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Lst>
  <p:notesMasterIdLst>
    <p:notesMasterId r:id="rId22"/>
  </p:notesMasterIdLst>
  <p:sldIdLst>
    <p:sldId id="316" r:id="rId2"/>
    <p:sldId id="317" r:id="rId3"/>
    <p:sldId id="263" r:id="rId4"/>
    <p:sldId id="374" r:id="rId5"/>
    <p:sldId id="375" r:id="rId6"/>
    <p:sldId id="320" r:id="rId7"/>
    <p:sldId id="319" r:id="rId8"/>
    <p:sldId id="315" r:id="rId9"/>
    <p:sldId id="376" r:id="rId10"/>
    <p:sldId id="321" r:id="rId11"/>
    <p:sldId id="382" r:id="rId12"/>
    <p:sldId id="377" r:id="rId13"/>
    <p:sldId id="378" r:id="rId14"/>
    <p:sldId id="379" r:id="rId15"/>
    <p:sldId id="380" r:id="rId16"/>
    <p:sldId id="381" r:id="rId17"/>
    <p:sldId id="322" r:id="rId18"/>
    <p:sldId id="342" r:id="rId19"/>
    <p:sldId id="282" r:id="rId20"/>
    <p:sldId id="337" r:id="rId21"/>
  </p:sldIdLst>
  <p:sldSz cx="9144000" cy="5143500" type="screen16x9"/>
  <p:notesSz cx="6858000" cy="9144000"/>
  <p:embeddedFontLst>
    <p:embeddedFont>
      <p:font typeface="Arial Black" panose="020B0A04020102020204" pitchFamily="34" charset="0"/>
      <p:bold r:id="rId23"/>
    </p:embeddedFont>
    <p:embeddedFont>
      <p:font typeface="Arial Narrow" panose="020B0606020202030204" pitchFamily="34" charset="0"/>
      <p:regular r:id="rId24"/>
      <p:bold r:id="rId25"/>
      <p:italic r:id="rId26"/>
      <p:boldItalic r:id="rId27"/>
    </p:embeddedFont>
    <p:embeddedFont>
      <p:font typeface="Bebas Neue" panose="020B0000000000000000" pitchFamily="34" charset="0"/>
      <p:regular r:id="rId28"/>
    </p:embeddedFont>
    <p:embeddedFont>
      <p:font typeface="Bradley Hand ITC" panose="03070402050302030203" pitchFamily="66" charset="0"/>
      <p:regular r:id="rId29"/>
    </p:embeddedFont>
    <p:embeddedFont>
      <p:font typeface="Nunito Light" pitchFamily="2" charset="0"/>
      <p:regular r:id="rId30"/>
      <p:italic r:id="rId31"/>
    </p:embeddedFont>
    <p:embeddedFont>
      <p:font typeface="Red Hat Text" panose="020B0604020202020204" charset="0"/>
      <p:regular r:id="rId32"/>
      <p:bold r:id="rId33"/>
      <p:italic r:id="rId34"/>
      <p:boldItalic r:id="rId35"/>
    </p:embeddedFont>
    <p:embeddedFont>
      <p:font typeface="Roboto Condensed Light" panose="02000000000000000000" pitchFamily="2" charset="0"/>
      <p:regular r:id="rId36"/>
      <p:italic r:id="rId37"/>
    </p:embeddedFont>
    <p:embeddedFont>
      <p:font typeface="Squada One" panose="020B0604020202020204" charset="0"/>
      <p:regular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AE7D6D-5938-4779-8ECB-3F8AD421AE98}">
  <a:tblStyle styleId="{DFAE7D6D-5938-4779-8ECB-3F8AD421AE9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1020"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1"/>
        <p:cNvGrpSpPr/>
        <p:nvPr/>
      </p:nvGrpSpPr>
      <p:grpSpPr>
        <a:xfrm>
          <a:off x="0" y="0"/>
          <a:ext cx="0" cy="0"/>
          <a:chOff x="0" y="0"/>
          <a:chExt cx="0" cy="0"/>
        </a:xfrm>
      </p:grpSpPr>
      <p:sp>
        <p:nvSpPr>
          <p:cNvPr id="3052" name="Google Shape;3052;g101c9c1d671_3_5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3" name="Google Shape;3053;g101c9c1d671_3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3"/>
        <p:cNvGrpSpPr/>
        <p:nvPr/>
      </p:nvGrpSpPr>
      <p:grpSpPr>
        <a:xfrm>
          <a:off x="0" y="0"/>
          <a:ext cx="0" cy="0"/>
          <a:chOff x="0" y="0"/>
          <a:chExt cx="0" cy="0"/>
        </a:xfrm>
      </p:grpSpPr>
      <p:sp>
        <p:nvSpPr>
          <p:cNvPr id="4194" name="Google Shape;4194;g10203d16340_0_8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5" name="Google Shape;4195;g10203d16340_0_8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9231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8"/>
        <p:cNvGrpSpPr/>
        <p:nvPr/>
      </p:nvGrpSpPr>
      <p:grpSpPr>
        <a:xfrm>
          <a:off x="0" y="0"/>
          <a:ext cx="0" cy="0"/>
          <a:chOff x="0" y="0"/>
          <a:chExt cx="0" cy="0"/>
        </a:xfrm>
      </p:grpSpPr>
      <p:sp>
        <p:nvSpPr>
          <p:cNvPr id="3259" name="Google Shape;3259;g10203d16340_0_4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0" name="Google Shape;3260;g10203d16340_0_4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4752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8"/>
        <p:cNvGrpSpPr/>
        <p:nvPr/>
      </p:nvGrpSpPr>
      <p:grpSpPr>
        <a:xfrm>
          <a:off x="0" y="0"/>
          <a:ext cx="0" cy="0"/>
          <a:chOff x="0" y="0"/>
          <a:chExt cx="0" cy="0"/>
        </a:xfrm>
      </p:grpSpPr>
      <p:sp>
        <p:nvSpPr>
          <p:cNvPr id="3259" name="Google Shape;3259;g10203d16340_0_4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0" name="Google Shape;3260;g10203d16340_0_4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9315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8"/>
        <p:cNvGrpSpPr/>
        <p:nvPr/>
      </p:nvGrpSpPr>
      <p:grpSpPr>
        <a:xfrm>
          <a:off x="0" y="0"/>
          <a:ext cx="0" cy="0"/>
          <a:chOff x="0" y="0"/>
          <a:chExt cx="0" cy="0"/>
        </a:xfrm>
      </p:grpSpPr>
      <p:sp>
        <p:nvSpPr>
          <p:cNvPr id="3259" name="Google Shape;3259;g10203d16340_0_4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0" name="Google Shape;3260;g10203d16340_0_4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39023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3"/>
        <p:cNvGrpSpPr/>
        <p:nvPr/>
      </p:nvGrpSpPr>
      <p:grpSpPr>
        <a:xfrm>
          <a:off x="0" y="0"/>
          <a:ext cx="0" cy="0"/>
          <a:chOff x="0" y="0"/>
          <a:chExt cx="0" cy="0"/>
        </a:xfrm>
      </p:grpSpPr>
      <p:sp>
        <p:nvSpPr>
          <p:cNvPr id="4194" name="Google Shape;4194;g10203d16340_0_8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5" name="Google Shape;4195;g10203d16340_0_8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49394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7"/>
        <p:cNvGrpSpPr/>
        <p:nvPr/>
      </p:nvGrpSpPr>
      <p:grpSpPr>
        <a:xfrm>
          <a:off x="0" y="0"/>
          <a:ext cx="0" cy="0"/>
          <a:chOff x="0" y="0"/>
          <a:chExt cx="0" cy="0"/>
        </a:xfrm>
      </p:grpSpPr>
      <p:sp>
        <p:nvSpPr>
          <p:cNvPr id="2568" name="Google Shape;2568;g101c9c1d38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9" name="Google Shape;2569;g101c9c1d3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2538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6"/>
        <p:cNvGrpSpPr/>
        <p:nvPr/>
      </p:nvGrpSpPr>
      <p:grpSpPr>
        <a:xfrm>
          <a:off x="0" y="0"/>
          <a:ext cx="0" cy="0"/>
          <a:chOff x="0" y="0"/>
          <a:chExt cx="0" cy="0"/>
        </a:xfrm>
      </p:grpSpPr>
      <p:sp>
        <p:nvSpPr>
          <p:cNvPr id="3687" name="Google Shape;3687;g10203d16340_0_6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8" name="Google Shape;3688;g10203d16340_0_6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3"/>
        <p:cNvGrpSpPr/>
        <p:nvPr/>
      </p:nvGrpSpPr>
      <p:grpSpPr>
        <a:xfrm>
          <a:off x="0" y="0"/>
          <a:ext cx="0" cy="0"/>
          <a:chOff x="0" y="0"/>
          <a:chExt cx="0" cy="0"/>
        </a:xfrm>
      </p:grpSpPr>
      <p:sp>
        <p:nvSpPr>
          <p:cNvPr id="4044" name="Google Shape;4044;g10203d16340_0_69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5" name="Google Shape;4045;g10203d16340_0_69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6"/>
        <p:cNvGrpSpPr/>
        <p:nvPr/>
      </p:nvGrpSpPr>
      <p:grpSpPr>
        <a:xfrm>
          <a:off x="0" y="0"/>
          <a:ext cx="0" cy="0"/>
          <a:chOff x="0" y="0"/>
          <a:chExt cx="0" cy="0"/>
        </a:xfrm>
      </p:grpSpPr>
      <p:sp>
        <p:nvSpPr>
          <p:cNvPr id="3547" name="Google Shape;3547;g10203d16340_0_4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8" name="Google Shape;3548;g10203d16340_0_4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5"/>
        <p:cNvGrpSpPr/>
        <p:nvPr/>
      </p:nvGrpSpPr>
      <p:grpSpPr>
        <a:xfrm>
          <a:off x="0" y="0"/>
          <a:ext cx="0" cy="0"/>
          <a:chOff x="0" y="0"/>
          <a:chExt cx="0" cy="0"/>
        </a:xfrm>
      </p:grpSpPr>
      <p:sp>
        <p:nvSpPr>
          <p:cNvPr id="3056" name="Google Shape;3056;g101c9c1d671_3_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7" name="Google Shape;3057;g101c9c1d671_3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3630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5"/>
        <p:cNvGrpSpPr/>
        <p:nvPr/>
      </p:nvGrpSpPr>
      <p:grpSpPr>
        <a:xfrm>
          <a:off x="0" y="0"/>
          <a:ext cx="0" cy="0"/>
          <a:chOff x="0" y="0"/>
          <a:chExt cx="0" cy="0"/>
        </a:xfrm>
      </p:grpSpPr>
      <p:sp>
        <p:nvSpPr>
          <p:cNvPr id="3056" name="Google Shape;3056;g101c9c1d671_3_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7" name="Google Shape;3057;g101c9c1d671_3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2706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3"/>
        <p:cNvGrpSpPr/>
        <p:nvPr/>
      </p:nvGrpSpPr>
      <p:grpSpPr>
        <a:xfrm>
          <a:off x="0" y="0"/>
          <a:ext cx="0" cy="0"/>
          <a:chOff x="0" y="0"/>
          <a:chExt cx="0" cy="0"/>
        </a:xfrm>
      </p:grpSpPr>
      <p:sp>
        <p:nvSpPr>
          <p:cNvPr id="3654" name="Google Shape;3654;g10203d16340_0_5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5" name="Google Shape;3655;g10203d16340_0_5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81811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1"/>
        <p:cNvGrpSpPr/>
        <p:nvPr/>
      </p:nvGrpSpPr>
      <p:grpSpPr>
        <a:xfrm>
          <a:off x="0" y="0"/>
          <a:ext cx="0" cy="0"/>
          <a:chOff x="0" y="0"/>
          <a:chExt cx="0" cy="0"/>
        </a:xfrm>
      </p:grpSpPr>
      <p:sp>
        <p:nvSpPr>
          <p:cNvPr id="3112" name="Google Shape;3112;g101c9c1d671_3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3" name="Google Shape;3113;g101c9c1d671_3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0372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1"/>
        <p:cNvGrpSpPr/>
        <p:nvPr/>
      </p:nvGrpSpPr>
      <p:grpSpPr>
        <a:xfrm>
          <a:off x="0" y="0"/>
          <a:ext cx="0" cy="0"/>
          <a:chOff x="0" y="0"/>
          <a:chExt cx="0" cy="0"/>
        </a:xfrm>
      </p:grpSpPr>
      <p:sp>
        <p:nvSpPr>
          <p:cNvPr id="3112" name="Google Shape;3112;g101c9c1d671_3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3" name="Google Shape;3113;g101c9c1d671_3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1242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1"/>
        <p:cNvGrpSpPr/>
        <p:nvPr/>
      </p:nvGrpSpPr>
      <p:grpSpPr>
        <a:xfrm>
          <a:off x="0" y="0"/>
          <a:ext cx="0" cy="0"/>
          <a:chOff x="0" y="0"/>
          <a:chExt cx="0" cy="0"/>
        </a:xfrm>
      </p:grpSpPr>
      <p:sp>
        <p:nvSpPr>
          <p:cNvPr id="3112" name="Google Shape;3112;g101c9c1d671_3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3" name="Google Shape;3113;g101c9c1d671_3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992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1"/>
        <p:cNvGrpSpPr/>
        <p:nvPr/>
      </p:nvGrpSpPr>
      <p:grpSpPr>
        <a:xfrm>
          <a:off x="0" y="0"/>
          <a:ext cx="0" cy="0"/>
          <a:chOff x="0" y="0"/>
          <a:chExt cx="0" cy="0"/>
        </a:xfrm>
      </p:grpSpPr>
      <p:sp>
        <p:nvSpPr>
          <p:cNvPr id="3112" name="Google Shape;3112;g101c9c1d671_3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3" name="Google Shape;3113;g101c9c1d671_3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2042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1"/>
        <p:cNvGrpSpPr/>
        <p:nvPr/>
      </p:nvGrpSpPr>
      <p:grpSpPr>
        <a:xfrm>
          <a:off x="0" y="0"/>
          <a:ext cx="0" cy="0"/>
          <a:chOff x="0" y="0"/>
          <a:chExt cx="0" cy="0"/>
        </a:xfrm>
      </p:grpSpPr>
      <p:sp>
        <p:nvSpPr>
          <p:cNvPr id="3112" name="Google Shape;3112;g101c9c1d671_3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3" name="Google Shape;3113;g101c9c1d671_3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0412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gradFill>
          <a:gsLst>
            <a:gs pos="0">
              <a:schemeClr val="dk1"/>
            </a:gs>
            <a:gs pos="100000">
              <a:schemeClr val="lt1"/>
            </a:gs>
          </a:gsLst>
          <a:path path="circle">
            <a:fillToRect l="50000" t="50000" r="50000" b="50000"/>
          </a:path>
          <a:tileRect/>
        </a:gradFill>
        <a:effectLst/>
      </p:bgPr>
    </p:bg>
    <p:spTree>
      <p:nvGrpSpPr>
        <p:cNvPr id="1" name="Shape 227"/>
        <p:cNvGrpSpPr/>
        <p:nvPr/>
      </p:nvGrpSpPr>
      <p:grpSpPr>
        <a:xfrm>
          <a:off x="0" y="0"/>
          <a:ext cx="0" cy="0"/>
          <a:chOff x="0" y="0"/>
          <a:chExt cx="0" cy="0"/>
        </a:xfrm>
      </p:grpSpPr>
      <p:sp>
        <p:nvSpPr>
          <p:cNvPr id="228" name="Google Shape;228;p4"/>
          <p:cNvSpPr txBox="1">
            <a:spLocks noGrp="1"/>
          </p:cNvSpPr>
          <p:nvPr>
            <p:ph type="body" idx="1"/>
          </p:nvPr>
        </p:nvSpPr>
        <p:spPr>
          <a:xfrm>
            <a:off x="720000" y="1132875"/>
            <a:ext cx="7704000" cy="34758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AutoNum type="arabicPeriod"/>
              <a:defRPr sz="1250"/>
            </a:lvl1pPr>
            <a:lvl2pPr marL="914400" lvl="1" indent="-304800" rtl="0">
              <a:lnSpc>
                <a:spcPct val="100000"/>
              </a:lnSpc>
              <a:spcBef>
                <a:spcPts val="0"/>
              </a:spcBef>
              <a:spcAft>
                <a:spcPts val="0"/>
              </a:spcAft>
              <a:buSzPts val="1200"/>
              <a:buFont typeface="Roboto Condensed Light"/>
              <a:buAutoNum type="alphaLcPeriod"/>
              <a:defRPr/>
            </a:lvl2pPr>
            <a:lvl3pPr marL="1371600" lvl="2" indent="-304800" rtl="0">
              <a:lnSpc>
                <a:spcPct val="100000"/>
              </a:lnSpc>
              <a:spcBef>
                <a:spcPts val="0"/>
              </a:spcBef>
              <a:spcAft>
                <a:spcPts val="0"/>
              </a:spcAft>
              <a:buSzPts val="1200"/>
              <a:buFont typeface="Roboto Condensed Light"/>
              <a:buAutoNum type="romanLcPeriod"/>
              <a:defRPr/>
            </a:lvl3pPr>
            <a:lvl4pPr marL="1828800" lvl="3" indent="-304800" rtl="0">
              <a:lnSpc>
                <a:spcPct val="100000"/>
              </a:lnSpc>
              <a:spcBef>
                <a:spcPts val="0"/>
              </a:spcBef>
              <a:spcAft>
                <a:spcPts val="0"/>
              </a:spcAft>
              <a:buSzPts val="1200"/>
              <a:buFont typeface="Roboto Condensed Light"/>
              <a:buAutoNum type="arabicPeriod"/>
              <a:defRPr/>
            </a:lvl4pPr>
            <a:lvl5pPr marL="2286000" lvl="4" indent="-304800" rtl="0">
              <a:lnSpc>
                <a:spcPct val="100000"/>
              </a:lnSpc>
              <a:spcBef>
                <a:spcPts val="0"/>
              </a:spcBef>
              <a:spcAft>
                <a:spcPts val="0"/>
              </a:spcAft>
              <a:buSzPts val="1200"/>
              <a:buFont typeface="Roboto Condensed Light"/>
              <a:buAutoNum type="alphaLcPeriod"/>
              <a:defRPr/>
            </a:lvl5pPr>
            <a:lvl6pPr marL="2743200" lvl="5" indent="-304800" rtl="0">
              <a:lnSpc>
                <a:spcPct val="100000"/>
              </a:lnSpc>
              <a:spcBef>
                <a:spcPts val="0"/>
              </a:spcBef>
              <a:spcAft>
                <a:spcPts val="0"/>
              </a:spcAft>
              <a:buSzPts val="1200"/>
              <a:buFont typeface="Roboto Condensed Light"/>
              <a:buAutoNum type="romanLcPeriod"/>
              <a:defRPr/>
            </a:lvl6pPr>
            <a:lvl7pPr marL="3200400" lvl="6" indent="-304800" rtl="0">
              <a:lnSpc>
                <a:spcPct val="100000"/>
              </a:lnSpc>
              <a:spcBef>
                <a:spcPts val="0"/>
              </a:spcBef>
              <a:spcAft>
                <a:spcPts val="0"/>
              </a:spcAft>
              <a:buSzPts val="1200"/>
              <a:buFont typeface="Roboto Condensed Light"/>
              <a:buAutoNum type="arabicPeriod"/>
              <a:defRPr/>
            </a:lvl7pPr>
            <a:lvl8pPr marL="3657600" lvl="7" indent="-304800" rtl="0">
              <a:lnSpc>
                <a:spcPct val="100000"/>
              </a:lnSpc>
              <a:spcBef>
                <a:spcPts val="0"/>
              </a:spcBef>
              <a:spcAft>
                <a:spcPts val="0"/>
              </a:spcAft>
              <a:buSzPts val="1200"/>
              <a:buFont typeface="Roboto Condensed Light"/>
              <a:buAutoNum type="alphaLcPeriod"/>
              <a:defRPr/>
            </a:lvl8pPr>
            <a:lvl9pPr marL="4114800" lvl="8" indent="-304800" rtl="0">
              <a:lnSpc>
                <a:spcPct val="100000"/>
              </a:lnSpc>
              <a:spcBef>
                <a:spcPts val="0"/>
              </a:spcBef>
              <a:spcAft>
                <a:spcPts val="0"/>
              </a:spcAft>
              <a:buSzPts val="1200"/>
              <a:buFont typeface="Roboto Condensed Light"/>
              <a:buAutoNum type="romanLcPeriod"/>
              <a:defRPr/>
            </a:lvl9pPr>
          </a:lstStyle>
          <a:p>
            <a:endParaRPr/>
          </a:p>
        </p:txBody>
      </p:sp>
      <p:sp>
        <p:nvSpPr>
          <p:cNvPr id="229" name="Google Shape;229;p4"/>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Font typeface="Bebas Neue"/>
              <a:buNone/>
              <a:defRPr sz="3800"/>
            </a:lvl1pPr>
            <a:lvl2pPr lvl="1" rtl="0">
              <a:spcBef>
                <a:spcPts val="0"/>
              </a:spcBef>
              <a:spcAft>
                <a:spcPts val="0"/>
              </a:spcAft>
              <a:buSzPts val="3500"/>
              <a:buFont typeface="Bebas Neue"/>
              <a:buNone/>
              <a:defRPr sz="3500">
                <a:latin typeface="Bebas Neue"/>
                <a:ea typeface="Bebas Neue"/>
                <a:cs typeface="Bebas Neue"/>
                <a:sym typeface="Bebas Neue"/>
              </a:defRPr>
            </a:lvl2pPr>
            <a:lvl3pPr lvl="2" rtl="0">
              <a:spcBef>
                <a:spcPts val="0"/>
              </a:spcBef>
              <a:spcAft>
                <a:spcPts val="0"/>
              </a:spcAft>
              <a:buSzPts val="3500"/>
              <a:buFont typeface="Bebas Neue"/>
              <a:buNone/>
              <a:defRPr sz="3500">
                <a:latin typeface="Bebas Neue"/>
                <a:ea typeface="Bebas Neue"/>
                <a:cs typeface="Bebas Neue"/>
                <a:sym typeface="Bebas Neue"/>
              </a:defRPr>
            </a:lvl3pPr>
            <a:lvl4pPr lvl="3" rtl="0">
              <a:spcBef>
                <a:spcPts val="0"/>
              </a:spcBef>
              <a:spcAft>
                <a:spcPts val="0"/>
              </a:spcAft>
              <a:buSzPts val="3500"/>
              <a:buFont typeface="Bebas Neue"/>
              <a:buNone/>
              <a:defRPr sz="3500">
                <a:latin typeface="Bebas Neue"/>
                <a:ea typeface="Bebas Neue"/>
                <a:cs typeface="Bebas Neue"/>
                <a:sym typeface="Bebas Neue"/>
              </a:defRPr>
            </a:lvl4pPr>
            <a:lvl5pPr lvl="4" rtl="0">
              <a:spcBef>
                <a:spcPts val="0"/>
              </a:spcBef>
              <a:spcAft>
                <a:spcPts val="0"/>
              </a:spcAft>
              <a:buSzPts val="3500"/>
              <a:buFont typeface="Bebas Neue"/>
              <a:buNone/>
              <a:defRPr sz="3500">
                <a:latin typeface="Bebas Neue"/>
                <a:ea typeface="Bebas Neue"/>
                <a:cs typeface="Bebas Neue"/>
                <a:sym typeface="Bebas Neue"/>
              </a:defRPr>
            </a:lvl5pPr>
            <a:lvl6pPr lvl="5" rtl="0">
              <a:spcBef>
                <a:spcPts val="0"/>
              </a:spcBef>
              <a:spcAft>
                <a:spcPts val="0"/>
              </a:spcAft>
              <a:buSzPts val="3500"/>
              <a:buFont typeface="Bebas Neue"/>
              <a:buNone/>
              <a:defRPr sz="3500">
                <a:latin typeface="Bebas Neue"/>
                <a:ea typeface="Bebas Neue"/>
                <a:cs typeface="Bebas Neue"/>
                <a:sym typeface="Bebas Neue"/>
              </a:defRPr>
            </a:lvl6pPr>
            <a:lvl7pPr lvl="6" rtl="0">
              <a:spcBef>
                <a:spcPts val="0"/>
              </a:spcBef>
              <a:spcAft>
                <a:spcPts val="0"/>
              </a:spcAft>
              <a:buSzPts val="3500"/>
              <a:buFont typeface="Bebas Neue"/>
              <a:buNone/>
              <a:defRPr sz="3500">
                <a:latin typeface="Bebas Neue"/>
                <a:ea typeface="Bebas Neue"/>
                <a:cs typeface="Bebas Neue"/>
                <a:sym typeface="Bebas Neue"/>
              </a:defRPr>
            </a:lvl7pPr>
            <a:lvl8pPr lvl="7" rtl="0">
              <a:spcBef>
                <a:spcPts val="0"/>
              </a:spcBef>
              <a:spcAft>
                <a:spcPts val="0"/>
              </a:spcAft>
              <a:buSzPts val="3500"/>
              <a:buFont typeface="Bebas Neue"/>
              <a:buNone/>
              <a:defRPr sz="3500">
                <a:latin typeface="Bebas Neue"/>
                <a:ea typeface="Bebas Neue"/>
                <a:cs typeface="Bebas Neue"/>
                <a:sym typeface="Bebas Neue"/>
              </a:defRPr>
            </a:lvl8pPr>
            <a:lvl9pPr lvl="8" rtl="0">
              <a:spcBef>
                <a:spcPts val="0"/>
              </a:spcBef>
              <a:spcAft>
                <a:spcPts val="0"/>
              </a:spcAft>
              <a:buSzPts val="3500"/>
              <a:buFont typeface="Bebas Neue"/>
              <a:buNone/>
              <a:defRPr sz="3500">
                <a:latin typeface="Bebas Neue"/>
                <a:ea typeface="Bebas Neue"/>
                <a:cs typeface="Bebas Neue"/>
                <a:sym typeface="Bebas Neue"/>
              </a:defRPr>
            </a:lvl9pPr>
          </a:lstStyle>
          <a:p>
            <a:endParaRPr/>
          </a:p>
        </p:txBody>
      </p:sp>
      <p:grpSp>
        <p:nvGrpSpPr>
          <p:cNvPr id="230" name="Google Shape;230;p4"/>
          <p:cNvGrpSpPr/>
          <p:nvPr/>
        </p:nvGrpSpPr>
        <p:grpSpPr>
          <a:xfrm>
            <a:off x="-5596073" y="4700231"/>
            <a:ext cx="20336146" cy="3511718"/>
            <a:chOff x="-5596083" y="4138656"/>
            <a:chExt cx="20336146" cy="3511718"/>
          </a:xfrm>
        </p:grpSpPr>
        <p:sp>
          <p:nvSpPr>
            <p:cNvPr id="231" name="Google Shape;231;p4"/>
            <p:cNvSpPr/>
            <p:nvPr/>
          </p:nvSpPr>
          <p:spPr>
            <a:xfrm>
              <a:off x="-5596083" y="4138656"/>
              <a:ext cx="20336146" cy="3511718"/>
            </a:xfrm>
            <a:custGeom>
              <a:avLst/>
              <a:gdLst/>
              <a:ahLst/>
              <a:cxnLst/>
              <a:rect l="l" t="t" r="r" b="b"/>
              <a:pathLst>
                <a:path w="284810" h="49182" extrusionOk="0">
                  <a:moveTo>
                    <a:pt x="284810" y="49182"/>
                  </a:moveTo>
                  <a:lnTo>
                    <a:pt x="0" y="49182"/>
                  </a:lnTo>
                  <a:lnTo>
                    <a:pt x="75771" y="0"/>
                  </a:lnTo>
                  <a:lnTo>
                    <a:pt x="208932" y="0"/>
                  </a:lnTo>
                  <a:close/>
                </a:path>
              </a:pathLst>
            </a:custGeom>
            <a:solidFill>
              <a:srgbClr val="80B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
            <p:cNvSpPr/>
            <p:nvPr/>
          </p:nvSpPr>
          <p:spPr>
            <a:xfrm>
              <a:off x="-5586943" y="4143226"/>
              <a:ext cx="5872713" cy="3501079"/>
            </a:xfrm>
            <a:custGeom>
              <a:avLst/>
              <a:gdLst/>
              <a:ahLst/>
              <a:cxnLst/>
              <a:rect l="l" t="t" r="r" b="b"/>
              <a:pathLst>
                <a:path w="82248" h="49033" extrusionOk="0">
                  <a:moveTo>
                    <a:pt x="14364" y="49032"/>
                  </a:moveTo>
                  <a:lnTo>
                    <a:pt x="0" y="49032"/>
                  </a:lnTo>
                  <a:lnTo>
                    <a:pt x="75515" y="0"/>
                  </a:lnTo>
                  <a:lnTo>
                    <a:pt x="822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
            <p:cNvSpPr/>
            <p:nvPr/>
          </p:nvSpPr>
          <p:spPr>
            <a:xfrm>
              <a:off x="-3831870" y="4143226"/>
              <a:ext cx="4940268" cy="3501079"/>
            </a:xfrm>
            <a:custGeom>
              <a:avLst/>
              <a:gdLst/>
              <a:ahLst/>
              <a:cxnLst/>
              <a:rect l="l" t="t" r="r" b="b"/>
              <a:pathLst>
                <a:path w="69189" h="49033" extrusionOk="0">
                  <a:moveTo>
                    <a:pt x="14321" y="49032"/>
                  </a:moveTo>
                  <a:lnTo>
                    <a:pt x="0" y="49032"/>
                  </a:lnTo>
                  <a:lnTo>
                    <a:pt x="62455" y="0"/>
                  </a:lnTo>
                  <a:lnTo>
                    <a:pt x="691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a:off x="-2078296" y="4143226"/>
              <a:ext cx="4007751" cy="3501079"/>
            </a:xfrm>
            <a:custGeom>
              <a:avLst/>
              <a:gdLst/>
              <a:ahLst/>
              <a:cxnLst/>
              <a:rect l="l" t="t" r="r" b="b"/>
              <a:pathLst>
                <a:path w="56129" h="49033" extrusionOk="0">
                  <a:moveTo>
                    <a:pt x="14342" y="49032"/>
                  </a:moveTo>
                  <a:lnTo>
                    <a:pt x="0" y="49032"/>
                  </a:lnTo>
                  <a:lnTo>
                    <a:pt x="49396" y="0"/>
                  </a:lnTo>
                  <a:lnTo>
                    <a:pt x="561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a:off x="-324722" y="4143226"/>
              <a:ext cx="3076805" cy="3501079"/>
            </a:xfrm>
            <a:custGeom>
              <a:avLst/>
              <a:gdLst/>
              <a:ahLst/>
              <a:cxnLst/>
              <a:rect l="l" t="t" r="r" b="b"/>
              <a:pathLst>
                <a:path w="43091" h="49033" extrusionOk="0">
                  <a:moveTo>
                    <a:pt x="14342" y="49032"/>
                  </a:moveTo>
                  <a:lnTo>
                    <a:pt x="0" y="49032"/>
                  </a:lnTo>
                  <a:lnTo>
                    <a:pt x="36357" y="0"/>
                  </a:lnTo>
                  <a:lnTo>
                    <a:pt x="430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
            <p:cNvSpPr/>
            <p:nvPr/>
          </p:nvSpPr>
          <p:spPr>
            <a:xfrm>
              <a:off x="1430352" y="4143226"/>
              <a:ext cx="2144288" cy="3501079"/>
            </a:xfrm>
            <a:custGeom>
              <a:avLst/>
              <a:gdLst/>
              <a:ahLst/>
              <a:cxnLst/>
              <a:rect l="l" t="t" r="r" b="b"/>
              <a:pathLst>
                <a:path w="30031" h="49033" extrusionOk="0">
                  <a:moveTo>
                    <a:pt x="14321" y="49032"/>
                  </a:moveTo>
                  <a:lnTo>
                    <a:pt x="0" y="49032"/>
                  </a:lnTo>
                  <a:lnTo>
                    <a:pt x="23319" y="0"/>
                  </a:lnTo>
                  <a:lnTo>
                    <a:pt x="300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
            <p:cNvSpPr/>
            <p:nvPr/>
          </p:nvSpPr>
          <p:spPr>
            <a:xfrm>
              <a:off x="3183926" y="4143226"/>
              <a:ext cx="1211843" cy="3501079"/>
            </a:xfrm>
            <a:custGeom>
              <a:avLst/>
              <a:gdLst/>
              <a:ahLst/>
              <a:cxnLst/>
              <a:rect l="l" t="t" r="r" b="b"/>
              <a:pathLst>
                <a:path w="16972" h="49033" extrusionOk="0">
                  <a:moveTo>
                    <a:pt x="14342" y="49032"/>
                  </a:moveTo>
                  <a:lnTo>
                    <a:pt x="0" y="49032"/>
                  </a:lnTo>
                  <a:lnTo>
                    <a:pt x="10281" y="0"/>
                  </a:lnTo>
                  <a:lnTo>
                    <a:pt x="169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
            <p:cNvSpPr/>
            <p:nvPr/>
          </p:nvSpPr>
          <p:spPr>
            <a:xfrm>
              <a:off x="4739072" y="4143226"/>
              <a:ext cx="1220983" cy="3501079"/>
            </a:xfrm>
            <a:custGeom>
              <a:avLst/>
              <a:gdLst/>
              <a:ahLst/>
              <a:cxnLst/>
              <a:rect l="l" t="t" r="r" b="b"/>
              <a:pathLst>
                <a:path w="17100" h="49033" extrusionOk="0">
                  <a:moveTo>
                    <a:pt x="17099" y="49032"/>
                  </a:moveTo>
                  <a:lnTo>
                    <a:pt x="2757" y="49032"/>
                  </a:lnTo>
                  <a:lnTo>
                    <a:pt x="0" y="0"/>
                  </a:lnTo>
                  <a:lnTo>
                    <a:pt x="67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
            <p:cNvSpPr/>
            <p:nvPr/>
          </p:nvSpPr>
          <p:spPr>
            <a:xfrm>
              <a:off x="5561629" y="4143226"/>
              <a:ext cx="2152000" cy="3501079"/>
            </a:xfrm>
            <a:custGeom>
              <a:avLst/>
              <a:gdLst/>
              <a:ahLst/>
              <a:cxnLst/>
              <a:rect l="l" t="t" r="r" b="b"/>
              <a:pathLst>
                <a:path w="30139" h="49033" extrusionOk="0">
                  <a:moveTo>
                    <a:pt x="30138" y="49032"/>
                  </a:moveTo>
                  <a:lnTo>
                    <a:pt x="15818" y="49032"/>
                  </a:lnTo>
                  <a:lnTo>
                    <a:pt x="1" y="0"/>
                  </a:lnTo>
                  <a:lnTo>
                    <a:pt x="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
            <p:cNvSpPr/>
            <p:nvPr/>
          </p:nvSpPr>
          <p:spPr>
            <a:xfrm>
              <a:off x="6384257" y="4143226"/>
              <a:ext cx="3084445" cy="3501079"/>
            </a:xfrm>
            <a:custGeom>
              <a:avLst/>
              <a:gdLst/>
              <a:ahLst/>
              <a:cxnLst/>
              <a:rect l="l" t="t" r="r" b="b"/>
              <a:pathLst>
                <a:path w="43198" h="49033" extrusionOk="0">
                  <a:moveTo>
                    <a:pt x="43197" y="49032"/>
                  </a:moveTo>
                  <a:lnTo>
                    <a:pt x="28855" y="49032"/>
                  </a:lnTo>
                  <a:lnTo>
                    <a:pt x="0" y="0"/>
                  </a:lnTo>
                  <a:lnTo>
                    <a:pt x="67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
            <p:cNvSpPr/>
            <p:nvPr/>
          </p:nvSpPr>
          <p:spPr>
            <a:xfrm>
              <a:off x="7206885" y="4143226"/>
              <a:ext cx="4015391" cy="3501079"/>
            </a:xfrm>
            <a:custGeom>
              <a:avLst/>
              <a:gdLst/>
              <a:ahLst/>
              <a:cxnLst/>
              <a:rect l="l" t="t" r="r" b="b"/>
              <a:pathLst>
                <a:path w="56236" h="49033" extrusionOk="0">
                  <a:moveTo>
                    <a:pt x="56235" y="49032"/>
                  </a:moveTo>
                  <a:lnTo>
                    <a:pt x="41915" y="49032"/>
                  </a:lnTo>
                  <a:lnTo>
                    <a:pt x="0" y="0"/>
                  </a:lnTo>
                  <a:lnTo>
                    <a:pt x="67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
            <p:cNvSpPr/>
            <p:nvPr/>
          </p:nvSpPr>
          <p:spPr>
            <a:xfrm>
              <a:off x="8029442" y="4143226"/>
              <a:ext cx="4946408" cy="3501079"/>
            </a:xfrm>
            <a:custGeom>
              <a:avLst/>
              <a:gdLst/>
              <a:ahLst/>
              <a:cxnLst/>
              <a:rect l="l" t="t" r="r" b="b"/>
              <a:pathLst>
                <a:path w="69275" h="49033" extrusionOk="0">
                  <a:moveTo>
                    <a:pt x="69274" y="49032"/>
                  </a:moveTo>
                  <a:lnTo>
                    <a:pt x="54953" y="49032"/>
                  </a:lnTo>
                  <a:lnTo>
                    <a:pt x="1" y="0"/>
                  </a:lnTo>
                  <a:lnTo>
                    <a:pt x="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
            <p:cNvSpPr/>
            <p:nvPr/>
          </p:nvSpPr>
          <p:spPr>
            <a:xfrm>
              <a:off x="8850499" y="4143226"/>
              <a:ext cx="5880424" cy="3501079"/>
            </a:xfrm>
            <a:custGeom>
              <a:avLst/>
              <a:gdLst/>
              <a:ahLst/>
              <a:cxnLst/>
              <a:rect l="l" t="t" r="r" b="b"/>
              <a:pathLst>
                <a:path w="82356" h="49033" extrusionOk="0">
                  <a:moveTo>
                    <a:pt x="82355" y="49032"/>
                  </a:moveTo>
                  <a:lnTo>
                    <a:pt x="68013" y="49032"/>
                  </a:lnTo>
                  <a:lnTo>
                    <a:pt x="1" y="0"/>
                  </a:lnTo>
                  <a:lnTo>
                    <a:pt x="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 name="Google Shape;244;p4"/>
            <p:cNvGrpSpPr/>
            <p:nvPr/>
          </p:nvGrpSpPr>
          <p:grpSpPr>
            <a:xfrm>
              <a:off x="-4225655" y="4326373"/>
              <a:ext cx="17593719" cy="3021825"/>
              <a:chOff x="-4225655" y="4326373"/>
              <a:chExt cx="17593719" cy="3021825"/>
            </a:xfrm>
          </p:grpSpPr>
          <p:sp>
            <p:nvSpPr>
              <p:cNvPr id="245" name="Google Shape;245;p4"/>
              <p:cNvSpPr/>
              <p:nvPr/>
            </p:nvSpPr>
            <p:spPr>
              <a:xfrm>
                <a:off x="-4225655" y="4326373"/>
                <a:ext cx="8790790" cy="3021825"/>
              </a:xfrm>
              <a:custGeom>
                <a:avLst/>
                <a:gdLst/>
                <a:ahLst/>
                <a:cxnLst/>
                <a:rect l="l" t="t" r="r" b="b"/>
                <a:pathLst>
                  <a:path w="123116" h="42321" fill="none" extrusionOk="0">
                    <a:moveTo>
                      <a:pt x="123116" y="42321"/>
                    </a:moveTo>
                    <a:lnTo>
                      <a:pt x="1" y="42321"/>
                    </a:lnTo>
                    <a:lnTo>
                      <a:pt x="58609" y="0"/>
                    </a:lnTo>
                    <a:lnTo>
                      <a:pt x="123116" y="0"/>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
              <p:cNvSpPr/>
              <p:nvPr/>
            </p:nvSpPr>
            <p:spPr>
              <a:xfrm>
                <a:off x="-3473215" y="4871174"/>
                <a:ext cx="4067301" cy="1933723"/>
              </a:xfrm>
              <a:custGeom>
                <a:avLst/>
                <a:gdLst/>
                <a:ahLst/>
                <a:cxnLst/>
                <a:rect l="l" t="t" r="r" b="b"/>
                <a:pathLst>
                  <a:path w="56963" h="27082" fill="none" extrusionOk="0">
                    <a:moveTo>
                      <a:pt x="29176" y="27082"/>
                    </a:moveTo>
                    <a:lnTo>
                      <a:pt x="0" y="27082"/>
                    </a:lnTo>
                    <a:lnTo>
                      <a:pt x="37512" y="1"/>
                    </a:lnTo>
                    <a:lnTo>
                      <a:pt x="56962" y="1"/>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
              <p:cNvSpPr/>
              <p:nvPr/>
            </p:nvSpPr>
            <p:spPr>
              <a:xfrm>
                <a:off x="-765847" y="5477096"/>
                <a:ext cx="903599" cy="721951"/>
              </a:xfrm>
              <a:custGeom>
                <a:avLst/>
                <a:gdLst/>
                <a:ahLst/>
                <a:cxnLst/>
                <a:rect l="l" t="t" r="r" b="b"/>
                <a:pathLst>
                  <a:path w="12655" h="10111" fill="none" extrusionOk="0">
                    <a:moveTo>
                      <a:pt x="10346" y="0"/>
                    </a:moveTo>
                    <a:lnTo>
                      <a:pt x="1" y="10110"/>
                    </a:lnTo>
                    <a:cubicBezTo>
                      <a:pt x="4767" y="8956"/>
                      <a:pt x="8828" y="7118"/>
                      <a:pt x="10731" y="5044"/>
                    </a:cubicBezTo>
                    <a:cubicBezTo>
                      <a:pt x="12654" y="2993"/>
                      <a:pt x="12334" y="1176"/>
                      <a:pt x="10346" y="0"/>
                    </a:cubicBez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
              <p:cNvSpPr/>
              <p:nvPr/>
            </p:nvSpPr>
            <p:spPr>
              <a:xfrm>
                <a:off x="-1119860" y="5806690"/>
                <a:ext cx="178578" cy="64191"/>
              </a:xfrm>
              <a:custGeom>
                <a:avLst/>
                <a:gdLst/>
                <a:ahLst/>
                <a:cxnLst/>
                <a:rect l="l" t="t" r="r" b="b"/>
                <a:pathLst>
                  <a:path w="2501" h="899" extrusionOk="0">
                    <a:moveTo>
                      <a:pt x="1753" y="1"/>
                    </a:moveTo>
                    <a:cubicBezTo>
                      <a:pt x="1218" y="1"/>
                      <a:pt x="706" y="151"/>
                      <a:pt x="257" y="428"/>
                    </a:cubicBezTo>
                    <a:cubicBezTo>
                      <a:pt x="0" y="664"/>
                      <a:pt x="171" y="899"/>
                      <a:pt x="748" y="899"/>
                    </a:cubicBezTo>
                    <a:cubicBezTo>
                      <a:pt x="1261" y="899"/>
                      <a:pt x="1796" y="728"/>
                      <a:pt x="2244" y="428"/>
                    </a:cubicBezTo>
                    <a:cubicBezTo>
                      <a:pt x="2501" y="193"/>
                      <a:pt x="2287" y="1"/>
                      <a:pt x="17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
              <p:cNvSpPr/>
              <p:nvPr/>
            </p:nvSpPr>
            <p:spPr>
              <a:xfrm>
                <a:off x="-2676577" y="5445036"/>
                <a:ext cx="1691097" cy="787570"/>
              </a:xfrm>
              <a:custGeom>
                <a:avLst/>
                <a:gdLst/>
                <a:ahLst/>
                <a:cxnLst/>
                <a:rect l="l" t="t" r="r" b="b"/>
                <a:pathLst>
                  <a:path w="23684" h="11030" fill="none" extrusionOk="0">
                    <a:moveTo>
                      <a:pt x="9940" y="11029"/>
                    </a:moveTo>
                    <a:lnTo>
                      <a:pt x="1" y="11029"/>
                    </a:lnTo>
                    <a:lnTo>
                      <a:pt x="15240" y="0"/>
                    </a:lnTo>
                    <a:lnTo>
                      <a:pt x="23683" y="0"/>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a:off x="4572704" y="4326373"/>
                <a:ext cx="8795360" cy="3021825"/>
              </a:xfrm>
              <a:custGeom>
                <a:avLst/>
                <a:gdLst/>
                <a:ahLst/>
                <a:cxnLst/>
                <a:rect l="l" t="t" r="r" b="b"/>
                <a:pathLst>
                  <a:path w="123180" h="42321" fill="none" extrusionOk="0">
                    <a:moveTo>
                      <a:pt x="0" y="0"/>
                    </a:moveTo>
                    <a:lnTo>
                      <a:pt x="64486" y="0"/>
                    </a:lnTo>
                    <a:lnTo>
                      <a:pt x="123179" y="42321"/>
                    </a:lnTo>
                    <a:lnTo>
                      <a:pt x="107" y="42321"/>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a:off x="8543754" y="4871174"/>
                <a:ext cx="4071870" cy="1933723"/>
              </a:xfrm>
              <a:custGeom>
                <a:avLst/>
                <a:gdLst/>
                <a:ahLst/>
                <a:cxnLst/>
                <a:rect l="l" t="t" r="r" b="b"/>
                <a:pathLst>
                  <a:path w="57027" h="27082" fill="none" extrusionOk="0">
                    <a:moveTo>
                      <a:pt x="1" y="1"/>
                    </a:moveTo>
                    <a:lnTo>
                      <a:pt x="19451" y="1"/>
                    </a:lnTo>
                    <a:lnTo>
                      <a:pt x="57027" y="27082"/>
                    </a:lnTo>
                    <a:lnTo>
                      <a:pt x="27851" y="27082"/>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
              <p:cNvSpPr/>
              <p:nvPr/>
            </p:nvSpPr>
            <p:spPr>
              <a:xfrm>
                <a:off x="9000088" y="5477096"/>
                <a:ext cx="908168" cy="721951"/>
              </a:xfrm>
              <a:custGeom>
                <a:avLst/>
                <a:gdLst/>
                <a:ahLst/>
                <a:cxnLst/>
                <a:rect l="l" t="t" r="r" b="b"/>
                <a:pathLst>
                  <a:path w="12719" h="10111" fill="none" extrusionOk="0">
                    <a:moveTo>
                      <a:pt x="12718" y="10110"/>
                    </a:moveTo>
                    <a:lnTo>
                      <a:pt x="2352" y="0"/>
                    </a:lnTo>
                    <a:cubicBezTo>
                      <a:pt x="343" y="1176"/>
                      <a:pt x="1" y="2993"/>
                      <a:pt x="1946" y="5044"/>
                    </a:cubicBezTo>
                    <a:cubicBezTo>
                      <a:pt x="3891" y="7118"/>
                      <a:pt x="7930" y="8956"/>
                      <a:pt x="12718" y="10110"/>
                    </a:cubicBez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
              <p:cNvSpPr/>
              <p:nvPr/>
            </p:nvSpPr>
            <p:spPr>
              <a:xfrm>
                <a:off x="10082121" y="5806690"/>
                <a:ext cx="180149" cy="64191"/>
              </a:xfrm>
              <a:custGeom>
                <a:avLst/>
                <a:gdLst/>
                <a:ahLst/>
                <a:cxnLst/>
                <a:rect l="l" t="t" r="r" b="b"/>
                <a:pathLst>
                  <a:path w="2523" h="899" extrusionOk="0">
                    <a:moveTo>
                      <a:pt x="728" y="1"/>
                    </a:moveTo>
                    <a:cubicBezTo>
                      <a:pt x="193" y="1"/>
                      <a:pt x="1" y="193"/>
                      <a:pt x="257" y="428"/>
                    </a:cubicBezTo>
                    <a:cubicBezTo>
                      <a:pt x="706" y="728"/>
                      <a:pt x="1219" y="877"/>
                      <a:pt x="1754" y="899"/>
                    </a:cubicBezTo>
                    <a:cubicBezTo>
                      <a:pt x="2309" y="899"/>
                      <a:pt x="2523" y="685"/>
                      <a:pt x="2245" y="428"/>
                    </a:cubicBezTo>
                    <a:cubicBezTo>
                      <a:pt x="1796" y="151"/>
                      <a:pt x="1262" y="1"/>
                      <a:pt x="7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
              <p:cNvSpPr/>
              <p:nvPr/>
            </p:nvSpPr>
            <p:spPr>
              <a:xfrm>
                <a:off x="10124891" y="5445036"/>
                <a:ext cx="1694096" cy="787570"/>
              </a:xfrm>
              <a:custGeom>
                <a:avLst/>
                <a:gdLst/>
                <a:ahLst/>
                <a:cxnLst/>
                <a:rect l="l" t="t" r="r" b="b"/>
                <a:pathLst>
                  <a:path w="23726" h="11030" fill="none" extrusionOk="0">
                    <a:moveTo>
                      <a:pt x="0" y="0"/>
                    </a:moveTo>
                    <a:lnTo>
                      <a:pt x="8443" y="0"/>
                    </a:lnTo>
                    <a:lnTo>
                      <a:pt x="23726" y="11029"/>
                    </a:lnTo>
                    <a:lnTo>
                      <a:pt x="13787" y="11029"/>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
              <p:cNvSpPr/>
              <p:nvPr/>
            </p:nvSpPr>
            <p:spPr>
              <a:xfrm>
                <a:off x="3580709" y="5420616"/>
                <a:ext cx="1979492" cy="773789"/>
              </a:xfrm>
              <a:custGeom>
                <a:avLst/>
                <a:gdLst/>
                <a:ahLst/>
                <a:cxnLst/>
                <a:rect l="l" t="t" r="r" b="b"/>
                <a:pathLst>
                  <a:path w="27723" h="10837" fill="none" extrusionOk="0">
                    <a:moveTo>
                      <a:pt x="27722" y="5408"/>
                    </a:moveTo>
                    <a:cubicBezTo>
                      <a:pt x="27722" y="8400"/>
                      <a:pt x="21524" y="10837"/>
                      <a:pt x="13851" y="10837"/>
                    </a:cubicBezTo>
                    <a:cubicBezTo>
                      <a:pt x="6199" y="10837"/>
                      <a:pt x="0" y="8400"/>
                      <a:pt x="0" y="5408"/>
                    </a:cubicBezTo>
                    <a:cubicBezTo>
                      <a:pt x="0" y="2416"/>
                      <a:pt x="6199" y="0"/>
                      <a:pt x="13851" y="0"/>
                    </a:cubicBezTo>
                    <a:cubicBezTo>
                      <a:pt x="21524" y="0"/>
                      <a:pt x="27722" y="2416"/>
                      <a:pt x="27722" y="5408"/>
                    </a:cubicBez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6">
  <p:cSld name="CUSTOM_15">
    <p:bg>
      <p:bgPr>
        <a:gradFill>
          <a:gsLst>
            <a:gs pos="0">
              <a:schemeClr val="dk1"/>
            </a:gs>
            <a:gs pos="100000">
              <a:schemeClr val="lt1"/>
            </a:gs>
          </a:gsLst>
          <a:path path="circle">
            <a:fillToRect l="50000" t="50000" r="50000" b="50000"/>
          </a:path>
          <a:tileRect/>
        </a:gradFill>
        <a:effectLst/>
      </p:bgPr>
    </p:bg>
    <p:spTree>
      <p:nvGrpSpPr>
        <p:cNvPr id="1" name="Shape 1176"/>
        <p:cNvGrpSpPr/>
        <p:nvPr/>
      </p:nvGrpSpPr>
      <p:grpSpPr>
        <a:xfrm>
          <a:off x="0" y="0"/>
          <a:ext cx="0" cy="0"/>
          <a:chOff x="0" y="0"/>
          <a:chExt cx="0" cy="0"/>
        </a:xfrm>
      </p:grpSpPr>
      <p:sp>
        <p:nvSpPr>
          <p:cNvPr id="1177" name="Google Shape;1177;p20"/>
          <p:cNvSpPr/>
          <p:nvPr/>
        </p:nvSpPr>
        <p:spPr>
          <a:xfrm>
            <a:off x="0" y="4297232"/>
            <a:ext cx="9143977" cy="1590892"/>
          </a:xfrm>
          <a:custGeom>
            <a:avLst/>
            <a:gdLst/>
            <a:ahLst/>
            <a:cxnLst/>
            <a:rect l="l" t="t" r="r" b="b"/>
            <a:pathLst>
              <a:path w="38533" h="13609" extrusionOk="0">
                <a:moveTo>
                  <a:pt x="1" y="0"/>
                </a:moveTo>
                <a:lnTo>
                  <a:pt x="1" y="13609"/>
                </a:lnTo>
                <a:lnTo>
                  <a:pt x="38533" y="13609"/>
                </a:lnTo>
                <a:lnTo>
                  <a:pt x="385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8" name="Google Shape;1178;p20"/>
          <p:cNvGrpSpPr/>
          <p:nvPr/>
        </p:nvGrpSpPr>
        <p:grpSpPr>
          <a:xfrm>
            <a:off x="237" y="4292878"/>
            <a:ext cx="9143686" cy="1595437"/>
            <a:chOff x="-6134075" y="3104468"/>
            <a:chExt cx="18783249" cy="3277397"/>
          </a:xfrm>
        </p:grpSpPr>
        <p:sp>
          <p:nvSpPr>
            <p:cNvPr id="1179" name="Google Shape;1179;p20"/>
            <p:cNvSpPr/>
            <p:nvPr/>
          </p:nvSpPr>
          <p:spPr>
            <a:xfrm>
              <a:off x="-6134075" y="3104468"/>
              <a:ext cx="7262883" cy="3277397"/>
            </a:xfrm>
            <a:custGeom>
              <a:avLst/>
              <a:gdLst/>
              <a:ahLst/>
              <a:cxnLst/>
              <a:rect l="l" t="t" r="r" b="b"/>
              <a:pathLst>
                <a:path w="30245" h="13648" extrusionOk="0">
                  <a:moveTo>
                    <a:pt x="25428" y="1"/>
                  </a:moveTo>
                  <a:lnTo>
                    <a:pt x="1" y="13648"/>
                  </a:lnTo>
                  <a:lnTo>
                    <a:pt x="11173" y="13648"/>
                  </a:lnTo>
                  <a:lnTo>
                    <a:pt x="30244" y="37"/>
                  </a:lnTo>
                  <a:lnTo>
                    <a:pt x="254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0"/>
            <p:cNvSpPr/>
            <p:nvPr/>
          </p:nvSpPr>
          <p:spPr>
            <a:xfrm>
              <a:off x="-767484" y="3113354"/>
              <a:ext cx="4209807" cy="3268512"/>
            </a:xfrm>
            <a:custGeom>
              <a:avLst/>
              <a:gdLst/>
              <a:ahLst/>
              <a:cxnLst/>
              <a:rect l="l" t="t" r="r" b="b"/>
              <a:pathLst>
                <a:path w="17531" h="13611" extrusionOk="0">
                  <a:moveTo>
                    <a:pt x="12712" y="0"/>
                  </a:moveTo>
                  <a:lnTo>
                    <a:pt x="1" y="13611"/>
                  </a:lnTo>
                  <a:lnTo>
                    <a:pt x="11172" y="13611"/>
                  </a:lnTo>
                  <a:lnTo>
                    <a:pt x="175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0"/>
            <p:cNvSpPr/>
            <p:nvPr/>
          </p:nvSpPr>
          <p:spPr>
            <a:xfrm>
              <a:off x="4598626" y="3113354"/>
              <a:ext cx="2683989" cy="3268512"/>
            </a:xfrm>
            <a:custGeom>
              <a:avLst/>
              <a:gdLst/>
              <a:ahLst/>
              <a:cxnLst/>
              <a:rect l="l" t="t" r="r" b="b"/>
              <a:pathLst>
                <a:path w="11177" h="13611" extrusionOk="0">
                  <a:moveTo>
                    <a:pt x="0" y="0"/>
                  </a:moveTo>
                  <a:lnTo>
                    <a:pt x="0" y="13611"/>
                  </a:lnTo>
                  <a:lnTo>
                    <a:pt x="11176" y="13611"/>
                  </a:lnTo>
                  <a:lnTo>
                    <a:pt x="4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0"/>
            <p:cNvSpPr/>
            <p:nvPr/>
          </p:nvSpPr>
          <p:spPr>
            <a:xfrm>
              <a:off x="6912590" y="3113354"/>
              <a:ext cx="5736585" cy="3268512"/>
            </a:xfrm>
            <a:custGeom>
              <a:avLst/>
              <a:gdLst/>
              <a:ahLst/>
              <a:cxnLst/>
              <a:rect l="l" t="t" r="r" b="b"/>
              <a:pathLst>
                <a:path w="23889" h="13611" extrusionOk="0">
                  <a:moveTo>
                    <a:pt x="1" y="0"/>
                  </a:moveTo>
                  <a:lnTo>
                    <a:pt x="12712" y="13611"/>
                  </a:lnTo>
                  <a:lnTo>
                    <a:pt x="23888" y="13611"/>
                  </a:lnTo>
                  <a:lnTo>
                    <a:pt x="48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20"/>
          <p:cNvGrpSpPr/>
          <p:nvPr/>
        </p:nvGrpSpPr>
        <p:grpSpPr>
          <a:xfrm>
            <a:off x="16" y="4140511"/>
            <a:ext cx="9143183" cy="156703"/>
            <a:chOff x="26" y="3997406"/>
            <a:chExt cx="13412326" cy="229871"/>
          </a:xfrm>
        </p:grpSpPr>
        <p:grpSp>
          <p:nvGrpSpPr>
            <p:cNvPr id="1184" name="Google Shape;1184;p20"/>
            <p:cNvGrpSpPr/>
            <p:nvPr/>
          </p:nvGrpSpPr>
          <p:grpSpPr>
            <a:xfrm>
              <a:off x="26" y="3997406"/>
              <a:ext cx="7221926" cy="229871"/>
              <a:chOff x="0" y="3997325"/>
              <a:chExt cx="9143993" cy="291050"/>
            </a:xfrm>
          </p:grpSpPr>
          <p:sp>
            <p:nvSpPr>
              <p:cNvPr id="1185" name="Google Shape;1185;p20"/>
              <p:cNvSpPr/>
              <p:nvPr/>
            </p:nvSpPr>
            <p:spPr>
              <a:xfrm>
                <a:off x="0"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0"/>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0"/>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0"/>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0"/>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0"/>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0"/>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 name="Google Shape;1192;p20"/>
            <p:cNvGrpSpPr/>
            <p:nvPr/>
          </p:nvGrpSpPr>
          <p:grpSpPr>
            <a:xfrm>
              <a:off x="7221944" y="3997406"/>
              <a:ext cx="6190407" cy="229871"/>
              <a:chOff x="1306050" y="3997325"/>
              <a:chExt cx="7837943" cy="291050"/>
            </a:xfrm>
          </p:grpSpPr>
          <p:sp>
            <p:nvSpPr>
              <p:cNvPr id="1193" name="Google Shape;1193;p20"/>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0"/>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0"/>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0"/>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0"/>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0"/>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7">
  <p:cSld name="CUSTOM_16">
    <p:bg>
      <p:bgPr>
        <a:gradFill>
          <a:gsLst>
            <a:gs pos="0">
              <a:schemeClr val="dk1"/>
            </a:gs>
            <a:gs pos="100000">
              <a:schemeClr val="lt1"/>
            </a:gs>
          </a:gsLst>
          <a:path path="circle">
            <a:fillToRect l="50000" t="50000" r="50000" b="50000"/>
          </a:path>
          <a:tileRect/>
        </a:gradFill>
        <a:effectLst/>
      </p:bgPr>
    </p:bg>
    <p:spTree>
      <p:nvGrpSpPr>
        <p:cNvPr id="1" name="Shape 1199"/>
        <p:cNvGrpSpPr/>
        <p:nvPr/>
      </p:nvGrpSpPr>
      <p:grpSpPr>
        <a:xfrm>
          <a:off x="0" y="0"/>
          <a:ext cx="0" cy="0"/>
          <a:chOff x="0" y="0"/>
          <a:chExt cx="0" cy="0"/>
        </a:xfrm>
      </p:grpSpPr>
      <p:grpSp>
        <p:nvGrpSpPr>
          <p:cNvPr id="1200" name="Google Shape;1200;p21"/>
          <p:cNvGrpSpPr/>
          <p:nvPr/>
        </p:nvGrpSpPr>
        <p:grpSpPr>
          <a:xfrm>
            <a:off x="-12329954" y="4292875"/>
            <a:ext cx="32813404" cy="3917400"/>
            <a:chOff x="-12329954" y="3298975"/>
            <a:chExt cx="32813404" cy="3917400"/>
          </a:xfrm>
        </p:grpSpPr>
        <p:sp>
          <p:nvSpPr>
            <p:cNvPr id="1201" name="Google Shape;1201;p21"/>
            <p:cNvSpPr/>
            <p:nvPr/>
          </p:nvSpPr>
          <p:spPr>
            <a:xfrm>
              <a:off x="-12329950" y="3298975"/>
              <a:ext cx="32813400" cy="391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1"/>
            <p:cNvSpPr/>
            <p:nvPr/>
          </p:nvSpPr>
          <p:spPr>
            <a:xfrm>
              <a:off x="5128933" y="3298986"/>
              <a:ext cx="3635383" cy="3914577"/>
            </a:xfrm>
            <a:custGeom>
              <a:avLst/>
              <a:gdLst/>
              <a:ahLst/>
              <a:cxnLst/>
              <a:rect l="l" t="t" r="r" b="b"/>
              <a:pathLst>
                <a:path w="31654" h="34085" extrusionOk="0">
                  <a:moveTo>
                    <a:pt x="31654" y="34084"/>
                  </a:moveTo>
                  <a:lnTo>
                    <a:pt x="11246" y="34084"/>
                  </a:lnTo>
                  <a:lnTo>
                    <a:pt x="1" y="1"/>
                  </a:lnTo>
                  <a:lnTo>
                    <a:pt x="60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1"/>
            <p:cNvSpPr/>
            <p:nvPr/>
          </p:nvSpPr>
          <p:spPr>
            <a:xfrm>
              <a:off x="6513305" y="3298986"/>
              <a:ext cx="6938512" cy="3914577"/>
            </a:xfrm>
            <a:custGeom>
              <a:avLst/>
              <a:gdLst/>
              <a:ahLst/>
              <a:cxnLst/>
              <a:rect l="l" t="t" r="r" b="b"/>
              <a:pathLst>
                <a:path w="60415" h="34085" extrusionOk="0">
                  <a:moveTo>
                    <a:pt x="60415" y="34084"/>
                  </a:moveTo>
                  <a:lnTo>
                    <a:pt x="40010" y="34084"/>
                  </a:lnTo>
                  <a:lnTo>
                    <a:pt x="0" y="1"/>
                  </a:lnTo>
                  <a:lnTo>
                    <a:pt x="60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1"/>
            <p:cNvSpPr/>
            <p:nvPr/>
          </p:nvSpPr>
          <p:spPr>
            <a:xfrm>
              <a:off x="7897561" y="3298986"/>
              <a:ext cx="10242100" cy="3914577"/>
            </a:xfrm>
            <a:custGeom>
              <a:avLst/>
              <a:gdLst/>
              <a:ahLst/>
              <a:cxnLst/>
              <a:rect l="l" t="t" r="r" b="b"/>
              <a:pathLst>
                <a:path w="89180" h="34085" extrusionOk="0">
                  <a:moveTo>
                    <a:pt x="89179" y="34084"/>
                  </a:moveTo>
                  <a:lnTo>
                    <a:pt x="68772" y="34084"/>
                  </a:lnTo>
                  <a:lnTo>
                    <a:pt x="1" y="1"/>
                  </a:lnTo>
                  <a:lnTo>
                    <a:pt x="60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1"/>
            <p:cNvSpPr/>
            <p:nvPr/>
          </p:nvSpPr>
          <p:spPr>
            <a:xfrm>
              <a:off x="8589633" y="3298986"/>
              <a:ext cx="11893722" cy="3914577"/>
            </a:xfrm>
            <a:custGeom>
              <a:avLst/>
              <a:gdLst/>
              <a:ahLst/>
              <a:cxnLst/>
              <a:rect l="l" t="t" r="r" b="b"/>
              <a:pathLst>
                <a:path w="103561" h="34085" extrusionOk="0">
                  <a:moveTo>
                    <a:pt x="103561" y="34084"/>
                  </a:moveTo>
                  <a:lnTo>
                    <a:pt x="83153" y="34084"/>
                  </a:lnTo>
                  <a:lnTo>
                    <a:pt x="0" y="1"/>
                  </a:lnTo>
                  <a:lnTo>
                    <a:pt x="60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1"/>
            <p:cNvSpPr/>
            <p:nvPr/>
          </p:nvSpPr>
          <p:spPr>
            <a:xfrm>
              <a:off x="-7642224" y="3298986"/>
              <a:ext cx="9310113" cy="3914577"/>
            </a:xfrm>
            <a:custGeom>
              <a:avLst/>
              <a:gdLst/>
              <a:ahLst/>
              <a:cxnLst/>
              <a:rect l="l" t="t" r="r" b="b"/>
              <a:pathLst>
                <a:path w="81065" h="34085" extrusionOk="0">
                  <a:moveTo>
                    <a:pt x="20408" y="34084"/>
                  </a:moveTo>
                  <a:lnTo>
                    <a:pt x="0" y="34084"/>
                  </a:lnTo>
                  <a:lnTo>
                    <a:pt x="75041" y="1"/>
                  </a:lnTo>
                  <a:lnTo>
                    <a:pt x="810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1"/>
            <p:cNvSpPr/>
            <p:nvPr/>
          </p:nvSpPr>
          <p:spPr>
            <a:xfrm>
              <a:off x="-12329954" y="3298986"/>
              <a:ext cx="12613816" cy="3914577"/>
            </a:xfrm>
            <a:custGeom>
              <a:avLst/>
              <a:gdLst/>
              <a:ahLst/>
              <a:cxnLst/>
              <a:rect l="l" t="t" r="r" b="b"/>
              <a:pathLst>
                <a:path w="109831" h="34085" extrusionOk="0">
                  <a:moveTo>
                    <a:pt x="20407" y="34084"/>
                  </a:moveTo>
                  <a:lnTo>
                    <a:pt x="0" y="34084"/>
                  </a:lnTo>
                  <a:lnTo>
                    <a:pt x="103802" y="1"/>
                  </a:lnTo>
                  <a:lnTo>
                    <a:pt x="1098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1"/>
            <p:cNvSpPr/>
            <p:nvPr/>
          </p:nvSpPr>
          <p:spPr>
            <a:xfrm>
              <a:off x="-2954494" y="3298986"/>
              <a:ext cx="6006639" cy="3914577"/>
            </a:xfrm>
            <a:custGeom>
              <a:avLst/>
              <a:gdLst/>
              <a:ahLst/>
              <a:cxnLst/>
              <a:rect l="l" t="t" r="r" b="b"/>
              <a:pathLst>
                <a:path w="52301" h="34085" extrusionOk="0">
                  <a:moveTo>
                    <a:pt x="20406" y="34084"/>
                  </a:moveTo>
                  <a:lnTo>
                    <a:pt x="0" y="34084"/>
                  </a:lnTo>
                  <a:lnTo>
                    <a:pt x="46275" y="1"/>
                  </a:lnTo>
                  <a:lnTo>
                    <a:pt x="523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1"/>
            <p:cNvSpPr/>
            <p:nvPr/>
          </p:nvSpPr>
          <p:spPr>
            <a:xfrm>
              <a:off x="1732777" y="3298986"/>
              <a:ext cx="2703970" cy="3914577"/>
            </a:xfrm>
            <a:custGeom>
              <a:avLst/>
              <a:gdLst/>
              <a:ahLst/>
              <a:cxnLst/>
              <a:rect l="l" t="t" r="r" b="b"/>
              <a:pathLst>
                <a:path w="23544" h="34085" extrusionOk="0">
                  <a:moveTo>
                    <a:pt x="20410" y="34084"/>
                  </a:moveTo>
                  <a:lnTo>
                    <a:pt x="0" y="34084"/>
                  </a:lnTo>
                  <a:lnTo>
                    <a:pt x="17516" y="1"/>
                  </a:lnTo>
                  <a:lnTo>
                    <a:pt x="235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1"/>
            <p:cNvSpPr/>
            <p:nvPr/>
          </p:nvSpPr>
          <p:spPr>
            <a:xfrm>
              <a:off x="-255233" y="3425089"/>
              <a:ext cx="9548995" cy="23199"/>
            </a:xfrm>
            <a:custGeom>
              <a:avLst/>
              <a:gdLst/>
              <a:ahLst/>
              <a:cxnLst/>
              <a:rect l="l" t="t" r="r" b="b"/>
              <a:pathLst>
                <a:path w="83145" h="202" extrusionOk="0">
                  <a:moveTo>
                    <a:pt x="0" y="0"/>
                  </a:moveTo>
                  <a:lnTo>
                    <a:pt x="0" y="202"/>
                  </a:lnTo>
                  <a:lnTo>
                    <a:pt x="83144" y="202"/>
                  </a:lnTo>
                  <a:lnTo>
                    <a:pt x="83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1"/>
            <p:cNvSpPr/>
            <p:nvPr/>
          </p:nvSpPr>
          <p:spPr>
            <a:xfrm>
              <a:off x="-30936" y="3417509"/>
              <a:ext cx="2955256" cy="3048627"/>
            </a:xfrm>
            <a:custGeom>
              <a:avLst/>
              <a:gdLst/>
              <a:ahLst/>
              <a:cxnLst/>
              <a:rect l="l" t="t" r="r" b="b"/>
              <a:pathLst>
                <a:path w="25732" h="26545" extrusionOk="0">
                  <a:moveTo>
                    <a:pt x="25587" y="1"/>
                  </a:moveTo>
                  <a:lnTo>
                    <a:pt x="0" y="26404"/>
                  </a:lnTo>
                  <a:lnTo>
                    <a:pt x="145" y="26545"/>
                  </a:lnTo>
                  <a:lnTo>
                    <a:pt x="25732" y="141"/>
                  </a:lnTo>
                  <a:lnTo>
                    <a:pt x="255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1"/>
            <p:cNvSpPr/>
            <p:nvPr/>
          </p:nvSpPr>
          <p:spPr>
            <a:xfrm>
              <a:off x="6520540" y="3944315"/>
              <a:ext cx="3165542" cy="2381707"/>
            </a:xfrm>
            <a:custGeom>
              <a:avLst/>
              <a:gdLst/>
              <a:ahLst/>
              <a:cxnLst/>
              <a:rect l="l" t="t" r="r" b="b"/>
              <a:pathLst>
                <a:path w="27563" h="20738" extrusionOk="0">
                  <a:moveTo>
                    <a:pt x="1" y="0"/>
                  </a:moveTo>
                  <a:lnTo>
                    <a:pt x="19066" y="20738"/>
                  </a:lnTo>
                  <a:lnTo>
                    <a:pt x="19363" y="20466"/>
                  </a:lnTo>
                  <a:lnTo>
                    <a:pt x="917" y="403"/>
                  </a:lnTo>
                  <a:lnTo>
                    <a:pt x="27563" y="403"/>
                  </a:lnTo>
                  <a:lnTo>
                    <a:pt x="27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1"/>
            <p:cNvSpPr/>
            <p:nvPr/>
          </p:nvSpPr>
          <p:spPr>
            <a:xfrm>
              <a:off x="-1355013" y="4735269"/>
              <a:ext cx="4405091" cy="1764632"/>
            </a:xfrm>
            <a:custGeom>
              <a:avLst/>
              <a:gdLst/>
              <a:ahLst/>
              <a:cxnLst/>
              <a:rect l="l" t="t" r="r" b="b"/>
              <a:pathLst>
                <a:path w="38356" h="15365" extrusionOk="0">
                  <a:moveTo>
                    <a:pt x="19179" y="404"/>
                  </a:moveTo>
                  <a:cubicBezTo>
                    <a:pt x="24223" y="404"/>
                    <a:pt x="28963" y="1175"/>
                    <a:pt x="32523" y="2580"/>
                  </a:cubicBezTo>
                  <a:cubicBezTo>
                    <a:pt x="36025" y="3961"/>
                    <a:pt x="37953" y="5773"/>
                    <a:pt x="37953" y="7683"/>
                  </a:cubicBezTo>
                  <a:cubicBezTo>
                    <a:pt x="37953" y="9592"/>
                    <a:pt x="36025" y="11405"/>
                    <a:pt x="32523" y="12785"/>
                  </a:cubicBezTo>
                  <a:cubicBezTo>
                    <a:pt x="28961" y="14188"/>
                    <a:pt x="24225" y="14962"/>
                    <a:pt x="19179" y="14962"/>
                  </a:cubicBezTo>
                  <a:cubicBezTo>
                    <a:pt x="14133" y="14962"/>
                    <a:pt x="9395" y="14188"/>
                    <a:pt x="5834" y="12785"/>
                  </a:cubicBezTo>
                  <a:cubicBezTo>
                    <a:pt x="2333" y="11405"/>
                    <a:pt x="403" y="9592"/>
                    <a:pt x="403" y="7683"/>
                  </a:cubicBezTo>
                  <a:cubicBezTo>
                    <a:pt x="403" y="5773"/>
                    <a:pt x="2333" y="3961"/>
                    <a:pt x="5834" y="2580"/>
                  </a:cubicBezTo>
                  <a:cubicBezTo>
                    <a:pt x="9395" y="1175"/>
                    <a:pt x="14133" y="404"/>
                    <a:pt x="19179" y="404"/>
                  </a:cubicBezTo>
                  <a:close/>
                  <a:moveTo>
                    <a:pt x="19179" y="1"/>
                  </a:moveTo>
                  <a:cubicBezTo>
                    <a:pt x="14086" y="1"/>
                    <a:pt x="9294" y="784"/>
                    <a:pt x="5687" y="2205"/>
                  </a:cubicBezTo>
                  <a:cubicBezTo>
                    <a:pt x="2019" y="3648"/>
                    <a:pt x="1" y="5594"/>
                    <a:pt x="1" y="7683"/>
                  </a:cubicBezTo>
                  <a:cubicBezTo>
                    <a:pt x="1" y="9769"/>
                    <a:pt x="2019" y="11713"/>
                    <a:pt x="5687" y="13159"/>
                  </a:cubicBezTo>
                  <a:cubicBezTo>
                    <a:pt x="9294" y="14582"/>
                    <a:pt x="14086" y="15365"/>
                    <a:pt x="19179" y="15365"/>
                  </a:cubicBezTo>
                  <a:cubicBezTo>
                    <a:pt x="24273" y="15365"/>
                    <a:pt x="29065" y="14582"/>
                    <a:pt x="32670" y="13159"/>
                  </a:cubicBezTo>
                  <a:cubicBezTo>
                    <a:pt x="36335" y="11713"/>
                    <a:pt x="38356" y="9769"/>
                    <a:pt x="38356" y="7683"/>
                  </a:cubicBezTo>
                  <a:cubicBezTo>
                    <a:pt x="38356" y="5594"/>
                    <a:pt x="36335" y="3648"/>
                    <a:pt x="32670" y="2205"/>
                  </a:cubicBezTo>
                  <a:cubicBezTo>
                    <a:pt x="29065" y="784"/>
                    <a:pt x="24273" y="1"/>
                    <a:pt x="191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21"/>
          <p:cNvGrpSpPr/>
          <p:nvPr/>
        </p:nvGrpSpPr>
        <p:grpSpPr>
          <a:xfrm>
            <a:off x="3640822" y="-646842"/>
            <a:ext cx="8455953" cy="3018817"/>
            <a:chOff x="4168525" y="2572625"/>
            <a:chExt cx="3211650" cy="1146575"/>
          </a:xfrm>
        </p:grpSpPr>
        <p:sp>
          <p:nvSpPr>
            <p:cNvPr id="1215" name="Google Shape;1215;p21"/>
            <p:cNvSpPr/>
            <p:nvPr/>
          </p:nvSpPr>
          <p:spPr>
            <a:xfrm>
              <a:off x="4168525" y="2683475"/>
              <a:ext cx="3211650" cy="1035725"/>
            </a:xfrm>
            <a:custGeom>
              <a:avLst/>
              <a:gdLst/>
              <a:ahLst/>
              <a:cxnLst/>
              <a:rect l="l" t="t" r="r" b="b"/>
              <a:pathLst>
                <a:path w="128466" h="41429" extrusionOk="0">
                  <a:moveTo>
                    <a:pt x="64233" y="556"/>
                  </a:moveTo>
                  <a:cubicBezTo>
                    <a:pt x="81288" y="556"/>
                    <a:pt x="97321" y="2678"/>
                    <a:pt x="109373" y="6529"/>
                  </a:cubicBezTo>
                  <a:cubicBezTo>
                    <a:pt x="115218" y="8398"/>
                    <a:pt x="119799" y="10568"/>
                    <a:pt x="122996" y="12981"/>
                  </a:cubicBezTo>
                  <a:cubicBezTo>
                    <a:pt x="126255" y="15446"/>
                    <a:pt x="127910" y="18047"/>
                    <a:pt x="127910" y="20714"/>
                  </a:cubicBezTo>
                  <a:cubicBezTo>
                    <a:pt x="127910" y="23382"/>
                    <a:pt x="126255" y="25981"/>
                    <a:pt x="122996" y="28445"/>
                  </a:cubicBezTo>
                  <a:cubicBezTo>
                    <a:pt x="119799" y="30861"/>
                    <a:pt x="115218" y="33033"/>
                    <a:pt x="109373" y="34897"/>
                  </a:cubicBezTo>
                  <a:cubicBezTo>
                    <a:pt x="97321" y="38750"/>
                    <a:pt x="81286" y="40869"/>
                    <a:pt x="64233" y="40869"/>
                  </a:cubicBezTo>
                  <a:cubicBezTo>
                    <a:pt x="47179" y="40869"/>
                    <a:pt x="31149" y="38750"/>
                    <a:pt x="19095" y="34897"/>
                  </a:cubicBezTo>
                  <a:cubicBezTo>
                    <a:pt x="13252" y="33033"/>
                    <a:pt x="8669" y="30861"/>
                    <a:pt x="5472" y="28445"/>
                  </a:cubicBezTo>
                  <a:cubicBezTo>
                    <a:pt x="2211" y="25981"/>
                    <a:pt x="558" y="23382"/>
                    <a:pt x="558" y="20714"/>
                  </a:cubicBezTo>
                  <a:cubicBezTo>
                    <a:pt x="558" y="18047"/>
                    <a:pt x="2211" y="15446"/>
                    <a:pt x="5472" y="12981"/>
                  </a:cubicBezTo>
                  <a:cubicBezTo>
                    <a:pt x="8669" y="10568"/>
                    <a:pt x="13252" y="8398"/>
                    <a:pt x="19095" y="6529"/>
                  </a:cubicBezTo>
                  <a:cubicBezTo>
                    <a:pt x="31149" y="2678"/>
                    <a:pt x="47179" y="556"/>
                    <a:pt x="64233" y="556"/>
                  </a:cubicBezTo>
                  <a:close/>
                  <a:moveTo>
                    <a:pt x="64233" y="0"/>
                  </a:moveTo>
                  <a:cubicBezTo>
                    <a:pt x="55590" y="0"/>
                    <a:pt x="47199" y="543"/>
                    <a:pt x="39301" y="1608"/>
                  </a:cubicBezTo>
                  <a:cubicBezTo>
                    <a:pt x="31672" y="2640"/>
                    <a:pt x="24817" y="4118"/>
                    <a:pt x="18927" y="5999"/>
                  </a:cubicBezTo>
                  <a:cubicBezTo>
                    <a:pt x="6721" y="9899"/>
                    <a:pt x="0" y="15127"/>
                    <a:pt x="0" y="20714"/>
                  </a:cubicBezTo>
                  <a:cubicBezTo>
                    <a:pt x="0" y="26301"/>
                    <a:pt x="6721" y="31529"/>
                    <a:pt x="18927" y="35429"/>
                  </a:cubicBezTo>
                  <a:cubicBezTo>
                    <a:pt x="24817" y="37311"/>
                    <a:pt x="31672" y="38789"/>
                    <a:pt x="39301" y="39818"/>
                  </a:cubicBezTo>
                  <a:cubicBezTo>
                    <a:pt x="47199" y="40886"/>
                    <a:pt x="55590" y="41428"/>
                    <a:pt x="64233" y="41428"/>
                  </a:cubicBezTo>
                  <a:cubicBezTo>
                    <a:pt x="72880" y="41428"/>
                    <a:pt x="81267" y="40886"/>
                    <a:pt x="89165" y="39818"/>
                  </a:cubicBezTo>
                  <a:cubicBezTo>
                    <a:pt x="96798" y="38786"/>
                    <a:pt x="103651" y="37311"/>
                    <a:pt x="109541" y="35429"/>
                  </a:cubicBezTo>
                  <a:cubicBezTo>
                    <a:pt x="121747" y="31529"/>
                    <a:pt x="128466" y="26303"/>
                    <a:pt x="128466" y="20714"/>
                  </a:cubicBezTo>
                  <a:cubicBezTo>
                    <a:pt x="128466" y="15125"/>
                    <a:pt x="121747" y="9899"/>
                    <a:pt x="109541" y="5999"/>
                  </a:cubicBezTo>
                  <a:cubicBezTo>
                    <a:pt x="103653" y="4118"/>
                    <a:pt x="96798" y="2640"/>
                    <a:pt x="89165" y="1608"/>
                  </a:cubicBezTo>
                  <a:cubicBezTo>
                    <a:pt x="81267" y="543"/>
                    <a:pt x="72878" y="0"/>
                    <a:pt x="64233"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1"/>
            <p:cNvSpPr/>
            <p:nvPr/>
          </p:nvSpPr>
          <p:spPr>
            <a:xfrm>
              <a:off x="4463250" y="2655875"/>
              <a:ext cx="2622300" cy="983275"/>
            </a:xfrm>
            <a:custGeom>
              <a:avLst/>
              <a:gdLst/>
              <a:ahLst/>
              <a:cxnLst/>
              <a:rect l="l" t="t" r="r" b="b"/>
              <a:pathLst>
                <a:path w="104892" h="39331" extrusionOk="0">
                  <a:moveTo>
                    <a:pt x="52444" y="372"/>
                  </a:moveTo>
                  <a:cubicBezTo>
                    <a:pt x="66381" y="372"/>
                    <a:pt x="79482" y="2392"/>
                    <a:pt x="89334" y="6066"/>
                  </a:cubicBezTo>
                  <a:cubicBezTo>
                    <a:pt x="94111" y="7847"/>
                    <a:pt x="97859" y="9918"/>
                    <a:pt x="100475" y="12221"/>
                  </a:cubicBezTo>
                  <a:cubicBezTo>
                    <a:pt x="103158" y="14587"/>
                    <a:pt x="104520" y="17094"/>
                    <a:pt x="104520" y="19668"/>
                  </a:cubicBezTo>
                  <a:cubicBezTo>
                    <a:pt x="104520" y="22241"/>
                    <a:pt x="103158" y="24744"/>
                    <a:pt x="100475" y="27111"/>
                  </a:cubicBezTo>
                  <a:cubicBezTo>
                    <a:pt x="97859" y="29413"/>
                    <a:pt x="94111" y="31484"/>
                    <a:pt x="89334" y="33268"/>
                  </a:cubicBezTo>
                  <a:cubicBezTo>
                    <a:pt x="79482" y="36939"/>
                    <a:pt x="66379" y="38959"/>
                    <a:pt x="52444" y="38959"/>
                  </a:cubicBezTo>
                  <a:cubicBezTo>
                    <a:pt x="38509" y="38959"/>
                    <a:pt x="25406" y="36939"/>
                    <a:pt x="15556" y="33268"/>
                  </a:cubicBezTo>
                  <a:cubicBezTo>
                    <a:pt x="10779" y="31484"/>
                    <a:pt x="7029" y="29413"/>
                    <a:pt x="4415" y="27111"/>
                  </a:cubicBezTo>
                  <a:cubicBezTo>
                    <a:pt x="1732" y="24744"/>
                    <a:pt x="372" y="22243"/>
                    <a:pt x="372" y="19668"/>
                  </a:cubicBezTo>
                  <a:cubicBezTo>
                    <a:pt x="372" y="17090"/>
                    <a:pt x="1732" y="14587"/>
                    <a:pt x="4415" y="12221"/>
                  </a:cubicBezTo>
                  <a:cubicBezTo>
                    <a:pt x="7029" y="9918"/>
                    <a:pt x="10779" y="7847"/>
                    <a:pt x="15556" y="6066"/>
                  </a:cubicBezTo>
                  <a:cubicBezTo>
                    <a:pt x="25406" y="2392"/>
                    <a:pt x="38509" y="372"/>
                    <a:pt x="52444" y="372"/>
                  </a:cubicBezTo>
                  <a:close/>
                  <a:moveTo>
                    <a:pt x="52444" y="0"/>
                  </a:moveTo>
                  <a:cubicBezTo>
                    <a:pt x="38464" y="0"/>
                    <a:pt x="25319" y="2031"/>
                    <a:pt x="15428" y="5717"/>
                  </a:cubicBezTo>
                  <a:cubicBezTo>
                    <a:pt x="10606" y="7516"/>
                    <a:pt x="6817" y="9611"/>
                    <a:pt x="4169" y="11943"/>
                  </a:cubicBezTo>
                  <a:cubicBezTo>
                    <a:pt x="1403" y="14384"/>
                    <a:pt x="0" y="16981"/>
                    <a:pt x="0" y="19668"/>
                  </a:cubicBezTo>
                  <a:cubicBezTo>
                    <a:pt x="0" y="22352"/>
                    <a:pt x="1403" y="24949"/>
                    <a:pt x="4169" y="27388"/>
                  </a:cubicBezTo>
                  <a:cubicBezTo>
                    <a:pt x="6817" y="29722"/>
                    <a:pt x="10606" y="31815"/>
                    <a:pt x="15428" y="33616"/>
                  </a:cubicBezTo>
                  <a:cubicBezTo>
                    <a:pt x="25319" y="37302"/>
                    <a:pt x="38464" y="39331"/>
                    <a:pt x="52444" y="39331"/>
                  </a:cubicBezTo>
                  <a:cubicBezTo>
                    <a:pt x="66424" y="39331"/>
                    <a:pt x="79573" y="37302"/>
                    <a:pt x="89464" y="33616"/>
                  </a:cubicBezTo>
                  <a:cubicBezTo>
                    <a:pt x="94284" y="31815"/>
                    <a:pt x="98071" y="29722"/>
                    <a:pt x="100721" y="27388"/>
                  </a:cubicBezTo>
                  <a:cubicBezTo>
                    <a:pt x="103487" y="24949"/>
                    <a:pt x="104892" y="22352"/>
                    <a:pt x="104892" y="19668"/>
                  </a:cubicBezTo>
                  <a:cubicBezTo>
                    <a:pt x="104892" y="16981"/>
                    <a:pt x="103487" y="14384"/>
                    <a:pt x="100721" y="11943"/>
                  </a:cubicBezTo>
                  <a:cubicBezTo>
                    <a:pt x="98071" y="9611"/>
                    <a:pt x="94284" y="7516"/>
                    <a:pt x="89464" y="5717"/>
                  </a:cubicBezTo>
                  <a:cubicBezTo>
                    <a:pt x="79573" y="2031"/>
                    <a:pt x="66424" y="0"/>
                    <a:pt x="52444"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1"/>
            <p:cNvSpPr/>
            <p:nvPr/>
          </p:nvSpPr>
          <p:spPr>
            <a:xfrm>
              <a:off x="4744550" y="2572625"/>
              <a:ext cx="2059700" cy="983300"/>
            </a:xfrm>
            <a:custGeom>
              <a:avLst/>
              <a:gdLst/>
              <a:ahLst/>
              <a:cxnLst/>
              <a:rect l="l" t="t" r="r" b="b"/>
              <a:pathLst>
                <a:path w="82388" h="39332" extrusionOk="0">
                  <a:moveTo>
                    <a:pt x="41192" y="372"/>
                  </a:moveTo>
                  <a:cubicBezTo>
                    <a:pt x="63702" y="372"/>
                    <a:pt x="82015" y="9028"/>
                    <a:pt x="82015" y="19668"/>
                  </a:cubicBezTo>
                  <a:cubicBezTo>
                    <a:pt x="82015" y="30306"/>
                    <a:pt x="63702" y="38960"/>
                    <a:pt x="41192" y="38960"/>
                  </a:cubicBezTo>
                  <a:cubicBezTo>
                    <a:pt x="18682" y="38960"/>
                    <a:pt x="368" y="30308"/>
                    <a:pt x="368" y="19668"/>
                  </a:cubicBezTo>
                  <a:cubicBezTo>
                    <a:pt x="368" y="9026"/>
                    <a:pt x="18682" y="372"/>
                    <a:pt x="41192" y="372"/>
                  </a:cubicBezTo>
                  <a:close/>
                  <a:moveTo>
                    <a:pt x="41192" y="1"/>
                  </a:moveTo>
                  <a:cubicBezTo>
                    <a:pt x="30212" y="1"/>
                    <a:pt x="19886" y="2032"/>
                    <a:pt x="12115" y="5724"/>
                  </a:cubicBezTo>
                  <a:cubicBezTo>
                    <a:pt x="8326" y="7525"/>
                    <a:pt x="5351" y="9622"/>
                    <a:pt x="3269" y="11960"/>
                  </a:cubicBezTo>
                  <a:cubicBezTo>
                    <a:pt x="1101" y="14397"/>
                    <a:pt x="1" y="16992"/>
                    <a:pt x="1" y="19668"/>
                  </a:cubicBezTo>
                  <a:cubicBezTo>
                    <a:pt x="1" y="22342"/>
                    <a:pt x="1101" y="24937"/>
                    <a:pt x="3269" y="27372"/>
                  </a:cubicBezTo>
                  <a:cubicBezTo>
                    <a:pt x="5351" y="29710"/>
                    <a:pt x="8326" y="31809"/>
                    <a:pt x="12115" y="33608"/>
                  </a:cubicBezTo>
                  <a:cubicBezTo>
                    <a:pt x="19886" y="37300"/>
                    <a:pt x="30212" y="39331"/>
                    <a:pt x="41192" y="39331"/>
                  </a:cubicBezTo>
                  <a:cubicBezTo>
                    <a:pt x="52176" y="39331"/>
                    <a:pt x="62502" y="37300"/>
                    <a:pt x="70269" y="33608"/>
                  </a:cubicBezTo>
                  <a:cubicBezTo>
                    <a:pt x="74058" y="31809"/>
                    <a:pt x="77035" y="29710"/>
                    <a:pt x="79117" y="27372"/>
                  </a:cubicBezTo>
                  <a:cubicBezTo>
                    <a:pt x="81287" y="24937"/>
                    <a:pt x="82387" y="22344"/>
                    <a:pt x="82387" y="19668"/>
                  </a:cubicBezTo>
                  <a:cubicBezTo>
                    <a:pt x="82387" y="16990"/>
                    <a:pt x="81287" y="14397"/>
                    <a:pt x="79117" y="11960"/>
                  </a:cubicBezTo>
                  <a:cubicBezTo>
                    <a:pt x="77035" y="9622"/>
                    <a:pt x="74058" y="7525"/>
                    <a:pt x="70269" y="5724"/>
                  </a:cubicBezTo>
                  <a:cubicBezTo>
                    <a:pt x="62502" y="2032"/>
                    <a:pt x="52171" y="1"/>
                    <a:pt x="41192"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3">
  <p:cSld name="CUSTOM_22">
    <p:bg>
      <p:bgPr>
        <a:gradFill>
          <a:gsLst>
            <a:gs pos="0">
              <a:schemeClr val="dk1"/>
            </a:gs>
            <a:gs pos="100000">
              <a:schemeClr val="lt1"/>
            </a:gs>
          </a:gsLst>
          <a:path path="circle">
            <a:fillToRect l="50000" t="50000" r="50000" b="50000"/>
          </a:path>
          <a:tileRect/>
        </a:gradFill>
        <a:effectLst/>
      </p:bgPr>
    </p:bg>
    <p:spTree>
      <p:nvGrpSpPr>
        <p:cNvPr id="1" name="Shape 1826"/>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5">
  <p:cSld name="CUSTOM_24">
    <p:bg>
      <p:bgPr>
        <a:gradFill>
          <a:gsLst>
            <a:gs pos="0">
              <a:schemeClr val="dk1"/>
            </a:gs>
            <a:gs pos="100000">
              <a:schemeClr val="lt1"/>
            </a:gs>
          </a:gsLst>
          <a:path path="circle">
            <a:fillToRect l="50000" t="50000" r="50000" b="50000"/>
          </a:path>
          <a:tileRect/>
        </a:gradFill>
        <a:effectLst/>
      </p:bgPr>
    </p:bg>
    <p:spTree>
      <p:nvGrpSpPr>
        <p:cNvPr id="1" name="Shape 1850"/>
        <p:cNvGrpSpPr/>
        <p:nvPr/>
      </p:nvGrpSpPr>
      <p:grpSpPr>
        <a:xfrm>
          <a:off x="0" y="0"/>
          <a:ext cx="0" cy="0"/>
          <a:chOff x="0" y="0"/>
          <a:chExt cx="0" cy="0"/>
        </a:xfrm>
      </p:grpSpPr>
      <p:sp>
        <p:nvSpPr>
          <p:cNvPr id="1851" name="Google Shape;1851;p29"/>
          <p:cNvSpPr/>
          <p:nvPr/>
        </p:nvSpPr>
        <p:spPr>
          <a:xfrm>
            <a:off x="0" y="3038946"/>
            <a:ext cx="9144222" cy="946749"/>
          </a:xfrm>
          <a:custGeom>
            <a:avLst/>
            <a:gdLst/>
            <a:ahLst/>
            <a:cxnLst/>
            <a:rect l="l" t="t" r="r" b="b"/>
            <a:pathLst>
              <a:path w="282142" h="6647" extrusionOk="0">
                <a:moveTo>
                  <a:pt x="0" y="0"/>
                </a:moveTo>
                <a:lnTo>
                  <a:pt x="0" y="6646"/>
                </a:lnTo>
                <a:lnTo>
                  <a:pt x="282141" y="6646"/>
                </a:lnTo>
                <a:lnTo>
                  <a:pt x="2821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9"/>
          <p:cNvSpPr/>
          <p:nvPr/>
        </p:nvSpPr>
        <p:spPr>
          <a:xfrm>
            <a:off x="0" y="2729748"/>
            <a:ext cx="9144222" cy="314836"/>
          </a:xfrm>
          <a:custGeom>
            <a:avLst/>
            <a:gdLst/>
            <a:ahLst/>
            <a:cxnLst/>
            <a:rect l="l" t="t" r="r" b="b"/>
            <a:pathLst>
              <a:path w="282142" h="9920" extrusionOk="0">
                <a:moveTo>
                  <a:pt x="0" y="0"/>
                </a:moveTo>
                <a:lnTo>
                  <a:pt x="0" y="9920"/>
                </a:lnTo>
                <a:lnTo>
                  <a:pt x="282141" y="9920"/>
                </a:lnTo>
                <a:lnTo>
                  <a:pt x="282141" y="0"/>
                </a:lnTo>
                <a:close/>
              </a:path>
            </a:pathLst>
          </a:custGeom>
          <a:solidFill>
            <a:srgbClr val="0E0F21">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9"/>
          <p:cNvSpPr/>
          <p:nvPr/>
        </p:nvSpPr>
        <p:spPr>
          <a:xfrm>
            <a:off x="0" y="3985698"/>
            <a:ext cx="9144222" cy="314836"/>
          </a:xfrm>
          <a:custGeom>
            <a:avLst/>
            <a:gdLst/>
            <a:ahLst/>
            <a:cxnLst/>
            <a:rect l="l" t="t" r="r" b="b"/>
            <a:pathLst>
              <a:path w="282142" h="9920" extrusionOk="0">
                <a:moveTo>
                  <a:pt x="0" y="0"/>
                </a:moveTo>
                <a:lnTo>
                  <a:pt x="0" y="9920"/>
                </a:lnTo>
                <a:lnTo>
                  <a:pt x="282141" y="9920"/>
                </a:lnTo>
                <a:lnTo>
                  <a:pt x="282141" y="0"/>
                </a:lnTo>
                <a:close/>
              </a:path>
            </a:pathLst>
          </a:custGeom>
          <a:solidFill>
            <a:srgbClr val="0E0F21">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9"/>
          <p:cNvSpPr/>
          <p:nvPr/>
        </p:nvSpPr>
        <p:spPr>
          <a:xfrm>
            <a:off x="0" y="3357723"/>
            <a:ext cx="9144222" cy="314836"/>
          </a:xfrm>
          <a:custGeom>
            <a:avLst/>
            <a:gdLst/>
            <a:ahLst/>
            <a:cxnLst/>
            <a:rect l="l" t="t" r="r" b="b"/>
            <a:pathLst>
              <a:path w="282142" h="9920" extrusionOk="0">
                <a:moveTo>
                  <a:pt x="0" y="0"/>
                </a:moveTo>
                <a:lnTo>
                  <a:pt x="0" y="9920"/>
                </a:lnTo>
                <a:lnTo>
                  <a:pt x="282141" y="9920"/>
                </a:lnTo>
                <a:lnTo>
                  <a:pt x="282141" y="0"/>
                </a:lnTo>
                <a:close/>
              </a:path>
            </a:pathLst>
          </a:custGeom>
          <a:solidFill>
            <a:srgbClr val="0E0F21">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5" name="Google Shape;1855;p29"/>
          <p:cNvGrpSpPr/>
          <p:nvPr/>
        </p:nvGrpSpPr>
        <p:grpSpPr>
          <a:xfrm>
            <a:off x="1026125" y="2307313"/>
            <a:ext cx="281450" cy="422425"/>
            <a:chOff x="1026125" y="1748163"/>
            <a:chExt cx="281450" cy="422425"/>
          </a:xfrm>
        </p:grpSpPr>
        <p:sp>
          <p:nvSpPr>
            <p:cNvPr id="1856" name="Google Shape;1856;p29"/>
            <p:cNvSpPr/>
            <p:nvPr/>
          </p:nvSpPr>
          <p:spPr>
            <a:xfrm>
              <a:off x="1058375" y="1785813"/>
              <a:ext cx="249200" cy="192075"/>
            </a:xfrm>
            <a:custGeom>
              <a:avLst/>
              <a:gdLst/>
              <a:ahLst/>
              <a:cxnLst/>
              <a:rect l="l" t="t" r="r" b="b"/>
              <a:pathLst>
                <a:path w="9968" h="7683" extrusionOk="0">
                  <a:moveTo>
                    <a:pt x="2105" y="1"/>
                  </a:moveTo>
                  <a:cubicBezTo>
                    <a:pt x="1403" y="1"/>
                    <a:pt x="702" y="161"/>
                    <a:pt x="1" y="599"/>
                  </a:cubicBezTo>
                  <a:lnTo>
                    <a:pt x="1" y="7085"/>
                  </a:lnTo>
                  <a:cubicBezTo>
                    <a:pt x="703" y="6645"/>
                    <a:pt x="1405" y="6484"/>
                    <a:pt x="2108" y="6484"/>
                  </a:cubicBezTo>
                  <a:cubicBezTo>
                    <a:pt x="4026" y="6484"/>
                    <a:pt x="5945" y="7683"/>
                    <a:pt x="7863" y="7683"/>
                  </a:cubicBezTo>
                  <a:cubicBezTo>
                    <a:pt x="8564" y="7683"/>
                    <a:pt x="9266" y="7522"/>
                    <a:pt x="9967" y="7085"/>
                  </a:cubicBezTo>
                  <a:lnTo>
                    <a:pt x="9967" y="599"/>
                  </a:lnTo>
                  <a:cubicBezTo>
                    <a:pt x="9265" y="1038"/>
                    <a:pt x="8562" y="1199"/>
                    <a:pt x="7860" y="1199"/>
                  </a:cubicBezTo>
                  <a:cubicBezTo>
                    <a:pt x="5942" y="1199"/>
                    <a:pt x="4023" y="1"/>
                    <a:pt x="21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9"/>
            <p:cNvSpPr/>
            <p:nvPr/>
          </p:nvSpPr>
          <p:spPr>
            <a:xfrm>
              <a:off x="1038600" y="1765313"/>
              <a:ext cx="31700" cy="405275"/>
            </a:xfrm>
            <a:custGeom>
              <a:avLst/>
              <a:gdLst/>
              <a:ahLst/>
              <a:cxnLst/>
              <a:rect l="l" t="t" r="r" b="b"/>
              <a:pathLst>
                <a:path w="1268" h="16211" extrusionOk="0">
                  <a:moveTo>
                    <a:pt x="0" y="0"/>
                  </a:moveTo>
                  <a:lnTo>
                    <a:pt x="0" y="16211"/>
                  </a:lnTo>
                  <a:lnTo>
                    <a:pt x="1267" y="16211"/>
                  </a:lnTo>
                  <a:lnTo>
                    <a:pt x="12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9"/>
            <p:cNvSpPr/>
            <p:nvPr/>
          </p:nvSpPr>
          <p:spPr>
            <a:xfrm>
              <a:off x="1026125" y="1748163"/>
              <a:ext cx="50200" cy="42925"/>
            </a:xfrm>
            <a:custGeom>
              <a:avLst/>
              <a:gdLst/>
              <a:ahLst/>
              <a:cxnLst/>
              <a:rect l="l" t="t" r="r" b="b"/>
              <a:pathLst>
                <a:path w="2008" h="1717" extrusionOk="0">
                  <a:moveTo>
                    <a:pt x="1150" y="0"/>
                  </a:moveTo>
                  <a:cubicBezTo>
                    <a:pt x="382" y="0"/>
                    <a:pt x="0" y="924"/>
                    <a:pt x="542" y="1466"/>
                  </a:cubicBezTo>
                  <a:cubicBezTo>
                    <a:pt x="717" y="1639"/>
                    <a:pt x="932" y="1717"/>
                    <a:pt x="1142" y="1717"/>
                  </a:cubicBezTo>
                  <a:cubicBezTo>
                    <a:pt x="1584" y="1717"/>
                    <a:pt x="2008" y="1375"/>
                    <a:pt x="2008" y="858"/>
                  </a:cubicBezTo>
                  <a:cubicBezTo>
                    <a:pt x="2008" y="382"/>
                    <a:pt x="1622" y="0"/>
                    <a:pt x="1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9" name="Google Shape;1859;p29"/>
          <p:cNvGrpSpPr/>
          <p:nvPr/>
        </p:nvGrpSpPr>
        <p:grpSpPr>
          <a:xfrm>
            <a:off x="1725775" y="2307313"/>
            <a:ext cx="281325" cy="422425"/>
            <a:chOff x="1725775" y="1748163"/>
            <a:chExt cx="281325" cy="422425"/>
          </a:xfrm>
        </p:grpSpPr>
        <p:sp>
          <p:nvSpPr>
            <p:cNvPr id="1860" name="Google Shape;1860;p29"/>
            <p:cNvSpPr/>
            <p:nvPr/>
          </p:nvSpPr>
          <p:spPr>
            <a:xfrm>
              <a:off x="1758025" y="1785813"/>
              <a:ext cx="249075" cy="192075"/>
            </a:xfrm>
            <a:custGeom>
              <a:avLst/>
              <a:gdLst/>
              <a:ahLst/>
              <a:cxnLst/>
              <a:rect l="l" t="t" r="r" b="b"/>
              <a:pathLst>
                <a:path w="9963" h="7683" extrusionOk="0">
                  <a:moveTo>
                    <a:pt x="2104" y="1"/>
                  </a:moveTo>
                  <a:cubicBezTo>
                    <a:pt x="1403" y="1"/>
                    <a:pt x="702" y="161"/>
                    <a:pt x="0" y="599"/>
                  </a:cubicBezTo>
                  <a:lnTo>
                    <a:pt x="0" y="7085"/>
                  </a:lnTo>
                  <a:cubicBezTo>
                    <a:pt x="703" y="6645"/>
                    <a:pt x="1405" y="6484"/>
                    <a:pt x="2107" y="6484"/>
                  </a:cubicBezTo>
                  <a:cubicBezTo>
                    <a:pt x="4023" y="6484"/>
                    <a:pt x="5940" y="7683"/>
                    <a:pt x="7858" y="7683"/>
                  </a:cubicBezTo>
                  <a:cubicBezTo>
                    <a:pt x="8559" y="7683"/>
                    <a:pt x="9261" y="7522"/>
                    <a:pt x="9963" y="7085"/>
                  </a:cubicBezTo>
                  <a:lnTo>
                    <a:pt x="9963" y="599"/>
                  </a:lnTo>
                  <a:cubicBezTo>
                    <a:pt x="9260" y="1038"/>
                    <a:pt x="8557" y="1199"/>
                    <a:pt x="7854" y="1199"/>
                  </a:cubicBezTo>
                  <a:cubicBezTo>
                    <a:pt x="5936" y="1199"/>
                    <a:pt x="4020" y="1"/>
                    <a:pt x="21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9"/>
            <p:cNvSpPr/>
            <p:nvPr/>
          </p:nvSpPr>
          <p:spPr>
            <a:xfrm>
              <a:off x="1738150" y="1765313"/>
              <a:ext cx="31675" cy="405275"/>
            </a:xfrm>
            <a:custGeom>
              <a:avLst/>
              <a:gdLst/>
              <a:ahLst/>
              <a:cxnLst/>
              <a:rect l="l" t="t" r="r" b="b"/>
              <a:pathLst>
                <a:path w="1267" h="16211" extrusionOk="0">
                  <a:moveTo>
                    <a:pt x="0" y="0"/>
                  </a:moveTo>
                  <a:lnTo>
                    <a:pt x="0" y="16211"/>
                  </a:lnTo>
                  <a:lnTo>
                    <a:pt x="1267" y="16211"/>
                  </a:lnTo>
                  <a:lnTo>
                    <a:pt x="12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9"/>
            <p:cNvSpPr/>
            <p:nvPr/>
          </p:nvSpPr>
          <p:spPr>
            <a:xfrm>
              <a:off x="1725775" y="1748163"/>
              <a:ext cx="50200" cy="42925"/>
            </a:xfrm>
            <a:custGeom>
              <a:avLst/>
              <a:gdLst/>
              <a:ahLst/>
              <a:cxnLst/>
              <a:rect l="l" t="t" r="r" b="b"/>
              <a:pathLst>
                <a:path w="2008" h="1717" extrusionOk="0">
                  <a:moveTo>
                    <a:pt x="1150" y="0"/>
                  </a:moveTo>
                  <a:cubicBezTo>
                    <a:pt x="382" y="0"/>
                    <a:pt x="0" y="924"/>
                    <a:pt x="542" y="1466"/>
                  </a:cubicBezTo>
                  <a:cubicBezTo>
                    <a:pt x="717" y="1639"/>
                    <a:pt x="932" y="1717"/>
                    <a:pt x="1142" y="1717"/>
                  </a:cubicBezTo>
                  <a:cubicBezTo>
                    <a:pt x="1584" y="1717"/>
                    <a:pt x="2007" y="1375"/>
                    <a:pt x="2007" y="858"/>
                  </a:cubicBezTo>
                  <a:cubicBezTo>
                    <a:pt x="2007" y="382"/>
                    <a:pt x="1622" y="0"/>
                    <a:pt x="1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3" name="Google Shape;1863;p29"/>
          <p:cNvGrpSpPr/>
          <p:nvPr/>
        </p:nvGrpSpPr>
        <p:grpSpPr>
          <a:xfrm>
            <a:off x="2425300" y="2307313"/>
            <a:ext cx="281350" cy="422425"/>
            <a:chOff x="2425300" y="1748163"/>
            <a:chExt cx="281350" cy="422425"/>
          </a:xfrm>
        </p:grpSpPr>
        <p:sp>
          <p:nvSpPr>
            <p:cNvPr id="1864" name="Google Shape;1864;p29"/>
            <p:cNvSpPr/>
            <p:nvPr/>
          </p:nvSpPr>
          <p:spPr>
            <a:xfrm>
              <a:off x="2457575" y="1785813"/>
              <a:ext cx="249075" cy="192075"/>
            </a:xfrm>
            <a:custGeom>
              <a:avLst/>
              <a:gdLst/>
              <a:ahLst/>
              <a:cxnLst/>
              <a:rect l="l" t="t" r="r" b="b"/>
              <a:pathLst>
                <a:path w="9963" h="7683" extrusionOk="0">
                  <a:moveTo>
                    <a:pt x="2104" y="1"/>
                  </a:moveTo>
                  <a:cubicBezTo>
                    <a:pt x="1403" y="1"/>
                    <a:pt x="701" y="161"/>
                    <a:pt x="0" y="599"/>
                  </a:cubicBezTo>
                  <a:lnTo>
                    <a:pt x="0" y="7085"/>
                  </a:lnTo>
                  <a:cubicBezTo>
                    <a:pt x="702" y="6645"/>
                    <a:pt x="1405" y="6484"/>
                    <a:pt x="2107" y="6484"/>
                  </a:cubicBezTo>
                  <a:cubicBezTo>
                    <a:pt x="4025" y="6484"/>
                    <a:pt x="5944" y="7683"/>
                    <a:pt x="7860" y="7683"/>
                  </a:cubicBezTo>
                  <a:cubicBezTo>
                    <a:pt x="8561" y="7683"/>
                    <a:pt x="9262" y="7522"/>
                    <a:pt x="9963" y="7085"/>
                  </a:cubicBezTo>
                  <a:lnTo>
                    <a:pt x="9963" y="599"/>
                  </a:lnTo>
                  <a:cubicBezTo>
                    <a:pt x="9261" y="1038"/>
                    <a:pt x="8559" y="1199"/>
                    <a:pt x="7857" y="1199"/>
                  </a:cubicBezTo>
                  <a:cubicBezTo>
                    <a:pt x="5941" y="1199"/>
                    <a:pt x="4022" y="1"/>
                    <a:pt x="21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9"/>
            <p:cNvSpPr/>
            <p:nvPr/>
          </p:nvSpPr>
          <p:spPr>
            <a:xfrm>
              <a:off x="2437775" y="1765313"/>
              <a:ext cx="31700" cy="405275"/>
            </a:xfrm>
            <a:custGeom>
              <a:avLst/>
              <a:gdLst/>
              <a:ahLst/>
              <a:cxnLst/>
              <a:rect l="l" t="t" r="r" b="b"/>
              <a:pathLst>
                <a:path w="1268" h="16211" extrusionOk="0">
                  <a:moveTo>
                    <a:pt x="1" y="0"/>
                  </a:moveTo>
                  <a:lnTo>
                    <a:pt x="1" y="16211"/>
                  </a:lnTo>
                  <a:lnTo>
                    <a:pt x="1268" y="16211"/>
                  </a:lnTo>
                  <a:lnTo>
                    <a:pt x="12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9"/>
            <p:cNvSpPr/>
            <p:nvPr/>
          </p:nvSpPr>
          <p:spPr>
            <a:xfrm>
              <a:off x="2425300" y="1748163"/>
              <a:ext cx="50125" cy="42925"/>
            </a:xfrm>
            <a:custGeom>
              <a:avLst/>
              <a:gdLst/>
              <a:ahLst/>
              <a:cxnLst/>
              <a:rect l="l" t="t" r="r" b="b"/>
              <a:pathLst>
                <a:path w="2005" h="1717" extrusionOk="0">
                  <a:moveTo>
                    <a:pt x="1147" y="0"/>
                  </a:moveTo>
                  <a:cubicBezTo>
                    <a:pt x="383" y="0"/>
                    <a:pt x="1" y="924"/>
                    <a:pt x="543" y="1466"/>
                  </a:cubicBezTo>
                  <a:cubicBezTo>
                    <a:pt x="716" y="1639"/>
                    <a:pt x="930" y="1717"/>
                    <a:pt x="1140" y="1717"/>
                  </a:cubicBezTo>
                  <a:cubicBezTo>
                    <a:pt x="1581" y="1717"/>
                    <a:pt x="2004" y="1375"/>
                    <a:pt x="2004" y="858"/>
                  </a:cubicBezTo>
                  <a:cubicBezTo>
                    <a:pt x="2004" y="382"/>
                    <a:pt x="1622" y="0"/>
                    <a:pt x="11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7" name="Google Shape;1867;p29"/>
          <p:cNvGrpSpPr/>
          <p:nvPr/>
        </p:nvGrpSpPr>
        <p:grpSpPr>
          <a:xfrm>
            <a:off x="7846925" y="2307313"/>
            <a:ext cx="274150" cy="422325"/>
            <a:chOff x="7846925" y="1748163"/>
            <a:chExt cx="274150" cy="422325"/>
          </a:xfrm>
        </p:grpSpPr>
        <p:sp>
          <p:nvSpPr>
            <p:cNvPr id="1868" name="Google Shape;1868;p29"/>
            <p:cNvSpPr/>
            <p:nvPr/>
          </p:nvSpPr>
          <p:spPr>
            <a:xfrm>
              <a:off x="7846925" y="1785813"/>
              <a:ext cx="249200" cy="192075"/>
            </a:xfrm>
            <a:custGeom>
              <a:avLst/>
              <a:gdLst/>
              <a:ahLst/>
              <a:cxnLst/>
              <a:rect l="l" t="t" r="r" b="b"/>
              <a:pathLst>
                <a:path w="9968" h="7683" extrusionOk="0">
                  <a:moveTo>
                    <a:pt x="7862" y="1"/>
                  </a:moveTo>
                  <a:cubicBezTo>
                    <a:pt x="5943" y="1"/>
                    <a:pt x="4025" y="1199"/>
                    <a:pt x="2108" y="1199"/>
                  </a:cubicBezTo>
                  <a:cubicBezTo>
                    <a:pt x="1406" y="1199"/>
                    <a:pt x="703" y="1038"/>
                    <a:pt x="1" y="599"/>
                  </a:cubicBezTo>
                  <a:lnTo>
                    <a:pt x="1" y="7085"/>
                  </a:lnTo>
                  <a:cubicBezTo>
                    <a:pt x="702" y="7522"/>
                    <a:pt x="1403" y="7683"/>
                    <a:pt x="2105" y="7683"/>
                  </a:cubicBezTo>
                  <a:cubicBezTo>
                    <a:pt x="4022" y="7683"/>
                    <a:pt x="5940" y="6484"/>
                    <a:pt x="7859" y="6484"/>
                  </a:cubicBezTo>
                  <a:cubicBezTo>
                    <a:pt x="8561" y="6484"/>
                    <a:pt x="9264" y="6645"/>
                    <a:pt x="9967" y="7085"/>
                  </a:cubicBezTo>
                  <a:lnTo>
                    <a:pt x="9967" y="599"/>
                  </a:lnTo>
                  <a:cubicBezTo>
                    <a:pt x="9265" y="161"/>
                    <a:pt x="8563" y="1"/>
                    <a:pt x="78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9"/>
            <p:cNvSpPr/>
            <p:nvPr/>
          </p:nvSpPr>
          <p:spPr>
            <a:xfrm>
              <a:off x="8084125" y="1765213"/>
              <a:ext cx="31675" cy="405275"/>
            </a:xfrm>
            <a:custGeom>
              <a:avLst/>
              <a:gdLst/>
              <a:ahLst/>
              <a:cxnLst/>
              <a:rect l="l" t="t" r="r" b="b"/>
              <a:pathLst>
                <a:path w="1267" h="16211" extrusionOk="0">
                  <a:moveTo>
                    <a:pt x="0" y="0"/>
                  </a:moveTo>
                  <a:lnTo>
                    <a:pt x="0" y="16211"/>
                  </a:lnTo>
                  <a:lnTo>
                    <a:pt x="1267" y="16211"/>
                  </a:lnTo>
                  <a:lnTo>
                    <a:pt x="12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9"/>
            <p:cNvSpPr/>
            <p:nvPr/>
          </p:nvSpPr>
          <p:spPr>
            <a:xfrm>
              <a:off x="8078175" y="1748163"/>
              <a:ext cx="42900" cy="42900"/>
            </a:xfrm>
            <a:custGeom>
              <a:avLst/>
              <a:gdLst/>
              <a:ahLst/>
              <a:cxnLst/>
              <a:rect l="l" t="t" r="r" b="b"/>
              <a:pathLst>
                <a:path w="1716" h="1716" extrusionOk="0">
                  <a:moveTo>
                    <a:pt x="858" y="0"/>
                  </a:moveTo>
                  <a:cubicBezTo>
                    <a:pt x="382" y="0"/>
                    <a:pt x="0" y="382"/>
                    <a:pt x="0" y="858"/>
                  </a:cubicBezTo>
                  <a:cubicBezTo>
                    <a:pt x="0" y="1333"/>
                    <a:pt x="382" y="1715"/>
                    <a:pt x="858" y="1715"/>
                  </a:cubicBezTo>
                  <a:cubicBezTo>
                    <a:pt x="1329" y="1715"/>
                    <a:pt x="1715" y="1333"/>
                    <a:pt x="1715" y="858"/>
                  </a:cubicBezTo>
                  <a:cubicBezTo>
                    <a:pt x="1715" y="382"/>
                    <a:pt x="1329"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1" name="Google Shape;1871;p29"/>
          <p:cNvGrpSpPr/>
          <p:nvPr/>
        </p:nvGrpSpPr>
        <p:grpSpPr>
          <a:xfrm>
            <a:off x="7147300" y="2307313"/>
            <a:ext cx="274125" cy="422325"/>
            <a:chOff x="7147300" y="1748163"/>
            <a:chExt cx="274125" cy="422325"/>
          </a:xfrm>
        </p:grpSpPr>
        <p:sp>
          <p:nvSpPr>
            <p:cNvPr id="1872" name="Google Shape;1872;p29"/>
            <p:cNvSpPr/>
            <p:nvPr/>
          </p:nvSpPr>
          <p:spPr>
            <a:xfrm>
              <a:off x="7147300" y="1785813"/>
              <a:ext cx="249175" cy="192075"/>
            </a:xfrm>
            <a:custGeom>
              <a:avLst/>
              <a:gdLst/>
              <a:ahLst/>
              <a:cxnLst/>
              <a:rect l="l" t="t" r="r" b="b"/>
              <a:pathLst>
                <a:path w="9967" h="7683" extrusionOk="0">
                  <a:moveTo>
                    <a:pt x="7863" y="1"/>
                  </a:moveTo>
                  <a:cubicBezTo>
                    <a:pt x="5945" y="1"/>
                    <a:pt x="4028" y="1199"/>
                    <a:pt x="2109" y="1199"/>
                  </a:cubicBezTo>
                  <a:cubicBezTo>
                    <a:pt x="1406" y="1199"/>
                    <a:pt x="703" y="1038"/>
                    <a:pt x="0" y="599"/>
                  </a:cubicBezTo>
                  <a:lnTo>
                    <a:pt x="0" y="7085"/>
                  </a:lnTo>
                  <a:cubicBezTo>
                    <a:pt x="702" y="7522"/>
                    <a:pt x="1404" y="7683"/>
                    <a:pt x="2106" y="7683"/>
                  </a:cubicBezTo>
                  <a:cubicBezTo>
                    <a:pt x="4025" y="7683"/>
                    <a:pt x="5942" y="6484"/>
                    <a:pt x="7860" y="6484"/>
                  </a:cubicBezTo>
                  <a:cubicBezTo>
                    <a:pt x="8562" y="6484"/>
                    <a:pt x="9264" y="6645"/>
                    <a:pt x="9967" y="7085"/>
                  </a:cubicBezTo>
                  <a:lnTo>
                    <a:pt x="9967" y="599"/>
                  </a:lnTo>
                  <a:cubicBezTo>
                    <a:pt x="9265" y="161"/>
                    <a:pt x="8564" y="1"/>
                    <a:pt x="78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29"/>
            <p:cNvSpPr/>
            <p:nvPr/>
          </p:nvSpPr>
          <p:spPr>
            <a:xfrm>
              <a:off x="7384575" y="1765213"/>
              <a:ext cx="31675" cy="405275"/>
            </a:xfrm>
            <a:custGeom>
              <a:avLst/>
              <a:gdLst/>
              <a:ahLst/>
              <a:cxnLst/>
              <a:rect l="l" t="t" r="r" b="b"/>
              <a:pathLst>
                <a:path w="1267" h="16211" extrusionOk="0">
                  <a:moveTo>
                    <a:pt x="0" y="0"/>
                  </a:moveTo>
                  <a:lnTo>
                    <a:pt x="0" y="16211"/>
                  </a:lnTo>
                  <a:lnTo>
                    <a:pt x="1267" y="16211"/>
                  </a:lnTo>
                  <a:lnTo>
                    <a:pt x="12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29"/>
            <p:cNvSpPr/>
            <p:nvPr/>
          </p:nvSpPr>
          <p:spPr>
            <a:xfrm>
              <a:off x="7378525" y="1748163"/>
              <a:ext cx="42900" cy="42900"/>
            </a:xfrm>
            <a:custGeom>
              <a:avLst/>
              <a:gdLst/>
              <a:ahLst/>
              <a:cxnLst/>
              <a:rect l="l" t="t" r="r" b="b"/>
              <a:pathLst>
                <a:path w="1716" h="1716" extrusionOk="0">
                  <a:moveTo>
                    <a:pt x="858" y="0"/>
                  </a:moveTo>
                  <a:cubicBezTo>
                    <a:pt x="383" y="0"/>
                    <a:pt x="1" y="382"/>
                    <a:pt x="1" y="858"/>
                  </a:cubicBezTo>
                  <a:cubicBezTo>
                    <a:pt x="1" y="1333"/>
                    <a:pt x="383" y="1715"/>
                    <a:pt x="858" y="1715"/>
                  </a:cubicBezTo>
                  <a:cubicBezTo>
                    <a:pt x="1330" y="1715"/>
                    <a:pt x="1716" y="1333"/>
                    <a:pt x="1716" y="858"/>
                  </a:cubicBezTo>
                  <a:cubicBezTo>
                    <a:pt x="1716" y="382"/>
                    <a:pt x="1330"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5" name="Google Shape;1875;p29"/>
          <p:cNvGrpSpPr/>
          <p:nvPr/>
        </p:nvGrpSpPr>
        <p:grpSpPr>
          <a:xfrm>
            <a:off x="6447850" y="2307313"/>
            <a:ext cx="274025" cy="422325"/>
            <a:chOff x="6447850" y="1748163"/>
            <a:chExt cx="274025" cy="422325"/>
          </a:xfrm>
        </p:grpSpPr>
        <p:sp>
          <p:nvSpPr>
            <p:cNvPr id="1876" name="Google Shape;1876;p29"/>
            <p:cNvSpPr/>
            <p:nvPr/>
          </p:nvSpPr>
          <p:spPr>
            <a:xfrm>
              <a:off x="6447850" y="1785813"/>
              <a:ext cx="249075" cy="192075"/>
            </a:xfrm>
            <a:custGeom>
              <a:avLst/>
              <a:gdLst/>
              <a:ahLst/>
              <a:cxnLst/>
              <a:rect l="l" t="t" r="r" b="b"/>
              <a:pathLst>
                <a:path w="9963" h="7683" extrusionOk="0">
                  <a:moveTo>
                    <a:pt x="7857" y="1"/>
                  </a:moveTo>
                  <a:cubicBezTo>
                    <a:pt x="5939" y="1"/>
                    <a:pt x="4021" y="1199"/>
                    <a:pt x="2105" y="1199"/>
                  </a:cubicBezTo>
                  <a:cubicBezTo>
                    <a:pt x="1403" y="1199"/>
                    <a:pt x="702" y="1038"/>
                    <a:pt x="0" y="599"/>
                  </a:cubicBezTo>
                  <a:lnTo>
                    <a:pt x="0" y="7085"/>
                  </a:lnTo>
                  <a:cubicBezTo>
                    <a:pt x="701" y="7522"/>
                    <a:pt x="1401" y="7683"/>
                    <a:pt x="2102" y="7683"/>
                  </a:cubicBezTo>
                  <a:cubicBezTo>
                    <a:pt x="4018" y="7683"/>
                    <a:pt x="5935" y="6484"/>
                    <a:pt x="7854" y="6484"/>
                  </a:cubicBezTo>
                  <a:cubicBezTo>
                    <a:pt x="8557" y="6484"/>
                    <a:pt x="9260" y="6645"/>
                    <a:pt x="9963" y="7085"/>
                  </a:cubicBezTo>
                  <a:lnTo>
                    <a:pt x="9963" y="599"/>
                  </a:lnTo>
                  <a:cubicBezTo>
                    <a:pt x="9261" y="161"/>
                    <a:pt x="8559" y="1"/>
                    <a:pt x="78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9"/>
            <p:cNvSpPr/>
            <p:nvPr/>
          </p:nvSpPr>
          <p:spPr>
            <a:xfrm>
              <a:off x="6684925" y="1765213"/>
              <a:ext cx="31700" cy="405275"/>
            </a:xfrm>
            <a:custGeom>
              <a:avLst/>
              <a:gdLst/>
              <a:ahLst/>
              <a:cxnLst/>
              <a:rect l="l" t="t" r="r" b="b"/>
              <a:pathLst>
                <a:path w="1268" h="16211" extrusionOk="0">
                  <a:moveTo>
                    <a:pt x="0" y="0"/>
                  </a:moveTo>
                  <a:lnTo>
                    <a:pt x="0" y="16211"/>
                  </a:lnTo>
                  <a:lnTo>
                    <a:pt x="1267" y="16211"/>
                  </a:lnTo>
                  <a:lnTo>
                    <a:pt x="12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29"/>
            <p:cNvSpPr/>
            <p:nvPr/>
          </p:nvSpPr>
          <p:spPr>
            <a:xfrm>
              <a:off x="6678975" y="1748163"/>
              <a:ext cx="42900" cy="42900"/>
            </a:xfrm>
            <a:custGeom>
              <a:avLst/>
              <a:gdLst/>
              <a:ahLst/>
              <a:cxnLst/>
              <a:rect l="l" t="t" r="r" b="b"/>
              <a:pathLst>
                <a:path w="1716" h="1716" extrusionOk="0">
                  <a:moveTo>
                    <a:pt x="858" y="0"/>
                  </a:moveTo>
                  <a:cubicBezTo>
                    <a:pt x="383" y="0"/>
                    <a:pt x="1" y="382"/>
                    <a:pt x="1" y="858"/>
                  </a:cubicBezTo>
                  <a:cubicBezTo>
                    <a:pt x="1" y="1333"/>
                    <a:pt x="383" y="1715"/>
                    <a:pt x="858" y="1715"/>
                  </a:cubicBezTo>
                  <a:cubicBezTo>
                    <a:pt x="1334" y="1715"/>
                    <a:pt x="1716" y="1333"/>
                    <a:pt x="1716" y="858"/>
                  </a:cubicBezTo>
                  <a:cubicBezTo>
                    <a:pt x="1716" y="382"/>
                    <a:pt x="1334"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9" name="Google Shape;1879;p29"/>
          <p:cNvSpPr/>
          <p:nvPr/>
        </p:nvSpPr>
        <p:spPr>
          <a:xfrm>
            <a:off x="0" y="4298527"/>
            <a:ext cx="9143517" cy="1172681"/>
          </a:xfrm>
          <a:custGeom>
            <a:avLst/>
            <a:gdLst/>
            <a:ahLst/>
            <a:cxnLst/>
            <a:rect l="l" t="t" r="r" b="b"/>
            <a:pathLst>
              <a:path w="282142" h="56210" extrusionOk="0">
                <a:moveTo>
                  <a:pt x="0" y="0"/>
                </a:moveTo>
                <a:lnTo>
                  <a:pt x="0" y="56210"/>
                </a:lnTo>
                <a:lnTo>
                  <a:pt x="282141" y="56210"/>
                </a:lnTo>
                <a:lnTo>
                  <a:pt x="2821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8">
  <p:cSld name="CUSTOM_27">
    <p:bg>
      <p:bgPr>
        <a:gradFill>
          <a:gsLst>
            <a:gs pos="0">
              <a:schemeClr val="dk1"/>
            </a:gs>
            <a:gs pos="100000">
              <a:schemeClr val="lt1"/>
            </a:gs>
          </a:gsLst>
          <a:path path="circle">
            <a:fillToRect l="50000" t="50000" r="50000" b="50000"/>
          </a:path>
          <a:tileRect/>
        </a:gradFill>
        <a:effectLst/>
      </p:bgPr>
    </p:bg>
    <p:spTree>
      <p:nvGrpSpPr>
        <p:cNvPr id="1" name="Shape 2064"/>
        <p:cNvGrpSpPr/>
        <p:nvPr/>
      </p:nvGrpSpPr>
      <p:grpSpPr>
        <a:xfrm>
          <a:off x="0" y="0"/>
          <a:ext cx="0" cy="0"/>
          <a:chOff x="0" y="0"/>
          <a:chExt cx="0" cy="0"/>
        </a:xfrm>
      </p:grpSpPr>
      <p:sp>
        <p:nvSpPr>
          <p:cNvPr id="2065" name="Google Shape;2065;p32"/>
          <p:cNvSpPr/>
          <p:nvPr/>
        </p:nvSpPr>
        <p:spPr>
          <a:xfrm>
            <a:off x="-125" y="2821283"/>
            <a:ext cx="9143970" cy="4735597"/>
          </a:xfrm>
          <a:custGeom>
            <a:avLst/>
            <a:gdLst/>
            <a:ahLst/>
            <a:cxnLst/>
            <a:rect l="l" t="t" r="r" b="b"/>
            <a:pathLst>
              <a:path w="38535" h="19957" extrusionOk="0">
                <a:moveTo>
                  <a:pt x="0" y="1"/>
                </a:moveTo>
                <a:lnTo>
                  <a:pt x="0" y="19957"/>
                </a:lnTo>
                <a:lnTo>
                  <a:pt x="38534" y="19833"/>
                </a:lnTo>
                <a:lnTo>
                  <a:pt x="38534" y="140"/>
                </a:lnTo>
                <a:lnTo>
                  <a:pt x="19266" y="4680"/>
                </a:lnTo>
                <a:close/>
              </a:path>
            </a:pathLst>
          </a:custGeom>
          <a:solidFill>
            <a:srgbClr val="0E0F21">
              <a:alpha val="4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6" name="Google Shape;2066;p32"/>
          <p:cNvGrpSpPr/>
          <p:nvPr/>
        </p:nvGrpSpPr>
        <p:grpSpPr>
          <a:xfrm>
            <a:off x="-5596083" y="4291056"/>
            <a:ext cx="20336146" cy="3511718"/>
            <a:chOff x="-5596083" y="4138656"/>
            <a:chExt cx="20336146" cy="3511718"/>
          </a:xfrm>
        </p:grpSpPr>
        <p:sp>
          <p:nvSpPr>
            <p:cNvPr id="2067" name="Google Shape;2067;p32"/>
            <p:cNvSpPr/>
            <p:nvPr/>
          </p:nvSpPr>
          <p:spPr>
            <a:xfrm>
              <a:off x="-5596083" y="4138656"/>
              <a:ext cx="20336146" cy="3511718"/>
            </a:xfrm>
            <a:custGeom>
              <a:avLst/>
              <a:gdLst/>
              <a:ahLst/>
              <a:cxnLst/>
              <a:rect l="l" t="t" r="r" b="b"/>
              <a:pathLst>
                <a:path w="284810" h="49182" extrusionOk="0">
                  <a:moveTo>
                    <a:pt x="284810" y="49182"/>
                  </a:moveTo>
                  <a:lnTo>
                    <a:pt x="0" y="49182"/>
                  </a:lnTo>
                  <a:lnTo>
                    <a:pt x="75771" y="0"/>
                  </a:lnTo>
                  <a:lnTo>
                    <a:pt x="208932" y="0"/>
                  </a:lnTo>
                  <a:close/>
                </a:path>
              </a:pathLst>
            </a:custGeom>
            <a:solidFill>
              <a:srgbClr val="80B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2"/>
            <p:cNvSpPr/>
            <p:nvPr/>
          </p:nvSpPr>
          <p:spPr>
            <a:xfrm>
              <a:off x="-5586943" y="4143226"/>
              <a:ext cx="5872713" cy="3501079"/>
            </a:xfrm>
            <a:custGeom>
              <a:avLst/>
              <a:gdLst/>
              <a:ahLst/>
              <a:cxnLst/>
              <a:rect l="l" t="t" r="r" b="b"/>
              <a:pathLst>
                <a:path w="82248" h="49033" extrusionOk="0">
                  <a:moveTo>
                    <a:pt x="14364" y="49032"/>
                  </a:moveTo>
                  <a:lnTo>
                    <a:pt x="0" y="49032"/>
                  </a:lnTo>
                  <a:lnTo>
                    <a:pt x="75515" y="0"/>
                  </a:lnTo>
                  <a:lnTo>
                    <a:pt x="822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2"/>
            <p:cNvSpPr/>
            <p:nvPr/>
          </p:nvSpPr>
          <p:spPr>
            <a:xfrm>
              <a:off x="-3831870" y="4143226"/>
              <a:ext cx="4940268" cy="3501079"/>
            </a:xfrm>
            <a:custGeom>
              <a:avLst/>
              <a:gdLst/>
              <a:ahLst/>
              <a:cxnLst/>
              <a:rect l="l" t="t" r="r" b="b"/>
              <a:pathLst>
                <a:path w="69189" h="49033" extrusionOk="0">
                  <a:moveTo>
                    <a:pt x="14321" y="49032"/>
                  </a:moveTo>
                  <a:lnTo>
                    <a:pt x="0" y="49032"/>
                  </a:lnTo>
                  <a:lnTo>
                    <a:pt x="62455" y="0"/>
                  </a:lnTo>
                  <a:lnTo>
                    <a:pt x="691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2"/>
            <p:cNvSpPr/>
            <p:nvPr/>
          </p:nvSpPr>
          <p:spPr>
            <a:xfrm>
              <a:off x="-2078296" y="4143226"/>
              <a:ext cx="4007751" cy="3501079"/>
            </a:xfrm>
            <a:custGeom>
              <a:avLst/>
              <a:gdLst/>
              <a:ahLst/>
              <a:cxnLst/>
              <a:rect l="l" t="t" r="r" b="b"/>
              <a:pathLst>
                <a:path w="56129" h="49033" extrusionOk="0">
                  <a:moveTo>
                    <a:pt x="14342" y="49032"/>
                  </a:moveTo>
                  <a:lnTo>
                    <a:pt x="0" y="49032"/>
                  </a:lnTo>
                  <a:lnTo>
                    <a:pt x="49396" y="0"/>
                  </a:lnTo>
                  <a:lnTo>
                    <a:pt x="561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2"/>
            <p:cNvSpPr/>
            <p:nvPr/>
          </p:nvSpPr>
          <p:spPr>
            <a:xfrm>
              <a:off x="-324722" y="4143226"/>
              <a:ext cx="3076805" cy="3501079"/>
            </a:xfrm>
            <a:custGeom>
              <a:avLst/>
              <a:gdLst/>
              <a:ahLst/>
              <a:cxnLst/>
              <a:rect l="l" t="t" r="r" b="b"/>
              <a:pathLst>
                <a:path w="43091" h="49033" extrusionOk="0">
                  <a:moveTo>
                    <a:pt x="14342" y="49032"/>
                  </a:moveTo>
                  <a:lnTo>
                    <a:pt x="0" y="49032"/>
                  </a:lnTo>
                  <a:lnTo>
                    <a:pt x="36357" y="0"/>
                  </a:lnTo>
                  <a:lnTo>
                    <a:pt x="430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2"/>
            <p:cNvSpPr/>
            <p:nvPr/>
          </p:nvSpPr>
          <p:spPr>
            <a:xfrm>
              <a:off x="1430352" y="4143226"/>
              <a:ext cx="2144288" cy="3501079"/>
            </a:xfrm>
            <a:custGeom>
              <a:avLst/>
              <a:gdLst/>
              <a:ahLst/>
              <a:cxnLst/>
              <a:rect l="l" t="t" r="r" b="b"/>
              <a:pathLst>
                <a:path w="30031" h="49033" extrusionOk="0">
                  <a:moveTo>
                    <a:pt x="14321" y="49032"/>
                  </a:moveTo>
                  <a:lnTo>
                    <a:pt x="0" y="49032"/>
                  </a:lnTo>
                  <a:lnTo>
                    <a:pt x="23319" y="0"/>
                  </a:lnTo>
                  <a:lnTo>
                    <a:pt x="300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2"/>
            <p:cNvSpPr/>
            <p:nvPr/>
          </p:nvSpPr>
          <p:spPr>
            <a:xfrm>
              <a:off x="3183926" y="4143226"/>
              <a:ext cx="1211843" cy="3501079"/>
            </a:xfrm>
            <a:custGeom>
              <a:avLst/>
              <a:gdLst/>
              <a:ahLst/>
              <a:cxnLst/>
              <a:rect l="l" t="t" r="r" b="b"/>
              <a:pathLst>
                <a:path w="16972" h="49033" extrusionOk="0">
                  <a:moveTo>
                    <a:pt x="14342" y="49032"/>
                  </a:moveTo>
                  <a:lnTo>
                    <a:pt x="0" y="49032"/>
                  </a:lnTo>
                  <a:lnTo>
                    <a:pt x="10281" y="0"/>
                  </a:lnTo>
                  <a:lnTo>
                    <a:pt x="169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2"/>
            <p:cNvSpPr/>
            <p:nvPr/>
          </p:nvSpPr>
          <p:spPr>
            <a:xfrm>
              <a:off x="4739072" y="4143226"/>
              <a:ext cx="1220983" cy="3501079"/>
            </a:xfrm>
            <a:custGeom>
              <a:avLst/>
              <a:gdLst/>
              <a:ahLst/>
              <a:cxnLst/>
              <a:rect l="l" t="t" r="r" b="b"/>
              <a:pathLst>
                <a:path w="17100" h="49033" extrusionOk="0">
                  <a:moveTo>
                    <a:pt x="17099" y="49032"/>
                  </a:moveTo>
                  <a:lnTo>
                    <a:pt x="2757" y="49032"/>
                  </a:lnTo>
                  <a:lnTo>
                    <a:pt x="0" y="0"/>
                  </a:lnTo>
                  <a:lnTo>
                    <a:pt x="67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2"/>
            <p:cNvSpPr/>
            <p:nvPr/>
          </p:nvSpPr>
          <p:spPr>
            <a:xfrm>
              <a:off x="5561629" y="4143226"/>
              <a:ext cx="2152000" cy="3501079"/>
            </a:xfrm>
            <a:custGeom>
              <a:avLst/>
              <a:gdLst/>
              <a:ahLst/>
              <a:cxnLst/>
              <a:rect l="l" t="t" r="r" b="b"/>
              <a:pathLst>
                <a:path w="30139" h="49033" extrusionOk="0">
                  <a:moveTo>
                    <a:pt x="30138" y="49032"/>
                  </a:moveTo>
                  <a:lnTo>
                    <a:pt x="15818" y="49032"/>
                  </a:lnTo>
                  <a:lnTo>
                    <a:pt x="1" y="0"/>
                  </a:lnTo>
                  <a:lnTo>
                    <a:pt x="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2"/>
            <p:cNvSpPr/>
            <p:nvPr/>
          </p:nvSpPr>
          <p:spPr>
            <a:xfrm>
              <a:off x="6384257" y="4143226"/>
              <a:ext cx="3084445" cy="3501079"/>
            </a:xfrm>
            <a:custGeom>
              <a:avLst/>
              <a:gdLst/>
              <a:ahLst/>
              <a:cxnLst/>
              <a:rect l="l" t="t" r="r" b="b"/>
              <a:pathLst>
                <a:path w="43198" h="49033" extrusionOk="0">
                  <a:moveTo>
                    <a:pt x="43197" y="49032"/>
                  </a:moveTo>
                  <a:lnTo>
                    <a:pt x="28855" y="49032"/>
                  </a:lnTo>
                  <a:lnTo>
                    <a:pt x="0" y="0"/>
                  </a:lnTo>
                  <a:lnTo>
                    <a:pt x="67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2"/>
            <p:cNvSpPr/>
            <p:nvPr/>
          </p:nvSpPr>
          <p:spPr>
            <a:xfrm>
              <a:off x="7206885" y="4143226"/>
              <a:ext cx="4015391" cy="3501079"/>
            </a:xfrm>
            <a:custGeom>
              <a:avLst/>
              <a:gdLst/>
              <a:ahLst/>
              <a:cxnLst/>
              <a:rect l="l" t="t" r="r" b="b"/>
              <a:pathLst>
                <a:path w="56236" h="49033" extrusionOk="0">
                  <a:moveTo>
                    <a:pt x="56235" y="49032"/>
                  </a:moveTo>
                  <a:lnTo>
                    <a:pt x="41915" y="49032"/>
                  </a:lnTo>
                  <a:lnTo>
                    <a:pt x="0" y="0"/>
                  </a:lnTo>
                  <a:lnTo>
                    <a:pt x="67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2"/>
            <p:cNvSpPr/>
            <p:nvPr/>
          </p:nvSpPr>
          <p:spPr>
            <a:xfrm>
              <a:off x="8029442" y="4143226"/>
              <a:ext cx="4946408" cy="3501079"/>
            </a:xfrm>
            <a:custGeom>
              <a:avLst/>
              <a:gdLst/>
              <a:ahLst/>
              <a:cxnLst/>
              <a:rect l="l" t="t" r="r" b="b"/>
              <a:pathLst>
                <a:path w="69275" h="49033" extrusionOk="0">
                  <a:moveTo>
                    <a:pt x="69274" y="49032"/>
                  </a:moveTo>
                  <a:lnTo>
                    <a:pt x="54953" y="49032"/>
                  </a:lnTo>
                  <a:lnTo>
                    <a:pt x="1" y="0"/>
                  </a:lnTo>
                  <a:lnTo>
                    <a:pt x="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2"/>
            <p:cNvSpPr/>
            <p:nvPr/>
          </p:nvSpPr>
          <p:spPr>
            <a:xfrm>
              <a:off x="8850499" y="4143226"/>
              <a:ext cx="5880424" cy="3501079"/>
            </a:xfrm>
            <a:custGeom>
              <a:avLst/>
              <a:gdLst/>
              <a:ahLst/>
              <a:cxnLst/>
              <a:rect l="l" t="t" r="r" b="b"/>
              <a:pathLst>
                <a:path w="82356" h="49033" extrusionOk="0">
                  <a:moveTo>
                    <a:pt x="82355" y="49032"/>
                  </a:moveTo>
                  <a:lnTo>
                    <a:pt x="68013" y="49032"/>
                  </a:lnTo>
                  <a:lnTo>
                    <a:pt x="1" y="0"/>
                  </a:lnTo>
                  <a:lnTo>
                    <a:pt x="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0" name="Google Shape;2080;p32"/>
            <p:cNvGrpSpPr/>
            <p:nvPr/>
          </p:nvGrpSpPr>
          <p:grpSpPr>
            <a:xfrm>
              <a:off x="-4225655" y="4326373"/>
              <a:ext cx="17593719" cy="3021825"/>
              <a:chOff x="-4225655" y="4326373"/>
              <a:chExt cx="17593719" cy="3021825"/>
            </a:xfrm>
          </p:grpSpPr>
          <p:sp>
            <p:nvSpPr>
              <p:cNvPr id="2081" name="Google Shape;2081;p32"/>
              <p:cNvSpPr/>
              <p:nvPr/>
            </p:nvSpPr>
            <p:spPr>
              <a:xfrm>
                <a:off x="-4225655" y="4326373"/>
                <a:ext cx="8790790" cy="3021825"/>
              </a:xfrm>
              <a:custGeom>
                <a:avLst/>
                <a:gdLst/>
                <a:ahLst/>
                <a:cxnLst/>
                <a:rect l="l" t="t" r="r" b="b"/>
                <a:pathLst>
                  <a:path w="123116" h="42321" fill="none" extrusionOk="0">
                    <a:moveTo>
                      <a:pt x="123116" y="42321"/>
                    </a:moveTo>
                    <a:lnTo>
                      <a:pt x="1" y="42321"/>
                    </a:lnTo>
                    <a:lnTo>
                      <a:pt x="58609" y="0"/>
                    </a:lnTo>
                    <a:lnTo>
                      <a:pt x="123116" y="0"/>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2"/>
              <p:cNvSpPr/>
              <p:nvPr/>
            </p:nvSpPr>
            <p:spPr>
              <a:xfrm>
                <a:off x="-3473215" y="4871174"/>
                <a:ext cx="4067301" cy="1933723"/>
              </a:xfrm>
              <a:custGeom>
                <a:avLst/>
                <a:gdLst/>
                <a:ahLst/>
                <a:cxnLst/>
                <a:rect l="l" t="t" r="r" b="b"/>
                <a:pathLst>
                  <a:path w="56963" h="27082" fill="none" extrusionOk="0">
                    <a:moveTo>
                      <a:pt x="29176" y="27082"/>
                    </a:moveTo>
                    <a:lnTo>
                      <a:pt x="0" y="27082"/>
                    </a:lnTo>
                    <a:lnTo>
                      <a:pt x="37512" y="1"/>
                    </a:lnTo>
                    <a:lnTo>
                      <a:pt x="56962" y="1"/>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2"/>
              <p:cNvSpPr/>
              <p:nvPr/>
            </p:nvSpPr>
            <p:spPr>
              <a:xfrm>
                <a:off x="-765847" y="5477096"/>
                <a:ext cx="903599" cy="721951"/>
              </a:xfrm>
              <a:custGeom>
                <a:avLst/>
                <a:gdLst/>
                <a:ahLst/>
                <a:cxnLst/>
                <a:rect l="l" t="t" r="r" b="b"/>
                <a:pathLst>
                  <a:path w="12655" h="10111" fill="none" extrusionOk="0">
                    <a:moveTo>
                      <a:pt x="10346" y="0"/>
                    </a:moveTo>
                    <a:lnTo>
                      <a:pt x="1" y="10110"/>
                    </a:lnTo>
                    <a:cubicBezTo>
                      <a:pt x="4767" y="8956"/>
                      <a:pt x="8828" y="7118"/>
                      <a:pt x="10731" y="5044"/>
                    </a:cubicBezTo>
                    <a:cubicBezTo>
                      <a:pt x="12654" y="2993"/>
                      <a:pt x="12334" y="1176"/>
                      <a:pt x="10346" y="0"/>
                    </a:cubicBez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2"/>
              <p:cNvSpPr/>
              <p:nvPr/>
            </p:nvSpPr>
            <p:spPr>
              <a:xfrm>
                <a:off x="-1119860" y="5806690"/>
                <a:ext cx="178578" cy="64191"/>
              </a:xfrm>
              <a:custGeom>
                <a:avLst/>
                <a:gdLst/>
                <a:ahLst/>
                <a:cxnLst/>
                <a:rect l="l" t="t" r="r" b="b"/>
                <a:pathLst>
                  <a:path w="2501" h="899" extrusionOk="0">
                    <a:moveTo>
                      <a:pt x="1753" y="1"/>
                    </a:moveTo>
                    <a:cubicBezTo>
                      <a:pt x="1218" y="1"/>
                      <a:pt x="706" y="151"/>
                      <a:pt x="257" y="428"/>
                    </a:cubicBezTo>
                    <a:cubicBezTo>
                      <a:pt x="0" y="664"/>
                      <a:pt x="171" y="899"/>
                      <a:pt x="748" y="899"/>
                    </a:cubicBezTo>
                    <a:cubicBezTo>
                      <a:pt x="1261" y="899"/>
                      <a:pt x="1796" y="728"/>
                      <a:pt x="2244" y="428"/>
                    </a:cubicBezTo>
                    <a:cubicBezTo>
                      <a:pt x="2501" y="193"/>
                      <a:pt x="2287" y="1"/>
                      <a:pt x="17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2"/>
              <p:cNvSpPr/>
              <p:nvPr/>
            </p:nvSpPr>
            <p:spPr>
              <a:xfrm>
                <a:off x="-2676577" y="5445036"/>
                <a:ext cx="1691097" cy="787570"/>
              </a:xfrm>
              <a:custGeom>
                <a:avLst/>
                <a:gdLst/>
                <a:ahLst/>
                <a:cxnLst/>
                <a:rect l="l" t="t" r="r" b="b"/>
                <a:pathLst>
                  <a:path w="23684" h="11030" fill="none" extrusionOk="0">
                    <a:moveTo>
                      <a:pt x="9940" y="11029"/>
                    </a:moveTo>
                    <a:lnTo>
                      <a:pt x="1" y="11029"/>
                    </a:lnTo>
                    <a:lnTo>
                      <a:pt x="15240" y="0"/>
                    </a:lnTo>
                    <a:lnTo>
                      <a:pt x="23683" y="0"/>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2"/>
              <p:cNvSpPr/>
              <p:nvPr/>
            </p:nvSpPr>
            <p:spPr>
              <a:xfrm>
                <a:off x="4572704" y="4326373"/>
                <a:ext cx="8795360" cy="3021825"/>
              </a:xfrm>
              <a:custGeom>
                <a:avLst/>
                <a:gdLst/>
                <a:ahLst/>
                <a:cxnLst/>
                <a:rect l="l" t="t" r="r" b="b"/>
                <a:pathLst>
                  <a:path w="123180" h="42321" fill="none" extrusionOk="0">
                    <a:moveTo>
                      <a:pt x="0" y="0"/>
                    </a:moveTo>
                    <a:lnTo>
                      <a:pt x="64486" y="0"/>
                    </a:lnTo>
                    <a:lnTo>
                      <a:pt x="123179" y="42321"/>
                    </a:lnTo>
                    <a:lnTo>
                      <a:pt x="107" y="42321"/>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2"/>
              <p:cNvSpPr/>
              <p:nvPr/>
            </p:nvSpPr>
            <p:spPr>
              <a:xfrm>
                <a:off x="8543754" y="4871174"/>
                <a:ext cx="4071870" cy="1933723"/>
              </a:xfrm>
              <a:custGeom>
                <a:avLst/>
                <a:gdLst/>
                <a:ahLst/>
                <a:cxnLst/>
                <a:rect l="l" t="t" r="r" b="b"/>
                <a:pathLst>
                  <a:path w="57027" h="27082" fill="none" extrusionOk="0">
                    <a:moveTo>
                      <a:pt x="1" y="1"/>
                    </a:moveTo>
                    <a:lnTo>
                      <a:pt x="19451" y="1"/>
                    </a:lnTo>
                    <a:lnTo>
                      <a:pt x="57027" y="27082"/>
                    </a:lnTo>
                    <a:lnTo>
                      <a:pt x="27851" y="27082"/>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2"/>
              <p:cNvSpPr/>
              <p:nvPr/>
            </p:nvSpPr>
            <p:spPr>
              <a:xfrm>
                <a:off x="9000088" y="5477096"/>
                <a:ext cx="908168" cy="721951"/>
              </a:xfrm>
              <a:custGeom>
                <a:avLst/>
                <a:gdLst/>
                <a:ahLst/>
                <a:cxnLst/>
                <a:rect l="l" t="t" r="r" b="b"/>
                <a:pathLst>
                  <a:path w="12719" h="10111" fill="none" extrusionOk="0">
                    <a:moveTo>
                      <a:pt x="12718" y="10110"/>
                    </a:moveTo>
                    <a:lnTo>
                      <a:pt x="2352" y="0"/>
                    </a:lnTo>
                    <a:cubicBezTo>
                      <a:pt x="343" y="1176"/>
                      <a:pt x="1" y="2993"/>
                      <a:pt x="1946" y="5044"/>
                    </a:cubicBezTo>
                    <a:cubicBezTo>
                      <a:pt x="3891" y="7118"/>
                      <a:pt x="7930" y="8956"/>
                      <a:pt x="12718" y="10110"/>
                    </a:cubicBez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2"/>
              <p:cNvSpPr/>
              <p:nvPr/>
            </p:nvSpPr>
            <p:spPr>
              <a:xfrm>
                <a:off x="10082121" y="5806690"/>
                <a:ext cx="180149" cy="64191"/>
              </a:xfrm>
              <a:custGeom>
                <a:avLst/>
                <a:gdLst/>
                <a:ahLst/>
                <a:cxnLst/>
                <a:rect l="l" t="t" r="r" b="b"/>
                <a:pathLst>
                  <a:path w="2523" h="899" extrusionOk="0">
                    <a:moveTo>
                      <a:pt x="728" y="1"/>
                    </a:moveTo>
                    <a:cubicBezTo>
                      <a:pt x="193" y="1"/>
                      <a:pt x="1" y="193"/>
                      <a:pt x="257" y="428"/>
                    </a:cubicBezTo>
                    <a:cubicBezTo>
                      <a:pt x="706" y="728"/>
                      <a:pt x="1219" y="877"/>
                      <a:pt x="1754" y="899"/>
                    </a:cubicBezTo>
                    <a:cubicBezTo>
                      <a:pt x="2309" y="899"/>
                      <a:pt x="2523" y="685"/>
                      <a:pt x="2245" y="428"/>
                    </a:cubicBezTo>
                    <a:cubicBezTo>
                      <a:pt x="1796" y="151"/>
                      <a:pt x="1262" y="1"/>
                      <a:pt x="7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2"/>
              <p:cNvSpPr/>
              <p:nvPr/>
            </p:nvSpPr>
            <p:spPr>
              <a:xfrm>
                <a:off x="10124891" y="5445036"/>
                <a:ext cx="1694096" cy="787570"/>
              </a:xfrm>
              <a:custGeom>
                <a:avLst/>
                <a:gdLst/>
                <a:ahLst/>
                <a:cxnLst/>
                <a:rect l="l" t="t" r="r" b="b"/>
                <a:pathLst>
                  <a:path w="23726" h="11030" fill="none" extrusionOk="0">
                    <a:moveTo>
                      <a:pt x="0" y="0"/>
                    </a:moveTo>
                    <a:lnTo>
                      <a:pt x="8443" y="0"/>
                    </a:lnTo>
                    <a:lnTo>
                      <a:pt x="23726" y="11029"/>
                    </a:lnTo>
                    <a:lnTo>
                      <a:pt x="13787" y="11029"/>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2"/>
              <p:cNvSpPr/>
              <p:nvPr/>
            </p:nvSpPr>
            <p:spPr>
              <a:xfrm>
                <a:off x="3580709" y="5420616"/>
                <a:ext cx="1979492" cy="773789"/>
              </a:xfrm>
              <a:custGeom>
                <a:avLst/>
                <a:gdLst/>
                <a:ahLst/>
                <a:cxnLst/>
                <a:rect l="l" t="t" r="r" b="b"/>
                <a:pathLst>
                  <a:path w="27723" h="10837" fill="none" extrusionOk="0">
                    <a:moveTo>
                      <a:pt x="27722" y="5408"/>
                    </a:moveTo>
                    <a:cubicBezTo>
                      <a:pt x="27722" y="8400"/>
                      <a:pt x="21524" y="10837"/>
                      <a:pt x="13851" y="10837"/>
                    </a:cubicBezTo>
                    <a:cubicBezTo>
                      <a:pt x="6199" y="10837"/>
                      <a:pt x="0" y="8400"/>
                      <a:pt x="0" y="5408"/>
                    </a:cubicBezTo>
                    <a:cubicBezTo>
                      <a:pt x="0" y="2416"/>
                      <a:pt x="6199" y="0"/>
                      <a:pt x="13851" y="0"/>
                    </a:cubicBezTo>
                    <a:cubicBezTo>
                      <a:pt x="21524" y="0"/>
                      <a:pt x="27722" y="2416"/>
                      <a:pt x="27722" y="5408"/>
                    </a:cubicBez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92" name="Google Shape;2092;p32"/>
          <p:cNvGrpSpPr/>
          <p:nvPr/>
        </p:nvGrpSpPr>
        <p:grpSpPr>
          <a:xfrm>
            <a:off x="-3116369" y="-3787033"/>
            <a:ext cx="15376738" cy="5489572"/>
            <a:chOff x="4168525" y="2572625"/>
            <a:chExt cx="3211650" cy="1146575"/>
          </a:xfrm>
        </p:grpSpPr>
        <p:sp>
          <p:nvSpPr>
            <p:cNvPr id="2093" name="Google Shape;2093;p32"/>
            <p:cNvSpPr/>
            <p:nvPr/>
          </p:nvSpPr>
          <p:spPr>
            <a:xfrm>
              <a:off x="4168525" y="2683475"/>
              <a:ext cx="3211650" cy="1035725"/>
            </a:xfrm>
            <a:custGeom>
              <a:avLst/>
              <a:gdLst/>
              <a:ahLst/>
              <a:cxnLst/>
              <a:rect l="l" t="t" r="r" b="b"/>
              <a:pathLst>
                <a:path w="128466" h="41429" extrusionOk="0">
                  <a:moveTo>
                    <a:pt x="64233" y="556"/>
                  </a:moveTo>
                  <a:cubicBezTo>
                    <a:pt x="81288" y="556"/>
                    <a:pt x="97321" y="2678"/>
                    <a:pt x="109373" y="6529"/>
                  </a:cubicBezTo>
                  <a:cubicBezTo>
                    <a:pt x="115218" y="8398"/>
                    <a:pt x="119799" y="10568"/>
                    <a:pt x="122996" y="12981"/>
                  </a:cubicBezTo>
                  <a:cubicBezTo>
                    <a:pt x="126255" y="15446"/>
                    <a:pt x="127910" y="18047"/>
                    <a:pt x="127910" y="20714"/>
                  </a:cubicBezTo>
                  <a:cubicBezTo>
                    <a:pt x="127910" y="23382"/>
                    <a:pt x="126255" y="25981"/>
                    <a:pt x="122996" y="28445"/>
                  </a:cubicBezTo>
                  <a:cubicBezTo>
                    <a:pt x="119799" y="30861"/>
                    <a:pt x="115218" y="33033"/>
                    <a:pt x="109373" y="34897"/>
                  </a:cubicBezTo>
                  <a:cubicBezTo>
                    <a:pt x="97321" y="38750"/>
                    <a:pt x="81286" y="40869"/>
                    <a:pt x="64233" y="40869"/>
                  </a:cubicBezTo>
                  <a:cubicBezTo>
                    <a:pt x="47179" y="40869"/>
                    <a:pt x="31149" y="38750"/>
                    <a:pt x="19095" y="34897"/>
                  </a:cubicBezTo>
                  <a:cubicBezTo>
                    <a:pt x="13252" y="33033"/>
                    <a:pt x="8669" y="30861"/>
                    <a:pt x="5472" y="28445"/>
                  </a:cubicBezTo>
                  <a:cubicBezTo>
                    <a:pt x="2211" y="25981"/>
                    <a:pt x="558" y="23382"/>
                    <a:pt x="558" y="20714"/>
                  </a:cubicBezTo>
                  <a:cubicBezTo>
                    <a:pt x="558" y="18047"/>
                    <a:pt x="2211" y="15446"/>
                    <a:pt x="5472" y="12981"/>
                  </a:cubicBezTo>
                  <a:cubicBezTo>
                    <a:pt x="8669" y="10568"/>
                    <a:pt x="13252" y="8398"/>
                    <a:pt x="19095" y="6529"/>
                  </a:cubicBezTo>
                  <a:cubicBezTo>
                    <a:pt x="31149" y="2678"/>
                    <a:pt x="47179" y="556"/>
                    <a:pt x="64233" y="556"/>
                  </a:cubicBezTo>
                  <a:close/>
                  <a:moveTo>
                    <a:pt x="64233" y="0"/>
                  </a:moveTo>
                  <a:cubicBezTo>
                    <a:pt x="55590" y="0"/>
                    <a:pt x="47199" y="543"/>
                    <a:pt x="39301" y="1608"/>
                  </a:cubicBezTo>
                  <a:cubicBezTo>
                    <a:pt x="31672" y="2640"/>
                    <a:pt x="24817" y="4118"/>
                    <a:pt x="18927" y="5999"/>
                  </a:cubicBezTo>
                  <a:cubicBezTo>
                    <a:pt x="6721" y="9899"/>
                    <a:pt x="0" y="15127"/>
                    <a:pt x="0" y="20714"/>
                  </a:cubicBezTo>
                  <a:cubicBezTo>
                    <a:pt x="0" y="26301"/>
                    <a:pt x="6721" y="31529"/>
                    <a:pt x="18927" y="35429"/>
                  </a:cubicBezTo>
                  <a:cubicBezTo>
                    <a:pt x="24817" y="37311"/>
                    <a:pt x="31672" y="38789"/>
                    <a:pt x="39301" y="39818"/>
                  </a:cubicBezTo>
                  <a:cubicBezTo>
                    <a:pt x="47199" y="40886"/>
                    <a:pt x="55590" y="41428"/>
                    <a:pt x="64233" y="41428"/>
                  </a:cubicBezTo>
                  <a:cubicBezTo>
                    <a:pt x="72880" y="41428"/>
                    <a:pt x="81267" y="40886"/>
                    <a:pt x="89165" y="39818"/>
                  </a:cubicBezTo>
                  <a:cubicBezTo>
                    <a:pt x="96798" y="38786"/>
                    <a:pt x="103651" y="37311"/>
                    <a:pt x="109541" y="35429"/>
                  </a:cubicBezTo>
                  <a:cubicBezTo>
                    <a:pt x="121747" y="31529"/>
                    <a:pt x="128466" y="26303"/>
                    <a:pt x="128466" y="20714"/>
                  </a:cubicBezTo>
                  <a:cubicBezTo>
                    <a:pt x="128466" y="15125"/>
                    <a:pt x="121747" y="9899"/>
                    <a:pt x="109541" y="5999"/>
                  </a:cubicBezTo>
                  <a:cubicBezTo>
                    <a:pt x="103653" y="4118"/>
                    <a:pt x="96798" y="2640"/>
                    <a:pt x="89165" y="1608"/>
                  </a:cubicBezTo>
                  <a:cubicBezTo>
                    <a:pt x="81267" y="543"/>
                    <a:pt x="72878" y="0"/>
                    <a:pt x="64233"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2"/>
            <p:cNvSpPr/>
            <p:nvPr/>
          </p:nvSpPr>
          <p:spPr>
            <a:xfrm>
              <a:off x="4463250" y="2655875"/>
              <a:ext cx="2622300" cy="983275"/>
            </a:xfrm>
            <a:custGeom>
              <a:avLst/>
              <a:gdLst/>
              <a:ahLst/>
              <a:cxnLst/>
              <a:rect l="l" t="t" r="r" b="b"/>
              <a:pathLst>
                <a:path w="104892" h="39331" extrusionOk="0">
                  <a:moveTo>
                    <a:pt x="52444" y="372"/>
                  </a:moveTo>
                  <a:cubicBezTo>
                    <a:pt x="66381" y="372"/>
                    <a:pt x="79482" y="2392"/>
                    <a:pt x="89334" y="6066"/>
                  </a:cubicBezTo>
                  <a:cubicBezTo>
                    <a:pt x="94111" y="7847"/>
                    <a:pt x="97859" y="9918"/>
                    <a:pt x="100475" y="12221"/>
                  </a:cubicBezTo>
                  <a:cubicBezTo>
                    <a:pt x="103158" y="14587"/>
                    <a:pt x="104520" y="17094"/>
                    <a:pt x="104520" y="19668"/>
                  </a:cubicBezTo>
                  <a:cubicBezTo>
                    <a:pt x="104520" y="22241"/>
                    <a:pt x="103158" y="24744"/>
                    <a:pt x="100475" y="27111"/>
                  </a:cubicBezTo>
                  <a:cubicBezTo>
                    <a:pt x="97859" y="29413"/>
                    <a:pt x="94111" y="31484"/>
                    <a:pt x="89334" y="33268"/>
                  </a:cubicBezTo>
                  <a:cubicBezTo>
                    <a:pt x="79482" y="36939"/>
                    <a:pt x="66379" y="38959"/>
                    <a:pt x="52444" y="38959"/>
                  </a:cubicBezTo>
                  <a:cubicBezTo>
                    <a:pt x="38509" y="38959"/>
                    <a:pt x="25406" y="36939"/>
                    <a:pt x="15556" y="33268"/>
                  </a:cubicBezTo>
                  <a:cubicBezTo>
                    <a:pt x="10779" y="31484"/>
                    <a:pt x="7029" y="29413"/>
                    <a:pt x="4415" y="27111"/>
                  </a:cubicBezTo>
                  <a:cubicBezTo>
                    <a:pt x="1732" y="24744"/>
                    <a:pt x="372" y="22243"/>
                    <a:pt x="372" y="19668"/>
                  </a:cubicBezTo>
                  <a:cubicBezTo>
                    <a:pt x="372" y="17090"/>
                    <a:pt x="1732" y="14587"/>
                    <a:pt x="4415" y="12221"/>
                  </a:cubicBezTo>
                  <a:cubicBezTo>
                    <a:pt x="7029" y="9918"/>
                    <a:pt x="10779" y="7847"/>
                    <a:pt x="15556" y="6066"/>
                  </a:cubicBezTo>
                  <a:cubicBezTo>
                    <a:pt x="25406" y="2392"/>
                    <a:pt x="38509" y="372"/>
                    <a:pt x="52444" y="372"/>
                  </a:cubicBezTo>
                  <a:close/>
                  <a:moveTo>
                    <a:pt x="52444" y="0"/>
                  </a:moveTo>
                  <a:cubicBezTo>
                    <a:pt x="38464" y="0"/>
                    <a:pt x="25319" y="2031"/>
                    <a:pt x="15428" y="5717"/>
                  </a:cubicBezTo>
                  <a:cubicBezTo>
                    <a:pt x="10606" y="7516"/>
                    <a:pt x="6817" y="9611"/>
                    <a:pt x="4169" y="11943"/>
                  </a:cubicBezTo>
                  <a:cubicBezTo>
                    <a:pt x="1403" y="14384"/>
                    <a:pt x="0" y="16981"/>
                    <a:pt x="0" y="19668"/>
                  </a:cubicBezTo>
                  <a:cubicBezTo>
                    <a:pt x="0" y="22352"/>
                    <a:pt x="1403" y="24949"/>
                    <a:pt x="4169" y="27388"/>
                  </a:cubicBezTo>
                  <a:cubicBezTo>
                    <a:pt x="6817" y="29722"/>
                    <a:pt x="10606" y="31815"/>
                    <a:pt x="15428" y="33616"/>
                  </a:cubicBezTo>
                  <a:cubicBezTo>
                    <a:pt x="25319" y="37302"/>
                    <a:pt x="38464" y="39331"/>
                    <a:pt x="52444" y="39331"/>
                  </a:cubicBezTo>
                  <a:cubicBezTo>
                    <a:pt x="66424" y="39331"/>
                    <a:pt x="79573" y="37302"/>
                    <a:pt x="89464" y="33616"/>
                  </a:cubicBezTo>
                  <a:cubicBezTo>
                    <a:pt x="94284" y="31815"/>
                    <a:pt x="98071" y="29722"/>
                    <a:pt x="100721" y="27388"/>
                  </a:cubicBezTo>
                  <a:cubicBezTo>
                    <a:pt x="103487" y="24949"/>
                    <a:pt x="104892" y="22352"/>
                    <a:pt x="104892" y="19668"/>
                  </a:cubicBezTo>
                  <a:cubicBezTo>
                    <a:pt x="104892" y="16981"/>
                    <a:pt x="103487" y="14384"/>
                    <a:pt x="100721" y="11943"/>
                  </a:cubicBezTo>
                  <a:cubicBezTo>
                    <a:pt x="98071" y="9611"/>
                    <a:pt x="94284" y="7516"/>
                    <a:pt x="89464" y="5717"/>
                  </a:cubicBezTo>
                  <a:cubicBezTo>
                    <a:pt x="79573" y="2031"/>
                    <a:pt x="66424" y="0"/>
                    <a:pt x="52444"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2"/>
            <p:cNvSpPr/>
            <p:nvPr/>
          </p:nvSpPr>
          <p:spPr>
            <a:xfrm>
              <a:off x="4744550" y="2572625"/>
              <a:ext cx="2059700" cy="983300"/>
            </a:xfrm>
            <a:custGeom>
              <a:avLst/>
              <a:gdLst/>
              <a:ahLst/>
              <a:cxnLst/>
              <a:rect l="l" t="t" r="r" b="b"/>
              <a:pathLst>
                <a:path w="82388" h="39332" extrusionOk="0">
                  <a:moveTo>
                    <a:pt x="41192" y="372"/>
                  </a:moveTo>
                  <a:cubicBezTo>
                    <a:pt x="63702" y="372"/>
                    <a:pt x="82015" y="9028"/>
                    <a:pt x="82015" y="19668"/>
                  </a:cubicBezTo>
                  <a:cubicBezTo>
                    <a:pt x="82015" y="30306"/>
                    <a:pt x="63702" y="38960"/>
                    <a:pt x="41192" y="38960"/>
                  </a:cubicBezTo>
                  <a:cubicBezTo>
                    <a:pt x="18682" y="38960"/>
                    <a:pt x="368" y="30308"/>
                    <a:pt x="368" y="19668"/>
                  </a:cubicBezTo>
                  <a:cubicBezTo>
                    <a:pt x="368" y="9026"/>
                    <a:pt x="18682" y="372"/>
                    <a:pt x="41192" y="372"/>
                  </a:cubicBezTo>
                  <a:close/>
                  <a:moveTo>
                    <a:pt x="41192" y="1"/>
                  </a:moveTo>
                  <a:cubicBezTo>
                    <a:pt x="30212" y="1"/>
                    <a:pt x="19886" y="2032"/>
                    <a:pt x="12115" y="5724"/>
                  </a:cubicBezTo>
                  <a:cubicBezTo>
                    <a:pt x="8326" y="7525"/>
                    <a:pt x="5351" y="9622"/>
                    <a:pt x="3269" y="11960"/>
                  </a:cubicBezTo>
                  <a:cubicBezTo>
                    <a:pt x="1101" y="14397"/>
                    <a:pt x="1" y="16992"/>
                    <a:pt x="1" y="19668"/>
                  </a:cubicBezTo>
                  <a:cubicBezTo>
                    <a:pt x="1" y="22342"/>
                    <a:pt x="1101" y="24937"/>
                    <a:pt x="3269" y="27372"/>
                  </a:cubicBezTo>
                  <a:cubicBezTo>
                    <a:pt x="5351" y="29710"/>
                    <a:pt x="8326" y="31809"/>
                    <a:pt x="12115" y="33608"/>
                  </a:cubicBezTo>
                  <a:cubicBezTo>
                    <a:pt x="19886" y="37300"/>
                    <a:pt x="30212" y="39331"/>
                    <a:pt x="41192" y="39331"/>
                  </a:cubicBezTo>
                  <a:cubicBezTo>
                    <a:pt x="52176" y="39331"/>
                    <a:pt x="62502" y="37300"/>
                    <a:pt x="70269" y="33608"/>
                  </a:cubicBezTo>
                  <a:cubicBezTo>
                    <a:pt x="74058" y="31809"/>
                    <a:pt x="77035" y="29710"/>
                    <a:pt x="79117" y="27372"/>
                  </a:cubicBezTo>
                  <a:cubicBezTo>
                    <a:pt x="81287" y="24937"/>
                    <a:pt x="82387" y="22344"/>
                    <a:pt x="82387" y="19668"/>
                  </a:cubicBezTo>
                  <a:cubicBezTo>
                    <a:pt x="82387" y="16990"/>
                    <a:pt x="81287" y="14397"/>
                    <a:pt x="79117" y="11960"/>
                  </a:cubicBezTo>
                  <a:cubicBezTo>
                    <a:pt x="77035" y="9622"/>
                    <a:pt x="74058" y="7525"/>
                    <a:pt x="70269" y="5724"/>
                  </a:cubicBezTo>
                  <a:cubicBezTo>
                    <a:pt x="62502" y="2032"/>
                    <a:pt x="52171" y="1"/>
                    <a:pt x="41192"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0">
  <p:cSld name="CUSTOM_29">
    <p:bg>
      <p:bgPr>
        <a:gradFill>
          <a:gsLst>
            <a:gs pos="0">
              <a:schemeClr val="dk1"/>
            </a:gs>
            <a:gs pos="100000">
              <a:schemeClr val="lt1"/>
            </a:gs>
          </a:gsLst>
          <a:path path="circle">
            <a:fillToRect l="50000" t="50000" r="50000" b="50000"/>
          </a:path>
          <a:tileRect/>
        </a:gradFill>
        <a:effectLst/>
      </p:bgPr>
    </p:bg>
    <p:spTree>
      <p:nvGrpSpPr>
        <p:cNvPr id="1" name="Shape 2105"/>
        <p:cNvGrpSpPr/>
        <p:nvPr/>
      </p:nvGrpSpPr>
      <p:grpSpPr>
        <a:xfrm>
          <a:off x="0" y="0"/>
          <a:ext cx="0" cy="0"/>
          <a:chOff x="0" y="0"/>
          <a:chExt cx="0" cy="0"/>
        </a:xfrm>
      </p:grpSpPr>
      <p:sp>
        <p:nvSpPr>
          <p:cNvPr id="2106" name="Google Shape;2106;p34"/>
          <p:cNvSpPr/>
          <p:nvPr/>
        </p:nvSpPr>
        <p:spPr>
          <a:xfrm>
            <a:off x="-499275" y="4292872"/>
            <a:ext cx="10142528" cy="946764"/>
          </a:xfrm>
          <a:custGeom>
            <a:avLst/>
            <a:gdLst/>
            <a:ahLst/>
            <a:cxnLst/>
            <a:rect l="l" t="t" r="r" b="b"/>
            <a:pathLst>
              <a:path w="285705" h="19387" extrusionOk="0">
                <a:moveTo>
                  <a:pt x="156855" y="3628"/>
                </a:moveTo>
                <a:cubicBezTo>
                  <a:pt x="156858" y="3630"/>
                  <a:pt x="156860" y="3633"/>
                  <a:pt x="156863" y="3636"/>
                </a:cubicBezTo>
                <a:lnTo>
                  <a:pt x="156863" y="3636"/>
                </a:lnTo>
                <a:cubicBezTo>
                  <a:pt x="156860" y="3633"/>
                  <a:pt x="156858" y="3630"/>
                  <a:pt x="156855" y="3628"/>
                </a:cubicBezTo>
                <a:close/>
                <a:moveTo>
                  <a:pt x="157019" y="3628"/>
                </a:moveTo>
                <a:cubicBezTo>
                  <a:pt x="157022" y="3631"/>
                  <a:pt x="157025" y="3634"/>
                  <a:pt x="157028" y="3637"/>
                </a:cubicBezTo>
                <a:lnTo>
                  <a:pt x="157028" y="3637"/>
                </a:lnTo>
                <a:cubicBezTo>
                  <a:pt x="157025" y="3634"/>
                  <a:pt x="157022" y="3630"/>
                  <a:pt x="157019" y="3628"/>
                </a:cubicBezTo>
                <a:close/>
                <a:moveTo>
                  <a:pt x="39070" y="3635"/>
                </a:moveTo>
                <a:lnTo>
                  <a:pt x="39070" y="3635"/>
                </a:lnTo>
                <a:cubicBezTo>
                  <a:pt x="39073" y="3638"/>
                  <a:pt x="39076" y="3641"/>
                  <a:pt x="39079" y="3644"/>
                </a:cubicBezTo>
                <a:lnTo>
                  <a:pt x="39079" y="3644"/>
                </a:lnTo>
                <a:cubicBezTo>
                  <a:pt x="39076" y="3641"/>
                  <a:pt x="39073" y="3637"/>
                  <a:pt x="39070" y="3635"/>
                </a:cubicBezTo>
                <a:close/>
                <a:moveTo>
                  <a:pt x="39234" y="3635"/>
                </a:moveTo>
                <a:cubicBezTo>
                  <a:pt x="39237" y="3638"/>
                  <a:pt x="39240" y="3641"/>
                  <a:pt x="39243" y="3644"/>
                </a:cubicBezTo>
                <a:lnTo>
                  <a:pt x="39243" y="3644"/>
                </a:lnTo>
                <a:cubicBezTo>
                  <a:pt x="39240" y="3641"/>
                  <a:pt x="39237" y="3637"/>
                  <a:pt x="39234" y="3635"/>
                </a:cubicBezTo>
                <a:close/>
                <a:moveTo>
                  <a:pt x="235522" y="3635"/>
                </a:moveTo>
                <a:cubicBezTo>
                  <a:pt x="235525" y="3638"/>
                  <a:pt x="235528" y="3641"/>
                  <a:pt x="235532" y="3645"/>
                </a:cubicBezTo>
                <a:lnTo>
                  <a:pt x="235532" y="3645"/>
                </a:lnTo>
                <a:cubicBezTo>
                  <a:pt x="235528" y="3641"/>
                  <a:pt x="235525" y="3638"/>
                  <a:pt x="235522" y="3635"/>
                </a:cubicBezTo>
                <a:close/>
                <a:moveTo>
                  <a:pt x="17" y="3638"/>
                </a:moveTo>
                <a:lnTo>
                  <a:pt x="17" y="3638"/>
                </a:lnTo>
                <a:cubicBezTo>
                  <a:pt x="20" y="3641"/>
                  <a:pt x="22" y="3643"/>
                  <a:pt x="25" y="3646"/>
                </a:cubicBezTo>
                <a:lnTo>
                  <a:pt x="25" y="3646"/>
                </a:lnTo>
                <a:cubicBezTo>
                  <a:pt x="22" y="3643"/>
                  <a:pt x="20" y="3641"/>
                  <a:pt x="17" y="3638"/>
                </a:cubicBezTo>
                <a:close/>
                <a:moveTo>
                  <a:pt x="196236" y="3631"/>
                </a:moveTo>
                <a:cubicBezTo>
                  <a:pt x="196243" y="3639"/>
                  <a:pt x="196250" y="3646"/>
                  <a:pt x="196257" y="3654"/>
                </a:cubicBezTo>
                <a:lnTo>
                  <a:pt x="196257" y="3654"/>
                </a:lnTo>
                <a:cubicBezTo>
                  <a:pt x="196248" y="3644"/>
                  <a:pt x="196241" y="3636"/>
                  <a:pt x="196236" y="3631"/>
                </a:cubicBezTo>
                <a:close/>
                <a:moveTo>
                  <a:pt x="196072" y="3631"/>
                </a:moveTo>
                <a:lnTo>
                  <a:pt x="196072" y="3631"/>
                </a:lnTo>
                <a:cubicBezTo>
                  <a:pt x="196081" y="3641"/>
                  <a:pt x="196090" y="3650"/>
                  <a:pt x="196099" y="3660"/>
                </a:cubicBezTo>
                <a:lnTo>
                  <a:pt x="196099" y="3660"/>
                </a:lnTo>
                <a:cubicBezTo>
                  <a:pt x="196087" y="3647"/>
                  <a:pt x="196078" y="3638"/>
                  <a:pt x="196072" y="3631"/>
                </a:cubicBezTo>
                <a:close/>
                <a:moveTo>
                  <a:pt x="78415" y="5086"/>
                </a:moveTo>
                <a:cubicBezTo>
                  <a:pt x="78412" y="5089"/>
                  <a:pt x="78409" y="5092"/>
                  <a:pt x="78405" y="5097"/>
                </a:cubicBezTo>
                <a:lnTo>
                  <a:pt x="78405" y="5097"/>
                </a:lnTo>
                <a:cubicBezTo>
                  <a:pt x="78409" y="5092"/>
                  <a:pt x="78413" y="5089"/>
                  <a:pt x="78415" y="5086"/>
                </a:cubicBezTo>
                <a:close/>
                <a:moveTo>
                  <a:pt x="128752" y="5968"/>
                </a:moveTo>
                <a:lnTo>
                  <a:pt x="128752" y="5968"/>
                </a:lnTo>
                <a:cubicBezTo>
                  <a:pt x="128749" y="5971"/>
                  <a:pt x="128746" y="5974"/>
                  <a:pt x="128743" y="5978"/>
                </a:cubicBezTo>
                <a:lnTo>
                  <a:pt x="128743" y="5978"/>
                </a:lnTo>
                <a:cubicBezTo>
                  <a:pt x="128746" y="5975"/>
                  <a:pt x="128749" y="5971"/>
                  <a:pt x="128752" y="5968"/>
                </a:cubicBezTo>
                <a:close/>
                <a:moveTo>
                  <a:pt x="128626" y="5968"/>
                </a:moveTo>
                <a:lnTo>
                  <a:pt x="128626" y="5968"/>
                </a:lnTo>
                <a:cubicBezTo>
                  <a:pt x="128623" y="5971"/>
                  <a:pt x="128620" y="5974"/>
                  <a:pt x="128616" y="5978"/>
                </a:cubicBezTo>
                <a:lnTo>
                  <a:pt x="128616" y="5978"/>
                </a:lnTo>
                <a:cubicBezTo>
                  <a:pt x="128620" y="5974"/>
                  <a:pt x="128623" y="5971"/>
                  <a:pt x="128626" y="5968"/>
                </a:cubicBezTo>
                <a:close/>
                <a:moveTo>
                  <a:pt x="246474" y="5982"/>
                </a:moveTo>
                <a:cubicBezTo>
                  <a:pt x="246471" y="5985"/>
                  <a:pt x="246467" y="5989"/>
                  <a:pt x="246463" y="5994"/>
                </a:cubicBezTo>
                <a:lnTo>
                  <a:pt x="246463" y="5994"/>
                </a:lnTo>
                <a:cubicBezTo>
                  <a:pt x="246467" y="5990"/>
                  <a:pt x="246470" y="5986"/>
                  <a:pt x="246474" y="5982"/>
                </a:cubicBezTo>
                <a:close/>
                <a:moveTo>
                  <a:pt x="10970" y="5982"/>
                </a:moveTo>
                <a:cubicBezTo>
                  <a:pt x="10966" y="5986"/>
                  <a:pt x="10962" y="5990"/>
                  <a:pt x="10957" y="5995"/>
                </a:cubicBezTo>
                <a:lnTo>
                  <a:pt x="10957" y="5995"/>
                </a:lnTo>
                <a:cubicBezTo>
                  <a:pt x="10962" y="5990"/>
                  <a:pt x="10967" y="5986"/>
                  <a:pt x="10970" y="5982"/>
                </a:cubicBezTo>
                <a:close/>
                <a:moveTo>
                  <a:pt x="246401" y="5982"/>
                </a:moveTo>
                <a:cubicBezTo>
                  <a:pt x="246397" y="5986"/>
                  <a:pt x="246392" y="5990"/>
                  <a:pt x="246387" y="5996"/>
                </a:cubicBezTo>
                <a:lnTo>
                  <a:pt x="246387" y="5996"/>
                </a:lnTo>
                <a:cubicBezTo>
                  <a:pt x="246392" y="5990"/>
                  <a:pt x="246397" y="5986"/>
                  <a:pt x="246401" y="5982"/>
                </a:cubicBezTo>
                <a:close/>
                <a:moveTo>
                  <a:pt x="26457" y="5696"/>
                </a:moveTo>
                <a:cubicBezTo>
                  <a:pt x="26457" y="5940"/>
                  <a:pt x="26461" y="6191"/>
                  <a:pt x="26471" y="6446"/>
                </a:cubicBezTo>
                <a:lnTo>
                  <a:pt x="26405" y="6251"/>
                </a:lnTo>
                <a:lnTo>
                  <a:pt x="26405" y="6184"/>
                </a:lnTo>
                <a:cubicBezTo>
                  <a:pt x="26419" y="6010"/>
                  <a:pt x="26440" y="5850"/>
                  <a:pt x="26457" y="5696"/>
                </a:cubicBezTo>
                <a:close/>
                <a:moveTo>
                  <a:pt x="65677" y="5696"/>
                </a:moveTo>
                <a:cubicBezTo>
                  <a:pt x="65677" y="5940"/>
                  <a:pt x="65680" y="6195"/>
                  <a:pt x="65691" y="6446"/>
                </a:cubicBezTo>
                <a:lnTo>
                  <a:pt x="65625" y="6251"/>
                </a:lnTo>
                <a:cubicBezTo>
                  <a:pt x="65621" y="6230"/>
                  <a:pt x="65618" y="6209"/>
                  <a:pt x="65621" y="6184"/>
                </a:cubicBezTo>
                <a:cubicBezTo>
                  <a:pt x="65639" y="6010"/>
                  <a:pt x="65656" y="5850"/>
                  <a:pt x="65677" y="5696"/>
                </a:cubicBezTo>
                <a:close/>
                <a:moveTo>
                  <a:pt x="104890" y="5696"/>
                </a:moveTo>
                <a:cubicBezTo>
                  <a:pt x="104890" y="5940"/>
                  <a:pt x="104897" y="6195"/>
                  <a:pt x="104904" y="6446"/>
                </a:cubicBezTo>
                <a:lnTo>
                  <a:pt x="104838" y="6251"/>
                </a:lnTo>
                <a:lnTo>
                  <a:pt x="104838" y="6184"/>
                </a:lnTo>
                <a:cubicBezTo>
                  <a:pt x="104855" y="6010"/>
                  <a:pt x="104872" y="5850"/>
                  <a:pt x="104890" y="5696"/>
                </a:cubicBezTo>
                <a:close/>
                <a:moveTo>
                  <a:pt x="144235" y="5696"/>
                </a:moveTo>
                <a:cubicBezTo>
                  <a:pt x="144235" y="5940"/>
                  <a:pt x="144242" y="6188"/>
                  <a:pt x="144249" y="6446"/>
                </a:cubicBezTo>
                <a:lnTo>
                  <a:pt x="144183" y="6251"/>
                </a:lnTo>
                <a:lnTo>
                  <a:pt x="144183" y="6184"/>
                </a:lnTo>
                <a:cubicBezTo>
                  <a:pt x="144197" y="6010"/>
                  <a:pt x="144218" y="5850"/>
                  <a:pt x="144235" y="5696"/>
                </a:cubicBezTo>
                <a:close/>
                <a:moveTo>
                  <a:pt x="183455" y="5696"/>
                </a:moveTo>
                <a:cubicBezTo>
                  <a:pt x="183455" y="5940"/>
                  <a:pt x="183459" y="6191"/>
                  <a:pt x="183469" y="6446"/>
                </a:cubicBezTo>
                <a:lnTo>
                  <a:pt x="183403" y="6251"/>
                </a:lnTo>
                <a:cubicBezTo>
                  <a:pt x="183403" y="6230"/>
                  <a:pt x="183399" y="6205"/>
                  <a:pt x="183399" y="6184"/>
                </a:cubicBezTo>
                <a:cubicBezTo>
                  <a:pt x="183417" y="6010"/>
                  <a:pt x="183434" y="5850"/>
                  <a:pt x="183455" y="5696"/>
                </a:cubicBezTo>
                <a:close/>
                <a:moveTo>
                  <a:pt x="222675" y="5696"/>
                </a:moveTo>
                <a:lnTo>
                  <a:pt x="222675" y="5696"/>
                </a:lnTo>
                <a:cubicBezTo>
                  <a:pt x="222668" y="5940"/>
                  <a:pt x="222675" y="6195"/>
                  <a:pt x="222686" y="6446"/>
                </a:cubicBezTo>
                <a:lnTo>
                  <a:pt x="222616" y="6251"/>
                </a:lnTo>
                <a:lnTo>
                  <a:pt x="222616" y="6184"/>
                </a:lnTo>
                <a:cubicBezTo>
                  <a:pt x="222637" y="6010"/>
                  <a:pt x="222654" y="5850"/>
                  <a:pt x="222675" y="5696"/>
                </a:cubicBezTo>
                <a:close/>
                <a:moveTo>
                  <a:pt x="261961" y="5696"/>
                </a:moveTo>
                <a:cubicBezTo>
                  <a:pt x="261961" y="5940"/>
                  <a:pt x="261968" y="6195"/>
                  <a:pt x="261975" y="6446"/>
                </a:cubicBezTo>
                <a:lnTo>
                  <a:pt x="261909" y="6251"/>
                </a:lnTo>
                <a:cubicBezTo>
                  <a:pt x="261913" y="6230"/>
                  <a:pt x="261909" y="6205"/>
                  <a:pt x="261906" y="6184"/>
                </a:cubicBezTo>
                <a:cubicBezTo>
                  <a:pt x="261923" y="6010"/>
                  <a:pt x="261940" y="5850"/>
                  <a:pt x="261961" y="5696"/>
                </a:cubicBezTo>
                <a:close/>
                <a:moveTo>
                  <a:pt x="29021" y="5825"/>
                </a:moveTo>
                <a:cubicBezTo>
                  <a:pt x="29042" y="5853"/>
                  <a:pt x="29059" y="5888"/>
                  <a:pt x="29077" y="5919"/>
                </a:cubicBezTo>
                <a:cubicBezTo>
                  <a:pt x="28972" y="6146"/>
                  <a:pt x="28867" y="6376"/>
                  <a:pt x="28770" y="6613"/>
                </a:cubicBezTo>
                <a:cubicBezTo>
                  <a:pt x="28825" y="6341"/>
                  <a:pt x="28909" y="6076"/>
                  <a:pt x="29021" y="5825"/>
                </a:cubicBezTo>
                <a:close/>
                <a:moveTo>
                  <a:pt x="68241" y="5822"/>
                </a:moveTo>
                <a:lnTo>
                  <a:pt x="68296" y="5919"/>
                </a:lnTo>
                <a:cubicBezTo>
                  <a:pt x="68188" y="6146"/>
                  <a:pt x="68087" y="6376"/>
                  <a:pt x="67986" y="6613"/>
                </a:cubicBezTo>
                <a:cubicBezTo>
                  <a:pt x="68045" y="6341"/>
                  <a:pt x="68129" y="6076"/>
                  <a:pt x="68241" y="5822"/>
                </a:cubicBezTo>
                <a:close/>
                <a:moveTo>
                  <a:pt x="107461" y="5822"/>
                </a:moveTo>
                <a:cubicBezTo>
                  <a:pt x="107475" y="5857"/>
                  <a:pt x="107495" y="5888"/>
                  <a:pt x="107516" y="5919"/>
                </a:cubicBezTo>
                <a:cubicBezTo>
                  <a:pt x="107408" y="6146"/>
                  <a:pt x="107304" y="6376"/>
                  <a:pt x="107206" y="6613"/>
                </a:cubicBezTo>
                <a:cubicBezTo>
                  <a:pt x="107293" y="6233"/>
                  <a:pt x="107380" y="5986"/>
                  <a:pt x="107461" y="5822"/>
                </a:cubicBezTo>
                <a:close/>
                <a:moveTo>
                  <a:pt x="146799" y="5822"/>
                </a:moveTo>
                <a:cubicBezTo>
                  <a:pt x="146820" y="5853"/>
                  <a:pt x="146841" y="5888"/>
                  <a:pt x="146858" y="5919"/>
                </a:cubicBezTo>
                <a:cubicBezTo>
                  <a:pt x="146754" y="6146"/>
                  <a:pt x="146646" y="6376"/>
                  <a:pt x="146548" y="6613"/>
                </a:cubicBezTo>
                <a:cubicBezTo>
                  <a:pt x="146604" y="6341"/>
                  <a:pt x="146687" y="6076"/>
                  <a:pt x="146799" y="5822"/>
                </a:cubicBezTo>
                <a:close/>
                <a:moveTo>
                  <a:pt x="186019" y="5825"/>
                </a:moveTo>
                <a:lnTo>
                  <a:pt x="186075" y="5919"/>
                </a:lnTo>
                <a:cubicBezTo>
                  <a:pt x="185967" y="6146"/>
                  <a:pt x="185866" y="6376"/>
                  <a:pt x="185764" y="6613"/>
                </a:cubicBezTo>
                <a:cubicBezTo>
                  <a:pt x="185824" y="6341"/>
                  <a:pt x="185907" y="6076"/>
                  <a:pt x="186019" y="5825"/>
                </a:cubicBezTo>
                <a:close/>
                <a:moveTo>
                  <a:pt x="225239" y="5822"/>
                </a:moveTo>
                <a:cubicBezTo>
                  <a:pt x="225256" y="5857"/>
                  <a:pt x="225274" y="5888"/>
                  <a:pt x="225295" y="5919"/>
                </a:cubicBezTo>
                <a:cubicBezTo>
                  <a:pt x="225187" y="6146"/>
                  <a:pt x="225085" y="6376"/>
                  <a:pt x="224984" y="6613"/>
                </a:cubicBezTo>
                <a:cubicBezTo>
                  <a:pt x="225044" y="6341"/>
                  <a:pt x="225127" y="6076"/>
                  <a:pt x="225239" y="5822"/>
                </a:cubicBezTo>
                <a:close/>
                <a:moveTo>
                  <a:pt x="264525" y="5825"/>
                </a:moveTo>
                <a:lnTo>
                  <a:pt x="264584" y="5919"/>
                </a:lnTo>
                <a:cubicBezTo>
                  <a:pt x="264473" y="6146"/>
                  <a:pt x="264375" y="6376"/>
                  <a:pt x="264274" y="6613"/>
                </a:cubicBezTo>
                <a:cubicBezTo>
                  <a:pt x="264330" y="6341"/>
                  <a:pt x="264417" y="6076"/>
                  <a:pt x="264525" y="5825"/>
                </a:cubicBezTo>
                <a:close/>
                <a:moveTo>
                  <a:pt x="85078" y="6725"/>
                </a:moveTo>
                <a:lnTo>
                  <a:pt x="85078" y="6725"/>
                </a:lnTo>
                <a:cubicBezTo>
                  <a:pt x="85083" y="6738"/>
                  <a:pt x="85086" y="6749"/>
                  <a:pt x="85087" y="6762"/>
                </a:cubicBezTo>
                <a:lnTo>
                  <a:pt x="85087" y="6762"/>
                </a:lnTo>
                <a:cubicBezTo>
                  <a:pt x="85084" y="6751"/>
                  <a:pt x="85078" y="6738"/>
                  <a:pt x="85078" y="6725"/>
                </a:cubicBezTo>
                <a:close/>
                <a:moveTo>
                  <a:pt x="6641" y="6725"/>
                </a:moveTo>
                <a:lnTo>
                  <a:pt x="6655" y="6774"/>
                </a:lnTo>
                <a:lnTo>
                  <a:pt x="6645" y="6767"/>
                </a:lnTo>
                <a:cubicBezTo>
                  <a:pt x="6645" y="6753"/>
                  <a:pt x="6645" y="6739"/>
                  <a:pt x="6641" y="6725"/>
                </a:cubicBezTo>
                <a:close/>
                <a:moveTo>
                  <a:pt x="45858" y="6725"/>
                </a:moveTo>
                <a:lnTo>
                  <a:pt x="45872" y="6774"/>
                </a:lnTo>
                <a:lnTo>
                  <a:pt x="45865" y="6763"/>
                </a:lnTo>
                <a:cubicBezTo>
                  <a:pt x="45865" y="6753"/>
                  <a:pt x="45861" y="6739"/>
                  <a:pt x="45858" y="6725"/>
                </a:cubicBezTo>
                <a:close/>
                <a:moveTo>
                  <a:pt x="163640" y="6725"/>
                </a:moveTo>
                <a:lnTo>
                  <a:pt x="163650" y="6774"/>
                </a:lnTo>
                <a:lnTo>
                  <a:pt x="163643" y="6774"/>
                </a:lnTo>
                <a:cubicBezTo>
                  <a:pt x="163643" y="6756"/>
                  <a:pt x="163643" y="6743"/>
                  <a:pt x="163640" y="6725"/>
                </a:cubicBezTo>
                <a:close/>
                <a:moveTo>
                  <a:pt x="202856" y="6725"/>
                </a:moveTo>
                <a:lnTo>
                  <a:pt x="202870" y="6774"/>
                </a:lnTo>
                <a:lnTo>
                  <a:pt x="202863" y="6767"/>
                </a:lnTo>
                <a:cubicBezTo>
                  <a:pt x="202863" y="6753"/>
                  <a:pt x="202859" y="6739"/>
                  <a:pt x="202856" y="6725"/>
                </a:cubicBezTo>
                <a:close/>
                <a:moveTo>
                  <a:pt x="14029" y="6125"/>
                </a:moveTo>
                <a:cubicBezTo>
                  <a:pt x="14043" y="6317"/>
                  <a:pt x="14060" y="6509"/>
                  <a:pt x="14081" y="6701"/>
                </a:cubicBezTo>
                <a:cubicBezTo>
                  <a:pt x="14026" y="6739"/>
                  <a:pt x="13970" y="6781"/>
                  <a:pt x="13914" y="6830"/>
                </a:cubicBezTo>
                <a:cubicBezTo>
                  <a:pt x="13903" y="6704"/>
                  <a:pt x="13896" y="6579"/>
                  <a:pt x="13886" y="6460"/>
                </a:cubicBezTo>
                <a:cubicBezTo>
                  <a:pt x="13879" y="6341"/>
                  <a:pt x="13984" y="6230"/>
                  <a:pt x="14029" y="6125"/>
                </a:cubicBezTo>
                <a:close/>
                <a:moveTo>
                  <a:pt x="53249" y="6125"/>
                </a:moveTo>
                <a:cubicBezTo>
                  <a:pt x="53263" y="6317"/>
                  <a:pt x="53280" y="6509"/>
                  <a:pt x="53298" y="6701"/>
                </a:cubicBezTo>
                <a:lnTo>
                  <a:pt x="53127" y="6830"/>
                </a:lnTo>
                <a:cubicBezTo>
                  <a:pt x="53123" y="6704"/>
                  <a:pt x="53113" y="6579"/>
                  <a:pt x="53106" y="6460"/>
                </a:cubicBezTo>
                <a:cubicBezTo>
                  <a:pt x="53095" y="6341"/>
                  <a:pt x="53204" y="6230"/>
                  <a:pt x="53249" y="6125"/>
                </a:cubicBezTo>
                <a:close/>
                <a:moveTo>
                  <a:pt x="92465" y="6125"/>
                </a:moveTo>
                <a:lnTo>
                  <a:pt x="92518" y="6701"/>
                </a:lnTo>
                <a:lnTo>
                  <a:pt x="92347" y="6830"/>
                </a:lnTo>
                <a:cubicBezTo>
                  <a:pt x="92343" y="6704"/>
                  <a:pt x="92333" y="6579"/>
                  <a:pt x="92319" y="6460"/>
                </a:cubicBezTo>
                <a:lnTo>
                  <a:pt x="92465" y="6125"/>
                </a:lnTo>
                <a:close/>
                <a:moveTo>
                  <a:pt x="131811" y="6125"/>
                </a:moveTo>
                <a:lnTo>
                  <a:pt x="131863" y="6701"/>
                </a:lnTo>
                <a:cubicBezTo>
                  <a:pt x="131811" y="6739"/>
                  <a:pt x="131748" y="6781"/>
                  <a:pt x="131692" y="6830"/>
                </a:cubicBezTo>
                <a:cubicBezTo>
                  <a:pt x="131682" y="6704"/>
                  <a:pt x="131675" y="6579"/>
                  <a:pt x="131664" y="6460"/>
                </a:cubicBezTo>
                <a:cubicBezTo>
                  <a:pt x="131657" y="6341"/>
                  <a:pt x="131762" y="6230"/>
                  <a:pt x="131811" y="6125"/>
                </a:cubicBezTo>
                <a:close/>
                <a:moveTo>
                  <a:pt x="171027" y="6125"/>
                </a:moveTo>
                <a:cubicBezTo>
                  <a:pt x="171041" y="6317"/>
                  <a:pt x="171059" y="6509"/>
                  <a:pt x="171076" y="6701"/>
                </a:cubicBezTo>
                <a:lnTo>
                  <a:pt x="170905" y="6830"/>
                </a:lnTo>
                <a:cubicBezTo>
                  <a:pt x="170902" y="6704"/>
                  <a:pt x="170895" y="6579"/>
                  <a:pt x="170884" y="6460"/>
                </a:cubicBezTo>
                <a:cubicBezTo>
                  <a:pt x="170877" y="6341"/>
                  <a:pt x="170982" y="6230"/>
                  <a:pt x="171027" y="6125"/>
                </a:cubicBezTo>
                <a:close/>
                <a:moveTo>
                  <a:pt x="210244" y="6125"/>
                </a:moveTo>
                <a:lnTo>
                  <a:pt x="210296" y="6701"/>
                </a:lnTo>
                <a:lnTo>
                  <a:pt x="210125" y="6830"/>
                </a:lnTo>
                <a:cubicBezTo>
                  <a:pt x="210122" y="6704"/>
                  <a:pt x="210115" y="6579"/>
                  <a:pt x="210104" y="6460"/>
                </a:cubicBezTo>
                <a:lnTo>
                  <a:pt x="210244" y="6125"/>
                </a:lnTo>
                <a:close/>
                <a:moveTo>
                  <a:pt x="249537" y="6125"/>
                </a:moveTo>
                <a:cubicBezTo>
                  <a:pt x="249551" y="6317"/>
                  <a:pt x="249568" y="6509"/>
                  <a:pt x="249586" y="6701"/>
                </a:cubicBezTo>
                <a:lnTo>
                  <a:pt x="249415" y="6830"/>
                </a:lnTo>
                <a:cubicBezTo>
                  <a:pt x="249411" y="6704"/>
                  <a:pt x="249401" y="6579"/>
                  <a:pt x="249394" y="6460"/>
                </a:cubicBezTo>
                <a:cubicBezTo>
                  <a:pt x="249383" y="6341"/>
                  <a:pt x="249488" y="6230"/>
                  <a:pt x="249537" y="6125"/>
                </a:cubicBezTo>
                <a:close/>
                <a:moveTo>
                  <a:pt x="64121" y="6648"/>
                </a:moveTo>
                <a:lnTo>
                  <a:pt x="64215" y="6882"/>
                </a:lnTo>
                <a:lnTo>
                  <a:pt x="64215" y="6882"/>
                </a:lnTo>
                <a:lnTo>
                  <a:pt x="64139" y="6823"/>
                </a:lnTo>
                <a:cubicBezTo>
                  <a:pt x="64132" y="6767"/>
                  <a:pt x="64128" y="6704"/>
                  <a:pt x="64121" y="6648"/>
                </a:cubicBezTo>
                <a:close/>
                <a:moveTo>
                  <a:pt x="103338" y="6648"/>
                </a:moveTo>
                <a:lnTo>
                  <a:pt x="103338" y="6648"/>
                </a:lnTo>
                <a:cubicBezTo>
                  <a:pt x="103369" y="6722"/>
                  <a:pt x="103400" y="6802"/>
                  <a:pt x="103432" y="6882"/>
                </a:cubicBezTo>
                <a:lnTo>
                  <a:pt x="103432" y="6882"/>
                </a:lnTo>
                <a:lnTo>
                  <a:pt x="103355" y="6823"/>
                </a:lnTo>
                <a:cubicBezTo>
                  <a:pt x="103352" y="6767"/>
                  <a:pt x="103341" y="6704"/>
                  <a:pt x="103338" y="6648"/>
                </a:cubicBezTo>
                <a:close/>
                <a:moveTo>
                  <a:pt x="142683" y="6648"/>
                </a:moveTo>
                <a:lnTo>
                  <a:pt x="142683" y="6648"/>
                </a:lnTo>
                <a:cubicBezTo>
                  <a:pt x="142715" y="6722"/>
                  <a:pt x="142742" y="6802"/>
                  <a:pt x="142777" y="6882"/>
                </a:cubicBezTo>
                <a:lnTo>
                  <a:pt x="142777" y="6882"/>
                </a:lnTo>
                <a:lnTo>
                  <a:pt x="142701" y="6823"/>
                </a:lnTo>
                <a:cubicBezTo>
                  <a:pt x="142694" y="6767"/>
                  <a:pt x="142690" y="6704"/>
                  <a:pt x="142683" y="6648"/>
                </a:cubicBezTo>
                <a:close/>
                <a:moveTo>
                  <a:pt x="221116" y="6648"/>
                </a:moveTo>
                <a:lnTo>
                  <a:pt x="221116" y="6648"/>
                </a:lnTo>
                <a:cubicBezTo>
                  <a:pt x="221151" y="6722"/>
                  <a:pt x="221179" y="6802"/>
                  <a:pt x="221210" y="6882"/>
                </a:cubicBezTo>
                <a:lnTo>
                  <a:pt x="221210" y="6882"/>
                </a:lnTo>
                <a:lnTo>
                  <a:pt x="221137" y="6823"/>
                </a:lnTo>
                <a:cubicBezTo>
                  <a:pt x="221130" y="6767"/>
                  <a:pt x="221126" y="6704"/>
                  <a:pt x="221116" y="6648"/>
                </a:cubicBezTo>
                <a:close/>
                <a:moveTo>
                  <a:pt x="260413" y="6648"/>
                </a:moveTo>
                <a:cubicBezTo>
                  <a:pt x="260437" y="6722"/>
                  <a:pt x="260468" y="6802"/>
                  <a:pt x="260503" y="6882"/>
                </a:cubicBezTo>
                <a:lnTo>
                  <a:pt x="260503" y="6882"/>
                </a:lnTo>
                <a:lnTo>
                  <a:pt x="260430" y="6823"/>
                </a:lnTo>
                <a:cubicBezTo>
                  <a:pt x="260420" y="6767"/>
                  <a:pt x="260416" y="6704"/>
                  <a:pt x="260413" y="6648"/>
                </a:cubicBezTo>
                <a:close/>
                <a:moveTo>
                  <a:pt x="24905" y="6648"/>
                </a:moveTo>
                <a:lnTo>
                  <a:pt x="24905" y="6648"/>
                </a:lnTo>
                <a:cubicBezTo>
                  <a:pt x="24933" y="6722"/>
                  <a:pt x="24968" y="6798"/>
                  <a:pt x="24996" y="6882"/>
                </a:cubicBezTo>
                <a:lnTo>
                  <a:pt x="24922" y="6823"/>
                </a:lnTo>
                <a:cubicBezTo>
                  <a:pt x="24915" y="6767"/>
                  <a:pt x="24908" y="6704"/>
                  <a:pt x="24905" y="6648"/>
                </a:cubicBezTo>
                <a:close/>
                <a:moveTo>
                  <a:pt x="181900" y="6648"/>
                </a:moveTo>
                <a:lnTo>
                  <a:pt x="181994" y="6882"/>
                </a:lnTo>
                <a:lnTo>
                  <a:pt x="181917" y="6823"/>
                </a:lnTo>
                <a:cubicBezTo>
                  <a:pt x="181914" y="6767"/>
                  <a:pt x="181907" y="6704"/>
                  <a:pt x="181900" y="6648"/>
                </a:cubicBezTo>
                <a:close/>
                <a:moveTo>
                  <a:pt x="32408" y="5738"/>
                </a:moveTo>
                <a:cubicBezTo>
                  <a:pt x="32397" y="6055"/>
                  <a:pt x="32373" y="6460"/>
                  <a:pt x="32352" y="6913"/>
                </a:cubicBezTo>
                <a:lnTo>
                  <a:pt x="32327" y="6913"/>
                </a:lnTo>
                <a:lnTo>
                  <a:pt x="32348" y="6941"/>
                </a:lnTo>
                <a:cubicBezTo>
                  <a:pt x="32348" y="6962"/>
                  <a:pt x="32345" y="6987"/>
                  <a:pt x="32345" y="7008"/>
                </a:cubicBezTo>
                <a:cubicBezTo>
                  <a:pt x="32265" y="6844"/>
                  <a:pt x="32181" y="6687"/>
                  <a:pt x="32094" y="6530"/>
                </a:cubicBezTo>
                <a:cubicBezTo>
                  <a:pt x="32094" y="6505"/>
                  <a:pt x="32094" y="6481"/>
                  <a:pt x="32090" y="6457"/>
                </a:cubicBezTo>
                <a:cubicBezTo>
                  <a:pt x="32205" y="6191"/>
                  <a:pt x="32310" y="5951"/>
                  <a:pt x="32408" y="5738"/>
                </a:cubicBezTo>
                <a:close/>
                <a:moveTo>
                  <a:pt x="71624" y="5734"/>
                </a:moveTo>
                <a:cubicBezTo>
                  <a:pt x="71610" y="6055"/>
                  <a:pt x="71593" y="6460"/>
                  <a:pt x="71568" y="6913"/>
                </a:cubicBezTo>
                <a:lnTo>
                  <a:pt x="71544" y="6913"/>
                </a:lnTo>
                <a:lnTo>
                  <a:pt x="71568" y="6938"/>
                </a:lnTo>
                <a:cubicBezTo>
                  <a:pt x="71568" y="6962"/>
                  <a:pt x="71561" y="6983"/>
                  <a:pt x="71561" y="7008"/>
                </a:cubicBezTo>
                <a:cubicBezTo>
                  <a:pt x="71485" y="6844"/>
                  <a:pt x="71401" y="6687"/>
                  <a:pt x="71314" y="6530"/>
                </a:cubicBezTo>
                <a:cubicBezTo>
                  <a:pt x="71314" y="6509"/>
                  <a:pt x="71310" y="6481"/>
                  <a:pt x="71310" y="6457"/>
                </a:cubicBezTo>
                <a:cubicBezTo>
                  <a:pt x="71422" y="6191"/>
                  <a:pt x="71526" y="5951"/>
                  <a:pt x="71624" y="5734"/>
                </a:cubicBezTo>
                <a:close/>
                <a:moveTo>
                  <a:pt x="110841" y="5734"/>
                </a:moveTo>
                <a:lnTo>
                  <a:pt x="110841" y="5734"/>
                </a:lnTo>
                <a:cubicBezTo>
                  <a:pt x="110830" y="6055"/>
                  <a:pt x="110813" y="6460"/>
                  <a:pt x="110785" y="6913"/>
                </a:cubicBezTo>
                <a:lnTo>
                  <a:pt x="110760" y="6913"/>
                </a:lnTo>
                <a:lnTo>
                  <a:pt x="110785" y="6938"/>
                </a:lnTo>
                <a:cubicBezTo>
                  <a:pt x="110781" y="6962"/>
                  <a:pt x="110781" y="6987"/>
                  <a:pt x="110781" y="7008"/>
                </a:cubicBezTo>
                <a:cubicBezTo>
                  <a:pt x="110698" y="6844"/>
                  <a:pt x="110614" y="6687"/>
                  <a:pt x="110534" y="6530"/>
                </a:cubicBezTo>
                <a:cubicBezTo>
                  <a:pt x="110530" y="6505"/>
                  <a:pt x="110527" y="6481"/>
                  <a:pt x="110530" y="6457"/>
                </a:cubicBezTo>
                <a:cubicBezTo>
                  <a:pt x="110642" y="6191"/>
                  <a:pt x="110746" y="5947"/>
                  <a:pt x="110841" y="5734"/>
                </a:cubicBezTo>
                <a:close/>
                <a:moveTo>
                  <a:pt x="150186" y="5734"/>
                </a:moveTo>
                <a:lnTo>
                  <a:pt x="150186" y="5734"/>
                </a:lnTo>
                <a:cubicBezTo>
                  <a:pt x="150176" y="6055"/>
                  <a:pt x="150151" y="6460"/>
                  <a:pt x="150130" y="6913"/>
                </a:cubicBezTo>
                <a:lnTo>
                  <a:pt x="150106" y="6913"/>
                </a:lnTo>
                <a:lnTo>
                  <a:pt x="150127" y="6938"/>
                </a:lnTo>
                <a:cubicBezTo>
                  <a:pt x="150127" y="6962"/>
                  <a:pt x="150127" y="6987"/>
                  <a:pt x="150123" y="7008"/>
                </a:cubicBezTo>
                <a:cubicBezTo>
                  <a:pt x="150043" y="6844"/>
                  <a:pt x="149959" y="6687"/>
                  <a:pt x="149879" y="6530"/>
                </a:cubicBezTo>
                <a:cubicBezTo>
                  <a:pt x="149872" y="6509"/>
                  <a:pt x="149872" y="6481"/>
                  <a:pt x="149869" y="6457"/>
                </a:cubicBezTo>
                <a:cubicBezTo>
                  <a:pt x="149984" y="6191"/>
                  <a:pt x="150092" y="5951"/>
                  <a:pt x="150186" y="5734"/>
                </a:cubicBezTo>
                <a:close/>
                <a:moveTo>
                  <a:pt x="189402" y="5738"/>
                </a:moveTo>
                <a:lnTo>
                  <a:pt x="189402" y="5738"/>
                </a:lnTo>
                <a:cubicBezTo>
                  <a:pt x="189388" y="6055"/>
                  <a:pt x="189371" y="6460"/>
                  <a:pt x="189347" y="6913"/>
                </a:cubicBezTo>
                <a:lnTo>
                  <a:pt x="189326" y="6913"/>
                </a:lnTo>
                <a:lnTo>
                  <a:pt x="189347" y="6941"/>
                </a:lnTo>
                <a:cubicBezTo>
                  <a:pt x="189347" y="6962"/>
                  <a:pt x="189340" y="6983"/>
                  <a:pt x="189340" y="7008"/>
                </a:cubicBezTo>
                <a:cubicBezTo>
                  <a:pt x="189263" y="6844"/>
                  <a:pt x="189179" y="6687"/>
                  <a:pt x="189092" y="6530"/>
                </a:cubicBezTo>
                <a:cubicBezTo>
                  <a:pt x="189092" y="6505"/>
                  <a:pt x="189092" y="6481"/>
                  <a:pt x="189089" y="6457"/>
                </a:cubicBezTo>
                <a:cubicBezTo>
                  <a:pt x="189200" y="6191"/>
                  <a:pt x="189308" y="5951"/>
                  <a:pt x="189402" y="5738"/>
                </a:cubicBezTo>
                <a:close/>
                <a:moveTo>
                  <a:pt x="228622" y="5734"/>
                </a:moveTo>
                <a:lnTo>
                  <a:pt x="228622" y="5734"/>
                </a:lnTo>
                <a:cubicBezTo>
                  <a:pt x="228608" y="6055"/>
                  <a:pt x="228591" y="6460"/>
                  <a:pt x="228563" y="6913"/>
                </a:cubicBezTo>
                <a:lnTo>
                  <a:pt x="228539" y="6913"/>
                </a:lnTo>
                <a:lnTo>
                  <a:pt x="228563" y="6938"/>
                </a:lnTo>
                <a:cubicBezTo>
                  <a:pt x="228560" y="6962"/>
                  <a:pt x="228560" y="6987"/>
                  <a:pt x="228560" y="7008"/>
                </a:cubicBezTo>
                <a:cubicBezTo>
                  <a:pt x="228483" y="6844"/>
                  <a:pt x="228399" y="6687"/>
                  <a:pt x="228312" y="6530"/>
                </a:cubicBezTo>
                <a:cubicBezTo>
                  <a:pt x="228312" y="6509"/>
                  <a:pt x="228308" y="6481"/>
                  <a:pt x="228308" y="6457"/>
                </a:cubicBezTo>
                <a:cubicBezTo>
                  <a:pt x="228420" y="6191"/>
                  <a:pt x="228525" y="5951"/>
                  <a:pt x="228622" y="5734"/>
                </a:cubicBezTo>
                <a:close/>
                <a:moveTo>
                  <a:pt x="267915" y="5738"/>
                </a:moveTo>
                <a:cubicBezTo>
                  <a:pt x="267898" y="6055"/>
                  <a:pt x="267881" y="6460"/>
                  <a:pt x="267853" y="6913"/>
                </a:cubicBezTo>
                <a:lnTo>
                  <a:pt x="267832" y="6913"/>
                </a:lnTo>
                <a:lnTo>
                  <a:pt x="267853" y="6941"/>
                </a:lnTo>
                <a:cubicBezTo>
                  <a:pt x="267853" y="6962"/>
                  <a:pt x="267853" y="6987"/>
                  <a:pt x="267849" y="7008"/>
                </a:cubicBezTo>
                <a:cubicBezTo>
                  <a:pt x="267769" y="6844"/>
                  <a:pt x="267689" y="6687"/>
                  <a:pt x="267602" y="6530"/>
                </a:cubicBezTo>
                <a:cubicBezTo>
                  <a:pt x="267602" y="6505"/>
                  <a:pt x="267602" y="6481"/>
                  <a:pt x="267595" y="6457"/>
                </a:cubicBezTo>
                <a:cubicBezTo>
                  <a:pt x="267710" y="6191"/>
                  <a:pt x="267814" y="5947"/>
                  <a:pt x="267915" y="5738"/>
                </a:cubicBezTo>
                <a:close/>
                <a:moveTo>
                  <a:pt x="34787" y="7015"/>
                </a:moveTo>
                <a:cubicBezTo>
                  <a:pt x="34794" y="7056"/>
                  <a:pt x="34797" y="7105"/>
                  <a:pt x="34804" y="7147"/>
                </a:cubicBezTo>
                <a:cubicBezTo>
                  <a:pt x="34797" y="7168"/>
                  <a:pt x="34794" y="7186"/>
                  <a:pt x="34787" y="7199"/>
                </a:cubicBezTo>
                <a:cubicBezTo>
                  <a:pt x="34787" y="7140"/>
                  <a:pt x="34790" y="7074"/>
                  <a:pt x="34787" y="7015"/>
                </a:cubicBezTo>
                <a:close/>
                <a:moveTo>
                  <a:pt x="74003" y="7015"/>
                </a:moveTo>
                <a:cubicBezTo>
                  <a:pt x="74010" y="7056"/>
                  <a:pt x="74017" y="7105"/>
                  <a:pt x="74020" y="7147"/>
                </a:cubicBezTo>
                <a:lnTo>
                  <a:pt x="74003" y="7199"/>
                </a:lnTo>
                <a:lnTo>
                  <a:pt x="74003" y="7015"/>
                </a:lnTo>
                <a:close/>
                <a:moveTo>
                  <a:pt x="113223" y="7015"/>
                </a:moveTo>
                <a:cubicBezTo>
                  <a:pt x="113226" y="7056"/>
                  <a:pt x="113230" y="7105"/>
                  <a:pt x="113240" y="7147"/>
                </a:cubicBezTo>
                <a:cubicBezTo>
                  <a:pt x="113233" y="7165"/>
                  <a:pt x="113226" y="7182"/>
                  <a:pt x="113223" y="7199"/>
                </a:cubicBezTo>
                <a:lnTo>
                  <a:pt x="113223" y="7015"/>
                </a:lnTo>
                <a:close/>
                <a:moveTo>
                  <a:pt x="152568" y="7015"/>
                </a:moveTo>
                <a:lnTo>
                  <a:pt x="152582" y="7147"/>
                </a:lnTo>
                <a:cubicBezTo>
                  <a:pt x="152579" y="7168"/>
                  <a:pt x="152572" y="7186"/>
                  <a:pt x="152565" y="7199"/>
                </a:cubicBezTo>
                <a:cubicBezTo>
                  <a:pt x="152565" y="7140"/>
                  <a:pt x="152568" y="7074"/>
                  <a:pt x="152568" y="7015"/>
                </a:cubicBezTo>
                <a:close/>
                <a:moveTo>
                  <a:pt x="191781" y="7015"/>
                </a:moveTo>
                <a:cubicBezTo>
                  <a:pt x="191792" y="7056"/>
                  <a:pt x="191795" y="7105"/>
                  <a:pt x="191799" y="7147"/>
                </a:cubicBezTo>
                <a:cubicBezTo>
                  <a:pt x="191806" y="7192"/>
                  <a:pt x="191788" y="7182"/>
                  <a:pt x="191781" y="7199"/>
                </a:cubicBezTo>
                <a:lnTo>
                  <a:pt x="191781" y="7015"/>
                </a:lnTo>
                <a:close/>
                <a:moveTo>
                  <a:pt x="231001" y="7015"/>
                </a:moveTo>
                <a:cubicBezTo>
                  <a:pt x="231008" y="7056"/>
                  <a:pt x="231015" y="7105"/>
                  <a:pt x="231019" y="7147"/>
                </a:cubicBezTo>
                <a:cubicBezTo>
                  <a:pt x="231012" y="7165"/>
                  <a:pt x="231005" y="7182"/>
                  <a:pt x="231001" y="7199"/>
                </a:cubicBezTo>
                <a:lnTo>
                  <a:pt x="231001" y="7015"/>
                </a:lnTo>
                <a:close/>
                <a:moveTo>
                  <a:pt x="270291" y="7015"/>
                </a:moveTo>
                <a:cubicBezTo>
                  <a:pt x="270301" y="7056"/>
                  <a:pt x="270305" y="7105"/>
                  <a:pt x="270308" y="7151"/>
                </a:cubicBezTo>
                <a:lnTo>
                  <a:pt x="270291" y="7206"/>
                </a:lnTo>
                <a:lnTo>
                  <a:pt x="270291" y="7015"/>
                </a:lnTo>
                <a:close/>
                <a:moveTo>
                  <a:pt x="28267" y="6655"/>
                </a:moveTo>
                <a:lnTo>
                  <a:pt x="28267" y="6655"/>
                </a:lnTo>
                <a:cubicBezTo>
                  <a:pt x="28212" y="6837"/>
                  <a:pt x="28163" y="7029"/>
                  <a:pt x="28114" y="7227"/>
                </a:cubicBezTo>
                <a:cubicBezTo>
                  <a:pt x="28110" y="7133"/>
                  <a:pt x="28103" y="7036"/>
                  <a:pt x="28096" y="6945"/>
                </a:cubicBezTo>
                <a:cubicBezTo>
                  <a:pt x="28145" y="6844"/>
                  <a:pt x="28205" y="6749"/>
                  <a:pt x="28267" y="6655"/>
                </a:cubicBezTo>
                <a:close/>
                <a:moveTo>
                  <a:pt x="67480" y="6655"/>
                </a:moveTo>
                <a:cubicBezTo>
                  <a:pt x="67428" y="6833"/>
                  <a:pt x="67376" y="7025"/>
                  <a:pt x="67334" y="7227"/>
                </a:cubicBezTo>
                <a:cubicBezTo>
                  <a:pt x="67330" y="7130"/>
                  <a:pt x="67323" y="7036"/>
                  <a:pt x="67316" y="6945"/>
                </a:cubicBezTo>
                <a:cubicBezTo>
                  <a:pt x="67386" y="6809"/>
                  <a:pt x="67442" y="6718"/>
                  <a:pt x="67480" y="6655"/>
                </a:cubicBezTo>
                <a:close/>
                <a:moveTo>
                  <a:pt x="106700" y="6655"/>
                </a:moveTo>
                <a:lnTo>
                  <a:pt x="106700" y="6655"/>
                </a:lnTo>
                <a:cubicBezTo>
                  <a:pt x="106648" y="6833"/>
                  <a:pt x="106596" y="7025"/>
                  <a:pt x="106554" y="7227"/>
                </a:cubicBezTo>
                <a:cubicBezTo>
                  <a:pt x="106547" y="7130"/>
                  <a:pt x="106540" y="7036"/>
                  <a:pt x="106536" y="6945"/>
                </a:cubicBezTo>
                <a:cubicBezTo>
                  <a:pt x="106582" y="6844"/>
                  <a:pt x="106637" y="6749"/>
                  <a:pt x="106700" y="6655"/>
                </a:cubicBezTo>
                <a:close/>
                <a:moveTo>
                  <a:pt x="146046" y="6655"/>
                </a:moveTo>
                <a:lnTo>
                  <a:pt x="146046" y="6655"/>
                </a:lnTo>
                <a:cubicBezTo>
                  <a:pt x="145990" y="6833"/>
                  <a:pt x="145941" y="7025"/>
                  <a:pt x="145892" y="7227"/>
                </a:cubicBezTo>
                <a:cubicBezTo>
                  <a:pt x="145889" y="7126"/>
                  <a:pt x="145885" y="7036"/>
                  <a:pt x="145882" y="6945"/>
                </a:cubicBezTo>
                <a:cubicBezTo>
                  <a:pt x="145927" y="6844"/>
                  <a:pt x="145983" y="6746"/>
                  <a:pt x="146046" y="6655"/>
                </a:cubicBezTo>
                <a:close/>
                <a:moveTo>
                  <a:pt x="185266" y="6659"/>
                </a:moveTo>
                <a:lnTo>
                  <a:pt x="185266" y="6659"/>
                </a:lnTo>
                <a:cubicBezTo>
                  <a:pt x="185206" y="6833"/>
                  <a:pt x="185161" y="7029"/>
                  <a:pt x="185112" y="7227"/>
                </a:cubicBezTo>
                <a:cubicBezTo>
                  <a:pt x="185109" y="7133"/>
                  <a:pt x="185102" y="7036"/>
                  <a:pt x="185095" y="6945"/>
                </a:cubicBezTo>
                <a:cubicBezTo>
                  <a:pt x="185143" y="6847"/>
                  <a:pt x="185203" y="6749"/>
                  <a:pt x="185266" y="6659"/>
                </a:cubicBezTo>
                <a:close/>
                <a:moveTo>
                  <a:pt x="224478" y="6655"/>
                </a:moveTo>
                <a:cubicBezTo>
                  <a:pt x="224426" y="6833"/>
                  <a:pt x="224374" y="7025"/>
                  <a:pt x="224332" y="7227"/>
                </a:cubicBezTo>
                <a:cubicBezTo>
                  <a:pt x="224325" y="7130"/>
                  <a:pt x="224322" y="7036"/>
                  <a:pt x="224315" y="6945"/>
                </a:cubicBezTo>
                <a:cubicBezTo>
                  <a:pt x="224384" y="6809"/>
                  <a:pt x="224440" y="6718"/>
                  <a:pt x="224478" y="6655"/>
                </a:cubicBezTo>
                <a:close/>
                <a:moveTo>
                  <a:pt x="263772" y="6655"/>
                </a:moveTo>
                <a:lnTo>
                  <a:pt x="263772" y="6655"/>
                </a:lnTo>
                <a:cubicBezTo>
                  <a:pt x="263716" y="6833"/>
                  <a:pt x="263667" y="7029"/>
                  <a:pt x="263618" y="7227"/>
                </a:cubicBezTo>
                <a:cubicBezTo>
                  <a:pt x="263615" y="7133"/>
                  <a:pt x="263611" y="7036"/>
                  <a:pt x="263601" y="6945"/>
                </a:cubicBezTo>
                <a:cubicBezTo>
                  <a:pt x="263653" y="6844"/>
                  <a:pt x="263709" y="6749"/>
                  <a:pt x="263772" y="6655"/>
                </a:cubicBezTo>
                <a:close/>
                <a:moveTo>
                  <a:pt x="24692" y="3994"/>
                </a:moveTo>
                <a:lnTo>
                  <a:pt x="24692" y="3994"/>
                </a:lnTo>
                <a:cubicBezTo>
                  <a:pt x="24996" y="4831"/>
                  <a:pt x="25309" y="5783"/>
                  <a:pt x="25606" y="6847"/>
                </a:cubicBezTo>
                <a:cubicBezTo>
                  <a:pt x="25585" y="7018"/>
                  <a:pt x="25564" y="7186"/>
                  <a:pt x="25540" y="7346"/>
                </a:cubicBezTo>
                <a:cubicBezTo>
                  <a:pt x="25341" y="6966"/>
                  <a:pt x="25118" y="6603"/>
                  <a:pt x="24866" y="6254"/>
                </a:cubicBezTo>
                <a:cubicBezTo>
                  <a:pt x="24797" y="5511"/>
                  <a:pt x="24741" y="4730"/>
                  <a:pt x="24692" y="3994"/>
                </a:cubicBezTo>
                <a:close/>
                <a:moveTo>
                  <a:pt x="63912" y="3990"/>
                </a:moveTo>
                <a:cubicBezTo>
                  <a:pt x="64215" y="4831"/>
                  <a:pt x="64529" y="5790"/>
                  <a:pt x="64826" y="6847"/>
                </a:cubicBezTo>
                <a:cubicBezTo>
                  <a:pt x="64798" y="7018"/>
                  <a:pt x="64777" y="7186"/>
                  <a:pt x="64760" y="7346"/>
                </a:cubicBezTo>
                <a:cubicBezTo>
                  <a:pt x="64561" y="6966"/>
                  <a:pt x="64334" y="6603"/>
                  <a:pt x="64086" y="6254"/>
                </a:cubicBezTo>
                <a:cubicBezTo>
                  <a:pt x="64017" y="5508"/>
                  <a:pt x="63957" y="4730"/>
                  <a:pt x="63912" y="3990"/>
                </a:cubicBezTo>
                <a:close/>
                <a:moveTo>
                  <a:pt x="142474" y="3990"/>
                </a:moveTo>
                <a:lnTo>
                  <a:pt x="142474" y="3990"/>
                </a:lnTo>
                <a:cubicBezTo>
                  <a:pt x="142777" y="4831"/>
                  <a:pt x="143091" y="5790"/>
                  <a:pt x="143388" y="6847"/>
                </a:cubicBezTo>
                <a:cubicBezTo>
                  <a:pt x="143367" y="7018"/>
                  <a:pt x="143342" y="7186"/>
                  <a:pt x="143321" y="7346"/>
                </a:cubicBezTo>
                <a:cubicBezTo>
                  <a:pt x="143123" y="6966"/>
                  <a:pt x="142896" y="6603"/>
                  <a:pt x="142645" y="6254"/>
                </a:cubicBezTo>
                <a:cubicBezTo>
                  <a:pt x="142579" y="5508"/>
                  <a:pt x="142519" y="4730"/>
                  <a:pt x="142474" y="3990"/>
                </a:cubicBezTo>
                <a:close/>
                <a:moveTo>
                  <a:pt x="181690" y="3994"/>
                </a:moveTo>
                <a:cubicBezTo>
                  <a:pt x="181994" y="4831"/>
                  <a:pt x="182308" y="5783"/>
                  <a:pt x="182604" y="6847"/>
                </a:cubicBezTo>
                <a:cubicBezTo>
                  <a:pt x="182583" y="7018"/>
                  <a:pt x="182562" y="7186"/>
                  <a:pt x="182538" y="7346"/>
                </a:cubicBezTo>
                <a:cubicBezTo>
                  <a:pt x="182339" y="6966"/>
                  <a:pt x="182112" y="6603"/>
                  <a:pt x="181865" y="6254"/>
                </a:cubicBezTo>
                <a:cubicBezTo>
                  <a:pt x="181795" y="5511"/>
                  <a:pt x="181739" y="4730"/>
                  <a:pt x="181690" y="3994"/>
                </a:cubicBezTo>
                <a:close/>
                <a:moveTo>
                  <a:pt x="220907" y="3990"/>
                </a:moveTo>
                <a:lnTo>
                  <a:pt x="220907" y="3990"/>
                </a:lnTo>
                <a:cubicBezTo>
                  <a:pt x="221214" y="4831"/>
                  <a:pt x="221528" y="5783"/>
                  <a:pt x="221824" y="6847"/>
                </a:cubicBezTo>
                <a:cubicBezTo>
                  <a:pt x="221796" y="7018"/>
                  <a:pt x="221775" y="7186"/>
                  <a:pt x="221758" y="7346"/>
                </a:cubicBezTo>
                <a:cubicBezTo>
                  <a:pt x="221559" y="6966"/>
                  <a:pt x="221332" y="6603"/>
                  <a:pt x="221081" y="6254"/>
                </a:cubicBezTo>
                <a:cubicBezTo>
                  <a:pt x="221011" y="5508"/>
                  <a:pt x="220956" y="4730"/>
                  <a:pt x="220907" y="3990"/>
                </a:cubicBezTo>
                <a:close/>
                <a:moveTo>
                  <a:pt x="260196" y="3994"/>
                </a:moveTo>
                <a:lnTo>
                  <a:pt x="260196" y="3994"/>
                </a:lnTo>
                <a:cubicBezTo>
                  <a:pt x="260503" y="4831"/>
                  <a:pt x="260817" y="5783"/>
                  <a:pt x="261114" y="6847"/>
                </a:cubicBezTo>
                <a:cubicBezTo>
                  <a:pt x="261093" y="7018"/>
                  <a:pt x="261072" y="7186"/>
                  <a:pt x="261047" y="7346"/>
                </a:cubicBezTo>
                <a:cubicBezTo>
                  <a:pt x="260849" y="6966"/>
                  <a:pt x="260622" y="6603"/>
                  <a:pt x="260371" y="6254"/>
                </a:cubicBezTo>
                <a:cubicBezTo>
                  <a:pt x="260301" y="5511"/>
                  <a:pt x="260245" y="4730"/>
                  <a:pt x="260196" y="3994"/>
                </a:cubicBezTo>
                <a:close/>
                <a:moveTo>
                  <a:pt x="103128" y="3990"/>
                </a:moveTo>
                <a:cubicBezTo>
                  <a:pt x="103435" y="4831"/>
                  <a:pt x="103749" y="5783"/>
                  <a:pt x="104046" y="6847"/>
                </a:cubicBezTo>
                <a:cubicBezTo>
                  <a:pt x="104018" y="7018"/>
                  <a:pt x="103997" y="7182"/>
                  <a:pt x="103976" y="7349"/>
                </a:cubicBezTo>
                <a:cubicBezTo>
                  <a:pt x="103777" y="6969"/>
                  <a:pt x="103554" y="6603"/>
                  <a:pt x="103303" y="6254"/>
                </a:cubicBezTo>
                <a:cubicBezTo>
                  <a:pt x="103233" y="5515"/>
                  <a:pt x="103177" y="4733"/>
                  <a:pt x="103128" y="3990"/>
                </a:cubicBezTo>
                <a:close/>
                <a:moveTo>
                  <a:pt x="206037" y="7370"/>
                </a:moveTo>
                <a:lnTo>
                  <a:pt x="206039" y="7372"/>
                </a:lnTo>
                <a:lnTo>
                  <a:pt x="206039" y="7372"/>
                </a:lnTo>
                <a:cubicBezTo>
                  <a:pt x="206038" y="7372"/>
                  <a:pt x="206038" y="7371"/>
                  <a:pt x="206037" y="7370"/>
                </a:cubicBezTo>
                <a:close/>
                <a:moveTo>
                  <a:pt x="83337" y="7360"/>
                </a:moveTo>
                <a:lnTo>
                  <a:pt x="83337" y="7360"/>
                </a:lnTo>
                <a:cubicBezTo>
                  <a:pt x="83342" y="7365"/>
                  <a:pt x="83348" y="7371"/>
                  <a:pt x="83353" y="7376"/>
                </a:cubicBezTo>
                <a:lnTo>
                  <a:pt x="83353" y="7376"/>
                </a:lnTo>
                <a:cubicBezTo>
                  <a:pt x="83347" y="7369"/>
                  <a:pt x="83341" y="7364"/>
                  <a:pt x="83337" y="7360"/>
                </a:cubicBezTo>
                <a:close/>
                <a:moveTo>
                  <a:pt x="161902" y="7367"/>
                </a:moveTo>
                <a:lnTo>
                  <a:pt x="161902" y="7367"/>
                </a:lnTo>
                <a:cubicBezTo>
                  <a:pt x="161906" y="7371"/>
                  <a:pt x="161910" y="7375"/>
                  <a:pt x="161914" y="7379"/>
                </a:cubicBezTo>
                <a:lnTo>
                  <a:pt x="161914" y="7379"/>
                </a:lnTo>
                <a:cubicBezTo>
                  <a:pt x="161910" y="7374"/>
                  <a:pt x="161906" y="7370"/>
                  <a:pt x="161902" y="7367"/>
                </a:cubicBezTo>
                <a:close/>
                <a:moveTo>
                  <a:pt x="201112" y="7370"/>
                </a:moveTo>
                <a:lnTo>
                  <a:pt x="201112" y="7370"/>
                </a:lnTo>
                <a:cubicBezTo>
                  <a:pt x="201115" y="7374"/>
                  <a:pt x="201118" y="7377"/>
                  <a:pt x="201121" y="7380"/>
                </a:cubicBezTo>
                <a:lnTo>
                  <a:pt x="201121" y="7380"/>
                </a:lnTo>
                <a:cubicBezTo>
                  <a:pt x="201118" y="7376"/>
                  <a:pt x="201115" y="7373"/>
                  <a:pt x="201112" y="7370"/>
                </a:cubicBezTo>
                <a:close/>
                <a:moveTo>
                  <a:pt x="166821" y="7367"/>
                </a:moveTo>
                <a:cubicBezTo>
                  <a:pt x="166824" y="7371"/>
                  <a:pt x="166828" y="7375"/>
                  <a:pt x="166832" y="7380"/>
                </a:cubicBezTo>
                <a:lnTo>
                  <a:pt x="166832" y="7380"/>
                </a:lnTo>
                <a:cubicBezTo>
                  <a:pt x="166829" y="7376"/>
                  <a:pt x="166825" y="7371"/>
                  <a:pt x="166821" y="7367"/>
                </a:cubicBezTo>
                <a:close/>
                <a:moveTo>
                  <a:pt x="122683" y="7363"/>
                </a:moveTo>
                <a:lnTo>
                  <a:pt x="122683" y="7363"/>
                </a:lnTo>
                <a:cubicBezTo>
                  <a:pt x="122688" y="7369"/>
                  <a:pt x="122694" y="7375"/>
                  <a:pt x="122699" y="7380"/>
                </a:cubicBezTo>
                <a:lnTo>
                  <a:pt x="122699" y="7380"/>
                </a:lnTo>
                <a:cubicBezTo>
                  <a:pt x="122693" y="7373"/>
                  <a:pt x="122687" y="7367"/>
                  <a:pt x="122683" y="7363"/>
                </a:cubicBezTo>
                <a:close/>
                <a:moveTo>
                  <a:pt x="4901" y="7377"/>
                </a:moveTo>
                <a:lnTo>
                  <a:pt x="4901" y="7377"/>
                </a:lnTo>
                <a:cubicBezTo>
                  <a:pt x="4903" y="7380"/>
                  <a:pt x="4905" y="7382"/>
                  <a:pt x="4907" y="7384"/>
                </a:cubicBezTo>
                <a:lnTo>
                  <a:pt x="4907" y="7384"/>
                </a:lnTo>
                <a:cubicBezTo>
                  <a:pt x="4905" y="7381"/>
                  <a:pt x="4903" y="7379"/>
                  <a:pt x="4901" y="7377"/>
                </a:cubicBezTo>
                <a:close/>
                <a:moveTo>
                  <a:pt x="44117" y="7377"/>
                </a:moveTo>
                <a:cubicBezTo>
                  <a:pt x="44120" y="7380"/>
                  <a:pt x="44122" y="7382"/>
                  <a:pt x="44124" y="7385"/>
                </a:cubicBezTo>
                <a:lnTo>
                  <a:pt x="44124" y="7385"/>
                </a:lnTo>
                <a:cubicBezTo>
                  <a:pt x="44122" y="7382"/>
                  <a:pt x="44119" y="7379"/>
                  <a:pt x="44117" y="7377"/>
                </a:cubicBezTo>
                <a:close/>
                <a:moveTo>
                  <a:pt x="49039" y="7377"/>
                </a:moveTo>
                <a:cubicBezTo>
                  <a:pt x="49041" y="7380"/>
                  <a:pt x="49043" y="7383"/>
                  <a:pt x="49046" y="7386"/>
                </a:cubicBezTo>
                <a:lnTo>
                  <a:pt x="49046" y="7386"/>
                </a:lnTo>
                <a:cubicBezTo>
                  <a:pt x="49044" y="7383"/>
                  <a:pt x="49041" y="7380"/>
                  <a:pt x="49039" y="7377"/>
                </a:cubicBezTo>
                <a:close/>
                <a:moveTo>
                  <a:pt x="9819" y="7377"/>
                </a:moveTo>
                <a:lnTo>
                  <a:pt x="9819" y="7377"/>
                </a:lnTo>
                <a:cubicBezTo>
                  <a:pt x="9821" y="7380"/>
                  <a:pt x="9823" y="7383"/>
                  <a:pt x="9826" y="7386"/>
                </a:cubicBezTo>
                <a:lnTo>
                  <a:pt x="9826" y="7386"/>
                </a:lnTo>
                <a:cubicBezTo>
                  <a:pt x="9824" y="7383"/>
                  <a:pt x="9821" y="7380"/>
                  <a:pt x="9819" y="7377"/>
                </a:cubicBezTo>
                <a:close/>
                <a:moveTo>
                  <a:pt x="18169" y="6725"/>
                </a:moveTo>
                <a:cubicBezTo>
                  <a:pt x="18208" y="6889"/>
                  <a:pt x="18253" y="7084"/>
                  <a:pt x="18291" y="7311"/>
                </a:cubicBezTo>
                <a:lnTo>
                  <a:pt x="18211" y="7388"/>
                </a:lnTo>
                <a:cubicBezTo>
                  <a:pt x="18208" y="7154"/>
                  <a:pt x="18190" y="6931"/>
                  <a:pt x="18169" y="6725"/>
                </a:cubicBezTo>
                <a:close/>
                <a:moveTo>
                  <a:pt x="57382" y="6725"/>
                </a:moveTo>
                <a:lnTo>
                  <a:pt x="57382" y="6725"/>
                </a:lnTo>
                <a:cubicBezTo>
                  <a:pt x="57428" y="6889"/>
                  <a:pt x="57470" y="7084"/>
                  <a:pt x="57511" y="7311"/>
                </a:cubicBezTo>
                <a:lnTo>
                  <a:pt x="57431" y="7388"/>
                </a:lnTo>
                <a:cubicBezTo>
                  <a:pt x="57424" y="7154"/>
                  <a:pt x="57410" y="6931"/>
                  <a:pt x="57382" y="6725"/>
                </a:cubicBezTo>
                <a:close/>
                <a:moveTo>
                  <a:pt x="96602" y="6725"/>
                </a:moveTo>
                <a:cubicBezTo>
                  <a:pt x="96648" y="6889"/>
                  <a:pt x="96689" y="7084"/>
                  <a:pt x="96728" y="7311"/>
                </a:cubicBezTo>
                <a:lnTo>
                  <a:pt x="96651" y="7388"/>
                </a:lnTo>
                <a:cubicBezTo>
                  <a:pt x="96641" y="7154"/>
                  <a:pt x="96623" y="6931"/>
                  <a:pt x="96602" y="6725"/>
                </a:cubicBezTo>
                <a:close/>
                <a:moveTo>
                  <a:pt x="135948" y="6725"/>
                </a:moveTo>
                <a:lnTo>
                  <a:pt x="135948" y="6725"/>
                </a:lnTo>
                <a:cubicBezTo>
                  <a:pt x="135993" y="6889"/>
                  <a:pt x="136031" y="7084"/>
                  <a:pt x="136070" y="7311"/>
                </a:cubicBezTo>
                <a:lnTo>
                  <a:pt x="135997" y="7388"/>
                </a:lnTo>
                <a:cubicBezTo>
                  <a:pt x="135986" y="7154"/>
                  <a:pt x="135969" y="6931"/>
                  <a:pt x="135948" y="6725"/>
                </a:cubicBezTo>
                <a:close/>
                <a:moveTo>
                  <a:pt x="175168" y="6725"/>
                </a:moveTo>
                <a:cubicBezTo>
                  <a:pt x="175206" y="6889"/>
                  <a:pt x="175251" y="7084"/>
                  <a:pt x="175290" y="7311"/>
                </a:cubicBezTo>
                <a:lnTo>
                  <a:pt x="175209" y="7388"/>
                </a:lnTo>
                <a:cubicBezTo>
                  <a:pt x="175202" y="7154"/>
                  <a:pt x="175189" y="6931"/>
                  <a:pt x="175168" y="6725"/>
                </a:cubicBezTo>
                <a:close/>
                <a:moveTo>
                  <a:pt x="214381" y="6725"/>
                </a:moveTo>
                <a:cubicBezTo>
                  <a:pt x="214426" y="6889"/>
                  <a:pt x="214468" y="7084"/>
                  <a:pt x="214506" y="7311"/>
                </a:cubicBezTo>
                <a:lnTo>
                  <a:pt x="214429" y="7388"/>
                </a:lnTo>
                <a:cubicBezTo>
                  <a:pt x="214419" y="7154"/>
                  <a:pt x="214408" y="6931"/>
                  <a:pt x="214381" y="6725"/>
                </a:cubicBezTo>
                <a:close/>
                <a:moveTo>
                  <a:pt x="253674" y="6725"/>
                </a:moveTo>
                <a:lnTo>
                  <a:pt x="253674" y="6725"/>
                </a:lnTo>
                <a:cubicBezTo>
                  <a:pt x="253716" y="6893"/>
                  <a:pt x="253757" y="7084"/>
                  <a:pt x="253796" y="7311"/>
                </a:cubicBezTo>
                <a:lnTo>
                  <a:pt x="253719" y="7388"/>
                </a:lnTo>
                <a:cubicBezTo>
                  <a:pt x="253712" y="7154"/>
                  <a:pt x="253695" y="6934"/>
                  <a:pt x="253674" y="6725"/>
                </a:cubicBezTo>
                <a:close/>
                <a:moveTo>
                  <a:pt x="33947" y="7373"/>
                </a:moveTo>
                <a:lnTo>
                  <a:pt x="33947" y="7373"/>
                </a:lnTo>
                <a:cubicBezTo>
                  <a:pt x="33947" y="7373"/>
                  <a:pt x="33945" y="7374"/>
                  <a:pt x="33942" y="7377"/>
                </a:cubicBezTo>
                <a:cubicBezTo>
                  <a:pt x="33939" y="7381"/>
                  <a:pt x="33935" y="7385"/>
                  <a:pt x="33930" y="7391"/>
                </a:cubicBezTo>
                <a:lnTo>
                  <a:pt x="33930" y="7391"/>
                </a:lnTo>
                <a:cubicBezTo>
                  <a:pt x="33941" y="7379"/>
                  <a:pt x="33947" y="7373"/>
                  <a:pt x="33947" y="7373"/>
                </a:cubicBezTo>
                <a:close/>
                <a:moveTo>
                  <a:pt x="240405" y="7377"/>
                </a:moveTo>
                <a:cubicBezTo>
                  <a:pt x="240409" y="7382"/>
                  <a:pt x="240413" y="7386"/>
                  <a:pt x="240418" y="7391"/>
                </a:cubicBezTo>
                <a:lnTo>
                  <a:pt x="240418" y="7391"/>
                </a:lnTo>
                <a:cubicBezTo>
                  <a:pt x="240413" y="7385"/>
                  <a:pt x="240409" y="7381"/>
                  <a:pt x="240405" y="7377"/>
                </a:cubicBezTo>
                <a:close/>
                <a:moveTo>
                  <a:pt x="245323" y="7377"/>
                </a:moveTo>
                <a:lnTo>
                  <a:pt x="245356" y="7413"/>
                </a:lnTo>
                <a:lnTo>
                  <a:pt x="245356" y="7413"/>
                </a:lnTo>
                <a:cubicBezTo>
                  <a:pt x="245347" y="7399"/>
                  <a:pt x="245335" y="7387"/>
                  <a:pt x="245323" y="7377"/>
                </a:cubicBezTo>
                <a:close/>
                <a:moveTo>
                  <a:pt x="53315" y="6865"/>
                </a:moveTo>
                <a:lnTo>
                  <a:pt x="53381" y="7489"/>
                </a:lnTo>
                <a:lnTo>
                  <a:pt x="53381" y="7489"/>
                </a:lnTo>
                <a:lnTo>
                  <a:pt x="53238" y="7280"/>
                </a:lnTo>
                <a:lnTo>
                  <a:pt x="53141" y="7144"/>
                </a:lnTo>
                <a:cubicBezTo>
                  <a:pt x="53141" y="7119"/>
                  <a:pt x="53141" y="7095"/>
                  <a:pt x="53137" y="7070"/>
                </a:cubicBezTo>
                <a:cubicBezTo>
                  <a:pt x="53197" y="6997"/>
                  <a:pt x="53256" y="6931"/>
                  <a:pt x="53315" y="6865"/>
                </a:cubicBezTo>
                <a:close/>
                <a:moveTo>
                  <a:pt x="92535" y="6865"/>
                </a:moveTo>
                <a:cubicBezTo>
                  <a:pt x="92553" y="7074"/>
                  <a:pt x="92573" y="7283"/>
                  <a:pt x="92594" y="7489"/>
                </a:cubicBezTo>
                <a:lnTo>
                  <a:pt x="92594" y="7489"/>
                </a:lnTo>
                <a:lnTo>
                  <a:pt x="92455" y="7280"/>
                </a:lnTo>
                <a:lnTo>
                  <a:pt x="92357" y="7144"/>
                </a:lnTo>
                <a:lnTo>
                  <a:pt x="92357" y="7070"/>
                </a:lnTo>
                <a:cubicBezTo>
                  <a:pt x="92413" y="6997"/>
                  <a:pt x="92472" y="6931"/>
                  <a:pt x="92535" y="6865"/>
                </a:cubicBezTo>
                <a:close/>
                <a:moveTo>
                  <a:pt x="131877" y="6865"/>
                </a:moveTo>
                <a:lnTo>
                  <a:pt x="131940" y="7489"/>
                </a:lnTo>
                <a:lnTo>
                  <a:pt x="131940" y="7489"/>
                </a:lnTo>
                <a:lnTo>
                  <a:pt x="131800" y="7280"/>
                </a:lnTo>
                <a:lnTo>
                  <a:pt x="131797" y="7280"/>
                </a:lnTo>
                <a:cubicBezTo>
                  <a:pt x="131765" y="7231"/>
                  <a:pt x="131731" y="7189"/>
                  <a:pt x="131703" y="7144"/>
                </a:cubicBezTo>
                <a:lnTo>
                  <a:pt x="131703" y="7070"/>
                </a:lnTo>
                <a:cubicBezTo>
                  <a:pt x="131759" y="6997"/>
                  <a:pt x="131818" y="6931"/>
                  <a:pt x="131877" y="6865"/>
                </a:cubicBezTo>
                <a:close/>
                <a:moveTo>
                  <a:pt x="171094" y="6865"/>
                </a:moveTo>
                <a:lnTo>
                  <a:pt x="171160" y="7489"/>
                </a:lnTo>
                <a:lnTo>
                  <a:pt x="171160" y="7489"/>
                </a:lnTo>
                <a:lnTo>
                  <a:pt x="171017" y="7280"/>
                </a:lnTo>
                <a:cubicBezTo>
                  <a:pt x="170985" y="7231"/>
                  <a:pt x="170951" y="7189"/>
                  <a:pt x="170919" y="7144"/>
                </a:cubicBezTo>
                <a:cubicBezTo>
                  <a:pt x="170919" y="7119"/>
                  <a:pt x="170919" y="7095"/>
                  <a:pt x="170916" y="7070"/>
                </a:cubicBezTo>
                <a:cubicBezTo>
                  <a:pt x="170975" y="6997"/>
                  <a:pt x="171034" y="6931"/>
                  <a:pt x="171094" y="6865"/>
                </a:cubicBezTo>
                <a:close/>
                <a:moveTo>
                  <a:pt x="210313" y="6865"/>
                </a:moveTo>
                <a:cubicBezTo>
                  <a:pt x="210331" y="7074"/>
                  <a:pt x="210352" y="7283"/>
                  <a:pt x="210380" y="7489"/>
                </a:cubicBezTo>
                <a:lnTo>
                  <a:pt x="210380" y="7489"/>
                </a:lnTo>
                <a:lnTo>
                  <a:pt x="210233" y="7280"/>
                </a:lnTo>
                <a:lnTo>
                  <a:pt x="210136" y="7144"/>
                </a:lnTo>
                <a:lnTo>
                  <a:pt x="210136" y="7070"/>
                </a:lnTo>
                <a:cubicBezTo>
                  <a:pt x="210191" y="6997"/>
                  <a:pt x="210251" y="6931"/>
                  <a:pt x="210313" y="6865"/>
                </a:cubicBezTo>
                <a:close/>
                <a:moveTo>
                  <a:pt x="14095" y="6865"/>
                </a:moveTo>
                <a:lnTo>
                  <a:pt x="14162" y="7489"/>
                </a:lnTo>
                <a:lnTo>
                  <a:pt x="14022" y="7280"/>
                </a:lnTo>
                <a:lnTo>
                  <a:pt x="14019" y="7280"/>
                </a:lnTo>
                <a:cubicBezTo>
                  <a:pt x="13987" y="7231"/>
                  <a:pt x="13952" y="7189"/>
                  <a:pt x="13921" y="7144"/>
                </a:cubicBezTo>
                <a:lnTo>
                  <a:pt x="13921" y="7070"/>
                </a:lnTo>
                <a:cubicBezTo>
                  <a:pt x="13980" y="6997"/>
                  <a:pt x="14039" y="6931"/>
                  <a:pt x="14095" y="6865"/>
                </a:cubicBezTo>
                <a:close/>
                <a:moveTo>
                  <a:pt x="249603" y="6865"/>
                </a:moveTo>
                <a:lnTo>
                  <a:pt x="249669" y="7489"/>
                </a:lnTo>
                <a:lnTo>
                  <a:pt x="249523" y="7280"/>
                </a:lnTo>
                <a:cubicBezTo>
                  <a:pt x="249495" y="7231"/>
                  <a:pt x="249460" y="7189"/>
                  <a:pt x="249429" y="7144"/>
                </a:cubicBezTo>
                <a:lnTo>
                  <a:pt x="249429" y="7070"/>
                </a:lnTo>
                <a:cubicBezTo>
                  <a:pt x="249485" y="6997"/>
                  <a:pt x="249547" y="6931"/>
                  <a:pt x="249603" y="6865"/>
                </a:cubicBezTo>
                <a:close/>
                <a:moveTo>
                  <a:pt x="22467" y="6017"/>
                </a:moveTo>
                <a:cubicBezTo>
                  <a:pt x="22526" y="6090"/>
                  <a:pt x="22575" y="6174"/>
                  <a:pt x="22631" y="6251"/>
                </a:cubicBezTo>
                <a:cubicBezTo>
                  <a:pt x="22631" y="6289"/>
                  <a:pt x="22624" y="6324"/>
                  <a:pt x="22624" y="6359"/>
                </a:cubicBezTo>
                <a:cubicBezTo>
                  <a:pt x="22456" y="6648"/>
                  <a:pt x="22292" y="6948"/>
                  <a:pt x="22146" y="7259"/>
                </a:cubicBezTo>
                <a:cubicBezTo>
                  <a:pt x="22031" y="7335"/>
                  <a:pt x="21902" y="7437"/>
                  <a:pt x="21752" y="7559"/>
                </a:cubicBezTo>
                <a:cubicBezTo>
                  <a:pt x="22128" y="6491"/>
                  <a:pt x="22376" y="6125"/>
                  <a:pt x="22467" y="6017"/>
                </a:cubicBezTo>
                <a:close/>
                <a:moveTo>
                  <a:pt x="61687" y="6014"/>
                </a:moveTo>
                <a:lnTo>
                  <a:pt x="61847" y="6251"/>
                </a:lnTo>
                <a:cubicBezTo>
                  <a:pt x="61844" y="6289"/>
                  <a:pt x="61844" y="6324"/>
                  <a:pt x="61840" y="6359"/>
                </a:cubicBezTo>
                <a:cubicBezTo>
                  <a:pt x="61673" y="6648"/>
                  <a:pt x="61512" y="6948"/>
                  <a:pt x="61366" y="7259"/>
                </a:cubicBezTo>
                <a:cubicBezTo>
                  <a:pt x="61251" y="7335"/>
                  <a:pt x="61122" y="7437"/>
                  <a:pt x="60972" y="7559"/>
                </a:cubicBezTo>
                <a:cubicBezTo>
                  <a:pt x="61341" y="6491"/>
                  <a:pt x="61596" y="6125"/>
                  <a:pt x="61687" y="6014"/>
                </a:cubicBezTo>
                <a:close/>
                <a:moveTo>
                  <a:pt x="100906" y="6014"/>
                </a:moveTo>
                <a:lnTo>
                  <a:pt x="101063" y="6251"/>
                </a:lnTo>
                <a:cubicBezTo>
                  <a:pt x="101063" y="6286"/>
                  <a:pt x="101063" y="6324"/>
                  <a:pt x="101060" y="6359"/>
                </a:cubicBezTo>
                <a:cubicBezTo>
                  <a:pt x="100889" y="6648"/>
                  <a:pt x="100732" y="6948"/>
                  <a:pt x="100579" y="7259"/>
                </a:cubicBezTo>
                <a:cubicBezTo>
                  <a:pt x="100470" y="7335"/>
                  <a:pt x="100338" y="7437"/>
                  <a:pt x="100191" y="7559"/>
                </a:cubicBezTo>
                <a:cubicBezTo>
                  <a:pt x="100561" y="6491"/>
                  <a:pt x="100816" y="6125"/>
                  <a:pt x="100906" y="6014"/>
                </a:cubicBezTo>
                <a:close/>
                <a:moveTo>
                  <a:pt x="140248" y="6014"/>
                </a:moveTo>
                <a:cubicBezTo>
                  <a:pt x="140304" y="6090"/>
                  <a:pt x="140357" y="6174"/>
                  <a:pt x="140409" y="6251"/>
                </a:cubicBezTo>
                <a:cubicBezTo>
                  <a:pt x="140409" y="6289"/>
                  <a:pt x="140405" y="6324"/>
                  <a:pt x="140405" y="6359"/>
                </a:cubicBezTo>
                <a:cubicBezTo>
                  <a:pt x="140235" y="6648"/>
                  <a:pt x="140074" y="6948"/>
                  <a:pt x="139924" y="7259"/>
                </a:cubicBezTo>
                <a:cubicBezTo>
                  <a:pt x="139816" y="7335"/>
                  <a:pt x="139680" y="7437"/>
                  <a:pt x="139533" y="7559"/>
                </a:cubicBezTo>
                <a:cubicBezTo>
                  <a:pt x="139907" y="6491"/>
                  <a:pt x="140154" y="6125"/>
                  <a:pt x="140248" y="6014"/>
                </a:cubicBezTo>
                <a:close/>
                <a:moveTo>
                  <a:pt x="179465" y="6017"/>
                </a:moveTo>
                <a:cubicBezTo>
                  <a:pt x="179521" y="6090"/>
                  <a:pt x="179577" y="6174"/>
                  <a:pt x="179625" y="6251"/>
                </a:cubicBezTo>
                <a:cubicBezTo>
                  <a:pt x="179622" y="6286"/>
                  <a:pt x="179622" y="6324"/>
                  <a:pt x="179622" y="6359"/>
                </a:cubicBezTo>
                <a:cubicBezTo>
                  <a:pt x="179451" y="6648"/>
                  <a:pt x="179291" y="6948"/>
                  <a:pt x="179144" y="7259"/>
                </a:cubicBezTo>
                <a:cubicBezTo>
                  <a:pt x="179029" y="7335"/>
                  <a:pt x="178900" y="7437"/>
                  <a:pt x="178750" y="7559"/>
                </a:cubicBezTo>
                <a:cubicBezTo>
                  <a:pt x="179127" y="6491"/>
                  <a:pt x="179374" y="6125"/>
                  <a:pt x="179465" y="6017"/>
                </a:cubicBezTo>
                <a:close/>
                <a:moveTo>
                  <a:pt x="218685" y="6014"/>
                </a:moveTo>
                <a:lnTo>
                  <a:pt x="218845" y="6251"/>
                </a:lnTo>
                <a:cubicBezTo>
                  <a:pt x="218842" y="6289"/>
                  <a:pt x="218842" y="6324"/>
                  <a:pt x="218838" y="6359"/>
                </a:cubicBezTo>
                <a:cubicBezTo>
                  <a:pt x="218671" y="6648"/>
                  <a:pt x="218510" y="6948"/>
                  <a:pt x="218357" y="7259"/>
                </a:cubicBezTo>
                <a:cubicBezTo>
                  <a:pt x="218249" y="7335"/>
                  <a:pt x="218116" y="7437"/>
                  <a:pt x="217970" y="7559"/>
                </a:cubicBezTo>
                <a:cubicBezTo>
                  <a:pt x="218339" y="6491"/>
                  <a:pt x="218594" y="6125"/>
                  <a:pt x="218685" y="6014"/>
                </a:cubicBezTo>
                <a:close/>
                <a:moveTo>
                  <a:pt x="257974" y="6017"/>
                </a:moveTo>
                <a:cubicBezTo>
                  <a:pt x="258030" y="6090"/>
                  <a:pt x="258083" y="6174"/>
                  <a:pt x="258135" y="6251"/>
                </a:cubicBezTo>
                <a:cubicBezTo>
                  <a:pt x="258131" y="6286"/>
                  <a:pt x="258131" y="6324"/>
                  <a:pt x="258131" y="6359"/>
                </a:cubicBezTo>
                <a:cubicBezTo>
                  <a:pt x="257961" y="6648"/>
                  <a:pt x="257800" y="6948"/>
                  <a:pt x="257650" y="7259"/>
                </a:cubicBezTo>
                <a:cubicBezTo>
                  <a:pt x="257538" y="7335"/>
                  <a:pt x="257406" y="7437"/>
                  <a:pt x="257259" y="7559"/>
                </a:cubicBezTo>
                <a:cubicBezTo>
                  <a:pt x="257633" y="6491"/>
                  <a:pt x="257880" y="6125"/>
                  <a:pt x="257974" y="6017"/>
                </a:cubicBezTo>
                <a:close/>
                <a:moveTo>
                  <a:pt x="12065" y="5414"/>
                </a:moveTo>
                <a:lnTo>
                  <a:pt x="12065" y="5414"/>
                </a:lnTo>
                <a:cubicBezTo>
                  <a:pt x="12264" y="5640"/>
                  <a:pt x="12449" y="5881"/>
                  <a:pt x="12623" y="6129"/>
                </a:cubicBezTo>
                <a:cubicBezTo>
                  <a:pt x="12728" y="6467"/>
                  <a:pt x="12840" y="6851"/>
                  <a:pt x="12962" y="7280"/>
                </a:cubicBezTo>
                <a:cubicBezTo>
                  <a:pt x="12899" y="7412"/>
                  <a:pt x="12836" y="7541"/>
                  <a:pt x="12780" y="7670"/>
                </a:cubicBezTo>
                <a:cubicBezTo>
                  <a:pt x="12578" y="7224"/>
                  <a:pt x="12355" y="6784"/>
                  <a:pt x="12107" y="6359"/>
                </a:cubicBezTo>
                <a:cubicBezTo>
                  <a:pt x="12086" y="5972"/>
                  <a:pt x="12072" y="5644"/>
                  <a:pt x="12065" y="5414"/>
                </a:cubicBezTo>
                <a:close/>
                <a:moveTo>
                  <a:pt x="51278" y="5414"/>
                </a:moveTo>
                <a:lnTo>
                  <a:pt x="51278" y="5414"/>
                </a:lnTo>
                <a:cubicBezTo>
                  <a:pt x="51480" y="5640"/>
                  <a:pt x="51669" y="5881"/>
                  <a:pt x="51840" y="6129"/>
                </a:cubicBezTo>
                <a:cubicBezTo>
                  <a:pt x="51944" y="6463"/>
                  <a:pt x="52060" y="6847"/>
                  <a:pt x="52178" y="7280"/>
                </a:cubicBezTo>
                <a:lnTo>
                  <a:pt x="51993" y="7670"/>
                </a:lnTo>
                <a:cubicBezTo>
                  <a:pt x="51798" y="7220"/>
                  <a:pt x="51571" y="6784"/>
                  <a:pt x="51324" y="6359"/>
                </a:cubicBezTo>
                <a:cubicBezTo>
                  <a:pt x="51306" y="5972"/>
                  <a:pt x="51292" y="5644"/>
                  <a:pt x="51278" y="5414"/>
                </a:cubicBezTo>
                <a:close/>
                <a:moveTo>
                  <a:pt x="90498" y="5414"/>
                </a:moveTo>
                <a:cubicBezTo>
                  <a:pt x="90700" y="5640"/>
                  <a:pt x="90885" y="5877"/>
                  <a:pt x="91056" y="6129"/>
                </a:cubicBezTo>
                <a:cubicBezTo>
                  <a:pt x="91168" y="6467"/>
                  <a:pt x="91279" y="6851"/>
                  <a:pt x="91398" y="7280"/>
                </a:cubicBezTo>
                <a:lnTo>
                  <a:pt x="91213" y="7670"/>
                </a:lnTo>
                <a:cubicBezTo>
                  <a:pt x="91014" y="7224"/>
                  <a:pt x="90791" y="6784"/>
                  <a:pt x="90543" y="6359"/>
                </a:cubicBezTo>
                <a:cubicBezTo>
                  <a:pt x="90523" y="5972"/>
                  <a:pt x="90509" y="5644"/>
                  <a:pt x="90498" y="5414"/>
                </a:cubicBezTo>
                <a:close/>
                <a:moveTo>
                  <a:pt x="129844" y="5414"/>
                </a:moveTo>
                <a:lnTo>
                  <a:pt x="129844" y="5414"/>
                </a:lnTo>
                <a:cubicBezTo>
                  <a:pt x="130042" y="5640"/>
                  <a:pt x="130227" y="5881"/>
                  <a:pt x="130402" y="6129"/>
                </a:cubicBezTo>
                <a:cubicBezTo>
                  <a:pt x="130506" y="6467"/>
                  <a:pt x="130621" y="6851"/>
                  <a:pt x="130743" y="7280"/>
                </a:cubicBezTo>
                <a:cubicBezTo>
                  <a:pt x="130677" y="7409"/>
                  <a:pt x="130618" y="7541"/>
                  <a:pt x="130559" y="7670"/>
                </a:cubicBezTo>
                <a:cubicBezTo>
                  <a:pt x="130360" y="7224"/>
                  <a:pt x="130137" y="6784"/>
                  <a:pt x="129889" y="6359"/>
                </a:cubicBezTo>
                <a:cubicBezTo>
                  <a:pt x="129864" y="5975"/>
                  <a:pt x="129854" y="5644"/>
                  <a:pt x="129844" y="5414"/>
                </a:cubicBezTo>
                <a:close/>
                <a:moveTo>
                  <a:pt x="169063" y="5414"/>
                </a:moveTo>
                <a:lnTo>
                  <a:pt x="169063" y="5414"/>
                </a:lnTo>
                <a:cubicBezTo>
                  <a:pt x="169262" y="5640"/>
                  <a:pt x="169447" y="5881"/>
                  <a:pt x="169622" y="6129"/>
                </a:cubicBezTo>
                <a:cubicBezTo>
                  <a:pt x="169726" y="6463"/>
                  <a:pt x="169838" y="6847"/>
                  <a:pt x="169956" y="7280"/>
                </a:cubicBezTo>
                <a:cubicBezTo>
                  <a:pt x="169894" y="7409"/>
                  <a:pt x="169834" y="7541"/>
                  <a:pt x="169779" y="7670"/>
                </a:cubicBezTo>
                <a:cubicBezTo>
                  <a:pt x="169576" y="7224"/>
                  <a:pt x="169353" y="6784"/>
                  <a:pt x="169102" y="6359"/>
                </a:cubicBezTo>
                <a:cubicBezTo>
                  <a:pt x="169084" y="5972"/>
                  <a:pt x="169070" y="5644"/>
                  <a:pt x="169063" y="5414"/>
                </a:cubicBezTo>
                <a:close/>
                <a:moveTo>
                  <a:pt x="247570" y="5414"/>
                </a:moveTo>
                <a:cubicBezTo>
                  <a:pt x="247768" y="5640"/>
                  <a:pt x="247957" y="5881"/>
                  <a:pt x="248128" y="6129"/>
                </a:cubicBezTo>
                <a:cubicBezTo>
                  <a:pt x="248232" y="6463"/>
                  <a:pt x="248347" y="6847"/>
                  <a:pt x="248462" y="7280"/>
                </a:cubicBezTo>
                <a:cubicBezTo>
                  <a:pt x="248403" y="7409"/>
                  <a:pt x="248340" y="7541"/>
                  <a:pt x="248285" y="7670"/>
                </a:cubicBezTo>
                <a:cubicBezTo>
                  <a:pt x="248086" y="7224"/>
                  <a:pt x="247859" y="6784"/>
                  <a:pt x="247608" y="6359"/>
                </a:cubicBezTo>
                <a:cubicBezTo>
                  <a:pt x="247594" y="5975"/>
                  <a:pt x="247580" y="5644"/>
                  <a:pt x="247570" y="5414"/>
                </a:cubicBezTo>
                <a:close/>
                <a:moveTo>
                  <a:pt x="208276" y="5414"/>
                </a:moveTo>
                <a:lnTo>
                  <a:pt x="208276" y="5414"/>
                </a:lnTo>
                <a:cubicBezTo>
                  <a:pt x="208479" y="5640"/>
                  <a:pt x="208664" y="5877"/>
                  <a:pt x="208834" y="6129"/>
                </a:cubicBezTo>
                <a:cubicBezTo>
                  <a:pt x="208946" y="6467"/>
                  <a:pt x="209058" y="6851"/>
                  <a:pt x="209176" y="7280"/>
                </a:cubicBezTo>
                <a:lnTo>
                  <a:pt x="208991" y="7674"/>
                </a:lnTo>
                <a:cubicBezTo>
                  <a:pt x="208793" y="7224"/>
                  <a:pt x="208569" y="6784"/>
                  <a:pt x="208322" y="6359"/>
                </a:cubicBezTo>
                <a:cubicBezTo>
                  <a:pt x="208304" y="5972"/>
                  <a:pt x="208287" y="5644"/>
                  <a:pt x="208276" y="5414"/>
                </a:cubicBezTo>
                <a:close/>
                <a:moveTo>
                  <a:pt x="16254" y="7566"/>
                </a:moveTo>
                <a:cubicBezTo>
                  <a:pt x="16286" y="7608"/>
                  <a:pt x="16314" y="7646"/>
                  <a:pt x="16338" y="7688"/>
                </a:cubicBezTo>
                <a:lnTo>
                  <a:pt x="16272" y="7782"/>
                </a:lnTo>
                <a:lnTo>
                  <a:pt x="16251" y="7765"/>
                </a:lnTo>
                <a:cubicBezTo>
                  <a:pt x="16251" y="7698"/>
                  <a:pt x="16254" y="7628"/>
                  <a:pt x="16254" y="7566"/>
                </a:cubicBezTo>
                <a:close/>
                <a:moveTo>
                  <a:pt x="55474" y="7566"/>
                </a:moveTo>
                <a:cubicBezTo>
                  <a:pt x="55499" y="7608"/>
                  <a:pt x="55530" y="7646"/>
                  <a:pt x="55555" y="7688"/>
                </a:cubicBezTo>
                <a:lnTo>
                  <a:pt x="55492" y="7782"/>
                </a:lnTo>
                <a:lnTo>
                  <a:pt x="55467" y="7765"/>
                </a:lnTo>
                <a:cubicBezTo>
                  <a:pt x="55467" y="7698"/>
                  <a:pt x="55474" y="7628"/>
                  <a:pt x="55474" y="7566"/>
                </a:cubicBezTo>
                <a:close/>
                <a:moveTo>
                  <a:pt x="94691" y="7566"/>
                </a:moveTo>
                <a:cubicBezTo>
                  <a:pt x="94719" y="7608"/>
                  <a:pt x="94750" y="7646"/>
                  <a:pt x="94774" y="7688"/>
                </a:cubicBezTo>
                <a:lnTo>
                  <a:pt x="94708" y="7782"/>
                </a:lnTo>
                <a:lnTo>
                  <a:pt x="94684" y="7765"/>
                </a:lnTo>
                <a:cubicBezTo>
                  <a:pt x="94687" y="7698"/>
                  <a:pt x="94687" y="7628"/>
                  <a:pt x="94691" y="7566"/>
                </a:cubicBezTo>
                <a:close/>
                <a:moveTo>
                  <a:pt x="212473" y="7569"/>
                </a:moveTo>
                <a:cubicBezTo>
                  <a:pt x="212497" y="7608"/>
                  <a:pt x="212528" y="7646"/>
                  <a:pt x="212556" y="7691"/>
                </a:cubicBezTo>
                <a:lnTo>
                  <a:pt x="212490" y="7782"/>
                </a:lnTo>
                <a:lnTo>
                  <a:pt x="212462" y="7765"/>
                </a:lnTo>
                <a:cubicBezTo>
                  <a:pt x="212469" y="7698"/>
                  <a:pt x="212469" y="7628"/>
                  <a:pt x="212473" y="7569"/>
                </a:cubicBezTo>
                <a:close/>
                <a:moveTo>
                  <a:pt x="134033" y="7566"/>
                </a:moveTo>
                <a:lnTo>
                  <a:pt x="134120" y="7688"/>
                </a:lnTo>
                <a:cubicBezTo>
                  <a:pt x="134096" y="7719"/>
                  <a:pt x="134071" y="7751"/>
                  <a:pt x="134050" y="7785"/>
                </a:cubicBezTo>
                <a:lnTo>
                  <a:pt x="134029" y="7765"/>
                </a:lnTo>
                <a:cubicBezTo>
                  <a:pt x="134029" y="7698"/>
                  <a:pt x="134033" y="7628"/>
                  <a:pt x="134033" y="7566"/>
                </a:cubicBezTo>
                <a:close/>
                <a:moveTo>
                  <a:pt x="173253" y="7566"/>
                </a:moveTo>
                <a:cubicBezTo>
                  <a:pt x="173284" y="7608"/>
                  <a:pt x="173312" y="7646"/>
                  <a:pt x="173336" y="7688"/>
                </a:cubicBezTo>
                <a:lnTo>
                  <a:pt x="173270" y="7785"/>
                </a:lnTo>
                <a:lnTo>
                  <a:pt x="173249" y="7765"/>
                </a:lnTo>
                <a:cubicBezTo>
                  <a:pt x="173249" y="7698"/>
                  <a:pt x="173253" y="7628"/>
                  <a:pt x="173253" y="7566"/>
                </a:cubicBezTo>
                <a:close/>
                <a:moveTo>
                  <a:pt x="251759" y="7566"/>
                </a:moveTo>
                <a:cubicBezTo>
                  <a:pt x="251790" y="7608"/>
                  <a:pt x="251818" y="7646"/>
                  <a:pt x="251842" y="7688"/>
                </a:cubicBezTo>
                <a:lnTo>
                  <a:pt x="251776" y="7785"/>
                </a:lnTo>
                <a:lnTo>
                  <a:pt x="251755" y="7765"/>
                </a:lnTo>
                <a:cubicBezTo>
                  <a:pt x="251755" y="7698"/>
                  <a:pt x="251759" y="7628"/>
                  <a:pt x="251759" y="7566"/>
                </a:cubicBezTo>
                <a:close/>
                <a:moveTo>
                  <a:pt x="242191" y="7255"/>
                </a:moveTo>
                <a:cubicBezTo>
                  <a:pt x="242198" y="7315"/>
                  <a:pt x="242208" y="7370"/>
                  <a:pt x="242222" y="7433"/>
                </a:cubicBezTo>
                <a:lnTo>
                  <a:pt x="242222" y="7754"/>
                </a:lnTo>
                <a:cubicBezTo>
                  <a:pt x="242215" y="7771"/>
                  <a:pt x="242208" y="7789"/>
                  <a:pt x="242205" y="7806"/>
                </a:cubicBezTo>
                <a:cubicBezTo>
                  <a:pt x="242205" y="7615"/>
                  <a:pt x="242198" y="7433"/>
                  <a:pt x="242191" y="7255"/>
                </a:cubicBezTo>
                <a:close/>
                <a:moveTo>
                  <a:pt x="22013" y="7538"/>
                </a:moveTo>
                <a:lnTo>
                  <a:pt x="22013" y="7538"/>
                </a:lnTo>
                <a:cubicBezTo>
                  <a:pt x="21957" y="7660"/>
                  <a:pt x="21902" y="7785"/>
                  <a:pt x="21849" y="7911"/>
                </a:cubicBezTo>
                <a:lnTo>
                  <a:pt x="21793" y="7806"/>
                </a:lnTo>
                <a:lnTo>
                  <a:pt x="22013" y="7538"/>
                </a:lnTo>
                <a:close/>
                <a:moveTo>
                  <a:pt x="61233" y="7538"/>
                </a:moveTo>
                <a:lnTo>
                  <a:pt x="61233" y="7538"/>
                </a:lnTo>
                <a:cubicBezTo>
                  <a:pt x="61177" y="7660"/>
                  <a:pt x="61122" y="7785"/>
                  <a:pt x="61069" y="7911"/>
                </a:cubicBezTo>
                <a:cubicBezTo>
                  <a:pt x="61045" y="7876"/>
                  <a:pt x="61027" y="7841"/>
                  <a:pt x="61010" y="7806"/>
                </a:cubicBezTo>
                <a:cubicBezTo>
                  <a:pt x="61080" y="7716"/>
                  <a:pt x="61156" y="7625"/>
                  <a:pt x="61233" y="7538"/>
                </a:cubicBezTo>
                <a:close/>
                <a:moveTo>
                  <a:pt x="100450" y="7538"/>
                </a:moveTo>
                <a:lnTo>
                  <a:pt x="100450" y="7538"/>
                </a:lnTo>
                <a:cubicBezTo>
                  <a:pt x="100390" y="7660"/>
                  <a:pt x="100338" y="7785"/>
                  <a:pt x="100282" y="7911"/>
                </a:cubicBezTo>
                <a:lnTo>
                  <a:pt x="100230" y="7806"/>
                </a:lnTo>
                <a:cubicBezTo>
                  <a:pt x="100300" y="7716"/>
                  <a:pt x="100373" y="7625"/>
                  <a:pt x="100450" y="7538"/>
                </a:cubicBezTo>
                <a:close/>
                <a:moveTo>
                  <a:pt x="139795" y="7538"/>
                </a:moveTo>
                <a:lnTo>
                  <a:pt x="139795" y="7538"/>
                </a:lnTo>
                <a:cubicBezTo>
                  <a:pt x="139736" y="7660"/>
                  <a:pt x="139680" y="7785"/>
                  <a:pt x="139628" y="7911"/>
                </a:cubicBezTo>
                <a:lnTo>
                  <a:pt x="139572" y="7806"/>
                </a:lnTo>
                <a:lnTo>
                  <a:pt x="139795" y="7538"/>
                </a:lnTo>
                <a:close/>
                <a:moveTo>
                  <a:pt x="179011" y="7538"/>
                </a:moveTo>
                <a:cubicBezTo>
                  <a:pt x="178956" y="7660"/>
                  <a:pt x="178900" y="7785"/>
                  <a:pt x="178848" y="7911"/>
                </a:cubicBezTo>
                <a:lnTo>
                  <a:pt x="178788" y="7806"/>
                </a:lnTo>
                <a:lnTo>
                  <a:pt x="179011" y="7538"/>
                </a:lnTo>
                <a:close/>
                <a:moveTo>
                  <a:pt x="218231" y="7538"/>
                </a:moveTo>
                <a:lnTo>
                  <a:pt x="218060" y="7911"/>
                </a:lnTo>
                <a:lnTo>
                  <a:pt x="218008" y="7806"/>
                </a:lnTo>
                <a:cubicBezTo>
                  <a:pt x="218078" y="7716"/>
                  <a:pt x="218151" y="7625"/>
                  <a:pt x="218231" y="7538"/>
                </a:cubicBezTo>
                <a:close/>
                <a:moveTo>
                  <a:pt x="257521" y="7538"/>
                </a:moveTo>
                <a:cubicBezTo>
                  <a:pt x="257465" y="7660"/>
                  <a:pt x="257406" y="7785"/>
                  <a:pt x="257354" y="7911"/>
                </a:cubicBezTo>
                <a:lnTo>
                  <a:pt x="257298" y="7806"/>
                </a:lnTo>
                <a:lnTo>
                  <a:pt x="257521" y="7538"/>
                </a:lnTo>
                <a:close/>
                <a:moveTo>
                  <a:pt x="12187" y="7799"/>
                </a:moveTo>
                <a:lnTo>
                  <a:pt x="12254" y="7974"/>
                </a:lnTo>
                <a:lnTo>
                  <a:pt x="12191" y="7820"/>
                </a:lnTo>
                <a:cubicBezTo>
                  <a:pt x="12187" y="7813"/>
                  <a:pt x="12187" y="7806"/>
                  <a:pt x="12187" y="7799"/>
                </a:cubicBezTo>
                <a:close/>
                <a:moveTo>
                  <a:pt x="129968" y="7805"/>
                </a:moveTo>
                <a:lnTo>
                  <a:pt x="130032" y="7974"/>
                </a:lnTo>
                <a:cubicBezTo>
                  <a:pt x="130011" y="7921"/>
                  <a:pt x="129994" y="7869"/>
                  <a:pt x="129969" y="7820"/>
                </a:cubicBezTo>
                <a:cubicBezTo>
                  <a:pt x="129969" y="7815"/>
                  <a:pt x="129969" y="7810"/>
                  <a:pt x="129968" y="7805"/>
                </a:cubicBezTo>
                <a:close/>
                <a:moveTo>
                  <a:pt x="169186" y="7799"/>
                </a:moveTo>
                <a:lnTo>
                  <a:pt x="169248" y="7974"/>
                </a:lnTo>
                <a:lnTo>
                  <a:pt x="169186" y="7820"/>
                </a:lnTo>
                <a:lnTo>
                  <a:pt x="169186" y="7799"/>
                </a:lnTo>
                <a:close/>
                <a:moveTo>
                  <a:pt x="208405" y="7799"/>
                </a:moveTo>
                <a:cubicBezTo>
                  <a:pt x="208426" y="7855"/>
                  <a:pt x="208444" y="7911"/>
                  <a:pt x="208465" y="7974"/>
                </a:cubicBezTo>
                <a:cubicBezTo>
                  <a:pt x="208447" y="7921"/>
                  <a:pt x="208426" y="7869"/>
                  <a:pt x="208405" y="7820"/>
                </a:cubicBezTo>
                <a:lnTo>
                  <a:pt x="208405" y="7799"/>
                </a:lnTo>
                <a:close/>
                <a:moveTo>
                  <a:pt x="51407" y="7799"/>
                </a:moveTo>
                <a:lnTo>
                  <a:pt x="51470" y="7977"/>
                </a:lnTo>
                <a:lnTo>
                  <a:pt x="51407" y="7820"/>
                </a:lnTo>
                <a:lnTo>
                  <a:pt x="51407" y="7799"/>
                </a:lnTo>
                <a:close/>
                <a:moveTo>
                  <a:pt x="90624" y="7799"/>
                </a:moveTo>
                <a:cubicBezTo>
                  <a:pt x="90648" y="7855"/>
                  <a:pt x="90666" y="7915"/>
                  <a:pt x="90686" y="7977"/>
                </a:cubicBezTo>
                <a:cubicBezTo>
                  <a:pt x="90669" y="7925"/>
                  <a:pt x="90648" y="7873"/>
                  <a:pt x="90624" y="7820"/>
                </a:cubicBezTo>
                <a:lnTo>
                  <a:pt x="90624" y="7799"/>
                </a:lnTo>
                <a:close/>
                <a:moveTo>
                  <a:pt x="247692" y="7799"/>
                </a:moveTo>
                <a:lnTo>
                  <a:pt x="247758" y="7977"/>
                </a:lnTo>
                <a:lnTo>
                  <a:pt x="247699" y="7820"/>
                </a:lnTo>
                <a:cubicBezTo>
                  <a:pt x="247692" y="7813"/>
                  <a:pt x="247692" y="7806"/>
                  <a:pt x="247692" y="7799"/>
                </a:cubicBezTo>
                <a:close/>
                <a:moveTo>
                  <a:pt x="163664" y="7008"/>
                </a:moveTo>
                <a:lnTo>
                  <a:pt x="163664" y="7008"/>
                </a:lnTo>
                <a:cubicBezTo>
                  <a:pt x="163685" y="7029"/>
                  <a:pt x="163699" y="7049"/>
                  <a:pt x="163713" y="7070"/>
                </a:cubicBezTo>
                <a:cubicBezTo>
                  <a:pt x="163709" y="7349"/>
                  <a:pt x="163709" y="7642"/>
                  <a:pt x="163716" y="7942"/>
                </a:cubicBezTo>
                <a:lnTo>
                  <a:pt x="163692" y="8019"/>
                </a:lnTo>
                <a:cubicBezTo>
                  <a:pt x="163695" y="7663"/>
                  <a:pt x="163685" y="7322"/>
                  <a:pt x="163664" y="7008"/>
                </a:cubicBezTo>
                <a:close/>
                <a:moveTo>
                  <a:pt x="202884" y="7008"/>
                </a:moveTo>
                <a:lnTo>
                  <a:pt x="202884" y="7008"/>
                </a:lnTo>
                <a:cubicBezTo>
                  <a:pt x="202901" y="7029"/>
                  <a:pt x="202915" y="7049"/>
                  <a:pt x="202933" y="7070"/>
                </a:cubicBezTo>
                <a:cubicBezTo>
                  <a:pt x="202922" y="7349"/>
                  <a:pt x="202929" y="7642"/>
                  <a:pt x="202936" y="7942"/>
                </a:cubicBezTo>
                <a:lnTo>
                  <a:pt x="202908" y="8019"/>
                </a:lnTo>
                <a:cubicBezTo>
                  <a:pt x="202915" y="7663"/>
                  <a:pt x="202905" y="7322"/>
                  <a:pt x="202884" y="7008"/>
                </a:cubicBezTo>
                <a:close/>
                <a:moveTo>
                  <a:pt x="45886" y="7011"/>
                </a:moveTo>
                <a:cubicBezTo>
                  <a:pt x="45903" y="7029"/>
                  <a:pt x="45920" y="7049"/>
                  <a:pt x="45934" y="7070"/>
                </a:cubicBezTo>
                <a:cubicBezTo>
                  <a:pt x="45931" y="7349"/>
                  <a:pt x="45931" y="7642"/>
                  <a:pt x="45938" y="7942"/>
                </a:cubicBezTo>
                <a:lnTo>
                  <a:pt x="45914" y="8023"/>
                </a:lnTo>
                <a:cubicBezTo>
                  <a:pt x="45917" y="7663"/>
                  <a:pt x="45907" y="7325"/>
                  <a:pt x="45886" y="7011"/>
                </a:cubicBezTo>
                <a:close/>
                <a:moveTo>
                  <a:pt x="85106" y="7011"/>
                </a:moveTo>
                <a:cubicBezTo>
                  <a:pt x="85123" y="7029"/>
                  <a:pt x="85137" y="7049"/>
                  <a:pt x="85154" y="7070"/>
                </a:cubicBezTo>
                <a:cubicBezTo>
                  <a:pt x="85144" y="7349"/>
                  <a:pt x="85147" y="7642"/>
                  <a:pt x="85158" y="7942"/>
                </a:cubicBezTo>
                <a:lnTo>
                  <a:pt x="85130" y="8023"/>
                </a:lnTo>
                <a:cubicBezTo>
                  <a:pt x="85137" y="7663"/>
                  <a:pt x="85126" y="7325"/>
                  <a:pt x="85106" y="7011"/>
                </a:cubicBezTo>
                <a:close/>
                <a:moveTo>
                  <a:pt x="125986" y="6307"/>
                </a:moveTo>
                <a:lnTo>
                  <a:pt x="125986" y="6307"/>
                </a:lnTo>
                <a:cubicBezTo>
                  <a:pt x="125951" y="6879"/>
                  <a:pt x="125906" y="7482"/>
                  <a:pt x="125853" y="8064"/>
                </a:cubicBezTo>
                <a:lnTo>
                  <a:pt x="125822" y="8103"/>
                </a:lnTo>
                <a:cubicBezTo>
                  <a:pt x="125745" y="7908"/>
                  <a:pt x="125658" y="7716"/>
                  <a:pt x="125571" y="7524"/>
                </a:cubicBezTo>
                <a:cubicBezTo>
                  <a:pt x="125710" y="7091"/>
                  <a:pt x="125850" y="6687"/>
                  <a:pt x="125986" y="6307"/>
                </a:cubicBezTo>
                <a:close/>
                <a:moveTo>
                  <a:pt x="243778" y="6129"/>
                </a:moveTo>
                <a:lnTo>
                  <a:pt x="243778" y="6129"/>
                </a:lnTo>
                <a:cubicBezTo>
                  <a:pt x="243740" y="6753"/>
                  <a:pt x="243694" y="7419"/>
                  <a:pt x="243638" y="8064"/>
                </a:cubicBezTo>
                <a:lnTo>
                  <a:pt x="243569" y="8148"/>
                </a:lnTo>
                <a:cubicBezTo>
                  <a:pt x="243482" y="7939"/>
                  <a:pt x="243391" y="7730"/>
                  <a:pt x="243297" y="7524"/>
                </a:cubicBezTo>
                <a:cubicBezTo>
                  <a:pt x="243461" y="7022"/>
                  <a:pt x="243621" y="6558"/>
                  <a:pt x="243778" y="6129"/>
                </a:cubicBezTo>
                <a:close/>
                <a:moveTo>
                  <a:pt x="27221" y="7866"/>
                </a:moveTo>
                <a:lnTo>
                  <a:pt x="27221" y="7866"/>
                </a:lnTo>
                <a:cubicBezTo>
                  <a:pt x="27245" y="7921"/>
                  <a:pt x="27277" y="7981"/>
                  <a:pt x="27301" y="8047"/>
                </a:cubicBezTo>
                <a:cubicBezTo>
                  <a:pt x="27284" y="8082"/>
                  <a:pt x="27270" y="8117"/>
                  <a:pt x="27245" y="8152"/>
                </a:cubicBezTo>
                <a:lnTo>
                  <a:pt x="27221" y="7866"/>
                </a:lnTo>
                <a:close/>
                <a:moveTo>
                  <a:pt x="66441" y="7862"/>
                </a:moveTo>
                <a:lnTo>
                  <a:pt x="66521" y="8047"/>
                </a:lnTo>
                <a:cubicBezTo>
                  <a:pt x="66500" y="8082"/>
                  <a:pt x="66483" y="8117"/>
                  <a:pt x="66465" y="8152"/>
                </a:cubicBezTo>
                <a:lnTo>
                  <a:pt x="66441" y="7862"/>
                </a:lnTo>
                <a:close/>
                <a:moveTo>
                  <a:pt x="105657" y="7862"/>
                </a:moveTo>
                <a:lnTo>
                  <a:pt x="105737" y="8047"/>
                </a:lnTo>
                <a:lnTo>
                  <a:pt x="105685" y="8152"/>
                </a:lnTo>
                <a:lnTo>
                  <a:pt x="105657" y="7862"/>
                </a:lnTo>
                <a:close/>
                <a:moveTo>
                  <a:pt x="144999" y="7862"/>
                </a:moveTo>
                <a:lnTo>
                  <a:pt x="144999" y="7862"/>
                </a:lnTo>
                <a:cubicBezTo>
                  <a:pt x="145027" y="7921"/>
                  <a:pt x="145055" y="7981"/>
                  <a:pt x="145083" y="8047"/>
                </a:cubicBezTo>
                <a:cubicBezTo>
                  <a:pt x="145066" y="8082"/>
                  <a:pt x="145048" y="8117"/>
                  <a:pt x="145027" y="8152"/>
                </a:cubicBezTo>
                <a:lnTo>
                  <a:pt x="144999" y="7862"/>
                </a:lnTo>
                <a:close/>
                <a:moveTo>
                  <a:pt x="184219" y="7866"/>
                </a:moveTo>
                <a:lnTo>
                  <a:pt x="184299" y="8047"/>
                </a:lnTo>
                <a:lnTo>
                  <a:pt x="184244" y="8152"/>
                </a:lnTo>
                <a:lnTo>
                  <a:pt x="184219" y="7866"/>
                </a:lnTo>
                <a:close/>
                <a:moveTo>
                  <a:pt x="223436" y="7862"/>
                </a:moveTo>
                <a:lnTo>
                  <a:pt x="223436" y="7862"/>
                </a:lnTo>
                <a:cubicBezTo>
                  <a:pt x="223463" y="7921"/>
                  <a:pt x="223488" y="7984"/>
                  <a:pt x="223516" y="8047"/>
                </a:cubicBezTo>
                <a:lnTo>
                  <a:pt x="223463" y="8152"/>
                </a:lnTo>
                <a:lnTo>
                  <a:pt x="223436" y="7862"/>
                </a:lnTo>
                <a:close/>
                <a:moveTo>
                  <a:pt x="262725" y="7866"/>
                </a:moveTo>
                <a:lnTo>
                  <a:pt x="262809" y="8047"/>
                </a:lnTo>
                <a:lnTo>
                  <a:pt x="262753" y="8152"/>
                </a:lnTo>
                <a:lnTo>
                  <a:pt x="262725" y="7866"/>
                </a:lnTo>
                <a:close/>
                <a:moveTo>
                  <a:pt x="36415" y="4964"/>
                </a:moveTo>
                <a:lnTo>
                  <a:pt x="36415" y="4964"/>
                </a:lnTo>
                <a:cubicBezTo>
                  <a:pt x="36367" y="5780"/>
                  <a:pt x="36304" y="6687"/>
                  <a:pt x="36224" y="7541"/>
                </a:cubicBezTo>
                <a:cubicBezTo>
                  <a:pt x="36077" y="7744"/>
                  <a:pt x="35941" y="7953"/>
                  <a:pt x="35816" y="8169"/>
                </a:cubicBezTo>
                <a:cubicBezTo>
                  <a:pt x="35718" y="7981"/>
                  <a:pt x="35624" y="7799"/>
                  <a:pt x="35523" y="7625"/>
                </a:cubicBezTo>
                <a:cubicBezTo>
                  <a:pt x="35816" y="6617"/>
                  <a:pt x="36122" y="5727"/>
                  <a:pt x="36415" y="4964"/>
                </a:cubicBezTo>
                <a:close/>
                <a:moveTo>
                  <a:pt x="75632" y="4964"/>
                </a:moveTo>
                <a:lnTo>
                  <a:pt x="75632" y="4964"/>
                </a:lnTo>
                <a:cubicBezTo>
                  <a:pt x="75583" y="5780"/>
                  <a:pt x="75520" y="6687"/>
                  <a:pt x="75444" y="7541"/>
                </a:cubicBezTo>
                <a:cubicBezTo>
                  <a:pt x="75294" y="7744"/>
                  <a:pt x="75158" y="7953"/>
                  <a:pt x="75032" y="8169"/>
                </a:cubicBezTo>
                <a:cubicBezTo>
                  <a:pt x="74938" y="7981"/>
                  <a:pt x="74840" y="7799"/>
                  <a:pt x="74735" y="7625"/>
                </a:cubicBezTo>
                <a:cubicBezTo>
                  <a:pt x="75032" y="6617"/>
                  <a:pt x="75342" y="5727"/>
                  <a:pt x="75632" y="4964"/>
                </a:cubicBezTo>
                <a:close/>
                <a:moveTo>
                  <a:pt x="114848" y="4964"/>
                </a:moveTo>
                <a:cubicBezTo>
                  <a:pt x="114803" y="5780"/>
                  <a:pt x="114740" y="6687"/>
                  <a:pt x="114663" y="7541"/>
                </a:cubicBezTo>
                <a:cubicBezTo>
                  <a:pt x="114538" y="7705"/>
                  <a:pt x="114402" y="7915"/>
                  <a:pt x="114248" y="8169"/>
                </a:cubicBezTo>
                <a:cubicBezTo>
                  <a:pt x="114154" y="7981"/>
                  <a:pt x="114060" y="7799"/>
                  <a:pt x="113955" y="7625"/>
                </a:cubicBezTo>
                <a:cubicBezTo>
                  <a:pt x="114252" y="6617"/>
                  <a:pt x="114559" y="5727"/>
                  <a:pt x="114848" y="4964"/>
                </a:cubicBezTo>
                <a:close/>
                <a:moveTo>
                  <a:pt x="154194" y="4964"/>
                </a:moveTo>
                <a:lnTo>
                  <a:pt x="154194" y="4964"/>
                </a:lnTo>
                <a:cubicBezTo>
                  <a:pt x="154148" y="5780"/>
                  <a:pt x="154082" y="6687"/>
                  <a:pt x="154005" y="7541"/>
                </a:cubicBezTo>
                <a:cubicBezTo>
                  <a:pt x="153855" y="7744"/>
                  <a:pt x="153719" y="7953"/>
                  <a:pt x="153594" y="8169"/>
                </a:cubicBezTo>
                <a:cubicBezTo>
                  <a:pt x="153496" y="7981"/>
                  <a:pt x="153402" y="7799"/>
                  <a:pt x="153301" y="7625"/>
                </a:cubicBezTo>
                <a:cubicBezTo>
                  <a:pt x="153594" y="6617"/>
                  <a:pt x="153904" y="5727"/>
                  <a:pt x="154194" y="4964"/>
                </a:cubicBezTo>
                <a:close/>
                <a:moveTo>
                  <a:pt x="193410" y="4964"/>
                </a:moveTo>
                <a:lnTo>
                  <a:pt x="193410" y="4964"/>
                </a:lnTo>
                <a:cubicBezTo>
                  <a:pt x="193361" y="5780"/>
                  <a:pt x="193299" y="6687"/>
                  <a:pt x="193222" y="7541"/>
                </a:cubicBezTo>
                <a:cubicBezTo>
                  <a:pt x="193075" y="7744"/>
                  <a:pt x="192939" y="7953"/>
                  <a:pt x="192814" y="8169"/>
                </a:cubicBezTo>
                <a:cubicBezTo>
                  <a:pt x="192716" y="7981"/>
                  <a:pt x="192622" y="7799"/>
                  <a:pt x="192521" y="7625"/>
                </a:cubicBezTo>
                <a:cubicBezTo>
                  <a:pt x="192814" y="6617"/>
                  <a:pt x="193121" y="5727"/>
                  <a:pt x="193410" y="4964"/>
                </a:cubicBezTo>
                <a:close/>
                <a:moveTo>
                  <a:pt x="232627" y="4964"/>
                </a:moveTo>
                <a:lnTo>
                  <a:pt x="232627" y="4964"/>
                </a:lnTo>
                <a:cubicBezTo>
                  <a:pt x="232581" y="5780"/>
                  <a:pt x="232519" y="6687"/>
                  <a:pt x="232442" y="7541"/>
                </a:cubicBezTo>
                <a:cubicBezTo>
                  <a:pt x="232320" y="7705"/>
                  <a:pt x="232180" y="7915"/>
                  <a:pt x="232027" y="8169"/>
                </a:cubicBezTo>
                <a:cubicBezTo>
                  <a:pt x="231936" y="7981"/>
                  <a:pt x="231838" y="7799"/>
                  <a:pt x="231734" y="7625"/>
                </a:cubicBezTo>
                <a:cubicBezTo>
                  <a:pt x="232030" y="6617"/>
                  <a:pt x="232337" y="5727"/>
                  <a:pt x="232627" y="4964"/>
                </a:cubicBezTo>
                <a:close/>
                <a:moveTo>
                  <a:pt x="271916" y="4964"/>
                </a:moveTo>
                <a:cubicBezTo>
                  <a:pt x="271874" y="5780"/>
                  <a:pt x="271808" y="6687"/>
                  <a:pt x="271728" y="7541"/>
                </a:cubicBezTo>
                <a:cubicBezTo>
                  <a:pt x="271581" y="7744"/>
                  <a:pt x="271445" y="7953"/>
                  <a:pt x="271320" y="8169"/>
                </a:cubicBezTo>
                <a:cubicBezTo>
                  <a:pt x="271226" y="7981"/>
                  <a:pt x="271128" y="7799"/>
                  <a:pt x="271027" y="7625"/>
                </a:cubicBezTo>
                <a:cubicBezTo>
                  <a:pt x="271320" y="6617"/>
                  <a:pt x="271630" y="5727"/>
                  <a:pt x="271916" y="4964"/>
                </a:cubicBezTo>
                <a:close/>
                <a:moveTo>
                  <a:pt x="47577" y="5902"/>
                </a:moveTo>
                <a:cubicBezTo>
                  <a:pt x="47535" y="6586"/>
                  <a:pt x="47487" y="7342"/>
                  <a:pt x="47420" y="8064"/>
                </a:cubicBezTo>
                <a:cubicBezTo>
                  <a:pt x="47385" y="8106"/>
                  <a:pt x="47347" y="8155"/>
                  <a:pt x="47305" y="8211"/>
                </a:cubicBezTo>
                <a:cubicBezTo>
                  <a:pt x="47211" y="7977"/>
                  <a:pt x="47110" y="7751"/>
                  <a:pt x="47009" y="7524"/>
                </a:cubicBezTo>
                <a:cubicBezTo>
                  <a:pt x="47197" y="6931"/>
                  <a:pt x="47389" y="6390"/>
                  <a:pt x="47577" y="5902"/>
                </a:cubicBezTo>
                <a:close/>
                <a:moveTo>
                  <a:pt x="86794" y="5902"/>
                </a:moveTo>
                <a:lnTo>
                  <a:pt x="86794" y="5902"/>
                </a:lnTo>
                <a:cubicBezTo>
                  <a:pt x="86752" y="6586"/>
                  <a:pt x="86700" y="7342"/>
                  <a:pt x="86640" y="8064"/>
                </a:cubicBezTo>
                <a:cubicBezTo>
                  <a:pt x="86605" y="8106"/>
                  <a:pt x="86567" y="8155"/>
                  <a:pt x="86525" y="8211"/>
                </a:cubicBezTo>
                <a:cubicBezTo>
                  <a:pt x="86431" y="7977"/>
                  <a:pt x="86330" y="7751"/>
                  <a:pt x="86225" y="7524"/>
                </a:cubicBezTo>
                <a:cubicBezTo>
                  <a:pt x="86417" y="6931"/>
                  <a:pt x="86609" y="6390"/>
                  <a:pt x="86794" y="5902"/>
                </a:cubicBezTo>
                <a:close/>
                <a:moveTo>
                  <a:pt x="165356" y="5902"/>
                </a:moveTo>
                <a:lnTo>
                  <a:pt x="165356" y="5902"/>
                </a:lnTo>
                <a:cubicBezTo>
                  <a:pt x="165314" y="6586"/>
                  <a:pt x="165265" y="7342"/>
                  <a:pt x="165199" y="8064"/>
                </a:cubicBezTo>
                <a:cubicBezTo>
                  <a:pt x="165164" y="8106"/>
                  <a:pt x="165125" y="8155"/>
                  <a:pt x="165087" y="8211"/>
                </a:cubicBezTo>
                <a:cubicBezTo>
                  <a:pt x="164989" y="7977"/>
                  <a:pt x="164888" y="7751"/>
                  <a:pt x="164791" y="7524"/>
                </a:cubicBezTo>
                <a:cubicBezTo>
                  <a:pt x="164975" y="6931"/>
                  <a:pt x="165167" y="6390"/>
                  <a:pt x="165356" y="5902"/>
                </a:cubicBezTo>
                <a:close/>
                <a:moveTo>
                  <a:pt x="8357" y="5902"/>
                </a:moveTo>
                <a:cubicBezTo>
                  <a:pt x="8319" y="6586"/>
                  <a:pt x="8267" y="7342"/>
                  <a:pt x="8200" y="8064"/>
                </a:cubicBezTo>
                <a:cubicBezTo>
                  <a:pt x="8166" y="8110"/>
                  <a:pt x="8127" y="8155"/>
                  <a:pt x="8089" y="8214"/>
                </a:cubicBezTo>
                <a:cubicBezTo>
                  <a:pt x="7991" y="7977"/>
                  <a:pt x="7897" y="7751"/>
                  <a:pt x="7792" y="7524"/>
                </a:cubicBezTo>
                <a:cubicBezTo>
                  <a:pt x="7981" y="6931"/>
                  <a:pt x="8173" y="6390"/>
                  <a:pt x="8357" y="5902"/>
                </a:cubicBezTo>
                <a:close/>
                <a:moveTo>
                  <a:pt x="204576" y="5902"/>
                </a:moveTo>
                <a:cubicBezTo>
                  <a:pt x="204534" y="6586"/>
                  <a:pt x="204481" y="7342"/>
                  <a:pt x="204419" y="8064"/>
                </a:cubicBezTo>
                <a:cubicBezTo>
                  <a:pt x="204384" y="8110"/>
                  <a:pt x="204345" y="8155"/>
                  <a:pt x="204303" y="8214"/>
                </a:cubicBezTo>
                <a:cubicBezTo>
                  <a:pt x="204209" y="7977"/>
                  <a:pt x="204108" y="7751"/>
                  <a:pt x="204004" y="7524"/>
                </a:cubicBezTo>
                <a:cubicBezTo>
                  <a:pt x="204195" y="6931"/>
                  <a:pt x="204387" y="6390"/>
                  <a:pt x="204576" y="5902"/>
                </a:cubicBezTo>
                <a:close/>
                <a:moveTo>
                  <a:pt x="14835" y="6551"/>
                </a:moveTo>
                <a:lnTo>
                  <a:pt x="14835" y="6551"/>
                </a:lnTo>
                <a:cubicBezTo>
                  <a:pt x="14992" y="6899"/>
                  <a:pt x="15173" y="7329"/>
                  <a:pt x="15365" y="7824"/>
                </a:cubicBezTo>
                <a:cubicBezTo>
                  <a:pt x="15271" y="7956"/>
                  <a:pt x="15159" y="8113"/>
                  <a:pt x="15044" y="8298"/>
                </a:cubicBezTo>
                <a:cubicBezTo>
                  <a:pt x="14964" y="7785"/>
                  <a:pt x="14894" y="7182"/>
                  <a:pt x="14835" y="6551"/>
                </a:cubicBezTo>
                <a:close/>
                <a:moveTo>
                  <a:pt x="54051" y="6551"/>
                </a:moveTo>
                <a:lnTo>
                  <a:pt x="54051" y="6551"/>
                </a:lnTo>
                <a:cubicBezTo>
                  <a:pt x="54208" y="6899"/>
                  <a:pt x="54390" y="7329"/>
                  <a:pt x="54578" y="7824"/>
                </a:cubicBezTo>
                <a:cubicBezTo>
                  <a:pt x="54484" y="7956"/>
                  <a:pt x="54376" y="8113"/>
                  <a:pt x="54257" y="8298"/>
                </a:cubicBezTo>
                <a:cubicBezTo>
                  <a:pt x="54184" y="7785"/>
                  <a:pt x="54114" y="7182"/>
                  <a:pt x="54051" y="6551"/>
                </a:cubicBezTo>
                <a:close/>
                <a:moveTo>
                  <a:pt x="93271" y="6551"/>
                </a:moveTo>
                <a:lnTo>
                  <a:pt x="93271" y="6551"/>
                </a:lnTo>
                <a:cubicBezTo>
                  <a:pt x="93428" y="6899"/>
                  <a:pt x="93606" y="7329"/>
                  <a:pt x="93798" y="7824"/>
                </a:cubicBezTo>
                <a:cubicBezTo>
                  <a:pt x="93704" y="7956"/>
                  <a:pt x="93595" y="8113"/>
                  <a:pt x="93477" y="8298"/>
                </a:cubicBezTo>
                <a:cubicBezTo>
                  <a:pt x="93397" y="7785"/>
                  <a:pt x="93330" y="7182"/>
                  <a:pt x="93271" y="6551"/>
                </a:cubicBezTo>
                <a:close/>
                <a:moveTo>
                  <a:pt x="132613" y="6551"/>
                </a:moveTo>
                <a:lnTo>
                  <a:pt x="132613" y="6551"/>
                </a:lnTo>
                <a:cubicBezTo>
                  <a:pt x="132770" y="6899"/>
                  <a:pt x="132951" y="7329"/>
                  <a:pt x="133143" y="7824"/>
                </a:cubicBezTo>
                <a:cubicBezTo>
                  <a:pt x="133049" y="7956"/>
                  <a:pt x="132937" y="8113"/>
                  <a:pt x="132822" y="8298"/>
                </a:cubicBezTo>
                <a:cubicBezTo>
                  <a:pt x="132742" y="7785"/>
                  <a:pt x="132672" y="7182"/>
                  <a:pt x="132613" y="6551"/>
                </a:cubicBezTo>
                <a:close/>
                <a:moveTo>
                  <a:pt x="171830" y="6551"/>
                </a:moveTo>
                <a:cubicBezTo>
                  <a:pt x="171990" y="6899"/>
                  <a:pt x="172171" y="7329"/>
                  <a:pt x="172360" y="7824"/>
                </a:cubicBezTo>
                <a:cubicBezTo>
                  <a:pt x="172262" y="7956"/>
                  <a:pt x="172154" y="8113"/>
                  <a:pt x="172039" y="8298"/>
                </a:cubicBezTo>
                <a:cubicBezTo>
                  <a:pt x="171962" y="7785"/>
                  <a:pt x="171892" y="7182"/>
                  <a:pt x="171830" y="6551"/>
                </a:cubicBezTo>
                <a:close/>
                <a:moveTo>
                  <a:pt x="250339" y="6551"/>
                </a:moveTo>
                <a:lnTo>
                  <a:pt x="250339" y="6551"/>
                </a:lnTo>
                <a:cubicBezTo>
                  <a:pt x="250496" y="6899"/>
                  <a:pt x="250681" y="7329"/>
                  <a:pt x="250866" y="7824"/>
                </a:cubicBezTo>
                <a:cubicBezTo>
                  <a:pt x="250772" y="7956"/>
                  <a:pt x="250667" y="8113"/>
                  <a:pt x="250548" y="8298"/>
                </a:cubicBezTo>
                <a:cubicBezTo>
                  <a:pt x="250468" y="7785"/>
                  <a:pt x="250398" y="7182"/>
                  <a:pt x="250339" y="6551"/>
                </a:cubicBezTo>
                <a:close/>
                <a:moveTo>
                  <a:pt x="211049" y="6551"/>
                </a:moveTo>
                <a:cubicBezTo>
                  <a:pt x="211206" y="6899"/>
                  <a:pt x="211388" y="7329"/>
                  <a:pt x="211580" y="7824"/>
                </a:cubicBezTo>
                <a:cubicBezTo>
                  <a:pt x="211482" y="7956"/>
                  <a:pt x="211374" y="8113"/>
                  <a:pt x="211255" y="8302"/>
                </a:cubicBezTo>
                <a:cubicBezTo>
                  <a:pt x="211182" y="7785"/>
                  <a:pt x="211112" y="7186"/>
                  <a:pt x="211049" y="6551"/>
                </a:cubicBezTo>
                <a:close/>
                <a:moveTo>
                  <a:pt x="62314" y="7555"/>
                </a:moveTo>
                <a:lnTo>
                  <a:pt x="62314" y="7559"/>
                </a:lnTo>
                <a:cubicBezTo>
                  <a:pt x="62359" y="7724"/>
                  <a:pt x="62404" y="7900"/>
                  <a:pt x="62450" y="8086"/>
                </a:cubicBezTo>
                <a:lnTo>
                  <a:pt x="62450" y="8086"/>
                </a:lnTo>
                <a:cubicBezTo>
                  <a:pt x="62391" y="8173"/>
                  <a:pt x="62346" y="8267"/>
                  <a:pt x="62311" y="8364"/>
                </a:cubicBezTo>
                <a:lnTo>
                  <a:pt x="62294" y="8364"/>
                </a:lnTo>
                <a:cubicBezTo>
                  <a:pt x="62304" y="8092"/>
                  <a:pt x="62311" y="7817"/>
                  <a:pt x="62314" y="7555"/>
                </a:cubicBezTo>
                <a:close/>
                <a:moveTo>
                  <a:pt x="219313" y="7555"/>
                </a:moveTo>
                <a:lnTo>
                  <a:pt x="219313" y="7559"/>
                </a:lnTo>
                <a:cubicBezTo>
                  <a:pt x="219356" y="7725"/>
                  <a:pt x="219401" y="7902"/>
                  <a:pt x="219447" y="8088"/>
                </a:cubicBezTo>
                <a:lnTo>
                  <a:pt x="219447" y="8088"/>
                </a:lnTo>
                <a:cubicBezTo>
                  <a:pt x="219389" y="8174"/>
                  <a:pt x="219344" y="8268"/>
                  <a:pt x="219309" y="8364"/>
                </a:cubicBezTo>
                <a:lnTo>
                  <a:pt x="219288" y="8364"/>
                </a:lnTo>
                <a:cubicBezTo>
                  <a:pt x="219299" y="8092"/>
                  <a:pt x="219309" y="7817"/>
                  <a:pt x="219313" y="7555"/>
                </a:cubicBezTo>
                <a:close/>
                <a:moveTo>
                  <a:pt x="8190" y="8204"/>
                </a:moveTo>
                <a:lnTo>
                  <a:pt x="8176" y="8375"/>
                </a:lnTo>
                <a:lnTo>
                  <a:pt x="8138" y="8316"/>
                </a:lnTo>
                <a:lnTo>
                  <a:pt x="8190" y="8204"/>
                </a:lnTo>
                <a:close/>
                <a:moveTo>
                  <a:pt x="47406" y="8204"/>
                </a:moveTo>
                <a:lnTo>
                  <a:pt x="47396" y="8375"/>
                </a:lnTo>
                <a:lnTo>
                  <a:pt x="47354" y="8316"/>
                </a:lnTo>
                <a:lnTo>
                  <a:pt x="47406" y="8204"/>
                </a:lnTo>
                <a:close/>
                <a:moveTo>
                  <a:pt x="86626" y="8204"/>
                </a:moveTo>
                <a:cubicBezTo>
                  <a:pt x="86623" y="8260"/>
                  <a:pt x="86619" y="8319"/>
                  <a:pt x="86609" y="8375"/>
                </a:cubicBezTo>
                <a:lnTo>
                  <a:pt x="86571" y="8316"/>
                </a:lnTo>
                <a:lnTo>
                  <a:pt x="86626" y="8204"/>
                </a:lnTo>
                <a:close/>
                <a:moveTo>
                  <a:pt x="165185" y="8204"/>
                </a:moveTo>
                <a:lnTo>
                  <a:pt x="165174" y="8375"/>
                </a:lnTo>
                <a:lnTo>
                  <a:pt x="165132" y="8316"/>
                </a:lnTo>
                <a:lnTo>
                  <a:pt x="165185" y="8204"/>
                </a:lnTo>
                <a:close/>
                <a:moveTo>
                  <a:pt x="204405" y="8204"/>
                </a:moveTo>
                <a:lnTo>
                  <a:pt x="204405" y="8204"/>
                </a:lnTo>
                <a:cubicBezTo>
                  <a:pt x="204401" y="8260"/>
                  <a:pt x="204398" y="8319"/>
                  <a:pt x="204387" y="8375"/>
                </a:cubicBezTo>
                <a:lnTo>
                  <a:pt x="204349" y="8316"/>
                </a:lnTo>
                <a:lnTo>
                  <a:pt x="204405" y="8204"/>
                </a:lnTo>
                <a:close/>
                <a:moveTo>
                  <a:pt x="6666" y="7011"/>
                </a:moveTo>
                <a:lnTo>
                  <a:pt x="6718" y="7070"/>
                </a:lnTo>
                <a:cubicBezTo>
                  <a:pt x="6708" y="7454"/>
                  <a:pt x="6715" y="7869"/>
                  <a:pt x="6732" y="8291"/>
                </a:cubicBezTo>
                <a:cubicBezTo>
                  <a:pt x="6718" y="8340"/>
                  <a:pt x="6701" y="8385"/>
                  <a:pt x="6683" y="8434"/>
                </a:cubicBezTo>
                <a:cubicBezTo>
                  <a:pt x="6704" y="7960"/>
                  <a:pt x="6701" y="7485"/>
                  <a:pt x="6666" y="7011"/>
                </a:cubicBezTo>
                <a:close/>
                <a:moveTo>
                  <a:pt x="18225" y="7946"/>
                </a:moveTo>
                <a:cubicBezTo>
                  <a:pt x="18257" y="8009"/>
                  <a:pt x="18281" y="8075"/>
                  <a:pt x="18312" y="8138"/>
                </a:cubicBezTo>
                <a:cubicBezTo>
                  <a:pt x="18344" y="8204"/>
                  <a:pt x="18243" y="8340"/>
                  <a:pt x="18211" y="8434"/>
                </a:cubicBezTo>
                <a:cubicBezTo>
                  <a:pt x="18218" y="8274"/>
                  <a:pt x="18222" y="8113"/>
                  <a:pt x="18222" y="7956"/>
                </a:cubicBezTo>
                <a:lnTo>
                  <a:pt x="18225" y="7946"/>
                </a:lnTo>
                <a:close/>
                <a:moveTo>
                  <a:pt x="57445" y="7946"/>
                </a:moveTo>
                <a:cubicBezTo>
                  <a:pt x="57470" y="8009"/>
                  <a:pt x="57501" y="8075"/>
                  <a:pt x="57529" y="8138"/>
                </a:cubicBezTo>
                <a:cubicBezTo>
                  <a:pt x="57553" y="8204"/>
                  <a:pt x="57463" y="8340"/>
                  <a:pt x="57428" y="8434"/>
                </a:cubicBezTo>
                <a:cubicBezTo>
                  <a:pt x="57435" y="8274"/>
                  <a:pt x="57435" y="8113"/>
                  <a:pt x="57442" y="7956"/>
                </a:cubicBezTo>
                <a:lnTo>
                  <a:pt x="57445" y="7946"/>
                </a:lnTo>
                <a:close/>
                <a:moveTo>
                  <a:pt x="96665" y="7946"/>
                </a:moveTo>
                <a:cubicBezTo>
                  <a:pt x="96689" y="8009"/>
                  <a:pt x="96717" y="8075"/>
                  <a:pt x="96745" y="8138"/>
                </a:cubicBezTo>
                <a:lnTo>
                  <a:pt x="96648" y="8434"/>
                </a:lnTo>
                <a:cubicBezTo>
                  <a:pt x="96651" y="8274"/>
                  <a:pt x="96655" y="8113"/>
                  <a:pt x="96655" y="7956"/>
                </a:cubicBezTo>
                <a:lnTo>
                  <a:pt x="96665" y="7946"/>
                </a:lnTo>
                <a:close/>
                <a:moveTo>
                  <a:pt x="136004" y="7946"/>
                </a:moveTo>
                <a:cubicBezTo>
                  <a:pt x="136035" y="8009"/>
                  <a:pt x="136063" y="8075"/>
                  <a:pt x="136091" y="8138"/>
                </a:cubicBezTo>
                <a:cubicBezTo>
                  <a:pt x="136056" y="8239"/>
                  <a:pt x="136021" y="8340"/>
                  <a:pt x="135993" y="8434"/>
                </a:cubicBezTo>
                <a:cubicBezTo>
                  <a:pt x="135997" y="8274"/>
                  <a:pt x="136000" y="8113"/>
                  <a:pt x="136000" y="7956"/>
                </a:cubicBezTo>
                <a:cubicBezTo>
                  <a:pt x="136004" y="7956"/>
                  <a:pt x="136004" y="7953"/>
                  <a:pt x="136004" y="7946"/>
                </a:cubicBezTo>
                <a:close/>
                <a:moveTo>
                  <a:pt x="175223" y="7946"/>
                </a:moveTo>
                <a:cubicBezTo>
                  <a:pt x="175248" y="8009"/>
                  <a:pt x="175279" y="8075"/>
                  <a:pt x="175307" y="8138"/>
                </a:cubicBezTo>
                <a:cubicBezTo>
                  <a:pt x="175332" y="8204"/>
                  <a:pt x="175241" y="8340"/>
                  <a:pt x="175209" y="8434"/>
                </a:cubicBezTo>
                <a:cubicBezTo>
                  <a:pt x="175216" y="8274"/>
                  <a:pt x="175220" y="8113"/>
                  <a:pt x="175220" y="7956"/>
                </a:cubicBezTo>
                <a:lnTo>
                  <a:pt x="175223" y="7946"/>
                </a:lnTo>
                <a:close/>
                <a:moveTo>
                  <a:pt x="214443" y="7946"/>
                </a:moveTo>
                <a:cubicBezTo>
                  <a:pt x="214468" y="8009"/>
                  <a:pt x="214499" y="8075"/>
                  <a:pt x="214524" y="8138"/>
                </a:cubicBezTo>
                <a:cubicBezTo>
                  <a:pt x="214551" y="8204"/>
                  <a:pt x="214461" y="8340"/>
                  <a:pt x="214426" y="8434"/>
                </a:cubicBezTo>
                <a:cubicBezTo>
                  <a:pt x="214433" y="8274"/>
                  <a:pt x="214433" y="8113"/>
                  <a:pt x="214436" y="7956"/>
                </a:cubicBezTo>
                <a:lnTo>
                  <a:pt x="214443" y="7946"/>
                </a:lnTo>
                <a:close/>
                <a:moveTo>
                  <a:pt x="253733" y="7946"/>
                </a:moveTo>
                <a:cubicBezTo>
                  <a:pt x="253757" y="8009"/>
                  <a:pt x="253789" y="8075"/>
                  <a:pt x="253813" y="8138"/>
                </a:cubicBezTo>
                <a:cubicBezTo>
                  <a:pt x="253841" y="8204"/>
                  <a:pt x="253747" y="8337"/>
                  <a:pt x="253719" y="8434"/>
                </a:cubicBezTo>
                <a:cubicBezTo>
                  <a:pt x="253723" y="8274"/>
                  <a:pt x="253726" y="8113"/>
                  <a:pt x="253726" y="7956"/>
                </a:cubicBezTo>
                <a:lnTo>
                  <a:pt x="253733" y="7946"/>
                </a:lnTo>
                <a:close/>
                <a:moveTo>
                  <a:pt x="12334" y="8214"/>
                </a:moveTo>
                <a:lnTo>
                  <a:pt x="12414" y="8445"/>
                </a:lnTo>
                <a:lnTo>
                  <a:pt x="12404" y="8452"/>
                </a:lnTo>
                <a:lnTo>
                  <a:pt x="12334" y="8214"/>
                </a:lnTo>
                <a:close/>
                <a:moveTo>
                  <a:pt x="51550" y="8211"/>
                </a:moveTo>
                <a:lnTo>
                  <a:pt x="51627" y="8445"/>
                </a:lnTo>
                <a:lnTo>
                  <a:pt x="51620" y="8452"/>
                </a:lnTo>
                <a:cubicBezTo>
                  <a:pt x="51596" y="8368"/>
                  <a:pt x="51575" y="8291"/>
                  <a:pt x="51550" y="8211"/>
                </a:cubicBezTo>
                <a:close/>
                <a:moveTo>
                  <a:pt x="130116" y="8211"/>
                </a:moveTo>
                <a:lnTo>
                  <a:pt x="130192" y="8445"/>
                </a:lnTo>
                <a:lnTo>
                  <a:pt x="130185" y="8452"/>
                </a:lnTo>
                <a:lnTo>
                  <a:pt x="130116" y="8211"/>
                </a:lnTo>
                <a:close/>
                <a:moveTo>
                  <a:pt x="169341" y="8245"/>
                </a:moveTo>
                <a:cubicBezTo>
                  <a:pt x="169361" y="8312"/>
                  <a:pt x="169384" y="8376"/>
                  <a:pt x="169405" y="8445"/>
                </a:cubicBezTo>
                <a:cubicBezTo>
                  <a:pt x="169405" y="8448"/>
                  <a:pt x="169402" y="8452"/>
                  <a:pt x="169398" y="8452"/>
                </a:cubicBezTo>
                <a:lnTo>
                  <a:pt x="169341" y="8245"/>
                </a:lnTo>
                <a:close/>
                <a:moveTo>
                  <a:pt x="208548" y="8211"/>
                </a:moveTo>
                <a:lnTo>
                  <a:pt x="208625" y="8445"/>
                </a:lnTo>
                <a:cubicBezTo>
                  <a:pt x="208622" y="8448"/>
                  <a:pt x="208622" y="8452"/>
                  <a:pt x="208618" y="8452"/>
                </a:cubicBezTo>
                <a:cubicBezTo>
                  <a:pt x="208597" y="8375"/>
                  <a:pt x="208573" y="8291"/>
                  <a:pt x="208548" y="8211"/>
                </a:cubicBezTo>
                <a:close/>
                <a:moveTo>
                  <a:pt x="90770" y="8211"/>
                </a:moveTo>
                <a:lnTo>
                  <a:pt x="90847" y="8445"/>
                </a:lnTo>
                <a:lnTo>
                  <a:pt x="90840" y="8455"/>
                </a:lnTo>
                <a:cubicBezTo>
                  <a:pt x="90815" y="8368"/>
                  <a:pt x="90795" y="8291"/>
                  <a:pt x="90770" y="8211"/>
                </a:cubicBezTo>
                <a:close/>
                <a:moveTo>
                  <a:pt x="247838" y="8208"/>
                </a:moveTo>
                <a:lnTo>
                  <a:pt x="247915" y="8445"/>
                </a:lnTo>
                <a:lnTo>
                  <a:pt x="247908" y="8455"/>
                </a:lnTo>
                <a:cubicBezTo>
                  <a:pt x="247883" y="8368"/>
                  <a:pt x="247863" y="8288"/>
                  <a:pt x="247838" y="8208"/>
                </a:cubicBezTo>
                <a:close/>
                <a:moveTo>
                  <a:pt x="153828" y="8466"/>
                </a:moveTo>
                <a:lnTo>
                  <a:pt x="153838" y="8477"/>
                </a:lnTo>
                <a:lnTo>
                  <a:pt x="153838" y="8477"/>
                </a:lnTo>
                <a:cubicBezTo>
                  <a:pt x="153835" y="8473"/>
                  <a:pt x="153831" y="8469"/>
                  <a:pt x="153828" y="8466"/>
                </a:cubicBezTo>
                <a:close/>
                <a:moveTo>
                  <a:pt x="121127" y="6927"/>
                </a:moveTo>
                <a:cubicBezTo>
                  <a:pt x="121218" y="7144"/>
                  <a:pt x="121319" y="7384"/>
                  <a:pt x="121420" y="7646"/>
                </a:cubicBezTo>
                <a:cubicBezTo>
                  <a:pt x="121385" y="7963"/>
                  <a:pt x="121354" y="8260"/>
                  <a:pt x="121333" y="8518"/>
                </a:cubicBezTo>
                <a:cubicBezTo>
                  <a:pt x="121252" y="8058"/>
                  <a:pt x="121190" y="7510"/>
                  <a:pt x="121127" y="6927"/>
                </a:cubicBezTo>
                <a:close/>
                <a:moveTo>
                  <a:pt x="13213" y="8242"/>
                </a:moveTo>
                <a:cubicBezTo>
                  <a:pt x="13213" y="8249"/>
                  <a:pt x="13213" y="8249"/>
                  <a:pt x="13216" y="8249"/>
                </a:cubicBezTo>
                <a:cubicBezTo>
                  <a:pt x="13185" y="8340"/>
                  <a:pt x="13161" y="8434"/>
                  <a:pt x="13133" y="8532"/>
                </a:cubicBezTo>
                <a:cubicBezTo>
                  <a:pt x="13133" y="8521"/>
                  <a:pt x="13129" y="8518"/>
                  <a:pt x="13126" y="8511"/>
                </a:cubicBezTo>
                <a:cubicBezTo>
                  <a:pt x="13154" y="8417"/>
                  <a:pt x="13185" y="8330"/>
                  <a:pt x="13213" y="8242"/>
                </a:cubicBezTo>
                <a:close/>
                <a:moveTo>
                  <a:pt x="21588" y="8501"/>
                </a:moveTo>
                <a:lnTo>
                  <a:pt x="21588" y="8501"/>
                </a:lnTo>
                <a:cubicBezTo>
                  <a:pt x="21591" y="8507"/>
                  <a:pt x="21595" y="8518"/>
                  <a:pt x="21595" y="8528"/>
                </a:cubicBezTo>
                <a:lnTo>
                  <a:pt x="21595" y="8532"/>
                </a:lnTo>
                <a:cubicBezTo>
                  <a:pt x="21595" y="8521"/>
                  <a:pt x="21591" y="8511"/>
                  <a:pt x="21588" y="8501"/>
                </a:cubicBezTo>
                <a:close/>
                <a:moveTo>
                  <a:pt x="52429" y="8242"/>
                </a:moveTo>
                <a:lnTo>
                  <a:pt x="52429" y="8249"/>
                </a:lnTo>
                <a:lnTo>
                  <a:pt x="52353" y="8532"/>
                </a:lnTo>
                <a:cubicBezTo>
                  <a:pt x="52346" y="8521"/>
                  <a:pt x="52346" y="8514"/>
                  <a:pt x="52342" y="8511"/>
                </a:cubicBezTo>
                <a:cubicBezTo>
                  <a:pt x="52373" y="8417"/>
                  <a:pt x="52398" y="8330"/>
                  <a:pt x="52429" y="8242"/>
                </a:cubicBezTo>
                <a:close/>
                <a:moveTo>
                  <a:pt x="60804" y="8501"/>
                </a:moveTo>
                <a:lnTo>
                  <a:pt x="60815" y="8528"/>
                </a:lnTo>
                <a:lnTo>
                  <a:pt x="60815" y="8532"/>
                </a:lnTo>
                <a:cubicBezTo>
                  <a:pt x="60811" y="8521"/>
                  <a:pt x="60808" y="8511"/>
                  <a:pt x="60804" y="8501"/>
                </a:cubicBezTo>
                <a:close/>
                <a:moveTo>
                  <a:pt x="91649" y="8242"/>
                </a:moveTo>
                <a:lnTo>
                  <a:pt x="91649" y="8249"/>
                </a:lnTo>
                <a:cubicBezTo>
                  <a:pt x="91625" y="8340"/>
                  <a:pt x="91593" y="8434"/>
                  <a:pt x="91569" y="8532"/>
                </a:cubicBezTo>
                <a:lnTo>
                  <a:pt x="91562" y="8511"/>
                </a:lnTo>
                <a:cubicBezTo>
                  <a:pt x="91590" y="8417"/>
                  <a:pt x="91618" y="8330"/>
                  <a:pt x="91649" y="8242"/>
                </a:cubicBezTo>
                <a:close/>
                <a:moveTo>
                  <a:pt x="100021" y="8497"/>
                </a:moveTo>
                <a:lnTo>
                  <a:pt x="100034" y="8525"/>
                </a:lnTo>
                <a:cubicBezTo>
                  <a:pt x="100034" y="8528"/>
                  <a:pt x="100031" y="8532"/>
                  <a:pt x="100028" y="8532"/>
                </a:cubicBezTo>
                <a:cubicBezTo>
                  <a:pt x="100028" y="8518"/>
                  <a:pt x="100024" y="8507"/>
                  <a:pt x="100021" y="8497"/>
                </a:cubicBezTo>
                <a:close/>
                <a:moveTo>
                  <a:pt x="130991" y="8242"/>
                </a:moveTo>
                <a:lnTo>
                  <a:pt x="130995" y="8249"/>
                </a:lnTo>
                <a:cubicBezTo>
                  <a:pt x="130963" y="8340"/>
                  <a:pt x="130939" y="8434"/>
                  <a:pt x="130911" y="8532"/>
                </a:cubicBezTo>
                <a:cubicBezTo>
                  <a:pt x="130911" y="8521"/>
                  <a:pt x="130907" y="8514"/>
                  <a:pt x="130904" y="8511"/>
                </a:cubicBezTo>
                <a:cubicBezTo>
                  <a:pt x="130932" y="8417"/>
                  <a:pt x="130963" y="8330"/>
                  <a:pt x="130991" y="8242"/>
                </a:cubicBezTo>
                <a:close/>
                <a:moveTo>
                  <a:pt x="139366" y="8497"/>
                </a:moveTo>
                <a:lnTo>
                  <a:pt x="139380" y="8528"/>
                </a:lnTo>
                <a:cubicBezTo>
                  <a:pt x="139376" y="8528"/>
                  <a:pt x="139376" y="8528"/>
                  <a:pt x="139376" y="8532"/>
                </a:cubicBezTo>
                <a:lnTo>
                  <a:pt x="139366" y="8497"/>
                </a:lnTo>
                <a:close/>
                <a:moveTo>
                  <a:pt x="170211" y="8242"/>
                </a:moveTo>
                <a:lnTo>
                  <a:pt x="170211" y="8249"/>
                </a:lnTo>
                <a:lnTo>
                  <a:pt x="170131" y="8532"/>
                </a:lnTo>
                <a:cubicBezTo>
                  <a:pt x="170127" y="8521"/>
                  <a:pt x="170127" y="8514"/>
                  <a:pt x="170124" y="8511"/>
                </a:cubicBezTo>
                <a:cubicBezTo>
                  <a:pt x="170152" y="8417"/>
                  <a:pt x="170180" y="8330"/>
                  <a:pt x="170211" y="8242"/>
                </a:cubicBezTo>
                <a:close/>
                <a:moveTo>
                  <a:pt x="178586" y="8497"/>
                </a:moveTo>
                <a:cubicBezTo>
                  <a:pt x="178589" y="8504"/>
                  <a:pt x="178589" y="8518"/>
                  <a:pt x="178593" y="8528"/>
                </a:cubicBezTo>
                <a:lnTo>
                  <a:pt x="178593" y="8532"/>
                </a:lnTo>
                <a:cubicBezTo>
                  <a:pt x="178589" y="8521"/>
                  <a:pt x="178586" y="8507"/>
                  <a:pt x="178586" y="8497"/>
                </a:cubicBezTo>
                <a:close/>
                <a:moveTo>
                  <a:pt x="209427" y="8242"/>
                </a:moveTo>
                <a:lnTo>
                  <a:pt x="209427" y="8249"/>
                </a:lnTo>
                <a:lnTo>
                  <a:pt x="209351" y="8532"/>
                </a:lnTo>
                <a:cubicBezTo>
                  <a:pt x="209344" y="8521"/>
                  <a:pt x="209340" y="8518"/>
                  <a:pt x="209340" y="8511"/>
                </a:cubicBezTo>
                <a:cubicBezTo>
                  <a:pt x="209368" y="8417"/>
                  <a:pt x="209400" y="8330"/>
                  <a:pt x="209427" y="8242"/>
                </a:cubicBezTo>
                <a:close/>
                <a:moveTo>
                  <a:pt x="217806" y="8501"/>
                </a:moveTo>
                <a:lnTo>
                  <a:pt x="217806" y="8501"/>
                </a:lnTo>
                <a:cubicBezTo>
                  <a:pt x="217806" y="8511"/>
                  <a:pt x="217809" y="8518"/>
                  <a:pt x="217813" y="8528"/>
                </a:cubicBezTo>
                <a:lnTo>
                  <a:pt x="217813" y="8532"/>
                </a:lnTo>
                <a:cubicBezTo>
                  <a:pt x="217809" y="8522"/>
                  <a:pt x="217806" y="8511"/>
                  <a:pt x="217806" y="8501"/>
                </a:cubicBezTo>
                <a:close/>
                <a:moveTo>
                  <a:pt x="248717" y="8242"/>
                </a:moveTo>
                <a:lnTo>
                  <a:pt x="248717" y="8249"/>
                </a:lnTo>
                <a:lnTo>
                  <a:pt x="248640" y="8532"/>
                </a:lnTo>
                <a:cubicBezTo>
                  <a:pt x="248633" y="8521"/>
                  <a:pt x="248633" y="8514"/>
                  <a:pt x="248630" y="8511"/>
                </a:cubicBezTo>
                <a:cubicBezTo>
                  <a:pt x="248661" y="8417"/>
                  <a:pt x="248686" y="8330"/>
                  <a:pt x="248717" y="8242"/>
                </a:cubicBezTo>
                <a:close/>
                <a:moveTo>
                  <a:pt x="257099" y="8518"/>
                </a:moveTo>
                <a:cubicBezTo>
                  <a:pt x="257100" y="8520"/>
                  <a:pt x="257101" y="8523"/>
                  <a:pt x="257102" y="8525"/>
                </a:cubicBezTo>
                <a:lnTo>
                  <a:pt x="257102" y="8532"/>
                </a:lnTo>
                <a:cubicBezTo>
                  <a:pt x="257101" y="8526"/>
                  <a:pt x="257100" y="8522"/>
                  <a:pt x="257099" y="8518"/>
                </a:cubicBezTo>
                <a:close/>
                <a:moveTo>
                  <a:pt x="251755" y="8532"/>
                </a:moveTo>
                <a:cubicBezTo>
                  <a:pt x="251755" y="8535"/>
                  <a:pt x="251755" y="8538"/>
                  <a:pt x="251756" y="8540"/>
                </a:cubicBezTo>
                <a:lnTo>
                  <a:pt x="251756" y="8540"/>
                </a:lnTo>
                <a:lnTo>
                  <a:pt x="251755" y="8539"/>
                </a:lnTo>
                <a:lnTo>
                  <a:pt x="251755" y="8532"/>
                </a:lnTo>
                <a:close/>
                <a:moveTo>
                  <a:pt x="173249" y="8532"/>
                </a:moveTo>
                <a:cubicBezTo>
                  <a:pt x="173249" y="8535"/>
                  <a:pt x="173249" y="8538"/>
                  <a:pt x="173250" y="8541"/>
                </a:cubicBezTo>
                <a:lnTo>
                  <a:pt x="173250" y="8541"/>
                </a:lnTo>
                <a:lnTo>
                  <a:pt x="173249" y="8539"/>
                </a:lnTo>
                <a:lnTo>
                  <a:pt x="173249" y="8532"/>
                </a:lnTo>
                <a:close/>
                <a:moveTo>
                  <a:pt x="16251" y="8532"/>
                </a:moveTo>
                <a:cubicBezTo>
                  <a:pt x="16251" y="8535"/>
                  <a:pt x="16251" y="8538"/>
                  <a:pt x="16251" y="8541"/>
                </a:cubicBezTo>
                <a:lnTo>
                  <a:pt x="16251" y="8541"/>
                </a:lnTo>
                <a:lnTo>
                  <a:pt x="16251" y="8539"/>
                </a:lnTo>
                <a:lnTo>
                  <a:pt x="16251" y="8532"/>
                </a:lnTo>
                <a:close/>
                <a:moveTo>
                  <a:pt x="134029" y="8532"/>
                </a:moveTo>
                <a:cubicBezTo>
                  <a:pt x="134031" y="8538"/>
                  <a:pt x="134032" y="8544"/>
                  <a:pt x="134033" y="8550"/>
                </a:cubicBezTo>
                <a:lnTo>
                  <a:pt x="134033" y="8550"/>
                </a:lnTo>
                <a:lnTo>
                  <a:pt x="134029" y="8539"/>
                </a:lnTo>
                <a:lnTo>
                  <a:pt x="134029" y="8532"/>
                </a:lnTo>
                <a:close/>
                <a:moveTo>
                  <a:pt x="55467" y="8532"/>
                </a:moveTo>
                <a:cubicBezTo>
                  <a:pt x="55474" y="8542"/>
                  <a:pt x="55478" y="8556"/>
                  <a:pt x="55478" y="8570"/>
                </a:cubicBezTo>
                <a:lnTo>
                  <a:pt x="55478" y="8570"/>
                </a:lnTo>
                <a:cubicBezTo>
                  <a:pt x="55478" y="8560"/>
                  <a:pt x="55474" y="8549"/>
                  <a:pt x="55467" y="8539"/>
                </a:cubicBezTo>
                <a:lnTo>
                  <a:pt x="55467" y="8532"/>
                </a:lnTo>
                <a:close/>
                <a:moveTo>
                  <a:pt x="4709" y="8448"/>
                </a:moveTo>
                <a:lnTo>
                  <a:pt x="4737" y="8570"/>
                </a:lnTo>
                <a:lnTo>
                  <a:pt x="4737" y="8570"/>
                </a:lnTo>
                <a:lnTo>
                  <a:pt x="4709" y="8501"/>
                </a:lnTo>
                <a:lnTo>
                  <a:pt x="4709" y="8448"/>
                </a:lnTo>
                <a:close/>
                <a:moveTo>
                  <a:pt x="43929" y="8448"/>
                </a:moveTo>
                <a:lnTo>
                  <a:pt x="43953" y="8570"/>
                </a:lnTo>
                <a:lnTo>
                  <a:pt x="43953" y="8570"/>
                </a:lnTo>
                <a:cubicBezTo>
                  <a:pt x="43946" y="8546"/>
                  <a:pt x="43936" y="8521"/>
                  <a:pt x="43922" y="8501"/>
                </a:cubicBezTo>
                <a:cubicBezTo>
                  <a:pt x="43922" y="8483"/>
                  <a:pt x="43925" y="8466"/>
                  <a:pt x="43929" y="8448"/>
                </a:cubicBezTo>
                <a:close/>
                <a:moveTo>
                  <a:pt x="83142" y="8448"/>
                </a:moveTo>
                <a:cubicBezTo>
                  <a:pt x="83152" y="8487"/>
                  <a:pt x="83166" y="8528"/>
                  <a:pt x="83173" y="8570"/>
                </a:cubicBezTo>
                <a:lnTo>
                  <a:pt x="83173" y="8570"/>
                </a:lnTo>
                <a:lnTo>
                  <a:pt x="83142" y="8501"/>
                </a:lnTo>
                <a:lnTo>
                  <a:pt x="83142" y="8448"/>
                </a:lnTo>
                <a:close/>
                <a:moveTo>
                  <a:pt x="94687" y="8532"/>
                </a:moveTo>
                <a:cubicBezTo>
                  <a:pt x="94694" y="8542"/>
                  <a:pt x="94698" y="8556"/>
                  <a:pt x="94698" y="8570"/>
                </a:cubicBezTo>
                <a:lnTo>
                  <a:pt x="94698" y="8570"/>
                </a:lnTo>
                <a:lnTo>
                  <a:pt x="94684" y="8539"/>
                </a:lnTo>
                <a:cubicBezTo>
                  <a:pt x="94687" y="8539"/>
                  <a:pt x="94687" y="8535"/>
                  <a:pt x="94687" y="8532"/>
                </a:cubicBezTo>
                <a:close/>
                <a:moveTo>
                  <a:pt x="200924" y="8448"/>
                </a:moveTo>
                <a:cubicBezTo>
                  <a:pt x="200934" y="8487"/>
                  <a:pt x="200944" y="8528"/>
                  <a:pt x="200951" y="8570"/>
                </a:cubicBezTo>
                <a:cubicBezTo>
                  <a:pt x="200944" y="8546"/>
                  <a:pt x="200931" y="8521"/>
                  <a:pt x="200924" y="8501"/>
                </a:cubicBezTo>
                <a:lnTo>
                  <a:pt x="200924" y="8448"/>
                </a:lnTo>
                <a:close/>
                <a:moveTo>
                  <a:pt x="212469" y="8532"/>
                </a:moveTo>
                <a:cubicBezTo>
                  <a:pt x="212473" y="8542"/>
                  <a:pt x="212476" y="8556"/>
                  <a:pt x="212476" y="8570"/>
                </a:cubicBezTo>
                <a:cubicBezTo>
                  <a:pt x="212473" y="8560"/>
                  <a:pt x="212469" y="8549"/>
                  <a:pt x="212469" y="8539"/>
                </a:cubicBezTo>
                <a:lnTo>
                  <a:pt x="212469" y="8532"/>
                </a:lnTo>
                <a:close/>
                <a:moveTo>
                  <a:pt x="161707" y="8448"/>
                </a:moveTo>
                <a:lnTo>
                  <a:pt x="161732" y="8570"/>
                </a:lnTo>
                <a:lnTo>
                  <a:pt x="161707" y="8501"/>
                </a:lnTo>
                <a:lnTo>
                  <a:pt x="161707" y="8448"/>
                </a:lnTo>
                <a:close/>
                <a:moveTo>
                  <a:pt x="126746" y="7758"/>
                </a:moveTo>
                <a:lnTo>
                  <a:pt x="126746" y="7758"/>
                </a:lnTo>
                <a:cubicBezTo>
                  <a:pt x="126833" y="7946"/>
                  <a:pt x="126931" y="8166"/>
                  <a:pt x="127032" y="8413"/>
                </a:cubicBezTo>
                <a:lnTo>
                  <a:pt x="126795" y="8699"/>
                </a:lnTo>
                <a:cubicBezTo>
                  <a:pt x="126778" y="8347"/>
                  <a:pt x="126760" y="8030"/>
                  <a:pt x="126746" y="7758"/>
                </a:cubicBezTo>
                <a:close/>
                <a:moveTo>
                  <a:pt x="238835" y="6760"/>
                </a:moveTo>
                <a:lnTo>
                  <a:pt x="238835" y="6760"/>
                </a:lnTo>
                <a:cubicBezTo>
                  <a:pt x="238951" y="7018"/>
                  <a:pt x="239073" y="7318"/>
                  <a:pt x="239202" y="7646"/>
                </a:cubicBezTo>
                <a:cubicBezTo>
                  <a:pt x="239156" y="8051"/>
                  <a:pt x="239118" y="8424"/>
                  <a:pt x="239090" y="8724"/>
                </a:cubicBezTo>
                <a:cubicBezTo>
                  <a:pt x="238996" y="8183"/>
                  <a:pt x="238909" y="7499"/>
                  <a:pt x="238835" y="6760"/>
                </a:cubicBezTo>
                <a:close/>
                <a:moveTo>
                  <a:pt x="19718" y="8204"/>
                </a:moveTo>
                <a:lnTo>
                  <a:pt x="19666" y="8745"/>
                </a:lnTo>
                <a:lnTo>
                  <a:pt x="19544" y="8598"/>
                </a:lnTo>
                <a:cubicBezTo>
                  <a:pt x="19606" y="8434"/>
                  <a:pt x="19666" y="8309"/>
                  <a:pt x="19718" y="8204"/>
                </a:cubicBezTo>
                <a:close/>
                <a:moveTo>
                  <a:pt x="58935" y="8204"/>
                </a:moveTo>
                <a:lnTo>
                  <a:pt x="58882" y="8745"/>
                </a:lnTo>
                <a:lnTo>
                  <a:pt x="58757" y="8598"/>
                </a:lnTo>
                <a:cubicBezTo>
                  <a:pt x="58823" y="8434"/>
                  <a:pt x="58882" y="8309"/>
                  <a:pt x="58935" y="8204"/>
                </a:cubicBezTo>
                <a:close/>
                <a:moveTo>
                  <a:pt x="98151" y="8204"/>
                </a:moveTo>
                <a:lnTo>
                  <a:pt x="98151" y="8204"/>
                </a:lnTo>
                <a:cubicBezTo>
                  <a:pt x="98137" y="8389"/>
                  <a:pt x="98120" y="8567"/>
                  <a:pt x="98099" y="8745"/>
                </a:cubicBezTo>
                <a:lnTo>
                  <a:pt x="97977" y="8598"/>
                </a:lnTo>
                <a:cubicBezTo>
                  <a:pt x="98043" y="8434"/>
                  <a:pt x="98099" y="8309"/>
                  <a:pt x="98151" y="8204"/>
                </a:cubicBezTo>
                <a:close/>
                <a:moveTo>
                  <a:pt x="137496" y="8204"/>
                </a:moveTo>
                <a:lnTo>
                  <a:pt x="137444" y="8745"/>
                </a:lnTo>
                <a:cubicBezTo>
                  <a:pt x="137406" y="8692"/>
                  <a:pt x="137364" y="8644"/>
                  <a:pt x="137322" y="8598"/>
                </a:cubicBezTo>
                <a:cubicBezTo>
                  <a:pt x="137388" y="8434"/>
                  <a:pt x="137444" y="8309"/>
                  <a:pt x="137496" y="8204"/>
                </a:cubicBezTo>
                <a:close/>
                <a:moveTo>
                  <a:pt x="176713" y="8204"/>
                </a:moveTo>
                <a:lnTo>
                  <a:pt x="176664" y="8745"/>
                </a:lnTo>
                <a:lnTo>
                  <a:pt x="176538" y="8598"/>
                </a:lnTo>
                <a:cubicBezTo>
                  <a:pt x="176605" y="8434"/>
                  <a:pt x="176664" y="8309"/>
                  <a:pt x="176713" y="8204"/>
                </a:cubicBezTo>
                <a:close/>
                <a:moveTo>
                  <a:pt x="215929" y="8204"/>
                </a:moveTo>
                <a:cubicBezTo>
                  <a:pt x="215915" y="8389"/>
                  <a:pt x="215898" y="8567"/>
                  <a:pt x="215880" y="8745"/>
                </a:cubicBezTo>
                <a:lnTo>
                  <a:pt x="215755" y="8598"/>
                </a:lnTo>
                <a:cubicBezTo>
                  <a:pt x="215821" y="8434"/>
                  <a:pt x="215880" y="8309"/>
                  <a:pt x="215929" y="8204"/>
                </a:cubicBezTo>
                <a:close/>
                <a:moveTo>
                  <a:pt x="255222" y="8204"/>
                </a:moveTo>
                <a:lnTo>
                  <a:pt x="255170" y="8745"/>
                </a:lnTo>
                <a:lnTo>
                  <a:pt x="255048" y="8598"/>
                </a:lnTo>
                <a:cubicBezTo>
                  <a:pt x="255114" y="8434"/>
                  <a:pt x="255170" y="8309"/>
                  <a:pt x="255222" y="8204"/>
                </a:cubicBezTo>
                <a:close/>
                <a:moveTo>
                  <a:pt x="36192" y="7890"/>
                </a:moveTo>
                <a:lnTo>
                  <a:pt x="36192" y="7890"/>
                </a:lnTo>
                <a:cubicBezTo>
                  <a:pt x="36171" y="8113"/>
                  <a:pt x="36147" y="8330"/>
                  <a:pt x="36122" y="8542"/>
                </a:cubicBezTo>
                <a:lnTo>
                  <a:pt x="36049" y="8466"/>
                </a:lnTo>
                <a:lnTo>
                  <a:pt x="36049" y="8466"/>
                </a:lnTo>
                <a:cubicBezTo>
                  <a:pt x="36074" y="8494"/>
                  <a:pt x="36098" y="8525"/>
                  <a:pt x="36119" y="8556"/>
                </a:cubicBezTo>
                <a:cubicBezTo>
                  <a:pt x="36109" y="8626"/>
                  <a:pt x="36105" y="8696"/>
                  <a:pt x="36098" y="8762"/>
                </a:cubicBezTo>
                <a:lnTo>
                  <a:pt x="35966" y="8483"/>
                </a:lnTo>
                <a:cubicBezTo>
                  <a:pt x="36049" y="8253"/>
                  <a:pt x="36122" y="8054"/>
                  <a:pt x="36192" y="7890"/>
                </a:cubicBezTo>
                <a:close/>
                <a:moveTo>
                  <a:pt x="75409" y="7890"/>
                </a:moveTo>
                <a:cubicBezTo>
                  <a:pt x="75388" y="8113"/>
                  <a:pt x="75363" y="8330"/>
                  <a:pt x="75339" y="8542"/>
                </a:cubicBezTo>
                <a:lnTo>
                  <a:pt x="75269" y="8466"/>
                </a:lnTo>
                <a:lnTo>
                  <a:pt x="75269" y="8466"/>
                </a:lnTo>
                <a:cubicBezTo>
                  <a:pt x="75294" y="8494"/>
                  <a:pt x="75318" y="8525"/>
                  <a:pt x="75339" y="8556"/>
                </a:cubicBezTo>
                <a:lnTo>
                  <a:pt x="75311" y="8762"/>
                </a:lnTo>
                <a:cubicBezTo>
                  <a:pt x="75273" y="8671"/>
                  <a:pt x="75231" y="8577"/>
                  <a:pt x="75185" y="8483"/>
                </a:cubicBezTo>
                <a:cubicBezTo>
                  <a:pt x="75269" y="8253"/>
                  <a:pt x="75342" y="8054"/>
                  <a:pt x="75409" y="7890"/>
                </a:cubicBezTo>
                <a:close/>
                <a:moveTo>
                  <a:pt x="114625" y="7890"/>
                </a:moveTo>
                <a:cubicBezTo>
                  <a:pt x="114604" y="8113"/>
                  <a:pt x="114583" y="8330"/>
                  <a:pt x="114555" y="8542"/>
                </a:cubicBezTo>
                <a:lnTo>
                  <a:pt x="114486" y="8466"/>
                </a:lnTo>
                <a:lnTo>
                  <a:pt x="114486" y="8466"/>
                </a:lnTo>
                <a:cubicBezTo>
                  <a:pt x="114496" y="8480"/>
                  <a:pt x="114520" y="8504"/>
                  <a:pt x="114555" y="8556"/>
                </a:cubicBezTo>
                <a:lnTo>
                  <a:pt x="114531" y="8762"/>
                </a:lnTo>
                <a:cubicBezTo>
                  <a:pt x="114493" y="8671"/>
                  <a:pt x="114447" y="8577"/>
                  <a:pt x="114405" y="8483"/>
                </a:cubicBezTo>
                <a:cubicBezTo>
                  <a:pt x="114482" y="8253"/>
                  <a:pt x="114555" y="8054"/>
                  <a:pt x="114625" y="7890"/>
                </a:cubicBezTo>
                <a:close/>
                <a:moveTo>
                  <a:pt x="153971" y="7887"/>
                </a:moveTo>
                <a:cubicBezTo>
                  <a:pt x="153950" y="8113"/>
                  <a:pt x="153925" y="8330"/>
                  <a:pt x="153901" y="8542"/>
                </a:cubicBezTo>
                <a:lnTo>
                  <a:pt x="153838" y="8477"/>
                </a:lnTo>
                <a:lnTo>
                  <a:pt x="153838" y="8477"/>
                </a:lnTo>
                <a:cubicBezTo>
                  <a:pt x="153861" y="8502"/>
                  <a:pt x="153879" y="8529"/>
                  <a:pt x="153897" y="8556"/>
                </a:cubicBezTo>
                <a:cubicBezTo>
                  <a:pt x="153894" y="8626"/>
                  <a:pt x="153883" y="8696"/>
                  <a:pt x="153876" y="8762"/>
                </a:cubicBezTo>
                <a:lnTo>
                  <a:pt x="153744" y="8483"/>
                </a:lnTo>
                <a:cubicBezTo>
                  <a:pt x="153828" y="8253"/>
                  <a:pt x="153901" y="8054"/>
                  <a:pt x="153971" y="7887"/>
                </a:cubicBezTo>
                <a:close/>
                <a:moveTo>
                  <a:pt x="193190" y="7887"/>
                </a:moveTo>
                <a:lnTo>
                  <a:pt x="193190" y="7887"/>
                </a:lnTo>
                <a:cubicBezTo>
                  <a:pt x="193170" y="8113"/>
                  <a:pt x="193145" y="8330"/>
                  <a:pt x="193121" y="8542"/>
                </a:cubicBezTo>
                <a:lnTo>
                  <a:pt x="193047" y="8466"/>
                </a:lnTo>
                <a:lnTo>
                  <a:pt x="193047" y="8466"/>
                </a:lnTo>
                <a:cubicBezTo>
                  <a:pt x="193072" y="8494"/>
                  <a:pt x="193096" y="8525"/>
                  <a:pt x="193117" y="8556"/>
                </a:cubicBezTo>
                <a:cubicBezTo>
                  <a:pt x="193107" y="8626"/>
                  <a:pt x="193100" y="8696"/>
                  <a:pt x="193096" y="8762"/>
                </a:cubicBezTo>
                <a:lnTo>
                  <a:pt x="192964" y="8483"/>
                </a:lnTo>
                <a:cubicBezTo>
                  <a:pt x="193047" y="8253"/>
                  <a:pt x="193121" y="8054"/>
                  <a:pt x="193190" y="7887"/>
                </a:cubicBezTo>
                <a:close/>
                <a:moveTo>
                  <a:pt x="232407" y="7890"/>
                </a:moveTo>
                <a:lnTo>
                  <a:pt x="232407" y="7890"/>
                </a:lnTo>
                <a:cubicBezTo>
                  <a:pt x="232386" y="8113"/>
                  <a:pt x="232362" y="8330"/>
                  <a:pt x="232337" y="8542"/>
                </a:cubicBezTo>
                <a:lnTo>
                  <a:pt x="232267" y="8466"/>
                </a:lnTo>
                <a:lnTo>
                  <a:pt x="232267" y="8466"/>
                </a:lnTo>
                <a:cubicBezTo>
                  <a:pt x="232274" y="8480"/>
                  <a:pt x="232302" y="8504"/>
                  <a:pt x="232337" y="8556"/>
                </a:cubicBezTo>
                <a:lnTo>
                  <a:pt x="232309" y="8762"/>
                </a:lnTo>
                <a:cubicBezTo>
                  <a:pt x="232271" y="8671"/>
                  <a:pt x="232229" y="8577"/>
                  <a:pt x="232184" y="8483"/>
                </a:cubicBezTo>
                <a:cubicBezTo>
                  <a:pt x="232267" y="8253"/>
                  <a:pt x="232341" y="8054"/>
                  <a:pt x="232407" y="7890"/>
                </a:cubicBezTo>
                <a:close/>
                <a:moveTo>
                  <a:pt x="271700" y="7887"/>
                </a:moveTo>
                <a:lnTo>
                  <a:pt x="271700" y="7887"/>
                </a:lnTo>
                <a:cubicBezTo>
                  <a:pt x="271679" y="8113"/>
                  <a:pt x="271651" y="8330"/>
                  <a:pt x="271630" y="8546"/>
                </a:cubicBezTo>
                <a:lnTo>
                  <a:pt x="271557" y="8466"/>
                </a:lnTo>
                <a:lnTo>
                  <a:pt x="271557" y="8466"/>
                </a:lnTo>
                <a:cubicBezTo>
                  <a:pt x="271581" y="8494"/>
                  <a:pt x="271606" y="8525"/>
                  <a:pt x="271627" y="8556"/>
                </a:cubicBezTo>
                <a:cubicBezTo>
                  <a:pt x="271616" y="8626"/>
                  <a:pt x="271609" y="8696"/>
                  <a:pt x="271602" y="8762"/>
                </a:cubicBezTo>
                <a:lnTo>
                  <a:pt x="271473" y="8483"/>
                </a:lnTo>
                <a:cubicBezTo>
                  <a:pt x="271557" y="8253"/>
                  <a:pt x="271630" y="8054"/>
                  <a:pt x="271700" y="7887"/>
                </a:cubicBezTo>
                <a:close/>
                <a:moveTo>
                  <a:pt x="244476" y="7761"/>
                </a:moveTo>
                <a:lnTo>
                  <a:pt x="244476" y="7761"/>
                </a:lnTo>
                <a:cubicBezTo>
                  <a:pt x="244566" y="7960"/>
                  <a:pt x="244664" y="8190"/>
                  <a:pt x="244776" y="8452"/>
                </a:cubicBezTo>
                <a:cubicBezTo>
                  <a:pt x="244692" y="8553"/>
                  <a:pt x="244612" y="8654"/>
                  <a:pt x="244528" y="8766"/>
                </a:cubicBezTo>
                <a:cubicBezTo>
                  <a:pt x="244507" y="8389"/>
                  <a:pt x="244490" y="8047"/>
                  <a:pt x="244476" y="7761"/>
                </a:cubicBezTo>
                <a:close/>
                <a:moveTo>
                  <a:pt x="125295" y="8521"/>
                </a:moveTo>
                <a:lnTo>
                  <a:pt x="125375" y="8759"/>
                </a:lnTo>
                <a:lnTo>
                  <a:pt x="125340" y="8811"/>
                </a:lnTo>
                <a:cubicBezTo>
                  <a:pt x="125327" y="8713"/>
                  <a:pt x="125313" y="8619"/>
                  <a:pt x="125295" y="8521"/>
                </a:cubicBezTo>
                <a:close/>
                <a:moveTo>
                  <a:pt x="8968" y="7761"/>
                </a:moveTo>
                <a:lnTo>
                  <a:pt x="8968" y="7761"/>
                </a:lnTo>
                <a:cubicBezTo>
                  <a:pt x="9069" y="7974"/>
                  <a:pt x="9177" y="8225"/>
                  <a:pt x="9296" y="8514"/>
                </a:cubicBezTo>
                <a:cubicBezTo>
                  <a:pt x="9209" y="8619"/>
                  <a:pt x="9118" y="8731"/>
                  <a:pt x="9027" y="8853"/>
                </a:cubicBezTo>
                <a:cubicBezTo>
                  <a:pt x="9003" y="8445"/>
                  <a:pt x="8982" y="8068"/>
                  <a:pt x="8968" y="7761"/>
                </a:cubicBezTo>
                <a:close/>
                <a:moveTo>
                  <a:pt x="48188" y="7761"/>
                </a:moveTo>
                <a:cubicBezTo>
                  <a:pt x="48285" y="7974"/>
                  <a:pt x="48397" y="8225"/>
                  <a:pt x="48516" y="8514"/>
                </a:cubicBezTo>
                <a:cubicBezTo>
                  <a:pt x="48421" y="8619"/>
                  <a:pt x="48334" y="8731"/>
                  <a:pt x="48244" y="8853"/>
                </a:cubicBezTo>
                <a:cubicBezTo>
                  <a:pt x="48219" y="8445"/>
                  <a:pt x="48202" y="8068"/>
                  <a:pt x="48188" y="7761"/>
                </a:cubicBezTo>
                <a:close/>
                <a:moveTo>
                  <a:pt x="87408" y="7761"/>
                </a:moveTo>
                <a:lnTo>
                  <a:pt x="87408" y="7761"/>
                </a:lnTo>
                <a:cubicBezTo>
                  <a:pt x="87502" y="7974"/>
                  <a:pt x="87613" y="8225"/>
                  <a:pt x="87729" y="8514"/>
                </a:cubicBezTo>
                <a:cubicBezTo>
                  <a:pt x="87641" y="8619"/>
                  <a:pt x="87551" y="8731"/>
                  <a:pt x="87463" y="8853"/>
                </a:cubicBezTo>
                <a:cubicBezTo>
                  <a:pt x="87439" y="8445"/>
                  <a:pt x="87422" y="8068"/>
                  <a:pt x="87408" y="7761"/>
                </a:cubicBezTo>
                <a:close/>
                <a:moveTo>
                  <a:pt x="165966" y="7758"/>
                </a:moveTo>
                <a:cubicBezTo>
                  <a:pt x="166067" y="7974"/>
                  <a:pt x="166175" y="8225"/>
                  <a:pt x="166294" y="8514"/>
                </a:cubicBezTo>
                <a:cubicBezTo>
                  <a:pt x="166203" y="8619"/>
                  <a:pt x="166116" y="8731"/>
                  <a:pt x="166022" y="8853"/>
                </a:cubicBezTo>
                <a:cubicBezTo>
                  <a:pt x="166001" y="8445"/>
                  <a:pt x="165980" y="8068"/>
                  <a:pt x="165966" y="7758"/>
                </a:cubicBezTo>
                <a:close/>
                <a:moveTo>
                  <a:pt x="205186" y="7758"/>
                </a:moveTo>
                <a:lnTo>
                  <a:pt x="205186" y="7758"/>
                </a:lnTo>
                <a:cubicBezTo>
                  <a:pt x="205284" y="7974"/>
                  <a:pt x="205392" y="8225"/>
                  <a:pt x="205507" y="8514"/>
                </a:cubicBezTo>
                <a:cubicBezTo>
                  <a:pt x="205420" y="8619"/>
                  <a:pt x="205332" y="8731"/>
                  <a:pt x="205242" y="8853"/>
                </a:cubicBezTo>
                <a:cubicBezTo>
                  <a:pt x="205217" y="8445"/>
                  <a:pt x="205200" y="8068"/>
                  <a:pt x="205186" y="7758"/>
                </a:cubicBezTo>
                <a:close/>
                <a:moveTo>
                  <a:pt x="240729" y="8821"/>
                </a:moveTo>
                <a:lnTo>
                  <a:pt x="240743" y="8835"/>
                </a:lnTo>
                <a:cubicBezTo>
                  <a:pt x="240743" y="8842"/>
                  <a:pt x="240740" y="8853"/>
                  <a:pt x="240736" y="8856"/>
                </a:cubicBezTo>
                <a:cubicBezTo>
                  <a:pt x="240736" y="8846"/>
                  <a:pt x="240733" y="8835"/>
                  <a:pt x="240729" y="8821"/>
                </a:cubicBezTo>
                <a:close/>
                <a:moveTo>
                  <a:pt x="15410" y="7946"/>
                </a:moveTo>
                <a:lnTo>
                  <a:pt x="15421" y="7977"/>
                </a:lnTo>
                <a:cubicBezTo>
                  <a:pt x="15393" y="8239"/>
                  <a:pt x="15368" y="8480"/>
                  <a:pt x="15351" y="8689"/>
                </a:cubicBezTo>
                <a:cubicBezTo>
                  <a:pt x="15281" y="8741"/>
                  <a:pt x="15211" y="8800"/>
                  <a:pt x="15138" y="8867"/>
                </a:cubicBezTo>
                <a:cubicBezTo>
                  <a:pt x="15131" y="8814"/>
                  <a:pt x="15117" y="8759"/>
                  <a:pt x="15107" y="8703"/>
                </a:cubicBezTo>
                <a:cubicBezTo>
                  <a:pt x="15222" y="8378"/>
                  <a:pt x="15323" y="8134"/>
                  <a:pt x="15410" y="7946"/>
                </a:cubicBezTo>
                <a:close/>
                <a:moveTo>
                  <a:pt x="54627" y="7946"/>
                </a:moveTo>
                <a:cubicBezTo>
                  <a:pt x="54634" y="7956"/>
                  <a:pt x="54634" y="7970"/>
                  <a:pt x="54637" y="7977"/>
                </a:cubicBezTo>
                <a:cubicBezTo>
                  <a:pt x="54609" y="8239"/>
                  <a:pt x="54588" y="8480"/>
                  <a:pt x="54567" y="8689"/>
                </a:cubicBezTo>
                <a:lnTo>
                  <a:pt x="54358" y="8867"/>
                </a:lnTo>
                <a:cubicBezTo>
                  <a:pt x="54344" y="8814"/>
                  <a:pt x="54337" y="8759"/>
                  <a:pt x="54327" y="8699"/>
                </a:cubicBezTo>
                <a:cubicBezTo>
                  <a:pt x="54438" y="8378"/>
                  <a:pt x="54540" y="8134"/>
                  <a:pt x="54627" y="7946"/>
                </a:cubicBezTo>
                <a:close/>
                <a:moveTo>
                  <a:pt x="93843" y="7946"/>
                </a:moveTo>
                <a:lnTo>
                  <a:pt x="93857" y="7977"/>
                </a:lnTo>
                <a:cubicBezTo>
                  <a:pt x="93829" y="8239"/>
                  <a:pt x="93805" y="8480"/>
                  <a:pt x="93787" y="8689"/>
                </a:cubicBezTo>
                <a:lnTo>
                  <a:pt x="93571" y="8867"/>
                </a:lnTo>
                <a:cubicBezTo>
                  <a:pt x="93564" y="8814"/>
                  <a:pt x="93554" y="8759"/>
                  <a:pt x="93543" y="8699"/>
                </a:cubicBezTo>
                <a:cubicBezTo>
                  <a:pt x="93658" y="8378"/>
                  <a:pt x="93759" y="8134"/>
                  <a:pt x="93843" y="7946"/>
                </a:cubicBezTo>
                <a:close/>
                <a:moveTo>
                  <a:pt x="133189" y="7946"/>
                </a:moveTo>
                <a:lnTo>
                  <a:pt x="133203" y="7977"/>
                </a:lnTo>
                <a:cubicBezTo>
                  <a:pt x="133171" y="8239"/>
                  <a:pt x="133150" y="8480"/>
                  <a:pt x="133133" y="8689"/>
                </a:cubicBezTo>
                <a:lnTo>
                  <a:pt x="132917" y="8867"/>
                </a:lnTo>
                <a:cubicBezTo>
                  <a:pt x="132910" y="8814"/>
                  <a:pt x="132896" y="8759"/>
                  <a:pt x="132889" y="8699"/>
                </a:cubicBezTo>
                <a:cubicBezTo>
                  <a:pt x="133000" y="8378"/>
                  <a:pt x="133101" y="8134"/>
                  <a:pt x="133189" y="7946"/>
                </a:cubicBezTo>
                <a:close/>
                <a:moveTo>
                  <a:pt x="172409" y="7946"/>
                </a:moveTo>
                <a:cubicBezTo>
                  <a:pt x="172412" y="7956"/>
                  <a:pt x="172416" y="7967"/>
                  <a:pt x="172416" y="7977"/>
                </a:cubicBezTo>
                <a:cubicBezTo>
                  <a:pt x="172391" y="8239"/>
                  <a:pt x="172367" y="8480"/>
                  <a:pt x="172349" y="8689"/>
                </a:cubicBezTo>
                <a:cubicBezTo>
                  <a:pt x="172279" y="8741"/>
                  <a:pt x="172210" y="8800"/>
                  <a:pt x="172136" y="8867"/>
                </a:cubicBezTo>
                <a:cubicBezTo>
                  <a:pt x="172123" y="8814"/>
                  <a:pt x="172116" y="8759"/>
                  <a:pt x="172105" y="8699"/>
                </a:cubicBezTo>
                <a:cubicBezTo>
                  <a:pt x="172220" y="8378"/>
                  <a:pt x="172321" y="8134"/>
                  <a:pt x="172409" y="7946"/>
                </a:cubicBezTo>
                <a:close/>
                <a:moveTo>
                  <a:pt x="211625" y="7946"/>
                </a:moveTo>
                <a:cubicBezTo>
                  <a:pt x="211628" y="7956"/>
                  <a:pt x="211628" y="7967"/>
                  <a:pt x="211635" y="7977"/>
                </a:cubicBezTo>
                <a:cubicBezTo>
                  <a:pt x="211608" y="8239"/>
                  <a:pt x="211587" y="8480"/>
                  <a:pt x="211566" y="8689"/>
                </a:cubicBezTo>
                <a:lnTo>
                  <a:pt x="211349" y="8867"/>
                </a:lnTo>
                <a:cubicBezTo>
                  <a:pt x="211342" y="8814"/>
                  <a:pt x="211335" y="8759"/>
                  <a:pt x="211321" y="8699"/>
                </a:cubicBezTo>
                <a:cubicBezTo>
                  <a:pt x="211437" y="8378"/>
                  <a:pt x="211538" y="8134"/>
                  <a:pt x="211625" y="7946"/>
                </a:cubicBezTo>
                <a:close/>
                <a:moveTo>
                  <a:pt x="250915" y="7946"/>
                </a:moveTo>
                <a:lnTo>
                  <a:pt x="250929" y="7977"/>
                </a:lnTo>
                <a:cubicBezTo>
                  <a:pt x="250897" y="8239"/>
                  <a:pt x="250876" y="8480"/>
                  <a:pt x="250859" y="8689"/>
                </a:cubicBezTo>
                <a:cubicBezTo>
                  <a:pt x="250789" y="8741"/>
                  <a:pt x="250719" y="8800"/>
                  <a:pt x="250646" y="8867"/>
                </a:cubicBezTo>
                <a:cubicBezTo>
                  <a:pt x="250632" y="8814"/>
                  <a:pt x="250622" y="8759"/>
                  <a:pt x="250615" y="8699"/>
                </a:cubicBezTo>
                <a:cubicBezTo>
                  <a:pt x="250726" y="8378"/>
                  <a:pt x="250827" y="8134"/>
                  <a:pt x="250915" y="7946"/>
                </a:cubicBezTo>
                <a:close/>
                <a:moveTo>
                  <a:pt x="243025" y="8521"/>
                </a:moveTo>
                <a:cubicBezTo>
                  <a:pt x="243052" y="8619"/>
                  <a:pt x="243087" y="8713"/>
                  <a:pt x="243119" y="8814"/>
                </a:cubicBezTo>
                <a:lnTo>
                  <a:pt x="243077" y="8888"/>
                </a:lnTo>
                <a:cubicBezTo>
                  <a:pt x="243059" y="8766"/>
                  <a:pt x="243042" y="8644"/>
                  <a:pt x="243025" y="8521"/>
                </a:cubicBezTo>
                <a:close/>
                <a:moveTo>
                  <a:pt x="10154" y="7956"/>
                </a:moveTo>
                <a:cubicBezTo>
                  <a:pt x="10255" y="8180"/>
                  <a:pt x="10377" y="8483"/>
                  <a:pt x="10517" y="8891"/>
                </a:cubicBezTo>
                <a:cubicBezTo>
                  <a:pt x="10496" y="8895"/>
                  <a:pt x="10478" y="8898"/>
                  <a:pt x="10461" y="8905"/>
                </a:cubicBezTo>
                <a:cubicBezTo>
                  <a:pt x="10293" y="8755"/>
                  <a:pt x="10119" y="8612"/>
                  <a:pt x="9931" y="8487"/>
                </a:cubicBezTo>
                <a:cubicBezTo>
                  <a:pt x="9972" y="8354"/>
                  <a:pt x="10011" y="8221"/>
                  <a:pt x="10049" y="8103"/>
                </a:cubicBezTo>
                <a:lnTo>
                  <a:pt x="10154" y="7956"/>
                </a:lnTo>
                <a:close/>
                <a:moveTo>
                  <a:pt x="49370" y="7956"/>
                </a:moveTo>
                <a:cubicBezTo>
                  <a:pt x="49510" y="8260"/>
                  <a:pt x="49632" y="8574"/>
                  <a:pt x="49736" y="8891"/>
                </a:cubicBezTo>
                <a:cubicBezTo>
                  <a:pt x="49716" y="8895"/>
                  <a:pt x="49698" y="8898"/>
                  <a:pt x="49677" y="8905"/>
                </a:cubicBezTo>
                <a:cubicBezTo>
                  <a:pt x="49513" y="8755"/>
                  <a:pt x="49339" y="8612"/>
                  <a:pt x="49150" y="8487"/>
                </a:cubicBezTo>
                <a:cubicBezTo>
                  <a:pt x="49189" y="8351"/>
                  <a:pt x="49231" y="8225"/>
                  <a:pt x="49269" y="8103"/>
                </a:cubicBezTo>
                <a:cubicBezTo>
                  <a:pt x="49300" y="8054"/>
                  <a:pt x="49332" y="8002"/>
                  <a:pt x="49370" y="7956"/>
                </a:cubicBezTo>
                <a:close/>
                <a:moveTo>
                  <a:pt x="88590" y="7956"/>
                </a:moveTo>
                <a:cubicBezTo>
                  <a:pt x="88688" y="8180"/>
                  <a:pt x="88810" y="8483"/>
                  <a:pt x="88949" y="8891"/>
                </a:cubicBezTo>
                <a:cubicBezTo>
                  <a:pt x="88932" y="8895"/>
                  <a:pt x="88914" y="8898"/>
                  <a:pt x="88897" y="8905"/>
                </a:cubicBezTo>
                <a:cubicBezTo>
                  <a:pt x="88730" y="8755"/>
                  <a:pt x="88552" y="8612"/>
                  <a:pt x="88367" y="8487"/>
                </a:cubicBezTo>
                <a:cubicBezTo>
                  <a:pt x="88405" y="8351"/>
                  <a:pt x="88444" y="8225"/>
                  <a:pt x="88485" y="8103"/>
                </a:cubicBezTo>
                <a:lnTo>
                  <a:pt x="88590" y="7956"/>
                </a:lnTo>
                <a:close/>
                <a:moveTo>
                  <a:pt x="127932" y="7956"/>
                </a:moveTo>
                <a:cubicBezTo>
                  <a:pt x="128033" y="8180"/>
                  <a:pt x="128155" y="8483"/>
                  <a:pt x="128295" y="8891"/>
                </a:cubicBezTo>
                <a:lnTo>
                  <a:pt x="128239" y="8905"/>
                </a:lnTo>
                <a:cubicBezTo>
                  <a:pt x="128075" y="8755"/>
                  <a:pt x="127897" y="8616"/>
                  <a:pt x="127712" y="8487"/>
                </a:cubicBezTo>
                <a:cubicBezTo>
                  <a:pt x="127751" y="8351"/>
                  <a:pt x="127789" y="8221"/>
                  <a:pt x="127827" y="8103"/>
                </a:cubicBezTo>
                <a:lnTo>
                  <a:pt x="127932" y="7956"/>
                </a:lnTo>
                <a:close/>
                <a:moveTo>
                  <a:pt x="167149" y="7956"/>
                </a:moveTo>
                <a:cubicBezTo>
                  <a:pt x="167288" y="8260"/>
                  <a:pt x="167410" y="8574"/>
                  <a:pt x="167515" y="8891"/>
                </a:cubicBezTo>
                <a:cubicBezTo>
                  <a:pt x="167494" y="8895"/>
                  <a:pt x="167476" y="8898"/>
                  <a:pt x="167459" y="8905"/>
                </a:cubicBezTo>
                <a:cubicBezTo>
                  <a:pt x="167292" y="8755"/>
                  <a:pt x="167114" y="8616"/>
                  <a:pt x="166929" y="8487"/>
                </a:cubicBezTo>
                <a:cubicBezTo>
                  <a:pt x="166971" y="8354"/>
                  <a:pt x="167009" y="8221"/>
                  <a:pt x="167047" y="8103"/>
                </a:cubicBezTo>
                <a:lnTo>
                  <a:pt x="167149" y="7956"/>
                </a:lnTo>
                <a:close/>
                <a:moveTo>
                  <a:pt x="206368" y="7956"/>
                </a:moveTo>
                <a:cubicBezTo>
                  <a:pt x="206466" y="8180"/>
                  <a:pt x="206592" y="8483"/>
                  <a:pt x="206735" y="8895"/>
                </a:cubicBezTo>
                <a:cubicBezTo>
                  <a:pt x="206714" y="8895"/>
                  <a:pt x="206696" y="8898"/>
                  <a:pt x="206679" y="8905"/>
                </a:cubicBezTo>
                <a:cubicBezTo>
                  <a:pt x="206511" y="8752"/>
                  <a:pt x="206334" y="8612"/>
                  <a:pt x="206145" y="8487"/>
                </a:cubicBezTo>
                <a:cubicBezTo>
                  <a:pt x="206191" y="8354"/>
                  <a:pt x="206229" y="8221"/>
                  <a:pt x="206264" y="8103"/>
                </a:cubicBezTo>
                <a:lnTo>
                  <a:pt x="206368" y="7956"/>
                </a:lnTo>
                <a:close/>
                <a:moveTo>
                  <a:pt x="245655" y="7956"/>
                </a:moveTo>
                <a:cubicBezTo>
                  <a:pt x="245794" y="8260"/>
                  <a:pt x="245916" y="8574"/>
                  <a:pt x="246021" y="8891"/>
                </a:cubicBezTo>
                <a:cubicBezTo>
                  <a:pt x="246003" y="8895"/>
                  <a:pt x="245986" y="8898"/>
                  <a:pt x="245965" y="8905"/>
                </a:cubicBezTo>
                <a:cubicBezTo>
                  <a:pt x="245801" y="8755"/>
                  <a:pt x="245623" y="8612"/>
                  <a:pt x="245438" y="8487"/>
                </a:cubicBezTo>
                <a:cubicBezTo>
                  <a:pt x="245477" y="8354"/>
                  <a:pt x="245515" y="8225"/>
                  <a:pt x="245557" y="8103"/>
                </a:cubicBezTo>
                <a:lnTo>
                  <a:pt x="245655" y="7956"/>
                </a:lnTo>
                <a:close/>
                <a:moveTo>
                  <a:pt x="31522" y="7939"/>
                </a:moveTo>
                <a:cubicBezTo>
                  <a:pt x="31532" y="7977"/>
                  <a:pt x="31546" y="8016"/>
                  <a:pt x="31557" y="8061"/>
                </a:cubicBezTo>
                <a:lnTo>
                  <a:pt x="31494" y="8912"/>
                </a:lnTo>
                <a:lnTo>
                  <a:pt x="31414" y="8741"/>
                </a:lnTo>
                <a:cubicBezTo>
                  <a:pt x="31393" y="8644"/>
                  <a:pt x="31372" y="8549"/>
                  <a:pt x="31344" y="8459"/>
                </a:cubicBezTo>
                <a:cubicBezTo>
                  <a:pt x="31407" y="8277"/>
                  <a:pt x="31462" y="8103"/>
                  <a:pt x="31522" y="7939"/>
                </a:cubicBezTo>
                <a:close/>
                <a:moveTo>
                  <a:pt x="70742" y="7939"/>
                </a:moveTo>
                <a:cubicBezTo>
                  <a:pt x="70752" y="7977"/>
                  <a:pt x="70766" y="8016"/>
                  <a:pt x="70773" y="8061"/>
                </a:cubicBezTo>
                <a:cubicBezTo>
                  <a:pt x="70756" y="8340"/>
                  <a:pt x="70735" y="8626"/>
                  <a:pt x="70710" y="8912"/>
                </a:cubicBezTo>
                <a:lnTo>
                  <a:pt x="70634" y="8741"/>
                </a:lnTo>
                <a:cubicBezTo>
                  <a:pt x="70613" y="8644"/>
                  <a:pt x="70588" y="8549"/>
                  <a:pt x="70564" y="8459"/>
                </a:cubicBezTo>
                <a:cubicBezTo>
                  <a:pt x="70623" y="8277"/>
                  <a:pt x="70682" y="8103"/>
                  <a:pt x="70742" y="7939"/>
                </a:cubicBezTo>
                <a:close/>
                <a:moveTo>
                  <a:pt x="109958" y="7939"/>
                </a:moveTo>
                <a:cubicBezTo>
                  <a:pt x="109969" y="7977"/>
                  <a:pt x="109979" y="8016"/>
                  <a:pt x="109993" y="8061"/>
                </a:cubicBezTo>
                <a:cubicBezTo>
                  <a:pt x="109975" y="8340"/>
                  <a:pt x="109951" y="8626"/>
                  <a:pt x="109927" y="8912"/>
                </a:cubicBezTo>
                <a:cubicBezTo>
                  <a:pt x="109906" y="8853"/>
                  <a:pt x="109878" y="8797"/>
                  <a:pt x="109853" y="8741"/>
                </a:cubicBezTo>
                <a:cubicBezTo>
                  <a:pt x="109826" y="8685"/>
                  <a:pt x="109805" y="8549"/>
                  <a:pt x="109784" y="8459"/>
                </a:cubicBezTo>
                <a:cubicBezTo>
                  <a:pt x="109839" y="8277"/>
                  <a:pt x="109899" y="8103"/>
                  <a:pt x="109958" y="7939"/>
                </a:cubicBezTo>
                <a:close/>
                <a:moveTo>
                  <a:pt x="149304" y="7939"/>
                </a:moveTo>
                <a:cubicBezTo>
                  <a:pt x="149317" y="7977"/>
                  <a:pt x="149324" y="8012"/>
                  <a:pt x="149338" y="8061"/>
                </a:cubicBezTo>
                <a:lnTo>
                  <a:pt x="149272" y="8912"/>
                </a:lnTo>
                <a:cubicBezTo>
                  <a:pt x="149248" y="8853"/>
                  <a:pt x="149220" y="8797"/>
                  <a:pt x="149199" y="8741"/>
                </a:cubicBezTo>
                <a:cubicBezTo>
                  <a:pt x="149178" y="8685"/>
                  <a:pt x="149150" y="8549"/>
                  <a:pt x="149126" y="8452"/>
                </a:cubicBezTo>
                <a:lnTo>
                  <a:pt x="149304" y="7939"/>
                </a:lnTo>
                <a:close/>
                <a:moveTo>
                  <a:pt x="188523" y="7939"/>
                </a:moveTo>
                <a:cubicBezTo>
                  <a:pt x="188530" y="7977"/>
                  <a:pt x="188544" y="8012"/>
                  <a:pt x="188551" y="8061"/>
                </a:cubicBezTo>
                <a:cubicBezTo>
                  <a:pt x="188534" y="8340"/>
                  <a:pt x="188513" y="8626"/>
                  <a:pt x="188492" y="8912"/>
                </a:cubicBezTo>
                <a:lnTo>
                  <a:pt x="188412" y="8741"/>
                </a:lnTo>
                <a:cubicBezTo>
                  <a:pt x="188391" y="8644"/>
                  <a:pt x="188370" y="8549"/>
                  <a:pt x="188342" y="8452"/>
                </a:cubicBezTo>
                <a:cubicBezTo>
                  <a:pt x="188405" y="8277"/>
                  <a:pt x="188461" y="8103"/>
                  <a:pt x="188523" y="7939"/>
                </a:cubicBezTo>
                <a:close/>
                <a:moveTo>
                  <a:pt x="227736" y="7939"/>
                </a:moveTo>
                <a:cubicBezTo>
                  <a:pt x="227750" y="7977"/>
                  <a:pt x="227761" y="8019"/>
                  <a:pt x="227771" y="8061"/>
                </a:cubicBezTo>
                <a:cubicBezTo>
                  <a:pt x="227754" y="8340"/>
                  <a:pt x="227733" y="8626"/>
                  <a:pt x="227712" y="8912"/>
                </a:cubicBezTo>
                <a:lnTo>
                  <a:pt x="227632" y="8741"/>
                </a:lnTo>
                <a:cubicBezTo>
                  <a:pt x="227611" y="8644"/>
                  <a:pt x="227583" y="8549"/>
                  <a:pt x="227562" y="8459"/>
                </a:cubicBezTo>
                <a:cubicBezTo>
                  <a:pt x="227618" y="8277"/>
                  <a:pt x="227681" y="8103"/>
                  <a:pt x="227736" y="7939"/>
                </a:cubicBezTo>
                <a:close/>
                <a:moveTo>
                  <a:pt x="267030" y="7939"/>
                </a:moveTo>
                <a:cubicBezTo>
                  <a:pt x="267040" y="7977"/>
                  <a:pt x="267050" y="8016"/>
                  <a:pt x="267061" y="8061"/>
                </a:cubicBezTo>
                <a:cubicBezTo>
                  <a:pt x="267043" y="8340"/>
                  <a:pt x="267023" y="8626"/>
                  <a:pt x="266998" y="8912"/>
                </a:cubicBezTo>
                <a:lnTo>
                  <a:pt x="266921" y="8745"/>
                </a:lnTo>
                <a:cubicBezTo>
                  <a:pt x="266900" y="8644"/>
                  <a:pt x="266876" y="8549"/>
                  <a:pt x="266852" y="8452"/>
                </a:cubicBezTo>
                <a:cubicBezTo>
                  <a:pt x="266911" y="8277"/>
                  <a:pt x="266967" y="8103"/>
                  <a:pt x="267030" y="7939"/>
                </a:cubicBezTo>
                <a:close/>
                <a:moveTo>
                  <a:pt x="15330" y="8919"/>
                </a:moveTo>
                <a:lnTo>
                  <a:pt x="15330" y="8930"/>
                </a:lnTo>
                <a:lnTo>
                  <a:pt x="15327" y="8930"/>
                </a:lnTo>
                <a:cubicBezTo>
                  <a:pt x="15327" y="8923"/>
                  <a:pt x="15330" y="8923"/>
                  <a:pt x="15330" y="8919"/>
                </a:cubicBezTo>
                <a:close/>
                <a:moveTo>
                  <a:pt x="54550" y="8919"/>
                </a:moveTo>
                <a:lnTo>
                  <a:pt x="54550" y="8930"/>
                </a:lnTo>
                <a:lnTo>
                  <a:pt x="54543" y="8930"/>
                </a:lnTo>
                <a:cubicBezTo>
                  <a:pt x="54543" y="8923"/>
                  <a:pt x="54550" y="8923"/>
                  <a:pt x="54550" y="8919"/>
                </a:cubicBezTo>
                <a:close/>
                <a:moveTo>
                  <a:pt x="133112" y="8919"/>
                </a:moveTo>
                <a:lnTo>
                  <a:pt x="133108" y="8930"/>
                </a:lnTo>
                <a:lnTo>
                  <a:pt x="133105" y="8930"/>
                </a:lnTo>
                <a:lnTo>
                  <a:pt x="133112" y="8919"/>
                </a:lnTo>
                <a:close/>
                <a:moveTo>
                  <a:pt x="172328" y="8919"/>
                </a:moveTo>
                <a:lnTo>
                  <a:pt x="172328" y="8930"/>
                </a:lnTo>
                <a:lnTo>
                  <a:pt x="172325" y="8930"/>
                </a:lnTo>
                <a:cubicBezTo>
                  <a:pt x="172325" y="8923"/>
                  <a:pt x="172328" y="8923"/>
                  <a:pt x="172328" y="8919"/>
                </a:cubicBezTo>
                <a:close/>
                <a:moveTo>
                  <a:pt x="250838" y="8919"/>
                </a:moveTo>
                <a:lnTo>
                  <a:pt x="250838" y="8930"/>
                </a:lnTo>
                <a:lnTo>
                  <a:pt x="250831" y="8930"/>
                </a:lnTo>
                <a:cubicBezTo>
                  <a:pt x="250831" y="8923"/>
                  <a:pt x="250838" y="8923"/>
                  <a:pt x="250838" y="8919"/>
                </a:cubicBezTo>
                <a:close/>
                <a:moveTo>
                  <a:pt x="36838" y="8678"/>
                </a:moveTo>
                <a:lnTo>
                  <a:pt x="36838" y="8678"/>
                </a:lnTo>
                <a:cubicBezTo>
                  <a:pt x="36827" y="8748"/>
                  <a:pt x="36813" y="8825"/>
                  <a:pt x="36799" y="8902"/>
                </a:cubicBezTo>
                <a:cubicBezTo>
                  <a:pt x="36792" y="8916"/>
                  <a:pt x="36785" y="8926"/>
                  <a:pt x="36778" y="8937"/>
                </a:cubicBezTo>
                <a:cubicBezTo>
                  <a:pt x="36782" y="8895"/>
                  <a:pt x="36785" y="8849"/>
                  <a:pt x="36796" y="8800"/>
                </a:cubicBezTo>
                <a:cubicBezTo>
                  <a:pt x="36803" y="8755"/>
                  <a:pt x="36827" y="8713"/>
                  <a:pt x="36838" y="8678"/>
                </a:cubicBezTo>
                <a:close/>
                <a:moveTo>
                  <a:pt x="76057" y="8678"/>
                </a:moveTo>
                <a:lnTo>
                  <a:pt x="76057" y="8678"/>
                </a:lnTo>
                <a:cubicBezTo>
                  <a:pt x="76040" y="8752"/>
                  <a:pt x="76026" y="8828"/>
                  <a:pt x="76019" y="8902"/>
                </a:cubicBezTo>
                <a:lnTo>
                  <a:pt x="75995" y="8937"/>
                </a:lnTo>
                <a:lnTo>
                  <a:pt x="76009" y="8800"/>
                </a:lnTo>
                <a:cubicBezTo>
                  <a:pt x="76026" y="8759"/>
                  <a:pt x="76040" y="8713"/>
                  <a:pt x="76057" y="8678"/>
                </a:cubicBezTo>
                <a:close/>
                <a:moveTo>
                  <a:pt x="115274" y="8678"/>
                </a:moveTo>
                <a:lnTo>
                  <a:pt x="115274" y="8678"/>
                </a:lnTo>
                <a:cubicBezTo>
                  <a:pt x="115260" y="8748"/>
                  <a:pt x="115246" y="8821"/>
                  <a:pt x="115232" y="8905"/>
                </a:cubicBezTo>
                <a:lnTo>
                  <a:pt x="115211" y="8937"/>
                </a:lnTo>
                <a:cubicBezTo>
                  <a:pt x="115218" y="8891"/>
                  <a:pt x="115225" y="8846"/>
                  <a:pt x="115229" y="8800"/>
                </a:cubicBezTo>
                <a:cubicBezTo>
                  <a:pt x="115246" y="8759"/>
                  <a:pt x="115260" y="8713"/>
                  <a:pt x="115274" y="8678"/>
                </a:cubicBezTo>
                <a:close/>
                <a:moveTo>
                  <a:pt x="154616" y="8678"/>
                </a:moveTo>
                <a:lnTo>
                  <a:pt x="154616" y="8678"/>
                </a:lnTo>
                <a:cubicBezTo>
                  <a:pt x="154605" y="8748"/>
                  <a:pt x="154591" y="8821"/>
                  <a:pt x="154577" y="8902"/>
                </a:cubicBezTo>
                <a:cubicBezTo>
                  <a:pt x="154571" y="8916"/>
                  <a:pt x="154564" y="8926"/>
                  <a:pt x="154557" y="8937"/>
                </a:cubicBezTo>
                <a:cubicBezTo>
                  <a:pt x="154560" y="8891"/>
                  <a:pt x="154564" y="8849"/>
                  <a:pt x="154574" y="8800"/>
                </a:cubicBezTo>
                <a:cubicBezTo>
                  <a:pt x="154581" y="8752"/>
                  <a:pt x="154605" y="8713"/>
                  <a:pt x="154616" y="8678"/>
                </a:cubicBezTo>
                <a:close/>
                <a:moveTo>
                  <a:pt x="193836" y="8678"/>
                </a:moveTo>
                <a:lnTo>
                  <a:pt x="193836" y="8678"/>
                </a:lnTo>
                <a:cubicBezTo>
                  <a:pt x="193818" y="8752"/>
                  <a:pt x="193804" y="8828"/>
                  <a:pt x="193797" y="8902"/>
                </a:cubicBezTo>
                <a:lnTo>
                  <a:pt x="193776" y="8937"/>
                </a:lnTo>
                <a:lnTo>
                  <a:pt x="193790" y="8800"/>
                </a:lnTo>
                <a:cubicBezTo>
                  <a:pt x="193808" y="8759"/>
                  <a:pt x="193818" y="8713"/>
                  <a:pt x="193836" y="8678"/>
                </a:cubicBezTo>
                <a:close/>
                <a:moveTo>
                  <a:pt x="233056" y="8678"/>
                </a:moveTo>
                <a:lnTo>
                  <a:pt x="233056" y="8678"/>
                </a:lnTo>
                <a:cubicBezTo>
                  <a:pt x="233038" y="8748"/>
                  <a:pt x="233024" y="8821"/>
                  <a:pt x="233010" y="8902"/>
                </a:cubicBezTo>
                <a:cubicBezTo>
                  <a:pt x="233007" y="8912"/>
                  <a:pt x="233000" y="8926"/>
                  <a:pt x="232993" y="8937"/>
                </a:cubicBezTo>
                <a:lnTo>
                  <a:pt x="233007" y="8800"/>
                </a:lnTo>
                <a:cubicBezTo>
                  <a:pt x="233024" y="8759"/>
                  <a:pt x="233038" y="8713"/>
                  <a:pt x="233056" y="8678"/>
                </a:cubicBezTo>
                <a:close/>
                <a:moveTo>
                  <a:pt x="272345" y="8678"/>
                </a:moveTo>
                <a:cubicBezTo>
                  <a:pt x="272328" y="8755"/>
                  <a:pt x="272314" y="8828"/>
                  <a:pt x="272307" y="8905"/>
                </a:cubicBezTo>
                <a:lnTo>
                  <a:pt x="272283" y="8937"/>
                </a:lnTo>
                <a:lnTo>
                  <a:pt x="272297" y="8800"/>
                </a:lnTo>
                <a:cubicBezTo>
                  <a:pt x="272314" y="8759"/>
                  <a:pt x="272328" y="8720"/>
                  <a:pt x="272345" y="8678"/>
                </a:cubicBezTo>
                <a:close/>
                <a:moveTo>
                  <a:pt x="59102" y="5902"/>
                </a:moveTo>
                <a:lnTo>
                  <a:pt x="59102" y="5902"/>
                </a:lnTo>
                <a:cubicBezTo>
                  <a:pt x="59064" y="6586"/>
                  <a:pt x="59011" y="7342"/>
                  <a:pt x="58945" y="8064"/>
                </a:cubicBezTo>
                <a:cubicBezTo>
                  <a:pt x="58861" y="8169"/>
                  <a:pt x="58760" y="8305"/>
                  <a:pt x="58648" y="8473"/>
                </a:cubicBezTo>
                <a:cubicBezTo>
                  <a:pt x="58558" y="8609"/>
                  <a:pt x="58457" y="8766"/>
                  <a:pt x="58352" y="8943"/>
                </a:cubicBezTo>
                <a:lnTo>
                  <a:pt x="58314" y="8863"/>
                </a:lnTo>
                <a:cubicBezTo>
                  <a:pt x="58296" y="8727"/>
                  <a:pt x="58272" y="8591"/>
                  <a:pt x="58251" y="8455"/>
                </a:cubicBezTo>
                <a:cubicBezTo>
                  <a:pt x="58530" y="7489"/>
                  <a:pt x="58823" y="6634"/>
                  <a:pt x="59102" y="5902"/>
                </a:cubicBezTo>
                <a:close/>
                <a:moveTo>
                  <a:pt x="98322" y="5902"/>
                </a:moveTo>
                <a:lnTo>
                  <a:pt x="98322" y="5902"/>
                </a:lnTo>
                <a:cubicBezTo>
                  <a:pt x="98280" y="6586"/>
                  <a:pt x="98228" y="7342"/>
                  <a:pt x="98165" y="8064"/>
                </a:cubicBezTo>
                <a:cubicBezTo>
                  <a:pt x="98081" y="8169"/>
                  <a:pt x="97977" y="8305"/>
                  <a:pt x="97861" y="8473"/>
                </a:cubicBezTo>
                <a:cubicBezTo>
                  <a:pt x="97771" y="8609"/>
                  <a:pt x="97673" y="8766"/>
                  <a:pt x="97572" y="8943"/>
                </a:cubicBezTo>
                <a:lnTo>
                  <a:pt x="97530" y="8863"/>
                </a:lnTo>
                <a:cubicBezTo>
                  <a:pt x="97509" y="8727"/>
                  <a:pt x="97492" y="8591"/>
                  <a:pt x="97471" y="8455"/>
                </a:cubicBezTo>
                <a:cubicBezTo>
                  <a:pt x="97750" y="7489"/>
                  <a:pt x="98043" y="6634"/>
                  <a:pt x="98322" y="5902"/>
                </a:cubicBezTo>
                <a:close/>
                <a:moveTo>
                  <a:pt x="19882" y="5902"/>
                </a:moveTo>
                <a:lnTo>
                  <a:pt x="19882" y="5902"/>
                </a:lnTo>
                <a:cubicBezTo>
                  <a:pt x="19844" y="6586"/>
                  <a:pt x="19791" y="7342"/>
                  <a:pt x="19729" y="8064"/>
                </a:cubicBezTo>
                <a:cubicBezTo>
                  <a:pt x="19620" y="8197"/>
                  <a:pt x="19523" y="8333"/>
                  <a:pt x="19429" y="8476"/>
                </a:cubicBezTo>
                <a:cubicBezTo>
                  <a:pt x="19338" y="8609"/>
                  <a:pt x="19237" y="8766"/>
                  <a:pt x="19136" y="8947"/>
                </a:cubicBezTo>
                <a:cubicBezTo>
                  <a:pt x="19125" y="8919"/>
                  <a:pt x="19108" y="8895"/>
                  <a:pt x="19094" y="8863"/>
                </a:cubicBezTo>
                <a:cubicBezTo>
                  <a:pt x="19076" y="8727"/>
                  <a:pt x="19055" y="8591"/>
                  <a:pt x="19031" y="8452"/>
                </a:cubicBezTo>
                <a:cubicBezTo>
                  <a:pt x="19310" y="7489"/>
                  <a:pt x="19606" y="6634"/>
                  <a:pt x="19882" y="5902"/>
                </a:cubicBezTo>
                <a:close/>
                <a:moveTo>
                  <a:pt x="137660" y="5902"/>
                </a:moveTo>
                <a:cubicBezTo>
                  <a:pt x="137622" y="6586"/>
                  <a:pt x="137570" y="7342"/>
                  <a:pt x="137510" y="8064"/>
                </a:cubicBezTo>
                <a:cubicBezTo>
                  <a:pt x="137402" y="8197"/>
                  <a:pt x="137301" y="8333"/>
                  <a:pt x="137207" y="8473"/>
                </a:cubicBezTo>
                <a:cubicBezTo>
                  <a:pt x="137116" y="8609"/>
                  <a:pt x="137015" y="8766"/>
                  <a:pt x="136917" y="8947"/>
                </a:cubicBezTo>
                <a:cubicBezTo>
                  <a:pt x="136903" y="8919"/>
                  <a:pt x="136886" y="8895"/>
                  <a:pt x="136872" y="8863"/>
                </a:cubicBezTo>
                <a:cubicBezTo>
                  <a:pt x="136855" y="8727"/>
                  <a:pt x="136834" y="8591"/>
                  <a:pt x="136813" y="8455"/>
                </a:cubicBezTo>
                <a:cubicBezTo>
                  <a:pt x="137092" y="7489"/>
                  <a:pt x="137385" y="6634"/>
                  <a:pt x="137660" y="5902"/>
                </a:cubicBezTo>
                <a:close/>
                <a:moveTo>
                  <a:pt x="176880" y="5902"/>
                </a:moveTo>
                <a:lnTo>
                  <a:pt x="176880" y="5902"/>
                </a:lnTo>
                <a:cubicBezTo>
                  <a:pt x="176842" y="6586"/>
                  <a:pt x="176790" y="7342"/>
                  <a:pt x="176727" y="8064"/>
                </a:cubicBezTo>
                <a:cubicBezTo>
                  <a:pt x="176619" y="8197"/>
                  <a:pt x="176521" y="8333"/>
                  <a:pt x="176427" y="8476"/>
                </a:cubicBezTo>
                <a:cubicBezTo>
                  <a:pt x="176336" y="8609"/>
                  <a:pt x="176235" y="8766"/>
                  <a:pt x="176134" y="8947"/>
                </a:cubicBezTo>
                <a:cubicBezTo>
                  <a:pt x="176116" y="8919"/>
                  <a:pt x="176102" y="8891"/>
                  <a:pt x="176092" y="8863"/>
                </a:cubicBezTo>
                <a:cubicBezTo>
                  <a:pt x="176074" y="8727"/>
                  <a:pt x="176050" y="8591"/>
                  <a:pt x="176029" y="8452"/>
                </a:cubicBezTo>
                <a:cubicBezTo>
                  <a:pt x="176308" y="7489"/>
                  <a:pt x="176601" y="6634"/>
                  <a:pt x="176880" y="5902"/>
                </a:cubicBezTo>
                <a:close/>
                <a:moveTo>
                  <a:pt x="216100" y="5902"/>
                </a:moveTo>
                <a:lnTo>
                  <a:pt x="216100" y="5902"/>
                </a:lnTo>
                <a:cubicBezTo>
                  <a:pt x="216058" y="6586"/>
                  <a:pt x="216009" y="7342"/>
                  <a:pt x="215943" y="8064"/>
                </a:cubicBezTo>
                <a:cubicBezTo>
                  <a:pt x="215835" y="8197"/>
                  <a:pt x="215737" y="8333"/>
                  <a:pt x="215647" y="8473"/>
                </a:cubicBezTo>
                <a:cubicBezTo>
                  <a:pt x="215553" y="8609"/>
                  <a:pt x="215455" y="8766"/>
                  <a:pt x="215350" y="8947"/>
                </a:cubicBezTo>
                <a:lnTo>
                  <a:pt x="215308" y="8863"/>
                </a:lnTo>
                <a:cubicBezTo>
                  <a:pt x="215287" y="8727"/>
                  <a:pt x="215270" y="8591"/>
                  <a:pt x="215249" y="8452"/>
                </a:cubicBezTo>
                <a:cubicBezTo>
                  <a:pt x="215528" y="7489"/>
                  <a:pt x="215821" y="6634"/>
                  <a:pt x="216100" y="5902"/>
                </a:cubicBezTo>
                <a:close/>
                <a:moveTo>
                  <a:pt x="255386" y="5902"/>
                </a:moveTo>
                <a:lnTo>
                  <a:pt x="255386" y="5902"/>
                </a:lnTo>
                <a:cubicBezTo>
                  <a:pt x="255348" y="6586"/>
                  <a:pt x="255296" y="7342"/>
                  <a:pt x="255236" y="8064"/>
                </a:cubicBezTo>
                <a:cubicBezTo>
                  <a:pt x="255128" y="8197"/>
                  <a:pt x="255027" y="8333"/>
                  <a:pt x="254933" y="8476"/>
                </a:cubicBezTo>
                <a:cubicBezTo>
                  <a:pt x="254842" y="8609"/>
                  <a:pt x="254741" y="8766"/>
                  <a:pt x="254643" y="8947"/>
                </a:cubicBezTo>
                <a:cubicBezTo>
                  <a:pt x="254626" y="8919"/>
                  <a:pt x="254612" y="8891"/>
                  <a:pt x="254598" y="8863"/>
                </a:cubicBezTo>
                <a:cubicBezTo>
                  <a:pt x="254581" y="8727"/>
                  <a:pt x="254560" y="8591"/>
                  <a:pt x="254539" y="8452"/>
                </a:cubicBezTo>
                <a:cubicBezTo>
                  <a:pt x="254818" y="7489"/>
                  <a:pt x="255114" y="6634"/>
                  <a:pt x="255386" y="5902"/>
                </a:cubicBezTo>
                <a:close/>
                <a:moveTo>
                  <a:pt x="7517" y="8521"/>
                </a:moveTo>
                <a:cubicBezTo>
                  <a:pt x="7562" y="8644"/>
                  <a:pt x="7601" y="8766"/>
                  <a:pt x="7639" y="8895"/>
                </a:cubicBezTo>
                <a:lnTo>
                  <a:pt x="7587" y="8989"/>
                </a:lnTo>
                <a:cubicBezTo>
                  <a:pt x="7566" y="8835"/>
                  <a:pt x="7545" y="8678"/>
                  <a:pt x="7517" y="8521"/>
                </a:cubicBezTo>
                <a:close/>
                <a:moveTo>
                  <a:pt x="42530" y="6551"/>
                </a:moveTo>
                <a:cubicBezTo>
                  <a:pt x="42663" y="6858"/>
                  <a:pt x="42820" y="7224"/>
                  <a:pt x="42987" y="7646"/>
                </a:cubicBezTo>
                <a:cubicBezTo>
                  <a:pt x="42924" y="8180"/>
                  <a:pt x="42882" y="8654"/>
                  <a:pt x="42854" y="8989"/>
                </a:cubicBezTo>
                <a:cubicBezTo>
                  <a:pt x="42799" y="8727"/>
                  <a:pt x="42750" y="8417"/>
                  <a:pt x="42704" y="8078"/>
                </a:cubicBezTo>
                <a:cubicBezTo>
                  <a:pt x="42715" y="8061"/>
                  <a:pt x="42725" y="8040"/>
                  <a:pt x="42732" y="8023"/>
                </a:cubicBezTo>
                <a:lnTo>
                  <a:pt x="42732" y="8023"/>
                </a:lnTo>
                <a:lnTo>
                  <a:pt x="42698" y="8058"/>
                </a:lnTo>
                <a:cubicBezTo>
                  <a:pt x="42638" y="7597"/>
                  <a:pt x="42575" y="7088"/>
                  <a:pt x="42530" y="6551"/>
                </a:cubicBezTo>
                <a:close/>
                <a:moveTo>
                  <a:pt x="46737" y="8521"/>
                </a:moveTo>
                <a:lnTo>
                  <a:pt x="46737" y="8521"/>
                </a:lnTo>
                <a:cubicBezTo>
                  <a:pt x="46775" y="8644"/>
                  <a:pt x="46817" y="8766"/>
                  <a:pt x="46859" y="8898"/>
                </a:cubicBezTo>
                <a:cubicBezTo>
                  <a:pt x="46841" y="8923"/>
                  <a:pt x="46824" y="8957"/>
                  <a:pt x="46799" y="8989"/>
                </a:cubicBezTo>
                <a:cubicBezTo>
                  <a:pt x="46782" y="8835"/>
                  <a:pt x="46761" y="8678"/>
                  <a:pt x="46737" y="8521"/>
                </a:cubicBezTo>
                <a:close/>
                <a:moveTo>
                  <a:pt x="81743" y="6551"/>
                </a:moveTo>
                <a:lnTo>
                  <a:pt x="81743" y="6551"/>
                </a:lnTo>
                <a:cubicBezTo>
                  <a:pt x="81883" y="6858"/>
                  <a:pt x="82040" y="7224"/>
                  <a:pt x="82207" y="7646"/>
                </a:cubicBezTo>
                <a:cubicBezTo>
                  <a:pt x="82141" y="8176"/>
                  <a:pt x="82099" y="8654"/>
                  <a:pt x="82074" y="8989"/>
                </a:cubicBezTo>
                <a:cubicBezTo>
                  <a:pt x="82019" y="8727"/>
                  <a:pt x="81966" y="8417"/>
                  <a:pt x="81921" y="8078"/>
                </a:cubicBezTo>
                <a:lnTo>
                  <a:pt x="81952" y="8019"/>
                </a:lnTo>
                <a:lnTo>
                  <a:pt x="81917" y="8054"/>
                </a:lnTo>
                <a:cubicBezTo>
                  <a:pt x="81851" y="7597"/>
                  <a:pt x="81795" y="7088"/>
                  <a:pt x="81743" y="6551"/>
                </a:cubicBezTo>
                <a:close/>
                <a:moveTo>
                  <a:pt x="85957" y="8521"/>
                </a:moveTo>
                <a:lnTo>
                  <a:pt x="85957" y="8521"/>
                </a:lnTo>
                <a:cubicBezTo>
                  <a:pt x="85995" y="8644"/>
                  <a:pt x="86033" y="8766"/>
                  <a:pt x="86072" y="8898"/>
                </a:cubicBezTo>
                <a:lnTo>
                  <a:pt x="86019" y="8989"/>
                </a:lnTo>
                <a:lnTo>
                  <a:pt x="85957" y="8521"/>
                </a:lnTo>
                <a:close/>
                <a:moveTo>
                  <a:pt x="160308" y="6551"/>
                </a:moveTo>
                <a:cubicBezTo>
                  <a:pt x="160444" y="6858"/>
                  <a:pt x="160601" y="7224"/>
                  <a:pt x="160765" y="7646"/>
                </a:cubicBezTo>
                <a:cubicBezTo>
                  <a:pt x="160703" y="8176"/>
                  <a:pt x="160661" y="8654"/>
                  <a:pt x="160633" y="8989"/>
                </a:cubicBezTo>
                <a:cubicBezTo>
                  <a:pt x="160580" y="8727"/>
                  <a:pt x="160528" y="8417"/>
                  <a:pt x="160483" y="8078"/>
                </a:cubicBezTo>
                <a:cubicBezTo>
                  <a:pt x="160493" y="8061"/>
                  <a:pt x="160504" y="8040"/>
                  <a:pt x="160511" y="8019"/>
                </a:cubicBezTo>
                <a:lnTo>
                  <a:pt x="160511" y="8019"/>
                </a:lnTo>
                <a:lnTo>
                  <a:pt x="160476" y="8054"/>
                </a:lnTo>
                <a:cubicBezTo>
                  <a:pt x="160417" y="7597"/>
                  <a:pt x="160361" y="7088"/>
                  <a:pt x="160308" y="6551"/>
                </a:cubicBezTo>
                <a:close/>
                <a:moveTo>
                  <a:pt x="164515" y="8521"/>
                </a:moveTo>
                <a:lnTo>
                  <a:pt x="164515" y="8521"/>
                </a:lnTo>
                <a:cubicBezTo>
                  <a:pt x="164553" y="8644"/>
                  <a:pt x="164599" y="8766"/>
                  <a:pt x="164637" y="8895"/>
                </a:cubicBezTo>
                <a:lnTo>
                  <a:pt x="164585" y="8989"/>
                </a:lnTo>
                <a:cubicBezTo>
                  <a:pt x="164564" y="8835"/>
                  <a:pt x="164543" y="8678"/>
                  <a:pt x="164515" y="8521"/>
                </a:cubicBezTo>
                <a:close/>
                <a:moveTo>
                  <a:pt x="199521" y="6551"/>
                </a:moveTo>
                <a:lnTo>
                  <a:pt x="199521" y="6551"/>
                </a:lnTo>
                <a:cubicBezTo>
                  <a:pt x="199661" y="6858"/>
                  <a:pt x="199818" y="7224"/>
                  <a:pt x="199985" y="7646"/>
                </a:cubicBezTo>
                <a:cubicBezTo>
                  <a:pt x="199922" y="8180"/>
                  <a:pt x="199881" y="8654"/>
                  <a:pt x="199853" y="8989"/>
                </a:cubicBezTo>
                <a:cubicBezTo>
                  <a:pt x="199797" y="8727"/>
                  <a:pt x="199748" y="8417"/>
                  <a:pt x="199703" y="8078"/>
                </a:cubicBezTo>
                <a:lnTo>
                  <a:pt x="199731" y="8023"/>
                </a:lnTo>
                <a:lnTo>
                  <a:pt x="199696" y="8058"/>
                </a:lnTo>
                <a:cubicBezTo>
                  <a:pt x="199629" y="7597"/>
                  <a:pt x="199574" y="7088"/>
                  <a:pt x="199521" y="6551"/>
                </a:cubicBezTo>
                <a:close/>
                <a:moveTo>
                  <a:pt x="203735" y="8521"/>
                </a:moveTo>
                <a:cubicBezTo>
                  <a:pt x="203773" y="8644"/>
                  <a:pt x="203812" y="8766"/>
                  <a:pt x="203857" y="8895"/>
                </a:cubicBezTo>
                <a:lnTo>
                  <a:pt x="203801" y="8989"/>
                </a:lnTo>
                <a:cubicBezTo>
                  <a:pt x="203784" y="8835"/>
                  <a:pt x="203756" y="8678"/>
                  <a:pt x="203735" y="8521"/>
                </a:cubicBezTo>
                <a:close/>
                <a:moveTo>
                  <a:pt x="32122" y="8019"/>
                </a:moveTo>
                <a:lnTo>
                  <a:pt x="32258" y="8427"/>
                </a:lnTo>
                <a:cubicBezTo>
                  <a:pt x="32244" y="8619"/>
                  <a:pt x="32226" y="8811"/>
                  <a:pt x="32212" y="8996"/>
                </a:cubicBezTo>
                <a:cubicBezTo>
                  <a:pt x="32177" y="8828"/>
                  <a:pt x="32139" y="8661"/>
                  <a:pt x="32101" y="8501"/>
                </a:cubicBezTo>
                <a:cubicBezTo>
                  <a:pt x="32059" y="8340"/>
                  <a:pt x="32111" y="8176"/>
                  <a:pt x="32122" y="8019"/>
                </a:cubicBezTo>
                <a:close/>
                <a:moveTo>
                  <a:pt x="71335" y="8019"/>
                </a:moveTo>
                <a:cubicBezTo>
                  <a:pt x="71383" y="8152"/>
                  <a:pt x="71429" y="8288"/>
                  <a:pt x="71474" y="8427"/>
                </a:cubicBezTo>
                <a:cubicBezTo>
                  <a:pt x="71457" y="8619"/>
                  <a:pt x="71446" y="8811"/>
                  <a:pt x="71429" y="8996"/>
                </a:cubicBezTo>
                <a:cubicBezTo>
                  <a:pt x="71397" y="8828"/>
                  <a:pt x="71359" y="8661"/>
                  <a:pt x="71317" y="8501"/>
                </a:cubicBezTo>
                <a:cubicBezTo>
                  <a:pt x="71279" y="8340"/>
                  <a:pt x="71331" y="8176"/>
                  <a:pt x="71335" y="8019"/>
                </a:cubicBezTo>
                <a:close/>
                <a:moveTo>
                  <a:pt x="110555" y="8019"/>
                </a:moveTo>
                <a:cubicBezTo>
                  <a:pt x="110600" y="8152"/>
                  <a:pt x="110645" y="8288"/>
                  <a:pt x="110691" y="8427"/>
                </a:cubicBezTo>
                <a:cubicBezTo>
                  <a:pt x="110677" y="8619"/>
                  <a:pt x="110663" y="8811"/>
                  <a:pt x="110645" y="8996"/>
                </a:cubicBezTo>
                <a:cubicBezTo>
                  <a:pt x="110610" y="8828"/>
                  <a:pt x="110575" y="8661"/>
                  <a:pt x="110534" y="8501"/>
                </a:cubicBezTo>
                <a:cubicBezTo>
                  <a:pt x="110488" y="8340"/>
                  <a:pt x="110551" y="8176"/>
                  <a:pt x="110555" y="8019"/>
                </a:cubicBezTo>
                <a:close/>
                <a:moveTo>
                  <a:pt x="149900" y="8019"/>
                </a:moveTo>
                <a:cubicBezTo>
                  <a:pt x="149945" y="8152"/>
                  <a:pt x="149991" y="8288"/>
                  <a:pt x="150036" y="8427"/>
                </a:cubicBezTo>
                <a:cubicBezTo>
                  <a:pt x="150022" y="8619"/>
                  <a:pt x="150005" y="8811"/>
                  <a:pt x="149991" y="8996"/>
                </a:cubicBezTo>
                <a:cubicBezTo>
                  <a:pt x="149956" y="8828"/>
                  <a:pt x="149917" y="8661"/>
                  <a:pt x="149879" y="8501"/>
                </a:cubicBezTo>
                <a:cubicBezTo>
                  <a:pt x="149841" y="8340"/>
                  <a:pt x="149893" y="8176"/>
                  <a:pt x="149900" y="8019"/>
                </a:cubicBezTo>
                <a:close/>
                <a:moveTo>
                  <a:pt x="189113" y="8019"/>
                </a:moveTo>
                <a:cubicBezTo>
                  <a:pt x="189162" y="8152"/>
                  <a:pt x="189207" y="8288"/>
                  <a:pt x="189252" y="8427"/>
                </a:cubicBezTo>
                <a:cubicBezTo>
                  <a:pt x="189238" y="8619"/>
                  <a:pt x="189225" y="8811"/>
                  <a:pt x="189211" y="8996"/>
                </a:cubicBezTo>
                <a:cubicBezTo>
                  <a:pt x="189176" y="8828"/>
                  <a:pt x="189137" y="8661"/>
                  <a:pt x="189095" y="8501"/>
                </a:cubicBezTo>
                <a:cubicBezTo>
                  <a:pt x="189057" y="8340"/>
                  <a:pt x="189109" y="8176"/>
                  <a:pt x="189113" y="8019"/>
                </a:cubicBezTo>
                <a:close/>
                <a:moveTo>
                  <a:pt x="228333" y="8019"/>
                </a:moveTo>
                <a:cubicBezTo>
                  <a:pt x="228382" y="8152"/>
                  <a:pt x="228427" y="8288"/>
                  <a:pt x="228469" y="8427"/>
                </a:cubicBezTo>
                <a:cubicBezTo>
                  <a:pt x="228455" y="8619"/>
                  <a:pt x="228441" y="8811"/>
                  <a:pt x="228427" y="8996"/>
                </a:cubicBezTo>
                <a:cubicBezTo>
                  <a:pt x="228392" y="8828"/>
                  <a:pt x="228354" y="8661"/>
                  <a:pt x="228312" y="8501"/>
                </a:cubicBezTo>
                <a:cubicBezTo>
                  <a:pt x="228267" y="8340"/>
                  <a:pt x="228329" y="8176"/>
                  <a:pt x="228333" y="8019"/>
                </a:cubicBezTo>
                <a:close/>
                <a:moveTo>
                  <a:pt x="267622" y="8019"/>
                </a:moveTo>
                <a:cubicBezTo>
                  <a:pt x="267671" y="8152"/>
                  <a:pt x="267713" y="8288"/>
                  <a:pt x="267762" y="8427"/>
                </a:cubicBezTo>
                <a:cubicBezTo>
                  <a:pt x="267748" y="8619"/>
                  <a:pt x="267731" y="8811"/>
                  <a:pt x="267720" y="8996"/>
                </a:cubicBezTo>
                <a:cubicBezTo>
                  <a:pt x="267685" y="8828"/>
                  <a:pt x="267643" y="8661"/>
                  <a:pt x="267605" y="8501"/>
                </a:cubicBezTo>
                <a:cubicBezTo>
                  <a:pt x="267567" y="8340"/>
                  <a:pt x="267619" y="8176"/>
                  <a:pt x="267622" y="8019"/>
                </a:cubicBezTo>
                <a:close/>
                <a:moveTo>
                  <a:pt x="40430" y="7063"/>
                </a:moveTo>
                <a:lnTo>
                  <a:pt x="40584" y="7625"/>
                </a:lnTo>
                <a:cubicBezTo>
                  <a:pt x="40667" y="7928"/>
                  <a:pt x="40748" y="8274"/>
                  <a:pt x="40835" y="8644"/>
                </a:cubicBezTo>
                <a:lnTo>
                  <a:pt x="40807" y="8710"/>
                </a:lnTo>
                <a:lnTo>
                  <a:pt x="40552" y="9003"/>
                </a:lnTo>
                <a:cubicBezTo>
                  <a:pt x="40500" y="8323"/>
                  <a:pt x="40462" y="7642"/>
                  <a:pt x="40430" y="7063"/>
                </a:cubicBezTo>
                <a:close/>
                <a:moveTo>
                  <a:pt x="79647" y="7063"/>
                </a:moveTo>
                <a:lnTo>
                  <a:pt x="79647" y="7063"/>
                </a:lnTo>
                <a:cubicBezTo>
                  <a:pt x="79699" y="7241"/>
                  <a:pt x="79751" y="7430"/>
                  <a:pt x="79804" y="7625"/>
                </a:cubicBezTo>
                <a:cubicBezTo>
                  <a:pt x="79880" y="7928"/>
                  <a:pt x="79968" y="8274"/>
                  <a:pt x="80055" y="8644"/>
                </a:cubicBezTo>
                <a:lnTo>
                  <a:pt x="80020" y="8710"/>
                </a:lnTo>
                <a:cubicBezTo>
                  <a:pt x="79936" y="8800"/>
                  <a:pt x="79856" y="8898"/>
                  <a:pt x="79772" y="9003"/>
                </a:cubicBezTo>
                <a:cubicBezTo>
                  <a:pt x="79720" y="8323"/>
                  <a:pt x="79678" y="7642"/>
                  <a:pt x="79647" y="7063"/>
                </a:cubicBezTo>
                <a:close/>
                <a:moveTo>
                  <a:pt x="118863" y="7063"/>
                </a:moveTo>
                <a:lnTo>
                  <a:pt x="118863" y="7063"/>
                </a:lnTo>
                <a:cubicBezTo>
                  <a:pt x="118915" y="7241"/>
                  <a:pt x="118964" y="7423"/>
                  <a:pt x="119020" y="7625"/>
                </a:cubicBezTo>
                <a:cubicBezTo>
                  <a:pt x="119100" y="7928"/>
                  <a:pt x="119187" y="8274"/>
                  <a:pt x="119271" y="8644"/>
                </a:cubicBezTo>
                <a:cubicBezTo>
                  <a:pt x="119261" y="8668"/>
                  <a:pt x="119250" y="8689"/>
                  <a:pt x="119240" y="8710"/>
                </a:cubicBezTo>
                <a:lnTo>
                  <a:pt x="118985" y="9003"/>
                </a:lnTo>
                <a:cubicBezTo>
                  <a:pt x="118936" y="8323"/>
                  <a:pt x="118894" y="7639"/>
                  <a:pt x="118863" y="7063"/>
                </a:cubicBezTo>
                <a:close/>
                <a:moveTo>
                  <a:pt x="158212" y="7063"/>
                </a:moveTo>
                <a:lnTo>
                  <a:pt x="158212" y="7063"/>
                </a:lnTo>
                <a:cubicBezTo>
                  <a:pt x="158257" y="7241"/>
                  <a:pt x="158310" y="7423"/>
                  <a:pt x="158362" y="7625"/>
                </a:cubicBezTo>
                <a:cubicBezTo>
                  <a:pt x="158446" y="7928"/>
                  <a:pt x="158529" y="8274"/>
                  <a:pt x="158617" y="8644"/>
                </a:cubicBezTo>
                <a:lnTo>
                  <a:pt x="158585" y="8710"/>
                </a:lnTo>
                <a:lnTo>
                  <a:pt x="158334" y="9003"/>
                </a:lnTo>
                <a:cubicBezTo>
                  <a:pt x="158282" y="8323"/>
                  <a:pt x="158240" y="7639"/>
                  <a:pt x="158212" y="7063"/>
                </a:cubicBezTo>
                <a:close/>
                <a:moveTo>
                  <a:pt x="197428" y="7063"/>
                </a:moveTo>
                <a:lnTo>
                  <a:pt x="197582" y="7625"/>
                </a:lnTo>
                <a:cubicBezTo>
                  <a:pt x="197666" y="7928"/>
                  <a:pt x="197746" y="8274"/>
                  <a:pt x="197833" y="8644"/>
                </a:cubicBezTo>
                <a:cubicBezTo>
                  <a:pt x="197823" y="8664"/>
                  <a:pt x="197812" y="8689"/>
                  <a:pt x="197805" y="8710"/>
                </a:cubicBezTo>
                <a:cubicBezTo>
                  <a:pt x="197721" y="8800"/>
                  <a:pt x="197634" y="8898"/>
                  <a:pt x="197551" y="9003"/>
                </a:cubicBezTo>
                <a:cubicBezTo>
                  <a:pt x="197498" y="8323"/>
                  <a:pt x="197456" y="7642"/>
                  <a:pt x="197428" y="7063"/>
                </a:cubicBezTo>
                <a:close/>
                <a:moveTo>
                  <a:pt x="236645" y="7063"/>
                </a:moveTo>
                <a:cubicBezTo>
                  <a:pt x="236697" y="7241"/>
                  <a:pt x="236750" y="7430"/>
                  <a:pt x="236802" y="7625"/>
                </a:cubicBezTo>
                <a:cubicBezTo>
                  <a:pt x="236879" y="7928"/>
                  <a:pt x="236966" y="8274"/>
                  <a:pt x="237050" y="8644"/>
                </a:cubicBezTo>
                <a:cubicBezTo>
                  <a:pt x="237043" y="8668"/>
                  <a:pt x="237032" y="8689"/>
                  <a:pt x="237018" y="8710"/>
                </a:cubicBezTo>
                <a:lnTo>
                  <a:pt x="236767" y="9003"/>
                </a:lnTo>
                <a:cubicBezTo>
                  <a:pt x="236715" y="8323"/>
                  <a:pt x="236676" y="7642"/>
                  <a:pt x="236645" y="7063"/>
                </a:cubicBezTo>
                <a:close/>
                <a:moveTo>
                  <a:pt x="275938" y="7063"/>
                </a:moveTo>
                <a:cubicBezTo>
                  <a:pt x="275987" y="7241"/>
                  <a:pt x="276039" y="7423"/>
                  <a:pt x="276092" y="7625"/>
                </a:cubicBezTo>
                <a:cubicBezTo>
                  <a:pt x="276172" y="7928"/>
                  <a:pt x="276255" y="8274"/>
                  <a:pt x="276343" y="8644"/>
                </a:cubicBezTo>
                <a:cubicBezTo>
                  <a:pt x="276332" y="8664"/>
                  <a:pt x="276322" y="8689"/>
                  <a:pt x="276311" y="8710"/>
                </a:cubicBezTo>
                <a:cubicBezTo>
                  <a:pt x="276231" y="8800"/>
                  <a:pt x="276144" y="8898"/>
                  <a:pt x="276060" y="9003"/>
                </a:cubicBezTo>
                <a:cubicBezTo>
                  <a:pt x="276008" y="8323"/>
                  <a:pt x="275962" y="7639"/>
                  <a:pt x="275938" y="7063"/>
                </a:cubicBezTo>
                <a:close/>
                <a:moveTo>
                  <a:pt x="5229" y="8825"/>
                </a:moveTo>
                <a:lnTo>
                  <a:pt x="5302" y="8916"/>
                </a:lnTo>
                <a:cubicBezTo>
                  <a:pt x="5298" y="8975"/>
                  <a:pt x="5298" y="9034"/>
                  <a:pt x="5291" y="9093"/>
                </a:cubicBezTo>
                <a:lnTo>
                  <a:pt x="5229" y="8825"/>
                </a:lnTo>
                <a:close/>
                <a:moveTo>
                  <a:pt x="16502" y="7946"/>
                </a:moveTo>
                <a:cubicBezTo>
                  <a:pt x="16624" y="8152"/>
                  <a:pt x="16743" y="8361"/>
                  <a:pt x="16861" y="8577"/>
                </a:cubicBezTo>
                <a:cubicBezTo>
                  <a:pt x="16840" y="8741"/>
                  <a:pt x="16826" y="8916"/>
                  <a:pt x="16816" y="9093"/>
                </a:cubicBezTo>
                <a:cubicBezTo>
                  <a:pt x="16722" y="8675"/>
                  <a:pt x="16603" y="8302"/>
                  <a:pt x="16460" y="8044"/>
                </a:cubicBezTo>
                <a:lnTo>
                  <a:pt x="16502" y="7946"/>
                </a:lnTo>
                <a:close/>
                <a:moveTo>
                  <a:pt x="44442" y="8821"/>
                </a:moveTo>
                <a:lnTo>
                  <a:pt x="44522" y="8916"/>
                </a:lnTo>
                <a:cubicBezTo>
                  <a:pt x="44515" y="8975"/>
                  <a:pt x="44511" y="9031"/>
                  <a:pt x="44511" y="9093"/>
                </a:cubicBezTo>
                <a:cubicBezTo>
                  <a:pt x="44490" y="9003"/>
                  <a:pt x="44469" y="8909"/>
                  <a:pt x="44442" y="8821"/>
                </a:cubicBezTo>
                <a:close/>
                <a:moveTo>
                  <a:pt x="55722" y="7946"/>
                </a:moveTo>
                <a:cubicBezTo>
                  <a:pt x="55844" y="8152"/>
                  <a:pt x="55963" y="8361"/>
                  <a:pt x="56074" y="8577"/>
                </a:cubicBezTo>
                <a:cubicBezTo>
                  <a:pt x="56057" y="8741"/>
                  <a:pt x="56043" y="8916"/>
                  <a:pt x="56036" y="9093"/>
                </a:cubicBezTo>
                <a:cubicBezTo>
                  <a:pt x="55938" y="8675"/>
                  <a:pt x="55823" y="8298"/>
                  <a:pt x="55677" y="8044"/>
                </a:cubicBezTo>
                <a:cubicBezTo>
                  <a:pt x="55691" y="8009"/>
                  <a:pt x="55705" y="7977"/>
                  <a:pt x="55722" y="7946"/>
                </a:cubicBezTo>
                <a:close/>
                <a:moveTo>
                  <a:pt x="83661" y="8821"/>
                </a:moveTo>
                <a:lnTo>
                  <a:pt x="83742" y="8916"/>
                </a:lnTo>
                <a:lnTo>
                  <a:pt x="83728" y="9093"/>
                </a:lnTo>
                <a:cubicBezTo>
                  <a:pt x="83710" y="9003"/>
                  <a:pt x="83682" y="8909"/>
                  <a:pt x="83661" y="8821"/>
                </a:cubicBezTo>
                <a:close/>
                <a:moveTo>
                  <a:pt x="94938" y="7946"/>
                </a:moveTo>
                <a:cubicBezTo>
                  <a:pt x="95064" y="8152"/>
                  <a:pt x="95183" y="8361"/>
                  <a:pt x="95294" y="8577"/>
                </a:cubicBezTo>
                <a:cubicBezTo>
                  <a:pt x="95277" y="8741"/>
                  <a:pt x="95263" y="8916"/>
                  <a:pt x="95256" y="9093"/>
                </a:cubicBezTo>
                <a:cubicBezTo>
                  <a:pt x="95158" y="8675"/>
                  <a:pt x="95040" y="8298"/>
                  <a:pt x="94897" y="8044"/>
                </a:cubicBezTo>
                <a:lnTo>
                  <a:pt x="94938" y="7946"/>
                </a:lnTo>
                <a:close/>
                <a:moveTo>
                  <a:pt x="134284" y="7946"/>
                </a:moveTo>
                <a:cubicBezTo>
                  <a:pt x="134406" y="8152"/>
                  <a:pt x="134528" y="8361"/>
                  <a:pt x="134640" y="8577"/>
                </a:cubicBezTo>
                <a:cubicBezTo>
                  <a:pt x="134619" y="8748"/>
                  <a:pt x="134605" y="8923"/>
                  <a:pt x="134601" y="9093"/>
                </a:cubicBezTo>
                <a:cubicBezTo>
                  <a:pt x="134500" y="8675"/>
                  <a:pt x="134382" y="8298"/>
                  <a:pt x="134242" y="8044"/>
                </a:cubicBezTo>
                <a:lnTo>
                  <a:pt x="134284" y="7946"/>
                </a:lnTo>
                <a:close/>
                <a:moveTo>
                  <a:pt x="162220" y="8821"/>
                </a:moveTo>
                <a:lnTo>
                  <a:pt x="162300" y="8916"/>
                </a:lnTo>
                <a:cubicBezTo>
                  <a:pt x="162297" y="8975"/>
                  <a:pt x="162297" y="9038"/>
                  <a:pt x="162290" y="9093"/>
                </a:cubicBezTo>
                <a:cubicBezTo>
                  <a:pt x="162269" y="9003"/>
                  <a:pt x="162248" y="8909"/>
                  <a:pt x="162220" y="8821"/>
                </a:cubicBezTo>
                <a:close/>
                <a:moveTo>
                  <a:pt x="173500" y="7946"/>
                </a:moveTo>
                <a:cubicBezTo>
                  <a:pt x="173622" y="8152"/>
                  <a:pt x="173741" y="8361"/>
                  <a:pt x="173853" y="8577"/>
                </a:cubicBezTo>
                <a:cubicBezTo>
                  <a:pt x="173835" y="8741"/>
                  <a:pt x="173825" y="8916"/>
                  <a:pt x="173814" y="9093"/>
                </a:cubicBezTo>
                <a:cubicBezTo>
                  <a:pt x="173720" y="8675"/>
                  <a:pt x="173601" y="8302"/>
                  <a:pt x="173458" y="8044"/>
                </a:cubicBezTo>
                <a:cubicBezTo>
                  <a:pt x="173469" y="8009"/>
                  <a:pt x="173486" y="7977"/>
                  <a:pt x="173500" y="7946"/>
                </a:cubicBezTo>
                <a:close/>
                <a:moveTo>
                  <a:pt x="201440" y="8825"/>
                </a:moveTo>
                <a:lnTo>
                  <a:pt x="201520" y="8916"/>
                </a:lnTo>
                <a:cubicBezTo>
                  <a:pt x="201513" y="8975"/>
                  <a:pt x="201510" y="9034"/>
                  <a:pt x="201510" y="9093"/>
                </a:cubicBezTo>
                <a:cubicBezTo>
                  <a:pt x="201489" y="9003"/>
                  <a:pt x="201468" y="8912"/>
                  <a:pt x="201440" y="8825"/>
                </a:cubicBezTo>
                <a:close/>
                <a:moveTo>
                  <a:pt x="212717" y="7946"/>
                </a:moveTo>
                <a:cubicBezTo>
                  <a:pt x="212842" y="8152"/>
                  <a:pt x="212961" y="8361"/>
                  <a:pt x="213072" y="8577"/>
                </a:cubicBezTo>
                <a:cubicBezTo>
                  <a:pt x="213055" y="8741"/>
                  <a:pt x="213041" y="8916"/>
                  <a:pt x="213034" y="9093"/>
                </a:cubicBezTo>
                <a:cubicBezTo>
                  <a:pt x="212936" y="8675"/>
                  <a:pt x="212821" y="8298"/>
                  <a:pt x="212675" y="8044"/>
                </a:cubicBezTo>
                <a:lnTo>
                  <a:pt x="212717" y="7946"/>
                </a:lnTo>
                <a:close/>
                <a:moveTo>
                  <a:pt x="252010" y="7946"/>
                </a:moveTo>
                <a:cubicBezTo>
                  <a:pt x="252132" y="8152"/>
                  <a:pt x="252251" y="8361"/>
                  <a:pt x="252362" y="8577"/>
                </a:cubicBezTo>
                <a:cubicBezTo>
                  <a:pt x="252345" y="8741"/>
                  <a:pt x="252331" y="8916"/>
                  <a:pt x="252324" y="9093"/>
                </a:cubicBezTo>
                <a:cubicBezTo>
                  <a:pt x="252226" y="8675"/>
                  <a:pt x="252108" y="8302"/>
                  <a:pt x="251965" y="8044"/>
                </a:cubicBezTo>
                <a:lnTo>
                  <a:pt x="252010" y="7946"/>
                </a:lnTo>
                <a:close/>
                <a:moveTo>
                  <a:pt x="24954" y="7105"/>
                </a:moveTo>
                <a:lnTo>
                  <a:pt x="25187" y="7416"/>
                </a:lnTo>
                <a:cubicBezTo>
                  <a:pt x="25268" y="7649"/>
                  <a:pt x="25355" y="7921"/>
                  <a:pt x="25446" y="8225"/>
                </a:cubicBezTo>
                <a:cubicBezTo>
                  <a:pt x="25418" y="8483"/>
                  <a:pt x="25397" y="8713"/>
                  <a:pt x="25383" y="8902"/>
                </a:cubicBezTo>
                <a:lnTo>
                  <a:pt x="25254" y="9097"/>
                </a:lnTo>
                <a:cubicBezTo>
                  <a:pt x="25135" y="8598"/>
                  <a:pt x="25034" y="7894"/>
                  <a:pt x="24954" y="7105"/>
                </a:cubicBezTo>
                <a:close/>
                <a:moveTo>
                  <a:pt x="103387" y="7109"/>
                </a:moveTo>
                <a:lnTo>
                  <a:pt x="103387" y="7109"/>
                </a:lnTo>
                <a:cubicBezTo>
                  <a:pt x="103463" y="7206"/>
                  <a:pt x="103547" y="7311"/>
                  <a:pt x="103620" y="7416"/>
                </a:cubicBezTo>
                <a:cubicBezTo>
                  <a:pt x="103704" y="7656"/>
                  <a:pt x="103788" y="7921"/>
                  <a:pt x="103878" y="8225"/>
                </a:cubicBezTo>
                <a:cubicBezTo>
                  <a:pt x="103854" y="8483"/>
                  <a:pt x="103836" y="8713"/>
                  <a:pt x="103819" y="8902"/>
                </a:cubicBezTo>
                <a:lnTo>
                  <a:pt x="103686" y="9097"/>
                </a:lnTo>
                <a:cubicBezTo>
                  <a:pt x="103575" y="8598"/>
                  <a:pt x="103474" y="7894"/>
                  <a:pt x="103387" y="7109"/>
                </a:cubicBezTo>
                <a:close/>
                <a:moveTo>
                  <a:pt x="142732" y="7105"/>
                </a:moveTo>
                <a:lnTo>
                  <a:pt x="142969" y="7416"/>
                </a:lnTo>
                <a:cubicBezTo>
                  <a:pt x="143046" y="7656"/>
                  <a:pt x="143133" y="7921"/>
                  <a:pt x="143224" y="8225"/>
                </a:cubicBezTo>
                <a:cubicBezTo>
                  <a:pt x="143199" y="8483"/>
                  <a:pt x="143178" y="8713"/>
                  <a:pt x="143165" y="8902"/>
                </a:cubicBezTo>
                <a:lnTo>
                  <a:pt x="143032" y="9097"/>
                </a:lnTo>
                <a:cubicBezTo>
                  <a:pt x="142920" y="8598"/>
                  <a:pt x="142819" y="7894"/>
                  <a:pt x="142732" y="7105"/>
                </a:cubicBezTo>
                <a:close/>
                <a:moveTo>
                  <a:pt x="181948" y="7105"/>
                </a:moveTo>
                <a:lnTo>
                  <a:pt x="181948" y="7105"/>
                </a:lnTo>
                <a:cubicBezTo>
                  <a:pt x="182029" y="7206"/>
                  <a:pt x="182109" y="7311"/>
                  <a:pt x="182186" y="7416"/>
                </a:cubicBezTo>
                <a:cubicBezTo>
                  <a:pt x="182266" y="7656"/>
                  <a:pt x="182353" y="7921"/>
                  <a:pt x="182440" y="8225"/>
                </a:cubicBezTo>
                <a:cubicBezTo>
                  <a:pt x="182419" y="8483"/>
                  <a:pt x="182395" y="8713"/>
                  <a:pt x="182384" y="8902"/>
                </a:cubicBezTo>
                <a:cubicBezTo>
                  <a:pt x="182339" y="8968"/>
                  <a:pt x="182290" y="9034"/>
                  <a:pt x="182252" y="9097"/>
                </a:cubicBezTo>
                <a:cubicBezTo>
                  <a:pt x="182133" y="8598"/>
                  <a:pt x="182036" y="7894"/>
                  <a:pt x="181948" y="7105"/>
                </a:cubicBezTo>
                <a:close/>
                <a:moveTo>
                  <a:pt x="221165" y="7105"/>
                </a:moveTo>
                <a:cubicBezTo>
                  <a:pt x="221249" y="7206"/>
                  <a:pt x="221329" y="7311"/>
                  <a:pt x="221402" y="7416"/>
                </a:cubicBezTo>
                <a:cubicBezTo>
                  <a:pt x="221486" y="7649"/>
                  <a:pt x="221566" y="7921"/>
                  <a:pt x="221660" y="8221"/>
                </a:cubicBezTo>
                <a:cubicBezTo>
                  <a:pt x="221632" y="8483"/>
                  <a:pt x="221615" y="8713"/>
                  <a:pt x="221597" y="8902"/>
                </a:cubicBezTo>
                <a:lnTo>
                  <a:pt x="221468" y="9097"/>
                </a:lnTo>
                <a:cubicBezTo>
                  <a:pt x="221353" y="8598"/>
                  <a:pt x="221252" y="7894"/>
                  <a:pt x="221165" y="7105"/>
                </a:cubicBezTo>
                <a:close/>
                <a:moveTo>
                  <a:pt x="260458" y="7109"/>
                </a:moveTo>
                <a:cubicBezTo>
                  <a:pt x="260538" y="7206"/>
                  <a:pt x="260615" y="7311"/>
                  <a:pt x="260695" y="7416"/>
                </a:cubicBezTo>
                <a:cubicBezTo>
                  <a:pt x="260772" y="7656"/>
                  <a:pt x="260859" y="7921"/>
                  <a:pt x="260946" y="8225"/>
                </a:cubicBezTo>
                <a:cubicBezTo>
                  <a:pt x="260925" y="8483"/>
                  <a:pt x="260904" y="8713"/>
                  <a:pt x="260891" y="8902"/>
                </a:cubicBezTo>
                <a:lnTo>
                  <a:pt x="260761" y="9097"/>
                </a:lnTo>
                <a:cubicBezTo>
                  <a:pt x="260643" y="8598"/>
                  <a:pt x="260542" y="7894"/>
                  <a:pt x="260458" y="7109"/>
                </a:cubicBezTo>
                <a:close/>
                <a:moveTo>
                  <a:pt x="64167" y="7105"/>
                </a:moveTo>
                <a:lnTo>
                  <a:pt x="64167" y="7105"/>
                </a:lnTo>
                <a:cubicBezTo>
                  <a:pt x="64250" y="7206"/>
                  <a:pt x="64327" y="7311"/>
                  <a:pt x="64407" y="7416"/>
                </a:cubicBezTo>
                <a:cubicBezTo>
                  <a:pt x="64488" y="7649"/>
                  <a:pt x="64575" y="7921"/>
                  <a:pt x="64658" y="8221"/>
                </a:cubicBezTo>
                <a:cubicBezTo>
                  <a:pt x="64634" y="8483"/>
                  <a:pt x="64617" y="8713"/>
                  <a:pt x="64603" y="8902"/>
                </a:cubicBezTo>
                <a:cubicBezTo>
                  <a:pt x="64557" y="8964"/>
                  <a:pt x="64512" y="9034"/>
                  <a:pt x="64474" y="9104"/>
                </a:cubicBezTo>
                <a:cubicBezTo>
                  <a:pt x="64355" y="8598"/>
                  <a:pt x="64254" y="7894"/>
                  <a:pt x="64167" y="7105"/>
                </a:cubicBezTo>
                <a:close/>
                <a:moveTo>
                  <a:pt x="22543" y="7799"/>
                </a:moveTo>
                <a:cubicBezTo>
                  <a:pt x="22512" y="8249"/>
                  <a:pt x="22477" y="8713"/>
                  <a:pt x="22439" y="9174"/>
                </a:cubicBezTo>
                <a:cubicBezTo>
                  <a:pt x="22373" y="9010"/>
                  <a:pt x="22306" y="8853"/>
                  <a:pt x="22236" y="8696"/>
                </a:cubicBezTo>
                <a:cubicBezTo>
                  <a:pt x="22338" y="8382"/>
                  <a:pt x="22442" y="8082"/>
                  <a:pt x="22543" y="7799"/>
                </a:cubicBezTo>
                <a:close/>
                <a:moveTo>
                  <a:pt x="61760" y="7799"/>
                </a:moveTo>
                <a:cubicBezTo>
                  <a:pt x="61732" y="8249"/>
                  <a:pt x="61697" y="8713"/>
                  <a:pt x="61655" y="9174"/>
                </a:cubicBezTo>
                <a:cubicBezTo>
                  <a:pt x="61592" y="9010"/>
                  <a:pt x="61523" y="8853"/>
                  <a:pt x="61453" y="8696"/>
                </a:cubicBezTo>
                <a:cubicBezTo>
                  <a:pt x="61558" y="8382"/>
                  <a:pt x="61655" y="8082"/>
                  <a:pt x="61760" y="7799"/>
                </a:cubicBezTo>
                <a:close/>
                <a:moveTo>
                  <a:pt x="100976" y="7799"/>
                </a:moveTo>
                <a:cubicBezTo>
                  <a:pt x="100948" y="8249"/>
                  <a:pt x="100913" y="8713"/>
                  <a:pt x="100875" y="9174"/>
                </a:cubicBezTo>
                <a:cubicBezTo>
                  <a:pt x="100809" y="9010"/>
                  <a:pt x="100739" y="8853"/>
                  <a:pt x="100669" y="8696"/>
                </a:cubicBezTo>
                <a:cubicBezTo>
                  <a:pt x="100774" y="8382"/>
                  <a:pt x="100875" y="8082"/>
                  <a:pt x="100976" y="7799"/>
                </a:cubicBezTo>
                <a:close/>
                <a:moveTo>
                  <a:pt x="140322" y="7799"/>
                </a:moveTo>
                <a:lnTo>
                  <a:pt x="140322" y="7799"/>
                </a:lnTo>
                <a:cubicBezTo>
                  <a:pt x="140290" y="8249"/>
                  <a:pt x="140259" y="8713"/>
                  <a:pt x="140221" y="9174"/>
                </a:cubicBezTo>
                <a:cubicBezTo>
                  <a:pt x="140154" y="9010"/>
                  <a:pt x="140085" y="8853"/>
                  <a:pt x="140015" y="8696"/>
                </a:cubicBezTo>
                <a:cubicBezTo>
                  <a:pt x="140116" y="8382"/>
                  <a:pt x="140221" y="8082"/>
                  <a:pt x="140322" y="7799"/>
                </a:cubicBezTo>
                <a:close/>
                <a:moveTo>
                  <a:pt x="179538" y="7799"/>
                </a:moveTo>
                <a:lnTo>
                  <a:pt x="179538" y="7799"/>
                </a:lnTo>
                <a:cubicBezTo>
                  <a:pt x="179510" y="8249"/>
                  <a:pt x="179475" y="8713"/>
                  <a:pt x="179434" y="9174"/>
                </a:cubicBezTo>
                <a:cubicBezTo>
                  <a:pt x="179371" y="9010"/>
                  <a:pt x="179304" y="8853"/>
                  <a:pt x="179235" y="8696"/>
                </a:cubicBezTo>
                <a:cubicBezTo>
                  <a:pt x="179336" y="8382"/>
                  <a:pt x="179434" y="8082"/>
                  <a:pt x="179538" y="7799"/>
                </a:cubicBezTo>
                <a:close/>
                <a:moveTo>
                  <a:pt x="218758" y="7799"/>
                </a:moveTo>
                <a:lnTo>
                  <a:pt x="218758" y="7799"/>
                </a:lnTo>
                <a:cubicBezTo>
                  <a:pt x="218730" y="8249"/>
                  <a:pt x="218695" y="8713"/>
                  <a:pt x="218653" y="9174"/>
                </a:cubicBezTo>
                <a:cubicBezTo>
                  <a:pt x="218587" y="9010"/>
                  <a:pt x="218517" y="8853"/>
                  <a:pt x="218451" y="8696"/>
                </a:cubicBezTo>
                <a:cubicBezTo>
                  <a:pt x="218552" y="8382"/>
                  <a:pt x="218653" y="8082"/>
                  <a:pt x="218758" y="7799"/>
                </a:cubicBezTo>
                <a:close/>
                <a:moveTo>
                  <a:pt x="258048" y="7799"/>
                </a:moveTo>
                <a:lnTo>
                  <a:pt x="258048" y="7799"/>
                </a:lnTo>
                <a:cubicBezTo>
                  <a:pt x="258016" y="8249"/>
                  <a:pt x="257981" y="8713"/>
                  <a:pt x="257943" y="9174"/>
                </a:cubicBezTo>
                <a:cubicBezTo>
                  <a:pt x="257877" y="9010"/>
                  <a:pt x="257814" y="8853"/>
                  <a:pt x="257744" y="8696"/>
                </a:cubicBezTo>
                <a:cubicBezTo>
                  <a:pt x="257842" y="8382"/>
                  <a:pt x="257947" y="8082"/>
                  <a:pt x="258048" y="7799"/>
                </a:cubicBezTo>
                <a:close/>
                <a:moveTo>
                  <a:pt x="9910" y="8560"/>
                </a:moveTo>
                <a:cubicBezTo>
                  <a:pt x="10021" y="8675"/>
                  <a:pt x="10129" y="8797"/>
                  <a:pt x="10234" y="8926"/>
                </a:cubicBezTo>
                <a:cubicBezTo>
                  <a:pt x="10190" y="8901"/>
                  <a:pt x="10141" y="8888"/>
                  <a:pt x="10092" y="8888"/>
                </a:cubicBezTo>
                <a:cubicBezTo>
                  <a:pt x="10059" y="8888"/>
                  <a:pt x="10025" y="8894"/>
                  <a:pt x="9993" y="8905"/>
                </a:cubicBezTo>
                <a:cubicBezTo>
                  <a:pt x="9993" y="8905"/>
                  <a:pt x="10067" y="8971"/>
                  <a:pt x="10164" y="9209"/>
                </a:cubicBezTo>
                <a:lnTo>
                  <a:pt x="10126" y="9282"/>
                </a:lnTo>
                <a:cubicBezTo>
                  <a:pt x="10039" y="9097"/>
                  <a:pt x="9951" y="8916"/>
                  <a:pt x="9857" y="8734"/>
                </a:cubicBezTo>
                <a:lnTo>
                  <a:pt x="9910" y="8560"/>
                </a:lnTo>
                <a:close/>
                <a:moveTo>
                  <a:pt x="49126" y="8560"/>
                </a:moveTo>
                <a:cubicBezTo>
                  <a:pt x="49241" y="8678"/>
                  <a:pt x="49346" y="8800"/>
                  <a:pt x="49447" y="8926"/>
                </a:cubicBezTo>
                <a:cubicBezTo>
                  <a:pt x="49403" y="8901"/>
                  <a:pt x="49354" y="8888"/>
                  <a:pt x="49305" y="8888"/>
                </a:cubicBezTo>
                <a:cubicBezTo>
                  <a:pt x="49273" y="8888"/>
                  <a:pt x="49240" y="8894"/>
                  <a:pt x="49210" y="8905"/>
                </a:cubicBezTo>
                <a:cubicBezTo>
                  <a:pt x="49210" y="8905"/>
                  <a:pt x="49286" y="8971"/>
                  <a:pt x="49377" y="9209"/>
                </a:cubicBezTo>
                <a:lnTo>
                  <a:pt x="49339" y="9282"/>
                </a:lnTo>
                <a:cubicBezTo>
                  <a:pt x="49255" y="9097"/>
                  <a:pt x="49168" y="8916"/>
                  <a:pt x="49077" y="8734"/>
                </a:cubicBezTo>
                <a:cubicBezTo>
                  <a:pt x="49095" y="8675"/>
                  <a:pt x="49112" y="8619"/>
                  <a:pt x="49126" y="8560"/>
                </a:cubicBezTo>
                <a:close/>
                <a:moveTo>
                  <a:pt x="88346" y="8560"/>
                </a:moveTo>
                <a:cubicBezTo>
                  <a:pt x="88458" y="8678"/>
                  <a:pt x="88566" y="8800"/>
                  <a:pt x="88667" y="8926"/>
                </a:cubicBezTo>
                <a:cubicBezTo>
                  <a:pt x="88623" y="8901"/>
                  <a:pt x="88574" y="8888"/>
                  <a:pt x="88524" y="8888"/>
                </a:cubicBezTo>
                <a:cubicBezTo>
                  <a:pt x="88491" y="8888"/>
                  <a:pt x="88458" y="8894"/>
                  <a:pt x="88426" y="8905"/>
                </a:cubicBezTo>
                <a:cubicBezTo>
                  <a:pt x="88426" y="8905"/>
                  <a:pt x="88503" y="8971"/>
                  <a:pt x="88597" y="9209"/>
                </a:cubicBezTo>
                <a:lnTo>
                  <a:pt x="88559" y="9282"/>
                </a:lnTo>
                <a:cubicBezTo>
                  <a:pt x="88475" y="9097"/>
                  <a:pt x="88388" y="8916"/>
                  <a:pt x="88294" y="8734"/>
                </a:cubicBezTo>
                <a:lnTo>
                  <a:pt x="88346" y="8560"/>
                </a:lnTo>
                <a:close/>
                <a:moveTo>
                  <a:pt x="127691" y="8560"/>
                </a:moveTo>
                <a:cubicBezTo>
                  <a:pt x="127800" y="8675"/>
                  <a:pt x="127908" y="8797"/>
                  <a:pt x="128012" y="8926"/>
                </a:cubicBezTo>
                <a:cubicBezTo>
                  <a:pt x="127968" y="8901"/>
                  <a:pt x="127919" y="8888"/>
                  <a:pt x="127870" y="8888"/>
                </a:cubicBezTo>
                <a:cubicBezTo>
                  <a:pt x="127837" y="8888"/>
                  <a:pt x="127804" y="8894"/>
                  <a:pt x="127772" y="8905"/>
                </a:cubicBezTo>
                <a:cubicBezTo>
                  <a:pt x="127772" y="8905"/>
                  <a:pt x="127848" y="8971"/>
                  <a:pt x="127943" y="9209"/>
                </a:cubicBezTo>
                <a:lnTo>
                  <a:pt x="127904" y="9282"/>
                </a:lnTo>
                <a:cubicBezTo>
                  <a:pt x="127817" y="9097"/>
                  <a:pt x="127730" y="8916"/>
                  <a:pt x="127639" y="8734"/>
                </a:cubicBezTo>
                <a:lnTo>
                  <a:pt x="127691" y="8560"/>
                </a:lnTo>
                <a:close/>
                <a:moveTo>
                  <a:pt x="166908" y="8560"/>
                </a:moveTo>
                <a:cubicBezTo>
                  <a:pt x="167019" y="8675"/>
                  <a:pt x="167124" y="8797"/>
                  <a:pt x="167229" y="8926"/>
                </a:cubicBezTo>
                <a:cubicBezTo>
                  <a:pt x="167184" y="8902"/>
                  <a:pt x="167133" y="8889"/>
                  <a:pt x="167083" y="8889"/>
                </a:cubicBezTo>
                <a:cubicBezTo>
                  <a:pt x="167052" y="8889"/>
                  <a:pt x="167021" y="8894"/>
                  <a:pt x="166992" y="8905"/>
                </a:cubicBezTo>
                <a:cubicBezTo>
                  <a:pt x="166992" y="8905"/>
                  <a:pt x="167065" y="8971"/>
                  <a:pt x="167159" y="9209"/>
                </a:cubicBezTo>
                <a:lnTo>
                  <a:pt x="167117" y="9282"/>
                </a:lnTo>
                <a:cubicBezTo>
                  <a:pt x="167037" y="9097"/>
                  <a:pt x="166950" y="8916"/>
                  <a:pt x="166856" y="8734"/>
                </a:cubicBezTo>
                <a:lnTo>
                  <a:pt x="166908" y="8560"/>
                </a:lnTo>
                <a:close/>
                <a:moveTo>
                  <a:pt x="206124" y="8560"/>
                </a:moveTo>
                <a:cubicBezTo>
                  <a:pt x="206239" y="8678"/>
                  <a:pt x="206344" y="8800"/>
                  <a:pt x="206445" y="8926"/>
                </a:cubicBezTo>
                <a:cubicBezTo>
                  <a:pt x="206401" y="8901"/>
                  <a:pt x="206352" y="8888"/>
                  <a:pt x="206303" y="8888"/>
                </a:cubicBezTo>
                <a:cubicBezTo>
                  <a:pt x="206270" y="8888"/>
                  <a:pt x="206237" y="8894"/>
                  <a:pt x="206204" y="8905"/>
                </a:cubicBezTo>
                <a:cubicBezTo>
                  <a:pt x="206204" y="8905"/>
                  <a:pt x="206285" y="8971"/>
                  <a:pt x="206375" y="9209"/>
                </a:cubicBezTo>
                <a:lnTo>
                  <a:pt x="206337" y="9282"/>
                </a:lnTo>
                <a:cubicBezTo>
                  <a:pt x="206253" y="9097"/>
                  <a:pt x="206166" y="8916"/>
                  <a:pt x="206072" y="8734"/>
                </a:cubicBezTo>
                <a:lnTo>
                  <a:pt x="206124" y="8560"/>
                </a:lnTo>
                <a:close/>
                <a:moveTo>
                  <a:pt x="245417" y="8560"/>
                </a:moveTo>
                <a:cubicBezTo>
                  <a:pt x="245529" y="8678"/>
                  <a:pt x="245637" y="8800"/>
                  <a:pt x="245735" y="8926"/>
                </a:cubicBezTo>
                <a:cubicBezTo>
                  <a:pt x="245692" y="8902"/>
                  <a:pt x="245642" y="8889"/>
                  <a:pt x="245593" y="8889"/>
                </a:cubicBezTo>
                <a:cubicBezTo>
                  <a:pt x="245562" y="8889"/>
                  <a:pt x="245531" y="8894"/>
                  <a:pt x="245501" y="8905"/>
                </a:cubicBezTo>
                <a:cubicBezTo>
                  <a:pt x="245501" y="8905"/>
                  <a:pt x="245574" y="8971"/>
                  <a:pt x="245665" y="9209"/>
                </a:cubicBezTo>
                <a:cubicBezTo>
                  <a:pt x="245651" y="9230"/>
                  <a:pt x="245641" y="9254"/>
                  <a:pt x="245630" y="9282"/>
                </a:cubicBezTo>
                <a:cubicBezTo>
                  <a:pt x="245543" y="9097"/>
                  <a:pt x="245456" y="8916"/>
                  <a:pt x="245365" y="8734"/>
                </a:cubicBezTo>
                <a:lnTo>
                  <a:pt x="245417" y="8560"/>
                </a:lnTo>
                <a:close/>
                <a:moveTo>
                  <a:pt x="147654" y="7737"/>
                </a:moveTo>
                <a:cubicBezTo>
                  <a:pt x="147650" y="7796"/>
                  <a:pt x="147650" y="7852"/>
                  <a:pt x="147647" y="7911"/>
                </a:cubicBezTo>
                <a:cubicBezTo>
                  <a:pt x="147458" y="8351"/>
                  <a:pt x="147280" y="8828"/>
                  <a:pt x="147110" y="9327"/>
                </a:cubicBezTo>
                <a:cubicBezTo>
                  <a:pt x="147099" y="9135"/>
                  <a:pt x="147092" y="8989"/>
                  <a:pt x="147092" y="8902"/>
                </a:cubicBezTo>
                <a:cubicBezTo>
                  <a:pt x="147389" y="8089"/>
                  <a:pt x="147584" y="7810"/>
                  <a:pt x="147654" y="7737"/>
                </a:cubicBezTo>
                <a:close/>
                <a:moveTo>
                  <a:pt x="186870" y="7737"/>
                </a:moveTo>
                <a:cubicBezTo>
                  <a:pt x="186870" y="7796"/>
                  <a:pt x="186867" y="7852"/>
                  <a:pt x="186863" y="7911"/>
                </a:cubicBezTo>
                <a:cubicBezTo>
                  <a:pt x="186671" y="8351"/>
                  <a:pt x="186493" y="8828"/>
                  <a:pt x="186322" y="9327"/>
                </a:cubicBezTo>
                <a:cubicBezTo>
                  <a:pt x="186315" y="9135"/>
                  <a:pt x="186312" y="8989"/>
                  <a:pt x="186305" y="8902"/>
                </a:cubicBezTo>
                <a:cubicBezTo>
                  <a:pt x="186608" y="8089"/>
                  <a:pt x="186804" y="7810"/>
                  <a:pt x="186870" y="7737"/>
                </a:cubicBezTo>
                <a:close/>
                <a:moveTo>
                  <a:pt x="226087" y="7737"/>
                </a:moveTo>
                <a:cubicBezTo>
                  <a:pt x="226087" y="7796"/>
                  <a:pt x="226083" y="7852"/>
                  <a:pt x="226080" y="7911"/>
                </a:cubicBezTo>
                <a:cubicBezTo>
                  <a:pt x="225891" y="8351"/>
                  <a:pt x="225713" y="8828"/>
                  <a:pt x="225542" y="9327"/>
                </a:cubicBezTo>
                <a:cubicBezTo>
                  <a:pt x="225535" y="9135"/>
                  <a:pt x="225528" y="8989"/>
                  <a:pt x="225525" y="8902"/>
                </a:cubicBezTo>
                <a:cubicBezTo>
                  <a:pt x="225821" y="8089"/>
                  <a:pt x="226024" y="7810"/>
                  <a:pt x="226087" y="7737"/>
                </a:cubicBezTo>
                <a:close/>
                <a:moveTo>
                  <a:pt x="29875" y="7737"/>
                </a:moveTo>
                <a:lnTo>
                  <a:pt x="29875" y="7737"/>
                </a:lnTo>
                <a:cubicBezTo>
                  <a:pt x="29872" y="7796"/>
                  <a:pt x="29868" y="7852"/>
                  <a:pt x="29868" y="7911"/>
                </a:cubicBezTo>
                <a:cubicBezTo>
                  <a:pt x="29680" y="8354"/>
                  <a:pt x="29502" y="8828"/>
                  <a:pt x="29331" y="9331"/>
                </a:cubicBezTo>
                <a:cubicBezTo>
                  <a:pt x="29321" y="9139"/>
                  <a:pt x="29314" y="8989"/>
                  <a:pt x="29314" y="8902"/>
                </a:cubicBezTo>
                <a:cubicBezTo>
                  <a:pt x="29610" y="8092"/>
                  <a:pt x="29806" y="7813"/>
                  <a:pt x="29875" y="7737"/>
                </a:cubicBezTo>
                <a:close/>
                <a:moveTo>
                  <a:pt x="29492" y="6669"/>
                </a:moveTo>
                <a:cubicBezTo>
                  <a:pt x="29593" y="6868"/>
                  <a:pt x="29690" y="7067"/>
                  <a:pt x="29781" y="7273"/>
                </a:cubicBezTo>
                <a:lnTo>
                  <a:pt x="29739" y="7280"/>
                </a:lnTo>
                <a:cubicBezTo>
                  <a:pt x="29739" y="7280"/>
                  <a:pt x="29802" y="7332"/>
                  <a:pt x="29886" y="7510"/>
                </a:cubicBezTo>
                <a:cubicBezTo>
                  <a:pt x="29879" y="7580"/>
                  <a:pt x="29875" y="7656"/>
                  <a:pt x="29875" y="7733"/>
                </a:cubicBezTo>
                <a:cubicBezTo>
                  <a:pt x="29760" y="7848"/>
                  <a:pt x="29282" y="8364"/>
                  <a:pt x="28773" y="9393"/>
                </a:cubicBezTo>
                <a:lnTo>
                  <a:pt x="28707" y="9250"/>
                </a:lnTo>
                <a:cubicBezTo>
                  <a:pt x="28955" y="8295"/>
                  <a:pt x="29227" y="7433"/>
                  <a:pt x="29492" y="6669"/>
                </a:cubicBezTo>
                <a:close/>
                <a:moveTo>
                  <a:pt x="68712" y="6669"/>
                </a:moveTo>
                <a:cubicBezTo>
                  <a:pt x="68806" y="6865"/>
                  <a:pt x="68907" y="7067"/>
                  <a:pt x="68998" y="7269"/>
                </a:cubicBezTo>
                <a:lnTo>
                  <a:pt x="68956" y="7280"/>
                </a:lnTo>
                <a:cubicBezTo>
                  <a:pt x="68956" y="7280"/>
                  <a:pt x="69015" y="7332"/>
                  <a:pt x="69102" y="7510"/>
                </a:cubicBezTo>
                <a:cubicBezTo>
                  <a:pt x="69099" y="7580"/>
                  <a:pt x="69092" y="7653"/>
                  <a:pt x="69092" y="7733"/>
                </a:cubicBezTo>
                <a:cubicBezTo>
                  <a:pt x="69092" y="7733"/>
                  <a:pt x="69092" y="7733"/>
                  <a:pt x="69092" y="7733"/>
                </a:cubicBezTo>
                <a:lnTo>
                  <a:pt x="69092" y="7733"/>
                </a:lnTo>
                <a:cubicBezTo>
                  <a:pt x="69092" y="7796"/>
                  <a:pt x="69085" y="7852"/>
                  <a:pt x="69081" y="7911"/>
                </a:cubicBezTo>
                <a:cubicBezTo>
                  <a:pt x="68893" y="8351"/>
                  <a:pt x="68715" y="8828"/>
                  <a:pt x="68544" y="9327"/>
                </a:cubicBezTo>
                <a:cubicBezTo>
                  <a:pt x="68537" y="9135"/>
                  <a:pt x="68534" y="8989"/>
                  <a:pt x="68527" y="8902"/>
                </a:cubicBezTo>
                <a:cubicBezTo>
                  <a:pt x="68830" y="8089"/>
                  <a:pt x="69026" y="7810"/>
                  <a:pt x="69092" y="7733"/>
                </a:cubicBezTo>
                <a:lnTo>
                  <a:pt x="69092" y="7733"/>
                </a:lnTo>
                <a:cubicBezTo>
                  <a:pt x="68980" y="7845"/>
                  <a:pt x="68502" y="8364"/>
                  <a:pt x="67993" y="9393"/>
                </a:cubicBezTo>
                <a:cubicBezTo>
                  <a:pt x="67969" y="9345"/>
                  <a:pt x="67948" y="9299"/>
                  <a:pt x="67923" y="9250"/>
                </a:cubicBezTo>
                <a:cubicBezTo>
                  <a:pt x="68174" y="8295"/>
                  <a:pt x="68446" y="7433"/>
                  <a:pt x="68712" y="6669"/>
                </a:cubicBezTo>
                <a:close/>
                <a:moveTo>
                  <a:pt x="107925" y="6669"/>
                </a:moveTo>
                <a:cubicBezTo>
                  <a:pt x="108026" y="6865"/>
                  <a:pt x="108123" y="7067"/>
                  <a:pt x="108218" y="7269"/>
                </a:cubicBezTo>
                <a:lnTo>
                  <a:pt x="108176" y="7280"/>
                </a:lnTo>
                <a:cubicBezTo>
                  <a:pt x="108176" y="7280"/>
                  <a:pt x="108235" y="7332"/>
                  <a:pt x="108319" y="7510"/>
                </a:cubicBezTo>
                <a:cubicBezTo>
                  <a:pt x="108319" y="7580"/>
                  <a:pt x="108315" y="7653"/>
                  <a:pt x="108308" y="7733"/>
                </a:cubicBezTo>
                <a:cubicBezTo>
                  <a:pt x="108308" y="7733"/>
                  <a:pt x="108308" y="7733"/>
                  <a:pt x="108308" y="7733"/>
                </a:cubicBezTo>
                <a:lnTo>
                  <a:pt x="108308" y="7733"/>
                </a:lnTo>
                <a:cubicBezTo>
                  <a:pt x="108305" y="7796"/>
                  <a:pt x="108305" y="7852"/>
                  <a:pt x="108301" y="7911"/>
                </a:cubicBezTo>
                <a:cubicBezTo>
                  <a:pt x="108113" y="8351"/>
                  <a:pt x="107935" y="8828"/>
                  <a:pt x="107764" y="9327"/>
                </a:cubicBezTo>
                <a:cubicBezTo>
                  <a:pt x="107754" y="9135"/>
                  <a:pt x="107750" y="8989"/>
                  <a:pt x="107747" y="8902"/>
                </a:cubicBezTo>
                <a:cubicBezTo>
                  <a:pt x="108043" y="8089"/>
                  <a:pt x="108242" y="7810"/>
                  <a:pt x="108308" y="7733"/>
                </a:cubicBezTo>
                <a:lnTo>
                  <a:pt x="108308" y="7733"/>
                </a:lnTo>
                <a:cubicBezTo>
                  <a:pt x="108200" y="7845"/>
                  <a:pt x="107715" y="8364"/>
                  <a:pt x="107209" y="9393"/>
                </a:cubicBezTo>
                <a:cubicBezTo>
                  <a:pt x="107189" y="9341"/>
                  <a:pt x="107164" y="9299"/>
                  <a:pt x="107140" y="9250"/>
                </a:cubicBezTo>
                <a:cubicBezTo>
                  <a:pt x="107391" y="8295"/>
                  <a:pt x="107659" y="7433"/>
                  <a:pt x="107925" y="6669"/>
                </a:cubicBezTo>
                <a:close/>
                <a:moveTo>
                  <a:pt x="147270" y="6669"/>
                </a:moveTo>
                <a:cubicBezTo>
                  <a:pt x="147371" y="6865"/>
                  <a:pt x="147469" y="7067"/>
                  <a:pt x="147563" y="7269"/>
                </a:cubicBezTo>
                <a:lnTo>
                  <a:pt x="147518" y="7280"/>
                </a:lnTo>
                <a:cubicBezTo>
                  <a:pt x="147518" y="7280"/>
                  <a:pt x="147580" y="7332"/>
                  <a:pt x="147664" y="7510"/>
                </a:cubicBezTo>
                <a:cubicBezTo>
                  <a:pt x="147661" y="7580"/>
                  <a:pt x="147661" y="7653"/>
                  <a:pt x="147654" y="7733"/>
                </a:cubicBezTo>
                <a:cubicBezTo>
                  <a:pt x="147542" y="7845"/>
                  <a:pt x="147061" y="8364"/>
                  <a:pt x="146551" y="9393"/>
                </a:cubicBezTo>
                <a:lnTo>
                  <a:pt x="146485" y="9250"/>
                </a:lnTo>
                <a:cubicBezTo>
                  <a:pt x="146733" y="8295"/>
                  <a:pt x="147005" y="7433"/>
                  <a:pt x="147270" y="6669"/>
                </a:cubicBezTo>
                <a:close/>
                <a:moveTo>
                  <a:pt x="186490" y="6669"/>
                </a:moveTo>
                <a:cubicBezTo>
                  <a:pt x="186591" y="6868"/>
                  <a:pt x="186689" y="7067"/>
                  <a:pt x="186779" y="7269"/>
                </a:cubicBezTo>
                <a:lnTo>
                  <a:pt x="186738" y="7280"/>
                </a:lnTo>
                <a:cubicBezTo>
                  <a:pt x="186738" y="7280"/>
                  <a:pt x="186800" y="7332"/>
                  <a:pt x="186884" y="7510"/>
                </a:cubicBezTo>
                <a:lnTo>
                  <a:pt x="186870" y="7733"/>
                </a:lnTo>
                <a:cubicBezTo>
                  <a:pt x="186762" y="7845"/>
                  <a:pt x="186281" y="8364"/>
                  <a:pt x="185771" y="9393"/>
                </a:cubicBezTo>
                <a:cubicBezTo>
                  <a:pt x="185750" y="9345"/>
                  <a:pt x="185726" y="9299"/>
                  <a:pt x="185702" y="9250"/>
                </a:cubicBezTo>
                <a:cubicBezTo>
                  <a:pt x="185953" y="8295"/>
                  <a:pt x="186225" y="7433"/>
                  <a:pt x="186490" y="6669"/>
                </a:cubicBezTo>
                <a:close/>
                <a:moveTo>
                  <a:pt x="225703" y="6669"/>
                </a:moveTo>
                <a:cubicBezTo>
                  <a:pt x="225804" y="6865"/>
                  <a:pt x="225902" y="7067"/>
                  <a:pt x="225996" y="7269"/>
                </a:cubicBezTo>
                <a:lnTo>
                  <a:pt x="225954" y="7280"/>
                </a:lnTo>
                <a:cubicBezTo>
                  <a:pt x="225954" y="7280"/>
                  <a:pt x="226013" y="7332"/>
                  <a:pt x="226097" y="7510"/>
                </a:cubicBezTo>
                <a:cubicBezTo>
                  <a:pt x="226097" y="7580"/>
                  <a:pt x="226093" y="7653"/>
                  <a:pt x="226087" y="7733"/>
                </a:cubicBezTo>
                <a:cubicBezTo>
                  <a:pt x="225975" y="7845"/>
                  <a:pt x="225494" y="8364"/>
                  <a:pt x="224988" y="9393"/>
                </a:cubicBezTo>
                <a:lnTo>
                  <a:pt x="224918" y="9250"/>
                </a:lnTo>
                <a:cubicBezTo>
                  <a:pt x="225169" y="8295"/>
                  <a:pt x="225438" y="7433"/>
                  <a:pt x="225703" y="6669"/>
                </a:cubicBezTo>
                <a:close/>
                <a:moveTo>
                  <a:pt x="264996" y="6669"/>
                </a:moveTo>
                <a:cubicBezTo>
                  <a:pt x="265101" y="6868"/>
                  <a:pt x="265195" y="7067"/>
                  <a:pt x="265285" y="7269"/>
                </a:cubicBezTo>
                <a:lnTo>
                  <a:pt x="265247" y="7280"/>
                </a:lnTo>
                <a:cubicBezTo>
                  <a:pt x="265247" y="7280"/>
                  <a:pt x="265306" y="7332"/>
                  <a:pt x="265390" y="7510"/>
                </a:cubicBezTo>
                <a:cubicBezTo>
                  <a:pt x="265387" y="7580"/>
                  <a:pt x="265383" y="7656"/>
                  <a:pt x="265383" y="7733"/>
                </a:cubicBezTo>
                <a:cubicBezTo>
                  <a:pt x="265383" y="7733"/>
                  <a:pt x="265383" y="7733"/>
                  <a:pt x="265383" y="7733"/>
                </a:cubicBezTo>
                <a:lnTo>
                  <a:pt x="265383" y="7733"/>
                </a:lnTo>
                <a:cubicBezTo>
                  <a:pt x="265376" y="7796"/>
                  <a:pt x="265373" y="7852"/>
                  <a:pt x="265373" y="7911"/>
                </a:cubicBezTo>
                <a:cubicBezTo>
                  <a:pt x="265184" y="8354"/>
                  <a:pt x="265003" y="8828"/>
                  <a:pt x="264832" y="9334"/>
                </a:cubicBezTo>
                <a:cubicBezTo>
                  <a:pt x="264825" y="9139"/>
                  <a:pt x="264818" y="8989"/>
                  <a:pt x="264815" y="8902"/>
                </a:cubicBezTo>
                <a:cubicBezTo>
                  <a:pt x="265115" y="8092"/>
                  <a:pt x="265313" y="7813"/>
                  <a:pt x="265383" y="7733"/>
                </a:cubicBezTo>
                <a:lnTo>
                  <a:pt x="265383" y="7733"/>
                </a:lnTo>
                <a:cubicBezTo>
                  <a:pt x="265268" y="7845"/>
                  <a:pt x="264787" y="8364"/>
                  <a:pt x="264277" y="9393"/>
                </a:cubicBezTo>
                <a:cubicBezTo>
                  <a:pt x="264257" y="9345"/>
                  <a:pt x="264236" y="9299"/>
                  <a:pt x="264208" y="9250"/>
                </a:cubicBezTo>
                <a:cubicBezTo>
                  <a:pt x="264462" y="8295"/>
                  <a:pt x="264731" y="7433"/>
                  <a:pt x="264996" y="6669"/>
                </a:cubicBezTo>
                <a:close/>
                <a:moveTo>
                  <a:pt x="277829" y="6108"/>
                </a:moveTo>
                <a:lnTo>
                  <a:pt x="277829" y="6108"/>
                </a:lnTo>
                <a:cubicBezTo>
                  <a:pt x="278003" y="6481"/>
                  <a:pt x="278240" y="7001"/>
                  <a:pt x="278491" y="7646"/>
                </a:cubicBezTo>
                <a:cubicBezTo>
                  <a:pt x="278376" y="8654"/>
                  <a:pt x="278327" y="9453"/>
                  <a:pt x="278327" y="9498"/>
                </a:cubicBezTo>
                <a:lnTo>
                  <a:pt x="278317" y="9488"/>
                </a:lnTo>
                <a:cubicBezTo>
                  <a:pt x="278212" y="9104"/>
                  <a:pt x="278132" y="8717"/>
                  <a:pt x="278083" y="8326"/>
                </a:cubicBezTo>
                <a:cubicBezTo>
                  <a:pt x="278177" y="8131"/>
                  <a:pt x="278240" y="8023"/>
                  <a:pt x="278240" y="8023"/>
                </a:cubicBezTo>
                <a:lnTo>
                  <a:pt x="278240" y="8023"/>
                </a:lnTo>
                <a:lnTo>
                  <a:pt x="278062" y="8204"/>
                </a:lnTo>
                <a:cubicBezTo>
                  <a:pt x="277975" y="7594"/>
                  <a:pt x="277895" y="6865"/>
                  <a:pt x="277829" y="6108"/>
                </a:cubicBezTo>
                <a:close/>
                <a:moveTo>
                  <a:pt x="3310" y="6551"/>
                </a:moveTo>
                <a:cubicBezTo>
                  <a:pt x="3485" y="6934"/>
                  <a:pt x="3683" y="7416"/>
                  <a:pt x="3893" y="7977"/>
                </a:cubicBezTo>
                <a:cubicBezTo>
                  <a:pt x="3802" y="8853"/>
                  <a:pt x="3767" y="9509"/>
                  <a:pt x="3767" y="9509"/>
                </a:cubicBezTo>
                <a:cubicBezTo>
                  <a:pt x="3579" y="8912"/>
                  <a:pt x="3425" y="7792"/>
                  <a:pt x="3310" y="6551"/>
                </a:cubicBezTo>
                <a:close/>
                <a:moveTo>
                  <a:pt x="34152" y="8309"/>
                </a:moveTo>
                <a:lnTo>
                  <a:pt x="34152" y="8309"/>
                </a:lnTo>
                <a:cubicBezTo>
                  <a:pt x="34124" y="8724"/>
                  <a:pt x="34089" y="9139"/>
                  <a:pt x="34047" y="9529"/>
                </a:cubicBezTo>
                <a:lnTo>
                  <a:pt x="34009" y="9620"/>
                </a:lnTo>
                <a:cubicBezTo>
                  <a:pt x="33942" y="9505"/>
                  <a:pt x="33880" y="9393"/>
                  <a:pt x="33817" y="9296"/>
                </a:cubicBezTo>
                <a:cubicBezTo>
                  <a:pt x="33939" y="8888"/>
                  <a:pt x="34058" y="8567"/>
                  <a:pt x="34152" y="8309"/>
                </a:cubicBezTo>
                <a:close/>
                <a:moveTo>
                  <a:pt x="73372" y="8309"/>
                </a:moveTo>
                <a:lnTo>
                  <a:pt x="73372" y="8309"/>
                </a:lnTo>
                <a:cubicBezTo>
                  <a:pt x="73340" y="8724"/>
                  <a:pt x="73305" y="9139"/>
                  <a:pt x="73264" y="9529"/>
                </a:cubicBezTo>
                <a:cubicBezTo>
                  <a:pt x="73253" y="9561"/>
                  <a:pt x="73243" y="9592"/>
                  <a:pt x="73229" y="9620"/>
                </a:cubicBezTo>
                <a:cubicBezTo>
                  <a:pt x="73162" y="9502"/>
                  <a:pt x="73100" y="9393"/>
                  <a:pt x="73033" y="9292"/>
                </a:cubicBezTo>
                <a:cubicBezTo>
                  <a:pt x="73159" y="8888"/>
                  <a:pt x="73270" y="8567"/>
                  <a:pt x="73372" y="8309"/>
                </a:cubicBezTo>
                <a:close/>
                <a:moveTo>
                  <a:pt x="112592" y="8309"/>
                </a:moveTo>
                <a:lnTo>
                  <a:pt x="112592" y="8309"/>
                </a:lnTo>
                <a:cubicBezTo>
                  <a:pt x="112557" y="8724"/>
                  <a:pt x="112522" y="9139"/>
                  <a:pt x="112480" y="9529"/>
                </a:cubicBezTo>
                <a:lnTo>
                  <a:pt x="112445" y="9620"/>
                </a:lnTo>
                <a:lnTo>
                  <a:pt x="112250" y="9292"/>
                </a:lnTo>
                <a:cubicBezTo>
                  <a:pt x="112375" y="8888"/>
                  <a:pt x="112490" y="8567"/>
                  <a:pt x="112592" y="8309"/>
                </a:cubicBezTo>
                <a:close/>
                <a:moveTo>
                  <a:pt x="151930" y="8309"/>
                </a:moveTo>
                <a:lnTo>
                  <a:pt x="151930" y="8309"/>
                </a:lnTo>
                <a:cubicBezTo>
                  <a:pt x="151902" y="8724"/>
                  <a:pt x="151867" y="9139"/>
                  <a:pt x="151825" y="9529"/>
                </a:cubicBezTo>
                <a:lnTo>
                  <a:pt x="151787" y="9620"/>
                </a:lnTo>
                <a:cubicBezTo>
                  <a:pt x="151721" y="9502"/>
                  <a:pt x="151658" y="9393"/>
                  <a:pt x="151595" y="9292"/>
                </a:cubicBezTo>
                <a:cubicBezTo>
                  <a:pt x="151721" y="8888"/>
                  <a:pt x="151836" y="8567"/>
                  <a:pt x="151930" y="8309"/>
                </a:cubicBezTo>
                <a:close/>
                <a:moveTo>
                  <a:pt x="191150" y="8309"/>
                </a:moveTo>
                <a:lnTo>
                  <a:pt x="191150" y="8309"/>
                </a:lnTo>
                <a:cubicBezTo>
                  <a:pt x="191119" y="8724"/>
                  <a:pt x="191087" y="9139"/>
                  <a:pt x="191045" y="9529"/>
                </a:cubicBezTo>
                <a:lnTo>
                  <a:pt x="191007" y="9620"/>
                </a:lnTo>
                <a:cubicBezTo>
                  <a:pt x="190941" y="9505"/>
                  <a:pt x="190878" y="9393"/>
                  <a:pt x="190815" y="9296"/>
                </a:cubicBezTo>
                <a:cubicBezTo>
                  <a:pt x="190937" y="8888"/>
                  <a:pt x="191052" y="8567"/>
                  <a:pt x="191150" y="8309"/>
                </a:cubicBezTo>
                <a:close/>
                <a:moveTo>
                  <a:pt x="230370" y="8309"/>
                </a:moveTo>
                <a:cubicBezTo>
                  <a:pt x="230338" y="8724"/>
                  <a:pt x="230300" y="9139"/>
                  <a:pt x="230262" y="9529"/>
                </a:cubicBezTo>
                <a:lnTo>
                  <a:pt x="230227" y="9620"/>
                </a:lnTo>
                <a:cubicBezTo>
                  <a:pt x="230157" y="9502"/>
                  <a:pt x="230094" y="9393"/>
                  <a:pt x="230028" y="9292"/>
                </a:cubicBezTo>
                <a:cubicBezTo>
                  <a:pt x="230157" y="8888"/>
                  <a:pt x="230269" y="8567"/>
                  <a:pt x="230370" y="8309"/>
                </a:cubicBezTo>
                <a:close/>
                <a:moveTo>
                  <a:pt x="269660" y="8309"/>
                </a:moveTo>
                <a:cubicBezTo>
                  <a:pt x="269628" y="8724"/>
                  <a:pt x="269593" y="9139"/>
                  <a:pt x="269555" y="9529"/>
                </a:cubicBezTo>
                <a:lnTo>
                  <a:pt x="269517" y="9620"/>
                </a:lnTo>
                <a:cubicBezTo>
                  <a:pt x="269450" y="9505"/>
                  <a:pt x="269384" y="9393"/>
                  <a:pt x="269325" y="9296"/>
                </a:cubicBezTo>
                <a:cubicBezTo>
                  <a:pt x="269447" y="8888"/>
                  <a:pt x="269558" y="8567"/>
                  <a:pt x="269660" y="8309"/>
                </a:cubicBezTo>
                <a:close/>
                <a:moveTo>
                  <a:pt x="14329" y="9652"/>
                </a:moveTo>
                <a:lnTo>
                  <a:pt x="14329" y="9652"/>
                </a:lnTo>
                <a:cubicBezTo>
                  <a:pt x="14332" y="9655"/>
                  <a:pt x="14332" y="9666"/>
                  <a:pt x="14336" y="9669"/>
                </a:cubicBezTo>
                <a:lnTo>
                  <a:pt x="14332" y="9672"/>
                </a:lnTo>
                <a:cubicBezTo>
                  <a:pt x="14332" y="9666"/>
                  <a:pt x="14332" y="9659"/>
                  <a:pt x="14329" y="9652"/>
                </a:cubicBezTo>
                <a:close/>
                <a:moveTo>
                  <a:pt x="92764" y="9656"/>
                </a:moveTo>
                <a:lnTo>
                  <a:pt x="92769" y="9669"/>
                </a:lnTo>
                <a:lnTo>
                  <a:pt x="92769" y="9672"/>
                </a:lnTo>
                <a:cubicBezTo>
                  <a:pt x="92766" y="9668"/>
                  <a:pt x="92766" y="9661"/>
                  <a:pt x="92764" y="9656"/>
                </a:cubicBezTo>
                <a:close/>
                <a:moveTo>
                  <a:pt x="132107" y="9652"/>
                </a:moveTo>
                <a:cubicBezTo>
                  <a:pt x="132111" y="9655"/>
                  <a:pt x="132111" y="9666"/>
                  <a:pt x="132114" y="9669"/>
                </a:cubicBezTo>
                <a:lnTo>
                  <a:pt x="132114" y="9672"/>
                </a:lnTo>
                <a:lnTo>
                  <a:pt x="132107" y="9652"/>
                </a:lnTo>
                <a:close/>
                <a:moveTo>
                  <a:pt x="171327" y="9652"/>
                </a:moveTo>
                <a:lnTo>
                  <a:pt x="171327" y="9652"/>
                </a:lnTo>
                <a:cubicBezTo>
                  <a:pt x="171327" y="9659"/>
                  <a:pt x="171331" y="9666"/>
                  <a:pt x="171334" y="9669"/>
                </a:cubicBezTo>
                <a:lnTo>
                  <a:pt x="171331" y="9672"/>
                </a:lnTo>
                <a:cubicBezTo>
                  <a:pt x="171331" y="9666"/>
                  <a:pt x="171327" y="9662"/>
                  <a:pt x="171327" y="9652"/>
                </a:cubicBezTo>
                <a:close/>
                <a:moveTo>
                  <a:pt x="249834" y="9650"/>
                </a:moveTo>
                <a:cubicBezTo>
                  <a:pt x="249834" y="9650"/>
                  <a:pt x="249838" y="9666"/>
                  <a:pt x="249844" y="9669"/>
                </a:cubicBezTo>
                <a:lnTo>
                  <a:pt x="249837" y="9672"/>
                </a:lnTo>
                <a:cubicBezTo>
                  <a:pt x="249837" y="9666"/>
                  <a:pt x="249833" y="9662"/>
                  <a:pt x="249833" y="9652"/>
                </a:cubicBezTo>
                <a:cubicBezTo>
                  <a:pt x="249833" y="9651"/>
                  <a:pt x="249833" y="9650"/>
                  <a:pt x="249834" y="9650"/>
                </a:cubicBezTo>
                <a:close/>
                <a:moveTo>
                  <a:pt x="236261" y="9669"/>
                </a:moveTo>
                <a:lnTo>
                  <a:pt x="236261" y="9693"/>
                </a:lnTo>
                <a:cubicBezTo>
                  <a:pt x="236258" y="9686"/>
                  <a:pt x="236261" y="9679"/>
                  <a:pt x="236261" y="9669"/>
                </a:cubicBezTo>
                <a:close/>
                <a:moveTo>
                  <a:pt x="19533" y="8619"/>
                </a:moveTo>
                <a:cubicBezTo>
                  <a:pt x="19565" y="8671"/>
                  <a:pt x="19606" y="8745"/>
                  <a:pt x="19655" y="8839"/>
                </a:cubicBezTo>
                <a:cubicBezTo>
                  <a:pt x="19634" y="9041"/>
                  <a:pt x="19613" y="9236"/>
                  <a:pt x="19586" y="9425"/>
                </a:cubicBezTo>
                <a:cubicBezTo>
                  <a:pt x="19530" y="9386"/>
                  <a:pt x="19470" y="9352"/>
                  <a:pt x="19411" y="9320"/>
                </a:cubicBezTo>
                <a:lnTo>
                  <a:pt x="19411" y="9320"/>
                </a:lnTo>
                <a:cubicBezTo>
                  <a:pt x="19467" y="9369"/>
                  <a:pt x="19526" y="9425"/>
                  <a:pt x="19582" y="9481"/>
                </a:cubicBezTo>
                <a:cubicBezTo>
                  <a:pt x="19565" y="9599"/>
                  <a:pt x="19551" y="9711"/>
                  <a:pt x="19533" y="9826"/>
                </a:cubicBezTo>
                <a:cubicBezTo>
                  <a:pt x="19453" y="9638"/>
                  <a:pt x="19376" y="9456"/>
                  <a:pt x="19289" y="9271"/>
                </a:cubicBezTo>
                <a:cubicBezTo>
                  <a:pt x="19380" y="9013"/>
                  <a:pt x="19460" y="8797"/>
                  <a:pt x="19533" y="8619"/>
                </a:cubicBezTo>
                <a:close/>
                <a:moveTo>
                  <a:pt x="58750" y="8619"/>
                </a:moveTo>
                <a:cubicBezTo>
                  <a:pt x="58795" y="8689"/>
                  <a:pt x="58837" y="8762"/>
                  <a:pt x="58872" y="8839"/>
                </a:cubicBezTo>
                <a:cubicBezTo>
                  <a:pt x="58854" y="9041"/>
                  <a:pt x="58826" y="9236"/>
                  <a:pt x="58805" y="9425"/>
                </a:cubicBezTo>
                <a:cubicBezTo>
                  <a:pt x="58750" y="9386"/>
                  <a:pt x="58690" y="9352"/>
                  <a:pt x="58631" y="9320"/>
                </a:cubicBezTo>
                <a:lnTo>
                  <a:pt x="58631" y="9320"/>
                </a:lnTo>
                <a:cubicBezTo>
                  <a:pt x="58687" y="9369"/>
                  <a:pt x="58743" y="9425"/>
                  <a:pt x="58795" y="9481"/>
                </a:cubicBezTo>
                <a:cubicBezTo>
                  <a:pt x="58785" y="9599"/>
                  <a:pt x="58767" y="9711"/>
                  <a:pt x="58753" y="9826"/>
                </a:cubicBezTo>
                <a:cubicBezTo>
                  <a:pt x="58673" y="9638"/>
                  <a:pt x="58593" y="9456"/>
                  <a:pt x="58509" y="9271"/>
                </a:cubicBezTo>
                <a:cubicBezTo>
                  <a:pt x="58596" y="9013"/>
                  <a:pt x="58680" y="8797"/>
                  <a:pt x="58750" y="8619"/>
                </a:cubicBezTo>
                <a:close/>
                <a:moveTo>
                  <a:pt x="97966" y="8619"/>
                </a:moveTo>
                <a:cubicBezTo>
                  <a:pt x="98011" y="8689"/>
                  <a:pt x="98053" y="8766"/>
                  <a:pt x="98088" y="8839"/>
                </a:cubicBezTo>
                <a:cubicBezTo>
                  <a:pt x="98067" y="9041"/>
                  <a:pt x="98046" y="9236"/>
                  <a:pt x="98025" y="9425"/>
                </a:cubicBezTo>
                <a:cubicBezTo>
                  <a:pt x="97966" y="9386"/>
                  <a:pt x="97907" y="9352"/>
                  <a:pt x="97844" y="9320"/>
                </a:cubicBezTo>
                <a:lnTo>
                  <a:pt x="97844" y="9320"/>
                </a:lnTo>
                <a:cubicBezTo>
                  <a:pt x="97903" y="9369"/>
                  <a:pt x="97963" y="9425"/>
                  <a:pt x="98015" y="9481"/>
                </a:cubicBezTo>
                <a:cubicBezTo>
                  <a:pt x="98001" y="9599"/>
                  <a:pt x="97983" y="9711"/>
                  <a:pt x="97966" y="9826"/>
                </a:cubicBezTo>
                <a:cubicBezTo>
                  <a:pt x="97893" y="9638"/>
                  <a:pt x="97809" y="9456"/>
                  <a:pt x="97729" y="9271"/>
                </a:cubicBezTo>
                <a:cubicBezTo>
                  <a:pt x="97816" y="9013"/>
                  <a:pt x="97893" y="8797"/>
                  <a:pt x="97966" y="8619"/>
                </a:cubicBezTo>
                <a:close/>
                <a:moveTo>
                  <a:pt x="137312" y="8619"/>
                </a:moveTo>
                <a:cubicBezTo>
                  <a:pt x="137357" y="8689"/>
                  <a:pt x="137399" y="8766"/>
                  <a:pt x="137434" y="8839"/>
                </a:cubicBezTo>
                <a:cubicBezTo>
                  <a:pt x="137413" y="9041"/>
                  <a:pt x="137392" y="9236"/>
                  <a:pt x="137371" y="9425"/>
                </a:cubicBezTo>
                <a:cubicBezTo>
                  <a:pt x="137312" y="9386"/>
                  <a:pt x="137252" y="9352"/>
                  <a:pt x="137189" y="9320"/>
                </a:cubicBezTo>
                <a:lnTo>
                  <a:pt x="137189" y="9320"/>
                </a:lnTo>
                <a:cubicBezTo>
                  <a:pt x="137249" y="9369"/>
                  <a:pt x="137305" y="9425"/>
                  <a:pt x="137360" y="9481"/>
                </a:cubicBezTo>
                <a:cubicBezTo>
                  <a:pt x="137343" y="9599"/>
                  <a:pt x="137329" y="9711"/>
                  <a:pt x="137312" y="9826"/>
                </a:cubicBezTo>
                <a:cubicBezTo>
                  <a:pt x="137238" y="9638"/>
                  <a:pt x="137155" y="9456"/>
                  <a:pt x="137074" y="9271"/>
                </a:cubicBezTo>
                <a:cubicBezTo>
                  <a:pt x="137162" y="9013"/>
                  <a:pt x="137238" y="8797"/>
                  <a:pt x="137312" y="8619"/>
                </a:cubicBezTo>
                <a:close/>
                <a:moveTo>
                  <a:pt x="176531" y="8619"/>
                </a:moveTo>
                <a:cubicBezTo>
                  <a:pt x="176563" y="8671"/>
                  <a:pt x="176605" y="8745"/>
                  <a:pt x="176654" y="8839"/>
                </a:cubicBezTo>
                <a:cubicBezTo>
                  <a:pt x="176633" y="9041"/>
                  <a:pt x="176612" y="9236"/>
                  <a:pt x="176584" y="9425"/>
                </a:cubicBezTo>
                <a:cubicBezTo>
                  <a:pt x="176528" y="9386"/>
                  <a:pt x="176469" y="9352"/>
                  <a:pt x="176409" y="9320"/>
                </a:cubicBezTo>
                <a:lnTo>
                  <a:pt x="176409" y="9320"/>
                </a:lnTo>
                <a:cubicBezTo>
                  <a:pt x="176465" y="9369"/>
                  <a:pt x="176524" y="9425"/>
                  <a:pt x="176580" y="9481"/>
                </a:cubicBezTo>
                <a:cubicBezTo>
                  <a:pt x="176563" y="9599"/>
                  <a:pt x="176549" y="9711"/>
                  <a:pt x="176531" y="9826"/>
                </a:cubicBezTo>
                <a:cubicBezTo>
                  <a:pt x="176455" y="9638"/>
                  <a:pt x="176374" y="9456"/>
                  <a:pt x="176287" y="9271"/>
                </a:cubicBezTo>
                <a:cubicBezTo>
                  <a:pt x="176374" y="9013"/>
                  <a:pt x="176458" y="8797"/>
                  <a:pt x="176531" y="8619"/>
                </a:cubicBezTo>
                <a:close/>
                <a:moveTo>
                  <a:pt x="215744" y="8619"/>
                </a:moveTo>
                <a:cubicBezTo>
                  <a:pt x="215790" y="8689"/>
                  <a:pt x="215832" y="8766"/>
                  <a:pt x="215866" y="8839"/>
                </a:cubicBezTo>
                <a:cubicBezTo>
                  <a:pt x="215846" y="9041"/>
                  <a:pt x="215825" y="9236"/>
                  <a:pt x="215804" y="9425"/>
                </a:cubicBezTo>
                <a:cubicBezTo>
                  <a:pt x="215748" y="9386"/>
                  <a:pt x="215689" y="9352"/>
                  <a:pt x="215629" y="9320"/>
                </a:cubicBezTo>
                <a:lnTo>
                  <a:pt x="215629" y="9320"/>
                </a:lnTo>
                <a:cubicBezTo>
                  <a:pt x="215685" y="9369"/>
                  <a:pt x="215737" y="9425"/>
                  <a:pt x="215793" y="9481"/>
                </a:cubicBezTo>
                <a:cubicBezTo>
                  <a:pt x="215779" y="9599"/>
                  <a:pt x="215762" y="9711"/>
                  <a:pt x="215751" y="9826"/>
                </a:cubicBezTo>
                <a:cubicBezTo>
                  <a:pt x="215671" y="9638"/>
                  <a:pt x="215587" y="9456"/>
                  <a:pt x="215507" y="9271"/>
                </a:cubicBezTo>
                <a:cubicBezTo>
                  <a:pt x="215594" y="9013"/>
                  <a:pt x="215675" y="8797"/>
                  <a:pt x="215744" y="8619"/>
                </a:cubicBezTo>
                <a:close/>
                <a:moveTo>
                  <a:pt x="255038" y="8619"/>
                </a:moveTo>
                <a:cubicBezTo>
                  <a:pt x="255069" y="8671"/>
                  <a:pt x="255114" y="8745"/>
                  <a:pt x="255163" y="8839"/>
                </a:cubicBezTo>
                <a:cubicBezTo>
                  <a:pt x="255139" y="9041"/>
                  <a:pt x="255118" y="9236"/>
                  <a:pt x="255093" y="9425"/>
                </a:cubicBezTo>
                <a:cubicBezTo>
                  <a:pt x="255038" y="9386"/>
                  <a:pt x="254978" y="9352"/>
                  <a:pt x="254919" y="9320"/>
                </a:cubicBezTo>
                <a:lnTo>
                  <a:pt x="254919" y="9320"/>
                </a:lnTo>
                <a:cubicBezTo>
                  <a:pt x="254975" y="9369"/>
                  <a:pt x="255031" y="9425"/>
                  <a:pt x="255086" y="9481"/>
                </a:cubicBezTo>
                <a:cubicBezTo>
                  <a:pt x="255069" y="9599"/>
                  <a:pt x="255055" y="9711"/>
                  <a:pt x="255038" y="9826"/>
                </a:cubicBezTo>
                <a:cubicBezTo>
                  <a:pt x="254961" y="9638"/>
                  <a:pt x="254881" y="9456"/>
                  <a:pt x="254793" y="9271"/>
                </a:cubicBezTo>
                <a:cubicBezTo>
                  <a:pt x="254881" y="9013"/>
                  <a:pt x="254964" y="8797"/>
                  <a:pt x="255038" y="8619"/>
                </a:cubicBezTo>
                <a:close/>
                <a:moveTo>
                  <a:pt x="27503" y="8528"/>
                </a:moveTo>
                <a:cubicBezTo>
                  <a:pt x="27521" y="8563"/>
                  <a:pt x="27535" y="8602"/>
                  <a:pt x="27552" y="8640"/>
                </a:cubicBezTo>
                <a:cubicBezTo>
                  <a:pt x="27521" y="9045"/>
                  <a:pt x="27490" y="9456"/>
                  <a:pt x="27451" y="9847"/>
                </a:cubicBezTo>
                <a:cubicBezTo>
                  <a:pt x="27413" y="9592"/>
                  <a:pt x="27371" y="9306"/>
                  <a:pt x="27336" y="9006"/>
                </a:cubicBezTo>
                <a:lnTo>
                  <a:pt x="27465" y="8584"/>
                </a:lnTo>
                <a:lnTo>
                  <a:pt x="27503" y="8528"/>
                </a:lnTo>
                <a:close/>
                <a:moveTo>
                  <a:pt x="66723" y="8528"/>
                </a:moveTo>
                <a:cubicBezTo>
                  <a:pt x="66741" y="8563"/>
                  <a:pt x="66751" y="8602"/>
                  <a:pt x="66769" y="8640"/>
                </a:cubicBezTo>
                <a:cubicBezTo>
                  <a:pt x="66741" y="9045"/>
                  <a:pt x="66706" y="9456"/>
                  <a:pt x="66671" y="9847"/>
                </a:cubicBezTo>
                <a:cubicBezTo>
                  <a:pt x="66626" y="9592"/>
                  <a:pt x="66591" y="9306"/>
                  <a:pt x="66556" y="9006"/>
                </a:cubicBezTo>
                <a:lnTo>
                  <a:pt x="66682" y="8584"/>
                </a:lnTo>
                <a:lnTo>
                  <a:pt x="66723" y="8528"/>
                </a:lnTo>
                <a:close/>
                <a:moveTo>
                  <a:pt x="105940" y="8528"/>
                </a:moveTo>
                <a:cubicBezTo>
                  <a:pt x="105954" y="8563"/>
                  <a:pt x="105971" y="8602"/>
                  <a:pt x="105985" y="8640"/>
                </a:cubicBezTo>
                <a:cubicBezTo>
                  <a:pt x="105957" y="9045"/>
                  <a:pt x="105922" y="9456"/>
                  <a:pt x="105887" y="9847"/>
                </a:cubicBezTo>
                <a:cubicBezTo>
                  <a:pt x="105846" y="9589"/>
                  <a:pt x="105807" y="9306"/>
                  <a:pt x="105772" y="9006"/>
                </a:cubicBezTo>
                <a:cubicBezTo>
                  <a:pt x="105814" y="8856"/>
                  <a:pt x="105860" y="8713"/>
                  <a:pt x="105901" y="8584"/>
                </a:cubicBezTo>
                <a:lnTo>
                  <a:pt x="105940" y="8528"/>
                </a:lnTo>
                <a:close/>
                <a:moveTo>
                  <a:pt x="145282" y="8528"/>
                </a:moveTo>
                <a:cubicBezTo>
                  <a:pt x="145299" y="8563"/>
                  <a:pt x="145313" y="8602"/>
                  <a:pt x="145331" y="8637"/>
                </a:cubicBezTo>
                <a:cubicBezTo>
                  <a:pt x="145299" y="9045"/>
                  <a:pt x="145271" y="9456"/>
                  <a:pt x="145229" y="9847"/>
                </a:cubicBezTo>
                <a:cubicBezTo>
                  <a:pt x="145191" y="9592"/>
                  <a:pt x="145153" y="9306"/>
                  <a:pt x="145118" y="9006"/>
                </a:cubicBezTo>
                <a:cubicBezTo>
                  <a:pt x="145160" y="8853"/>
                  <a:pt x="145205" y="8713"/>
                  <a:pt x="145247" y="8584"/>
                </a:cubicBezTo>
                <a:lnTo>
                  <a:pt x="145282" y="8528"/>
                </a:lnTo>
                <a:close/>
                <a:moveTo>
                  <a:pt x="184502" y="8528"/>
                </a:moveTo>
                <a:cubicBezTo>
                  <a:pt x="184519" y="8563"/>
                  <a:pt x="184533" y="8602"/>
                  <a:pt x="184551" y="8640"/>
                </a:cubicBezTo>
                <a:cubicBezTo>
                  <a:pt x="184519" y="9045"/>
                  <a:pt x="184488" y="9456"/>
                  <a:pt x="184449" y="9847"/>
                </a:cubicBezTo>
                <a:cubicBezTo>
                  <a:pt x="184411" y="9592"/>
                  <a:pt x="184373" y="9306"/>
                  <a:pt x="184338" y="9006"/>
                </a:cubicBezTo>
                <a:lnTo>
                  <a:pt x="184463" y="8584"/>
                </a:lnTo>
                <a:lnTo>
                  <a:pt x="184502" y="8528"/>
                </a:lnTo>
                <a:close/>
                <a:moveTo>
                  <a:pt x="223722" y="8528"/>
                </a:moveTo>
                <a:lnTo>
                  <a:pt x="223770" y="8640"/>
                </a:lnTo>
                <a:cubicBezTo>
                  <a:pt x="223739" y="9045"/>
                  <a:pt x="223704" y="9456"/>
                  <a:pt x="223669" y="9847"/>
                </a:cubicBezTo>
                <a:cubicBezTo>
                  <a:pt x="223624" y="9589"/>
                  <a:pt x="223589" y="9306"/>
                  <a:pt x="223551" y="9006"/>
                </a:cubicBezTo>
                <a:cubicBezTo>
                  <a:pt x="223600" y="8856"/>
                  <a:pt x="223638" y="8713"/>
                  <a:pt x="223683" y="8584"/>
                </a:cubicBezTo>
                <a:lnTo>
                  <a:pt x="223722" y="8528"/>
                </a:lnTo>
                <a:close/>
                <a:moveTo>
                  <a:pt x="263011" y="8528"/>
                </a:moveTo>
                <a:cubicBezTo>
                  <a:pt x="263029" y="8563"/>
                  <a:pt x="263039" y="8602"/>
                  <a:pt x="263057" y="8640"/>
                </a:cubicBezTo>
                <a:cubicBezTo>
                  <a:pt x="263029" y="9045"/>
                  <a:pt x="262997" y="9456"/>
                  <a:pt x="262959" y="9847"/>
                </a:cubicBezTo>
                <a:cubicBezTo>
                  <a:pt x="262917" y="9589"/>
                  <a:pt x="262879" y="9306"/>
                  <a:pt x="262844" y="9006"/>
                </a:cubicBezTo>
                <a:cubicBezTo>
                  <a:pt x="262889" y="8853"/>
                  <a:pt x="262931" y="8713"/>
                  <a:pt x="262969" y="8584"/>
                </a:cubicBezTo>
                <a:lnTo>
                  <a:pt x="263011" y="8528"/>
                </a:lnTo>
                <a:close/>
                <a:moveTo>
                  <a:pt x="23098" y="7559"/>
                </a:moveTo>
                <a:cubicBezTo>
                  <a:pt x="23248" y="8117"/>
                  <a:pt x="23405" y="8794"/>
                  <a:pt x="23565" y="9533"/>
                </a:cubicBezTo>
                <a:cubicBezTo>
                  <a:pt x="23531" y="9610"/>
                  <a:pt x="23503" y="9683"/>
                  <a:pt x="23471" y="9760"/>
                </a:cubicBezTo>
                <a:lnTo>
                  <a:pt x="23321" y="9952"/>
                </a:lnTo>
                <a:cubicBezTo>
                  <a:pt x="23283" y="9289"/>
                  <a:pt x="23258" y="8710"/>
                  <a:pt x="23245" y="8378"/>
                </a:cubicBezTo>
                <a:cubicBezTo>
                  <a:pt x="23234" y="8197"/>
                  <a:pt x="23231" y="8092"/>
                  <a:pt x="23231" y="8092"/>
                </a:cubicBezTo>
                <a:cubicBezTo>
                  <a:pt x="23171" y="8176"/>
                  <a:pt x="23126" y="8270"/>
                  <a:pt x="23095" y="8371"/>
                </a:cubicBezTo>
                <a:lnTo>
                  <a:pt x="23074" y="8371"/>
                </a:lnTo>
                <a:cubicBezTo>
                  <a:pt x="23088" y="8096"/>
                  <a:pt x="23095" y="7820"/>
                  <a:pt x="23095" y="7559"/>
                </a:cubicBezTo>
                <a:close/>
                <a:moveTo>
                  <a:pt x="62450" y="8086"/>
                </a:moveTo>
                <a:cubicBezTo>
                  <a:pt x="62559" y="8524"/>
                  <a:pt x="62672" y="9013"/>
                  <a:pt x="62782" y="9533"/>
                </a:cubicBezTo>
                <a:lnTo>
                  <a:pt x="62691" y="9760"/>
                </a:lnTo>
                <a:cubicBezTo>
                  <a:pt x="62639" y="9822"/>
                  <a:pt x="62590" y="9889"/>
                  <a:pt x="62541" y="9952"/>
                </a:cubicBezTo>
                <a:cubicBezTo>
                  <a:pt x="62499" y="9289"/>
                  <a:pt x="62475" y="8710"/>
                  <a:pt x="62457" y="8378"/>
                </a:cubicBezTo>
                <a:cubicBezTo>
                  <a:pt x="62461" y="8378"/>
                  <a:pt x="62461" y="8375"/>
                  <a:pt x="62461" y="8375"/>
                </a:cubicBezTo>
                <a:lnTo>
                  <a:pt x="62457" y="8375"/>
                </a:lnTo>
                <a:cubicBezTo>
                  <a:pt x="62454" y="8198"/>
                  <a:pt x="62451" y="8094"/>
                  <a:pt x="62450" y="8086"/>
                </a:cubicBezTo>
                <a:close/>
                <a:moveTo>
                  <a:pt x="101534" y="7559"/>
                </a:moveTo>
                <a:cubicBezTo>
                  <a:pt x="101681" y="8117"/>
                  <a:pt x="101838" y="8794"/>
                  <a:pt x="101998" y="9533"/>
                </a:cubicBezTo>
                <a:lnTo>
                  <a:pt x="101904" y="9760"/>
                </a:lnTo>
                <a:lnTo>
                  <a:pt x="101754" y="9952"/>
                </a:lnTo>
                <a:cubicBezTo>
                  <a:pt x="101716" y="9289"/>
                  <a:pt x="101691" y="8710"/>
                  <a:pt x="101677" y="8378"/>
                </a:cubicBezTo>
                <a:cubicBezTo>
                  <a:pt x="101667" y="8197"/>
                  <a:pt x="101667" y="8092"/>
                  <a:pt x="101667" y="8092"/>
                </a:cubicBezTo>
                <a:cubicBezTo>
                  <a:pt x="101608" y="8176"/>
                  <a:pt x="101562" y="8270"/>
                  <a:pt x="101531" y="8371"/>
                </a:cubicBezTo>
                <a:lnTo>
                  <a:pt x="101506" y="8371"/>
                </a:lnTo>
                <a:cubicBezTo>
                  <a:pt x="101520" y="8096"/>
                  <a:pt x="101531" y="7820"/>
                  <a:pt x="101534" y="7559"/>
                </a:cubicBezTo>
                <a:close/>
                <a:moveTo>
                  <a:pt x="140880" y="7559"/>
                </a:moveTo>
                <a:cubicBezTo>
                  <a:pt x="141026" y="8117"/>
                  <a:pt x="141183" y="8794"/>
                  <a:pt x="141347" y="9533"/>
                </a:cubicBezTo>
                <a:cubicBezTo>
                  <a:pt x="141309" y="9610"/>
                  <a:pt x="141281" y="9683"/>
                  <a:pt x="141250" y="9760"/>
                </a:cubicBezTo>
                <a:lnTo>
                  <a:pt x="141103" y="9952"/>
                </a:lnTo>
                <a:cubicBezTo>
                  <a:pt x="141061" y="9289"/>
                  <a:pt x="141037" y="8710"/>
                  <a:pt x="141023" y="8378"/>
                </a:cubicBezTo>
                <a:cubicBezTo>
                  <a:pt x="141016" y="8197"/>
                  <a:pt x="141009" y="8092"/>
                  <a:pt x="141009" y="8092"/>
                </a:cubicBezTo>
                <a:cubicBezTo>
                  <a:pt x="140953" y="8176"/>
                  <a:pt x="140908" y="8270"/>
                  <a:pt x="140873" y="8371"/>
                </a:cubicBezTo>
                <a:lnTo>
                  <a:pt x="140852" y="8371"/>
                </a:lnTo>
                <a:cubicBezTo>
                  <a:pt x="140866" y="8096"/>
                  <a:pt x="140873" y="7820"/>
                  <a:pt x="140873" y="7559"/>
                </a:cubicBezTo>
                <a:close/>
                <a:moveTo>
                  <a:pt x="180093" y="7559"/>
                </a:moveTo>
                <a:cubicBezTo>
                  <a:pt x="180243" y="8117"/>
                  <a:pt x="180403" y="8794"/>
                  <a:pt x="180560" y="9533"/>
                </a:cubicBezTo>
                <a:lnTo>
                  <a:pt x="180469" y="9760"/>
                </a:lnTo>
                <a:cubicBezTo>
                  <a:pt x="180417" y="9822"/>
                  <a:pt x="180368" y="9889"/>
                  <a:pt x="180319" y="9952"/>
                </a:cubicBezTo>
                <a:cubicBezTo>
                  <a:pt x="180281" y="9289"/>
                  <a:pt x="180257" y="8710"/>
                  <a:pt x="180243" y="8378"/>
                </a:cubicBezTo>
                <a:cubicBezTo>
                  <a:pt x="180232" y="8197"/>
                  <a:pt x="180229" y="8092"/>
                  <a:pt x="180229" y="8092"/>
                </a:cubicBezTo>
                <a:cubicBezTo>
                  <a:pt x="180169" y="8176"/>
                  <a:pt x="180124" y="8270"/>
                  <a:pt x="180089" y="8371"/>
                </a:cubicBezTo>
                <a:lnTo>
                  <a:pt x="180072" y="8371"/>
                </a:lnTo>
                <a:cubicBezTo>
                  <a:pt x="180086" y="8096"/>
                  <a:pt x="180093" y="7820"/>
                  <a:pt x="180093" y="7559"/>
                </a:cubicBezTo>
                <a:close/>
                <a:moveTo>
                  <a:pt x="219449" y="8096"/>
                </a:moveTo>
                <a:cubicBezTo>
                  <a:pt x="219556" y="8532"/>
                  <a:pt x="219668" y="9017"/>
                  <a:pt x="219780" y="9533"/>
                </a:cubicBezTo>
                <a:lnTo>
                  <a:pt x="219682" y="9760"/>
                </a:lnTo>
                <a:lnTo>
                  <a:pt x="219536" y="9952"/>
                </a:lnTo>
                <a:cubicBezTo>
                  <a:pt x="219498" y="9289"/>
                  <a:pt x="219470" y="8710"/>
                  <a:pt x="219456" y="8378"/>
                </a:cubicBezTo>
                <a:cubicBezTo>
                  <a:pt x="219459" y="8378"/>
                  <a:pt x="219463" y="8375"/>
                  <a:pt x="219463" y="8375"/>
                </a:cubicBezTo>
                <a:lnTo>
                  <a:pt x="219456" y="8375"/>
                </a:lnTo>
                <a:cubicBezTo>
                  <a:pt x="219453" y="8224"/>
                  <a:pt x="219450" y="8127"/>
                  <a:pt x="219449" y="8096"/>
                </a:cubicBezTo>
                <a:close/>
                <a:moveTo>
                  <a:pt x="258602" y="7559"/>
                </a:moveTo>
                <a:cubicBezTo>
                  <a:pt x="258756" y="8117"/>
                  <a:pt x="258913" y="8794"/>
                  <a:pt x="259070" y="9533"/>
                </a:cubicBezTo>
                <a:lnTo>
                  <a:pt x="258976" y="9760"/>
                </a:lnTo>
                <a:cubicBezTo>
                  <a:pt x="258923" y="9822"/>
                  <a:pt x="258878" y="9889"/>
                  <a:pt x="258829" y="9952"/>
                </a:cubicBezTo>
                <a:cubicBezTo>
                  <a:pt x="258791" y="9289"/>
                  <a:pt x="258763" y="8710"/>
                  <a:pt x="258749" y="8378"/>
                </a:cubicBezTo>
                <a:cubicBezTo>
                  <a:pt x="258742" y="8197"/>
                  <a:pt x="258738" y="8092"/>
                  <a:pt x="258738" y="8092"/>
                </a:cubicBezTo>
                <a:cubicBezTo>
                  <a:pt x="258679" y="8176"/>
                  <a:pt x="258630" y="8270"/>
                  <a:pt x="258599" y="8371"/>
                </a:cubicBezTo>
                <a:lnTo>
                  <a:pt x="258581" y="8371"/>
                </a:lnTo>
                <a:cubicBezTo>
                  <a:pt x="258592" y="8096"/>
                  <a:pt x="258602" y="7820"/>
                  <a:pt x="258602" y="7559"/>
                </a:cubicBezTo>
                <a:close/>
                <a:moveTo>
                  <a:pt x="38142" y="7765"/>
                </a:moveTo>
                <a:lnTo>
                  <a:pt x="38142" y="7765"/>
                </a:lnTo>
                <a:cubicBezTo>
                  <a:pt x="38233" y="8274"/>
                  <a:pt x="38310" y="8968"/>
                  <a:pt x="38341" y="9917"/>
                </a:cubicBezTo>
                <a:cubicBezTo>
                  <a:pt x="38320" y="9931"/>
                  <a:pt x="38303" y="9948"/>
                  <a:pt x="38285" y="9969"/>
                </a:cubicBezTo>
                <a:cubicBezTo>
                  <a:pt x="38226" y="9205"/>
                  <a:pt x="38177" y="8413"/>
                  <a:pt x="38142" y="7765"/>
                </a:cubicBezTo>
                <a:close/>
                <a:moveTo>
                  <a:pt x="77362" y="7765"/>
                </a:moveTo>
                <a:lnTo>
                  <a:pt x="77362" y="7765"/>
                </a:lnTo>
                <a:cubicBezTo>
                  <a:pt x="77449" y="8274"/>
                  <a:pt x="77526" y="8968"/>
                  <a:pt x="77557" y="9917"/>
                </a:cubicBezTo>
                <a:lnTo>
                  <a:pt x="77505" y="9969"/>
                </a:lnTo>
                <a:cubicBezTo>
                  <a:pt x="77439" y="9205"/>
                  <a:pt x="77393" y="8413"/>
                  <a:pt x="77362" y="7765"/>
                </a:cubicBezTo>
                <a:close/>
                <a:moveTo>
                  <a:pt x="116575" y="7765"/>
                </a:moveTo>
                <a:lnTo>
                  <a:pt x="116575" y="7765"/>
                </a:lnTo>
                <a:cubicBezTo>
                  <a:pt x="116669" y="8274"/>
                  <a:pt x="116746" y="8968"/>
                  <a:pt x="116777" y="9917"/>
                </a:cubicBezTo>
                <a:lnTo>
                  <a:pt x="116725" y="9969"/>
                </a:lnTo>
                <a:cubicBezTo>
                  <a:pt x="116659" y="9205"/>
                  <a:pt x="116610" y="8413"/>
                  <a:pt x="116575" y="7765"/>
                </a:cubicBezTo>
                <a:close/>
                <a:moveTo>
                  <a:pt x="155920" y="7765"/>
                </a:moveTo>
                <a:lnTo>
                  <a:pt x="155920" y="7765"/>
                </a:lnTo>
                <a:cubicBezTo>
                  <a:pt x="156015" y="8274"/>
                  <a:pt x="156088" y="8968"/>
                  <a:pt x="156123" y="9917"/>
                </a:cubicBezTo>
                <a:cubicBezTo>
                  <a:pt x="156098" y="9931"/>
                  <a:pt x="156081" y="9948"/>
                  <a:pt x="156063" y="9969"/>
                </a:cubicBezTo>
                <a:cubicBezTo>
                  <a:pt x="156004" y="9205"/>
                  <a:pt x="155955" y="8413"/>
                  <a:pt x="155920" y="7765"/>
                </a:cubicBezTo>
                <a:close/>
                <a:moveTo>
                  <a:pt x="195140" y="7765"/>
                </a:moveTo>
                <a:cubicBezTo>
                  <a:pt x="195231" y="8274"/>
                  <a:pt x="195304" y="8968"/>
                  <a:pt x="195336" y="9917"/>
                </a:cubicBezTo>
                <a:cubicBezTo>
                  <a:pt x="195318" y="9934"/>
                  <a:pt x="195301" y="9952"/>
                  <a:pt x="195283" y="9969"/>
                </a:cubicBezTo>
                <a:cubicBezTo>
                  <a:pt x="195217" y="9205"/>
                  <a:pt x="195172" y="8413"/>
                  <a:pt x="195140" y="7765"/>
                </a:cubicBezTo>
                <a:close/>
                <a:moveTo>
                  <a:pt x="234357" y="7765"/>
                </a:moveTo>
                <a:lnTo>
                  <a:pt x="234357" y="7765"/>
                </a:lnTo>
                <a:cubicBezTo>
                  <a:pt x="234447" y="8274"/>
                  <a:pt x="234524" y="8968"/>
                  <a:pt x="234556" y="9917"/>
                </a:cubicBezTo>
                <a:cubicBezTo>
                  <a:pt x="234535" y="9934"/>
                  <a:pt x="234517" y="9952"/>
                  <a:pt x="234503" y="9969"/>
                </a:cubicBezTo>
                <a:cubicBezTo>
                  <a:pt x="234437" y="9205"/>
                  <a:pt x="234388" y="8413"/>
                  <a:pt x="234357" y="7765"/>
                </a:cubicBezTo>
                <a:close/>
                <a:moveTo>
                  <a:pt x="273650" y="7765"/>
                </a:moveTo>
                <a:lnTo>
                  <a:pt x="273650" y="7765"/>
                </a:lnTo>
                <a:cubicBezTo>
                  <a:pt x="273741" y="8270"/>
                  <a:pt x="273814" y="8968"/>
                  <a:pt x="273845" y="9917"/>
                </a:cubicBezTo>
                <a:cubicBezTo>
                  <a:pt x="273824" y="9934"/>
                  <a:pt x="273807" y="9952"/>
                  <a:pt x="273793" y="9969"/>
                </a:cubicBezTo>
                <a:cubicBezTo>
                  <a:pt x="273727" y="9209"/>
                  <a:pt x="273678" y="8413"/>
                  <a:pt x="273650" y="7765"/>
                </a:cubicBezTo>
                <a:close/>
                <a:moveTo>
                  <a:pt x="277441" y="9777"/>
                </a:moveTo>
                <a:lnTo>
                  <a:pt x="277455" y="9826"/>
                </a:lnTo>
                <a:lnTo>
                  <a:pt x="277438" y="10007"/>
                </a:lnTo>
                <a:lnTo>
                  <a:pt x="277407" y="9857"/>
                </a:lnTo>
                <a:lnTo>
                  <a:pt x="277441" y="9777"/>
                </a:lnTo>
                <a:close/>
                <a:moveTo>
                  <a:pt x="11636" y="7831"/>
                </a:moveTo>
                <a:cubicBezTo>
                  <a:pt x="11643" y="7942"/>
                  <a:pt x="11643" y="8061"/>
                  <a:pt x="11647" y="8180"/>
                </a:cubicBezTo>
                <a:cubicBezTo>
                  <a:pt x="11626" y="8671"/>
                  <a:pt x="11591" y="9264"/>
                  <a:pt x="11546" y="9864"/>
                </a:cubicBezTo>
                <a:cubicBezTo>
                  <a:pt x="11521" y="9917"/>
                  <a:pt x="11493" y="9972"/>
                  <a:pt x="11462" y="10032"/>
                </a:cubicBezTo>
                <a:cubicBezTo>
                  <a:pt x="11399" y="9938"/>
                  <a:pt x="11329" y="9847"/>
                  <a:pt x="11260" y="9760"/>
                </a:cubicBezTo>
                <a:cubicBezTo>
                  <a:pt x="11214" y="9655"/>
                  <a:pt x="11176" y="9550"/>
                  <a:pt x="11130" y="9456"/>
                </a:cubicBezTo>
                <a:cubicBezTo>
                  <a:pt x="11089" y="9359"/>
                  <a:pt x="11120" y="9191"/>
                  <a:pt x="11113" y="9090"/>
                </a:cubicBezTo>
                <a:cubicBezTo>
                  <a:pt x="11305" y="8591"/>
                  <a:pt x="11486" y="8166"/>
                  <a:pt x="11636" y="7831"/>
                </a:cubicBezTo>
                <a:close/>
                <a:moveTo>
                  <a:pt x="50856" y="7831"/>
                </a:moveTo>
                <a:cubicBezTo>
                  <a:pt x="50856" y="7942"/>
                  <a:pt x="50860" y="8061"/>
                  <a:pt x="50863" y="8180"/>
                </a:cubicBezTo>
                <a:cubicBezTo>
                  <a:pt x="50842" y="8671"/>
                  <a:pt x="50807" y="9264"/>
                  <a:pt x="50765" y="9864"/>
                </a:cubicBezTo>
                <a:cubicBezTo>
                  <a:pt x="50734" y="9917"/>
                  <a:pt x="50710" y="9972"/>
                  <a:pt x="50682" y="10032"/>
                </a:cubicBezTo>
                <a:cubicBezTo>
                  <a:pt x="50612" y="9934"/>
                  <a:pt x="50546" y="9843"/>
                  <a:pt x="50476" y="9760"/>
                </a:cubicBezTo>
                <a:cubicBezTo>
                  <a:pt x="50406" y="9679"/>
                  <a:pt x="50389" y="9550"/>
                  <a:pt x="50347" y="9456"/>
                </a:cubicBezTo>
                <a:cubicBezTo>
                  <a:pt x="50302" y="9359"/>
                  <a:pt x="50336" y="9191"/>
                  <a:pt x="50333" y="9090"/>
                </a:cubicBezTo>
                <a:cubicBezTo>
                  <a:pt x="50521" y="8591"/>
                  <a:pt x="50703" y="8166"/>
                  <a:pt x="50856" y="7831"/>
                </a:cubicBezTo>
                <a:close/>
                <a:moveTo>
                  <a:pt x="90069" y="7831"/>
                </a:moveTo>
                <a:lnTo>
                  <a:pt x="90083" y="8183"/>
                </a:lnTo>
                <a:cubicBezTo>
                  <a:pt x="90059" y="8671"/>
                  <a:pt x="90024" y="9264"/>
                  <a:pt x="89978" y="9864"/>
                </a:cubicBezTo>
                <a:lnTo>
                  <a:pt x="89902" y="10032"/>
                </a:lnTo>
                <a:lnTo>
                  <a:pt x="89696" y="9760"/>
                </a:lnTo>
                <a:cubicBezTo>
                  <a:pt x="89650" y="9655"/>
                  <a:pt x="89609" y="9550"/>
                  <a:pt x="89563" y="9456"/>
                </a:cubicBezTo>
                <a:cubicBezTo>
                  <a:pt x="89521" y="9359"/>
                  <a:pt x="89553" y="9191"/>
                  <a:pt x="89546" y="9093"/>
                </a:cubicBezTo>
                <a:cubicBezTo>
                  <a:pt x="89738" y="8591"/>
                  <a:pt x="89919" y="8166"/>
                  <a:pt x="90069" y="7831"/>
                </a:cubicBezTo>
                <a:close/>
                <a:moveTo>
                  <a:pt x="129415" y="7827"/>
                </a:moveTo>
                <a:lnTo>
                  <a:pt x="129428" y="8176"/>
                </a:lnTo>
                <a:cubicBezTo>
                  <a:pt x="129404" y="8671"/>
                  <a:pt x="129369" y="9264"/>
                  <a:pt x="129324" y="9864"/>
                </a:cubicBezTo>
                <a:lnTo>
                  <a:pt x="129247" y="10032"/>
                </a:lnTo>
                <a:cubicBezTo>
                  <a:pt x="129177" y="9934"/>
                  <a:pt x="129108" y="9843"/>
                  <a:pt x="129038" y="9760"/>
                </a:cubicBezTo>
                <a:cubicBezTo>
                  <a:pt x="128968" y="9679"/>
                  <a:pt x="128954" y="9550"/>
                  <a:pt x="128909" y="9456"/>
                </a:cubicBezTo>
                <a:cubicBezTo>
                  <a:pt x="128867" y="9359"/>
                  <a:pt x="128898" y="9188"/>
                  <a:pt x="128891" y="9093"/>
                </a:cubicBezTo>
                <a:cubicBezTo>
                  <a:pt x="129083" y="8591"/>
                  <a:pt x="129265" y="8166"/>
                  <a:pt x="129415" y="7827"/>
                </a:cubicBezTo>
                <a:close/>
                <a:moveTo>
                  <a:pt x="168634" y="7827"/>
                </a:moveTo>
                <a:cubicBezTo>
                  <a:pt x="168634" y="7942"/>
                  <a:pt x="168641" y="8061"/>
                  <a:pt x="168645" y="8176"/>
                </a:cubicBezTo>
                <a:cubicBezTo>
                  <a:pt x="168620" y="8671"/>
                  <a:pt x="168586" y="9264"/>
                  <a:pt x="168544" y="9864"/>
                </a:cubicBezTo>
                <a:lnTo>
                  <a:pt x="168460" y="10032"/>
                </a:lnTo>
                <a:cubicBezTo>
                  <a:pt x="168390" y="9934"/>
                  <a:pt x="168324" y="9843"/>
                  <a:pt x="168254" y="9760"/>
                </a:cubicBezTo>
                <a:cubicBezTo>
                  <a:pt x="168184" y="9679"/>
                  <a:pt x="168167" y="9550"/>
                  <a:pt x="168125" y="9456"/>
                </a:cubicBezTo>
                <a:cubicBezTo>
                  <a:pt x="168080" y="9359"/>
                  <a:pt x="168115" y="9188"/>
                  <a:pt x="168111" y="9090"/>
                </a:cubicBezTo>
                <a:cubicBezTo>
                  <a:pt x="168300" y="8591"/>
                  <a:pt x="168481" y="8166"/>
                  <a:pt x="168634" y="7827"/>
                </a:cubicBezTo>
                <a:close/>
                <a:moveTo>
                  <a:pt x="207851" y="7827"/>
                </a:moveTo>
                <a:lnTo>
                  <a:pt x="207865" y="8176"/>
                </a:lnTo>
                <a:cubicBezTo>
                  <a:pt x="207837" y="8671"/>
                  <a:pt x="207806" y="9264"/>
                  <a:pt x="207764" y="9864"/>
                </a:cubicBezTo>
                <a:cubicBezTo>
                  <a:pt x="207732" y="9917"/>
                  <a:pt x="207708" y="9972"/>
                  <a:pt x="207680" y="10032"/>
                </a:cubicBezTo>
                <a:lnTo>
                  <a:pt x="207474" y="9760"/>
                </a:lnTo>
                <a:cubicBezTo>
                  <a:pt x="207432" y="9655"/>
                  <a:pt x="207387" y="9550"/>
                  <a:pt x="207345" y="9456"/>
                </a:cubicBezTo>
                <a:cubicBezTo>
                  <a:pt x="207300" y="9359"/>
                  <a:pt x="207331" y="9188"/>
                  <a:pt x="207331" y="9090"/>
                </a:cubicBezTo>
                <a:cubicBezTo>
                  <a:pt x="207519" y="8591"/>
                  <a:pt x="207697" y="8166"/>
                  <a:pt x="207851" y="7827"/>
                </a:cubicBezTo>
                <a:close/>
                <a:moveTo>
                  <a:pt x="247144" y="7831"/>
                </a:moveTo>
                <a:cubicBezTo>
                  <a:pt x="247144" y="7942"/>
                  <a:pt x="247147" y="8061"/>
                  <a:pt x="247151" y="8180"/>
                </a:cubicBezTo>
                <a:cubicBezTo>
                  <a:pt x="247130" y="8671"/>
                  <a:pt x="247095" y="9264"/>
                  <a:pt x="247053" y="9864"/>
                </a:cubicBezTo>
                <a:lnTo>
                  <a:pt x="246970" y="10032"/>
                </a:lnTo>
                <a:cubicBezTo>
                  <a:pt x="246903" y="9938"/>
                  <a:pt x="246837" y="9847"/>
                  <a:pt x="246764" y="9760"/>
                </a:cubicBezTo>
                <a:cubicBezTo>
                  <a:pt x="246722" y="9655"/>
                  <a:pt x="246677" y="9550"/>
                  <a:pt x="246635" y="9456"/>
                </a:cubicBezTo>
                <a:cubicBezTo>
                  <a:pt x="246589" y="9359"/>
                  <a:pt x="246624" y="9191"/>
                  <a:pt x="246621" y="9093"/>
                </a:cubicBezTo>
                <a:cubicBezTo>
                  <a:pt x="246809" y="8591"/>
                  <a:pt x="246991" y="8166"/>
                  <a:pt x="247144" y="7831"/>
                </a:cubicBezTo>
                <a:close/>
                <a:moveTo>
                  <a:pt x="125539" y="9289"/>
                </a:moveTo>
                <a:lnTo>
                  <a:pt x="125672" y="9742"/>
                </a:lnTo>
                <a:cubicBezTo>
                  <a:pt x="125654" y="9892"/>
                  <a:pt x="125633" y="10032"/>
                  <a:pt x="125609" y="10161"/>
                </a:cubicBezTo>
                <a:lnTo>
                  <a:pt x="125476" y="9924"/>
                </a:lnTo>
                <a:cubicBezTo>
                  <a:pt x="125463" y="9819"/>
                  <a:pt x="125452" y="9707"/>
                  <a:pt x="125438" y="9596"/>
                </a:cubicBezTo>
                <a:cubicBezTo>
                  <a:pt x="125428" y="9481"/>
                  <a:pt x="125504" y="9386"/>
                  <a:pt x="125539" y="9289"/>
                </a:cubicBezTo>
                <a:close/>
                <a:moveTo>
                  <a:pt x="68265" y="9700"/>
                </a:moveTo>
                <a:lnTo>
                  <a:pt x="68265" y="9700"/>
                </a:lnTo>
                <a:cubicBezTo>
                  <a:pt x="68248" y="9843"/>
                  <a:pt x="68237" y="10000"/>
                  <a:pt x="68227" y="10164"/>
                </a:cubicBezTo>
                <a:cubicBezTo>
                  <a:pt x="68213" y="10102"/>
                  <a:pt x="68195" y="10039"/>
                  <a:pt x="68178" y="9972"/>
                </a:cubicBezTo>
                <a:cubicBezTo>
                  <a:pt x="68160" y="9910"/>
                  <a:pt x="68237" y="9788"/>
                  <a:pt x="68265" y="9700"/>
                </a:cubicBezTo>
                <a:close/>
                <a:moveTo>
                  <a:pt x="107482" y="9693"/>
                </a:moveTo>
                <a:lnTo>
                  <a:pt x="107482" y="9693"/>
                </a:lnTo>
                <a:cubicBezTo>
                  <a:pt x="107464" y="9843"/>
                  <a:pt x="107454" y="10000"/>
                  <a:pt x="107447" y="10164"/>
                </a:cubicBezTo>
                <a:lnTo>
                  <a:pt x="107398" y="9972"/>
                </a:lnTo>
                <a:cubicBezTo>
                  <a:pt x="107429" y="9878"/>
                  <a:pt x="107454" y="9788"/>
                  <a:pt x="107482" y="9693"/>
                </a:cubicBezTo>
                <a:close/>
                <a:moveTo>
                  <a:pt x="146827" y="9693"/>
                </a:moveTo>
                <a:lnTo>
                  <a:pt x="146827" y="9693"/>
                </a:lnTo>
                <a:cubicBezTo>
                  <a:pt x="146810" y="9843"/>
                  <a:pt x="146796" y="10000"/>
                  <a:pt x="146792" y="10164"/>
                </a:cubicBezTo>
                <a:cubicBezTo>
                  <a:pt x="146775" y="10102"/>
                  <a:pt x="146761" y="10039"/>
                  <a:pt x="146743" y="9972"/>
                </a:cubicBezTo>
                <a:cubicBezTo>
                  <a:pt x="146726" y="9910"/>
                  <a:pt x="146799" y="9788"/>
                  <a:pt x="146827" y="9693"/>
                </a:cubicBezTo>
                <a:close/>
                <a:moveTo>
                  <a:pt x="186043" y="9693"/>
                </a:moveTo>
                <a:cubicBezTo>
                  <a:pt x="186026" y="9843"/>
                  <a:pt x="186016" y="10000"/>
                  <a:pt x="186005" y="10164"/>
                </a:cubicBezTo>
                <a:cubicBezTo>
                  <a:pt x="185991" y="10102"/>
                  <a:pt x="185974" y="10039"/>
                  <a:pt x="185963" y="9972"/>
                </a:cubicBezTo>
                <a:cubicBezTo>
                  <a:pt x="185949" y="9910"/>
                  <a:pt x="186016" y="9788"/>
                  <a:pt x="186043" y="9693"/>
                </a:cubicBezTo>
                <a:close/>
                <a:moveTo>
                  <a:pt x="225260" y="9700"/>
                </a:moveTo>
                <a:lnTo>
                  <a:pt x="225260" y="9700"/>
                </a:lnTo>
                <a:cubicBezTo>
                  <a:pt x="225242" y="9843"/>
                  <a:pt x="225235" y="10000"/>
                  <a:pt x="225225" y="10164"/>
                </a:cubicBezTo>
                <a:cubicBezTo>
                  <a:pt x="225211" y="10102"/>
                  <a:pt x="225194" y="10039"/>
                  <a:pt x="225176" y="9972"/>
                </a:cubicBezTo>
                <a:cubicBezTo>
                  <a:pt x="225159" y="9910"/>
                  <a:pt x="225232" y="9788"/>
                  <a:pt x="225260" y="9700"/>
                </a:cubicBezTo>
                <a:close/>
                <a:moveTo>
                  <a:pt x="9815" y="9906"/>
                </a:moveTo>
                <a:lnTo>
                  <a:pt x="9815" y="9906"/>
                </a:lnTo>
                <a:cubicBezTo>
                  <a:pt x="9833" y="9948"/>
                  <a:pt x="9850" y="9993"/>
                  <a:pt x="9864" y="10039"/>
                </a:cubicBezTo>
                <a:cubicBezTo>
                  <a:pt x="9854" y="10084"/>
                  <a:pt x="9840" y="10122"/>
                  <a:pt x="9833" y="10168"/>
                </a:cubicBezTo>
                <a:cubicBezTo>
                  <a:pt x="9829" y="10081"/>
                  <a:pt x="9822" y="9986"/>
                  <a:pt x="9815" y="9906"/>
                </a:cubicBezTo>
                <a:close/>
                <a:moveTo>
                  <a:pt x="10823" y="9906"/>
                </a:moveTo>
                <a:lnTo>
                  <a:pt x="10823" y="9906"/>
                </a:lnTo>
                <a:cubicBezTo>
                  <a:pt x="10813" y="9986"/>
                  <a:pt x="10810" y="10081"/>
                  <a:pt x="10806" y="10168"/>
                </a:cubicBezTo>
                <a:cubicBezTo>
                  <a:pt x="10796" y="10122"/>
                  <a:pt x="10789" y="10084"/>
                  <a:pt x="10775" y="10039"/>
                </a:cubicBezTo>
                <a:cubicBezTo>
                  <a:pt x="10761" y="9997"/>
                  <a:pt x="10806" y="9948"/>
                  <a:pt x="10823" y="9906"/>
                </a:cubicBezTo>
                <a:close/>
                <a:moveTo>
                  <a:pt x="29049" y="9700"/>
                </a:moveTo>
                <a:lnTo>
                  <a:pt x="29049" y="9700"/>
                </a:lnTo>
                <a:cubicBezTo>
                  <a:pt x="29031" y="9843"/>
                  <a:pt x="29017" y="10000"/>
                  <a:pt x="29007" y="10168"/>
                </a:cubicBezTo>
                <a:cubicBezTo>
                  <a:pt x="28996" y="10102"/>
                  <a:pt x="28975" y="10039"/>
                  <a:pt x="28965" y="9972"/>
                </a:cubicBezTo>
                <a:cubicBezTo>
                  <a:pt x="28951" y="9910"/>
                  <a:pt x="29021" y="9788"/>
                  <a:pt x="29049" y="9700"/>
                </a:cubicBezTo>
                <a:close/>
                <a:moveTo>
                  <a:pt x="49032" y="9906"/>
                </a:moveTo>
                <a:lnTo>
                  <a:pt x="49032" y="9906"/>
                </a:lnTo>
                <a:cubicBezTo>
                  <a:pt x="49049" y="9948"/>
                  <a:pt x="49063" y="9993"/>
                  <a:pt x="49081" y="10039"/>
                </a:cubicBezTo>
                <a:cubicBezTo>
                  <a:pt x="49098" y="10088"/>
                  <a:pt x="49060" y="10122"/>
                  <a:pt x="49049" y="10168"/>
                </a:cubicBezTo>
                <a:cubicBezTo>
                  <a:pt x="49046" y="10081"/>
                  <a:pt x="49042" y="9986"/>
                  <a:pt x="49032" y="9906"/>
                </a:cubicBezTo>
                <a:close/>
                <a:moveTo>
                  <a:pt x="50040" y="9906"/>
                </a:moveTo>
                <a:lnTo>
                  <a:pt x="50040" y="9906"/>
                </a:lnTo>
                <a:cubicBezTo>
                  <a:pt x="50033" y="9986"/>
                  <a:pt x="50029" y="10074"/>
                  <a:pt x="50022" y="10168"/>
                </a:cubicBezTo>
                <a:cubicBezTo>
                  <a:pt x="50015" y="10122"/>
                  <a:pt x="50002" y="10084"/>
                  <a:pt x="49991" y="10039"/>
                </a:cubicBezTo>
                <a:cubicBezTo>
                  <a:pt x="50005" y="9993"/>
                  <a:pt x="50022" y="9948"/>
                  <a:pt x="50040" y="9906"/>
                </a:cubicBezTo>
                <a:close/>
                <a:moveTo>
                  <a:pt x="88252" y="9906"/>
                </a:moveTo>
                <a:cubicBezTo>
                  <a:pt x="88266" y="9948"/>
                  <a:pt x="88283" y="9993"/>
                  <a:pt x="88301" y="10039"/>
                </a:cubicBezTo>
                <a:cubicBezTo>
                  <a:pt x="88318" y="10088"/>
                  <a:pt x="88280" y="10122"/>
                  <a:pt x="88269" y="10168"/>
                </a:cubicBezTo>
                <a:cubicBezTo>
                  <a:pt x="88266" y="10074"/>
                  <a:pt x="88255" y="9986"/>
                  <a:pt x="88252" y="9906"/>
                </a:cubicBezTo>
                <a:close/>
                <a:moveTo>
                  <a:pt x="89256" y="9906"/>
                </a:moveTo>
                <a:cubicBezTo>
                  <a:pt x="89253" y="9993"/>
                  <a:pt x="89242" y="10081"/>
                  <a:pt x="89242" y="10168"/>
                </a:cubicBezTo>
                <a:cubicBezTo>
                  <a:pt x="89228" y="10122"/>
                  <a:pt x="89221" y="10084"/>
                  <a:pt x="89211" y="10039"/>
                </a:cubicBezTo>
                <a:cubicBezTo>
                  <a:pt x="89204" y="9997"/>
                  <a:pt x="89242" y="9952"/>
                  <a:pt x="89256" y="9906"/>
                </a:cubicBezTo>
                <a:close/>
                <a:moveTo>
                  <a:pt x="127597" y="9906"/>
                </a:moveTo>
                <a:lnTo>
                  <a:pt x="127597" y="9906"/>
                </a:lnTo>
                <a:cubicBezTo>
                  <a:pt x="127611" y="9948"/>
                  <a:pt x="127629" y="9993"/>
                  <a:pt x="127643" y="10039"/>
                </a:cubicBezTo>
                <a:cubicBezTo>
                  <a:pt x="127653" y="10088"/>
                  <a:pt x="127625" y="10122"/>
                  <a:pt x="127611" y="10168"/>
                </a:cubicBezTo>
                <a:lnTo>
                  <a:pt x="127597" y="9906"/>
                </a:lnTo>
                <a:close/>
                <a:moveTo>
                  <a:pt x="128602" y="9906"/>
                </a:moveTo>
                <a:cubicBezTo>
                  <a:pt x="128591" y="9986"/>
                  <a:pt x="128588" y="10074"/>
                  <a:pt x="128584" y="10168"/>
                </a:cubicBezTo>
                <a:cubicBezTo>
                  <a:pt x="128574" y="10122"/>
                  <a:pt x="128567" y="10084"/>
                  <a:pt x="128553" y="10039"/>
                </a:cubicBezTo>
                <a:cubicBezTo>
                  <a:pt x="128539" y="9997"/>
                  <a:pt x="128584" y="9948"/>
                  <a:pt x="128602" y="9906"/>
                </a:cubicBezTo>
                <a:close/>
                <a:moveTo>
                  <a:pt x="166814" y="9906"/>
                </a:moveTo>
                <a:cubicBezTo>
                  <a:pt x="166831" y="9948"/>
                  <a:pt x="166845" y="9993"/>
                  <a:pt x="166862" y="10039"/>
                </a:cubicBezTo>
                <a:cubicBezTo>
                  <a:pt x="166880" y="10088"/>
                  <a:pt x="166838" y="10122"/>
                  <a:pt x="166831" y="10168"/>
                </a:cubicBezTo>
                <a:cubicBezTo>
                  <a:pt x="166828" y="10081"/>
                  <a:pt x="166821" y="9986"/>
                  <a:pt x="166814" y="9906"/>
                </a:cubicBezTo>
                <a:close/>
                <a:moveTo>
                  <a:pt x="167822" y="9906"/>
                </a:moveTo>
                <a:lnTo>
                  <a:pt x="167822" y="9906"/>
                </a:lnTo>
                <a:cubicBezTo>
                  <a:pt x="167811" y="9986"/>
                  <a:pt x="167808" y="10081"/>
                  <a:pt x="167804" y="10168"/>
                </a:cubicBezTo>
                <a:cubicBezTo>
                  <a:pt x="167794" y="10122"/>
                  <a:pt x="167780" y="10084"/>
                  <a:pt x="167773" y="10039"/>
                </a:cubicBezTo>
                <a:cubicBezTo>
                  <a:pt x="167762" y="9997"/>
                  <a:pt x="167804" y="9948"/>
                  <a:pt x="167822" y="9906"/>
                </a:cubicBezTo>
                <a:close/>
                <a:moveTo>
                  <a:pt x="206034" y="9906"/>
                </a:moveTo>
                <a:lnTo>
                  <a:pt x="206034" y="9906"/>
                </a:lnTo>
                <a:cubicBezTo>
                  <a:pt x="206051" y="9948"/>
                  <a:pt x="206061" y="9993"/>
                  <a:pt x="206079" y="10039"/>
                </a:cubicBezTo>
                <a:cubicBezTo>
                  <a:pt x="206096" y="10088"/>
                  <a:pt x="206058" y="10122"/>
                  <a:pt x="206051" y="10168"/>
                </a:cubicBezTo>
                <a:cubicBezTo>
                  <a:pt x="206044" y="10081"/>
                  <a:pt x="206041" y="9986"/>
                  <a:pt x="206034" y="9906"/>
                </a:cubicBezTo>
                <a:close/>
                <a:moveTo>
                  <a:pt x="207035" y="9906"/>
                </a:moveTo>
                <a:lnTo>
                  <a:pt x="207021" y="10168"/>
                </a:lnTo>
                <a:cubicBezTo>
                  <a:pt x="207010" y="10122"/>
                  <a:pt x="207000" y="10084"/>
                  <a:pt x="206993" y="10039"/>
                </a:cubicBezTo>
                <a:cubicBezTo>
                  <a:pt x="206982" y="9997"/>
                  <a:pt x="207021" y="9948"/>
                  <a:pt x="207035" y="9906"/>
                </a:cubicBezTo>
                <a:close/>
                <a:moveTo>
                  <a:pt x="245320" y="9906"/>
                </a:moveTo>
                <a:cubicBezTo>
                  <a:pt x="245337" y="9948"/>
                  <a:pt x="245351" y="9993"/>
                  <a:pt x="245369" y="10039"/>
                </a:cubicBezTo>
                <a:cubicBezTo>
                  <a:pt x="245386" y="10088"/>
                  <a:pt x="245348" y="10122"/>
                  <a:pt x="245337" y="10168"/>
                </a:cubicBezTo>
                <a:cubicBezTo>
                  <a:pt x="245334" y="10081"/>
                  <a:pt x="245330" y="9986"/>
                  <a:pt x="245320" y="9906"/>
                </a:cubicBezTo>
                <a:close/>
                <a:moveTo>
                  <a:pt x="246328" y="9906"/>
                </a:moveTo>
                <a:lnTo>
                  <a:pt x="246328" y="9906"/>
                </a:lnTo>
                <a:cubicBezTo>
                  <a:pt x="246321" y="9986"/>
                  <a:pt x="246314" y="10081"/>
                  <a:pt x="246310" y="10168"/>
                </a:cubicBezTo>
                <a:cubicBezTo>
                  <a:pt x="246303" y="10122"/>
                  <a:pt x="246289" y="10084"/>
                  <a:pt x="246279" y="10039"/>
                </a:cubicBezTo>
                <a:cubicBezTo>
                  <a:pt x="246272" y="9997"/>
                  <a:pt x="246310" y="9948"/>
                  <a:pt x="246328" y="9906"/>
                </a:cubicBezTo>
                <a:close/>
                <a:moveTo>
                  <a:pt x="264553" y="9697"/>
                </a:moveTo>
                <a:lnTo>
                  <a:pt x="264553" y="9697"/>
                </a:lnTo>
                <a:cubicBezTo>
                  <a:pt x="264536" y="9843"/>
                  <a:pt x="264522" y="10000"/>
                  <a:pt x="264515" y="10168"/>
                </a:cubicBezTo>
                <a:cubicBezTo>
                  <a:pt x="264501" y="10102"/>
                  <a:pt x="264483" y="10039"/>
                  <a:pt x="264469" y="9976"/>
                </a:cubicBezTo>
                <a:cubicBezTo>
                  <a:pt x="264459" y="9910"/>
                  <a:pt x="264522" y="9788"/>
                  <a:pt x="264553" y="9697"/>
                </a:cubicBezTo>
                <a:close/>
                <a:moveTo>
                  <a:pt x="12780" y="9631"/>
                </a:moveTo>
                <a:cubicBezTo>
                  <a:pt x="12812" y="9732"/>
                  <a:pt x="12840" y="9836"/>
                  <a:pt x="12868" y="9941"/>
                </a:cubicBezTo>
                <a:cubicBezTo>
                  <a:pt x="12864" y="9993"/>
                  <a:pt x="12854" y="10046"/>
                  <a:pt x="12847" y="10091"/>
                </a:cubicBezTo>
                <a:lnTo>
                  <a:pt x="12780" y="10213"/>
                </a:lnTo>
                <a:cubicBezTo>
                  <a:pt x="12752" y="10175"/>
                  <a:pt x="12731" y="10133"/>
                  <a:pt x="12711" y="10091"/>
                </a:cubicBezTo>
                <a:cubicBezTo>
                  <a:pt x="12704" y="10046"/>
                  <a:pt x="12697" y="9993"/>
                  <a:pt x="12690" y="9941"/>
                </a:cubicBezTo>
                <a:lnTo>
                  <a:pt x="12780" y="9631"/>
                </a:lnTo>
                <a:close/>
                <a:moveTo>
                  <a:pt x="51993" y="9627"/>
                </a:moveTo>
                <a:lnTo>
                  <a:pt x="52084" y="9941"/>
                </a:lnTo>
                <a:cubicBezTo>
                  <a:pt x="52077" y="9993"/>
                  <a:pt x="52073" y="10046"/>
                  <a:pt x="52063" y="10091"/>
                </a:cubicBezTo>
                <a:cubicBezTo>
                  <a:pt x="52042" y="10133"/>
                  <a:pt x="52021" y="10175"/>
                  <a:pt x="51993" y="10213"/>
                </a:cubicBezTo>
                <a:lnTo>
                  <a:pt x="51927" y="10091"/>
                </a:lnTo>
                <a:cubicBezTo>
                  <a:pt x="51920" y="10046"/>
                  <a:pt x="51916" y="9993"/>
                  <a:pt x="51906" y="9941"/>
                </a:cubicBezTo>
                <a:cubicBezTo>
                  <a:pt x="51899" y="9889"/>
                  <a:pt x="51969" y="9732"/>
                  <a:pt x="51993" y="9627"/>
                </a:cubicBezTo>
                <a:close/>
                <a:moveTo>
                  <a:pt x="91213" y="9631"/>
                </a:moveTo>
                <a:lnTo>
                  <a:pt x="91304" y="9941"/>
                </a:lnTo>
                <a:cubicBezTo>
                  <a:pt x="91297" y="9993"/>
                  <a:pt x="91286" y="10046"/>
                  <a:pt x="91283" y="10091"/>
                </a:cubicBezTo>
                <a:lnTo>
                  <a:pt x="91213" y="10213"/>
                </a:lnTo>
                <a:lnTo>
                  <a:pt x="91147" y="10091"/>
                </a:lnTo>
                <a:cubicBezTo>
                  <a:pt x="91140" y="10046"/>
                  <a:pt x="91129" y="9993"/>
                  <a:pt x="91126" y="9941"/>
                </a:cubicBezTo>
                <a:cubicBezTo>
                  <a:pt x="91122" y="9889"/>
                  <a:pt x="91182" y="9732"/>
                  <a:pt x="91213" y="9631"/>
                </a:cubicBezTo>
                <a:close/>
                <a:moveTo>
                  <a:pt x="130559" y="9631"/>
                </a:moveTo>
                <a:cubicBezTo>
                  <a:pt x="130590" y="9732"/>
                  <a:pt x="130621" y="9836"/>
                  <a:pt x="130646" y="9941"/>
                </a:cubicBezTo>
                <a:cubicBezTo>
                  <a:pt x="130642" y="9993"/>
                  <a:pt x="130632" y="10046"/>
                  <a:pt x="130628" y="10091"/>
                </a:cubicBezTo>
                <a:lnTo>
                  <a:pt x="130559" y="10213"/>
                </a:lnTo>
                <a:cubicBezTo>
                  <a:pt x="130538" y="10175"/>
                  <a:pt x="130510" y="10136"/>
                  <a:pt x="130489" y="10091"/>
                </a:cubicBezTo>
                <a:cubicBezTo>
                  <a:pt x="130468" y="10049"/>
                  <a:pt x="130475" y="9993"/>
                  <a:pt x="130468" y="9941"/>
                </a:cubicBezTo>
                <a:lnTo>
                  <a:pt x="130559" y="9631"/>
                </a:lnTo>
                <a:close/>
                <a:moveTo>
                  <a:pt x="169779" y="9627"/>
                </a:moveTo>
                <a:cubicBezTo>
                  <a:pt x="169803" y="9732"/>
                  <a:pt x="169834" y="9836"/>
                  <a:pt x="169866" y="9941"/>
                </a:cubicBezTo>
                <a:cubicBezTo>
                  <a:pt x="169855" y="9993"/>
                  <a:pt x="169852" y="10046"/>
                  <a:pt x="169845" y="10091"/>
                </a:cubicBezTo>
                <a:lnTo>
                  <a:pt x="169779" y="10213"/>
                </a:lnTo>
                <a:cubicBezTo>
                  <a:pt x="169751" y="10175"/>
                  <a:pt x="169730" y="10133"/>
                  <a:pt x="169709" y="10091"/>
                </a:cubicBezTo>
                <a:cubicBezTo>
                  <a:pt x="169698" y="10046"/>
                  <a:pt x="169695" y="9993"/>
                  <a:pt x="169688" y="9941"/>
                </a:cubicBezTo>
                <a:lnTo>
                  <a:pt x="169779" y="9627"/>
                </a:lnTo>
                <a:close/>
                <a:moveTo>
                  <a:pt x="208991" y="9631"/>
                </a:moveTo>
                <a:lnTo>
                  <a:pt x="209086" y="9941"/>
                </a:lnTo>
                <a:cubicBezTo>
                  <a:pt x="209075" y="9993"/>
                  <a:pt x="209072" y="10046"/>
                  <a:pt x="209061" y="10091"/>
                </a:cubicBezTo>
                <a:cubicBezTo>
                  <a:pt x="209040" y="10133"/>
                  <a:pt x="209019" y="10175"/>
                  <a:pt x="208991" y="10213"/>
                </a:cubicBezTo>
                <a:lnTo>
                  <a:pt x="208929" y="10091"/>
                </a:lnTo>
                <a:cubicBezTo>
                  <a:pt x="208918" y="10046"/>
                  <a:pt x="208911" y="9993"/>
                  <a:pt x="208904" y="9941"/>
                </a:cubicBezTo>
                <a:cubicBezTo>
                  <a:pt x="208901" y="9889"/>
                  <a:pt x="208964" y="9732"/>
                  <a:pt x="208991" y="9631"/>
                </a:cubicBezTo>
                <a:close/>
                <a:moveTo>
                  <a:pt x="248285" y="9627"/>
                </a:moveTo>
                <a:cubicBezTo>
                  <a:pt x="248316" y="9732"/>
                  <a:pt x="248344" y="9836"/>
                  <a:pt x="248372" y="9941"/>
                </a:cubicBezTo>
                <a:cubicBezTo>
                  <a:pt x="248365" y="9993"/>
                  <a:pt x="248361" y="10046"/>
                  <a:pt x="248351" y="10091"/>
                </a:cubicBezTo>
                <a:lnTo>
                  <a:pt x="248285" y="10213"/>
                </a:lnTo>
                <a:lnTo>
                  <a:pt x="248215" y="10091"/>
                </a:lnTo>
                <a:cubicBezTo>
                  <a:pt x="248208" y="10046"/>
                  <a:pt x="248204" y="9993"/>
                  <a:pt x="248194" y="9941"/>
                </a:cubicBezTo>
                <a:lnTo>
                  <a:pt x="248285" y="9627"/>
                </a:lnTo>
                <a:close/>
                <a:moveTo>
                  <a:pt x="243265" y="9289"/>
                </a:moveTo>
                <a:cubicBezTo>
                  <a:pt x="243325" y="9477"/>
                  <a:pt x="243380" y="9669"/>
                  <a:pt x="243433" y="9871"/>
                </a:cubicBezTo>
                <a:cubicBezTo>
                  <a:pt x="243415" y="10000"/>
                  <a:pt x="243398" y="10122"/>
                  <a:pt x="243377" y="10238"/>
                </a:cubicBezTo>
                <a:cubicBezTo>
                  <a:pt x="243314" y="10126"/>
                  <a:pt x="243258" y="10018"/>
                  <a:pt x="243196" y="9924"/>
                </a:cubicBezTo>
                <a:cubicBezTo>
                  <a:pt x="243136" y="9826"/>
                  <a:pt x="243175" y="9707"/>
                  <a:pt x="243161" y="9599"/>
                </a:cubicBezTo>
                <a:cubicBezTo>
                  <a:pt x="243150" y="9491"/>
                  <a:pt x="243234" y="9386"/>
                  <a:pt x="243265" y="9289"/>
                </a:cubicBezTo>
                <a:close/>
                <a:moveTo>
                  <a:pt x="7761" y="9289"/>
                </a:moveTo>
                <a:cubicBezTo>
                  <a:pt x="7824" y="9498"/>
                  <a:pt x="7887" y="9718"/>
                  <a:pt x="7949" y="9941"/>
                </a:cubicBezTo>
                <a:cubicBezTo>
                  <a:pt x="7932" y="10063"/>
                  <a:pt x="7918" y="10178"/>
                  <a:pt x="7900" y="10297"/>
                </a:cubicBezTo>
                <a:cubicBezTo>
                  <a:pt x="7831" y="10161"/>
                  <a:pt x="7761" y="10035"/>
                  <a:pt x="7691" y="9924"/>
                </a:cubicBezTo>
                <a:cubicBezTo>
                  <a:pt x="7621" y="9809"/>
                  <a:pt x="7670" y="9707"/>
                  <a:pt x="7660" y="9596"/>
                </a:cubicBezTo>
                <a:cubicBezTo>
                  <a:pt x="7653" y="9481"/>
                  <a:pt x="7726" y="9386"/>
                  <a:pt x="7761" y="9289"/>
                </a:cubicBezTo>
                <a:close/>
                <a:moveTo>
                  <a:pt x="46974" y="9289"/>
                </a:moveTo>
                <a:cubicBezTo>
                  <a:pt x="47040" y="9498"/>
                  <a:pt x="47106" y="9718"/>
                  <a:pt x="47166" y="9941"/>
                </a:cubicBezTo>
                <a:cubicBezTo>
                  <a:pt x="47152" y="10063"/>
                  <a:pt x="47134" y="10178"/>
                  <a:pt x="47120" y="10297"/>
                </a:cubicBezTo>
                <a:cubicBezTo>
                  <a:pt x="47051" y="10161"/>
                  <a:pt x="46981" y="10035"/>
                  <a:pt x="46911" y="9924"/>
                </a:cubicBezTo>
                <a:cubicBezTo>
                  <a:pt x="46841" y="9809"/>
                  <a:pt x="46887" y="9707"/>
                  <a:pt x="46876" y="9596"/>
                </a:cubicBezTo>
                <a:lnTo>
                  <a:pt x="46974" y="9289"/>
                </a:lnTo>
                <a:close/>
                <a:moveTo>
                  <a:pt x="86194" y="9289"/>
                </a:moveTo>
                <a:cubicBezTo>
                  <a:pt x="86260" y="9498"/>
                  <a:pt x="86323" y="9718"/>
                  <a:pt x="86382" y="9941"/>
                </a:cubicBezTo>
                <a:cubicBezTo>
                  <a:pt x="86368" y="10063"/>
                  <a:pt x="86351" y="10178"/>
                  <a:pt x="86340" y="10297"/>
                </a:cubicBezTo>
                <a:lnTo>
                  <a:pt x="86131" y="9924"/>
                </a:lnTo>
                <a:cubicBezTo>
                  <a:pt x="86121" y="9819"/>
                  <a:pt x="86107" y="9707"/>
                  <a:pt x="86096" y="9596"/>
                </a:cubicBezTo>
                <a:lnTo>
                  <a:pt x="86194" y="9289"/>
                </a:lnTo>
                <a:close/>
                <a:moveTo>
                  <a:pt x="164759" y="9289"/>
                </a:moveTo>
                <a:cubicBezTo>
                  <a:pt x="164822" y="9498"/>
                  <a:pt x="164885" y="9718"/>
                  <a:pt x="164948" y="9941"/>
                </a:cubicBezTo>
                <a:cubicBezTo>
                  <a:pt x="164930" y="10063"/>
                  <a:pt x="164913" y="10178"/>
                  <a:pt x="164899" y="10297"/>
                </a:cubicBezTo>
                <a:cubicBezTo>
                  <a:pt x="164829" y="10161"/>
                  <a:pt x="164759" y="10035"/>
                  <a:pt x="164689" y="9924"/>
                </a:cubicBezTo>
                <a:cubicBezTo>
                  <a:pt x="164620" y="9809"/>
                  <a:pt x="164668" y="9707"/>
                  <a:pt x="164655" y="9596"/>
                </a:cubicBezTo>
                <a:cubicBezTo>
                  <a:pt x="164641" y="9481"/>
                  <a:pt x="164724" y="9386"/>
                  <a:pt x="164759" y="9289"/>
                </a:cubicBezTo>
                <a:close/>
                <a:moveTo>
                  <a:pt x="203976" y="9289"/>
                </a:moveTo>
                <a:cubicBezTo>
                  <a:pt x="204038" y="9498"/>
                  <a:pt x="204101" y="9718"/>
                  <a:pt x="204164" y="9941"/>
                </a:cubicBezTo>
                <a:cubicBezTo>
                  <a:pt x="204150" y="10063"/>
                  <a:pt x="204133" y="10178"/>
                  <a:pt x="204119" y="10297"/>
                </a:cubicBezTo>
                <a:cubicBezTo>
                  <a:pt x="204049" y="10161"/>
                  <a:pt x="203976" y="10035"/>
                  <a:pt x="203909" y="9924"/>
                </a:cubicBezTo>
                <a:cubicBezTo>
                  <a:pt x="203843" y="9809"/>
                  <a:pt x="203888" y="9707"/>
                  <a:pt x="203874" y="9596"/>
                </a:cubicBezTo>
                <a:lnTo>
                  <a:pt x="203976" y="9289"/>
                </a:lnTo>
                <a:close/>
                <a:moveTo>
                  <a:pt x="35704" y="9310"/>
                </a:moveTo>
                <a:lnTo>
                  <a:pt x="35704" y="9310"/>
                </a:lnTo>
                <a:cubicBezTo>
                  <a:pt x="35774" y="9509"/>
                  <a:pt x="35843" y="9721"/>
                  <a:pt x="35910" y="9945"/>
                </a:cubicBezTo>
                <a:cubicBezTo>
                  <a:pt x="35882" y="10108"/>
                  <a:pt x="35840" y="10269"/>
                  <a:pt x="35791" y="10426"/>
                </a:cubicBezTo>
                <a:cubicBezTo>
                  <a:pt x="35791" y="10426"/>
                  <a:pt x="35767" y="9965"/>
                  <a:pt x="35704" y="9310"/>
                </a:cubicBezTo>
                <a:close/>
                <a:moveTo>
                  <a:pt x="74924" y="9310"/>
                </a:moveTo>
                <a:cubicBezTo>
                  <a:pt x="74994" y="9509"/>
                  <a:pt x="75060" y="9721"/>
                  <a:pt x="75130" y="9945"/>
                </a:cubicBezTo>
                <a:cubicBezTo>
                  <a:pt x="75091" y="10126"/>
                  <a:pt x="75049" y="10293"/>
                  <a:pt x="75011" y="10426"/>
                </a:cubicBezTo>
                <a:cubicBezTo>
                  <a:pt x="75011" y="10426"/>
                  <a:pt x="74987" y="9965"/>
                  <a:pt x="74920" y="9310"/>
                </a:cubicBezTo>
                <a:close/>
                <a:moveTo>
                  <a:pt x="114137" y="9310"/>
                </a:moveTo>
                <a:lnTo>
                  <a:pt x="114137" y="9310"/>
                </a:lnTo>
                <a:cubicBezTo>
                  <a:pt x="114210" y="9509"/>
                  <a:pt x="114280" y="9721"/>
                  <a:pt x="114346" y="9945"/>
                </a:cubicBezTo>
                <a:cubicBezTo>
                  <a:pt x="114308" y="10126"/>
                  <a:pt x="114269" y="10293"/>
                  <a:pt x="114231" y="10426"/>
                </a:cubicBezTo>
                <a:cubicBezTo>
                  <a:pt x="114231" y="10426"/>
                  <a:pt x="114203" y="9965"/>
                  <a:pt x="114137" y="9310"/>
                </a:cubicBezTo>
                <a:close/>
                <a:moveTo>
                  <a:pt x="153482" y="9310"/>
                </a:moveTo>
                <a:lnTo>
                  <a:pt x="153482" y="9310"/>
                </a:lnTo>
                <a:cubicBezTo>
                  <a:pt x="153555" y="9509"/>
                  <a:pt x="153625" y="9721"/>
                  <a:pt x="153692" y="9945"/>
                </a:cubicBezTo>
                <a:cubicBezTo>
                  <a:pt x="153653" y="10126"/>
                  <a:pt x="153615" y="10293"/>
                  <a:pt x="153569" y="10426"/>
                </a:cubicBezTo>
                <a:cubicBezTo>
                  <a:pt x="153569" y="10426"/>
                  <a:pt x="153545" y="9965"/>
                  <a:pt x="153482" y="9310"/>
                </a:cubicBezTo>
                <a:close/>
                <a:moveTo>
                  <a:pt x="192702" y="9310"/>
                </a:moveTo>
                <a:cubicBezTo>
                  <a:pt x="192772" y="9509"/>
                  <a:pt x="192842" y="9721"/>
                  <a:pt x="192908" y="9945"/>
                </a:cubicBezTo>
                <a:cubicBezTo>
                  <a:pt x="192880" y="10108"/>
                  <a:pt x="192838" y="10269"/>
                  <a:pt x="192789" y="10426"/>
                </a:cubicBezTo>
                <a:cubicBezTo>
                  <a:pt x="192789" y="10426"/>
                  <a:pt x="192765" y="9965"/>
                  <a:pt x="192699" y="9310"/>
                </a:cubicBezTo>
                <a:close/>
                <a:moveTo>
                  <a:pt x="231922" y="9310"/>
                </a:moveTo>
                <a:cubicBezTo>
                  <a:pt x="231988" y="9509"/>
                  <a:pt x="232058" y="9721"/>
                  <a:pt x="232128" y="9945"/>
                </a:cubicBezTo>
                <a:cubicBezTo>
                  <a:pt x="232089" y="10126"/>
                  <a:pt x="232048" y="10293"/>
                  <a:pt x="232009" y="10426"/>
                </a:cubicBezTo>
                <a:cubicBezTo>
                  <a:pt x="232009" y="10426"/>
                  <a:pt x="231985" y="9965"/>
                  <a:pt x="231919" y="9310"/>
                </a:cubicBezTo>
                <a:close/>
                <a:moveTo>
                  <a:pt x="271212" y="9313"/>
                </a:moveTo>
                <a:cubicBezTo>
                  <a:pt x="271281" y="9509"/>
                  <a:pt x="271351" y="9721"/>
                  <a:pt x="271418" y="9945"/>
                </a:cubicBezTo>
                <a:cubicBezTo>
                  <a:pt x="271386" y="10108"/>
                  <a:pt x="271348" y="10269"/>
                  <a:pt x="271299" y="10429"/>
                </a:cubicBezTo>
                <a:cubicBezTo>
                  <a:pt x="271299" y="10429"/>
                  <a:pt x="271271" y="9965"/>
                  <a:pt x="271208" y="9313"/>
                </a:cubicBezTo>
                <a:close/>
                <a:moveTo>
                  <a:pt x="219124" y="10353"/>
                </a:moveTo>
                <a:cubicBezTo>
                  <a:pt x="219124" y="10391"/>
                  <a:pt x="219124" y="10426"/>
                  <a:pt x="219131" y="10461"/>
                </a:cubicBezTo>
                <a:lnTo>
                  <a:pt x="219117" y="10426"/>
                </a:lnTo>
                <a:cubicBezTo>
                  <a:pt x="219117" y="10401"/>
                  <a:pt x="219121" y="10377"/>
                  <a:pt x="219124" y="10353"/>
                </a:cubicBezTo>
                <a:close/>
                <a:moveTo>
                  <a:pt x="22906" y="10353"/>
                </a:moveTo>
                <a:cubicBezTo>
                  <a:pt x="22906" y="10388"/>
                  <a:pt x="22913" y="10429"/>
                  <a:pt x="22913" y="10464"/>
                </a:cubicBezTo>
                <a:lnTo>
                  <a:pt x="22899" y="10429"/>
                </a:lnTo>
                <a:cubicBezTo>
                  <a:pt x="22903" y="10405"/>
                  <a:pt x="22906" y="10377"/>
                  <a:pt x="22906" y="10353"/>
                </a:cubicBezTo>
                <a:close/>
                <a:moveTo>
                  <a:pt x="62126" y="10353"/>
                </a:moveTo>
                <a:cubicBezTo>
                  <a:pt x="62126" y="10391"/>
                  <a:pt x="62126" y="10426"/>
                  <a:pt x="62130" y="10464"/>
                </a:cubicBezTo>
                <a:lnTo>
                  <a:pt x="62119" y="10429"/>
                </a:lnTo>
                <a:cubicBezTo>
                  <a:pt x="62123" y="10401"/>
                  <a:pt x="62123" y="10381"/>
                  <a:pt x="62126" y="10353"/>
                </a:cubicBezTo>
                <a:close/>
                <a:moveTo>
                  <a:pt x="101346" y="10353"/>
                </a:moveTo>
                <a:lnTo>
                  <a:pt x="101346" y="10464"/>
                </a:lnTo>
                <a:cubicBezTo>
                  <a:pt x="101343" y="10454"/>
                  <a:pt x="101343" y="10440"/>
                  <a:pt x="101336" y="10429"/>
                </a:cubicBezTo>
                <a:cubicBezTo>
                  <a:pt x="101339" y="10401"/>
                  <a:pt x="101343" y="10377"/>
                  <a:pt x="101346" y="10353"/>
                </a:cubicBezTo>
                <a:close/>
                <a:moveTo>
                  <a:pt x="140688" y="10353"/>
                </a:moveTo>
                <a:cubicBezTo>
                  <a:pt x="140691" y="10391"/>
                  <a:pt x="140691" y="10426"/>
                  <a:pt x="140691" y="10464"/>
                </a:cubicBezTo>
                <a:lnTo>
                  <a:pt x="140678" y="10429"/>
                </a:lnTo>
                <a:cubicBezTo>
                  <a:pt x="140684" y="10405"/>
                  <a:pt x="140688" y="10377"/>
                  <a:pt x="140688" y="10353"/>
                </a:cubicBezTo>
                <a:close/>
                <a:moveTo>
                  <a:pt x="179908" y="10353"/>
                </a:moveTo>
                <a:cubicBezTo>
                  <a:pt x="179904" y="10391"/>
                  <a:pt x="179908" y="10426"/>
                  <a:pt x="179911" y="10464"/>
                </a:cubicBezTo>
                <a:lnTo>
                  <a:pt x="179897" y="10429"/>
                </a:lnTo>
                <a:cubicBezTo>
                  <a:pt x="179901" y="10401"/>
                  <a:pt x="179901" y="10381"/>
                  <a:pt x="179908" y="10353"/>
                </a:cubicBezTo>
                <a:close/>
                <a:moveTo>
                  <a:pt x="258414" y="10353"/>
                </a:moveTo>
                <a:cubicBezTo>
                  <a:pt x="258414" y="10388"/>
                  <a:pt x="258417" y="10429"/>
                  <a:pt x="258417" y="10464"/>
                </a:cubicBezTo>
                <a:lnTo>
                  <a:pt x="258407" y="10429"/>
                </a:lnTo>
                <a:cubicBezTo>
                  <a:pt x="258410" y="10401"/>
                  <a:pt x="258410" y="10381"/>
                  <a:pt x="258414" y="10353"/>
                </a:cubicBezTo>
                <a:close/>
                <a:moveTo>
                  <a:pt x="32812" y="10328"/>
                </a:moveTo>
                <a:cubicBezTo>
                  <a:pt x="32812" y="10335"/>
                  <a:pt x="32819" y="10342"/>
                  <a:pt x="32819" y="10349"/>
                </a:cubicBezTo>
                <a:cubicBezTo>
                  <a:pt x="32819" y="10360"/>
                  <a:pt x="32805" y="10464"/>
                  <a:pt x="32795" y="10524"/>
                </a:cubicBezTo>
                <a:cubicBezTo>
                  <a:pt x="32791" y="10506"/>
                  <a:pt x="32784" y="10489"/>
                  <a:pt x="32774" y="10471"/>
                </a:cubicBezTo>
                <a:lnTo>
                  <a:pt x="32788" y="10419"/>
                </a:lnTo>
                <a:lnTo>
                  <a:pt x="32812" y="10328"/>
                </a:lnTo>
                <a:close/>
                <a:moveTo>
                  <a:pt x="72032" y="10328"/>
                </a:moveTo>
                <a:cubicBezTo>
                  <a:pt x="72036" y="10335"/>
                  <a:pt x="72036" y="10342"/>
                  <a:pt x="72036" y="10349"/>
                </a:cubicBezTo>
                <a:cubicBezTo>
                  <a:pt x="72029" y="10405"/>
                  <a:pt x="72025" y="10464"/>
                  <a:pt x="72015" y="10524"/>
                </a:cubicBezTo>
                <a:lnTo>
                  <a:pt x="71994" y="10471"/>
                </a:lnTo>
                <a:lnTo>
                  <a:pt x="72008" y="10419"/>
                </a:lnTo>
                <a:lnTo>
                  <a:pt x="72032" y="10328"/>
                </a:lnTo>
                <a:close/>
                <a:moveTo>
                  <a:pt x="111249" y="10328"/>
                </a:moveTo>
                <a:cubicBezTo>
                  <a:pt x="111252" y="10332"/>
                  <a:pt x="111252" y="10342"/>
                  <a:pt x="111256" y="10349"/>
                </a:cubicBezTo>
                <a:cubicBezTo>
                  <a:pt x="111259" y="10360"/>
                  <a:pt x="111238" y="10464"/>
                  <a:pt x="111235" y="10524"/>
                </a:cubicBezTo>
                <a:lnTo>
                  <a:pt x="111207" y="10471"/>
                </a:lnTo>
                <a:cubicBezTo>
                  <a:pt x="111217" y="10454"/>
                  <a:pt x="111221" y="10436"/>
                  <a:pt x="111224" y="10419"/>
                </a:cubicBezTo>
                <a:cubicBezTo>
                  <a:pt x="111235" y="10388"/>
                  <a:pt x="111238" y="10360"/>
                  <a:pt x="111249" y="10328"/>
                </a:cubicBezTo>
                <a:close/>
                <a:moveTo>
                  <a:pt x="150594" y="10328"/>
                </a:moveTo>
                <a:cubicBezTo>
                  <a:pt x="150598" y="10335"/>
                  <a:pt x="150598" y="10342"/>
                  <a:pt x="150598" y="10349"/>
                </a:cubicBezTo>
                <a:cubicBezTo>
                  <a:pt x="150594" y="10405"/>
                  <a:pt x="150584" y="10464"/>
                  <a:pt x="150580" y="10524"/>
                </a:cubicBezTo>
                <a:lnTo>
                  <a:pt x="150556" y="10471"/>
                </a:lnTo>
                <a:lnTo>
                  <a:pt x="150566" y="10419"/>
                </a:lnTo>
                <a:cubicBezTo>
                  <a:pt x="150577" y="10384"/>
                  <a:pt x="150584" y="10360"/>
                  <a:pt x="150594" y="10328"/>
                </a:cubicBezTo>
                <a:close/>
                <a:moveTo>
                  <a:pt x="189811" y="10328"/>
                </a:moveTo>
                <a:cubicBezTo>
                  <a:pt x="189814" y="10335"/>
                  <a:pt x="189814" y="10342"/>
                  <a:pt x="189818" y="10349"/>
                </a:cubicBezTo>
                <a:cubicBezTo>
                  <a:pt x="189811" y="10405"/>
                  <a:pt x="189804" y="10464"/>
                  <a:pt x="189797" y="10524"/>
                </a:cubicBezTo>
                <a:lnTo>
                  <a:pt x="189772" y="10471"/>
                </a:lnTo>
                <a:lnTo>
                  <a:pt x="189786" y="10419"/>
                </a:lnTo>
                <a:lnTo>
                  <a:pt x="189811" y="10328"/>
                </a:lnTo>
                <a:close/>
                <a:moveTo>
                  <a:pt x="229030" y="10328"/>
                </a:moveTo>
                <a:cubicBezTo>
                  <a:pt x="229030" y="10335"/>
                  <a:pt x="229034" y="10342"/>
                  <a:pt x="229037" y="10349"/>
                </a:cubicBezTo>
                <a:cubicBezTo>
                  <a:pt x="229027" y="10405"/>
                  <a:pt x="229023" y="10464"/>
                  <a:pt x="229013" y="10524"/>
                </a:cubicBezTo>
                <a:cubicBezTo>
                  <a:pt x="229006" y="10506"/>
                  <a:pt x="228999" y="10489"/>
                  <a:pt x="228992" y="10471"/>
                </a:cubicBezTo>
                <a:lnTo>
                  <a:pt x="229006" y="10419"/>
                </a:lnTo>
                <a:lnTo>
                  <a:pt x="229030" y="10328"/>
                </a:lnTo>
                <a:close/>
                <a:moveTo>
                  <a:pt x="268320" y="10328"/>
                </a:moveTo>
                <a:cubicBezTo>
                  <a:pt x="268324" y="10335"/>
                  <a:pt x="268324" y="10342"/>
                  <a:pt x="268324" y="10349"/>
                </a:cubicBezTo>
                <a:cubicBezTo>
                  <a:pt x="268320" y="10405"/>
                  <a:pt x="268313" y="10464"/>
                  <a:pt x="268303" y="10524"/>
                </a:cubicBezTo>
                <a:lnTo>
                  <a:pt x="268282" y="10471"/>
                </a:lnTo>
                <a:lnTo>
                  <a:pt x="268296" y="10419"/>
                </a:lnTo>
                <a:lnTo>
                  <a:pt x="268320" y="10328"/>
                </a:lnTo>
                <a:close/>
                <a:moveTo>
                  <a:pt x="9470" y="10231"/>
                </a:moveTo>
                <a:lnTo>
                  <a:pt x="9470" y="10231"/>
                </a:lnTo>
                <a:cubicBezTo>
                  <a:pt x="9467" y="10328"/>
                  <a:pt x="9456" y="10429"/>
                  <a:pt x="9453" y="10534"/>
                </a:cubicBezTo>
                <a:cubicBezTo>
                  <a:pt x="9449" y="10558"/>
                  <a:pt x="9449" y="10586"/>
                  <a:pt x="9449" y="10614"/>
                </a:cubicBezTo>
                <a:cubicBezTo>
                  <a:pt x="9432" y="10583"/>
                  <a:pt x="9418" y="10551"/>
                  <a:pt x="9404" y="10520"/>
                </a:cubicBezTo>
                <a:cubicBezTo>
                  <a:pt x="9428" y="10419"/>
                  <a:pt x="9449" y="10321"/>
                  <a:pt x="9470" y="10231"/>
                </a:cubicBezTo>
                <a:close/>
                <a:moveTo>
                  <a:pt x="48683" y="10231"/>
                </a:moveTo>
                <a:cubicBezTo>
                  <a:pt x="48680" y="10328"/>
                  <a:pt x="48676" y="10429"/>
                  <a:pt x="48666" y="10534"/>
                </a:cubicBezTo>
                <a:cubicBezTo>
                  <a:pt x="48669" y="10558"/>
                  <a:pt x="48666" y="10586"/>
                  <a:pt x="48662" y="10614"/>
                </a:cubicBezTo>
                <a:lnTo>
                  <a:pt x="48620" y="10520"/>
                </a:lnTo>
                <a:cubicBezTo>
                  <a:pt x="48641" y="10419"/>
                  <a:pt x="48666" y="10321"/>
                  <a:pt x="48683" y="10231"/>
                </a:cubicBezTo>
                <a:close/>
                <a:moveTo>
                  <a:pt x="127248" y="10231"/>
                </a:moveTo>
                <a:lnTo>
                  <a:pt x="127248" y="10231"/>
                </a:lnTo>
                <a:cubicBezTo>
                  <a:pt x="127245" y="10328"/>
                  <a:pt x="127238" y="10429"/>
                  <a:pt x="127231" y="10534"/>
                </a:cubicBezTo>
                <a:cubicBezTo>
                  <a:pt x="127231" y="10558"/>
                  <a:pt x="127228" y="10590"/>
                  <a:pt x="127228" y="10614"/>
                </a:cubicBezTo>
                <a:cubicBezTo>
                  <a:pt x="127210" y="10583"/>
                  <a:pt x="127196" y="10551"/>
                  <a:pt x="127182" y="10520"/>
                </a:cubicBezTo>
                <a:lnTo>
                  <a:pt x="127248" y="10231"/>
                </a:lnTo>
                <a:close/>
                <a:moveTo>
                  <a:pt x="166468" y="10231"/>
                </a:moveTo>
                <a:lnTo>
                  <a:pt x="166468" y="10231"/>
                </a:lnTo>
                <a:cubicBezTo>
                  <a:pt x="166461" y="10328"/>
                  <a:pt x="166454" y="10429"/>
                  <a:pt x="166451" y="10534"/>
                </a:cubicBezTo>
                <a:cubicBezTo>
                  <a:pt x="166447" y="10558"/>
                  <a:pt x="166447" y="10590"/>
                  <a:pt x="166444" y="10614"/>
                </a:cubicBezTo>
                <a:lnTo>
                  <a:pt x="166399" y="10520"/>
                </a:lnTo>
                <a:cubicBezTo>
                  <a:pt x="166420" y="10419"/>
                  <a:pt x="166447" y="10325"/>
                  <a:pt x="166468" y="10231"/>
                </a:cubicBezTo>
                <a:close/>
                <a:moveTo>
                  <a:pt x="205681" y="10231"/>
                </a:moveTo>
                <a:cubicBezTo>
                  <a:pt x="205678" y="10328"/>
                  <a:pt x="205674" y="10429"/>
                  <a:pt x="205667" y="10534"/>
                </a:cubicBezTo>
                <a:cubicBezTo>
                  <a:pt x="205667" y="10558"/>
                  <a:pt x="205664" y="10586"/>
                  <a:pt x="205660" y="10614"/>
                </a:cubicBezTo>
                <a:cubicBezTo>
                  <a:pt x="205646" y="10586"/>
                  <a:pt x="205632" y="10555"/>
                  <a:pt x="205618" y="10520"/>
                </a:cubicBezTo>
                <a:cubicBezTo>
                  <a:pt x="205639" y="10419"/>
                  <a:pt x="205664" y="10321"/>
                  <a:pt x="205681" y="10231"/>
                </a:cubicBezTo>
                <a:close/>
                <a:moveTo>
                  <a:pt x="87903" y="10227"/>
                </a:moveTo>
                <a:lnTo>
                  <a:pt x="87903" y="10227"/>
                </a:lnTo>
                <a:cubicBezTo>
                  <a:pt x="87899" y="10328"/>
                  <a:pt x="87896" y="10429"/>
                  <a:pt x="87886" y="10534"/>
                </a:cubicBezTo>
                <a:cubicBezTo>
                  <a:pt x="87886" y="10558"/>
                  <a:pt x="87882" y="10590"/>
                  <a:pt x="87882" y="10614"/>
                </a:cubicBezTo>
                <a:cubicBezTo>
                  <a:pt x="87882" y="10618"/>
                  <a:pt x="87881" y="10620"/>
                  <a:pt x="87880" y="10620"/>
                </a:cubicBezTo>
                <a:cubicBezTo>
                  <a:pt x="87874" y="10620"/>
                  <a:pt x="87849" y="10550"/>
                  <a:pt x="87840" y="10520"/>
                </a:cubicBezTo>
                <a:lnTo>
                  <a:pt x="87903" y="10227"/>
                </a:lnTo>
                <a:close/>
                <a:moveTo>
                  <a:pt x="244978" y="10227"/>
                </a:moveTo>
                <a:cubicBezTo>
                  <a:pt x="244967" y="10328"/>
                  <a:pt x="244964" y="10429"/>
                  <a:pt x="244960" y="10534"/>
                </a:cubicBezTo>
                <a:cubicBezTo>
                  <a:pt x="244953" y="10562"/>
                  <a:pt x="244953" y="10590"/>
                  <a:pt x="244950" y="10621"/>
                </a:cubicBezTo>
                <a:cubicBezTo>
                  <a:pt x="244936" y="10586"/>
                  <a:pt x="244922" y="10551"/>
                  <a:pt x="244908" y="10520"/>
                </a:cubicBezTo>
                <a:cubicBezTo>
                  <a:pt x="244933" y="10419"/>
                  <a:pt x="244953" y="10325"/>
                  <a:pt x="244978" y="10227"/>
                </a:cubicBezTo>
                <a:close/>
                <a:moveTo>
                  <a:pt x="21117" y="9739"/>
                </a:moveTo>
                <a:cubicBezTo>
                  <a:pt x="21117" y="9788"/>
                  <a:pt x="21120" y="9840"/>
                  <a:pt x="21124" y="9892"/>
                </a:cubicBezTo>
                <a:cubicBezTo>
                  <a:pt x="21047" y="10150"/>
                  <a:pt x="20967" y="10412"/>
                  <a:pt x="20897" y="10667"/>
                </a:cubicBezTo>
                <a:lnTo>
                  <a:pt x="20894" y="10667"/>
                </a:lnTo>
                <a:cubicBezTo>
                  <a:pt x="20967" y="10335"/>
                  <a:pt x="21044" y="10021"/>
                  <a:pt x="21117" y="9739"/>
                </a:cubicBezTo>
                <a:close/>
                <a:moveTo>
                  <a:pt x="60330" y="9739"/>
                </a:moveTo>
                <a:lnTo>
                  <a:pt x="60344" y="9892"/>
                </a:lnTo>
                <a:cubicBezTo>
                  <a:pt x="60260" y="10154"/>
                  <a:pt x="60187" y="10412"/>
                  <a:pt x="60117" y="10667"/>
                </a:cubicBezTo>
                <a:lnTo>
                  <a:pt x="60113" y="10667"/>
                </a:lnTo>
                <a:cubicBezTo>
                  <a:pt x="60187" y="10335"/>
                  <a:pt x="60260" y="10021"/>
                  <a:pt x="60330" y="9739"/>
                </a:cubicBezTo>
                <a:close/>
                <a:moveTo>
                  <a:pt x="99550" y="9735"/>
                </a:moveTo>
                <a:lnTo>
                  <a:pt x="99564" y="9892"/>
                </a:lnTo>
                <a:cubicBezTo>
                  <a:pt x="99480" y="10147"/>
                  <a:pt x="99407" y="10408"/>
                  <a:pt x="99330" y="10667"/>
                </a:cubicBezTo>
                <a:cubicBezTo>
                  <a:pt x="99407" y="10335"/>
                  <a:pt x="99480" y="10021"/>
                  <a:pt x="99550" y="9735"/>
                </a:cubicBezTo>
                <a:close/>
                <a:moveTo>
                  <a:pt x="123499" y="9495"/>
                </a:moveTo>
                <a:cubicBezTo>
                  <a:pt x="123548" y="9568"/>
                  <a:pt x="123589" y="9648"/>
                  <a:pt x="123638" y="9725"/>
                </a:cubicBezTo>
                <a:cubicBezTo>
                  <a:pt x="123687" y="9805"/>
                  <a:pt x="123666" y="9822"/>
                  <a:pt x="123684" y="9868"/>
                </a:cubicBezTo>
                <a:cubicBezTo>
                  <a:pt x="123659" y="10091"/>
                  <a:pt x="123638" y="10311"/>
                  <a:pt x="123614" y="10517"/>
                </a:cubicBezTo>
                <a:cubicBezTo>
                  <a:pt x="123603" y="10565"/>
                  <a:pt x="123589" y="10614"/>
                  <a:pt x="123579" y="10667"/>
                </a:cubicBezTo>
                <a:cubicBezTo>
                  <a:pt x="123548" y="10272"/>
                  <a:pt x="123520" y="9868"/>
                  <a:pt x="123499" y="9495"/>
                </a:cubicBezTo>
                <a:close/>
                <a:moveTo>
                  <a:pt x="138895" y="9739"/>
                </a:moveTo>
                <a:cubicBezTo>
                  <a:pt x="138899" y="9788"/>
                  <a:pt x="138899" y="9840"/>
                  <a:pt x="138906" y="9892"/>
                </a:cubicBezTo>
                <a:cubicBezTo>
                  <a:pt x="138825" y="10150"/>
                  <a:pt x="138749" y="10412"/>
                  <a:pt x="138679" y="10667"/>
                </a:cubicBezTo>
                <a:cubicBezTo>
                  <a:pt x="138752" y="10335"/>
                  <a:pt x="138822" y="10021"/>
                  <a:pt x="138895" y="9739"/>
                </a:cubicBezTo>
                <a:close/>
                <a:moveTo>
                  <a:pt x="178112" y="9739"/>
                </a:moveTo>
                <a:lnTo>
                  <a:pt x="178122" y="9892"/>
                </a:lnTo>
                <a:cubicBezTo>
                  <a:pt x="178042" y="10150"/>
                  <a:pt x="177965" y="10412"/>
                  <a:pt x="177895" y="10667"/>
                </a:cubicBezTo>
                <a:lnTo>
                  <a:pt x="177892" y="10667"/>
                </a:lnTo>
                <a:cubicBezTo>
                  <a:pt x="177965" y="10335"/>
                  <a:pt x="178042" y="10021"/>
                  <a:pt x="178112" y="9739"/>
                </a:cubicBezTo>
                <a:close/>
                <a:moveTo>
                  <a:pt x="217328" y="9739"/>
                </a:moveTo>
                <a:lnTo>
                  <a:pt x="217342" y="9892"/>
                </a:lnTo>
                <a:cubicBezTo>
                  <a:pt x="217258" y="10150"/>
                  <a:pt x="217185" y="10412"/>
                  <a:pt x="217112" y="10667"/>
                </a:cubicBezTo>
                <a:cubicBezTo>
                  <a:pt x="217185" y="10335"/>
                  <a:pt x="217258" y="10021"/>
                  <a:pt x="217328" y="9739"/>
                </a:cubicBezTo>
                <a:close/>
                <a:moveTo>
                  <a:pt x="256621" y="9735"/>
                </a:moveTo>
                <a:cubicBezTo>
                  <a:pt x="256621" y="9788"/>
                  <a:pt x="256628" y="9840"/>
                  <a:pt x="256632" y="9892"/>
                </a:cubicBezTo>
                <a:cubicBezTo>
                  <a:pt x="256548" y="10147"/>
                  <a:pt x="256475" y="10408"/>
                  <a:pt x="256405" y="10667"/>
                </a:cubicBezTo>
                <a:cubicBezTo>
                  <a:pt x="256405" y="10667"/>
                  <a:pt x="256401" y="10663"/>
                  <a:pt x="256401" y="10663"/>
                </a:cubicBezTo>
                <a:cubicBezTo>
                  <a:pt x="256475" y="10332"/>
                  <a:pt x="256548" y="10018"/>
                  <a:pt x="256621" y="9735"/>
                </a:cubicBezTo>
                <a:close/>
                <a:moveTo>
                  <a:pt x="37710" y="9142"/>
                </a:moveTo>
                <a:cubicBezTo>
                  <a:pt x="37724" y="9481"/>
                  <a:pt x="37744" y="9836"/>
                  <a:pt x="37776" y="10185"/>
                </a:cubicBezTo>
                <a:cubicBezTo>
                  <a:pt x="37741" y="10035"/>
                  <a:pt x="37685" y="9896"/>
                  <a:pt x="37605" y="9770"/>
                </a:cubicBezTo>
                <a:cubicBezTo>
                  <a:pt x="37605" y="9770"/>
                  <a:pt x="37591" y="10161"/>
                  <a:pt x="37563" y="10715"/>
                </a:cubicBezTo>
                <a:cubicBezTo>
                  <a:pt x="37511" y="10642"/>
                  <a:pt x="37451" y="10576"/>
                  <a:pt x="37396" y="10506"/>
                </a:cubicBezTo>
                <a:cubicBezTo>
                  <a:pt x="37504" y="10014"/>
                  <a:pt x="37608" y="9550"/>
                  <a:pt x="37710" y="9142"/>
                </a:cubicBezTo>
                <a:close/>
                <a:moveTo>
                  <a:pt x="76929" y="9142"/>
                </a:moveTo>
                <a:cubicBezTo>
                  <a:pt x="76943" y="9481"/>
                  <a:pt x="76964" y="9836"/>
                  <a:pt x="76996" y="10185"/>
                </a:cubicBezTo>
                <a:cubicBezTo>
                  <a:pt x="76961" y="10035"/>
                  <a:pt x="76905" y="9896"/>
                  <a:pt x="76825" y="9770"/>
                </a:cubicBezTo>
                <a:cubicBezTo>
                  <a:pt x="76825" y="9770"/>
                  <a:pt x="76811" y="10157"/>
                  <a:pt x="76779" y="10715"/>
                </a:cubicBezTo>
                <a:lnTo>
                  <a:pt x="76616" y="10506"/>
                </a:lnTo>
                <a:cubicBezTo>
                  <a:pt x="76720" y="10014"/>
                  <a:pt x="76828" y="9557"/>
                  <a:pt x="76929" y="9142"/>
                </a:cubicBezTo>
                <a:close/>
                <a:moveTo>
                  <a:pt x="116149" y="9142"/>
                </a:moveTo>
                <a:cubicBezTo>
                  <a:pt x="116163" y="9481"/>
                  <a:pt x="116184" y="9836"/>
                  <a:pt x="116209" y="10185"/>
                </a:cubicBezTo>
                <a:cubicBezTo>
                  <a:pt x="116181" y="10035"/>
                  <a:pt x="116121" y="9896"/>
                  <a:pt x="116038" y="9770"/>
                </a:cubicBezTo>
                <a:cubicBezTo>
                  <a:pt x="116038" y="9770"/>
                  <a:pt x="116027" y="10157"/>
                  <a:pt x="115999" y="10715"/>
                </a:cubicBezTo>
                <a:lnTo>
                  <a:pt x="115835" y="10506"/>
                </a:lnTo>
                <a:cubicBezTo>
                  <a:pt x="115940" y="10014"/>
                  <a:pt x="116045" y="9554"/>
                  <a:pt x="116149" y="9142"/>
                </a:cubicBezTo>
                <a:close/>
                <a:moveTo>
                  <a:pt x="155488" y="9142"/>
                </a:moveTo>
                <a:cubicBezTo>
                  <a:pt x="155502" y="9481"/>
                  <a:pt x="155526" y="9836"/>
                  <a:pt x="155554" y="10185"/>
                </a:cubicBezTo>
                <a:cubicBezTo>
                  <a:pt x="155523" y="10035"/>
                  <a:pt x="155467" y="9896"/>
                  <a:pt x="155387" y="9770"/>
                </a:cubicBezTo>
                <a:cubicBezTo>
                  <a:pt x="155387" y="9770"/>
                  <a:pt x="155373" y="10161"/>
                  <a:pt x="155345" y="10715"/>
                </a:cubicBezTo>
                <a:lnTo>
                  <a:pt x="155174" y="10506"/>
                </a:lnTo>
                <a:cubicBezTo>
                  <a:pt x="155286" y="10014"/>
                  <a:pt x="155390" y="9557"/>
                  <a:pt x="155488" y="9142"/>
                </a:cubicBezTo>
                <a:close/>
                <a:moveTo>
                  <a:pt x="194708" y="9142"/>
                </a:moveTo>
                <a:cubicBezTo>
                  <a:pt x="194722" y="9481"/>
                  <a:pt x="194743" y="9836"/>
                  <a:pt x="194774" y="10185"/>
                </a:cubicBezTo>
                <a:cubicBezTo>
                  <a:pt x="194739" y="10035"/>
                  <a:pt x="194683" y="9896"/>
                  <a:pt x="194603" y="9770"/>
                </a:cubicBezTo>
                <a:cubicBezTo>
                  <a:pt x="194603" y="9770"/>
                  <a:pt x="194593" y="10161"/>
                  <a:pt x="194561" y="10715"/>
                </a:cubicBezTo>
                <a:lnTo>
                  <a:pt x="194394" y="10506"/>
                </a:lnTo>
                <a:cubicBezTo>
                  <a:pt x="194505" y="10014"/>
                  <a:pt x="194607" y="9557"/>
                  <a:pt x="194708" y="9142"/>
                </a:cubicBezTo>
                <a:close/>
                <a:moveTo>
                  <a:pt x="233928" y="9142"/>
                </a:moveTo>
                <a:cubicBezTo>
                  <a:pt x="233942" y="9481"/>
                  <a:pt x="233963" y="9836"/>
                  <a:pt x="233990" y="10185"/>
                </a:cubicBezTo>
                <a:cubicBezTo>
                  <a:pt x="233959" y="10035"/>
                  <a:pt x="233900" y="9896"/>
                  <a:pt x="233820" y="9770"/>
                </a:cubicBezTo>
                <a:cubicBezTo>
                  <a:pt x="233820" y="9770"/>
                  <a:pt x="233806" y="10157"/>
                  <a:pt x="233781" y="10715"/>
                </a:cubicBezTo>
                <a:lnTo>
                  <a:pt x="233614" y="10506"/>
                </a:lnTo>
                <a:cubicBezTo>
                  <a:pt x="233718" y="10014"/>
                  <a:pt x="233823" y="9550"/>
                  <a:pt x="233928" y="9142"/>
                </a:cubicBezTo>
                <a:close/>
                <a:moveTo>
                  <a:pt x="273217" y="9142"/>
                </a:moveTo>
                <a:cubicBezTo>
                  <a:pt x="273231" y="9481"/>
                  <a:pt x="273252" y="9829"/>
                  <a:pt x="273280" y="10185"/>
                </a:cubicBezTo>
                <a:cubicBezTo>
                  <a:pt x="273249" y="10035"/>
                  <a:pt x="273193" y="9896"/>
                  <a:pt x="273113" y="9770"/>
                </a:cubicBezTo>
                <a:cubicBezTo>
                  <a:pt x="273113" y="9770"/>
                  <a:pt x="273099" y="10161"/>
                  <a:pt x="273067" y="10715"/>
                </a:cubicBezTo>
                <a:lnTo>
                  <a:pt x="272903" y="10506"/>
                </a:lnTo>
                <a:cubicBezTo>
                  <a:pt x="273012" y="10014"/>
                  <a:pt x="273116" y="9554"/>
                  <a:pt x="273217" y="9142"/>
                </a:cubicBezTo>
                <a:close/>
                <a:moveTo>
                  <a:pt x="41027" y="9495"/>
                </a:moveTo>
                <a:lnTo>
                  <a:pt x="41121" y="9931"/>
                </a:lnTo>
                <a:cubicBezTo>
                  <a:pt x="40957" y="10081"/>
                  <a:pt x="40828" y="10401"/>
                  <a:pt x="40727" y="10789"/>
                </a:cubicBezTo>
                <a:cubicBezTo>
                  <a:pt x="40723" y="10768"/>
                  <a:pt x="40720" y="10747"/>
                  <a:pt x="40720" y="10726"/>
                </a:cubicBezTo>
                <a:cubicBezTo>
                  <a:pt x="40793" y="10388"/>
                  <a:pt x="40870" y="10081"/>
                  <a:pt x="40947" y="9805"/>
                </a:cubicBezTo>
                <a:cubicBezTo>
                  <a:pt x="40971" y="9697"/>
                  <a:pt x="40999" y="9596"/>
                  <a:pt x="41027" y="9495"/>
                </a:cubicBezTo>
                <a:close/>
                <a:moveTo>
                  <a:pt x="119463" y="9495"/>
                </a:moveTo>
                <a:cubicBezTo>
                  <a:pt x="119494" y="9638"/>
                  <a:pt x="119522" y="9784"/>
                  <a:pt x="119557" y="9931"/>
                </a:cubicBezTo>
                <a:cubicBezTo>
                  <a:pt x="119397" y="10081"/>
                  <a:pt x="119264" y="10401"/>
                  <a:pt x="119160" y="10789"/>
                </a:cubicBezTo>
                <a:cubicBezTo>
                  <a:pt x="119156" y="10768"/>
                  <a:pt x="119156" y="10747"/>
                  <a:pt x="119153" y="10719"/>
                </a:cubicBezTo>
                <a:cubicBezTo>
                  <a:pt x="119229" y="10388"/>
                  <a:pt x="119306" y="10074"/>
                  <a:pt x="119379" y="9805"/>
                </a:cubicBezTo>
                <a:cubicBezTo>
                  <a:pt x="119411" y="9697"/>
                  <a:pt x="119435" y="9596"/>
                  <a:pt x="119463" y="9495"/>
                </a:cubicBezTo>
                <a:close/>
                <a:moveTo>
                  <a:pt x="198025" y="9495"/>
                </a:moveTo>
                <a:lnTo>
                  <a:pt x="198119" y="9931"/>
                </a:lnTo>
                <a:cubicBezTo>
                  <a:pt x="197959" y="10081"/>
                  <a:pt x="197826" y="10401"/>
                  <a:pt x="197721" y="10789"/>
                </a:cubicBezTo>
                <a:cubicBezTo>
                  <a:pt x="197721" y="10768"/>
                  <a:pt x="197718" y="10743"/>
                  <a:pt x="197711" y="10719"/>
                </a:cubicBezTo>
                <a:cubicBezTo>
                  <a:pt x="197791" y="10388"/>
                  <a:pt x="197871" y="10074"/>
                  <a:pt x="197938" y="9805"/>
                </a:cubicBezTo>
                <a:cubicBezTo>
                  <a:pt x="197969" y="9697"/>
                  <a:pt x="197997" y="9596"/>
                  <a:pt x="198025" y="9495"/>
                </a:cubicBezTo>
                <a:close/>
                <a:moveTo>
                  <a:pt x="237241" y="9495"/>
                </a:moveTo>
                <a:cubicBezTo>
                  <a:pt x="237273" y="9638"/>
                  <a:pt x="237308" y="9784"/>
                  <a:pt x="237339" y="9931"/>
                </a:cubicBezTo>
                <a:cubicBezTo>
                  <a:pt x="237175" y="10081"/>
                  <a:pt x="237046" y="10401"/>
                  <a:pt x="236941" y="10789"/>
                </a:cubicBezTo>
                <a:cubicBezTo>
                  <a:pt x="236934" y="10768"/>
                  <a:pt x="236934" y="10747"/>
                  <a:pt x="236931" y="10726"/>
                </a:cubicBezTo>
                <a:cubicBezTo>
                  <a:pt x="237011" y="10388"/>
                  <a:pt x="237084" y="10081"/>
                  <a:pt x="237158" y="9805"/>
                </a:cubicBezTo>
                <a:cubicBezTo>
                  <a:pt x="237189" y="9697"/>
                  <a:pt x="237217" y="9596"/>
                  <a:pt x="237241" y="9495"/>
                </a:cubicBezTo>
                <a:close/>
                <a:moveTo>
                  <a:pt x="80247" y="9495"/>
                </a:moveTo>
                <a:lnTo>
                  <a:pt x="80337" y="9931"/>
                </a:lnTo>
                <a:cubicBezTo>
                  <a:pt x="80177" y="10081"/>
                  <a:pt x="80048" y="10401"/>
                  <a:pt x="79943" y="10796"/>
                </a:cubicBezTo>
                <a:cubicBezTo>
                  <a:pt x="79943" y="10771"/>
                  <a:pt x="79940" y="10747"/>
                  <a:pt x="79933" y="10726"/>
                </a:cubicBezTo>
                <a:cubicBezTo>
                  <a:pt x="80013" y="10388"/>
                  <a:pt x="80086" y="10081"/>
                  <a:pt x="80159" y="9805"/>
                </a:cubicBezTo>
                <a:cubicBezTo>
                  <a:pt x="80191" y="9697"/>
                  <a:pt x="80215" y="9596"/>
                  <a:pt x="80247" y="9495"/>
                </a:cubicBezTo>
                <a:close/>
                <a:moveTo>
                  <a:pt x="158809" y="9495"/>
                </a:moveTo>
                <a:lnTo>
                  <a:pt x="158899" y="9931"/>
                </a:lnTo>
                <a:cubicBezTo>
                  <a:pt x="158739" y="10081"/>
                  <a:pt x="158606" y="10401"/>
                  <a:pt x="158509" y="10796"/>
                </a:cubicBezTo>
                <a:cubicBezTo>
                  <a:pt x="158502" y="10771"/>
                  <a:pt x="158498" y="10743"/>
                  <a:pt x="158498" y="10719"/>
                </a:cubicBezTo>
                <a:cubicBezTo>
                  <a:pt x="158571" y="10388"/>
                  <a:pt x="158652" y="10074"/>
                  <a:pt x="158725" y="9805"/>
                </a:cubicBezTo>
                <a:cubicBezTo>
                  <a:pt x="158753" y="9697"/>
                  <a:pt x="158781" y="9596"/>
                  <a:pt x="158809" y="9495"/>
                </a:cubicBezTo>
                <a:close/>
                <a:moveTo>
                  <a:pt x="276535" y="9495"/>
                </a:moveTo>
                <a:lnTo>
                  <a:pt x="276625" y="9931"/>
                </a:lnTo>
                <a:cubicBezTo>
                  <a:pt x="276465" y="10081"/>
                  <a:pt x="276336" y="10401"/>
                  <a:pt x="276231" y="10796"/>
                </a:cubicBezTo>
                <a:cubicBezTo>
                  <a:pt x="276228" y="10768"/>
                  <a:pt x="276224" y="10743"/>
                  <a:pt x="276221" y="10719"/>
                </a:cubicBezTo>
                <a:cubicBezTo>
                  <a:pt x="276301" y="10388"/>
                  <a:pt x="276378" y="10074"/>
                  <a:pt x="276447" y="9805"/>
                </a:cubicBezTo>
                <a:cubicBezTo>
                  <a:pt x="276479" y="9697"/>
                  <a:pt x="276503" y="9596"/>
                  <a:pt x="276535" y="9495"/>
                </a:cubicBezTo>
                <a:close/>
                <a:moveTo>
                  <a:pt x="241221" y="9495"/>
                </a:moveTo>
                <a:lnTo>
                  <a:pt x="241368" y="9725"/>
                </a:lnTo>
                <a:cubicBezTo>
                  <a:pt x="241392" y="9819"/>
                  <a:pt x="241420" y="9913"/>
                  <a:pt x="241448" y="10014"/>
                </a:cubicBezTo>
                <a:cubicBezTo>
                  <a:pt x="241431" y="10185"/>
                  <a:pt x="241413" y="10353"/>
                  <a:pt x="241396" y="10517"/>
                </a:cubicBezTo>
                <a:cubicBezTo>
                  <a:pt x="241378" y="10677"/>
                  <a:pt x="241343" y="10729"/>
                  <a:pt x="241319" y="10834"/>
                </a:cubicBezTo>
                <a:cubicBezTo>
                  <a:pt x="241281" y="10381"/>
                  <a:pt x="241249" y="9924"/>
                  <a:pt x="241221" y="9495"/>
                </a:cubicBezTo>
                <a:close/>
                <a:moveTo>
                  <a:pt x="100408" y="9603"/>
                </a:moveTo>
                <a:cubicBezTo>
                  <a:pt x="100498" y="9882"/>
                  <a:pt x="100593" y="10175"/>
                  <a:pt x="100680" y="10478"/>
                </a:cubicBezTo>
                <a:cubicBezTo>
                  <a:pt x="100652" y="10625"/>
                  <a:pt x="100634" y="10771"/>
                  <a:pt x="100613" y="10914"/>
                </a:cubicBezTo>
                <a:cubicBezTo>
                  <a:pt x="100530" y="10764"/>
                  <a:pt x="100446" y="10632"/>
                  <a:pt x="100369" y="10517"/>
                </a:cubicBezTo>
                <a:cubicBezTo>
                  <a:pt x="100348" y="10332"/>
                  <a:pt x="100324" y="10140"/>
                  <a:pt x="100296" y="9941"/>
                </a:cubicBezTo>
                <a:cubicBezTo>
                  <a:pt x="100317" y="9871"/>
                  <a:pt x="100338" y="9802"/>
                  <a:pt x="100355" y="9732"/>
                </a:cubicBezTo>
                <a:lnTo>
                  <a:pt x="100408" y="9603"/>
                </a:lnTo>
                <a:close/>
                <a:moveTo>
                  <a:pt x="257479" y="9603"/>
                </a:moveTo>
                <a:cubicBezTo>
                  <a:pt x="257566" y="9882"/>
                  <a:pt x="257661" y="10175"/>
                  <a:pt x="257748" y="10478"/>
                </a:cubicBezTo>
                <a:cubicBezTo>
                  <a:pt x="257727" y="10625"/>
                  <a:pt x="257702" y="10771"/>
                  <a:pt x="257685" y="10914"/>
                </a:cubicBezTo>
                <a:cubicBezTo>
                  <a:pt x="257598" y="10764"/>
                  <a:pt x="257518" y="10632"/>
                  <a:pt x="257441" y="10517"/>
                </a:cubicBezTo>
                <a:cubicBezTo>
                  <a:pt x="257420" y="10332"/>
                  <a:pt x="257392" y="10140"/>
                  <a:pt x="257368" y="9941"/>
                </a:cubicBezTo>
                <a:cubicBezTo>
                  <a:pt x="257385" y="9871"/>
                  <a:pt x="257406" y="9802"/>
                  <a:pt x="257427" y="9732"/>
                </a:cubicBezTo>
                <a:lnTo>
                  <a:pt x="257479" y="9603"/>
                </a:lnTo>
                <a:close/>
                <a:moveTo>
                  <a:pt x="21975" y="9603"/>
                </a:moveTo>
                <a:cubicBezTo>
                  <a:pt x="22062" y="9882"/>
                  <a:pt x="22153" y="10175"/>
                  <a:pt x="22240" y="10482"/>
                </a:cubicBezTo>
                <a:cubicBezTo>
                  <a:pt x="22219" y="10625"/>
                  <a:pt x="22198" y="10771"/>
                  <a:pt x="22181" y="10918"/>
                </a:cubicBezTo>
                <a:cubicBezTo>
                  <a:pt x="22093" y="10764"/>
                  <a:pt x="22010" y="10632"/>
                  <a:pt x="21936" y="10517"/>
                </a:cubicBezTo>
                <a:cubicBezTo>
                  <a:pt x="21916" y="10332"/>
                  <a:pt x="21888" y="10140"/>
                  <a:pt x="21863" y="9941"/>
                </a:cubicBezTo>
                <a:cubicBezTo>
                  <a:pt x="21884" y="9871"/>
                  <a:pt x="21902" y="9802"/>
                  <a:pt x="21923" y="9732"/>
                </a:cubicBezTo>
                <a:lnTo>
                  <a:pt x="21975" y="9603"/>
                </a:lnTo>
                <a:close/>
                <a:moveTo>
                  <a:pt x="61188" y="9603"/>
                </a:moveTo>
                <a:cubicBezTo>
                  <a:pt x="61282" y="9882"/>
                  <a:pt x="61373" y="10175"/>
                  <a:pt x="61460" y="10482"/>
                </a:cubicBezTo>
                <a:lnTo>
                  <a:pt x="61394" y="10918"/>
                </a:lnTo>
                <a:cubicBezTo>
                  <a:pt x="61310" y="10764"/>
                  <a:pt x="61230" y="10632"/>
                  <a:pt x="61149" y="10517"/>
                </a:cubicBezTo>
                <a:cubicBezTo>
                  <a:pt x="61132" y="10332"/>
                  <a:pt x="61108" y="10140"/>
                  <a:pt x="61080" y="9941"/>
                </a:cubicBezTo>
                <a:cubicBezTo>
                  <a:pt x="61097" y="9871"/>
                  <a:pt x="61118" y="9802"/>
                  <a:pt x="61142" y="9732"/>
                </a:cubicBezTo>
                <a:cubicBezTo>
                  <a:pt x="61163" y="9662"/>
                  <a:pt x="61177" y="9645"/>
                  <a:pt x="61188" y="9603"/>
                </a:cubicBezTo>
                <a:close/>
                <a:moveTo>
                  <a:pt x="139753" y="9603"/>
                </a:moveTo>
                <a:cubicBezTo>
                  <a:pt x="139847" y="9882"/>
                  <a:pt x="139935" y="10175"/>
                  <a:pt x="140025" y="10482"/>
                </a:cubicBezTo>
                <a:cubicBezTo>
                  <a:pt x="139997" y="10628"/>
                  <a:pt x="139976" y="10771"/>
                  <a:pt x="139959" y="10918"/>
                </a:cubicBezTo>
                <a:cubicBezTo>
                  <a:pt x="139872" y="10764"/>
                  <a:pt x="139788" y="10632"/>
                  <a:pt x="139715" y="10517"/>
                </a:cubicBezTo>
                <a:cubicBezTo>
                  <a:pt x="139694" y="10332"/>
                  <a:pt x="139666" y="10140"/>
                  <a:pt x="139642" y="9941"/>
                </a:cubicBezTo>
                <a:cubicBezTo>
                  <a:pt x="139662" y="9871"/>
                  <a:pt x="139680" y="9802"/>
                  <a:pt x="139701" y="9732"/>
                </a:cubicBezTo>
                <a:lnTo>
                  <a:pt x="139753" y="9603"/>
                </a:lnTo>
                <a:close/>
                <a:moveTo>
                  <a:pt x="178973" y="9603"/>
                </a:moveTo>
                <a:cubicBezTo>
                  <a:pt x="179060" y="9882"/>
                  <a:pt x="179151" y="10175"/>
                  <a:pt x="179238" y="10482"/>
                </a:cubicBezTo>
                <a:cubicBezTo>
                  <a:pt x="179217" y="10625"/>
                  <a:pt x="179196" y="10771"/>
                  <a:pt x="179179" y="10918"/>
                </a:cubicBezTo>
                <a:cubicBezTo>
                  <a:pt x="179092" y="10764"/>
                  <a:pt x="179008" y="10632"/>
                  <a:pt x="178935" y="10517"/>
                </a:cubicBezTo>
                <a:cubicBezTo>
                  <a:pt x="178910" y="10332"/>
                  <a:pt x="178886" y="10140"/>
                  <a:pt x="178861" y="9941"/>
                </a:cubicBezTo>
                <a:cubicBezTo>
                  <a:pt x="178875" y="9871"/>
                  <a:pt x="178900" y="9802"/>
                  <a:pt x="178921" y="9732"/>
                </a:cubicBezTo>
                <a:lnTo>
                  <a:pt x="178973" y="9603"/>
                </a:lnTo>
                <a:close/>
                <a:moveTo>
                  <a:pt x="218190" y="9603"/>
                </a:moveTo>
                <a:cubicBezTo>
                  <a:pt x="218280" y="9882"/>
                  <a:pt x="218371" y="10175"/>
                  <a:pt x="218458" y="10482"/>
                </a:cubicBezTo>
                <a:lnTo>
                  <a:pt x="218392" y="10918"/>
                </a:lnTo>
                <a:cubicBezTo>
                  <a:pt x="218312" y="10764"/>
                  <a:pt x="218228" y="10632"/>
                  <a:pt x="218148" y="10517"/>
                </a:cubicBezTo>
                <a:cubicBezTo>
                  <a:pt x="218130" y="10332"/>
                  <a:pt x="218106" y="10140"/>
                  <a:pt x="218078" y="9941"/>
                </a:cubicBezTo>
                <a:cubicBezTo>
                  <a:pt x="218095" y="9871"/>
                  <a:pt x="218116" y="9802"/>
                  <a:pt x="218137" y="9732"/>
                </a:cubicBezTo>
                <a:lnTo>
                  <a:pt x="218190" y="9603"/>
                </a:lnTo>
                <a:close/>
                <a:moveTo>
                  <a:pt x="7764" y="10785"/>
                </a:moveTo>
                <a:lnTo>
                  <a:pt x="7764" y="10785"/>
                </a:lnTo>
                <a:cubicBezTo>
                  <a:pt x="7778" y="10820"/>
                  <a:pt x="7789" y="10858"/>
                  <a:pt x="7799" y="10900"/>
                </a:cubicBezTo>
                <a:cubicBezTo>
                  <a:pt x="7813" y="10939"/>
                  <a:pt x="7789" y="10956"/>
                  <a:pt x="7778" y="10977"/>
                </a:cubicBezTo>
                <a:cubicBezTo>
                  <a:pt x="7778" y="10977"/>
                  <a:pt x="7775" y="10907"/>
                  <a:pt x="7764" y="10785"/>
                </a:cubicBezTo>
                <a:close/>
                <a:moveTo>
                  <a:pt x="46984" y="10785"/>
                </a:moveTo>
                <a:cubicBezTo>
                  <a:pt x="46991" y="10820"/>
                  <a:pt x="47005" y="10858"/>
                  <a:pt x="47019" y="10900"/>
                </a:cubicBezTo>
                <a:cubicBezTo>
                  <a:pt x="47009" y="10925"/>
                  <a:pt x="47002" y="10949"/>
                  <a:pt x="46998" y="10977"/>
                </a:cubicBezTo>
                <a:cubicBezTo>
                  <a:pt x="46998" y="10977"/>
                  <a:pt x="46991" y="10907"/>
                  <a:pt x="46984" y="10785"/>
                </a:cubicBezTo>
                <a:close/>
                <a:moveTo>
                  <a:pt x="86204" y="10785"/>
                </a:moveTo>
                <a:cubicBezTo>
                  <a:pt x="86211" y="10820"/>
                  <a:pt x="86225" y="10858"/>
                  <a:pt x="86236" y="10900"/>
                </a:cubicBezTo>
                <a:cubicBezTo>
                  <a:pt x="86229" y="10925"/>
                  <a:pt x="86222" y="10953"/>
                  <a:pt x="86211" y="10977"/>
                </a:cubicBezTo>
                <a:cubicBezTo>
                  <a:pt x="86211" y="10977"/>
                  <a:pt x="86208" y="10907"/>
                  <a:pt x="86204" y="10785"/>
                </a:cubicBezTo>
                <a:close/>
                <a:moveTo>
                  <a:pt x="164763" y="10785"/>
                </a:moveTo>
                <a:cubicBezTo>
                  <a:pt x="164777" y="10820"/>
                  <a:pt x="164787" y="10858"/>
                  <a:pt x="164798" y="10900"/>
                </a:cubicBezTo>
                <a:cubicBezTo>
                  <a:pt x="164812" y="10939"/>
                  <a:pt x="164787" y="10956"/>
                  <a:pt x="164777" y="10977"/>
                </a:cubicBezTo>
                <a:cubicBezTo>
                  <a:pt x="164777" y="10977"/>
                  <a:pt x="164773" y="10907"/>
                  <a:pt x="164763" y="10785"/>
                </a:cubicBezTo>
                <a:close/>
                <a:moveTo>
                  <a:pt x="203983" y="10785"/>
                </a:moveTo>
                <a:lnTo>
                  <a:pt x="203983" y="10785"/>
                </a:lnTo>
                <a:cubicBezTo>
                  <a:pt x="203993" y="10820"/>
                  <a:pt x="204004" y="10858"/>
                  <a:pt x="204017" y="10900"/>
                </a:cubicBezTo>
                <a:lnTo>
                  <a:pt x="203993" y="10977"/>
                </a:lnTo>
                <a:cubicBezTo>
                  <a:pt x="203993" y="10977"/>
                  <a:pt x="203993" y="10907"/>
                  <a:pt x="203983" y="10785"/>
                </a:cubicBezTo>
                <a:close/>
                <a:moveTo>
                  <a:pt x="44937" y="9495"/>
                </a:moveTo>
                <a:lnTo>
                  <a:pt x="45080" y="9725"/>
                </a:lnTo>
                <a:lnTo>
                  <a:pt x="45216" y="10206"/>
                </a:lnTo>
                <a:cubicBezTo>
                  <a:pt x="45202" y="10311"/>
                  <a:pt x="45191" y="10415"/>
                  <a:pt x="45181" y="10517"/>
                </a:cubicBezTo>
                <a:lnTo>
                  <a:pt x="45048" y="11057"/>
                </a:lnTo>
                <a:cubicBezTo>
                  <a:pt x="45007" y="10538"/>
                  <a:pt x="44965" y="9993"/>
                  <a:pt x="44937" y="9495"/>
                </a:cubicBezTo>
                <a:close/>
                <a:moveTo>
                  <a:pt x="84153" y="9495"/>
                </a:moveTo>
                <a:lnTo>
                  <a:pt x="84153" y="9495"/>
                </a:lnTo>
                <a:cubicBezTo>
                  <a:pt x="84202" y="9568"/>
                  <a:pt x="84251" y="9648"/>
                  <a:pt x="84293" y="9725"/>
                </a:cubicBezTo>
                <a:cubicBezTo>
                  <a:pt x="84338" y="9878"/>
                  <a:pt x="84387" y="10035"/>
                  <a:pt x="84429" y="10206"/>
                </a:cubicBezTo>
                <a:cubicBezTo>
                  <a:pt x="84474" y="10377"/>
                  <a:pt x="84408" y="10415"/>
                  <a:pt x="84397" y="10517"/>
                </a:cubicBezTo>
                <a:cubicBezTo>
                  <a:pt x="84352" y="10698"/>
                  <a:pt x="84307" y="10876"/>
                  <a:pt x="84268" y="11057"/>
                </a:cubicBezTo>
                <a:cubicBezTo>
                  <a:pt x="84220" y="10538"/>
                  <a:pt x="84185" y="9993"/>
                  <a:pt x="84153" y="9495"/>
                </a:cubicBezTo>
                <a:close/>
                <a:moveTo>
                  <a:pt x="162715" y="9495"/>
                </a:moveTo>
                <a:lnTo>
                  <a:pt x="162858" y="9725"/>
                </a:lnTo>
                <a:lnTo>
                  <a:pt x="162994" y="10206"/>
                </a:lnTo>
                <a:cubicBezTo>
                  <a:pt x="162980" y="10311"/>
                  <a:pt x="162973" y="10415"/>
                  <a:pt x="162959" y="10517"/>
                </a:cubicBezTo>
                <a:cubicBezTo>
                  <a:pt x="162914" y="10698"/>
                  <a:pt x="162872" y="10883"/>
                  <a:pt x="162827" y="11057"/>
                </a:cubicBezTo>
                <a:cubicBezTo>
                  <a:pt x="162785" y="10538"/>
                  <a:pt x="162747" y="9997"/>
                  <a:pt x="162715" y="9495"/>
                </a:cubicBezTo>
                <a:close/>
                <a:moveTo>
                  <a:pt x="201932" y="9495"/>
                </a:moveTo>
                <a:lnTo>
                  <a:pt x="201932" y="9495"/>
                </a:lnTo>
                <a:cubicBezTo>
                  <a:pt x="201980" y="9568"/>
                  <a:pt x="202029" y="9648"/>
                  <a:pt x="202071" y="9725"/>
                </a:cubicBezTo>
                <a:cubicBezTo>
                  <a:pt x="202116" y="9875"/>
                  <a:pt x="202165" y="10035"/>
                  <a:pt x="202207" y="10206"/>
                </a:cubicBezTo>
                <a:cubicBezTo>
                  <a:pt x="202252" y="10377"/>
                  <a:pt x="202186" y="10415"/>
                  <a:pt x="202179" y="10517"/>
                </a:cubicBezTo>
                <a:cubicBezTo>
                  <a:pt x="202130" y="10698"/>
                  <a:pt x="202085" y="10883"/>
                  <a:pt x="202047" y="11057"/>
                </a:cubicBezTo>
                <a:cubicBezTo>
                  <a:pt x="201998" y="10538"/>
                  <a:pt x="201963" y="9993"/>
                  <a:pt x="201932" y="9495"/>
                </a:cubicBezTo>
                <a:close/>
                <a:moveTo>
                  <a:pt x="5717" y="9495"/>
                </a:moveTo>
                <a:lnTo>
                  <a:pt x="5860" y="9725"/>
                </a:lnTo>
                <a:cubicBezTo>
                  <a:pt x="5905" y="9875"/>
                  <a:pt x="5947" y="10035"/>
                  <a:pt x="5996" y="10206"/>
                </a:cubicBezTo>
                <a:cubicBezTo>
                  <a:pt x="5951" y="10611"/>
                  <a:pt x="5909" y="10987"/>
                  <a:pt x="5856" y="11312"/>
                </a:cubicBezTo>
                <a:cubicBezTo>
                  <a:pt x="5801" y="10715"/>
                  <a:pt x="5752" y="10074"/>
                  <a:pt x="5717" y="9495"/>
                </a:cubicBezTo>
                <a:close/>
                <a:moveTo>
                  <a:pt x="17367" y="9666"/>
                </a:moveTo>
                <a:cubicBezTo>
                  <a:pt x="17423" y="9805"/>
                  <a:pt x="17479" y="9945"/>
                  <a:pt x="17531" y="10088"/>
                </a:cubicBezTo>
                <a:cubicBezTo>
                  <a:pt x="17489" y="10538"/>
                  <a:pt x="17437" y="10956"/>
                  <a:pt x="17381" y="11312"/>
                </a:cubicBezTo>
                <a:cubicBezTo>
                  <a:pt x="17336" y="10855"/>
                  <a:pt x="17301" y="10367"/>
                  <a:pt x="17269" y="9906"/>
                </a:cubicBezTo>
                <a:cubicBezTo>
                  <a:pt x="17301" y="9822"/>
                  <a:pt x="17332" y="9742"/>
                  <a:pt x="17367" y="9666"/>
                </a:cubicBezTo>
                <a:close/>
                <a:moveTo>
                  <a:pt x="56580" y="9666"/>
                </a:moveTo>
                <a:cubicBezTo>
                  <a:pt x="56643" y="9805"/>
                  <a:pt x="56695" y="9945"/>
                  <a:pt x="56751" y="10088"/>
                </a:cubicBezTo>
                <a:cubicBezTo>
                  <a:pt x="56706" y="10538"/>
                  <a:pt x="56653" y="10956"/>
                  <a:pt x="56597" y="11312"/>
                </a:cubicBezTo>
                <a:cubicBezTo>
                  <a:pt x="56556" y="10855"/>
                  <a:pt x="56514" y="10367"/>
                  <a:pt x="56486" y="9903"/>
                </a:cubicBezTo>
                <a:lnTo>
                  <a:pt x="56580" y="9666"/>
                </a:lnTo>
                <a:close/>
                <a:moveTo>
                  <a:pt x="95800" y="9666"/>
                </a:moveTo>
                <a:lnTo>
                  <a:pt x="95971" y="10088"/>
                </a:lnTo>
                <a:cubicBezTo>
                  <a:pt x="95922" y="10538"/>
                  <a:pt x="95873" y="10956"/>
                  <a:pt x="95817" y="11312"/>
                </a:cubicBezTo>
                <a:cubicBezTo>
                  <a:pt x="95776" y="10855"/>
                  <a:pt x="95734" y="10367"/>
                  <a:pt x="95706" y="9903"/>
                </a:cubicBezTo>
                <a:cubicBezTo>
                  <a:pt x="95734" y="9822"/>
                  <a:pt x="95769" y="9742"/>
                  <a:pt x="95800" y="9666"/>
                </a:cubicBezTo>
                <a:close/>
                <a:moveTo>
                  <a:pt x="135145" y="9666"/>
                </a:moveTo>
                <a:cubicBezTo>
                  <a:pt x="135201" y="9805"/>
                  <a:pt x="135261" y="9945"/>
                  <a:pt x="135313" y="10088"/>
                </a:cubicBezTo>
                <a:cubicBezTo>
                  <a:pt x="135268" y="10538"/>
                  <a:pt x="135215" y="10956"/>
                  <a:pt x="135159" y="11312"/>
                </a:cubicBezTo>
                <a:cubicBezTo>
                  <a:pt x="135114" y="10855"/>
                  <a:pt x="135079" y="10367"/>
                  <a:pt x="135051" y="9903"/>
                </a:cubicBezTo>
                <a:cubicBezTo>
                  <a:pt x="135079" y="9822"/>
                  <a:pt x="135111" y="9742"/>
                  <a:pt x="135145" y="9666"/>
                </a:cubicBezTo>
                <a:close/>
                <a:moveTo>
                  <a:pt x="174358" y="9666"/>
                </a:moveTo>
                <a:cubicBezTo>
                  <a:pt x="174421" y="9805"/>
                  <a:pt x="174473" y="9945"/>
                  <a:pt x="174529" y="10088"/>
                </a:cubicBezTo>
                <a:cubicBezTo>
                  <a:pt x="174487" y="10538"/>
                  <a:pt x="174435" y="10956"/>
                  <a:pt x="174376" y="11312"/>
                </a:cubicBezTo>
                <a:cubicBezTo>
                  <a:pt x="174334" y="10855"/>
                  <a:pt x="174299" y="10367"/>
                  <a:pt x="174268" y="9903"/>
                </a:cubicBezTo>
                <a:lnTo>
                  <a:pt x="174358" y="9666"/>
                </a:lnTo>
                <a:close/>
                <a:moveTo>
                  <a:pt x="213578" y="9666"/>
                </a:moveTo>
                <a:lnTo>
                  <a:pt x="213749" y="10088"/>
                </a:lnTo>
                <a:cubicBezTo>
                  <a:pt x="213700" y="10538"/>
                  <a:pt x="213655" y="10956"/>
                  <a:pt x="213596" y="11312"/>
                </a:cubicBezTo>
                <a:cubicBezTo>
                  <a:pt x="213554" y="10855"/>
                  <a:pt x="213515" y="10367"/>
                  <a:pt x="213484" y="9903"/>
                </a:cubicBezTo>
                <a:cubicBezTo>
                  <a:pt x="213519" y="9822"/>
                  <a:pt x="213547" y="9742"/>
                  <a:pt x="213578" y="9666"/>
                </a:cubicBezTo>
                <a:close/>
                <a:moveTo>
                  <a:pt x="252871" y="9666"/>
                </a:moveTo>
                <a:cubicBezTo>
                  <a:pt x="252931" y="9805"/>
                  <a:pt x="252983" y="9945"/>
                  <a:pt x="253039" y="10088"/>
                </a:cubicBezTo>
                <a:cubicBezTo>
                  <a:pt x="252994" y="10538"/>
                  <a:pt x="252941" y="10956"/>
                  <a:pt x="252885" y="11312"/>
                </a:cubicBezTo>
                <a:cubicBezTo>
                  <a:pt x="252844" y="10855"/>
                  <a:pt x="252809" y="10367"/>
                  <a:pt x="252777" y="9903"/>
                </a:cubicBezTo>
                <a:cubicBezTo>
                  <a:pt x="252809" y="9822"/>
                  <a:pt x="252837" y="9742"/>
                  <a:pt x="252871" y="9666"/>
                </a:cubicBezTo>
                <a:close/>
                <a:moveTo>
                  <a:pt x="4901" y="11239"/>
                </a:moveTo>
                <a:lnTo>
                  <a:pt x="4901" y="11239"/>
                </a:lnTo>
                <a:cubicBezTo>
                  <a:pt x="4915" y="11280"/>
                  <a:pt x="4922" y="11326"/>
                  <a:pt x="4936" y="11368"/>
                </a:cubicBezTo>
                <a:cubicBezTo>
                  <a:pt x="4929" y="11347"/>
                  <a:pt x="4918" y="11322"/>
                  <a:pt x="4904" y="11301"/>
                </a:cubicBezTo>
                <a:cubicBezTo>
                  <a:pt x="4908" y="11280"/>
                  <a:pt x="4904" y="11260"/>
                  <a:pt x="4901" y="11239"/>
                </a:cubicBezTo>
                <a:close/>
                <a:moveTo>
                  <a:pt x="44121" y="11237"/>
                </a:moveTo>
                <a:cubicBezTo>
                  <a:pt x="44124" y="11237"/>
                  <a:pt x="44143" y="11329"/>
                  <a:pt x="44156" y="11368"/>
                </a:cubicBezTo>
                <a:cubicBezTo>
                  <a:pt x="44142" y="11347"/>
                  <a:pt x="44131" y="11322"/>
                  <a:pt x="44124" y="11301"/>
                </a:cubicBezTo>
                <a:cubicBezTo>
                  <a:pt x="44124" y="11277"/>
                  <a:pt x="44121" y="11256"/>
                  <a:pt x="44121" y="11239"/>
                </a:cubicBezTo>
                <a:cubicBezTo>
                  <a:pt x="44121" y="11237"/>
                  <a:pt x="44121" y="11237"/>
                  <a:pt x="44121" y="11237"/>
                </a:cubicBezTo>
                <a:close/>
                <a:moveTo>
                  <a:pt x="83341" y="11239"/>
                </a:moveTo>
                <a:lnTo>
                  <a:pt x="83341" y="11239"/>
                </a:lnTo>
                <a:cubicBezTo>
                  <a:pt x="83348" y="11280"/>
                  <a:pt x="83361" y="11326"/>
                  <a:pt x="83368" y="11368"/>
                </a:cubicBezTo>
                <a:lnTo>
                  <a:pt x="83344" y="11301"/>
                </a:lnTo>
                <a:cubicBezTo>
                  <a:pt x="83341" y="11280"/>
                  <a:pt x="83337" y="11260"/>
                  <a:pt x="83341" y="11239"/>
                </a:cubicBezTo>
                <a:close/>
                <a:moveTo>
                  <a:pt x="161899" y="11239"/>
                </a:moveTo>
                <a:cubicBezTo>
                  <a:pt x="161913" y="11280"/>
                  <a:pt x="161920" y="11326"/>
                  <a:pt x="161934" y="11368"/>
                </a:cubicBezTo>
                <a:lnTo>
                  <a:pt x="161902" y="11298"/>
                </a:lnTo>
                <a:cubicBezTo>
                  <a:pt x="161906" y="11280"/>
                  <a:pt x="161902" y="11260"/>
                  <a:pt x="161899" y="11239"/>
                </a:cubicBezTo>
                <a:close/>
                <a:moveTo>
                  <a:pt x="201119" y="11237"/>
                </a:moveTo>
                <a:cubicBezTo>
                  <a:pt x="201122" y="11237"/>
                  <a:pt x="201140" y="11329"/>
                  <a:pt x="201147" y="11368"/>
                </a:cubicBezTo>
                <a:lnTo>
                  <a:pt x="201122" y="11298"/>
                </a:lnTo>
                <a:cubicBezTo>
                  <a:pt x="201122" y="11277"/>
                  <a:pt x="201119" y="11256"/>
                  <a:pt x="201119" y="11239"/>
                </a:cubicBezTo>
                <a:cubicBezTo>
                  <a:pt x="201119" y="11237"/>
                  <a:pt x="201119" y="11237"/>
                  <a:pt x="201119" y="11237"/>
                </a:cubicBezTo>
                <a:close/>
                <a:moveTo>
                  <a:pt x="279391" y="10335"/>
                </a:moveTo>
                <a:lnTo>
                  <a:pt x="279391" y="10335"/>
                </a:lnTo>
                <a:cubicBezTo>
                  <a:pt x="279482" y="10663"/>
                  <a:pt x="279573" y="11012"/>
                  <a:pt x="279656" y="11368"/>
                </a:cubicBezTo>
                <a:cubicBezTo>
                  <a:pt x="279583" y="11193"/>
                  <a:pt x="279510" y="11033"/>
                  <a:pt x="279440" y="10886"/>
                </a:cubicBezTo>
                <a:cubicBezTo>
                  <a:pt x="279370" y="10736"/>
                  <a:pt x="279405" y="10503"/>
                  <a:pt x="279391" y="10335"/>
                </a:cubicBezTo>
                <a:close/>
                <a:moveTo>
                  <a:pt x="10321" y="11556"/>
                </a:moveTo>
                <a:cubicBezTo>
                  <a:pt x="10335" y="11619"/>
                  <a:pt x="10353" y="11678"/>
                  <a:pt x="10370" y="11741"/>
                </a:cubicBezTo>
                <a:cubicBezTo>
                  <a:pt x="10349" y="11772"/>
                  <a:pt x="10335" y="11807"/>
                  <a:pt x="10321" y="11842"/>
                </a:cubicBezTo>
                <a:lnTo>
                  <a:pt x="10269" y="11741"/>
                </a:lnTo>
                <a:lnTo>
                  <a:pt x="10321" y="11556"/>
                </a:lnTo>
                <a:close/>
                <a:moveTo>
                  <a:pt x="49534" y="11556"/>
                </a:moveTo>
                <a:lnTo>
                  <a:pt x="49586" y="11741"/>
                </a:lnTo>
                <a:lnTo>
                  <a:pt x="49534" y="11842"/>
                </a:lnTo>
                <a:cubicBezTo>
                  <a:pt x="49520" y="11807"/>
                  <a:pt x="49506" y="11772"/>
                  <a:pt x="49485" y="11741"/>
                </a:cubicBezTo>
                <a:cubicBezTo>
                  <a:pt x="49503" y="11678"/>
                  <a:pt x="49520" y="11619"/>
                  <a:pt x="49534" y="11556"/>
                </a:cubicBezTo>
                <a:close/>
                <a:moveTo>
                  <a:pt x="88754" y="11556"/>
                </a:moveTo>
                <a:cubicBezTo>
                  <a:pt x="88771" y="11619"/>
                  <a:pt x="88789" y="11678"/>
                  <a:pt x="88803" y="11741"/>
                </a:cubicBezTo>
                <a:cubicBezTo>
                  <a:pt x="88789" y="11776"/>
                  <a:pt x="88771" y="11807"/>
                  <a:pt x="88754" y="11842"/>
                </a:cubicBezTo>
                <a:lnTo>
                  <a:pt x="88705" y="11741"/>
                </a:lnTo>
                <a:cubicBezTo>
                  <a:pt x="88719" y="11678"/>
                  <a:pt x="88737" y="11619"/>
                  <a:pt x="88754" y="11556"/>
                </a:cubicBezTo>
                <a:close/>
                <a:moveTo>
                  <a:pt x="128100" y="11556"/>
                </a:moveTo>
                <a:cubicBezTo>
                  <a:pt x="128117" y="11619"/>
                  <a:pt x="128131" y="11678"/>
                  <a:pt x="128148" y="11741"/>
                </a:cubicBezTo>
                <a:lnTo>
                  <a:pt x="128100" y="11842"/>
                </a:lnTo>
                <a:lnTo>
                  <a:pt x="128047" y="11741"/>
                </a:lnTo>
                <a:lnTo>
                  <a:pt x="128100" y="11556"/>
                </a:lnTo>
                <a:close/>
                <a:moveTo>
                  <a:pt x="167316" y="11556"/>
                </a:moveTo>
                <a:lnTo>
                  <a:pt x="167368" y="11741"/>
                </a:lnTo>
                <a:lnTo>
                  <a:pt x="167316" y="11842"/>
                </a:lnTo>
                <a:cubicBezTo>
                  <a:pt x="167299" y="11807"/>
                  <a:pt x="167285" y="11772"/>
                  <a:pt x="167267" y="11741"/>
                </a:cubicBezTo>
                <a:cubicBezTo>
                  <a:pt x="167285" y="11678"/>
                  <a:pt x="167302" y="11619"/>
                  <a:pt x="167316" y="11556"/>
                </a:cubicBezTo>
                <a:close/>
                <a:moveTo>
                  <a:pt x="206532" y="11556"/>
                </a:moveTo>
                <a:lnTo>
                  <a:pt x="206585" y="11741"/>
                </a:lnTo>
                <a:lnTo>
                  <a:pt x="206532" y="11842"/>
                </a:lnTo>
                <a:lnTo>
                  <a:pt x="206487" y="11741"/>
                </a:lnTo>
                <a:cubicBezTo>
                  <a:pt x="206504" y="11678"/>
                  <a:pt x="206515" y="11619"/>
                  <a:pt x="206532" y="11556"/>
                </a:cubicBezTo>
                <a:close/>
                <a:moveTo>
                  <a:pt x="245826" y="11556"/>
                </a:moveTo>
                <a:cubicBezTo>
                  <a:pt x="245839" y="11619"/>
                  <a:pt x="245857" y="11678"/>
                  <a:pt x="245874" y="11741"/>
                </a:cubicBezTo>
                <a:cubicBezTo>
                  <a:pt x="245857" y="11772"/>
                  <a:pt x="245839" y="11807"/>
                  <a:pt x="245826" y="11842"/>
                </a:cubicBezTo>
                <a:lnTo>
                  <a:pt x="245773" y="11741"/>
                </a:lnTo>
                <a:lnTo>
                  <a:pt x="245826" y="11556"/>
                </a:lnTo>
                <a:close/>
                <a:moveTo>
                  <a:pt x="31051" y="10865"/>
                </a:moveTo>
                <a:cubicBezTo>
                  <a:pt x="31068" y="10935"/>
                  <a:pt x="31086" y="10998"/>
                  <a:pt x="31110" y="11064"/>
                </a:cubicBezTo>
                <a:lnTo>
                  <a:pt x="31110" y="11675"/>
                </a:lnTo>
                <a:lnTo>
                  <a:pt x="31086" y="11846"/>
                </a:lnTo>
                <a:lnTo>
                  <a:pt x="31082" y="11853"/>
                </a:lnTo>
                <a:cubicBezTo>
                  <a:pt x="31082" y="11853"/>
                  <a:pt x="31065" y="11500"/>
                  <a:pt x="31016" y="10987"/>
                </a:cubicBezTo>
                <a:cubicBezTo>
                  <a:pt x="31026" y="10946"/>
                  <a:pt x="31040" y="10904"/>
                  <a:pt x="31051" y="10865"/>
                </a:cubicBezTo>
                <a:close/>
                <a:moveTo>
                  <a:pt x="32617" y="11099"/>
                </a:moveTo>
                <a:cubicBezTo>
                  <a:pt x="32638" y="11169"/>
                  <a:pt x="32655" y="11249"/>
                  <a:pt x="32680" y="11322"/>
                </a:cubicBezTo>
                <a:cubicBezTo>
                  <a:pt x="32648" y="11500"/>
                  <a:pt x="32607" y="11678"/>
                  <a:pt x="32558" y="11853"/>
                </a:cubicBezTo>
                <a:cubicBezTo>
                  <a:pt x="32558" y="11853"/>
                  <a:pt x="32547" y="11713"/>
                  <a:pt x="32530" y="11483"/>
                </a:cubicBezTo>
                <a:cubicBezTo>
                  <a:pt x="32561" y="11354"/>
                  <a:pt x="32593" y="11225"/>
                  <a:pt x="32617" y="11099"/>
                </a:cubicBezTo>
                <a:close/>
                <a:moveTo>
                  <a:pt x="70267" y="10865"/>
                </a:moveTo>
                <a:cubicBezTo>
                  <a:pt x="70288" y="10935"/>
                  <a:pt x="70306" y="10998"/>
                  <a:pt x="70323" y="11064"/>
                </a:cubicBezTo>
                <a:cubicBezTo>
                  <a:pt x="70327" y="11260"/>
                  <a:pt x="70327" y="11462"/>
                  <a:pt x="70327" y="11675"/>
                </a:cubicBezTo>
                <a:lnTo>
                  <a:pt x="70306" y="11846"/>
                </a:lnTo>
                <a:lnTo>
                  <a:pt x="70302" y="11853"/>
                </a:lnTo>
                <a:cubicBezTo>
                  <a:pt x="70302" y="11853"/>
                  <a:pt x="70285" y="11500"/>
                  <a:pt x="70232" y="10987"/>
                </a:cubicBezTo>
                <a:cubicBezTo>
                  <a:pt x="70246" y="10946"/>
                  <a:pt x="70257" y="10904"/>
                  <a:pt x="70267" y="10865"/>
                </a:cubicBezTo>
                <a:close/>
                <a:moveTo>
                  <a:pt x="71837" y="11099"/>
                </a:moveTo>
                <a:cubicBezTo>
                  <a:pt x="71854" y="11169"/>
                  <a:pt x="71875" y="11249"/>
                  <a:pt x="71896" y="11322"/>
                </a:cubicBezTo>
                <a:cubicBezTo>
                  <a:pt x="71865" y="11500"/>
                  <a:pt x="71823" y="11678"/>
                  <a:pt x="71771" y="11853"/>
                </a:cubicBezTo>
                <a:cubicBezTo>
                  <a:pt x="71771" y="11853"/>
                  <a:pt x="71767" y="11713"/>
                  <a:pt x="71750" y="11483"/>
                </a:cubicBezTo>
                <a:cubicBezTo>
                  <a:pt x="71778" y="11354"/>
                  <a:pt x="71805" y="11225"/>
                  <a:pt x="71837" y="11099"/>
                </a:cubicBezTo>
                <a:close/>
                <a:moveTo>
                  <a:pt x="109487" y="10865"/>
                </a:moveTo>
                <a:cubicBezTo>
                  <a:pt x="109505" y="10932"/>
                  <a:pt x="109526" y="10998"/>
                  <a:pt x="109543" y="11064"/>
                </a:cubicBezTo>
                <a:cubicBezTo>
                  <a:pt x="109546" y="11260"/>
                  <a:pt x="109546" y="11462"/>
                  <a:pt x="109543" y="11675"/>
                </a:cubicBezTo>
                <a:lnTo>
                  <a:pt x="109522" y="11846"/>
                </a:lnTo>
                <a:lnTo>
                  <a:pt x="109522" y="11853"/>
                </a:lnTo>
                <a:cubicBezTo>
                  <a:pt x="109522" y="11853"/>
                  <a:pt x="109498" y="11500"/>
                  <a:pt x="109452" y="10987"/>
                </a:cubicBezTo>
                <a:cubicBezTo>
                  <a:pt x="109466" y="10946"/>
                  <a:pt x="109473" y="10904"/>
                  <a:pt x="109487" y="10865"/>
                </a:cubicBezTo>
                <a:close/>
                <a:moveTo>
                  <a:pt x="111057" y="11099"/>
                </a:moveTo>
                <a:cubicBezTo>
                  <a:pt x="111074" y="11169"/>
                  <a:pt x="111095" y="11249"/>
                  <a:pt x="111113" y="11322"/>
                </a:cubicBezTo>
                <a:cubicBezTo>
                  <a:pt x="111085" y="11500"/>
                  <a:pt x="111043" y="11678"/>
                  <a:pt x="110991" y="11853"/>
                </a:cubicBezTo>
                <a:cubicBezTo>
                  <a:pt x="110991" y="11853"/>
                  <a:pt x="110980" y="11713"/>
                  <a:pt x="110963" y="11483"/>
                </a:cubicBezTo>
                <a:lnTo>
                  <a:pt x="111057" y="11099"/>
                </a:lnTo>
                <a:close/>
                <a:moveTo>
                  <a:pt x="148833" y="10869"/>
                </a:moveTo>
                <a:cubicBezTo>
                  <a:pt x="148850" y="10935"/>
                  <a:pt x="148871" y="10998"/>
                  <a:pt x="148888" y="11064"/>
                </a:cubicBezTo>
                <a:cubicBezTo>
                  <a:pt x="148888" y="11260"/>
                  <a:pt x="148892" y="11462"/>
                  <a:pt x="148888" y="11675"/>
                </a:cubicBezTo>
                <a:cubicBezTo>
                  <a:pt x="148888" y="11675"/>
                  <a:pt x="148881" y="11737"/>
                  <a:pt x="148868" y="11846"/>
                </a:cubicBezTo>
                <a:lnTo>
                  <a:pt x="148864" y="11853"/>
                </a:lnTo>
                <a:cubicBezTo>
                  <a:pt x="148864" y="11853"/>
                  <a:pt x="148847" y="11500"/>
                  <a:pt x="148798" y="10987"/>
                </a:cubicBezTo>
                <a:cubicBezTo>
                  <a:pt x="148805" y="10946"/>
                  <a:pt x="148819" y="10907"/>
                  <a:pt x="148833" y="10869"/>
                </a:cubicBezTo>
                <a:close/>
                <a:moveTo>
                  <a:pt x="150399" y="11099"/>
                </a:moveTo>
                <a:cubicBezTo>
                  <a:pt x="150420" y="11169"/>
                  <a:pt x="150441" y="11249"/>
                  <a:pt x="150458" y="11322"/>
                </a:cubicBezTo>
                <a:cubicBezTo>
                  <a:pt x="150427" y="11500"/>
                  <a:pt x="150385" y="11678"/>
                  <a:pt x="150336" y="11853"/>
                </a:cubicBezTo>
                <a:cubicBezTo>
                  <a:pt x="150336" y="11853"/>
                  <a:pt x="150329" y="11713"/>
                  <a:pt x="150312" y="11483"/>
                </a:cubicBezTo>
                <a:cubicBezTo>
                  <a:pt x="150339" y="11354"/>
                  <a:pt x="150371" y="11225"/>
                  <a:pt x="150399" y="11099"/>
                </a:cubicBezTo>
                <a:close/>
                <a:moveTo>
                  <a:pt x="188053" y="10869"/>
                </a:moveTo>
                <a:lnTo>
                  <a:pt x="188105" y="11064"/>
                </a:lnTo>
                <a:cubicBezTo>
                  <a:pt x="188108" y="11260"/>
                  <a:pt x="188108" y="11462"/>
                  <a:pt x="188108" y="11675"/>
                </a:cubicBezTo>
                <a:cubicBezTo>
                  <a:pt x="188108" y="11675"/>
                  <a:pt x="188098" y="11737"/>
                  <a:pt x="188087" y="11846"/>
                </a:cubicBezTo>
                <a:lnTo>
                  <a:pt x="188080" y="11853"/>
                </a:lnTo>
                <a:cubicBezTo>
                  <a:pt x="188080" y="11853"/>
                  <a:pt x="188063" y="11500"/>
                  <a:pt x="188011" y="10987"/>
                </a:cubicBezTo>
                <a:cubicBezTo>
                  <a:pt x="188025" y="10946"/>
                  <a:pt x="188039" y="10904"/>
                  <a:pt x="188053" y="10869"/>
                </a:cubicBezTo>
                <a:close/>
                <a:moveTo>
                  <a:pt x="189615" y="11099"/>
                </a:moveTo>
                <a:cubicBezTo>
                  <a:pt x="189636" y="11169"/>
                  <a:pt x="189654" y="11249"/>
                  <a:pt x="189678" y="11322"/>
                </a:cubicBezTo>
                <a:cubicBezTo>
                  <a:pt x="189647" y="11500"/>
                  <a:pt x="189605" y="11678"/>
                  <a:pt x="189556" y="11853"/>
                </a:cubicBezTo>
                <a:cubicBezTo>
                  <a:pt x="189556" y="11853"/>
                  <a:pt x="189545" y="11713"/>
                  <a:pt x="189528" y="11483"/>
                </a:cubicBezTo>
                <a:cubicBezTo>
                  <a:pt x="189559" y="11354"/>
                  <a:pt x="189587" y="11225"/>
                  <a:pt x="189615" y="11099"/>
                </a:cubicBezTo>
                <a:close/>
                <a:moveTo>
                  <a:pt x="227265" y="10862"/>
                </a:moveTo>
                <a:cubicBezTo>
                  <a:pt x="227286" y="10932"/>
                  <a:pt x="227304" y="10998"/>
                  <a:pt x="227321" y="11064"/>
                </a:cubicBezTo>
                <a:cubicBezTo>
                  <a:pt x="227328" y="11260"/>
                  <a:pt x="227328" y="11462"/>
                  <a:pt x="227328" y="11675"/>
                </a:cubicBezTo>
                <a:cubicBezTo>
                  <a:pt x="227328" y="11675"/>
                  <a:pt x="227314" y="11741"/>
                  <a:pt x="227300" y="11846"/>
                </a:cubicBezTo>
                <a:lnTo>
                  <a:pt x="227300" y="11853"/>
                </a:lnTo>
                <a:cubicBezTo>
                  <a:pt x="227300" y="11853"/>
                  <a:pt x="227279" y="11500"/>
                  <a:pt x="227231" y="10984"/>
                </a:cubicBezTo>
                <a:cubicBezTo>
                  <a:pt x="227245" y="10946"/>
                  <a:pt x="227258" y="10904"/>
                  <a:pt x="227265" y="10862"/>
                </a:cubicBezTo>
                <a:close/>
                <a:moveTo>
                  <a:pt x="228835" y="11099"/>
                </a:moveTo>
                <a:cubicBezTo>
                  <a:pt x="228853" y="11169"/>
                  <a:pt x="228873" y="11249"/>
                  <a:pt x="228894" y="11322"/>
                </a:cubicBezTo>
                <a:cubicBezTo>
                  <a:pt x="228863" y="11500"/>
                  <a:pt x="228821" y="11678"/>
                  <a:pt x="228769" y="11853"/>
                </a:cubicBezTo>
                <a:cubicBezTo>
                  <a:pt x="228769" y="11853"/>
                  <a:pt x="228765" y="11713"/>
                  <a:pt x="228748" y="11483"/>
                </a:cubicBezTo>
                <a:cubicBezTo>
                  <a:pt x="228776" y="11354"/>
                  <a:pt x="228804" y="11225"/>
                  <a:pt x="228835" y="11099"/>
                </a:cubicBezTo>
                <a:close/>
                <a:moveTo>
                  <a:pt x="266559" y="10869"/>
                </a:moveTo>
                <a:lnTo>
                  <a:pt x="266611" y="11064"/>
                </a:lnTo>
                <a:cubicBezTo>
                  <a:pt x="266614" y="11260"/>
                  <a:pt x="266614" y="11462"/>
                  <a:pt x="266614" y="11675"/>
                </a:cubicBezTo>
                <a:lnTo>
                  <a:pt x="266594" y="11846"/>
                </a:lnTo>
                <a:lnTo>
                  <a:pt x="266590" y="11853"/>
                </a:lnTo>
                <a:cubicBezTo>
                  <a:pt x="266590" y="11853"/>
                  <a:pt x="266573" y="11500"/>
                  <a:pt x="266520" y="10987"/>
                </a:cubicBezTo>
                <a:cubicBezTo>
                  <a:pt x="266534" y="10946"/>
                  <a:pt x="266545" y="10904"/>
                  <a:pt x="266559" y="10869"/>
                </a:cubicBezTo>
                <a:close/>
                <a:moveTo>
                  <a:pt x="268125" y="11099"/>
                </a:moveTo>
                <a:cubicBezTo>
                  <a:pt x="268146" y="11169"/>
                  <a:pt x="268163" y="11249"/>
                  <a:pt x="268184" y="11319"/>
                </a:cubicBezTo>
                <a:cubicBezTo>
                  <a:pt x="268153" y="11497"/>
                  <a:pt x="268114" y="11678"/>
                  <a:pt x="268062" y="11853"/>
                </a:cubicBezTo>
                <a:cubicBezTo>
                  <a:pt x="268062" y="11853"/>
                  <a:pt x="268055" y="11713"/>
                  <a:pt x="268038" y="11483"/>
                </a:cubicBezTo>
                <a:cubicBezTo>
                  <a:pt x="268069" y="11354"/>
                  <a:pt x="268093" y="11225"/>
                  <a:pt x="268125" y="11099"/>
                </a:cubicBezTo>
                <a:close/>
                <a:moveTo>
                  <a:pt x="218200" y="11012"/>
                </a:moveTo>
                <a:cubicBezTo>
                  <a:pt x="218245" y="11130"/>
                  <a:pt x="218287" y="11263"/>
                  <a:pt x="218336" y="11410"/>
                </a:cubicBezTo>
                <a:cubicBezTo>
                  <a:pt x="218385" y="11553"/>
                  <a:pt x="218312" y="11636"/>
                  <a:pt x="218301" y="11741"/>
                </a:cubicBezTo>
                <a:cubicBezTo>
                  <a:pt x="218287" y="11779"/>
                  <a:pt x="218280" y="11818"/>
                  <a:pt x="218266" y="11853"/>
                </a:cubicBezTo>
                <a:cubicBezTo>
                  <a:pt x="218266" y="11854"/>
                  <a:pt x="218265" y="11855"/>
                  <a:pt x="218265" y="11855"/>
                </a:cubicBezTo>
                <a:cubicBezTo>
                  <a:pt x="218252" y="11855"/>
                  <a:pt x="218247" y="11486"/>
                  <a:pt x="218200" y="11012"/>
                </a:cubicBezTo>
                <a:close/>
                <a:moveTo>
                  <a:pt x="21989" y="11012"/>
                </a:moveTo>
                <a:lnTo>
                  <a:pt x="22118" y="11410"/>
                </a:lnTo>
                <a:cubicBezTo>
                  <a:pt x="22107" y="11528"/>
                  <a:pt x="22093" y="11636"/>
                  <a:pt x="22083" y="11741"/>
                </a:cubicBezTo>
                <a:cubicBezTo>
                  <a:pt x="22076" y="11779"/>
                  <a:pt x="22062" y="11818"/>
                  <a:pt x="22052" y="11853"/>
                </a:cubicBezTo>
                <a:cubicBezTo>
                  <a:pt x="22051" y="11854"/>
                  <a:pt x="22051" y="11855"/>
                  <a:pt x="22051" y="11855"/>
                </a:cubicBezTo>
                <a:cubicBezTo>
                  <a:pt x="22043" y="11855"/>
                  <a:pt x="22029" y="11489"/>
                  <a:pt x="21989" y="11012"/>
                </a:cubicBezTo>
                <a:close/>
                <a:moveTo>
                  <a:pt x="61202" y="11012"/>
                </a:moveTo>
                <a:lnTo>
                  <a:pt x="61202" y="11012"/>
                </a:lnTo>
                <a:cubicBezTo>
                  <a:pt x="61247" y="11130"/>
                  <a:pt x="61289" y="11267"/>
                  <a:pt x="61338" y="11410"/>
                </a:cubicBezTo>
                <a:cubicBezTo>
                  <a:pt x="61387" y="11553"/>
                  <a:pt x="61313" y="11636"/>
                  <a:pt x="61303" y="11741"/>
                </a:cubicBezTo>
                <a:cubicBezTo>
                  <a:pt x="61289" y="11779"/>
                  <a:pt x="61282" y="11818"/>
                  <a:pt x="61268" y="11853"/>
                </a:cubicBezTo>
                <a:cubicBezTo>
                  <a:pt x="61267" y="11854"/>
                  <a:pt x="61267" y="11855"/>
                  <a:pt x="61266" y="11855"/>
                </a:cubicBezTo>
                <a:cubicBezTo>
                  <a:pt x="61254" y="11855"/>
                  <a:pt x="61248" y="11489"/>
                  <a:pt x="61202" y="11012"/>
                </a:cubicBezTo>
                <a:close/>
                <a:moveTo>
                  <a:pt x="100422" y="11012"/>
                </a:moveTo>
                <a:lnTo>
                  <a:pt x="100422" y="11012"/>
                </a:lnTo>
                <a:cubicBezTo>
                  <a:pt x="100464" y="11130"/>
                  <a:pt x="100509" y="11267"/>
                  <a:pt x="100551" y="11410"/>
                </a:cubicBezTo>
                <a:cubicBezTo>
                  <a:pt x="100596" y="11553"/>
                  <a:pt x="100530" y="11636"/>
                  <a:pt x="100523" y="11737"/>
                </a:cubicBezTo>
                <a:cubicBezTo>
                  <a:pt x="100509" y="11779"/>
                  <a:pt x="100498" y="11818"/>
                  <a:pt x="100488" y="11853"/>
                </a:cubicBezTo>
                <a:cubicBezTo>
                  <a:pt x="100487" y="11854"/>
                  <a:pt x="100487" y="11855"/>
                  <a:pt x="100486" y="11855"/>
                </a:cubicBezTo>
                <a:cubicBezTo>
                  <a:pt x="100474" y="11855"/>
                  <a:pt x="100468" y="11489"/>
                  <a:pt x="100422" y="11012"/>
                </a:cubicBezTo>
                <a:close/>
                <a:moveTo>
                  <a:pt x="139767" y="11012"/>
                </a:moveTo>
                <a:lnTo>
                  <a:pt x="139900" y="11410"/>
                </a:lnTo>
                <a:cubicBezTo>
                  <a:pt x="139886" y="11528"/>
                  <a:pt x="139875" y="11636"/>
                  <a:pt x="139865" y="11741"/>
                </a:cubicBezTo>
                <a:cubicBezTo>
                  <a:pt x="139854" y="11779"/>
                  <a:pt x="139840" y="11818"/>
                  <a:pt x="139833" y="11853"/>
                </a:cubicBezTo>
                <a:cubicBezTo>
                  <a:pt x="139833" y="11854"/>
                  <a:pt x="139833" y="11855"/>
                  <a:pt x="139832" y="11855"/>
                </a:cubicBezTo>
                <a:cubicBezTo>
                  <a:pt x="139822" y="11855"/>
                  <a:pt x="139814" y="11489"/>
                  <a:pt x="139767" y="11012"/>
                </a:cubicBezTo>
                <a:close/>
                <a:moveTo>
                  <a:pt x="178984" y="11012"/>
                </a:moveTo>
                <a:lnTo>
                  <a:pt x="178984" y="11012"/>
                </a:lnTo>
                <a:cubicBezTo>
                  <a:pt x="179025" y="11130"/>
                  <a:pt x="179071" y="11267"/>
                  <a:pt x="179116" y="11410"/>
                </a:cubicBezTo>
                <a:cubicBezTo>
                  <a:pt x="179165" y="11553"/>
                  <a:pt x="179092" y="11636"/>
                  <a:pt x="179081" y="11741"/>
                </a:cubicBezTo>
                <a:cubicBezTo>
                  <a:pt x="179074" y="11779"/>
                  <a:pt x="179060" y="11818"/>
                  <a:pt x="179053" y="11853"/>
                </a:cubicBezTo>
                <a:cubicBezTo>
                  <a:pt x="179053" y="11854"/>
                  <a:pt x="179052" y="11855"/>
                  <a:pt x="179052" y="11855"/>
                </a:cubicBezTo>
                <a:cubicBezTo>
                  <a:pt x="179042" y="11855"/>
                  <a:pt x="179027" y="11489"/>
                  <a:pt x="178984" y="11012"/>
                </a:cubicBezTo>
                <a:close/>
                <a:moveTo>
                  <a:pt x="257490" y="11012"/>
                </a:moveTo>
                <a:lnTo>
                  <a:pt x="257490" y="11012"/>
                </a:lnTo>
                <a:cubicBezTo>
                  <a:pt x="257535" y="11130"/>
                  <a:pt x="257577" y="11267"/>
                  <a:pt x="257626" y="11410"/>
                </a:cubicBezTo>
                <a:cubicBezTo>
                  <a:pt x="257675" y="11553"/>
                  <a:pt x="257598" y="11636"/>
                  <a:pt x="257591" y="11741"/>
                </a:cubicBezTo>
                <a:cubicBezTo>
                  <a:pt x="257580" y="11779"/>
                  <a:pt x="257570" y="11818"/>
                  <a:pt x="257559" y="11853"/>
                </a:cubicBezTo>
                <a:cubicBezTo>
                  <a:pt x="257559" y="11854"/>
                  <a:pt x="257559" y="11855"/>
                  <a:pt x="257558" y="11855"/>
                </a:cubicBezTo>
                <a:cubicBezTo>
                  <a:pt x="257551" y="11855"/>
                  <a:pt x="257536" y="11489"/>
                  <a:pt x="257490" y="11012"/>
                </a:cubicBezTo>
                <a:close/>
                <a:moveTo>
                  <a:pt x="224824" y="11891"/>
                </a:moveTo>
                <a:lnTo>
                  <a:pt x="224838" y="11936"/>
                </a:lnTo>
                <a:cubicBezTo>
                  <a:pt x="224838" y="11947"/>
                  <a:pt x="224834" y="11954"/>
                  <a:pt x="224831" y="11961"/>
                </a:cubicBezTo>
                <a:cubicBezTo>
                  <a:pt x="224827" y="11936"/>
                  <a:pt x="224827" y="11915"/>
                  <a:pt x="224824" y="11891"/>
                </a:cubicBezTo>
                <a:close/>
                <a:moveTo>
                  <a:pt x="28609" y="11894"/>
                </a:moveTo>
                <a:lnTo>
                  <a:pt x="28609" y="11894"/>
                </a:lnTo>
                <a:cubicBezTo>
                  <a:pt x="28616" y="11908"/>
                  <a:pt x="28620" y="11922"/>
                  <a:pt x="28620" y="11936"/>
                </a:cubicBezTo>
                <a:cubicBezTo>
                  <a:pt x="28620" y="11947"/>
                  <a:pt x="28620" y="11954"/>
                  <a:pt x="28616" y="11964"/>
                </a:cubicBezTo>
                <a:cubicBezTo>
                  <a:pt x="28616" y="11936"/>
                  <a:pt x="28609" y="11915"/>
                  <a:pt x="28609" y="11894"/>
                </a:cubicBezTo>
                <a:close/>
                <a:moveTo>
                  <a:pt x="67829" y="11887"/>
                </a:moveTo>
                <a:lnTo>
                  <a:pt x="67829" y="11887"/>
                </a:lnTo>
                <a:cubicBezTo>
                  <a:pt x="67829" y="11905"/>
                  <a:pt x="67833" y="11922"/>
                  <a:pt x="67840" y="11936"/>
                </a:cubicBezTo>
                <a:cubicBezTo>
                  <a:pt x="67840" y="11947"/>
                  <a:pt x="67836" y="11954"/>
                  <a:pt x="67833" y="11964"/>
                </a:cubicBezTo>
                <a:cubicBezTo>
                  <a:pt x="67829" y="11936"/>
                  <a:pt x="67829" y="11912"/>
                  <a:pt x="67829" y="11887"/>
                </a:cubicBezTo>
                <a:close/>
                <a:moveTo>
                  <a:pt x="107046" y="11887"/>
                </a:moveTo>
                <a:lnTo>
                  <a:pt x="107059" y="11936"/>
                </a:lnTo>
                <a:cubicBezTo>
                  <a:pt x="107052" y="11943"/>
                  <a:pt x="107052" y="11954"/>
                  <a:pt x="107052" y="11964"/>
                </a:cubicBezTo>
                <a:cubicBezTo>
                  <a:pt x="107049" y="11936"/>
                  <a:pt x="107049" y="11915"/>
                  <a:pt x="107046" y="11887"/>
                </a:cubicBezTo>
                <a:close/>
                <a:moveTo>
                  <a:pt x="146391" y="11894"/>
                </a:moveTo>
                <a:lnTo>
                  <a:pt x="146405" y="11936"/>
                </a:lnTo>
                <a:cubicBezTo>
                  <a:pt x="146398" y="11947"/>
                  <a:pt x="146398" y="11954"/>
                  <a:pt x="146394" y="11964"/>
                </a:cubicBezTo>
                <a:cubicBezTo>
                  <a:pt x="146394" y="11936"/>
                  <a:pt x="146391" y="11915"/>
                  <a:pt x="146391" y="11894"/>
                </a:cubicBezTo>
                <a:close/>
                <a:moveTo>
                  <a:pt x="185611" y="11888"/>
                </a:moveTo>
                <a:cubicBezTo>
                  <a:pt x="185612" y="11888"/>
                  <a:pt x="185615" y="11925"/>
                  <a:pt x="185618" y="11936"/>
                </a:cubicBezTo>
                <a:cubicBezTo>
                  <a:pt x="185621" y="11950"/>
                  <a:pt x="185614" y="11954"/>
                  <a:pt x="185614" y="11964"/>
                </a:cubicBezTo>
                <a:cubicBezTo>
                  <a:pt x="185614" y="11936"/>
                  <a:pt x="185611" y="11915"/>
                  <a:pt x="185611" y="11894"/>
                </a:cubicBezTo>
                <a:cubicBezTo>
                  <a:pt x="185611" y="11890"/>
                  <a:pt x="185611" y="11888"/>
                  <a:pt x="185611" y="11888"/>
                </a:cubicBezTo>
                <a:close/>
                <a:moveTo>
                  <a:pt x="264117" y="11894"/>
                </a:moveTo>
                <a:lnTo>
                  <a:pt x="264117" y="11894"/>
                </a:lnTo>
                <a:cubicBezTo>
                  <a:pt x="264120" y="11908"/>
                  <a:pt x="264124" y="11922"/>
                  <a:pt x="264127" y="11936"/>
                </a:cubicBezTo>
                <a:cubicBezTo>
                  <a:pt x="264127" y="11947"/>
                  <a:pt x="264120" y="11954"/>
                  <a:pt x="264120" y="11964"/>
                </a:cubicBezTo>
                <a:cubicBezTo>
                  <a:pt x="264120" y="11936"/>
                  <a:pt x="264117" y="11915"/>
                  <a:pt x="264117" y="11894"/>
                </a:cubicBezTo>
                <a:close/>
                <a:moveTo>
                  <a:pt x="277836" y="11905"/>
                </a:moveTo>
                <a:cubicBezTo>
                  <a:pt x="277840" y="11933"/>
                  <a:pt x="277844" y="11955"/>
                  <a:pt x="277847" y="11972"/>
                </a:cubicBezTo>
                <a:lnTo>
                  <a:pt x="277847" y="11972"/>
                </a:lnTo>
                <a:lnTo>
                  <a:pt x="277836" y="11922"/>
                </a:lnTo>
                <a:lnTo>
                  <a:pt x="277836" y="11905"/>
                </a:lnTo>
                <a:close/>
                <a:moveTo>
                  <a:pt x="2804" y="9652"/>
                </a:moveTo>
                <a:lnTo>
                  <a:pt x="3000" y="10241"/>
                </a:lnTo>
                <a:cubicBezTo>
                  <a:pt x="3160" y="11305"/>
                  <a:pt x="3296" y="12009"/>
                  <a:pt x="3296" y="12009"/>
                </a:cubicBezTo>
                <a:lnTo>
                  <a:pt x="2825" y="9742"/>
                </a:lnTo>
                <a:cubicBezTo>
                  <a:pt x="2815" y="9714"/>
                  <a:pt x="2808" y="9683"/>
                  <a:pt x="2804" y="9652"/>
                </a:cubicBezTo>
                <a:close/>
                <a:moveTo>
                  <a:pt x="23743" y="10457"/>
                </a:moveTo>
                <a:lnTo>
                  <a:pt x="23743" y="10457"/>
                </a:lnTo>
                <a:cubicBezTo>
                  <a:pt x="23719" y="11068"/>
                  <a:pt x="23667" y="11992"/>
                  <a:pt x="23586" y="12808"/>
                </a:cubicBezTo>
                <a:cubicBezTo>
                  <a:pt x="23534" y="12487"/>
                  <a:pt x="23492" y="12097"/>
                  <a:pt x="23454" y="11689"/>
                </a:cubicBezTo>
                <a:cubicBezTo>
                  <a:pt x="23555" y="11232"/>
                  <a:pt x="23653" y="10817"/>
                  <a:pt x="23743" y="10457"/>
                </a:cubicBezTo>
                <a:close/>
                <a:moveTo>
                  <a:pt x="37340" y="12229"/>
                </a:moveTo>
                <a:lnTo>
                  <a:pt x="37340" y="12229"/>
                </a:lnTo>
                <a:cubicBezTo>
                  <a:pt x="37371" y="12369"/>
                  <a:pt x="37399" y="12508"/>
                  <a:pt x="37434" y="12651"/>
                </a:cubicBezTo>
                <a:cubicBezTo>
                  <a:pt x="37427" y="12704"/>
                  <a:pt x="37424" y="12756"/>
                  <a:pt x="37417" y="12808"/>
                </a:cubicBezTo>
                <a:cubicBezTo>
                  <a:pt x="37392" y="12630"/>
                  <a:pt x="37368" y="12439"/>
                  <a:pt x="37340" y="12229"/>
                </a:cubicBezTo>
                <a:close/>
                <a:moveTo>
                  <a:pt x="62963" y="10457"/>
                </a:moveTo>
                <a:lnTo>
                  <a:pt x="62963" y="10457"/>
                </a:lnTo>
                <a:cubicBezTo>
                  <a:pt x="62932" y="11075"/>
                  <a:pt x="62886" y="11992"/>
                  <a:pt x="62806" y="12808"/>
                </a:cubicBezTo>
                <a:cubicBezTo>
                  <a:pt x="62754" y="12487"/>
                  <a:pt x="62712" y="12097"/>
                  <a:pt x="62674" y="11689"/>
                </a:cubicBezTo>
                <a:cubicBezTo>
                  <a:pt x="62771" y="11235"/>
                  <a:pt x="62869" y="10817"/>
                  <a:pt x="62963" y="10457"/>
                </a:cubicBezTo>
                <a:close/>
                <a:moveTo>
                  <a:pt x="76560" y="12229"/>
                </a:moveTo>
                <a:lnTo>
                  <a:pt x="76560" y="12229"/>
                </a:lnTo>
                <a:cubicBezTo>
                  <a:pt x="76588" y="12365"/>
                  <a:pt x="76619" y="12508"/>
                  <a:pt x="76650" y="12651"/>
                </a:cubicBezTo>
                <a:lnTo>
                  <a:pt x="76636" y="12808"/>
                </a:lnTo>
                <a:cubicBezTo>
                  <a:pt x="76612" y="12630"/>
                  <a:pt x="76584" y="12439"/>
                  <a:pt x="76560" y="12229"/>
                </a:cubicBezTo>
                <a:close/>
                <a:moveTo>
                  <a:pt x="102183" y="10457"/>
                </a:moveTo>
                <a:lnTo>
                  <a:pt x="102183" y="10457"/>
                </a:lnTo>
                <a:cubicBezTo>
                  <a:pt x="102152" y="11075"/>
                  <a:pt x="102099" y="11992"/>
                  <a:pt x="102026" y="12808"/>
                </a:cubicBezTo>
                <a:cubicBezTo>
                  <a:pt x="101974" y="12487"/>
                  <a:pt x="101925" y="12097"/>
                  <a:pt x="101887" y="11689"/>
                </a:cubicBezTo>
                <a:cubicBezTo>
                  <a:pt x="101988" y="11235"/>
                  <a:pt x="102089" y="10817"/>
                  <a:pt x="102183" y="10457"/>
                </a:cubicBezTo>
                <a:close/>
                <a:moveTo>
                  <a:pt x="115776" y="12229"/>
                </a:moveTo>
                <a:lnTo>
                  <a:pt x="115776" y="12229"/>
                </a:lnTo>
                <a:cubicBezTo>
                  <a:pt x="115808" y="12365"/>
                  <a:pt x="115839" y="12508"/>
                  <a:pt x="115870" y="12651"/>
                </a:cubicBezTo>
                <a:lnTo>
                  <a:pt x="115856" y="12808"/>
                </a:lnTo>
                <a:cubicBezTo>
                  <a:pt x="115825" y="12630"/>
                  <a:pt x="115801" y="12439"/>
                  <a:pt x="115776" y="12229"/>
                </a:cubicBezTo>
                <a:close/>
                <a:moveTo>
                  <a:pt x="141525" y="10457"/>
                </a:moveTo>
                <a:cubicBezTo>
                  <a:pt x="141497" y="11068"/>
                  <a:pt x="141445" y="11992"/>
                  <a:pt x="141368" y="12808"/>
                </a:cubicBezTo>
                <a:cubicBezTo>
                  <a:pt x="141319" y="12487"/>
                  <a:pt x="141270" y="12097"/>
                  <a:pt x="141232" y="11689"/>
                </a:cubicBezTo>
                <a:cubicBezTo>
                  <a:pt x="141333" y="11232"/>
                  <a:pt x="141434" y="10817"/>
                  <a:pt x="141525" y="10457"/>
                </a:cubicBezTo>
                <a:close/>
                <a:moveTo>
                  <a:pt x="155118" y="12229"/>
                </a:moveTo>
                <a:lnTo>
                  <a:pt x="155118" y="12229"/>
                </a:lnTo>
                <a:cubicBezTo>
                  <a:pt x="155150" y="12365"/>
                  <a:pt x="155184" y="12508"/>
                  <a:pt x="155216" y="12651"/>
                </a:cubicBezTo>
                <a:cubicBezTo>
                  <a:pt x="155212" y="12704"/>
                  <a:pt x="155202" y="12756"/>
                  <a:pt x="155198" y="12808"/>
                </a:cubicBezTo>
                <a:cubicBezTo>
                  <a:pt x="155170" y="12630"/>
                  <a:pt x="155146" y="12439"/>
                  <a:pt x="155118" y="12229"/>
                </a:cubicBezTo>
                <a:close/>
                <a:moveTo>
                  <a:pt x="180745" y="10457"/>
                </a:moveTo>
                <a:cubicBezTo>
                  <a:pt x="180717" y="11068"/>
                  <a:pt x="180665" y="11992"/>
                  <a:pt x="180588" y="12808"/>
                </a:cubicBezTo>
                <a:cubicBezTo>
                  <a:pt x="180536" y="12487"/>
                  <a:pt x="180490" y="12097"/>
                  <a:pt x="180452" y="11689"/>
                </a:cubicBezTo>
                <a:cubicBezTo>
                  <a:pt x="180553" y="11232"/>
                  <a:pt x="180651" y="10817"/>
                  <a:pt x="180745" y="10457"/>
                </a:cubicBezTo>
                <a:close/>
                <a:moveTo>
                  <a:pt x="194338" y="12229"/>
                </a:moveTo>
                <a:lnTo>
                  <a:pt x="194338" y="12229"/>
                </a:lnTo>
                <a:cubicBezTo>
                  <a:pt x="194369" y="12365"/>
                  <a:pt x="194397" y="12508"/>
                  <a:pt x="194429" y="12651"/>
                </a:cubicBezTo>
                <a:lnTo>
                  <a:pt x="194418" y="12808"/>
                </a:lnTo>
                <a:cubicBezTo>
                  <a:pt x="194390" y="12630"/>
                  <a:pt x="194366" y="12439"/>
                  <a:pt x="194338" y="12229"/>
                </a:cubicBezTo>
                <a:close/>
                <a:moveTo>
                  <a:pt x="219961" y="10457"/>
                </a:moveTo>
                <a:lnTo>
                  <a:pt x="219961" y="10457"/>
                </a:lnTo>
                <a:cubicBezTo>
                  <a:pt x="219934" y="11068"/>
                  <a:pt x="219885" y="11992"/>
                  <a:pt x="219804" y="12808"/>
                </a:cubicBezTo>
                <a:cubicBezTo>
                  <a:pt x="219752" y="12484"/>
                  <a:pt x="219710" y="12097"/>
                  <a:pt x="219668" y="11689"/>
                </a:cubicBezTo>
                <a:cubicBezTo>
                  <a:pt x="219770" y="11232"/>
                  <a:pt x="219867" y="10817"/>
                  <a:pt x="219961" y="10457"/>
                </a:cubicBezTo>
                <a:close/>
                <a:moveTo>
                  <a:pt x="233558" y="12229"/>
                </a:moveTo>
                <a:lnTo>
                  <a:pt x="233649" y="12651"/>
                </a:lnTo>
                <a:lnTo>
                  <a:pt x="233635" y="12808"/>
                </a:lnTo>
                <a:cubicBezTo>
                  <a:pt x="233607" y="12630"/>
                  <a:pt x="233579" y="12439"/>
                  <a:pt x="233558" y="12229"/>
                </a:cubicBezTo>
                <a:close/>
                <a:moveTo>
                  <a:pt x="259251" y="10457"/>
                </a:moveTo>
                <a:lnTo>
                  <a:pt x="259251" y="10457"/>
                </a:lnTo>
                <a:cubicBezTo>
                  <a:pt x="259227" y="11075"/>
                  <a:pt x="259174" y="11992"/>
                  <a:pt x="259094" y="12808"/>
                </a:cubicBezTo>
                <a:cubicBezTo>
                  <a:pt x="259042" y="12487"/>
                  <a:pt x="259000" y="12097"/>
                  <a:pt x="258958" y="11689"/>
                </a:cubicBezTo>
                <a:cubicBezTo>
                  <a:pt x="259059" y="11235"/>
                  <a:pt x="259160" y="10817"/>
                  <a:pt x="259251" y="10457"/>
                </a:cubicBezTo>
                <a:close/>
                <a:moveTo>
                  <a:pt x="272848" y="12229"/>
                </a:moveTo>
                <a:cubicBezTo>
                  <a:pt x="272876" y="12365"/>
                  <a:pt x="272907" y="12508"/>
                  <a:pt x="272938" y="12655"/>
                </a:cubicBezTo>
                <a:lnTo>
                  <a:pt x="272924" y="12808"/>
                </a:lnTo>
                <a:cubicBezTo>
                  <a:pt x="272900" y="12634"/>
                  <a:pt x="272872" y="12439"/>
                  <a:pt x="272848" y="12229"/>
                </a:cubicBezTo>
                <a:close/>
                <a:moveTo>
                  <a:pt x="253803" y="13248"/>
                </a:moveTo>
                <a:cubicBezTo>
                  <a:pt x="253798" y="13262"/>
                  <a:pt x="253796" y="13275"/>
                  <a:pt x="253796" y="13288"/>
                </a:cubicBezTo>
                <a:lnTo>
                  <a:pt x="253796" y="13288"/>
                </a:lnTo>
                <a:cubicBezTo>
                  <a:pt x="253795" y="13284"/>
                  <a:pt x="253794" y="13280"/>
                  <a:pt x="253792" y="13276"/>
                </a:cubicBezTo>
                <a:cubicBezTo>
                  <a:pt x="253796" y="13265"/>
                  <a:pt x="253796" y="13258"/>
                  <a:pt x="253803" y="13248"/>
                </a:cubicBezTo>
                <a:close/>
                <a:moveTo>
                  <a:pt x="57508" y="13265"/>
                </a:moveTo>
                <a:lnTo>
                  <a:pt x="57508" y="13289"/>
                </a:lnTo>
                <a:lnTo>
                  <a:pt x="57508" y="13289"/>
                </a:lnTo>
                <a:cubicBezTo>
                  <a:pt x="57507" y="13285"/>
                  <a:pt x="57504" y="13280"/>
                  <a:pt x="57504" y="13276"/>
                </a:cubicBezTo>
                <a:cubicBezTo>
                  <a:pt x="57506" y="13272"/>
                  <a:pt x="57507" y="13268"/>
                  <a:pt x="57508" y="13265"/>
                </a:cubicBezTo>
                <a:close/>
                <a:moveTo>
                  <a:pt x="10321" y="12812"/>
                </a:moveTo>
                <a:cubicBezTo>
                  <a:pt x="10339" y="12888"/>
                  <a:pt x="10360" y="12965"/>
                  <a:pt x="10377" y="13045"/>
                </a:cubicBezTo>
                <a:cubicBezTo>
                  <a:pt x="10394" y="13122"/>
                  <a:pt x="10339" y="13206"/>
                  <a:pt x="10321" y="13290"/>
                </a:cubicBezTo>
                <a:cubicBezTo>
                  <a:pt x="10300" y="13206"/>
                  <a:pt x="10283" y="13122"/>
                  <a:pt x="10258" y="13045"/>
                </a:cubicBezTo>
                <a:cubicBezTo>
                  <a:pt x="10283" y="12965"/>
                  <a:pt x="10300" y="12888"/>
                  <a:pt x="10321" y="12812"/>
                </a:cubicBezTo>
                <a:close/>
                <a:moveTo>
                  <a:pt x="49534" y="12812"/>
                </a:moveTo>
                <a:cubicBezTo>
                  <a:pt x="49555" y="12888"/>
                  <a:pt x="49576" y="12965"/>
                  <a:pt x="49597" y="13045"/>
                </a:cubicBezTo>
                <a:cubicBezTo>
                  <a:pt x="49618" y="13122"/>
                  <a:pt x="49555" y="13206"/>
                  <a:pt x="49534" y="13290"/>
                </a:cubicBezTo>
                <a:cubicBezTo>
                  <a:pt x="49517" y="13206"/>
                  <a:pt x="49496" y="13122"/>
                  <a:pt x="49478" y="13045"/>
                </a:cubicBezTo>
                <a:cubicBezTo>
                  <a:pt x="49496" y="12965"/>
                  <a:pt x="49517" y="12888"/>
                  <a:pt x="49534" y="12812"/>
                </a:cubicBezTo>
                <a:close/>
                <a:moveTo>
                  <a:pt x="88754" y="12812"/>
                </a:moveTo>
                <a:cubicBezTo>
                  <a:pt x="88775" y="12888"/>
                  <a:pt x="88792" y="12965"/>
                  <a:pt x="88817" y="13045"/>
                </a:cubicBezTo>
                <a:cubicBezTo>
                  <a:pt x="88838" y="13122"/>
                  <a:pt x="88771" y="13206"/>
                  <a:pt x="88754" y="13290"/>
                </a:cubicBezTo>
                <a:cubicBezTo>
                  <a:pt x="88737" y="13206"/>
                  <a:pt x="88716" y="13126"/>
                  <a:pt x="88691" y="13045"/>
                </a:cubicBezTo>
                <a:cubicBezTo>
                  <a:pt x="88716" y="12965"/>
                  <a:pt x="88737" y="12888"/>
                  <a:pt x="88754" y="12812"/>
                </a:cubicBezTo>
                <a:close/>
                <a:moveTo>
                  <a:pt x="128100" y="12812"/>
                </a:moveTo>
                <a:cubicBezTo>
                  <a:pt x="128117" y="12888"/>
                  <a:pt x="128138" y="12965"/>
                  <a:pt x="128155" y="13045"/>
                </a:cubicBezTo>
                <a:cubicBezTo>
                  <a:pt x="128173" y="13122"/>
                  <a:pt x="128117" y="13206"/>
                  <a:pt x="128100" y="13290"/>
                </a:cubicBezTo>
                <a:cubicBezTo>
                  <a:pt x="128079" y="13206"/>
                  <a:pt x="128061" y="13126"/>
                  <a:pt x="128037" y="13045"/>
                </a:cubicBezTo>
                <a:cubicBezTo>
                  <a:pt x="128061" y="12965"/>
                  <a:pt x="128079" y="12888"/>
                  <a:pt x="128100" y="12812"/>
                </a:cubicBezTo>
                <a:close/>
                <a:moveTo>
                  <a:pt x="167312" y="12812"/>
                </a:moveTo>
                <a:cubicBezTo>
                  <a:pt x="167337" y="12888"/>
                  <a:pt x="167354" y="12965"/>
                  <a:pt x="167375" y="13045"/>
                </a:cubicBezTo>
                <a:cubicBezTo>
                  <a:pt x="167396" y="13122"/>
                  <a:pt x="167337" y="13206"/>
                  <a:pt x="167312" y="13290"/>
                </a:cubicBezTo>
                <a:cubicBezTo>
                  <a:pt x="167299" y="13206"/>
                  <a:pt x="167281" y="13122"/>
                  <a:pt x="167257" y="13045"/>
                </a:cubicBezTo>
                <a:cubicBezTo>
                  <a:pt x="167274" y="12965"/>
                  <a:pt x="167295" y="12888"/>
                  <a:pt x="167312" y="12812"/>
                </a:cubicBezTo>
                <a:close/>
                <a:moveTo>
                  <a:pt x="206532" y="12812"/>
                </a:moveTo>
                <a:cubicBezTo>
                  <a:pt x="206553" y="12888"/>
                  <a:pt x="206571" y="12965"/>
                  <a:pt x="206595" y="13045"/>
                </a:cubicBezTo>
                <a:cubicBezTo>
                  <a:pt x="206616" y="13122"/>
                  <a:pt x="206553" y="13206"/>
                  <a:pt x="206532" y="13290"/>
                </a:cubicBezTo>
                <a:cubicBezTo>
                  <a:pt x="206515" y="13206"/>
                  <a:pt x="206494" y="13122"/>
                  <a:pt x="206477" y="13045"/>
                </a:cubicBezTo>
                <a:cubicBezTo>
                  <a:pt x="206494" y="12965"/>
                  <a:pt x="206515" y="12888"/>
                  <a:pt x="206532" y="12812"/>
                </a:cubicBezTo>
                <a:close/>
                <a:moveTo>
                  <a:pt x="245826" y="12812"/>
                </a:moveTo>
                <a:cubicBezTo>
                  <a:pt x="245843" y="12888"/>
                  <a:pt x="245864" y="12965"/>
                  <a:pt x="245885" y="13045"/>
                </a:cubicBezTo>
                <a:cubicBezTo>
                  <a:pt x="245902" y="13122"/>
                  <a:pt x="245843" y="13206"/>
                  <a:pt x="245826" y="13290"/>
                </a:cubicBezTo>
                <a:lnTo>
                  <a:pt x="245766" y="13045"/>
                </a:lnTo>
                <a:cubicBezTo>
                  <a:pt x="245787" y="12965"/>
                  <a:pt x="245805" y="12888"/>
                  <a:pt x="245826" y="12812"/>
                </a:cubicBezTo>
                <a:close/>
                <a:moveTo>
                  <a:pt x="18295" y="13248"/>
                </a:moveTo>
                <a:cubicBezTo>
                  <a:pt x="18295" y="13265"/>
                  <a:pt x="18291" y="13283"/>
                  <a:pt x="18291" y="13300"/>
                </a:cubicBezTo>
                <a:lnTo>
                  <a:pt x="18291" y="13276"/>
                </a:lnTo>
                <a:cubicBezTo>
                  <a:pt x="18291" y="13265"/>
                  <a:pt x="18291" y="13258"/>
                  <a:pt x="18295" y="13248"/>
                </a:cubicBezTo>
                <a:close/>
                <a:moveTo>
                  <a:pt x="96728" y="13248"/>
                </a:moveTo>
                <a:lnTo>
                  <a:pt x="96728" y="13300"/>
                </a:lnTo>
                <a:cubicBezTo>
                  <a:pt x="96724" y="13293"/>
                  <a:pt x="96724" y="13283"/>
                  <a:pt x="96724" y="13276"/>
                </a:cubicBezTo>
                <a:cubicBezTo>
                  <a:pt x="96724" y="13265"/>
                  <a:pt x="96728" y="13258"/>
                  <a:pt x="96728" y="13248"/>
                </a:cubicBezTo>
                <a:close/>
                <a:moveTo>
                  <a:pt x="136073" y="13248"/>
                </a:moveTo>
                <a:cubicBezTo>
                  <a:pt x="136073" y="13265"/>
                  <a:pt x="136073" y="13283"/>
                  <a:pt x="136070" y="13300"/>
                </a:cubicBezTo>
                <a:lnTo>
                  <a:pt x="136070" y="13276"/>
                </a:lnTo>
                <a:cubicBezTo>
                  <a:pt x="136070" y="13265"/>
                  <a:pt x="136070" y="13258"/>
                  <a:pt x="136073" y="13248"/>
                </a:cubicBezTo>
                <a:close/>
                <a:moveTo>
                  <a:pt x="175293" y="13248"/>
                </a:moveTo>
                <a:cubicBezTo>
                  <a:pt x="175290" y="13265"/>
                  <a:pt x="175290" y="13283"/>
                  <a:pt x="175290" y="13300"/>
                </a:cubicBezTo>
                <a:cubicBezTo>
                  <a:pt x="175290" y="13293"/>
                  <a:pt x="175290" y="13283"/>
                  <a:pt x="175283" y="13276"/>
                </a:cubicBezTo>
                <a:cubicBezTo>
                  <a:pt x="175290" y="13265"/>
                  <a:pt x="175290" y="13258"/>
                  <a:pt x="175293" y="13248"/>
                </a:cubicBezTo>
                <a:close/>
                <a:moveTo>
                  <a:pt x="214510" y="13248"/>
                </a:moveTo>
                <a:lnTo>
                  <a:pt x="214510" y="13300"/>
                </a:lnTo>
                <a:cubicBezTo>
                  <a:pt x="214510" y="13293"/>
                  <a:pt x="214503" y="13283"/>
                  <a:pt x="214503" y="13276"/>
                </a:cubicBezTo>
                <a:cubicBezTo>
                  <a:pt x="214503" y="13265"/>
                  <a:pt x="214510" y="13258"/>
                  <a:pt x="214510" y="13248"/>
                </a:cubicBezTo>
                <a:close/>
                <a:moveTo>
                  <a:pt x="279513" y="12194"/>
                </a:moveTo>
                <a:lnTo>
                  <a:pt x="279513" y="12194"/>
                </a:lnTo>
                <a:cubicBezTo>
                  <a:pt x="279653" y="12752"/>
                  <a:pt x="279806" y="13464"/>
                  <a:pt x="279956" y="14217"/>
                </a:cubicBezTo>
                <a:cubicBezTo>
                  <a:pt x="279859" y="14898"/>
                  <a:pt x="279813" y="15313"/>
                  <a:pt x="279813" y="15313"/>
                </a:cubicBezTo>
                <a:cubicBezTo>
                  <a:pt x="279740" y="14657"/>
                  <a:pt x="279642" y="14043"/>
                  <a:pt x="279531" y="13464"/>
                </a:cubicBezTo>
                <a:cubicBezTo>
                  <a:pt x="279534" y="13021"/>
                  <a:pt x="279527" y="12599"/>
                  <a:pt x="279513" y="12194"/>
                </a:cubicBezTo>
                <a:close/>
                <a:moveTo>
                  <a:pt x="62189" y="0"/>
                </a:moveTo>
                <a:cubicBezTo>
                  <a:pt x="62189" y="0"/>
                  <a:pt x="62642" y="806"/>
                  <a:pt x="63246" y="2250"/>
                </a:cubicBezTo>
                <a:cubicBezTo>
                  <a:pt x="63138" y="3436"/>
                  <a:pt x="63204" y="4957"/>
                  <a:pt x="63340" y="6439"/>
                </a:cubicBezTo>
                <a:cubicBezTo>
                  <a:pt x="63295" y="6417"/>
                  <a:pt x="63245" y="6407"/>
                  <a:pt x="63195" y="6407"/>
                </a:cubicBezTo>
                <a:cubicBezTo>
                  <a:pt x="63156" y="6407"/>
                  <a:pt x="63118" y="6413"/>
                  <a:pt x="63082" y="6425"/>
                </a:cubicBezTo>
                <a:cubicBezTo>
                  <a:pt x="63082" y="6425"/>
                  <a:pt x="63246" y="6565"/>
                  <a:pt x="63413" y="7179"/>
                </a:cubicBezTo>
                <a:cubicBezTo>
                  <a:pt x="63431" y="7360"/>
                  <a:pt x="63452" y="7538"/>
                  <a:pt x="63472" y="7716"/>
                </a:cubicBezTo>
                <a:cubicBezTo>
                  <a:pt x="63225" y="7329"/>
                  <a:pt x="62949" y="6955"/>
                  <a:pt x="62656" y="6600"/>
                </a:cubicBezTo>
                <a:cubicBezTo>
                  <a:pt x="62580" y="6425"/>
                  <a:pt x="62506" y="6254"/>
                  <a:pt x="62433" y="6094"/>
                </a:cubicBezTo>
                <a:cubicBezTo>
                  <a:pt x="62824" y="5201"/>
                  <a:pt x="63103" y="4702"/>
                  <a:pt x="63103" y="4702"/>
                </a:cubicBezTo>
                <a:lnTo>
                  <a:pt x="63103" y="4702"/>
                </a:lnTo>
                <a:cubicBezTo>
                  <a:pt x="62789" y="5012"/>
                  <a:pt x="62503" y="5354"/>
                  <a:pt x="62255" y="5721"/>
                </a:cubicBezTo>
                <a:cubicBezTo>
                  <a:pt x="62185" y="5588"/>
                  <a:pt x="62119" y="5459"/>
                  <a:pt x="62053" y="5340"/>
                </a:cubicBezTo>
                <a:cubicBezTo>
                  <a:pt x="62014" y="5232"/>
                  <a:pt x="61962" y="5131"/>
                  <a:pt x="61899" y="5040"/>
                </a:cubicBezTo>
                <a:cubicBezTo>
                  <a:pt x="61896" y="5047"/>
                  <a:pt x="61896" y="5054"/>
                  <a:pt x="61896" y="5065"/>
                </a:cubicBezTo>
                <a:cubicBezTo>
                  <a:pt x="61338" y="4109"/>
                  <a:pt x="60877" y="3631"/>
                  <a:pt x="60794" y="3551"/>
                </a:cubicBezTo>
                <a:lnTo>
                  <a:pt x="60794" y="3551"/>
                </a:lnTo>
                <a:cubicBezTo>
                  <a:pt x="60867" y="3628"/>
                  <a:pt x="61209" y="4039"/>
                  <a:pt x="61739" y="5623"/>
                </a:cubicBezTo>
                <a:cubicBezTo>
                  <a:pt x="61080" y="5016"/>
                  <a:pt x="60609" y="4789"/>
                  <a:pt x="60609" y="4789"/>
                </a:cubicBezTo>
                <a:lnTo>
                  <a:pt x="60609" y="4789"/>
                </a:lnTo>
                <a:cubicBezTo>
                  <a:pt x="60999" y="5128"/>
                  <a:pt x="61355" y="5546"/>
                  <a:pt x="61687" y="6010"/>
                </a:cubicBezTo>
                <a:cubicBezTo>
                  <a:pt x="61568" y="6132"/>
                  <a:pt x="61184" y="6558"/>
                  <a:pt x="60738" y="7342"/>
                </a:cubicBezTo>
                <a:lnTo>
                  <a:pt x="60710" y="7294"/>
                </a:lnTo>
                <a:cubicBezTo>
                  <a:pt x="60679" y="6718"/>
                  <a:pt x="60668" y="6334"/>
                  <a:pt x="60668" y="6334"/>
                </a:cubicBezTo>
                <a:cubicBezTo>
                  <a:pt x="60560" y="6505"/>
                  <a:pt x="60483" y="6694"/>
                  <a:pt x="60441" y="6893"/>
                </a:cubicBezTo>
                <a:cubicBezTo>
                  <a:pt x="60222" y="6586"/>
                  <a:pt x="59977" y="6300"/>
                  <a:pt x="59712" y="6034"/>
                </a:cubicBezTo>
                <a:lnTo>
                  <a:pt x="59712" y="6034"/>
                </a:lnTo>
                <a:cubicBezTo>
                  <a:pt x="59712" y="6035"/>
                  <a:pt x="59977" y="6512"/>
                  <a:pt x="60354" y="7370"/>
                </a:cubicBezTo>
                <a:cubicBezTo>
                  <a:pt x="60347" y="7388"/>
                  <a:pt x="60347" y="7412"/>
                  <a:pt x="60344" y="7430"/>
                </a:cubicBezTo>
                <a:cubicBezTo>
                  <a:pt x="60250" y="7323"/>
                  <a:pt x="60147" y="7261"/>
                  <a:pt x="60034" y="7261"/>
                </a:cubicBezTo>
                <a:cubicBezTo>
                  <a:pt x="59998" y="7261"/>
                  <a:pt x="59962" y="7267"/>
                  <a:pt x="59925" y="7280"/>
                </a:cubicBezTo>
                <a:cubicBezTo>
                  <a:pt x="59925" y="7280"/>
                  <a:pt x="60117" y="7447"/>
                  <a:pt x="60291" y="8208"/>
                </a:cubicBezTo>
                <a:lnTo>
                  <a:pt x="60277" y="8235"/>
                </a:lnTo>
                <a:cubicBezTo>
                  <a:pt x="60173" y="8354"/>
                  <a:pt x="60065" y="8480"/>
                  <a:pt x="59957" y="8619"/>
                </a:cubicBezTo>
                <a:cubicBezTo>
                  <a:pt x="59929" y="7956"/>
                  <a:pt x="59841" y="7402"/>
                  <a:pt x="59660" y="7067"/>
                </a:cubicBezTo>
                <a:cubicBezTo>
                  <a:pt x="59702" y="6174"/>
                  <a:pt x="59698" y="5326"/>
                  <a:pt x="59611" y="4643"/>
                </a:cubicBezTo>
                <a:cubicBezTo>
                  <a:pt x="60068" y="3582"/>
                  <a:pt x="60399" y="3000"/>
                  <a:pt x="60399" y="3000"/>
                </a:cubicBezTo>
                <a:lnTo>
                  <a:pt x="60399" y="3000"/>
                </a:lnTo>
                <a:cubicBezTo>
                  <a:pt x="60068" y="3321"/>
                  <a:pt x="59768" y="3677"/>
                  <a:pt x="59503" y="4053"/>
                </a:cubicBezTo>
                <a:cubicBezTo>
                  <a:pt x="59433" y="3771"/>
                  <a:pt x="59343" y="3540"/>
                  <a:pt x="59224" y="3370"/>
                </a:cubicBezTo>
                <a:cubicBezTo>
                  <a:pt x="59224" y="3370"/>
                  <a:pt x="59207" y="3837"/>
                  <a:pt x="59175" y="4542"/>
                </a:cubicBezTo>
                <a:cubicBezTo>
                  <a:pt x="58715" y="5281"/>
                  <a:pt x="58324" y="6062"/>
                  <a:pt x="58000" y="6872"/>
                </a:cubicBezTo>
                <a:lnTo>
                  <a:pt x="57919" y="6934"/>
                </a:lnTo>
                <a:cubicBezTo>
                  <a:pt x="57738" y="6348"/>
                  <a:pt x="57501" y="5916"/>
                  <a:pt x="57204" y="5860"/>
                </a:cubicBezTo>
                <a:cubicBezTo>
                  <a:pt x="57166" y="5738"/>
                  <a:pt x="57107" y="5623"/>
                  <a:pt x="57034" y="5518"/>
                </a:cubicBezTo>
                <a:cubicBezTo>
                  <a:pt x="57034" y="5518"/>
                  <a:pt x="57030" y="5651"/>
                  <a:pt x="57023" y="5871"/>
                </a:cubicBezTo>
                <a:cubicBezTo>
                  <a:pt x="57013" y="6125"/>
                  <a:pt x="56995" y="6495"/>
                  <a:pt x="56974" y="6931"/>
                </a:cubicBezTo>
                <a:lnTo>
                  <a:pt x="56929" y="6889"/>
                </a:lnTo>
                <a:lnTo>
                  <a:pt x="56929" y="6889"/>
                </a:lnTo>
                <a:cubicBezTo>
                  <a:pt x="56946" y="6913"/>
                  <a:pt x="56960" y="6938"/>
                  <a:pt x="56974" y="6966"/>
                </a:cubicBezTo>
                <a:cubicBezTo>
                  <a:pt x="56957" y="7273"/>
                  <a:pt x="56939" y="7608"/>
                  <a:pt x="56918" y="7960"/>
                </a:cubicBezTo>
                <a:cubicBezTo>
                  <a:pt x="56807" y="8092"/>
                  <a:pt x="56695" y="8239"/>
                  <a:pt x="56580" y="8392"/>
                </a:cubicBezTo>
                <a:cubicBezTo>
                  <a:pt x="56521" y="8305"/>
                  <a:pt x="56454" y="8221"/>
                  <a:pt x="56395" y="8138"/>
                </a:cubicBezTo>
                <a:cubicBezTo>
                  <a:pt x="56378" y="7796"/>
                  <a:pt x="56371" y="7580"/>
                  <a:pt x="56371" y="7580"/>
                </a:cubicBezTo>
                <a:cubicBezTo>
                  <a:pt x="56301" y="7684"/>
                  <a:pt x="56245" y="7796"/>
                  <a:pt x="56210" y="7918"/>
                </a:cubicBezTo>
                <a:cubicBezTo>
                  <a:pt x="56106" y="7785"/>
                  <a:pt x="56001" y="7667"/>
                  <a:pt x="55896" y="7555"/>
                </a:cubicBezTo>
                <a:cubicBezTo>
                  <a:pt x="56102" y="7123"/>
                  <a:pt x="56238" y="6889"/>
                  <a:pt x="56238" y="6889"/>
                </a:cubicBezTo>
                <a:lnTo>
                  <a:pt x="56238" y="6889"/>
                </a:lnTo>
                <a:cubicBezTo>
                  <a:pt x="56067" y="7053"/>
                  <a:pt x="55907" y="7227"/>
                  <a:pt x="55760" y="7416"/>
                </a:cubicBezTo>
                <a:cubicBezTo>
                  <a:pt x="55670" y="7318"/>
                  <a:pt x="55579" y="7231"/>
                  <a:pt x="55495" y="7154"/>
                </a:cubicBezTo>
                <a:cubicBezTo>
                  <a:pt x="55666" y="4011"/>
                  <a:pt x="56273" y="3499"/>
                  <a:pt x="56273" y="3499"/>
                </a:cubicBezTo>
                <a:cubicBezTo>
                  <a:pt x="56224" y="3482"/>
                  <a:pt x="56176" y="3474"/>
                  <a:pt x="56129" y="3474"/>
                </a:cubicBezTo>
                <a:cubicBezTo>
                  <a:pt x="55468" y="3474"/>
                  <a:pt x="55059" y="5055"/>
                  <a:pt x="54815" y="6600"/>
                </a:cubicBezTo>
                <a:cubicBezTo>
                  <a:pt x="54700" y="6516"/>
                  <a:pt x="54578" y="6443"/>
                  <a:pt x="54452" y="6376"/>
                </a:cubicBezTo>
                <a:lnTo>
                  <a:pt x="54452" y="6376"/>
                </a:lnTo>
                <a:cubicBezTo>
                  <a:pt x="54571" y="6481"/>
                  <a:pt x="54690" y="6596"/>
                  <a:pt x="54798" y="6715"/>
                </a:cubicBezTo>
                <a:lnTo>
                  <a:pt x="54745" y="7074"/>
                </a:lnTo>
                <a:cubicBezTo>
                  <a:pt x="54529" y="6690"/>
                  <a:pt x="54278" y="6324"/>
                  <a:pt x="53999" y="5982"/>
                </a:cubicBezTo>
                <a:cubicBezTo>
                  <a:pt x="53964" y="5571"/>
                  <a:pt x="53936" y="5155"/>
                  <a:pt x="53905" y="4747"/>
                </a:cubicBezTo>
                <a:cubicBezTo>
                  <a:pt x="53915" y="4730"/>
                  <a:pt x="53922" y="4716"/>
                  <a:pt x="53929" y="4699"/>
                </a:cubicBezTo>
                <a:lnTo>
                  <a:pt x="53929" y="4699"/>
                </a:lnTo>
                <a:lnTo>
                  <a:pt x="53905" y="4730"/>
                </a:lnTo>
                <a:cubicBezTo>
                  <a:pt x="53751" y="2567"/>
                  <a:pt x="53685" y="562"/>
                  <a:pt x="53685" y="562"/>
                </a:cubicBezTo>
                <a:cubicBezTo>
                  <a:pt x="53109" y="1371"/>
                  <a:pt x="53064" y="3408"/>
                  <a:pt x="53207" y="5546"/>
                </a:cubicBezTo>
                <a:cubicBezTo>
                  <a:pt x="53141" y="5633"/>
                  <a:pt x="53075" y="5721"/>
                  <a:pt x="53015" y="5811"/>
                </a:cubicBezTo>
                <a:cubicBezTo>
                  <a:pt x="52949" y="5483"/>
                  <a:pt x="52858" y="5218"/>
                  <a:pt x="52726" y="5033"/>
                </a:cubicBezTo>
                <a:cubicBezTo>
                  <a:pt x="52726" y="5033"/>
                  <a:pt x="52708" y="5574"/>
                  <a:pt x="52670" y="6355"/>
                </a:cubicBezTo>
                <a:lnTo>
                  <a:pt x="52604" y="6460"/>
                </a:lnTo>
                <a:lnTo>
                  <a:pt x="52443" y="6279"/>
                </a:lnTo>
                <a:cubicBezTo>
                  <a:pt x="51658" y="4556"/>
                  <a:pt x="50870" y="3739"/>
                  <a:pt x="50762" y="3635"/>
                </a:cubicBezTo>
                <a:lnTo>
                  <a:pt x="50762" y="3635"/>
                </a:lnTo>
                <a:cubicBezTo>
                  <a:pt x="50832" y="3704"/>
                  <a:pt x="51139" y="4081"/>
                  <a:pt x="51627" y="5487"/>
                </a:cubicBezTo>
                <a:cubicBezTo>
                  <a:pt x="51501" y="5375"/>
                  <a:pt x="51379" y="5285"/>
                  <a:pt x="51275" y="5204"/>
                </a:cubicBezTo>
                <a:cubicBezTo>
                  <a:pt x="51271" y="5096"/>
                  <a:pt x="51268" y="5033"/>
                  <a:pt x="51268" y="5033"/>
                </a:cubicBezTo>
                <a:cubicBezTo>
                  <a:pt x="51240" y="5072"/>
                  <a:pt x="51215" y="5107"/>
                  <a:pt x="51198" y="5148"/>
                </a:cubicBezTo>
                <a:cubicBezTo>
                  <a:pt x="51051" y="5044"/>
                  <a:pt x="50901" y="4950"/>
                  <a:pt x="50745" y="4866"/>
                </a:cubicBezTo>
                <a:lnTo>
                  <a:pt x="50745" y="4866"/>
                </a:lnTo>
                <a:cubicBezTo>
                  <a:pt x="50884" y="4988"/>
                  <a:pt x="51013" y="5117"/>
                  <a:pt x="51146" y="5257"/>
                </a:cubicBezTo>
                <a:cubicBezTo>
                  <a:pt x="51069" y="5435"/>
                  <a:pt x="51013" y="5619"/>
                  <a:pt x="50978" y="5811"/>
                </a:cubicBezTo>
                <a:cubicBezTo>
                  <a:pt x="50710" y="5410"/>
                  <a:pt x="50403" y="5037"/>
                  <a:pt x="50064" y="4699"/>
                </a:cubicBezTo>
                <a:lnTo>
                  <a:pt x="50064" y="4699"/>
                </a:lnTo>
                <a:cubicBezTo>
                  <a:pt x="50064" y="4699"/>
                  <a:pt x="50417" y="5330"/>
                  <a:pt x="50888" y="6457"/>
                </a:cubicBezTo>
                <a:cubicBezTo>
                  <a:pt x="50867" y="6704"/>
                  <a:pt x="50856" y="6976"/>
                  <a:pt x="50853" y="7259"/>
                </a:cubicBezTo>
                <a:cubicBezTo>
                  <a:pt x="50818" y="7259"/>
                  <a:pt x="50783" y="7262"/>
                  <a:pt x="50751" y="7276"/>
                </a:cubicBezTo>
                <a:cubicBezTo>
                  <a:pt x="50790" y="7315"/>
                  <a:pt x="50821" y="7360"/>
                  <a:pt x="50849" y="7405"/>
                </a:cubicBezTo>
                <a:cubicBezTo>
                  <a:pt x="50521" y="7824"/>
                  <a:pt x="50235" y="8270"/>
                  <a:pt x="49995" y="8741"/>
                </a:cubicBezTo>
                <a:cubicBezTo>
                  <a:pt x="49831" y="8434"/>
                  <a:pt x="49646" y="8138"/>
                  <a:pt x="49440" y="7859"/>
                </a:cubicBezTo>
                <a:cubicBezTo>
                  <a:pt x="49663" y="7555"/>
                  <a:pt x="49918" y="7276"/>
                  <a:pt x="50204" y="7029"/>
                </a:cubicBezTo>
                <a:lnTo>
                  <a:pt x="50204" y="7029"/>
                </a:lnTo>
                <a:cubicBezTo>
                  <a:pt x="50204" y="7029"/>
                  <a:pt x="49897" y="7175"/>
                  <a:pt x="49443" y="7555"/>
                </a:cubicBezTo>
                <a:cubicBezTo>
                  <a:pt x="49862" y="6359"/>
                  <a:pt x="50127" y="6041"/>
                  <a:pt x="50186" y="5982"/>
                </a:cubicBezTo>
                <a:lnTo>
                  <a:pt x="50186" y="5982"/>
                </a:lnTo>
                <a:cubicBezTo>
                  <a:pt x="50110" y="6055"/>
                  <a:pt x="49656" y="6523"/>
                  <a:pt x="49130" y="7475"/>
                </a:cubicBezTo>
                <a:cubicBezTo>
                  <a:pt x="49094" y="7430"/>
                  <a:pt x="49063" y="7403"/>
                  <a:pt x="49046" y="7386"/>
                </a:cubicBezTo>
                <a:lnTo>
                  <a:pt x="49046" y="7386"/>
                </a:lnTo>
                <a:cubicBezTo>
                  <a:pt x="49075" y="7418"/>
                  <a:pt x="49100" y="7454"/>
                  <a:pt x="49126" y="7489"/>
                </a:cubicBezTo>
                <a:cubicBezTo>
                  <a:pt x="49007" y="7698"/>
                  <a:pt x="48889" y="7939"/>
                  <a:pt x="48774" y="8197"/>
                </a:cubicBezTo>
                <a:cubicBezTo>
                  <a:pt x="48606" y="7921"/>
                  <a:pt x="48425" y="7660"/>
                  <a:pt x="48226" y="7405"/>
                </a:cubicBezTo>
                <a:cubicBezTo>
                  <a:pt x="48254" y="7360"/>
                  <a:pt x="48285" y="7315"/>
                  <a:pt x="48324" y="7276"/>
                </a:cubicBezTo>
                <a:cubicBezTo>
                  <a:pt x="48288" y="7264"/>
                  <a:pt x="48252" y="7259"/>
                  <a:pt x="48217" y="7259"/>
                </a:cubicBezTo>
                <a:cubicBezTo>
                  <a:pt x="48200" y="7259"/>
                  <a:pt x="48183" y="7260"/>
                  <a:pt x="48167" y="7262"/>
                </a:cubicBezTo>
                <a:cubicBezTo>
                  <a:pt x="48156" y="7070"/>
                  <a:pt x="48153" y="6959"/>
                  <a:pt x="48153" y="6959"/>
                </a:cubicBezTo>
                <a:lnTo>
                  <a:pt x="48139" y="6983"/>
                </a:lnTo>
                <a:cubicBezTo>
                  <a:pt x="48181" y="6122"/>
                  <a:pt x="48170" y="5302"/>
                  <a:pt x="48087" y="4639"/>
                </a:cubicBezTo>
                <a:cubicBezTo>
                  <a:pt x="48540" y="3579"/>
                  <a:pt x="48871" y="2993"/>
                  <a:pt x="48871" y="2993"/>
                </a:cubicBezTo>
                <a:lnTo>
                  <a:pt x="48871" y="2993"/>
                </a:lnTo>
                <a:cubicBezTo>
                  <a:pt x="48774" y="3091"/>
                  <a:pt x="48676" y="3195"/>
                  <a:pt x="48582" y="3300"/>
                </a:cubicBezTo>
                <a:lnTo>
                  <a:pt x="48742" y="2993"/>
                </a:lnTo>
                <a:lnTo>
                  <a:pt x="48742" y="2993"/>
                </a:lnTo>
                <a:cubicBezTo>
                  <a:pt x="48449" y="3279"/>
                  <a:pt x="48184" y="3589"/>
                  <a:pt x="47944" y="3917"/>
                </a:cubicBezTo>
                <a:cubicBezTo>
                  <a:pt x="47891" y="3722"/>
                  <a:pt x="47808" y="3534"/>
                  <a:pt x="47696" y="3366"/>
                </a:cubicBezTo>
                <a:cubicBezTo>
                  <a:pt x="47696" y="3366"/>
                  <a:pt x="47685" y="3739"/>
                  <a:pt x="47658" y="4329"/>
                </a:cubicBezTo>
                <a:cubicBezTo>
                  <a:pt x="47204" y="5019"/>
                  <a:pt x="46817" y="5752"/>
                  <a:pt x="46496" y="6512"/>
                </a:cubicBezTo>
                <a:lnTo>
                  <a:pt x="46405" y="6355"/>
                </a:lnTo>
                <a:cubicBezTo>
                  <a:pt x="46367" y="5574"/>
                  <a:pt x="46350" y="5033"/>
                  <a:pt x="46350" y="5033"/>
                </a:cubicBezTo>
                <a:cubicBezTo>
                  <a:pt x="46217" y="5218"/>
                  <a:pt x="46126" y="5483"/>
                  <a:pt x="46060" y="5811"/>
                </a:cubicBezTo>
                <a:cubicBezTo>
                  <a:pt x="45791" y="5410"/>
                  <a:pt x="45484" y="5040"/>
                  <a:pt x="45146" y="4699"/>
                </a:cubicBezTo>
                <a:lnTo>
                  <a:pt x="45146" y="4699"/>
                </a:lnTo>
                <a:cubicBezTo>
                  <a:pt x="45146" y="4699"/>
                  <a:pt x="45376" y="5110"/>
                  <a:pt x="45711" y="5860"/>
                </a:cubicBezTo>
                <a:lnTo>
                  <a:pt x="45680" y="5860"/>
                </a:lnTo>
                <a:cubicBezTo>
                  <a:pt x="45638" y="5738"/>
                  <a:pt x="45582" y="5623"/>
                  <a:pt x="45512" y="5518"/>
                </a:cubicBezTo>
                <a:cubicBezTo>
                  <a:pt x="45512" y="5518"/>
                  <a:pt x="45505" y="5651"/>
                  <a:pt x="45498" y="5871"/>
                </a:cubicBezTo>
                <a:cubicBezTo>
                  <a:pt x="45495" y="6034"/>
                  <a:pt x="45481" y="6244"/>
                  <a:pt x="45471" y="6488"/>
                </a:cubicBezTo>
                <a:cubicBezTo>
                  <a:pt x="45348" y="6411"/>
                  <a:pt x="45279" y="6376"/>
                  <a:pt x="45279" y="6376"/>
                </a:cubicBezTo>
                <a:lnTo>
                  <a:pt x="45279" y="6376"/>
                </a:lnTo>
                <a:cubicBezTo>
                  <a:pt x="45345" y="6436"/>
                  <a:pt x="45408" y="6495"/>
                  <a:pt x="45467" y="6558"/>
                </a:cubicBezTo>
                <a:cubicBezTo>
                  <a:pt x="45432" y="7262"/>
                  <a:pt x="45380" y="8235"/>
                  <a:pt x="45307" y="9184"/>
                </a:cubicBezTo>
                <a:cubicBezTo>
                  <a:pt x="45157" y="8884"/>
                  <a:pt x="45014" y="8619"/>
                  <a:pt x="44878" y="8396"/>
                </a:cubicBezTo>
                <a:cubicBezTo>
                  <a:pt x="44857" y="7904"/>
                  <a:pt x="44843" y="7580"/>
                  <a:pt x="44843" y="7580"/>
                </a:cubicBezTo>
                <a:cubicBezTo>
                  <a:pt x="44762" y="7695"/>
                  <a:pt x="44700" y="7852"/>
                  <a:pt x="44647" y="8040"/>
                </a:cubicBezTo>
                <a:cubicBezTo>
                  <a:pt x="44492" y="7806"/>
                  <a:pt x="44317" y="7585"/>
                  <a:pt x="44124" y="7385"/>
                </a:cubicBezTo>
                <a:lnTo>
                  <a:pt x="44124" y="7385"/>
                </a:lnTo>
                <a:cubicBezTo>
                  <a:pt x="44176" y="7441"/>
                  <a:pt x="44343" y="7655"/>
                  <a:pt x="44595" y="8284"/>
                </a:cubicBezTo>
                <a:cubicBezTo>
                  <a:pt x="44571" y="8417"/>
                  <a:pt x="44553" y="8556"/>
                  <a:pt x="44536" y="8710"/>
                </a:cubicBezTo>
                <a:lnTo>
                  <a:pt x="44379" y="8588"/>
                </a:lnTo>
                <a:cubicBezTo>
                  <a:pt x="44260" y="8204"/>
                  <a:pt x="44117" y="7904"/>
                  <a:pt x="43943" y="7761"/>
                </a:cubicBezTo>
                <a:cubicBezTo>
                  <a:pt x="44065" y="4081"/>
                  <a:pt x="44749" y="3499"/>
                  <a:pt x="44749" y="3499"/>
                </a:cubicBezTo>
                <a:cubicBezTo>
                  <a:pt x="44704" y="3484"/>
                  <a:pt x="44659" y="3477"/>
                  <a:pt x="44614" y="3477"/>
                </a:cubicBezTo>
                <a:cubicBezTo>
                  <a:pt x="44582" y="3477"/>
                  <a:pt x="44550" y="3481"/>
                  <a:pt x="44518" y="3488"/>
                </a:cubicBezTo>
                <a:cubicBezTo>
                  <a:pt x="44493" y="3484"/>
                  <a:pt x="44467" y="3481"/>
                  <a:pt x="44442" y="3481"/>
                </a:cubicBezTo>
                <a:cubicBezTo>
                  <a:pt x="43742" y="3481"/>
                  <a:pt x="43327" y="5238"/>
                  <a:pt x="43092" y="6858"/>
                </a:cubicBezTo>
                <a:cubicBezTo>
                  <a:pt x="42907" y="6551"/>
                  <a:pt x="42701" y="6258"/>
                  <a:pt x="42478" y="5982"/>
                </a:cubicBezTo>
                <a:cubicBezTo>
                  <a:pt x="42255" y="3418"/>
                  <a:pt x="42157" y="562"/>
                  <a:pt x="42157" y="562"/>
                </a:cubicBezTo>
                <a:cubicBezTo>
                  <a:pt x="42098" y="649"/>
                  <a:pt x="42049" y="743"/>
                  <a:pt x="42007" y="841"/>
                </a:cubicBezTo>
                <a:cubicBezTo>
                  <a:pt x="42000" y="663"/>
                  <a:pt x="41996" y="562"/>
                  <a:pt x="41996" y="562"/>
                </a:cubicBezTo>
                <a:cubicBezTo>
                  <a:pt x="41278" y="1580"/>
                  <a:pt x="41383" y="4535"/>
                  <a:pt x="41662" y="7189"/>
                </a:cubicBezTo>
                <a:lnTo>
                  <a:pt x="41651" y="7196"/>
                </a:lnTo>
                <a:cubicBezTo>
                  <a:pt x="41428" y="6875"/>
                  <a:pt x="41180" y="6568"/>
                  <a:pt x="40919" y="6279"/>
                </a:cubicBezTo>
                <a:cubicBezTo>
                  <a:pt x="40674" y="5731"/>
                  <a:pt x="40385" y="5204"/>
                  <a:pt x="40061" y="4702"/>
                </a:cubicBezTo>
                <a:cubicBezTo>
                  <a:pt x="39994" y="4433"/>
                  <a:pt x="39907" y="4210"/>
                  <a:pt x="39795" y="4046"/>
                </a:cubicBezTo>
                <a:cubicBezTo>
                  <a:pt x="39795" y="4046"/>
                  <a:pt x="39792" y="4137"/>
                  <a:pt x="39785" y="4297"/>
                </a:cubicBezTo>
                <a:cubicBezTo>
                  <a:pt x="39620" y="4067"/>
                  <a:pt x="39438" y="3847"/>
                  <a:pt x="39243" y="3644"/>
                </a:cubicBezTo>
                <a:lnTo>
                  <a:pt x="39243" y="3644"/>
                </a:lnTo>
                <a:cubicBezTo>
                  <a:pt x="39297" y="3702"/>
                  <a:pt x="39439" y="3884"/>
                  <a:pt x="39652" y="4336"/>
                </a:cubicBezTo>
                <a:cubicBezTo>
                  <a:pt x="39477" y="4092"/>
                  <a:pt x="39288" y="3861"/>
                  <a:pt x="39079" y="3644"/>
                </a:cubicBezTo>
                <a:lnTo>
                  <a:pt x="39079" y="3644"/>
                </a:lnTo>
                <a:cubicBezTo>
                  <a:pt x="39154" y="3724"/>
                  <a:pt x="39390" y="4031"/>
                  <a:pt x="39757" y="4978"/>
                </a:cubicBezTo>
                <a:cubicBezTo>
                  <a:pt x="39750" y="5051"/>
                  <a:pt x="39747" y="5128"/>
                  <a:pt x="39747" y="5201"/>
                </a:cubicBezTo>
                <a:cubicBezTo>
                  <a:pt x="39579" y="5075"/>
                  <a:pt x="39401" y="4964"/>
                  <a:pt x="39220" y="4866"/>
                </a:cubicBezTo>
                <a:lnTo>
                  <a:pt x="39220" y="4866"/>
                </a:lnTo>
                <a:cubicBezTo>
                  <a:pt x="39297" y="4936"/>
                  <a:pt x="39373" y="5009"/>
                  <a:pt x="39447" y="5082"/>
                </a:cubicBezTo>
                <a:cubicBezTo>
                  <a:pt x="39332" y="5002"/>
                  <a:pt x="39213" y="4929"/>
                  <a:pt x="39087" y="4866"/>
                </a:cubicBezTo>
                <a:lnTo>
                  <a:pt x="39087" y="4866"/>
                </a:lnTo>
                <a:cubicBezTo>
                  <a:pt x="39318" y="5068"/>
                  <a:pt x="39534" y="5291"/>
                  <a:pt x="39729" y="5529"/>
                </a:cubicBezTo>
                <a:cubicBezTo>
                  <a:pt x="39691" y="6338"/>
                  <a:pt x="39628" y="7381"/>
                  <a:pt x="39541" y="8375"/>
                </a:cubicBezTo>
                <a:cubicBezTo>
                  <a:pt x="39373" y="8574"/>
                  <a:pt x="39220" y="8787"/>
                  <a:pt x="39080" y="9006"/>
                </a:cubicBezTo>
                <a:cubicBezTo>
                  <a:pt x="38979" y="8832"/>
                  <a:pt x="38889" y="8678"/>
                  <a:pt x="38801" y="8546"/>
                </a:cubicBezTo>
                <a:cubicBezTo>
                  <a:pt x="38725" y="8103"/>
                  <a:pt x="38616" y="7670"/>
                  <a:pt x="38473" y="7245"/>
                </a:cubicBezTo>
                <a:cubicBezTo>
                  <a:pt x="38735" y="6868"/>
                  <a:pt x="39042" y="6523"/>
                  <a:pt x="39384" y="6216"/>
                </a:cubicBezTo>
                <a:lnTo>
                  <a:pt x="39384" y="6216"/>
                </a:lnTo>
                <a:cubicBezTo>
                  <a:pt x="39384" y="6216"/>
                  <a:pt x="38962" y="6425"/>
                  <a:pt x="38362" y="6976"/>
                </a:cubicBezTo>
                <a:lnTo>
                  <a:pt x="38348" y="6945"/>
                </a:lnTo>
                <a:cubicBezTo>
                  <a:pt x="38822" y="5539"/>
                  <a:pt x="39129" y="5169"/>
                  <a:pt x="39192" y="5103"/>
                </a:cubicBezTo>
                <a:lnTo>
                  <a:pt x="39192" y="5103"/>
                </a:lnTo>
                <a:cubicBezTo>
                  <a:pt x="39115" y="5180"/>
                  <a:pt x="38662" y="5651"/>
                  <a:pt x="38125" y="6596"/>
                </a:cubicBezTo>
                <a:lnTo>
                  <a:pt x="38086" y="6558"/>
                </a:lnTo>
                <a:cubicBezTo>
                  <a:pt x="38083" y="6411"/>
                  <a:pt x="38076" y="6331"/>
                  <a:pt x="38076" y="6331"/>
                </a:cubicBezTo>
                <a:cubicBezTo>
                  <a:pt x="38076" y="6331"/>
                  <a:pt x="38020" y="6425"/>
                  <a:pt x="37989" y="6477"/>
                </a:cubicBezTo>
                <a:cubicBezTo>
                  <a:pt x="37931" y="6442"/>
                  <a:pt x="37865" y="6424"/>
                  <a:pt x="37799" y="6424"/>
                </a:cubicBezTo>
                <a:cubicBezTo>
                  <a:pt x="37761" y="6424"/>
                  <a:pt x="37722" y="6430"/>
                  <a:pt x="37685" y="6443"/>
                </a:cubicBezTo>
                <a:cubicBezTo>
                  <a:pt x="37685" y="6443"/>
                  <a:pt x="37769" y="6512"/>
                  <a:pt x="37880" y="6777"/>
                </a:cubicBezTo>
                <a:cubicBezTo>
                  <a:pt x="37835" y="6938"/>
                  <a:pt x="37800" y="7098"/>
                  <a:pt x="37776" y="7262"/>
                </a:cubicBezTo>
                <a:cubicBezTo>
                  <a:pt x="37675" y="7472"/>
                  <a:pt x="37577" y="7695"/>
                  <a:pt x="37479" y="7935"/>
                </a:cubicBezTo>
                <a:cubicBezTo>
                  <a:pt x="37343" y="8099"/>
                  <a:pt x="37214" y="8277"/>
                  <a:pt x="37078" y="8476"/>
                </a:cubicBezTo>
                <a:cubicBezTo>
                  <a:pt x="37064" y="8232"/>
                  <a:pt x="37061" y="8082"/>
                  <a:pt x="37061" y="8082"/>
                </a:cubicBezTo>
                <a:cubicBezTo>
                  <a:pt x="37005" y="8166"/>
                  <a:pt x="36960" y="8256"/>
                  <a:pt x="36925" y="8354"/>
                </a:cubicBezTo>
                <a:lnTo>
                  <a:pt x="36838" y="8361"/>
                </a:lnTo>
                <a:cubicBezTo>
                  <a:pt x="37019" y="6701"/>
                  <a:pt x="37117" y="4904"/>
                  <a:pt x="36953" y="3638"/>
                </a:cubicBezTo>
                <a:cubicBezTo>
                  <a:pt x="37430" y="2533"/>
                  <a:pt x="37776" y="1919"/>
                  <a:pt x="37776" y="1919"/>
                </a:cubicBezTo>
                <a:lnTo>
                  <a:pt x="37776" y="1919"/>
                </a:lnTo>
                <a:cubicBezTo>
                  <a:pt x="37431" y="2257"/>
                  <a:pt x="37117" y="2630"/>
                  <a:pt x="36834" y="3024"/>
                </a:cubicBezTo>
                <a:cubicBezTo>
                  <a:pt x="36761" y="2731"/>
                  <a:pt x="36663" y="2494"/>
                  <a:pt x="36538" y="2313"/>
                </a:cubicBezTo>
                <a:cubicBezTo>
                  <a:pt x="36538" y="2313"/>
                  <a:pt x="36524" y="2798"/>
                  <a:pt x="36489" y="3540"/>
                </a:cubicBezTo>
                <a:cubicBezTo>
                  <a:pt x="35979" y="4336"/>
                  <a:pt x="35543" y="5239"/>
                  <a:pt x="35170" y="6177"/>
                </a:cubicBezTo>
                <a:cubicBezTo>
                  <a:pt x="35006" y="5637"/>
                  <a:pt x="34807" y="5215"/>
                  <a:pt x="34563" y="5044"/>
                </a:cubicBezTo>
                <a:cubicBezTo>
                  <a:pt x="34514" y="4887"/>
                  <a:pt x="34448" y="4737"/>
                  <a:pt x="34358" y="4604"/>
                </a:cubicBezTo>
                <a:cubicBezTo>
                  <a:pt x="34358" y="4604"/>
                  <a:pt x="34354" y="4737"/>
                  <a:pt x="34344" y="4964"/>
                </a:cubicBezTo>
                <a:cubicBezTo>
                  <a:pt x="34335" y="4963"/>
                  <a:pt x="34326" y="4963"/>
                  <a:pt x="34317" y="4963"/>
                </a:cubicBezTo>
                <a:cubicBezTo>
                  <a:pt x="34275" y="4963"/>
                  <a:pt x="34234" y="4969"/>
                  <a:pt x="34194" y="4981"/>
                </a:cubicBezTo>
                <a:cubicBezTo>
                  <a:pt x="34194" y="4981"/>
                  <a:pt x="34249" y="5030"/>
                  <a:pt x="34337" y="5197"/>
                </a:cubicBezTo>
                <a:cubicBezTo>
                  <a:pt x="34309" y="5815"/>
                  <a:pt x="34256" y="6854"/>
                  <a:pt x="34183" y="7935"/>
                </a:cubicBezTo>
                <a:cubicBezTo>
                  <a:pt x="34058" y="8110"/>
                  <a:pt x="33942" y="8291"/>
                  <a:pt x="33834" y="8480"/>
                </a:cubicBezTo>
                <a:lnTo>
                  <a:pt x="33761" y="8532"/>
                </a:lnTo>
                <a:cubicBezTo>
                  <a:pt x="33744" y="8239"/>
                  <a:pt x="33730" y="7963"/>
                  <a:pt x="33716" y="7726"/>
                </a:cubicBezTo>
                <a:cubicBezTo>
                  <a:pt x="33823" y="7521"/>
                  <a:pt x="33895" y="7429"/>
                  <a:pt x="33930" y="7391"/>
                </a:cubicBezTo>
                <a:lnTo>
                  <a:pt x="33930" y="7391"/>
                </a:lnTo>
                <a:cubicBezTo>
                  <a:pt x="33892" y="7430"/>
                  <a:pt x="33798" y="7529"/>
                  <a:pt x="33712" y="7632"/>
                </a:cubicBezTo>
                <a:cubicBezTo>
                  <a:pt x="33691" y="7133"/>
                  <a:pt x="33681" y="6805"/>
                  <a:pt x="33681" y="6805"/>
                </a:cubicBezTo>
                <a:cubicBezTo>
                  <a:pt x="33639" y="6861"/>
                  <a:pt x="33604" y="6927"/>
                  <a:pt x="33576" y="6994"/>
                </a:cubicBezTo>
                <a:cubicBezTo>
                  <a:pt x="33552" y="6125"/>
                  <a:pt x="33433" y="5407"/>
                  <a:pt x="33175" y="5033"/>
                </a:cubicBezTo>
                <a:cubicBezTo>
                  <a:pt x="33175" y="5033"/>
                  <a:pt x="33137" y="6202"/>
                  <a:pt x="33050" y="7597"/>
                </a:cubicBezTo>
                <a:cubicBezTo>
                  <a:pt x="32997" y="7451"/>
                  <a:pt x="32927" y="7311"/>
                  <a:pt x="32844" y="7179"/>
                </a:cubicBezTo>
                <a:cubicBezTo>
                  <a:pt x="32833" y="6429"/>
                  <a:pt x="32757" y="5780"/>
                  <a:pt x="32593" y="5344"/>
                </a:cubicBezTo>
                <a:cubicBezTo>
                  <a:pt x="32791" y="4925"/>
                  <a:pt x="32920" y="4699"/>
                  <a:pt x="32920" y="4699"/>
                </a:cubicBezTo>
                <a:lnTo>
                  <a:pt x="32920" y="4699"/>
                </a:lnTo>
                <a:cubicBezTo>
                  <a:pt x="32770" y="4842"/>
                  <a:pt x="32634" y="4992"/>
                  <a:pt x="32505" y="5152"/>
                </a:cubicBezTo>
                <a:cubicBezTo>
                  <a:pt x="32484" y="5110"/>
                  <a:pt x="32460" y="5072"/>
                  <a:pt x="32436" y="5033"/>
                </a:cubicBezTo>
                <a:cubicBezTo>
                  <a:pt x="32436" y="5033"/>
                  <a:pt x="32432" y="5110"/>
                  <a:pt x="32425" y="5239"/>
                </a:cubicBezTo>
                <a:cubicBezTo>
                  <a:pt x="32279" y="5424"/>
                  <a:pt x="32139" y="5609"/>
                  <a:pt x="32003" y="5811"/>
                </a:cubicBezTo>
                <a:cubicBezTo>
                  <a:pt x="31989" y="5759"/>
                  <a:pt x="31979" y="5707"/>
                  <a:pt x="31968" y="5654"/>
                </a:cubicBezTo>
                <a:cubicBezTo>
                  <a:pt x="32631" y="4263"/>
                  <a:pt x="33419" y="3059"/>
                  <a:pt x="34371" y="2232"/>
                </a:cubicBezTo>
                <a:lnTo>
                  <a:pt x="34371" y="2232"/>
                </a:lnTo>
                <a:cubicBezTo>
                  <a:pt x="34371" y="2233"/>
                  <a:pt x="32851" y="2969"/>
                  <a:pt x="31288" y="5274"/>
                </a:cubicBezTo>
                <a:cubicBezTo>
                  <a:pt x="31089" y="5005"/>
                  <a:pt x="30869" y="4754"/>
                  <a:pt x="30629" y="4521"/>
                </a:cubicBezTo>
                <a:lnTo>
                  <a:pt x="30629" y="4521"/>
                </a:lnTo>
                <a:cubicBezTo>
                  <a:pt x="30629" y="4521"/>
                  <a:pt x="30831" y="4873"/>
                  <a:pt x="31128" y="5518"/>
                </a:cubicBezTo>
                <a:cubicBezTo>
                  <a:pt x="30856" y="5940"/>
                  <a:pt x="30604" y="6376"/>
                  <a:pt x="30378" y="6823"/>
                </a:cubicBezTo>
                <a:cubicBezTo>
                  <a:pt x="30165" y="6498"/>
                  <a:pt x="29956" y="6212"/>
                  <a:pt x="29750" y="5951"/>
                </a:cubicBezTo>
                <a:cubicBezTo>
                  <a:pt x="30472" y="4015"/>
                  <a:pt x="31100" y="2902"/>
                  <a:pt x="31100" y="2902"/>
                </a:cubicBezTo>
                <a:lnTo>
                  <a:pt x="31100" y="2902"/>
                </a:lnTo>
                <a:cubicBezTo>
                  <a:pt x="30409" y="3575"/>
                  <a:pt x="29820" y="4454"/>
                  <a:pt x="29314" y="5435"/>
                </a:cubicBezTo>
                <a:cubicBezTo>
                  <a:pt x="28302" y="4311"/>
                  <a:pt x="27490" y="3914"/>
                  <a:pt x="27490" y="3914"/>
                </a:cubicBezTo>
                <a:lnTo>
                  <a:pt x="27490" y="3914"/>
                </a:lnTo>
                <a:cubicBezTo>
                  <a:pt x="28002" y="4364"/>
                  <a:pt x="28463" y="4929"/>
                  <a:pt x="28878" y="5584"/>
                </a:cubicBezTo>
                <a:cubicBezTo>
                  <a:pt x="28634" y="5721"/>
                  <a:pt x="28438" y="6111"/>
                  <a:pt x="28274" y="6627"/>
                </a:cubicBezTo>
                <a:cubicBezTo>
                  <a:pt x="28229" y="6680"/>
                  <a:pt x="28166" y="6749"/>
                  <a:pt x="28093" y="6840"/>
                </a:cubicBezTo>
                <a:cubicBezTo>
                  <a:pt x="28041" y="6226"/>
                  <a:pt x="27926" y="5724"/>
                  <a:pt x="27723" y="5435"/>
                </a:cubicBezTo>
                <a:cubicBezTo>
                  <a:pt x="27723" y="5435"/>
                  <a:pt x="27692" y="6338"/>
                  <a:pt x="27626" y="7492"/>
                </a:cubicBezTo>
                <a:cubicBezTo>
                  <a:pt x="27573" y="7576"/>
                  <a:pt x="27521" y="7660"/>
                  <a:pt x="27469" y="7751"/>
                </a:cubicBezTo>
                <a:cubicBezTo>
                  <a:pt x="27378" y="7615"/>
                  <a:pt x="27280" y="7489"/>
                  <a:pt x="27183" y="7367"/>
                </a:cubicBezTo>
                <a:cubicBezTo>
                  <a:pt x="27064" y="5940"/>
                  <a:pt x="26994" y="4475"/>
                  <a:pt x="26959" y="3656"/>
                </a:cubicBezTo>
                <a:cubicBezTo>
                  <a:pt x="27054" y="3471"/>
                  <a:pt x="27120" y="3411"/>
                  <a:pt x="27120" y="3411"/>
                </a:cubicBezTo>
                <a:cubicBezTo>
                  <a:pt x="27074" y="3400"/>
                  <a:pt x="27027" y="3393"/>
                  <a:pt x="26979" y="3393"/>
                </a:cubicBezTo>
                <a:cubicBezTo>
                  <a:pt x="26969" y="3393"/>
                  <a:pt x="26959" y="3393"/>
                  <a:pt x="26949" y="3394"/>
                </a:cubicBezTo>
                <a:cubicBezTo>
                  <a:pt x="26938" y="3143"/>
                  <a:pt x="26931" y="2993"/>
                  <a:pt x="26931" y="2993"/>
                </a:cubicBezTo>
                <a:cubicBezTo>
                  <a:pt x="26834" y="3146"/>
                  <a:pt x="26757" y="3310"/>
                  <a:pt x="26705" y="3481"/>
                </a:cubicBezTo>
                <a:cubicBezTo>
                  <a:pt x="26488" y="3638"/>
                  <a:pt x="26304" y="3970"/>
                  <a:pt x="26143" y="4413"/>
                </a:cubicBezTo>
                <a:cubicBezTo>
                  <a:pt x="26101" y="4280"/>
                  <a:pt x="26042" y="4158"/>
                  <a:pt x="25965" y="4046"/>
                </a:cubicBezTo>
                <a:cubicBezTo>
                  <a:pt x="25965" y="4046"/>
                  <a:pt x="25951" y="4388"/>
                  <a:pt x="25927" y="4929"/>
                </a:cubicBezTo>
                <a:cubicBezTo>
                  <a:pt x="25543" y="3949"/>
                  <a:pt x="25100" y="3000"/>
                  <a:pt x="24591" y="2145"/>
                </a:cubicBezTo>
                <a:cubicBezTo>
                  <a:pt x="24539" y="1141"/>
                  <a:pt x="24518" y="457"/>
                  <a:pt x="24518" y="457"/>
                </a:cubicBezTo>
                <a:cubicBezTo>
                  <a:pt x="24350" y="691"/>
                  <a:pt x="24228" y="1033"/>
                  <a:pt x="24141" y="1448"/>
                </a:cubicBezTo>
                <a:cubicBezTo>
                  <a:pt x="23796" y="931"/>
                  <a:pt x="23401" y="450"/>
                  <a:pt x="22962" y="18"/>
                </a:cubicBezTo>
                <a:lnTo>
                  <a:pt x="22962" y="18"/>
                </a:lnTo>
                <a:cubicBezTo>
                  <a:pt x="22962" y="18"/>
                  <a:pt x="23415" y="823"/>
                  <a:pt x="24026" y="2267"/>
                </a:cubicBezTo>
                <a:cubicBezTo>
                  <a:pt x="23911" y="3453"/>
                  <a:pt x="23981" y="4974"/>
                  <a:pt x="24117" y="6457"/>
                </a:cubicBezTo>
                <a:cubicBezTo>
                  <a:pt x="24069" y="6435"/>
                  <a:pt x="24018" y="6424"/>
                  <a:pt x="23968" y="6424"/>
                </a:cubicBezTo>
                <a:cubicBezTo>
                  <a:pt x="23930" y="6424"/>
                  <a:pt x="23891" y="6430"/>
                  <a:pt x="23855" y="6443"/>
                </a:cubicBezTo>
                <a:cubicBezTo>
                  <a:pt x="23855" y="6443"/>
                  <a:pt x="24019" y="6582"/>
                  <a:pt x="24186" y="7196"/>
                </a:cubicBezTo>
                <a:cubicBezTo>
                  <a:pt x="24207" y="7377"/>
                  <a:pt x="24225" y="7555"/>
                  <a:pt x="24246" y="7733"/>
                </a:cubicBezTo>
                <a:cubicBezTo>
                  <a:pt x="24001" y="7339"/>
                  <a:pt x="23733" y="6959"/>
                  <a:pt x="23440" y="6596"/>
                </a:cubicBezTo>
                <a:cubicBezTo>
                  <a:pt x="23367" y="6422"/>
                  <a:pt x="23293" y="6251"/>
                  <a:pt x="23213" y="6090"/>
                </a:cubicBezTo>
                <a:cubicBezTo>
                  <a:pt x="23607" y="5197"/>
                  <a:pt x="23886" y="4699"/>
                  <a:pt x="23886" y="4699"/>
                </a:cubicBezTo>
                <a:lnTo>
                  <a:pt x="23886" y="4699"/>
                </a:lnTo>
                <a:cubicBezTo>
                  <a:pt x="23569" y="5009"/>
                  <a:pt x="23286" y="5351"/>
                  <a:pt x="23035" y="5714"/>
                </a:cubicBezTo>
                <a:cubicBezTo>
                  <a:pt x="22969" y="5584"/>
                  <a:pt x="22899" y="5452"/>
                  <a:pt x="22833" y="5337"/>
                </a:cubicBezTo>
                <a:cubicBezTo>
                  <a:pt x="22795" y="5229"/>
                  <a:pt x="22746" y="5128"/>
                  <a:pt x="22683" y="5033"/>
                </a:cubicBezTo>
                <a:lnTo>
                  <a:pt x="22683" y="5061"/>
                </a:lnTo>
                <a:cubicBezTo>
                  <a:pt x="22118" y="4106"/>
                  <a:pt x="21657" y="3628"/>
                  <a:pt x="21577" y="3547"/>
                </a:cubicBezTo>
                <a:lnTo>
                  <a:pt x="21577" y="3547"/>
                </a:lnTo>
                <a:cubicBezTo>
                  <a:pt x="21647" y="3621"/>
                  <a:pt x="21989" y="4036"/>
                  <a:pt x="22519" y="5619"/>
                </a:cubicBezTo>
                <a:cubicBezTo>
                  <a:pt x="21863" y="5012"/>
                  <a:pt x="21396" y="4786"/>
                  <a:pt x="21396" y="4786"/>
                </a:cubicBezTo>
                <a:lnTo>
                  <a:pt x="21396" y="4786"/>
                </a:lnTo>
                <a:cubicBezTo>
                  <a:pt x="21783" y="5121"/>
                  <a:pt x="22135" y="5539"/>
                  <a:pt x="22467" y="6007"/>
                </a:cubicBezTo>
                <a:cubicBezTo>
                  <a:pt x="22352" y="6129"/>
                  <a:pt x="21968" y="6551"/>
                  <a:pt x="21518" y="7335"/>
                </a:cubicBezTo>
                <a:lnTo>
                  <a:pt x="21490" y="7290"/>
                </a:lnTo>
                <a:cubicBezTo>
                  <a:pt x="21466" y="6715"/>
                  <a:pt x="21452" y="6331"/>
                  <a:pt x="21452" y="6331"/>
                </a:cubicBezTo>
                <a:cubicBezTo>
                  <a:pt x="21351" y="6470"/>
                  <a:pt x="21277" y="6662"/>
                  <a:pt x="21221" y="6889"/>
                </a:cubicBezTo>
                <a:cubicBezTo>
                  <a:pt x="21002" y="6582"/>
                  <a:pt x="20761" y="6296"/>
                  <a:pt x="20492" y="6034"/>
                </a:cubicBezTo>
                <a:lnTo>
                  <a:pt x="20492" y="6034"/>
                </a:lnTo>
                <a:cubicBezTo>
                  <a:pt x="20492" y="6035"/>
                  <a:pt x="20765" y="6512"/>
                  <a:pt x="21134" y="7370"/>
                </a:cubicBezTo>
                <a:cubicBezTo>
                  <a:pt x="21134" y="7388"/>
                  <a:pt x="21131" y="7412"/>
                  <a:pt x="21131" y="7430"/>
                </a:cubicBezTo>
                <a:cubicBezTo>
                  <a:pt x="21032" y="7323"/>
                  <a:pt x="20928" y="7261"/>
                  <a:pt x="20814" y="7261"/>
                </a:cubicBezTo>
                <a:cubicBezTo>
                  <a:pt x="20779" y="7261"/>
                  <a:pt x="20742" y="7267"/>
                  <a:pt x="20705" y="7280"/>
                </a:cubicBezTo>
                <a:cubicBezTo>
                  <a:pt x="20705" y="7280"/>
                  <a:pt x="20904" y="7447"/>
                  <a:pt x="21071" y="8208"/>
                </a:cubicBezTo>
                <a:lnTo>
                  <a:pt x="21058" y="8235"/>
                </a:lnTo>
                <a:cubicBezTo>
                  <a:pt x="20956" y="8354"/>
                  <a:pt x="20845" y="8480"/>
                  <a:pt x="20737" y="8619"/>
                </a:cubicBezTo>
                <a:cubicBezTo>
                  <a:pt x="20709" y="7956"/>
                  <a:pt x="20621" y="7402"/>
                  <a:pt x="20444" y="7067"/>
                </a:cubicBezTo>
                <a:cubicBezTo>
                  <a:pt x="20489" y="6174"/>
                  <a:pt x="20478" y="5326"/>
                  <a:pt x="20391" y="4643"/>
                </a:cubicBezTo>
                <a:cubicBezTo>
                  <a:pt x="20852" y="3582"/>
                  <a:pt x="21183" y="3000"/>
                  <a:pt x="21183" y="3000"/>
                </a:cubicBezTo>
                <a:lnTo>
                  <a:pt x="21183" y="3000"/>
                </a:lnTo>
                <a:cubicBezTo>
                  <a:pt x="20852" y="3321"/>
                  <a:pt x="20552" y="3677"/>
                  <a:pt x="20287" y="4053"/>
                </a:cubicBezTo>
                <a:cubicBezTo>
                  <a:pt x="20217" y="3771"/>
                  <a:pt x="20126" y="3540"/>
                  <a:pt x="20004" y="3370"/>
                </a:cubicBezTo>
                <a:cubicBezTo>
                  <a:pt x="20004" y="3370"/>
                  <a:pt x="19990" y="3837"/>
                  <a:pt x="19955" y="4542"/>
                </a:cubicBezTo>
                <a:cubicBezTo>
                  <a:pt x="19498" y="5281"/>
                  <a:pt x="19104" y="6059"/>
                  <a:pt x="18783" y="6872"/>
                </a:cubicBezTo>
                <a:lnTo>
                  <a:pt x="18700" y="6934"/>
                </a:lnTo>
                <a:cubicBezTo>
                  <a:pt x="18518" y="6348"/>
                  <a:pt x="18281" y="5916"/>
                  <a:pt x="17991" y="5860"/>
                </a:cubicBezTo>
                <a:cubicBezTo>
                  <a:pt x="17950" y="5738"/>
                  <a:pt x="17890" y="5623"/>
                  <a:pt x="17821" y="5518"/>
                </a:cubicBezTo>
                <a:cubicBezTo>
                  <a:pt x="17821" y="5518"/>
                  <a:pt x="17817" y="5651"/>
                  <a:pt x="17807" y="5871"/>
                </a:cubicBezTo>
                <a:cubicBezTo>
                  <a:pt x="17793" y="6125"/>
                  <a:pt x="17782" y="6495"/>
                  <a:pt x="17758" y="6931"/>
                </a:cubicBezTo>
                <a:lnTo>
                  <a:pt x="17712" y="6889"/>
                </a:lnTo>
                <a:lnTo>
                  <a:pt x="17712" y="6889"/>
                </a:lnTo>
                <a:cubicBezTo>
                  <a:pt x="17726" y="6913"/>
                  <a:pt x="17740" y="6938"/>
                  <a:pt x="17754" y="6966"/>
                </a:cubicBezTo>
                <a:cubicBezTo>
                  <a:pt x="17740" y="7273"/>
                  <a:pt x="17719" y="7608"/>
                  <a:pt x="17698" y="7960"/>
                </a:cubicBezTo>
                <a:cubicBezTo>
                  <a:pt x="17590" y="8092"/>
                  <a:pt x="17475" y="8239"/>
                  <a:pt x="17367" y="8392"/>
                </a:cubicBezTo>
                <a:lnTo>
                  <a:pt x="17175" y="8138"/>
                </a:lnTo>
                <a:cubicBezTo>
                  <a:pt x="17158" y="7796"/>
                  <a:pt x="17154" y="7580"/>
                  <a:pt x="17154" y="7580"/>
                </a:cubicBezTo>
                <a:cubicBezTo>
                  <a:pt x="17081" y="7684"/>
                  <a:pt x="17029" y="7796"/>
                  <a:pt x="16994" y="7918"/>
                </a:cubicBezTo>
                <a:cubicBezTo>
                  <a:pt x="16886" y="7785"/>
                  <a:pt x="16781" y="7667"/>
                  <a:pt x="16683" y="7555"/>
                </a:cubicBezTo>
                <a:cubicBezTo>
                  <a:pt x="16882" y="7123"/>
                  <a:pt x="17018" y="6889"/>
                  <a:pt x="17018" y="6889"/>
                </a:cubicBezTo>
                <a:lnTo>
                  <a:pt x="17018" y="6889"/>
                </a:lnTo>
                <a:cubicBezTo>
                  <a:pt x="16847" y="7053"/>
                  <a:pt x="16690" y="7227"/>
                  <a:pt x="16544" y="7416"/>
                </a:cubicBezTo>
                <a:cubicBezTo>
                  <a:pt x="16450" y="7318"/>
                  <a:pt x="16363" y="7231"/>
                  <a:pt x="16275" y="7154"/>
                </a:cubicBezTo>
                <a:cubicBezTo>
                  <a:pt x="16446" y="4011"/>
                  <a:pt x="17057" y="3499"/>
                  <a:pt x="17057" y="3499"/>
                </a:cubicBezTo>
                <a:cubicBezTo>
                  <a:pt x="17007" y="3482"/>
                  <a:pt x="16959" y="3474"/>
                  <a:pt x="16912" y="3474"/>
                </a:cubicBezTo>
                <a:cubicBezTo>
                  <a:pt x="16248" y="3474"/>
                  <a:pt x="15840" y="5055"/>
                  <a:pt x="15599" y="6600"/>
                </a:cubicBezTo>
                <a:cubicBezTo>
                  <a:pt x="15484" y="6516"/>
                  <a:pt x="15361" y="6443"/>
                  <a:pt x="15236" y="6376"/>
                </a:cubicBezTo>
                <a:lnTo>
                  <a:pt x="15236" y="6376"/>
                </a:lnTo>
                <a:cubicBezTo>
                  <a:pt x="15358" y="6481"/>
                  <a:pt x="15470" y="6596"/>
                  <a:pt x="15585" y="6715"/>
                </a:cubicBezTo>
                <a:cubicBezTo>
                  <a:pt x="15560" y="6837"/>
                  <a:pt x="15543" y="6952"/>
                  <a:pt x="15532" y="7074"/>
                </a:cubicBezTo>
                <a:cubicBezTo>
                  <a:pt x="15309" y="6694"/>
                  <a:pt x="15062" y="6327"/>
                  <a:pt x="14786" y="5982"/>
                </a:cubicBezTo>
                <a:cubicBezTo>
                  <a:pt x="14748" y="5571"/>
                  <a:pt x="14716" y="5155"/>
                  <a:pt x="14688" y="4747"/>
                </a:cubicBezTo>
                <a:lnTo>
                  <a:pt x="14713" y="4699"/>
                </a:lnTo>
                <a:lnTo>
                  <a:pt x="14685" y="4730"/>
                </a:lnTo>
                <a:cubicBezTo>
                  <a:pt x="14531" y="2567"/>
                  <a:pt x="14465" y="562"/>
                  <a:pt x="14465" y="562"/>
                </a:cubicBezTo>
                <a:cubicBezTo>
                  <a:pt x="13896" y="1371"/>
                  <a:pt x="13844" y="3408"/>
                  <a:pt x="13987" y="5546"/>
                </a:cubicBezTo>
                <a:cubicBezTo>
                  <a:pt x="13921" y="5633"/>
                  <a:pt x="13862" y="5721"/>
                  <a:pt x="13799" y="5811"/>
                </a:cubicBezTo>
                <a:cubicBezTo>
                  <a:pt x="13729" y="5483"/>
                  <a:pt x="13638" y="5218"/>
                  <a:pt x="13506" y="5033"/>
                </a:cubicBezTo>
                <a:cubicBezTo>
                  <a:pt x="13506" y="5033"/>
                  <a:pt x="13488" y="5574"/>
                  <a:pt x="13450" y="6355"/>
                </a:cubicBezTo>
                <a:cubicBezTo>
                  <a:pt x="13429" y="6390"/>
                  <a:pt x="13408" y="6425"/>
                  <a:pt x="13391" y="6460"/>
                </a:cubicBezTo>
                <a:lnTo>
                  <a:pt x="13223" y="6279"/>
                </a:lnTo>
                <a:cubicBezTo>
                  <a:pt x="12438" y="4556"/>
                  <a:pt x="11650" y="3739"/>
                  <a:pt x="11542" y="3635"/>
                </a:cubicBezTo>
                <a:lnTo>
                  <a:pt x="11542" y="3635"/>
                </a:lnTo>
                <a:cubicBezTo>
                  <a:pt x="11612" y="3704"/>
                  <a:pt x="11919" y="4081"/>
                  <a:pt x="12414" y="5487"/>
                </a:cubicBezTo>
                <a:cubicBezTo>
                  <a:pt x="12282" y="5375"/>
                  <a:pt x="12159" y="5285"/>
                  <a:pt x="12055" y="5204"/>
                </a:cubicBezTo>
                <a:cubicBezTo>
                  <a:pt x="12051" y="5096"/>
                  <a:pt x="12048" y="5033"/>
                  <a:pt x="12048" y="5033"/>
                </a:cubicBezTo>
                <a:lnTo>
                  <a:pt x="11982" y="5148"/>
                </a:lnTo>
                <a:cubicBezTo>
                  <a:pt x="11835" y="5044"/>
                  <a:pt x="11682" y="4950"/>
                  <a:pt x="11525" y="4866"/>
                </a:cubicBezTo>
                <a:lnTo>
                  <a:pt x="11525" y="4866"/>
                </a:lnTo>
                <a:cubicBezTo>
                  <a:pt x="11664" y="4988"/>
                  <a:pt x="11797" y="5117"/>
                  <a:pt x="11929" y="5257"/>
                </a:cubicBezTo>
                <a:cubicBezTo>
                  <a:pt x="11852" y="5435"/>
                  <a:pt x="11797" y="5619"/>
                  <a:pt x="11758" y="5811"/>
                </a:cubicBezTo>
                <a:cubicBezTo>
                  <a:pt x="11493" y="5410"/>
                  <a:pt x="11186" y="5037"/>
                  <a:pt x="10844" y="4699"/>
                </a:cubicBezTo>
                <a:lnTo>
                  <a:pt x="10844" y="4699"/>
                </a:lnTo>
                <a:cubicBezTo>
                  <a:pt x="10844" y="4699"/>
                  <a:pt x="11200" y="5330"/>
                  <a:pt x="11671" y="6457"/>
                </a:cubicBezTo>
                <a:cubicBezTo>
                  <a:pt x="11650" y="6704"/>
                  <a:pt x="11636" y="6976"/>
                  <a:pt x="11633" y="7259"/>
                </a:cubicBezTo>
                <a:cubicBezTo>
                  <a:pt x="11598" y="7259"/>
                  <a:pt x="11563" y="7262"/>
                  <a:pt x="11532" y="7276"/>
                </a:cubicBezTo>
                <a:cubicBezTo>
                  <a:pt x="11570" y="7315"/>
                  <a:pt x="11601" y="7360"/>
                  <a:pt x="11629" y="7405"/>
                </a:cubicBezTo>
                <a:cubicBezTo>
                  <a:pt x="11305" y="7824"/>
                  <a:pt x="11019" y="8270"/>
                  <a:pt x="10778" y="8741"/>
                </a:cubicBezTo>
                <a:cubicBezTo>
                  <a:pt x="10614" y="8434"/>
                  <a:pt x="10426" y="8141"/>
                  <a:pt x="10220" y="7859"/>
                </a:cubicBezTo>
                <a:cubicBezTo>
                  <a:pt x="10447" y="7559"/>
                  <a:pt x="10701" y="7280"/>
                  <a:pt x="10984" y="7029"/>
                </a:cubicBezTo>
                <a:lnTo>
                  <a:pt x="10984" y="7029"/>
                </a:lnTo>
                <a:cubicBezTo>
                  <a:pt x="10984" y="7029"/>
                  <a:pt x="10677" y="7175"/>
                  <a:pt x="10227" y="7555"/>
                </a:cubicBezTo>
                <a:cubicBezTo>
                  <a:pt x="10618" y="6428"/>
                  <a:pt x="10876" y="6081"/>
                  <a:pt x="10957" y="5995"/>
                </a:cubicBezTo>
                <a:lnTo>
                  <a:pt x="10957" y="5995"/>
                </a:lnTo>
                <a:cubicBezTo>
                  <a:pt x="10853" y="6101"/>
                  <a:pt x="10411" y="6568"/>
                  <a:pt x="9910" y="7475"/>
                </a:cubicBezTo>
                <a:cubicBezTo>
                  <a:pt x="9874" y="7430"/>
                  <a:pt x="9843" y="7403"/>
                  <a:pt x="9826" y="7386"/>
                </a:cubicBezTo>
                <a:lnTo>
                  <a:pt x="9826" y="7386"/>
                </a:lnTo>
                <a:cubicBezTo>
                  <a:pt x="9855" y="7418"/>
                  <a:pt x="9880" y="7454"/>
                  <a:pt x="9906" y="7489"/>
                </a:cubicBezTo>
                <a:cubicBezTo>
                  <a:pt x="9788" y="7698"/>
                  <a:pt x="9669" y="7939"/>
                  <a:pt x="9554" y="8197"/>
                </a:cubicBezTo>
                <a:cubicBezTo>
                  <a:pt x="9386" y="7921"/>
                  <a:pt x="9205" y="7660"/>
                  <a:pt x="9006" y="7405"/>
                </a:cubicBezTo>
                <a:cubicBezTo>
                  <a:pt x="9034" y="7360"/>
                  <a:pt x="9066" y="7315"/>
                  <a:pt x="9104" y="7276"/>
                </a:cubicBezTo>
                <a:cubicBezTo>
                  <a:pt x="9071" y="7264"/>
                  <a:pt x="9034" y="7259"/>
                  <a:pt x="8997" y="7259"/>
                </a:cubicBezTo>
                <a:cubicBezTo>
                  <a:pt x="8980" y="7259"/>
                  <a:pt x="8963" y="7260"/>
                  <a:pt x="8947" y="7262"/>
                </a:cubicBezTo>
                <a:cubicBezTo>
                  <a:pt x="8943" y="7070"/>
                  <a:pt x="8936" y="6959"/>
                  <a:pt x="8936" y="6959"/>
                </a:cubicBezTo>
                <a:lnTo>
                  <a:pt x="8919" y="6983"/>
                </a:lnTo>
                <a:cubicBezTo>
                  <a:pt x="8961" y="6122"/>
                  <a:pt x="8950" y="5302"/>
                  <a:pt x="8867" y="4639"/>
                </a:cubicBezTo>
                <a:cubicBezTo>
                  <a:pt x="9327" y="3579"/>
                  <a:pt x="9658" y="2993"/>
                  <a:pt x="9658" y="2993"/>
                </a:cubicBezTo>
                <a:lnTo>
                  <a:pt x="9658" y="2993"/>
                </a:lnTo>
                <a:cubicBezTo>
                  <a:pt x="9327" y="3317"/>
                  <a:pt x="9027" y="3670"/>
                  <a:pt x="8759" y="4050"/>
                </a:cubicBezTo>
                <a:cubicBezTo>
                  <a:pt x="8689" y="3767"/>
                  <a:pt x="8598" y="3534"/>
                  <a:pt x="8480" y="3366"/>
                </a:cubicBezTo>
                <a:cubicBezTo>
                  <a:pt x="8480" y="3366"/>
                  <a:pt x="8462" y="3830"/>
                  <a:pt x="8427" y="4538"/>
                </a:cubicBezTo>
                <a:cubicBezTo>
                  <a:pt x="8012" y="5208"/>
                  <a:pt x="7653" y="5912"/>
                  <a:pt x="7353" y="6645"/>
                </a:cubicBezTo>
                <a:cubicBezTo>
                  <a:pt x="7301" y="6547"/>
                  <a:pt x="7241" y="6453"/>
                  <a:pt x="7185" y="6355"/>
                </a:cubicBezTo>
                <a:cubicBezTo>
                  <a:pt x="7147" y="5574"/>
                  <a:pt x="7130" y="5033"/>
                  <a:pt x="7130" y="5033"/>
                </a:cubicBezTo>
                <a:cubicBezTo>
                  <a:pt x="6997" y="5218"/>
                  <a:pt x="6906" y="5483"/>
                  <a:pt x="6840" y="5811"/>
                </a:cubicBezTo>
                <a:cubicBezTo>
                  <a:pt x="6575" y="5410"/>
                  <a:pt x="6268" y="5037"/>
                  <a:pt x="5926" y="4699"/>
                </a:cubicBezTo>
                <a:lnTo>
                  <a:pt x="5926" y="4699"/>
                </a:lnTo>
                <a:cubicBezTo>
                  <a:pt x="5926" y="4699"/>
                  <a:pt x="6156" y="5110"/>
                  <a:pt x="6491" y="5860"/>
                </a:cubicBezTo>
                <a:lnTo>
                  <a:pt x="6460" y="5860"/>
                </a:lnTo>
                <a:cubicBezTo>
                  <a:pt x="6422" y="5738"/>
                  <a:pt x="6362" y="5623"/>
                  <a:pt x="6292" y="5518"/>
                </a:cubicBezTo>
                <a:cubicBezTo>
                  <a:pt x="6292" y="5518"/>
                  <a:pt x="6286" y="5651"/>
                  <a:pt x="6279" y="5871"/>
                </a:cubicBezTo>
                <a:cubicBezTo>
                  <a:pt x="6275" y="6034"/>
                  <a:pt x="6265" y="6244"/>
                  <a:pt x="6251" y="6488"/>
                </a:cubicBezTo>
                <a:cubicBezTo>
                  <a:pt x="6136" y="6411"/>
                  <a:pt x="6066" y="6376"/>
                  <a:pt x="6066" y="6376"/>
                </a:cubicBezTo>
                <a:lnTo>
                  <a:pt x="6066" y="6376"/>
                </a:lnTo>
                <a:lnTo>
                  <a:pt x="6247" y="6558"/>
                </a:lnTo>
                <a:cubicBezTo>
                  <a:pt x="6216" y="7262"/>
                  <a:pt x="6163" y="8235"/>
                  <a:pt x="6087" y="9184"/>
                </a:cubicBezTo>
                <a:cubicBezTo>
                  <a:pt x="5937" y="8884"/>
                  <a:pt x="5794" y="8619"/>
                  <a:pt x="5658" y="8396"/>
                </a:cubicBezTo>
                <a:cubicBezTo>
                  <a:pt x="5637" y="7904"/>
                  <a:pt x="5623" y="7580"/>
                  <a:pt x="5623" y="7580"/>
                </a:cubicBezTo>
                <a:cubicBezTo>
                  <a:pt x="5536" y="7723"/>
                  <a:pt x="5469" y="7876"/>
                  <a:pt x="5427" y="8040"/>
                </a:cubicBezTo>
                <a:cubicBezTo>
                  <a:pt x="5272" y="7806"/>
                  <a:pt x="5100" y="7585"/>
                  <a:pt x="4907" y="7384"/>
                </a:cubicBezTo>
                <a:lnTo>
                  <a:pt x="4907" y="7384"/>
                </a:lnTo>
                <a:cubicBezTo>
                  <a:pt x="4958" y="7439"/>
                  <a:pt x="5122" y="7652"/>
                  <a:pt x="5375" y="8284"/>
                </a:cubicBezTo>
                <a:cubicBezTo>
                  <a:pt x="5351" y="8424"/>
                  <a:pt x="5330" y="8567"/>
                  <a:pt x="5319" y="8710"/>
                </a:cubicBezTo>
                <a:lnTo>
                  <a:pt x="5159" y="8588"/>
                </a:lnTo>
                <a:cubicBezTo>
                  <a:pt x="5040" y="8204"/>
                  <a:pt x="4897" y="7904"/>
                  <a:pt x="4723" y="7761"/>
                </a:cubicBezTo>
                <a:cubicBezTo>
                  <a:pt x="4845" y="4081"/>
                  <a:pt x="5529" y="3499"/>
                  <a:pt x="5529" y="3499"/>
                </a:cubicBezTo>
                <a:cubicBezTo>
                  <a:pt x="5480" y="3483"/>
                  <a:pt x="5432" y="3475"/>
                  <a:pt x="5386" y="3475"/>
                </a:cubicBezTo>
                <a:cubicBezTo>
                  <a:pt x="4654" y="3475"/>
                  <a:pt x="4230" y="5398"/>
                  <a:pt x="4001" y="7074"/>
                </a:cubicBezTo>
                <a:cubicBezTo>
                  <a:pt x="3785" y="6690"/>
                  <a:pt x="3537" y="6324"/>
                  <a:pt x="3258" y="5982"/>
                </a:cubicBezTo>
                <a:cubicBezTo>
                  <a:pt x="3038" y="3418"/>
                  <a:pt x="2944" y="562"/>
                  <a:pt x="2944" y="562"/>
                </a:cubicBezTo>
                <a:cubicBezTo>
                  <a:pt x="2194" y="1615"/>
                  <a:pt x="2337" y="4761"/>
                  <a:pt x="2637" y="7485"/>
                </a:cubicBezTo>
                <a:cubicBezTo>
                  <a:pt x="2351" y="7063"/>
                  <a:pt x="2041" y="6662"/>
                  <a:pt x="1702" y="6282"/>
                </a:cubicBezTo>
                <a:cubicBezTo>
                  <a:pt x="934" y="4599"/>
                  <a:pt x="160" y="3785"/>
                  <a:pt x="25" y="3646"/>
                </a:cubicBezTo>
                <a:lnTo>
                  <a:pt x="25" y="3646"/>
                </a:lnTo>
                <a:cubicBezTo>
                  <a:pt x="108" y="3735"/>
                  <a:pt x="414" y="4132"/>
                  <a:pt x="886" y="5494"/>
                </a:cubicBezTo>
                <a:cubicBezTo>
                  <a:pt x="356" y="5044"/>
                  <a:pt x="0" y="4869"/>
                  <a:pt x="0" y="4869"/>
                </a:cubicBezTo>
                <a:lnTo>
                  <a:pt x="0" y="4869"/>
                </a:lnTo>
                <a:cubicBezTo>
                  <a:pt x="415" y="5243"/>
                  <a:pt x="785" y="5665"/>
                  <a:pt x="1099" y="6129"/>
                </a:cubicBezTo>
                <a:cubicBezTo>
                  <a:pt x="1231" y="6551"/>
                  <a:pt x="1374" y="7046"/>
                  <a:pt x="1531" y="7625"/>
                </a:cubicBezTo>
                <a:cubicBezTo>
                  <a:pt x="2473" y="11151"/>
                  <a:pt x="3767" y="19387"/>
                  <a:pt x="3767" y="19387"/>
                </a:cubicBezTo>
                <a:lnTo>
                  <a:pt x="15257" y="19387"/>
                </a:lnTo>
                <a:cubicBezTo>
                  <a:pt x="15260" y="19373"/>
                  <a:pt x="15260" y="19355"/>
                  <a:pt x="15260" y="19341"/>
                </a:cubicBezTo>
                <a:lnTo>
                  <a:pt x="15281" y="19341"/>
                </a:lnTo>
                <a:lnTo>
                  <a:pt x="15292" y="19387"/>
                </a:lnTo>
                <a:lnTo>
                  <a:pt x="25292" y="19387"/>
                </a:lnTo>
                <a:cubicBezTo>
                  <a:pt x="25296" y="19373"/>
                  <a:pt x="25296" y="19355"/>
                  <a:pt x="25302" y="19341"/>
                </a:cubicBezTo>
                <a:lnTo>
                  <a:pt x="25337" y="19341"/>
                </a:lnTo>
                <a:lnTo>
                  <a:pt x="25344" y="19387"/>
                </a:lnTo>
                <a:lnTo>
                  <a:pt x="40343" y="19387"/>
                </a:lnTo>
                <a:cubicBezTo>
                  <a:pt x="40343" y="19373"/>
                  <a:pt x="40343" y="19355"/>
                  <a:pt x="40340" y="19341"/>
                </a:cubicBezTo>
                <a:lnTo>
                  <a:pt x="40343" y="19341"/>
                </a:lnTo>
                <a:cubicBezTo>
                  <a:pt x="40350" y="19355"/>
                  <a:pt x="40350" y="19373"/>
                  <a:pt x="40354" y="19387"/>
                </a:cubicBezTo>
                <a:lnTo>
                  <a:pt x="54470" y="19387"/>
                </a:lnTo>
                <a:cubicBezTo>
                  <a:pt x="54470" y="19373"/>
                  <a:pt x="54473" y="19355"/>
                  <a:pt x="54477" y="19341"/>
                </a:cubicBezTo>
                <a:lnTo>
                  <a:pt x="54498" y="19341"/>
                </a:lnTo>
                <a:lnTo>
                  <a:pt x="54505" y="19387"/>
                </a:lnTo>
                <a:lnTo>
                  <a:pt x="64505" y="19387"/>
                </a:lnTo>
                <a:cubicBezTo>
                  <a:pt x="64505" y="19387"/>
                  <a:pt x="64508" y="19369"/>
                  <a:pt x="64512" y="19341"/>
                </a:cubicBezTo>
                <a:lnTo>
                  <a:pt x="64550" y="19341"/>
                </a:lnTo>
                <a:cubicBezTo>
                  <a:pt x="64557" y="19369"/>
                  <a:pt x="64561" y="19387"/>
                  <a:pt x="64561" y="19387"/>
                </a:cubicBezTo>
                <a:lnTo>
                  <a:pt x="79556" y="19387"/>
                </a:lnTo>
                <a:lnTo>
                  <a:pt x="79556" y="19341"/>
                </a:lnTo>
                <a:lnTo>
                  <a:pt x="79559" y="19341"/>
                </a:lnTo>
                <a:cubicBezTo>
                  <a:pt x="79563" y="19369"/>
                  <a:pt x="79566" y="19387"/>
                  <a:pt x="79566" y="19387"/>
                </a:cubicBezTo>
                <a:lnTo>
                  <a:pt x="80177" y="19387"/>
                </a:lnTo>
                <a:lnTo>
                  <a:pt x="80177" y="19366"/>
                </a:lnTo>
                <a:cubicBezTo>
                  <a:pt x="80180" y="19373"/>
                  <a:pt x="80180" y="19380"/>
                  <a:pt x="80184" y="19387"/>
                </a:cubicBezTo>
                <a:lnTo>
                  <a:pt x="93690" y="19387"/>
                </a:lnTo>
                <a:cubicBezTo>
                  <a:pt x="93690" y="19373"/>
                  <a:pt x="93693" y="19355"/>
                  <a:pt x="93693" y="19341"/>
                </a:cubicBezTo>
                <a:lnTo>
                  <a:pt x="93718" y="19341"/>
                </a:lnTo>
                <a:lnTo>
                  <a:pt x="93718" y="19387"/>
                </a:lnTo>
                <a:lnTo>
                  <a:pt x="103728" y="19387"/>
                </a:lnTo>
                <a:cubicBezTo>
                  <a:pt x="103728" y="19387"/>
                  <a:pt x="103732" y="19369"/>
                  <a:pt x="103735" y="19341"/>
                </a:cubicBezTo>
                <a:lnTo>
                  <a:pt x="103774" y="19341"/>
                </a:lnTo>
                <a:cubicBezTo>
                  <a:pt x="103777" y="19369"/>
                  <a:pt x="103784" y="19387"/>
                  <a:pt x="103784" y="19387"/>
                </a:cubicBezTo>
                <a:lnTo>
                  <a:pt x="118779" y="19387"/>
                </a:lnTo>
                <a:lnTo>
                  <a:pt x="118779" y="19341"/>
                </a:lnTo>
                <a:lnTo>
                  <a:pt x="118783" y="19341"/>
                </a:lnTo>
                <a:cubicBezTo>
                  <a:pt x="118786" y="19369"/>
                  <a:pt x="118790" y="19387"/>
                  <a:pt x="118790" y="19387"/>
                </a:cubicBezTo>
                <a:lnTo>
                  <a:pt x="119400" y="19387"/>
                </a:lnTo>
                <a:lnTo>
                  <a:pt x="119400" y="19362"/>
                </a:lnTo>
                <a:cubicBezTo>
                  <a:pt x="119400" y="19369"/>
                  <a:pt x="119404" y="19380"/>
                  <a:pt x="119404" y="19387"/>
                </a:cubicBezTo>
                <a:lnTo>
                  <a:pt x="133035" y="19387"/>
                </a:lnTo>
                <a:cubicBezTo>
                  <a:pt x="133039" y="19373"/>
                  <a:pt x="133039" y="19355"/>
                  <a:pt x="133039" y="19341"/>
                </a:cubicBezTo>
                <a:lnTo>
                  <a:pt x="133060" y="19341"/>
                </a:lnTo>
                <a:lnTo>
                  <a:pt x="133070" y="19387"/>
                </a:lnTo>
                <a:lnTo>
                  <a:pt x="143070" y="19387"/>
                </a:lnTo>
                <a:cubicBezTo>
                  <a:pt x="143070" y="19387"/>
                  <a:pt x="143077" y="19369"/>
                  <a:pt x="143081" y="19341"/>
                </a:cubicBezTo>
                <a:lnTo>
                  <a:pt x="143116" y="19341"/>
                </a:lnTo>
                <a:cubicBezTo>
                  <a:pt x="143119" y="19369"/>
                  <a:pt x="143123" y="19387"/>
                  <a:pt x="143123" y="19387"/>
                </a:cubicBezTo>
                <a:lnTo>
                  <a:pt x="158121" y="19387"/>
                </a:lnTo>
                <a:cubicBezTo>
                  <a:pt x="158125" y="19373"/>
                  <a:pt x="158121" y="19355"/>
                  <a:pt x="158118" y="19341"/>
                </a:cubicBezTo>
                <a:lnTo>
                  <a:pt x="158128" y="19341"/>
                </a:lnTo>
                <a:cubicBezTo>
                  <a:pt x="158128" y="19355"/>
                  <a:pt x="158132" y="19373"/>
                  <a:pt x="158132" y="19387"/>
                </a:cubicBezTo>
                <a:lnTo>
                  <a:pt x="172248" y="19387"/>
                </a:lnTo>
                <a:cubicBezTo>
                  <a:pt x="172252" y="19373"/>
                  <a:pt x="172252" y="19355"/>
                  <a:pt x="172255" y="19341"/>
                </a:cubicBezTo>
                <a:lnTo>
                  <a:pt x="172276" y="19341"/>
                </a:lnTo>
                <a:cubicBezTo>
                  <a:pt x="172279" y="19369"/>
                  <a:pt x="172283" y="19387"/>
                  <a:pt x="172283" y="19387"/>
                </a:cubicBezTo>
                <a:lnTo>
                  <a:pt x="182287" y="19387"/>
                </a:lnTo>
                <a:cubicBezTo>
                  <a:pt x="182287" y="19373"/>
                  <a:pt x="182290" y="19355"/>
                  <a:pt x="182290" y="19341"/>
                </a:cubicBezTo>
                <a:lnTo>
                  <a:pt x="182329" y="19341"/>
                </a:lnTo>
                <a:lnTo>
                  <a:pt x="182339" y="19387"/>
                </a:lnTo>
                <a:lnTo>
                  <a:pt x="197338" y="19387"/>
                </a:lnTo>
                <a:cubicBezTo>
                  <a:pt x="197334" y="19373"/>
                  <a:pt x="197334" y="19355"/>
                  <a:pt x="197334" y="19341"/>
                </a:cubicBezTo>
                <a:lnTo>
                  <a:pt x="197338" y="19341"/>
                </a:lnTo>
                <a:cubicBezTo>
                  <a:pt x="197341" y="19369"/>
                  <a:pt x="197345" y="19387"/>
                  <a:pt x="197345" y="19387"/>
                </a:cubicBezTo>
                <a:lnTo>
                  <a:pt x="197955" y="19387"/>
                </a:lnTo>
                <a:lnTo>
                  <a:pt x="197955" y="19366"/>
                </a:lnTo>
                <a:cubicBezTo>
                  <a:pt x="197959" y="19373"/>
                  <a:pt x="197962" y="19380"/>
                  <a:pt x="197962" y="19387"/>
                </a:cubicBezTo>
                <a:lnTo>
                  <a:pt x="211468" y="19387"/>
                </a:lnTo>
                <a:cubicBezTo>
                  <a:pt x="211468" y="19373"/>
                  <a:pt x="211471" y="19355"/>
                  <a:pt x="211471" y="19341"/>
                </a:cubicBezTo>
                <a:lnTo>
                  <a:pt x="211496" y="19341"/>
                </a:lnTo>
                <a:lnTo>
                  <a:pt x="211496" y="19387"/>
                </a:lnTo>
                <a:lnTo>
                  <a:pt x="221496" y="19387"/>
                </a:lnTo>
                <a:cubicBezTo>
                  <a:pt x="221496" y="19387"/>
                  <a:pt x="221500" y="19369"/>
                  <a:pt x="221507" y="19341"/>
                </a:cubicBezTo>
                <a:lnTo>
                  <a:pt x="221545" y="19341"/>
                </a:lnTo>
                <a:lnTo>
                  <a:pt x="221552" y="19387"/>
                </a:lnTo>
                <a:lnTo>
                  <a:pt x="236547" y="19387"/>
                </a:lnTo>
                <a:lnTo>
                  <a:pt x="236547" y="19341"/>
                </a:lnTo>
                <a:lnTo>
                  <a:pt x="236551" y="19341"/>
                </a:lnTo>
                <a:cubicBezTo>
                  <a:pt x="236558" y="19369"/>
                  <a:pt x="236561" y="19387"/>
                  <a:pt x="236561" y="19387"/>
                </a:cubicBezTo>
                <a:lnTo>
                  <a:pt x="237172" y="19387"/>
                </a:lnTo>
                <a:lnTo>
                  <a:pt x="237172" y="19366"/>
                </a:lnTo>
                <a:cubicBezTo>
                  <a:pt x="237172" y="19373"/>
                  <a:pt x="237172" y="19380"/>
                  <a:pt x="237175" y="19387"/>
                </a:cubicBezTo>
                <a:lnTo>
                  <a:pt x="250754" y="19387"/>
                </a:lnTo>
                <a:cubicBezTo>
                  <a:pt x="250754" y="19373"/>
                  <a:pt x="250754" y="19355"/>
                  <a:pt x="250758" y="19341"/>
                </a:cubicBezTo>
                <a:lnTo>
                  <a:pt x="250779" y="19341"/>
                </a:lnTo>
                <a:cubicBezTo>
                  <a:pt x="250782" y="19369"/>
                  <a:pt x="250789" y="19387"/>
                  <a:pt x="250789" y="19387"/>
                </a:cubicBezTo>
                <a:lnTo>
                  <a:pt x="260789" y="19387"/>
                </a:lnTo>
                <a:cubicBezTo>
                  <a:pt x="260789" y="19373"/>
                  <a:pt x="260793" y="19355"/>
                  <a:pt x="260793" y="19341"/>
                </a:cubicBezTo>
                <a:lnTo>
                  <a:pt x="260835" y="19341"/>
                </a:lnTo>
                <a:lnTo>
                  <a:pt x="260842" y="19387"/>
                </a:lnTo>
                <a:lnTo>
                  <a:pt x="275840" y="19387"/>
                </a:lnTo>
                <a:cubicBezTo>
                  <a:pt x="275837" y="19373"/>
                  <a:pt x="275837" y="19355"/>
                  <a:pt x="275837" y="19341"/>
                </a:cubicBezTo>
                <a:lnTo>
                  <a:pt x="275840" y="19341"/>
                </a:lnTo>
                <a:cubicBezTo>
                  <a:pt x="275844" y="19369"/>
                  <a:pt x="275851" y="19387"/>
                  <a:pt x="275851" y="19387"/>
                </a:cubicBezTo>
                <a:lnTo>
                  <a:pt x="276475" y="19387"/>
                </a:lnTo>
                <a:cubicBezTo>
                  <a:pt x="276472" y="19380"/>
                  <a:pt x="276468" y="19373"/>
                  <a:pt x="276468" y="19366"/>
                </a:cubicBezTo>
                <a:lnTo>
                  <a:pt x="276468" y="19366"/>
                </a:lnTo>
                <a:cubicBezTo>
                  <a:pt x="276472" y="19373"/>
                  <a:pt x="276472" y="19380"/>
                  <a:pt x="276475" y="19387"/>
                </a:cubicBezTo>
                <a:lnTo>
                  <a:pt x="281679" y="19387"/>
                </a:lnTo>
                <a:cubicBezTo>
                  <a:pt x="281679" y="19387"/>
                  <a:pt x="282349" y="9965"/>
                  <a:pt x="285705" y="7032"/>
                </a:cubicBezTo>
                <a:lnTo>
                  <a:pt x="285705" y="7032"/>
                </a:lnTo>
                <a:cubicBezTo>
                  <a:pt x="285704" y="7032"/>
                  <a:pt x="282726" y="8477"/>
                  <a:pt x="281561" y="14040"/>
                </a:cubicBezTo>
                <a:cubicBezTo>
                  <a:pt x="281515" y="13440"/>
                  <a:pt x="281456" y="13045"/>
                  <a:pt x="281456" y="13045"/>
                </a:cubicBezTo>
                <a:cubicBezTo>
                  <a:pt x="281432" y="9882"/>
                  <a:pt x="281972" y="9428"/>
                  <a:pt x="281972" y="9428"/>
                </a:cubicBezTo>
                <a:cubicBezTo>
                  <a:pt x="281945" y="9420"/>
                  <a:pt x="281916" y="9415"/>
                  <a:pt x="281888" y="9415"/>
                </a:cubicBezTo>
                <a:cubicBezTo>
                  <a:pt x="281869" y="9415"/>
                  <a:pt x="281851" y="9417"/>
                  <a:pt x="281833" y="9421"/>
                </a:cubicBezTo>
                <a:cubicBezTo>
                  <a:pt x="282862" y="5452"/>
                  <a:pt x="284246" y="2997"/>
                  <a:pt x="284247" y="2996"/>
                </a:cubicBezTo>
                <a:lnTo>
                  <a:pt x="284247" y="2996"/>
                </a:lnTo>
                <a:cubicBezTo>
                  <a:pt x="282339" y="4855"/>
                  <a:pt x="281202" y="8288"/>
                  <a:pt x="280556" y="11057"/>
                </a:cubicBezTo>
                <a:cubicBezTo>
                  <a:pt x="280410" y="9428"/>
                  <a:pt x="280350" y="7587"/>
                  <a:pt x="280350" y="7587"/>
                </a:cubicBezTo>
                <a:cubicBezTo>
                  <a:pt x="280051" y="8012"/>
                  <a:pt x="279981" y="8975"/>
                  <a:pt x="280016" y="10067"/>
                </a:cubicBezTo>
                <a:cubicBezTo>
                  <a:pt x="279803" y="9411"/>
                  <a:pt x="279555" y="8769"/>
                  <a:pt x="279273" y="8145"/>
                </a:cubicBezTo>
                <a:cubicBezTo>
                  <a:pt x="279360" y="4123"/>
                  <a:pt x="280089" y="3506"/>
                  <a:pt x="280089" y="3506"/>
                </a:cubicBezTo>
                <a:cubicBezTo>
                  <a:pt x="280040" y="3489"/>
                  <a:pt x="279991" y="3481"/>
                  <a:pt x="279945" y="3481"/>
                </a:cubicBezTo>
                <a:cubicBezTo>
                  <a:pt x="279247" y="3481"/>
                  <a:pt x="278831" y="5243"/>
                  <a:pt x="278596" y="6861"/>
                </a:cubicBezTo>
                <a:cubicBezTo>
                  <a:pt x="278362" y="6474"/>
                  <a:pt x="278097" y="6108"/>
                  <a:pt x="277801" y="5766"/>
                </a:cubicBezTo>
                <a:cubicBezTo>
                  <a:pt x="277591" y="3265"/>
                  <a:pt x="277504" y="565"/>
                  <a:pt x="277504" y="565"/>
                </a:cubicBezTo>
                <a:cubicBezTo>
                  <a:pt x="276782" y="1587"/>
                  <a:pt x="276887" y="4538"/>
                  <a:pt x="277166" y="7192"/>
                </a:cubicBezTo>
                <a:cubicBezTo>
                  <a:pt x="277141" y="7224"/>
                  <a:pt x="277117" y="7259"/>
                  <a:pt x="277096" y="7294"/>
                </a:cubicBezTo>
                <a:cubicBezTo>
                  <a:pt x="276831" y="6913"/>
                  <a:pt x="276538" y="6551"/>
                  <a:pt x="276224" y="6209"/>
                </a:cubicBezTo>
                <a:cubicBezTo>
                  <a:pt x="276053" y="5825"/>
                  <a:pt x="275858" y="5455"/>
                  <a:pt x="275645" y="5096"/>
                </a:cubicBezTo>
                <a:cubicBezTo>
                  <a:pt x="275575" y="4650"/>
                  <a:pt x="275467" y="4283"/>
                  <a:pt x="275300" y="4050"/>
                </a:cubicBezTo>
                <a:cubicBezTo>
                  <a:pt x="275300" y="4050"/>
                  <a:pt x="275293" y="4228"/>
                  <a:pt x="275279" y="4524"/>
                </a:cubicBezTo>
                <a:cubicBezTo>
                  <a:pt x="274913" y="3984"/>
                  <a:pt x="274637" y="3701"/>
                  <a:pt x="274578" y="3638"/>
                </a:cubicBezTo>
                <a:lnTo>
                  <a:pt x="274578" y="3638"/>
                </a:lnTo>
                <a:cubicBezTo>
                  <a:pt x="274637" y="3701"/>
                  <a:pt x="274878" y="3998"/>
                  <a:pt x="275261" y="4981"/>
                </a:cubicBezTo>
                <a:cubicBezTo>
                  <a:pt x="275258" y="5082"/>
                  <a:pt x="275254" y="5190"/>
                  <a:pt x="275244" y="5302"/>
                </a:cubicBezTo>
                <a:cubicBezTo>
                  <a:pt x="275042" y="5138"/>
                  <a:pt x="274822" y="4995"/>
                  <a:pt x="274595" y="4869"/>
                </a:cubicBezTo>
                <a:lnTo>
                  <a:pt x="274595" y="4869"/>
                </a:lnTo>
                <a:cubicBezTo>
                  <a:pt x="274825" y="5072"/>
                  <a:pt x="275038" y="5295"/>
                  <a:pt x="275237" y="5532"/>
                </a:cubicBezTo>
                <a:cubicBezTo>
                  <a:pt x="275192" y="6341"/>
                  <a:pt x="275132" y="7384"/>
                  <a:pt x="275049" y="8378"/>
                </a:cubicBezTo>
                <a:cubicBezTo>
                  <a:pt x="274881" y="8581"/>
                  <a:pt x="274724" y="8790"/>
                  <a:pt x="274581" y="9010"/>
                </a:cubicBezTo>
                <a:cubicBezTo>
                  <a:pt x="274487" y="8835"/>
                  <a:pt x="274393" y="8685"/>
                  <a:pt x="274306" y="8549"/>
                </a:cubicBezTo>
                <a:cubicBezTo>
                  <a:pt x="274218" y="8075"/>
                  <a:pt x="274110" y="7615"/>
                  <a:pt x="273974" y="7248"/>
                </a:cubicBezTo>
                <a:cubicBezTo>
                  <a:pt x="274243" y="6872"/>
                  <a:pt x="274550" y="6530"/>
                  <a:pt x="274892" y="6219"/>
                </a:cubicBezTo>
                <a:lnTo>
                  <a:pt x="274892" y="6219"/>
                </a:lnTo>
                <a:cubicBezTo>
                  <a:pt x="274891" y="6219"/>
                  <a:pt x="274469" y="6429"/>
                  <a:pt x="273866" y="6980"/>
                </a:cubicBezTo>
                <a:lnTo>
                  <a:pt x="273852" y="6948"/>
                </a:lnTo>
                <a:cubicBezTo>
                  <a:pt x="274327" y="5546"/>
                  <a:pt x="274634" y="5173"/>
                  <a:pt x="274700" y="5110"/>
                </a:cubicBezTo>
                <a:lnTo>
                  <a:pt x="274700" y="5110"/>
                </a:lnTo>
                <a:cubicBezTo>
                  <a:pt x="274620" y="5183"/>
                  <a:pt x="274166" y="5654"/>
                  <a:pt x="273629" y="6600"/>
                </a:cubicBezTo>
                <a:lnTo>
                  <a:pt x="273591" y="6558"/>
                </a:lnTo>
                <a:cubicBezTo>
                  <a:pt x="273587" y="6418"/>
                  <a:pt x="273584" y="6334"/>
                  <a:pt x="273584" y="6334"/>
                </a:cubicBezTo>
                <a:cubicBezTo>
                  <a:pt x="273549" y="6380"/>
                  <a:pt x="273521" y="6432"/>
                  <a:pt x="273496" y="6481"/>
                </a:cubicBezTo>
                <a:cubicBezTo>
                  <a:pt x="273439" y="6446"/>
                  <a:pt x="273372" y="6427"/>
                  <a:pt x="273304" y="6427"/>
                </a:cubicBezTo>
                <a:cubicBezTo>
                  <a:pt x="273266" y="6427"/>
                  <a:pt x="273227" y="6433"/>
                  <a:pt x="273189" y="6446"/>
                </a:cubicBezTo>
                <a:cubicBezTo>
                  <a:pt x="273189" y="6446"/>
                  <a:pt x="273273" y="6516"/>
                  <a:pt x="273381" y="6784"/>
                </a:cubicBezTo>
                <a:cubicBezTo>
                  <a:pt x="273339" y="6941"/>
                  <a:pt x="273305" y="7102"/>
                  <a:pt x="273280" y="7266"/>
                </a:cubicBezTo>
                <a:cubicBezTo>
                  <a:pt x="273182" y="7475"/>
                  <a:pt x="273081" y="7698"/>
                  <a:pt x="272984" y="7935"/>
                </a:cubicBezTo>
                <a:cubicBezTo>
                  <a:pt x="272889" y="8169"/>
                  <a:pt x="272719" y="8284"/>
                  <a:pt x="272583" y="8480"/>
                </a:cubicBezTo>
                <a:cubicBezTo>
                  <a:pt x="272572" y="8235"/>
                  <a:pt x="272569" y="8085"/>
                  <a:pt x="272569" y="8085"/>
                </a:cubicBezTo>
                <a:cubicBezTo>
                  <a:pt x="272509" y="8169"/>
                  <a:pt x="272464" y="8260"/>
                  <a:pt x="272433" y="8357"/>
                </a:cubicBezTo>
                <a:lnTo>
                  <a:pt x="272345" y="8364"/>
                </a:lnTo>
                <a:cubicBezTo>
                  <a:pt x="272520" y="6704"/>
                  <a:pt x="272624" y="4908"/>
                  <a:pt x="272457" y="3645"/>
                </a:cubicBezTo>
                <a:cubicBezTo>
                  <a:pt x="272938" y="2536"/>
                  <a:pt x="273280" y="1922"/>
                  <a:pt x="273280" y="1922"/>
                </a:cubicBezTo>
                <a:lnTo>
                  <a:pt x="273280" y="1922"/>
                </a:lnTo>
                <a:cubicBezTo>
                  <a:pt x="272935" y="2264"/>
                  <a:pt x="272621" y="2634"/>
                  <a:pt x="272338" y="3028"/>
                </a:cubicBezTo>
                <a:cubicBezTo>
                  <a:pt x="272265" y="2738"/>
                  <a:pt x="272171" y="2498"/>
                  <a:pt x="272042" y="2320"/>
                </a:cubicBezTo>
                <a:cubicBezTo>
                  <a:pt x="272042" y="2320"/>
                  <a:pt x="272031" y="2801"/>
                  <a:pt x="271997" y="3544"/>
                </a:cubicBezTo>
                <a:cubicBezTo>
                  <a:pt x="271484" y="4343"/>
                  <a:pt x="271048" y="5243"/>
                  <a:pt x="270675" y="6181"/>
                </a:cubicBezTo>
                <a:cubicBezTo>
                  <a:pt x="270514" y="5640"/>
                  <a:pt x="270312" y="5218"/>
                  <a:pt x="270068" y="5047"/>
                </a:cubicBezTo>
                <a:cubicBezTo>
                  <a:pt x="270019" y="4890"/>
                  <a:pt x="269953" y="4744"/>
                  <a:pt x="269862" y="4608"/>
                </a:cubicBezTo>
                <a:cubicBezTo>
                  <a:pt x="269862" y="4608"/>
                  <a:pt x="269858" y="4740"/>
                  <a:pt x="269851" y="4971"/>
                </a:cubicBezTo>
                <a:cubicBezTo>
                  <a:pt x="269838" y="4969"/>
                  <a:pt x="269824" y="4968"/>
                  <a:pt x="269811" y="4968"/>
                </a:cubicBezTo>
                <a:cubicBezTo>
                  <a:pt x="269772" y="4968"/>
                  <a:pt x="269734" y="4975"/>
                  <a:pt x="269698" y="4988"/>
                </a:cubicBezTo>
                <a:cubicBezTo>
                  <a:pt x="269698" y="4988"/>
                  <a:pt x="269754" y="5033"/>
                  <a:pt x="269841" y="5201"/>
                </a:cubicBezTo>
                <a:cubicBezTo>
                  <a:pt x="269816" y="5818"/>
                  <a:pt x="269764" y="6858"/>
                  <a:pt x="269684" y="7939"/>
                </a:cubicBezTo>
                <a:cubicBezTo>
                  <a:pt x="269579" y="8092"/>
                  <a:pt x="269461" y="8270"/>
                  <a:pt x="269335" y="8483"/>
                </a:cubicBezTo>
                <a:lnTo>
                  <a:pt x="269265" y="8535"/>
                </a:lnTo>
                <a:cubicBezTo>
                  <a:pt x="269248" y="8242"/>
                  <a:pt x="269234" y="7970"/>
                  <a:pt x="269224" y="7730"/>
                </a:cubicBezTo>
                <a:cubicBezTo>
                  <a:pt x="269346" y="7499"/>
                  <a:pt x="269422" y="7405"/>
                  <a:pt x="269450" y="7381"/>
                </a:cubicBezTo>
                <a:cubicBezTo>
                  <a:pt x="269452" y="7378"/>
                  <a:pt x="269453" y="7377"/>
                  <a:pt x="269453" y="7377"/>
                </a:cubicBezTo>
                <a:lnTo>
                  <a:pt x="269453" y="7377"/>
                </a:lnTo>
                <a:cubicBezTo>
                  <a:pt x="269451" y="7377"/>
                  <a:pt x="269328" y="7502"/>
                  <a:pt x="269217" y="7639"/>
                </a:cubicBezTo>
                <a:cubicBezTo>
                  <a:pt x="269196" y="7137"/>
                  <a:pt x="269182" y="6809"/>
                  <a:pt x="269182" y="6809"/>
                </a:cubicBezTo>
                <a:cubicBezTo>
                  <a:pt x="269143" y="6868"/>
                  <a:pt x="269112" y="6931"/>
                  <a:pt x="269084" y="6997"/>
                </a:cubicBezTo>
                <a:cubicBezTo>
                  <a:pt x="269056" y="6129"/>
                  <a:pt x="268937" y="5410"/>
                  <a:pt x="268676" y="5040"/>
                </a:cubicBezTo>
                <a:cubicBezTo>
                  <a:pt x="268676" y="5040"/>
                  <a:pt x="268641" y="6209"/>
                  <a:pt x="268554" y="7604"/>
                </a:cubicBezTo>
                <a:cubicBezTo>
                  <a:pt x="268501" y="7454"/>
                  <a:pt x="268432" y="7315"/>
                  <a:pt x="268345" y="7186"/>
                </a:cubicBezTo>
                <a:cubicBezTo>
                  <a:pt x="268334" y="6436"/>
                  <a:pt x="268264" y="5783"/>
                  <a:pt x="268093" y="5344"/>
                </a:cubicBezTo>
                <a:cubicBezTo>
                  <a:pt x="268299" y="4929"/>
                  <a:pt x="268421" y="4702"/>
                  <a:pt x="268421" y="4702"/>
                </a:cubicBezTo>
                <a:lnTo>
                  <a:pt x="268421" y="4702"/>
                </a:lnTo>
                <a:cubicBezTo>
                  <a:pt x="268275" y="4849"/>
                  <a:pt x="268139" y="4998"/>
                  <a:pt x="268010" y="5155"/>
                </a:cubicBezTo>
                <a:lnTo>
                  <a:pt x="267940" y="5040"/>
                </a:lnTo>
                <a:cubicBezTo>
                  <a:pt x="267940" y="5040"/>
                  <a:pt x="267936" y="5114"/>
                  <a:pt x="267933" y="5243"/>
                </a:cubicBezTo>
                <a:cubicBezTo>
                  <a:pt x="267783" y="5424"/>
                  <a:pt x="267643" y="5616"/>
                  <a:pt x="267507" y="5815"/>
                </a:cubicBezTo>
                <a:lnTo>
                  <a:pt x="267469" y="5658"/>
                </a:lnTo>
                <a:cubicBezTo>
                  <a:pt x="268132" y="4266"/>
                  <a:pt x="268927" y="3063"/>
                  <a:pt x="269872" y="2236"/>
                </a:cubicBezTo>
                <a:lnTo>
                  <a:pt x="269872" y="2236"/>
                </a:lnTo>
                <a:cubicBezTo>
                  <a:pt x="269872" y="2236"/>
                  <a:pt x="268355" y="2972"/>
                  <a:pt x="266792" y="5278"/>
                </a:cubicBezTo>
                <a:cubicBezTo>
                  <a:pt x="266594" y="5009"/>
                  <a:pt x="266374" y="4758"/>
                  <a:pt x="266137" y="4524"/>
                </a:cubicBezTo>
                <a:lnTo>
                  <a:pt x="266137" y="4524"/>
                </a:lnTo>
                <a:cubicBezTo>
                  <a:pt x="266137" y="4524"/>
                  <a:pt x="266335" y="4877"/>
                  <a:pt x="266632" y="5522"/>
                </a:cubicBezTo>
                <a:cubicBezTo>
                  <a:pt x="266360" y="5944"/>
                  <a:pt x="266112" y="6380"/>
                  <a:pt x="265882" y="6826"/>
                </a:cubicBezTo>
                <a:cubicBezTo>
                  <a:pt x="265669" y="6505"/>
                  <a:pt x="265460" y="6216"/>
                  <a:pt x="265254" y="5954"/>
                </a:cubicBezTo>
                <a:cubicBezTo>
                  <a:pt x="265980" y="4019"/>
                  <a:pt x="266607" y="2906"/>
                  <a:pt x="266607" y="2906"/>
                </a:cubicBezTo>
                <a:lnTo>
                  <a:pt x="266607" y="2906"/>
                </a:lnTo>
                <a:cubicBezTo>
                  <a:pt x="265913" y="3579"/>
                  <a:pt x="265324" y="4458"/>
                  <a:pt x="264818" y="5441"/>
                </a:cubicBezTo>
                <a:cubicBezTo>
                  <a:pt x="263807" y="4315"/>
                  <a:pt x="262991" y="3917"/>
                  <a:pt x="262990" y="3917"/>
                </a:cubicBezTo>
                <a:lnTo>
                  <a:pt x="262990" y="3917"/>
                </a:lnTo>
                <a:cubicBezTo>
                  <a:pt x="263507" y="4367"/>
                  <a:pt x="263967" y="4936"/>
                  <a:pt x="264382" y="5588"/>
                </a:cubicBezTo>
                <a:cubicBezTo>
                  <a:pt x="264138" y="5724"/>
                  <a:pt x="263939" y="6115"/>
                  <a:pt x="263775" y="6631"/>
                </a:cubicBezTo>
                <a:lnTo>
                  <a:pt x="263597" y="6844"/>
                </a:lnTo>
                <a:cubicBezTo>
                  <a:pt x="263545" y="6230"/>
                  <a:pt x="263433" y="5727"/>
                  <a:pt x="263228" y="5441"/>
                </a:cubicBezTo>
                <a:cubicBezTo>
                  <a:pt x="263228" y="5441"/>
                  <a:pt x="263196" y="6341"/>
                  <a:pt x="263130" y="7499"/>
                </a:cubicBezTo>
                <a:cubicBezTo>
                  <a:pt x="263078" y="7580"/>
                  <a:pt x="263025" y="7663"/>
                  <a:pt x="262973" y="7754"/>
                </a:cubicBezTo>
                <a:cubicBezTo>
                  <a:pt x="262882" y="7622"/>
                  <a:pt x="262781" y="7492"/>
                  <a:pt x="262687" y="7370"/>
                </a:cubicBezTo>
                <a:cubicBezTo>
                  <a:pt x="262568" y="5951"/>
                  <a:pt x="262499" y="4482"/>
                  <a:pt x="262464" y="3663"/>
                </a:cubicBezTo>
                <a:cubicBezTo>
                  <a:pt x="262561" y="3474"/>
                  <a:pt x="262624" y="3418"/>
                  <a:pt x="262624" y="3418"/>
                </a:cubicBezTo>
                <a:cubicBezTo>
                  <a:pt x="262585" y="3405"/>
                  <a:pt x="262543" y="3398"/>
                  <a:pt x="262500" y="3398"/>
                </a:cubicBezTo>
                <a:cubicBezTo>
                  <a:pt x="262486" y="3398"/>
                  <a:pt x="262471" y="3399"/>
                  <a:pt x="262457" y="3401"/>
                </a:cubicBezTo>
                <a:cubicBezTo>
                  <a:pt x="262443" y="3146"/>
                  <a:pt x="262439" y="3000"/>
                  <a:pt x="262439" y="3000"/>
                </a:cubicBezTo>
                <a:cubicBezTo>
                  <a:pt x="262338" y="3150"/>
                  <a:pt x="262261" y="3314"/>
                  <a:pt x="262212" y="3488"/>
                </a:cubicBezTo>
                <a:cubicBezTo>
                  <a:pt x="261993" y="3645"/>
                  <a:pt x="261804" y="3976"/>
                  <a:pt x="261647" y="4416"/>
                </a:cubicBezTo>
                <a:cubicBezTo>
                  <a:pt x="261606" y="4283"/>
                  <a:pt x="261543" y="4161"/>
                  <a:pt x="261466" y="4050"/>
                </a:cubicBezTo>
                <a:cubicBezTo>
                  <a:pt x="261466" y="4050"/>
                  <a:pt x="261456" y="4395"/>
                  <a:pt x="261431" y="4936"/>
                </a:cubicBezTo>
                <a:cubicBezTo>
                  <a:pt x="261047" y="3952"/>
                  <a:pt x="260608" y="3003"/>
                  <a:pt x="260095" y="2149"/>
                </a:cubicBezTo>
                <a:cubicBezTo>
                  <a:pt x="260043" y="1144"/>
                  <a:pt x="260022" y="461"/>
                  <a:pt x="260022" y="461"/>
                </a:cubicBezTo>
                <a:cubicBezTo>
                  <a:pt x="259858" y="698"/>
                  <a:pt x="259736" y="1036"/>
                  <a:pt x="259649" y="1451"/>
                </a:cubicBezTo>
                <a:cubicBezTo>
                  <a:pt x="259303" y="935"/>
                  <a:pt x="258906" y="457"/>
                  <a:pt x="258466" y="21"/>
                </a:cubicBezTo>
                <a:lnTo>
                  <a:pt x="258466" y="21"/>
                </a:lnTo>
                <a:cubicBezTo>
                  <a:pt x="258466" y="21"/>
                  <a:pt x="258920" y="827"/>
                  <a:pt x="259530" y="2271"/>
                </a:cubicBezTo>
                <a:cubicBezTo>
                  <a:pt x="259415" y="3457"/>
                  <a:pt x="259481" y="4978"/>
                  <a:pt x="259617" y="6460"/>
                </a:cubicBezTo>
                <a:cubicBezTo>
                  <a:pt x="259572" y="6438"/>
                  <a:pt x="259522" y="6428"/>
                  <a:pt x="259472" y="6428"/>
                </a:cubicBezTo>
                <a:cubicBezTo>
                  <a:pt x="259434" y="6428"/>
                  <a:pt x="259396" y="6434"/>
                  <a:pt x="259359" y="6446"/>
                </a:cubicBezTo>
                <a:cubicBezTo>
                  <a:pt x="259359" y="6446"/>
                  <a:pt x="259527" y="6586"/>
                  <a:pt x="259691" y="7203"/>
                </a:cubicBezTo>
                <a:cubicBezTo>
                  <a:pt x="259712" y="7381"/>
                  <a:pt x="259729" y="7559"/>
                  <a:pt x="259753" y="7737"/>
                </a:cubicBezTo>
                <a:cubicBezTo>
                  <a:pt x="259509" y="7339"/>
                  <a:pt x="259237" y="6959"/>
                  <a:pt x="258941" y="6600"/>
                </a:cubicBezTo>
                <a:cubicBezTo>
                  <a:pt x="258867" y="6425"/>
                  <a:pt x="258794" y="6254"/>
                  <a:pt x="258717" y="6094"/>
                </a:cubicBezTo>
                <a:cubicBezTo>
                  <a:pt x="259112" y="5201"/>
                  <a:pt x="259391" y="4702"/>
                  <a:pt x="259391" y="4702"/>
                </a:cubicBezTo>
                <a:lnTo>
                  <a:pt x="259391" y="4702"/>
                </a:lnTo>
                <a:cubicBezTo>
                  <a:pt x="259077" y="5012"/>
                  <a:pt x="258791" y="5354"/>
                  <a:pt x="258540" y="5721"/>
                </a:cubicBezTo>
                <a:cubicBezTo>
                  <a:pt x="258470" y="5588"/>
                  <a:pt x="258404" y="5459"/>
                  <a:pt x="258341" y="5340"/>
                </a:cubicBezTo>
                <a:cubicBezTo>
                  <a:pt x="258302" y="5232"/>
                  <a:pt x="258250" y="5131"/>
                  <a:pt x="258187" y="5040"/>
                </a:cubicBezTo>
                <a:cubicBezTo>
                  <a:pt x="258187" y="5047"/>
                  <a:pt x="258184" y="5058"/>
                  <a:pt x="258184" y="5065"/>
                </a:cubicBezTo>
                <a:cubicBezTo>
                  <a:pt x="257626" y="4109"/>
                  <a:pt x="257162" y="3631"/>
                  <a:pt x="257078" y="3551"/>
                </a:cubicBezTo>
                <a:lnTo>
                  <a:pt x="257078" y="3551"/>
                </a:lnTo>
                <a:cubicBezTo>
                  <a:pt x="257155" y="3628"/>
                  <a:pt x="257493" y="4039"/>
                  <a:pt x="258027" y="5623"/>
                </a:cubicBezTo>
                <a:cubicBezTo>
                  <a:pt x="257368" y="5016"/>
                  <a:pt x="256897" y="4789"/>
                  <a:pt x="256897" y="4789"/>
                </a:cubicBezTo>
                <a:lnTo>
                  <a:pt x="256897" y="4789"/>
                </a:lnTo>
                <a:cubicBezTo>
                  <a:pt x="257284" y="5128"/>
                  <a:pt x="257643" y="5546"/>
                  <a:pt x="257974" y="6010"/>
                </a:cubicBezTo>
                <a:cubicBezTo>
                  <a:pt x="257856" y="6132"/>
                  <a:pt x="257472" y="6558"/>
                  <a:pt x="257022" y="7342"/>
                </a:cubicBezTo>
                <a:lnTo>
                  <a:pt x="256998" y="7294"/>
                </a:lnTo>
                <a:cubicBezTo>
                  <a:pt x="256970" y="6718"/>
                  <a:pt x="256956" y="6334"/>
                  <a:pt x="256956" y="6334"/>
                </a:cubicBezTo>
                <a:cubicBezTo>
                  <a:pt x="256858" y="6474"/>
                  <a:pt x="256782" y="6666"/>
                  <a:pt x="256726" y="6893"/>
                </a:cubicBezTo>
                <a:cubicBezTo>
                  <a:pt x="256509" y="6586"/>
                  <a:pt x="256265" y="6296"/>
                  <a:pt x="255997" y="6034"/>
                </a:cubicBezTo>
                <a:lnTo>
                  <a:pt x="255997" y="6034"/>
                </a:lnTo>
                <a:cubicBezTo>
                  <a:pt x="255997" y="6035"/>
                  <a:pt x="256269" y="6512"/>
                  <a:pt x="256639" y="7370"/>
                </a:cubicBezTo>
                <a:cubicBezTo>
                  <a:pt x="256635" y="7395"/>
                  <a:pt x="256635" y="7412"/>
                  <a:pt x="256632" y="7433"/>
                </a:cubicBezTo>
                <a:cubicBezTo>
                  <a:pt x="256538" y="7324"/>
                  <a:pt x="256435" y="7261"/>
                  <a:pt x="256321" y="7261"/>
                </a:cubicBezTo>
                <a:cubicBezTo>
                  <a:pt x="256286" y="7261"/>
                  <a:pt x="256250" y="7267"/>
                  <a:pt x="256213" y="7280"/>
                </a:cubicBezTo>
                <a:cubicBezTo>
                  <a:pt x="256213" y="7280"/>
                  <a:pt x="256405" y="7447"/>
                  <a:pt x="256579" y="8208"/>
                </a:cubicBezTo>
                <a:lnTo>
                  <a:pt x="256565" y="8235"/>
                </a:lnTo>
                <a:cubicBezTo>
                  <a:pt x="256461" y="8354"/>
                  <a:pt x="256353" y="8480"/>
                  <a:pt x="256241" y="8616"/>
                </a:cubicBezTo>
                <a:cubicBezTo>
                  <a:pt x="256216" y="7956"/>
                  <a:pt x="256129" y="7402"/>
                  <a:pt x="255951" y="7067"/>
                </a:cubicBezTo>
                <a:cubicBezTo>
                  <a:pt x="255990" y="6174"/>
                  <a:pt x="255986" y="5326"/>
                  <a:pt x="255899" y="4643"/>
                </a:cubicBezTo>
                <a:cubicBezTo>
                  <a:pt x="256356" y="3583"/>
                  <a:pt x="256687" y="3000"/>
                  <a:pt x="256687" y="3000"/>
                </a:cubicBezTo>
                <a:lnTo>
                  <a:pt x="256687" y="3000"/>
                </a:lnTo>
                <a:cubicBezTo>
                  <a:pt x="256356" y="3321"/>
                  <a:pt x="256056" y="3673"/>
                  <a:pt x="255794" y="4053"/>
                </a:cubicBezTo>
                <a:cubicBezTo>
                  <a:pt x="255718" y="3771"/>
                  <a:pt x="255627" y="3540"/>
                  <a:pt x="255508" y="3370"/>
                </a:cubicBezTo>
                <a:cubicBezTo>
                  <a:pt x="255508" y="3370"/>
                  <a:pt x="255491" y="3837"/>
                  <a:pt x="255463" y="4542"/>
                </a:cubicBezTo>
                <a:cubicBezTo>
                  <a:pt x="255003" y="5281"/>
                  <a:pt x="254612" y="6059"/>
                  <a:pt x="254288" y="6872"/>
                </a:cubicBezTo>
                <a:lnTo>
                  <a:pt x="254207" y="6934"/>
                </a:lnTo>
                <a:cubicBezTo>
                  <a:pt x="254022" y="6348"/>
                  <a:pt x="253789" y="5916"/>
                  <a:pt x="253496" y="5860"/>
                </a:cubicBezTo>
                <a:cubicBezTo>
                  <a:pt x="253454" y="5738"/>
                  <a:pt x="253398" y="5623"/>
                  <a:pt x="253325" y="5518"/>
                </a:cubicBezTo>
                <a:cubicBezTo>
                  <a:pt x="253325" y="5518"/>
                  <a:pt x="253321" y="5651"/>
                  <a:pt x="253311" y="5871"/>
                </a:cubicBezTo>
                <a:cubicBezTo>
                  <a:pt x="253300" y="6125"/>
                  <a:pt x="253287" y="6495"/>
                  <a:pt x="253259" y="6934"/>
                </a:cubicBezTo>
                <a:cubicBezTo>
                  <a:pt x="253248" y="6917"/>
                  <a:pt x="253234" y="6899"/>
                  <a:pt x="253217" y="6889"/>
                </a:cubicBezTo>
                <a:lnTo>
                  <a:pt x="253217" y="6889"/>
                </a:lnTo>
                <a:cubicBezTo>
                  <a:pt x="253234" y="6913"/>
                  <a:pt x="253248" y="6938"/>
                  <a:pt x="253259" y="6966"/>
                </a:cubicBezTo>
                <a:cubicBezTo>
                  <a:pt x="253241" y="7273"/>
                  <a:pt x="253224" y="7608"/>
                  <a:pt x="253203" y="7960"/>
                </a:cubicBezTo>
                <a:cubicBezTo>
                  <a:pt x="253095" y="8092"/>
                  <a:pt x="252980" y="8239"/>
                  <a:pt x="252871" y="8392"/>
                </a:cubicBezTo>
                <a:lnTo>
                  <a:pt x="252680" y="8138"/>
                </a:lnTo>
                <a:cubicBezTo>
                  <a:pt x="252662" y="7796"/>
                  <a:pt x="252659" y="7580"/>
                  <a:pt x="252659" y="7580"/>
                </a:cubicBezTo>
                <a:cubicBezTo>
                  <a:pt x="252585" y="7684"/>
                  <a:pt x="252533" y="7796"/>
                  <a:pt x="252498" y="7918"/>
                </a:cubicBezTo>
                <a:cubicBezTo>
                  <a:pt x="252394" y="7785"/>
                  <a:pt x="252289" y="7667"/>
                  <a:pt x="252184" y="7555"/>
                </a:cubicBezTo>
                <a:cubicBezTo>
                  <a:pt x="252387" y="7123"/>
                  <a:pt x="252523" y="6889"/>
                  <a:pt x="252523" y="6889"/>
                </a:cubicBezTo>
                <a:lnTo>
                  <a:pt x="252523" y="6889"/>
                </a:lnTo>
                <a:cubicBezTo>
                  <a:pt x="252355" y="7053"/>
                  <a:pt x="252195" y="7227"/>
                  <a:pt x="252048" y="7416"/>
                </a:cubicBezTo>
                <a:cubicBezTo>
                  <a:pt x="251958" y="7318"/>
                  <a:pt x="251863" y="7231"/>
                  <a:pt x="251783" y="7154"/>
                </a:cubicBezTo>
                <a:cubicBezTo>
                  <a:pt x="251951" y="4011"/>
                  <a:pt x="252561" y="3499"/>
                  <a:pt x="252561" y="3499"/>
                </a:cubicBezTo>
                <a:cubicBezTo>
                  <a:pt x="252512" y="3482"/>
                  <a:pt x="252463" y="3474"/>
                  <a:pt x="252417" y="3474"/>
                </a:cubicBezTo>
                <a:cubicBezTo>
                  <a:pt x="251753" y="3474"/>
                  <a:pt x="251347" y="5055"/>
                  <a:pt x="251103" y="6600"/>
                </a:cubicBezTo>
                <a:cubicBezTo>
                  <a:pt x="250988" y="6516"/>
                  <a:pt x="250866" y="6443"/>
                  <a:pt x="250740" y="6376"/>
                </a:cubicBezTo>
                <a:lnTo>
                  <a:pt x="250740" y="6376"/>
                </a:lnTo>
                <a:cubicBezTo>
                  <a:pt x="250859" y="6481"/>
                  <a:pt x="250974" y="6596"/>
                  <a:pt x="251089" y="6715"/>
                </a:cubicBezTo>
                <a:cubicBezTo>
                  <a:pt x="251068" y="6837"/>
                  <a:pt x="251051" y="6959"/>
                  <a:pt x="251037" y="7074"/>
                </a:cubicBezTo>
                <a:cubicBezTo>
                  <a:pt x="250817" y="6690"/>
                  <a:pt x="250566" y="6324"/>
                  <a:pt x="250287" y="5982"/>
                </a:cubicBezTo>
                <a:cubicBezTo>
                  <a:pt x="250252" y="5571"/>
                  <a:pt x="250220" y="5155"/>
                  <a:pt x="250189" y="4747"/>
                </a:cubicBezTo>
                <a:cubicBezTo>
                  <a:pt x="250200" y="4730"/>
                  <a:pt x="250210" y="4716"/>
                  <a:pt x="250217" y="4699"/>
                </a:cubicBezTo>
                <a:lnTo>
                  <a:pt x="250217" y="4699"/>
                </a:lnTo>
                <a:lnTo>
                  <a:pt x="250189" y="4730"/>
                </a:lnTo>
                <a:cubicBezTo>
                  <a:pt x="250039" y="2567"/>
                  <a:pt x="249973" y="562"/>
                  <a:pt x="249973" y="562"/>
                </a:cubicBezTo>
                <a:cubicBezTo>
                  <a:pt x="249401" y="1371"/>
                  <a:pt x="249348" y="3408"/>
                  <a:pt x="249491" y="5546"/>
                </a:cubicBezTo>
                <a:lnTo>
                  <a:pt x="249300" y="5811"/>
                </a:lnTo>
                <a:cubicBezTo>
                  <a:pt x="249237" y="5483"/>
                  <a:pt x="249143" y="5218"/>
                  <a:pt x="249014" y="5033"/>
                </a:cubicBezTo>
                <a:cubicBezTo>
                  <a:pt x="249014" y="5033"/>
                  <a:pt x="248996" y="5574"/>
                  <a:pt x="248958" y="6355"/>
                </a:cubicBezTo>
                <a:lnTo>
                  <a:pt x="248892" y="6460"/>
                </a:lnTo>
                <a:lnTo>
                  <a:pt x="248731" y="6279"/>
                </a:lnTo>
                <a:cubicBezTo>
                  <a:pt x="247946" y="4556"/>
                  <a:pt x="247154" y="3739"/>
                  <a:pt x="247046" y="3635"/>
                </a:cubicBezTo>
                <a:lnTo>
                  <a:pt x="247046" y="3635"/>
                </a:lnTo>
                <a:cubicBezTo>
                  <a:pt x="247116" y="3704"/>
                  <a:pt x="247427" y="4081"/>
                  <a:pt x="247918" y="5487"/>
                </a:cubicBezTo>
                <a:cubicBezTo>
                  <a:pt x="247789" y="5375"/>
                  <a:pt x="247667" y="5285"/>
                  <a:pt x="247563" y="5204"/>
                </a:cubicBezTo>
                <a:cubicBezTo>
                  <a:pt x="247556" y="5096"/>
                  <a:pt x="247552" y="5033"/>
                  <a:pt x="247552" y="5033"/>
                </a:cubicBezTo>
                <a:lnTo>
                  <a:pt x="247486" y="5148"/>
                </a:lnTo>
                <a:cubicBezTo>
                  <a:pt x="247343" y="5044"/>
                  <a:pt x="247189" y="4950"/>
                  <a:pt x="247029" y="4866"/>
                </a:cubicBezTo>
                <a:lnTo>
                  <a:pt x="247029" y="4866"/>
                </a:lnTo>
                <a:cubicBezTo>
                  <a:pt x="247168" y="4988"/>
                  <a:pt x="247304" y="5117"/>
                  <a:pt x="247434" y="5257"/>
                </a:cubicBezTo>
                <a:cubicBezTo>
                  <a:pt x="247360" y="5435"/>
                  <a:pt x="247301" y="5619"/>
                  <a:pt x="247266" y="5811"/>
                </a:cubicBezTo>
                <a:cubicBezTo>
                  <a:pt x="246998" y="5410"/>
                  <a:pt x="246691" y="5037"/>
                  <a:pt x="246349" y="4699"/>
                </a:cubicBezTo>
                <a:lnTo>
                  <a:pt x="246349" y="4699"/>
                </a:lnTo>
                <a:cubicBezTo>
                  <a:pt x="246349" y="4699"/>
                  <a:pt x="246708" y="5330"/>
                  <a:pt x="247172" y="6457"/>
                </a:cubicBezTo>
                <a:cubicBezTo>
                  <a:pt x="247151" y="6704"/>
                  <a:pt x="247144" y="6976"/>
                  <a:pt x="247137" y="7259"/>
                </a:cubicBezTo>
                <a:cubicBezTo>
                  <a:pt x="247106" y="7259"/>
                  <a:pt x="247071" y="7262"/>
                  <a:pt x="247039" y="7276"/>
                </a:cubicBezTo>
                <a:cubicBezTo>
                  <a:pt x="247078" y="7315"/>
                  <a:pt x="247109" y="7360"/>
                  <a:pt x="247134" y="7405"/>
                </a:cubicBezTo>
                <a:cubicBezTo>
                  <a:pt x="246809" y="7824"/>
                  <a:pt x="246523" y="8270"/>
                  <a:pt x="246282" y="8741"/>
                </a:cubicBezTo>
                <a:cubicBezTo>
                  <a:pt x="246119" y="8434"/>
                  <a:pt x="245934" y="8141"/>
                  <a:pt x="245724" y="7859"/>
                </a:cubicBezTo>
                <a:cubicBezTo>
                  <a:pt x="245951" y="7559"/>
                  <a:pt x="246209" y="7280"/>
                  <a:pt x="246488" y="7029"/>
                </a:cubicBezTo>
                <a:lnTo>
                  <a:pt x="246488" y="7029"/>
                </a:lnTo>
                <a:cubicBezTo>
                  <a:pt x="246488" y="7029"/>
                  <a:pt x="246418" y="7063"/>
                  <a:pt x="246307" y="7133"/>
                </a:cubicBezTo>
                <a:lnTo>
                  <a:pt x="246415" y="7029"/>
                </a:lnTo>
                <a:lnTo>
                  <a:pt x="246415" y="7029"/>
                </a:lnTo>
                <a:cubicBezTo>
                  <a:pt x="246415" y="7029"/>
                  <a:pt x="246157" y="7154"/>
                  <a:pt x="245766" y="7472"/>
                </a:cubicBezTo>
                <a:cubicBezTo>
                  <a:pt x="246139" y="6409"/>
                  <a:pt x="246387" y="6074"/>
                  <a:pt x="246463" y="5994"/>
                </a:cubicBezTo>
                <a:lnTo>
                  <a:pt x="246463" y="5994"/>
                </a:lnTo>
                <a:cubicBezTo>
                  <a:pt x="246363" y="6095"/>
                  <a:pt x="246269" y="6203"/>
                  <a:pt x="246178" y="6317"/>
                </a:cubicBezTo>
                <a:cubicBezTo>
                  <a:pt x="246281" y="6126"/>
                  <a:pt x="246350" y="6035"/>
                  <a:pt x="246387" y="5996"/>
                </a:cubicBezTo>
                <a:lnTo>
                  <a:pt x="246387" y="5996"/>
                </a:lnTo>
                <a:cubicBezTo>
                  <a:pt x="246282" y="6101"/>
                  <a:pt x="245861" y="6557"/>
                  <a:pt x="245372" y="7430"/>
                </a:cubicBezTo>
                <a:lnTo>
                  <a:pt x="245356" y="7413"/>
                </a:lnTo>
                <a:lnTo>
                  <a:pt x="245356" y="7413"/>
                </a:lnTo>
                <a:cubicBezTo>
                  <a:pt x="245361" y="7419"/>
                  <a:pt x="245365" y="7426"/>
                  <a:pt x="245369" y="7433"/>
                </a:cubicBezTo>
                <a:cubicBezTo>
                  <a:pt x="245253" y="7642"/>
                  <a:pt x="245138" y="7873"/>
                  <a:pt x="245016" y="8127"/>
                </a:cubicBezTo>
                <a:cubicBezTo>
                  <a:pt x="244863" y="7876"/>
                  <a:pt x="244695" y="7635"/>
                  <a:pt x="244514" y="7405"/>
                </a:cubicBezTo>
                <a:cubicBezTo>
                  <a:pt x="244538" y="7360"/>
                  <a:pt x="244573" y="7315"/>
                  <a:pt x="244608" y="7276"/>
                </a:cubicBezTo>
                <a:cubicBezTo>
                  <a:pt x="244575" y="7264"/>
                  <a:pt x="244540" y="7259"/>
                  <a:pt x="244503" y="7259"/>
                </a:cubicBezTo>
                <a:cubicBezTo>
                  <a:pt x="244486" y="7259"/>
                  <a:pt x="244469" y="7260"/>
                  <a:pt x="244451" y="7262"/>
                </a:cubicBezTo>
                <a:cubicBezTo>
                  <a:pt x="244444" y="7070"/>
                  <a:pt x="244444" y="6959"/>
                  <a:pt x="244444" y="6959"/>
                </a:cubicBezTo>
                <a:cubicBezTo>
                  <a:pt x="244437" y="6966"/>
                  <a:pt x="244430" y="6973"/>
                  <a:pt x="244427" y="6983"/>
                </a:cubicBezTo>
                <a:cubicBezTo>
                  <a:pt x="244465" y="6122"/>
                  <a:pt x="244458" y="5302"/>
                  <a:pt x="244374" y="4639"/>
                </a:cubicBezTo>
                <a:cubicBezTo>
                  <a:pt x="244831" y="3579"/>
                  <a:pt x="245159" y="2993"/>
                  <a:pt x="245159" y="2993"/>
                </a:cubicBezTo>
                <a:lnTo>
                  <a:pt x="245159" y="2993"/>
                </a:lnTo>
                <a:cubicBezTo>
                  <a:pt x="244999" y="3150"/>
                  <a:pt x="244845" y="3321"/>
                  <a:pt x="244692" y="3499"/>
                </a:cubicBezTo>
                <a:cubicBezTo>
                  <a:pt x="244859" y="3167"/>
                  <a:pt x="244957" y="2993"/>
                  <a:pt x="244957" y="2993"/>
                </a:cubicBezTo>
                <a:lnTo>
                  <a:pt x="244957" y="2993"/>
                </a:lnTo>
                <a:cubicBezTo>
                  <a:pt x="244685" y="3261"/>
                  <a:pt x="244437" y="3547"/>
                  <a:pt x="244207" y="3854"/>
                </a:cubicBezTo>
                <a:cubicBezTo>
                  <a:pt x="244158" y="3680"/>
                  <a:pt x="244085" y="3516"/>
                  <a:pt x="243987" y="3366"/>
                </a:cubicBezTo>
                <a:cubicBezTo>
                  <a:pt x="243987" y="3366"/>
                  <a:pt x="243980" y="3408"/>
                  <a:pt x="243980" y="3478"/>
                </a:cubicBezTo>
                <a:cubicBezTo>
                  <a:pt x="243963" y="3439"/>
                  <a:pt x="243938" y="3401"/>
                  <a:pt x="243911" y="3366"/>
                </a:cubicBezTo>
                <a:cubicBezTo>
                  <a:pt x="243911" y="3366"/>
                  <a:pt x="243900" y="3739"/>
                  <a:pt x="243872" y="4329"/>
                </a:cubicBezTo>
                <a:cubicBezTo>
                  <a:pt x="243447" y="4964"/>
                  <a:pt x="243070" y="5686"/>
                  <a:pt x="242739" y="6439"/>
                </a:cubicBezTo>
                <a:cubicBezTo>
                  <a:pt x="242725" y="6411"/>
                  <a:pt x="242711" y="6383"/>
                  <a:pt x="242690" y="6355"/>
                </a:cubicBezTo>
                <a:cubicBezTo>
                  <a:pt x="242651" y="5574"/>
                  <a:pt x="242634" y="5033"/>
                  <a:pt x="242634" y="5033"/>
                </a:cubicBezTo>
                <a:cubicBezTo>
                  <a:pt x="242505" y="5218"/>
                  <a:pt x="242411" y="5483"/>
                  <a:pt x="242348" y="5811"/>
                </a:cubicBezTo>
                <a:cubicBezTo>
                  <a:pt x="242079" y="5410"/>
                  <a:pt x="241772" y="5037"/>
                  <a:pt x="241431" y="4699"/>
                </a:cubicBezTo>
                <a:lnTo>
                  <a:pt x="241431" y="4699"/>
                </a:lnTo>
                <a:cubicBezTo>
                  <a:pt x="241431" y="4699"/>
                  <a:pt x="241661" y="5110"/>
                  <a:pt x="241999" y="5860"/>
                </a:cubicBezTo>
                <a:lnTo>
                  <a:pt x="241968" y="5860"/>
                </a:lnTo>
                <a:cubicBezTo>
                  <a:pt x="241926" y="5738"/>
                  <a:pt x="241870" y="5623"/>
                  <a:pt x="241797" y="5518"/>
                </a:cubicBezTo>
                <a:cubicBezTo>
                  <a:pt x="241797" y="5518"/>
                  <a:pt x="241797" y="5564"/>
                  <a:pt x="241793" y="5633"/>
                </a:cubicBezTo>
                <a:lnTo>
                  <a:pt x="241727" y="5518"/>
                </a:lnTo>
                <a:cubicBezTo>
                  <a:pt x="241727" y="5518"/>
                  <a:pt x="241724" y="5651"/>
                  <a:pt x="241713" y="5871"/>
                </a:cubicBezTo>
                <a:cubicBezTo>
                  <a:pt x="241706" y="6020"/>
                  <a:pt x="241696" y="6216"/>
                  <a:pt x="241689" y="6443"/>
                </a:cubicBezTo>
                <a:lnTo>
                  <a:pt x="241567" y="6376"/>
                </a:lnTo>
                <a:lnTo>
                  <a:pt x="241567" y="6376"/>
                </a:lnTo>
                <a:cubicBezTo>
                  <a:pt x="241608" y="6411"/>
                  <a:pt x="241647" y="6450"/>
                  <a:pt x="241685" y="6491"/>
                </a:cubicBezTo>
                <a:cubicBezTo>
                  <a:pt x="241654" y="7168"/>
                  <a:pt x="241601" y="8117"/>
                  <a:pt x="241532" y="9059"/>
                </a:cubicBezTo>
                <a:cubicBezTo>
                  <a:pt x="241406" y="8807"/>
                  <a:pt x="241284" y="8588"/>
                  <a:pt x="241165" y="8396"/>
                </a:cubicBezTo>
                <a:cubicBezTo>
                  <a:pt x="241145" y="7904"/>
                  <a:pt x="241131" y="7580"/>
                  <a:pt x="241131" y="7580"/>
                </a:cubicBezTo>
                <a:lnTo>
                  <a:pt x="241064" y="7695"/>
                </a:lnTo>
                <a:cubicBezTo>
                  <a:pt x="241061" y="7622"/>
                  <a:pt x="241061" y="7580"/>
                  <a:pt x="241061" y="7580"/>
                </a:cubicBezTo>
                <a:cubicBezTo>
                  <a:pt x="240984" y="7698"/>
                  <a:pt x="240925" y="7827"/>
                  <a:pt x="240886" y="7963"/>
                </a:cubicBezTo>
                <a:cubicBezTo>
                  <a:pt x="240743" y="7762"/>
                  <a:pt x="240587" y="7572"/>
                  <a:pt x="240418" y="7391"/>
                </a:cubicBezTo>
                <a:lnTo>
                  <a:pt x="240418" y="7391"/>
                </a:lnTo>
                <a:cubicBezTo>
                  <a:pt x="240472" y="7451"/>
                  <a:pt x="240613" y="7644"/>
                  <a:pt x="240834" y="8169"/>
                </a:cubicBezTo>
                <a:cubicBezTo>
                  <a:pt x="240796" y="8330"/>
                  <a:pt x="240771" y="8494"/>
                  <a:pt x="240754" y="8657"/>
                </a:cubicBezTo>
                <a:lnTo>
                  <a:pt x="240663" y="8588"/>
                </a:lnTo>
                <a:cubicBezTo>
                  <a:pt x="240545" y="8204"/>
                  <a:pt x="240402" y="7904"/>
                  <a:pt x="240227" y="7761"/>
                </a:cubicBezTo>
                <a:cubicBezTo>
                  <a:pt x="240349" y="4081"/>
                  <a:pt x="241033" y="3499"/>
                  <a:pt x="241033" y="3499"/>
                </a:cubicBezTo>
                <a:cubicBezTo>
                  <a:pt x="240988" y="3484"/>
                  <a:pt x="240942" y="3476"/>
                  <a:pt x="240895" y="3476"/>
                </a:cubicBezTo>
                <a:cubicBezTo>
                  <a:pt x="240854" y="3476"/>
                  <a:pt x="240812" y="3482"/>
                  <a:pt x="240771" y="3495"/>
                </a:cubicBezTo>
                <a:cubicBezTo>
                  <a:pt x="240731" y="3484"/>
                  <a:pt x="240692" y="3479"/>
                  <a:pt x="240654" y="3479"/>
                </a:cubicBezTo>
                <a:cubicBezTo>
                  <a:pt x="239971" y="3479"/>
                  <a:pt x="239555" y="5171"/>
                  <a:pt x="239317" y="6760"/>
                </a:cubicBezTo>
                <a:cubicBezTo>
                  <a:pt x="239149" y="6488"/>
                  <a:pt x="238964" y="6230"/>
                  <a:pt x="238762" y="5982"/>
                </a:cubicBezTo>
                <a:cubicBezTo>
                  <a:pt x="238539" y="3418"/>
                  <a:pt x="238448" y="562"/>
                  <a:pt x="238448" y="562"/>
                </a:cubicBezTo>
                <a:cubicBezTo>
                  <a:pt x="238358" y="694"/>
                  <a:pt x="238281" y="841"/>
                  <a:pt x="238225" y="998"/>
                </a:cubicBezTo>
                <a:cubicBezTo>
                  <a:pt x="238218" y="722"/>
                  <a:pt x="238208" y="562"/>
                  <a:pt x="238208" y="562"/>
                </a:cubicBezTo>
                <a:cubicBezTo>
                  <a:pt x="237499" y="1570"/>
                  <a:pt x="237594" y="4465"/>
                  <a:pt x="237866" y="7088"/>
                </a:cubicBezTo>
                <a:cubicBezTo>
                  <a:pt x="237639" y="6784"/>
                  <a:pt x="237416" y="6512"/>
                  <a:pt x="237206" y="6279"/>
                </a:cubicBezTo>
                <a:cubicBezTo>
                  <a:pt x="236927" y="5665"/>
                  <a:pt x="236600" y="5075"/>
                  <a:pt x="236226" y="4517"/>
                </a:cubicBezTo>
                <a:cubicBezTo>
                  <a:pt x="236177" y="4350"/>
                  <a:pt x="236104" y="4189"/>
                  <a:pt x="236007" y="4046"/>
                </a:cubicBezTo>
                <a:cubicBezTo>
                  <a:pt x="236007" y="4046"/>
                  <a:pt x="236007" y="4102"/>
                  <a:pt x="236003" y="4207"/>
                </a:cubicBezTo>
                <a:cubicBezTo>
                  <a:pt x="235859" y="4008"/>
                  <a:pt x="235702" y="3823"/>
                  <a:pt x="235532" y="3645"/>
                </a:cubicBezTo>
                <a:lnTo>
                  <a:pt x="235532" y="3645"/>
                </a:lnTo>
                <a:cubicBezTo>
                  <a:pt x="235590" y="3708"/>
                  <a:pt x="235746" y="3913"/>
                  <a:pt x="235993" y="4465"/>
                </a:cubicBezTo>
                <a:cubicBezTo>
                  <a:pt x="235989" y="4482"/>
                  <a:pt x="235989" y="4500"/>
                  <a:pt x="235989" y="4521"/>
                </a:cubicBezTo>
                <a:cubicBezTo>
                  <a:pt x="235780" y="4207"/>
                  <a:pt x="235546" y="3910"/>
                  <a:pt x="235288" y="3635"/>
                </a:cubicBezTo>
                <a:lnTo>
                  <a:pt x="235288" y="3635"/>
                </a:lnTo>
                <a:cubicBezTo>
                  <a:pt x="235344" y="3697"/>
                  <a:pt x="235588" y="3987"/>
                  <a:pt x="235968" y="4978"/>
                </a:cubicBezTo>
                <a:cubicBezTo>
                  <a:pt x="235968" y="5033"/>
                  <a:pt x="235965" y="5093"/>
                  <a:pt x="235965" y="5152"/>
                </a:cubicBezTo>
                <a:cubicBezTo>
                  <a:pt x="235818" y="5047"/>
                  <a:pt x="235665" y="4950"/>
                  <a:pt x="235504" y="4866"/>
                </a:cubicBezTo>
                <a:lnTo>
                  <a:pt x="235504" y="4866"/>
                </a:lnTo>
                <a:cubicBezTo>
                  <a:pt x="235651" y="4992"/>
                  <a:pt x="235787" y="5128"/>
                  <a:pt x="235916" y="5271"/>
                </a:cubicBezTo>
                <a:cubicBezTo>
                  <a:pt x="235724" y="5117"/>
                  <a:pt x="235518" y="4981"/>
                  <a:pt x="235302" y="4866"/>
                </a:cubicBezTo>
                <a:lnTo>
                  <a:pt x="235302" y="4866"/>
                </a:lnTo>
                <a:cubicBezTo>
                  <a:pt x="235532" y="5068"/>
                  <a:pt x="235748" y="5288"/>
                  <a:pt x="235940" y="5529"/>
                </a:cubicBezTo>
                <a:cubicBezTo>
                  <a:pt x="235902" y="6338"/>
                  <a:pt x="235843" y="7381"/>
                  <a:pt x="235759" y="8375"/>
                </a:cubicBezTo>
                <a:cubicBezTo>
                  <a:pt x="235592" y="8574"/>
                  <a:pt x="235435" y="8787"/>
                  <a:pt x="235292" y="9006"/>
                </a:cubicBezTo>
                <a:cubicBezTo>
                  <a:pt x="235197" y="8832"/>
                  <a:pt x="235100" y="8678"/>
                  <a:pt x="235012" y="8546"/>
                </a:cubicBezTo>
                <a:cubicBezTo>
                  <a:pt x="234925" y="8068"/>
                  <a:pt x="234821" y="7611"/>
                  <a:pt x="234685" y="7245"/>
                </a:cubicBezTo>
                <a:cubicBezTo>
                  <a:pt x="234953" y="6868"/>
                  <a:pt x="235260" y="6523"/>
                  <a:pt x="235602" y="6216"/>
                </a:cubicBezTo>
                <a:lnTo>
                  <a:pt x="235602" y="6216"/>
                </a:lnTo>
                <a:cubicBezTo>
                  <a:pt x="235602" y="6216"/>
                  <a:pt x="235173" y="6425"/>
                  <a:pt x="234576" y="6976"/>
                </a:cubicBezTo>
                <a:lnTo>
                  <a:pt x="234563" y="6945"/>
                </a:lnTo>
                <a:cubicBezTo>
                  <a:pt x="235040" y="5540"/>
                  <a:pt x="235340" y="5170"/>
                  <a:pt x="235407" y="5103"/>
                </a:cubicBezTo>
                <a:lnTo>
                  <a:pt x="235407" y="5103"/>
                </a:lnTo>
                <a:cubicBezTo>
                  <a:pt x="235330" y="5180"/>
                  <a:pt x="234873" y="5651"/>
                  <a:pt x="234343" y="6596"/>
                </a:cubicBezTo>
                <a:lnTo>
                  <a:pt x="234301" y="6558"/>
                </a:lnTo>
                <a:cubicBezTo>
                  <a:pt x="234297" y="6411"/>
                  <a:pt x="234294" y="6331"/>
                  <a:pt x="234294" y="6331"/>
                </a:cubicBezTo>
                <a:cubicBezTo>
                  <a:pt x="234263" y="6376"/>
                  <a:pt x="234231" y="6425"/>
                  <a:pt x="234207" y="6477"/>
                </a:cubicBezTo>
                <a:cubicBezTo>
                  <a:pt x="234147" y="6442"/>
                  <a:pt x="234080" y="6424"/>
                  <a:pt x="234013" y="6424"/>
                </a:cubicBezTo>
                <a:cubicBezTo>
                  <a:pt x="233974" y="6424"/>
                  <a:pt x="233935" y="6430"/>
                  <a:pt x="233896" y="6443"/>
                </a:cubicBezTo>
                <a:cubicBezTo>
                  <a:pt x="233896" y="6443"/>
                  <a:pt x="233984" y="6512"/>
                  <a:pt x="234092" y="6777"/>
                </a:cubicBezTo>
                <a:cubicBezTo>
                  <a:pt x="234050" y="6938"/>
                  <a:pt x="234015" y="7098"/>
                  <a:pt x="233994" y="7262"/>
                </a:cubicBezTo>
                <a:cubicBezTo>
                  <a:pt x="233893" y="7472"/>
                  <a:pt x="233792" y="7695"/>
                  <a:pt x="233691" y="7935"/>
                </a:cubicBezTo>
                <a:cubicBezTo>
                  <a:pt x="233561" y="8099"/>
                  <a:pt x="233425" y="8277"/>
                  <a:pt x="233289" y="8476"/>
                </a:cubicBezTo>
                <a:cubicBezTo>
                  <a:pt x="233282" y="8232"/>
                  <a:pt x="233279" y="8082"/>
                  <a:pt x="233279" y="8082"/>
                </a:cubicBezTo>
                <a:cubicBezTo>
                  <a:pt x="233220" y="8166"/>
                  <a:pt x="233174" y="8256"/>
                  <a:pt x="233143" y="8354"/>
                </a:cubicBezTo>
                <a:lnTo>
                  <a:pt x="233056" y="8361"/>
                </a:lnTo>
                <a:cubicBezTo>
                  <a:pt x="233230" y="6701"/>
                  <a:pt x="233331" y="4904"/>
                  <a:pt x="233164" y="3638"/>
                </a:cubicBezTo>
                <a:cubicBezTo>
                  <a:pt x="233645" y="2533"/>
                  <a:pt x="233994" y="1919"/>
                  <a:pt x="233994" y="1919"/>
                </a:cubicBezTo>
                <a:lnTo>
                  <a:pt x="233994" y="1919"/>
                </a:lnTo>
                <a:cubicBezTo>
                  <a:pt x="233649" y="2257"/>
                  <a:pt x="233331" y="2630"/>
                  <a:pt x="233052" y="3024"/>
                </a:cubicBezTo>
                <a:cubicBezTo>
                  <a:pt x="232975" y="2731"/>
                  <a:pt x="232881" y="2494"/>
                  <a:pt x="232756" y="2313"/>
                </a:cubicBezTo>
                <a:cubicBezTo>
                  <a:pt x="232756" y="2313"/>
                  <a:pt x="232738" y="2798"/>
                  <a:pt x="232703" y="3540"/>
                </a:cubicBezTo>
                <a:cubicBezTo>
                  <a:pt x="232198" y="4336"/>
                  <a:pt x="231762" y="5239"/>
                  <a:pt x="231381" y="6177"/>
                </a:cubicBezTo>
                <a:cubicBezTo>
                  <a:pt x="231221" y="5637"/>
                  <a:pt x="231019" y="5215"/>
                  <a:pt x="230774" y="5044"/>
                </a:cubicBezTo>
                <a:cubicBezTo>
                  <a:pt x="230729" y="4887"/>
                  <a:pt x="230663" y="4740"/>
                  <a:pt x="230576" y="4604"/>
                </a:cubicBezTo>
                <a:cubicBezTo>
                  <a:pt x="230576" y="4604"/>
                  <a:pt x="230569" y="4737"/>
                  <a:pt x="230558" y="4964"/>
                </a:cubicBezTo>
                <a:cubicBezTo>
                  <a:pt x="230549" y="4963"/>
                  <a:pt x="230540" y="4963"/>
                  <a:pt x="230532" y="4963"/>
                </a:cubicBezTo>
                <a:cubicBezTo>
                  <a:pt x="230489" y="4963"/>
                  <a:pt x="230449" y="4969"/>
                  <a:pt x="230408" y="4981"/>
                </a:cubicBezTo>
                <a:cubicBezTo>
                  <a:pt x="230408" y="4981"/>
                  <a:pt x="230464" y="5030"/>
                  <a:pt x="230548" y="5197"/>
                </a:cubicBezTo>
                <a:cubicBezTo>
                  <a:pt x="230523" y="5815"/>
                  <a:pt x="230474" y="6854"/>
                  <a:pt x="230394" y="7935"/>
                </a:cubicBezTo>
                <a:cubicBezTo>
                  <a:pt x="230290" y="8085"/>
                  <a:pt x="230175" y="8267"/>
                  <a:pt x="230045" y="8480"/>
                </a:cubicBezTo>
                <a:lnTo>
                  <a:pt x="229972" y="8532"/>
                </a:lnTo>
                <a:cubicBezTo>
                  <a:pt x="229958" y="8239"/>
                  <a:pt x="229941" y="7963"/>
                  <a:pt x="229934" y="7726"/>
                </a:cubicBezTo>
                <a:cubicBezTo>
                  <a:pt x="229993" y="7601"/>
                  <a:pt x="230066" y="7482"/>
                  <a:pt x="230157" y="7377"/>
                </a:cubicBezTo>
                <a:lnTo>
                  <a:pt x="230157" y="7377"/>
                </a:lnTo>
                <a:cubicBezTo>
                  <a:pt x="230129" y="7402"/>
                  <a:pt x="230052" y="7485"/>
                  <a:pt x="229930" y="7632"/>
                </a:cubicBezTo>
                <a:cubicBezTo>
                  <a:pt x="229906" y="7133"/>
                  <a:pt x="229895" y="6805"/>
                  <a:pt x="229895" y="6805"/>
                </a:cubicBezTo>
                <a:cubicBezTo>
                  <a:pt x="229854" y="6865"/>
                  <a:pt x="229822" y="6927"/>
                  <a:pt x="229794" y="6994"/>
                </a:cubicBezTo>
                <a:cubicBezTo>
                  <a:pt x="229763" y="6125"/>
                  <a:pt x="229651" y="5407"/>
                  <a:pt x="229390" y="5033"/>
                </a:cubicBezTo>
                <a:cubicBezTo>
                  <a:pt x="229390" y="5033"/>
                  <a:pt x="229348" y="6202"/>
                  <a:pt x="229268" y="7597"/>
                </a:cubicBezTo>
                <a:cubicBezTo>
                  <a:pt x="229212" y="7451"/>
                  <a:pt x="229142" y="7311"/>
                  <a:pt x="229058" y="7179"/>
                </a:cubicBezTo>
                <a:cubicBezTo>
                  <a:pt x="229044" y="6429"/>
                  <a:pt x="228971" y="5780"/>
                  <a:pt x="228804" y="5344"/>
                </a:cubicBezTo>
                <a:cubicBezTo>
                  <a:pt x="229006" y="4925"/>
                  <a:pt x="229132" y="4699"/>
                  <a:pt x="229132" y="4699"/>
                </a:cubicBezTo>
                <a:lnTo>
                  <a:pt x="229132" y="4699"/>
                </a:lnTo>
                <a:cubicBezTo>
                  <a:pt x="228985" y="4842"/>
                  <a:pt x="228849" y="4995"/>
                  <a:pt x="228717" y="5152"/>
                </a:cubicBezTo>
                <a:cubicBezTo>
                  <a:pt x="228699" y="5110"/>
                  <a:pt x="228675" y="5072"/>
                  <a:pt x="228647" y="5033"/>
                </a:cubicBezTo>
                <a:cubicBezTo>
                  <a:pt x="228647" y="5033"/>
                  <a:pt x="228647" y="5110"/>
                  <a:pt x="228643" y="5239"/>
                </a:cubicBezTo>
                <a:cubicBezTo>
                  <a:pt x="228493" y="5424"/>
                  <a:pt x="228350" y="5609"/>
                  <a:pt x="228214" y="5811"/>
                </a:cubicBezTo>
                <a:cubicBezTo>
                  <a:pt x="228207" y="5759"/>
                  <a:pt x="228193" y="5707"/>
                  <a:pt x="228179" y="5654"/>
                </a:cubicBezTo>
                <a:cubicBezTo>
                  <a:pt x="228842" y="4263"/>
                  <a:pt x="229637" y="3059"/>
                  <a:pt x="230583" y="2232"/>
                </a:cubicBezTo>
                <a:lnTo>
                  <a:pt x="230583" y="2232"/>
                </a:lnTo>
                <a:cubicBezTo>
                  <a:pt x="230582" y="2233"/>
                  <a:pt x="229062" y="2969"/>
                  <a:pt x="227506" y="5274"/>
                </a:cubicBezTo>
                <a:cubicBezTo>
                  <a:pt x="227304" y="5005"/>
                  <a:pt x="227084" y="4754"/>
                  <a:pt x="226847" y="4521"/>
                </a:cubicBezTo>
                <a:lnTo>
                  <a:pt x="226847" y="4521"/>
                </a:lnTo>
                <a:cubicBezTo>
                  <a:pt x="226847" y="4521"/>
                  <a:pt x="227042" y="4873"/>
                  <a:pt x="227339" y="5518"/>
                </a:cubicBezTo>
                <a:cubicBezTo>
                  <a:pt x="227088" y="5912"/>
                  <a:pt x="226836" y="6341"/>
                  <a:pt x="226589" y="6823"/>
                </a:cubicBezTo>
                <a:cubicBezTo>
                  <a:pt x="226379" y="6498"/>
                  <a:pt x="226170" y="6212"/>
                  <a:pt x="225961" y="5951"/>
                </a:cubicBezTo>
                <a:cubicBezTo>
                  <a:pt x="226690" y="4015"/>
                  <a:pt x="227318" y="2902"/>
                  <a:pt x="227318" y="2902"/>
                </a:cubicBezTo>
                <a:lnTo>
                  <a:pt x="227318" y="2902"/>
                </a:lnTo>
                <a:cubicBezTo>
                  <a:pt x="226624" y="3575"/>
                  <a:pt x="226031" y="4454"/>
                  <a:pt x="225528" y="5435"/>
                </a:cubicBezTo>
                <a:cubicBezTo>
                  <a:pt x="224514" y="4312"/>
                  <a:pt x="223704" y="3914"/>
                  <a:pt x="223704" y="3914"/>
                </a:cubicBezTo>
                <a:lnTo>
                  <a:pt x="223704" y="3914"/>
                </a:lnTo>
                <a:cubicBezTo>
                  <a:pt x="224217" y="4364"/>
                  <a:pt x="224674" y="4929"/>
                  <a:pt x="225092" y="5584"/>
                </a:cubicBezTo>
                <a:cubicBezTo>
                  <a:pt x="224848" y="5721"/>
                  <a:pt x="224649" y="6111"/>
                  <a:pt x="224489" y="6627"/>
                </a:cubicBezTo>
                <a:lnTo>
                  <a:pt x="224304" y="6840"/>
                </a:lnTo>
                <a:cubicBezTo>
                  <a:pt x="224252" y="6226"/>
                  <a:pt x="224140" y="5724"/>
                  <a:pt x="223934" y="5435"/>
                </a:cubicBezTo>
                <a:cubicBezTo>
                  <a:pt x="223934" y="5435"/>
                  <a:pt x="223906" y="6338"/>
                  <a:pt x="223837" y="7492"/>
                </a:cubicBezTo>
                <a:lnTo>
                  <a:pt x="223687" y="7751"/>
                </a:lnTo>
                <a:cubicBezTo>
                  <a:pt x="223589" y="7615"/>
                  <a:pt x="223495" y="7489"/>
                  <a:pt x="223394" y="7367"/>
                </a:cubicBezTo>
                <a:cubicBezTo>
                  <a:pt x="223279" y="5940"/>
                  <a:pt x="223209" y="4475"/>
                  <a:pt x="223174" y="3656"/>
                </a:cubicBezTo>
                <a:cubicBezTo>
                  <a:pt x="223268" y="3471"/>
                  <a:pt x="223338" y="3411"/>
                  <a:pt x="223338" y="3411"/>
                </a:cubicBezTo>
                <a:cubicBezTo>
                  <a:pt x="223292" y="3400"/>
                  <a:pt x="223243" y="3393"/>
                  <a:pt x="223194" y="3393"/>
                </a:cubicBezTo>
                <a:cubicBezTo>
                  <a:pt x="223184" y="3393"/>
                  <a:pt x="223174" y="3393"/>
                  <a:pt x="223163" y="3394"/>
                </a:cubicBezTo>
                <a:cubicBezTo>
                  <a:pt x="223153" y="3143"/>
                  <a:pt x="223150" y="2993"/>
                  <a:pt x="223150" y="2993"/>
                </a:cubicBezTo>
                <a:cubicBezTo>
                  <a:pt x="223048" y="3143"/>
                  <a:pt x="222975" y="3310"/>
                  <a:pt x="222923" y="3481"/>
                </a:cubicBezTo>
                <a:cubicBezTo>
                  <a:pt x="222703" y="3638"/>
                  <a:pt x="222518" y="3970"/>
                  <a:pt x="222361" y="4413"/>
                </a:cubicBezTo>
                <a:cubicBezTo>
                  <a:pt x="222316" y="4280"/>
                  <a:pt x="222253" y="4158"/>
                  <a:pt x="222176" y="4046"/>
                </a:cubicBezTo>
                <a:cubicBezTo>
                  <a:pt x="222176" y="4046"/>
                  <a:pt x="222169" y="4388"/>
                  <a:pt x="222141" y="4929"/>
                </a:cubicBezTo>
                <a:cubicBezTo>
                  <a:pt x="221758" y="3949"/>
                  <a:pt x="221315" y="3000"/>
                  <a:pt x="220802" y="2145"/>
                </a:cubicBezTo>
                <a:cubicBezTo>
                  <a:pt x="220757" y="1141"/>
                  <a:pt x="220732" y="457"/>
                  <a:pt x="220732" y="457"/>
                </a:cubicBezTo>
                <a:cubicBezTo>
                  <a:pt x="220568" y="691"/>
                  <a:pt x="220446" y="1033"/>
                  <a:pt x="220359" y="1448"/>
                </a:cubicBezTo>
                <a:cubicBezTo>
                  <a:pt x="220014" y="931"/>
                  <a:pt x="219620" y="450"/>
                  <a:pt x="219177" y="18"/>
                </a:cubicBezTo>
                <a:lnTo>
                  <a:pt x="219177" y="18"/>
                </a:lnTo>
                <a:cubicBezTo>
                  <a:pt x="219177" y="18"/>
                  <a:pt x="219630" y="824"/>
                  <a:pt x="220237" y="2267"/>
                </a:cubicBezTo>
                <a:cubicBezTo>
                  <a:pt x="220129" y="3453"/>
                  <a:pt x="220192" y="4974"/>
                  <a:pt x="220328" y="6457"/>
                </a:cubicBezTo>
                <a:cubicBezTo>
                  <a:pt x="220282" y="6435"/>
                  <a:pt x="220232" y="6424"/>
                  <a:pt x="220182" y="6424"/>
                </a:cubicBezTo>
                <a:cubicBezTo>
                  <a:pt x="220143" y="6424"/>
                  <a:pt x="220104" y="6430"/>
                  <a:pt x="220066" y="6443"/>
                </a:cubicBezTo>
                <a:cubicBezTo>
                  <a:pt x="220066" y="6443"/>
                  <a:pt x="220237" y="6582"/>
                  <a:pt x="220401" y="7196"/>
                </a:cubicBezTo>
                <a:cubicBezTo>
                  <a:pt x="220418" y="7377"/>
                  <a:pt x="220443" y="7555"/>
                  <a:pt x="220460" y="7733"/>
                </a:cubicBezTo>
                <a:cubicBezTo>
                  <a:pt x="220216" y="7335"/>
                  <a:pt x="219947" y="6955"/>
                  <a:pt x="219651" y="6596"/>
                </a:cubicBezTo>
                <a:cubicBezTo>
                  <a:pt x="219578" y="6422"/>
                  <a:pt x="219505" y="6251"/>
                  <a:pt x="219431" y="6090"/>
                </a:cubicBezTo>
                <a:cubicBezTo>
                  <a:pt x="219822" y="5197"/>
                  <a:pt x="220101" y="4699"/>
                  <a:pt x="220101" y="4699"/>
                </a:cubicBezTo>
                <a:lnTo>
                  <a:pt x="220101" y="4699"/>
                </a:lnTo>
                <a:cubicBezTo>
                  <a:pt x="219787" y="5009"/>
                  <a:pt x="219501" y="5351"/>
                  <a:pt x="219246" y="5714"/>
                </a:cubicBezTo>
                <a:cubicBezTo>
                  <a:pt x="219180" y="5584"/>
                  <a:pt x="219117" y="5452"/>
                  <a:pt x="219051" y="5337"/>
                </a:cubicBezTo>
                <a:cubicBezTo>
                  <a:pt x="219013" y="5229"/>
                  <a:pt x="218957" y="5128"/>
                  <a:pt x="218894" y="5033"/>
                </a:cubicBezTo>
                <a:lnTo>
                  <a:pt x="218894" y="5061"/>
                </a:lnTo>
                <a:cubicBezTo>
                  <a:pt x="218336" y="4106"/>
                  <a:pt x="217872" y="3628"/>
                  <a:pt x="217792" y="3548"/>
                </a:cubicBezTo>
                <a:lnTo>
                  <a:pt x="217792" y="3548"/>
                </a:lnTo>
                <a:cubicBezTo>
                  <a:pt x="217865" y="3621"/>
                  <a:pt x="218204" y="4036"/>
                  <a:pt x="218737" y="5619"/>
                </a:cubicBezTo>
                <a:cubicBezTo>
                  <a:pt x="218078" y="5013"/>
                  <a:pt x="217607" y="4786"/>
                  <a:pt x="217607" y="4786"/>
                </a:cubicBezTo>
                <a:lnTo>
                  <a:pt x="217607" y="4786"/>
                </a:lnTo>
                <a:cubicBezTo>
                  <a:pt x="217994" y="5121"/>
                  <a:pt x="218353" y="5539"/>
                  <a:pt x="218685" y="6007"/>
                </a:cubicBezTo>
                <a:cubicBezTo>
                  <a:pt x="218566" y="6129"/>
                  <a:pt x="218183" y="6551"/>
                  <a:pt x="217733" y="7335"/>
                </a:cubicBezTo>
                <a:cubicBezTo>
                  <a:pt x="217726" y="7318"/>
                  <a:pt x="217715" y="7304"/>
                  <a:pt x="217705" y="7290"/>
                </a:cubicBezTo>
                <a:cubicBezTo>
                  <a:pt x="217677" y="6715"/>
                  <a:pt x="217663" y="6331"/>
                  <a:pt x="217663" y="6331"/>
                </a:cubicBezTo>
                <a:cubicBezTo>
                  <a:pt x="217558" y="6502"/>
                  <a:pt x="217481" y="6690"/>
                  <a:pt x="217436" y="6889"/>
                </a:cubicBezTo>
                <a:cubicBezTo>
                  <a:pt x="217220" y="6579"/>
                  <a:pt x="216976" y="6293"/>
                  <a:pt x="216704" y="6027"/>
                </a:cubicBezTo>
                <a:lnTo>
                  <a:pt x="216704" y="6027"/>
                </a:lnTo>
                <a:cubicBezTo>
                  <a:pt x="216704" y="6028"/>
                  <a:pt x="216976" y="6509"/>
                  <a:pt x="217349" y="7367"/>
                </a:cubicBezTo>
                <a:cubicBezTo>
                  <a:pt x="217345" y="7384"/>
                  <a:pt x="217345" y="7405"/>
                  <a:pt x="217342" y="7423"/>
                </a:cubicBezTo>
                <a:cubicBezTo>
                  <a:pt x="217249" y="7317"/>
                  <a:pt x="217147" y="7257"/>
                  <a:pt x="217035" y="7257"/>
                </a:cubicBezTo>
                <a:cubicBezTo>
                  <a:pt x="216998" y="7257"/>
                  <a:pt x="216961" y="7264"/>
                  <a:pt x="216923" y="7276"/>
                </a:cubicBezTo>
                <a:cubicBezTo>
                  <a:pt x="216923" y="7276"/>
                  <a:pt x="217115" y="7440"/>
                  <a:pt x="217290" y="8204"/>
                </a:cubicBezTo>
                <a:lnTo>
                  <a:pt x="217276" y="8232"/>
                </a:lnTo>
                <a:cubicBezTo>
                  <a:pt x="217171" y="8347"/>
                  <a:pt x="217063" y="8476"/>
                  <a:pt x="216948" y="8616"/>
                </a:cubicBezTo>
                <a:cubicBezTo>
                  <a:pt x="216927" y="7953"/>
                  <a:pt x="216840" y="7398"/>
                  <a:pt x="216658" y="7063"/>
                </a:cubicBezTo>
                <a:cubicBezTo>
                  <a:pt x="216700" y="6167"/>
                  <a:pt x="216697" y="5323"/>
                  <a:pt x="216609" y="4639"/>
                </a:cubicBezTo>
                <a:cubicBezTo>
                  <a:pt x="217066" y="3579"/>
                  <a:pt x="217394" y="2993"/>
                  <a:pt x="217394" y="2993"/>
                </a:cubicBezTo>
                <a:lnTo>
                  <a:pt x="217394" y="2993"/>
                </a:lnTo>
                <a:cubicBezTo>
                  <a:pt x="217066" y="3317"/>
                  <a:pt x="216766" y="3673"/>
                  <a:pt x="216501" y="4050"/>
                </a:cubicBezTo>
                <a:cubicBezTo>
                  <a:pt x="216432" y="3767"/>
                  <a:pt x="216337" y="3534"/>
                  <a:pt x="216222" y="3366"/>
                </a:cubicBezTo>
                <a:cubicBezTo>
                  <a:pt x="216222" y="3366"/>
                  <a:pt x="216205" y="3830"/>
                  <a:pt x="216170" y="4538"/>
                </a:cubicBezTo>
                <a:cubicBezTo>
                  <a:pt x="215713" y="5278"/>
                  <a:pt x="215322" y="6059"/>
                  <a:pt x="214994" y="6865"/>
                </a:cubicBezTo>
                <a:lnTo>
                  <a:pt x="214914" y="6931"/>
                </a:lnTo>
                <a:cubicBezTo>
                  <a:pt x="214733" y="6341"/>
                  <a:pt x="214499" y="5912"/>
                  <a:pt x="214203" y="5853"/>
                </a:cubicBezTo>
                <a:cubicBezTo>
                  <a:pt x="214161" y="5734"/>
                  <a:pt x="214105" y="5619"/>
                  <a:pt x="214032" y="5515"/>
                </a:cubicBezTo>
                <a:cubicBezTo>
                  <a:pt x="214032" y="5515"/>
                  <a:pt x="214028" y="5644"/>
                  <a:pt x="214018" y="5867"/>
                </a:cubicBezTo>
                <a:cubicBezTo>
                  <a:pt x="214011" y="6122"/>
                  <a:pt x="213993" y="6491"/>
                  <a:pt x="213972" y="6927"/>
                </a:cubicBezTo>
                <a:lnTo>
                  <a:pt x="213927" y="6882"/>
                </a:lnTo>
                <a:lnTo>
                  <a:pt x="213927" y="6882"/>
                </a:lnTo>
                <a:cubicBezTo>
                  <a:pt x="213945" y="6910"/>
                  <a:pt x="213958" y="6934"/>
                  <a:pt x="213972" y="6962"/>
                </a:cubicBezTo>
                <a:cubicBezTo>
                  <a:pt x="213955" y="7266"/>
                  <a:pt x="213938" y="7604"/>
                  <a:pt x="213913" y="7956"/>
                </a:cubicBezTo>
                <a:cubicBezTo>
                  <a:pt x="213805" y="8085"/>
                  <a:pt x="213693" y="8235"/>
                  <a:pt x="213578" y="8389"/>
                </a:cubicBezTo>
                <a:cubicBezTo>
                  <a:pt x="213519" y="8302"/>
                  <a:pt x="213453" y="8218"/>
                  <a:pt x="213386" y="8134"/>
                </a:cubicBezTo>
                <a:cubicBezTo>
                  <a:pt x="213372" y="7789"/>
                  <a:pt x="213365" y="7576"/>
                  <a:pt x="213365" y="7576"/>
                </a:cubicBezTo>
                <a:cubicBezTo>
                  <a:pt x="213296" y="7681"/>
                  <a:pt x="213243" y="7792"/>
                  <a:pt x="213209" y="7911"/>
                </a:cubicBezTo>
                <a:cubicBezTo>
                  <a:pt x="213104" y="7782"/>
                  <a:pt x="212996" y="7663"/>
                  <a:pt x="212895" y="7552"/>
                </a:cubicBezTo>
                <a:cubicBezTo>
                  <a:pt x="213100" y="7119"/>
                  <a:pt x="213229" y="6882"/>
                  <a:pt x="213229" y="6882"/>
                </a:cubicBezTo>
                <a:lnTo>
                  <a:pt x="213229" y="6882"/>
                </a:lnTo>
                <a:cubicBezTo>
                  <a:pt x="213062" y="7046"/>
                  <a:pt x="212905" y="7224"/>
                  <a:pt x="212759" y="7412"/>
                </a:cubicBezTo>
                <a:cubicBezTo>
                  <a:pt x="212668" y="7315"/>
                  <a:pt x="212577" y="7227"/>
                  <a:pt x="212490" y="7151"/>
                </a:cubicBezTo>
                <a:cubicBezTo>
                  <a:pt x="212664" y="4004"/>
                  <a:pt x="213268" y="3495"/>
                  <a:pt x="213268" y="3495"/>
                </a:cubicBezTo>
                <a:cubicBezTo>
                  <a:pt x="213219" y="3479"/>
                  <a:pt x="213171" y="3471"/>
                  <a:pt x="213125" y="3471"/>
                </a:cubicBezTo>
                <a:cubicBezTo>
                  <a:pt x="212466" y="3471"/>
                  <a:pt x="212054" y="5052"/>
                  <a:pt x="211813" y="6596"/>
                </a:cubicBezTo>
                <a:cubicBezTo>
                  <a:pt x="211698" y="6512"/>
                  <a:pt x="211576" y="6439"/>
                  <a:pt x="211451" y="6373"/>
                </a:cubicBezTo>
                <a:lnTo>
                  <a:pt x="211451" y="6373"/>
                </a:lnTo>
                <a:cubicBezTo>
                  <a:pt x="211569" y="6477"/>
                  <a:pt x="211681" y="6593"/>
                  <a:pt x="211796" y="6708"/>
                </a:cubicBezTo>
                <a:lnTo>
                  <a:pt x="211744" y="7070"/>
                </a:lnTo>
                <a:cubicBezTo>
                  <a:pt x="211527" y="6687"/>
                  <a:pt x="211276" y="6320"/>
                  <a:pt x="210997" y="5975"/>
                </a:cubicBezTo>
                <a:cubicBezTo>
                  <a:pt x="210962" y="5567"/>
                  <a:pt x="210931" y="5152"/>
                  <a:pt x="210903" y="4744"/>
                </a:cubicBezTo>
                <a:cubicBezTo>
                  <a:pt x="210913" y="4726"/>
                  <a:pt x="210920" y="4712"/>
                  <a:pt x="210927" y="4695"/>
                </a:cubicBezTo>
                <a:lnTo>
                  <a:pt x="210927" y="4695"/>
                </a:lnTo>
                <a:lnTo>
                  <a:pt x="210903" y="4726"/>
                </a:lnTo>
                <a:cubicBezTo>
                  <a:pt x="210749" y="2564"/>
                  <a:pt x="210683" y="558"/>
                  <a:pt x="210683" y="558"/>
                </a:cubicBezTo>
                <a:cubicBezTo>
                  <a:pt x="210108" y="1367"/>
                  <a:pt x="210059" y="3404"/>
                  <a:pt x="210205" y="5539"/>
                </a:cubicBezTo>
                <a:cubicBezTo>
                  <a:pt x="210139" y="5626"/>
                  <a:pt x="210073" y="5714"/>
                  <a:pt x="210013" y="5808"/>
                </a:cubicBezTo>
                <a:cubicBezTo>
                  <a:pt x="209947" y="5480"/>
                  <a:pt x="209850" y="5215"/>
                  <a:pt x="209724" y="5030"/>
                </a:cubicBezTo>
                <a:cubicBezTo>
                  <a:pt x="209724" y="5030"/>
                  <a:pt x="209703" y="5571"/>
                  <a:pt x="209668" y="6352"/>
                </a:cubicBezTo>
                <a:lnTo>
                  <a:pt x="209602" y="6457"/>
                </a:lnTo>
                <a:lnTo>
                  <a:pt x="209441" y="6272"/>
                </a:lnTo>
                <a:cubicBezTo>
                  <a:pt x="208657" y="4552"/>
                  <a:pt x="207862" y="3736"/>
                  <a:pt x="207757" y="3631"/>
                </a:cubicBezTo>
                <a:lnTo>
                  <a:pt x="207757" y="3631"/>
                </a:lnTo>
                <a:cubicBezTo>
                  <a:pt x="207827" y="3701"/>
                  <a:pt x="208137" y="4075"/>
                  <a:pt x="208625" y="5483"/>
                </a:cubicBezTo>
                <a:cubicBezTo>
                  <a:pt x="208496" y="5372"/>
                  <a:pt x="208378" y="5278"/>
                  <a:pt x="208269" y="5201"/>
                </a:cubicBezTo>
                <a:cubicBezTo>
                  <a:pt x="208262" y="5093"/>
                  <a:pt x="208262" y="5030"/>
                  <a:pt x="208262" y="5030"/>
                </a:cubicBezTo>
                <a:cubicBezTo>
                  <a:pt x="208238" y="5065"/>
                  <a:pt x="208214" y="5103"/>
                  <a:pt x="208193" y="5145"/>
                </a:cubicBezTo>
                <a:cubicBezTo>
                  <a:pt x="208050" y="5040"/>
                  <a:pt x="207900" y="4943"/>
                  <a:pt x="207739" y="4859"/>
                </a:cubicBezTo>
                <a:lnTo>
                  <a:pt x="207739" y="4859"/>
                </a:lnTo>
                <a:cubicBezTo>
                  <a:pt x="207879" y="4981"/>
                  <a:pt x="208011" y="5114"/>
                  <a:pt x="208140" y="5253"/>
                </a:cubicBezTo>
                <a:cubicBezTo>
                  <a:pt x="208064" y="5431"/>
                  <a:pt x="208011" y="5616"/>
                  <a:pt x="207976" y="5808"/>
                </a:cubicBezTo>
                <a:cubicBezTo>
                  <a:pt x="207708" y="5407"/>
                  <a:pt x="207401" y="5033"/>
                  <a:pt x="207059" y="4695"/>
                </a:cubicBezTo>
                <a:lnTo>
                  <a:pt x="207059" y="4695"/>
                </a:lnTo>
                <a:cubicBezTo>
                  <a:pt x="207059" y="4695"/>
                  <a:pt x="207415" y="5327"/>
                  <a:pt x="207886" y="6453"/>
                </a:cubicBezTo>
                <a:cubicBezTo>
                  <a:pt x="207861" y="6701"/>
                  <a:pt x="207851" y="6969"/>
                  <a:pt x="207851" y="7255"/>
                </a:cubicBezTo>
                <a:cubicBezTo>
                  <a:pt x="207845" y="7255"/>
                  <a:pt x="207839" y="7254"/>
                  <a:pt x="207833" y="7254"/>
                </a:cubicBezTo>
                <a:cubicBezTo>
                  <a:pt x="207804" y="7254"/>
                  <a:pt x="207776" y="7261"/>
                  <a:pt x="207750" y="7273"/>
                </a:cubicBezTo>
                <a:cubicBezTo>
                  <a:pt x="207788" y="7311"/>
                  <a:pt x="207819" y="7353"/>
                  <a:pt x="207844" y="7402"/>
                </a:cubicBezTo>
                <a:cubicBezTo>
                  <a:pt x="207519" y="7820"/>
                  <a:pt x="207233" y="8267"/>
                  <a:pt x="206989" y="8738"/>
                </a:cubicBezTo>
                <a:cubicBezTo>
                  <a:pt x="206825" y="8431"/>
                  <a:pt x="206640" y="8134"/>
                  <a:pt x="206438" y="7855"/>
                </a:cubicBezTo>
                <a:cubicBezTo>
                  <a:pt x="206661" y="7552"/>
                  <a:pt x="206916" y="7273"/>
                  <a:pt x="207195" y="7022"/>
                </a:cubicBezTo>
                <a:lnTo>
                  <a:pt x="207195" y="7022"/>
                </a:lnTo>
                <a:cubicBezTo>
                  <a:pt x="207195" y="7022"/>
                  <a:pt x="206895" y="7172"/>
                  <a:pt x="206442" y="7552"/>
                </a:cubicBezTo>
                <a:cubicBezTo>
                  <a:pt x="206860" y="6355"/>
                  <a:pt x="207125" y="6038"/>
                  <a:pt x="207181" y="5975"/>
                </a:cubicBezTo>
                <a:lnTo>
                  <a:pt x="207181" y="5975"/>
                </a:lnTo>
                <a:cubicBezTo>
                  <a:pt x="207108" y="6052"/>
                  <a:pt x="206654" y="6516"/>
                  <a:pt x="206128" y="7472"/>
                </a:cubicBezTo>
                <a:lnTo>
                  <a:pt x="206039" y="7372"/>
                </a:lnTo>
                <a:lnTo>
                  <a:pt x="206039" y="7372"/>
                </a:lnTo>
                <a:cubicBezTo>
                  <a:pt x="206069" y="7407"/>
                  <a:pt x="206097" y="7444"/>
                  <a:pt x="206117" y="7485"/>
                </a:cubicBezTo>
                <a:cubicBezTo>
                  <a:pt x="206006" y="7695"/>
                  <a:pt x="205887" y="7935"/>
                  <a:pt x="205765" y="8190"/>
                </a:cubicBezTo>
                <a:cubicBezTo>
                  <a:pt x="205601" y="7918"/>
                  <a:pt x="205420" y="7653"/>
                  <a:pt x="205224" y="7402"/>
                </a:cubicBezTo>
                <a:cubicBezTo>
                  <a:pt x="205252" y="7356"/>
                  <a:pt x="205280" y="7311"/>
                  <a:pt x="205315" y="7273"/>
                </a:cubicBezTo>
                <a:cubicBezTo>
                  <a:pt x="205282" y="7261"/>
                  <a:pt x="205247" y="7254"/>
                  <a:pt x="205213" y="7254"/>
                </a:cubicBezTo>
                <a:cubicBezTo>
                  <a:pt x="205197" y="7254"/>
                  <a:pt x="205181" y="7255"/>
                  <a:pt x="205165" y="7259"/>
                </a:cubicBezTo>
                <a:cubicBezTo>
                  <a:pt x="205155" y="7067"/>
                  <a:pt x="205151" y="6952"/>
                  <a:pt x="205151" y="6952"/>
                </a:cubicBezTo>
                <a:lnTo>
                  <a:pt x="205137" y="6980"/>
                </a:lnTo>
                <a:cubicBezTo>
                  <a:pt x="205175" y="6115"/>
                  <a:pt x="205169" y="5295"/>
                  <a:pt x="205081" y="4632"/>
                </a:cubicBezTo>
                <a:cubicBezTo>
                  <a:pt x="205538" y="3576"/>
                  <a:pt x="205870" y="2990"/>
                  <a:pt x="205870" y="2989"/>
                </a:cubicBezTo>
                <a:lnTo>
                  <a:pt x="205870" y="2989"/>
                </a:lnTo>
                <a:cubicBezTo>
                  <a:pt x="205768" y="3087"/>
                  <a:pt x="205674" y="3192"/>
                  <a:pt x="205577" y="3296"/>
                </a:cubicBezTo>
                <a:cubicBezTo>
                  <a:pt x="205678" y="3094"/>
                  <a:pt x="205741" y="2989"/>
                  <a:pt x="205741" y="2989"/>
                </a:cubicBezTo>
                <a:lnTo>
                  <a:pt x="205741" y="2989"/>
                </a:lnTo>
                <a:cubicBezTo>
                  <a:pt x="205448" y="3275"/>
                  <a:pt x="205182" y="3586"/>
                  <a:pt x="204942" y="3914"/>
                </a:cubicBezTo>
                <a:cubicBezTo>
                  <a:pt x="204889" y="3718"/>
                  <a:pt x="204806" y="3530"/>
                  <a:pt x="204694" y="3359"/>
                </a:cubicBezTo>
                <a:cubicBezTo>
                  <a:pt x="204694" y="3359"/>
                  <a:pt x="204680" y="3736"/>
                  <a:pt x="204652" y="4325"/>
                </a:cubicBezTo>
                <a:cubicBezTo>
                  <a:pt x="204213" y="4981"/>
                  <a:pt x="203829" y="5724"/>
                  <a:pt x="203491" y="6509"/>
                </a:cubicBezTo>
                <a:cubicBezTo>
                  <a:pt x="203463" y="6457"/>
                  <a:pt x="203431" y="6404"/>
                  <a:pt x="203404" y="6352"/>
                </a:cubicBezTo>
                <a:cubicBezTo>
                  <a:pt x="203362" y="5571"/>
                  <a:pt x="203344" y="5030"/>
                  <a:pt x="203344" y="5030"/>
                </a:cubicBezTo>
                <a:cubicBezTo>
                  <a:pt x="203215" y="5215"/>
                  <a:pt x="203118" y="5480"/>
                  <a:pt x="203055" y="5808"/>
                </a:cubicBezTo>
                <a:cubicBezTo>
                  <a:pt x="202786" y="5407"/>
                  <a:pt x="202479" y="5033"/>
                  <a:pt x="202137" y="4695"/>
                </a:cubicBezTo>
                <a:lnTo>
                  <a:pt x="202137" y="4695"/>
                </a:lnTo>
                <a:cubicBezTo>
                  <a:pt x="202137" y="4695"/>
                  <a:pt x="202375" y="5103"/>
                  <a:pt x="202709" y="5853"/>
                </a:cubicBezTo>
                <a:lnTo>
                  <a:pt x="202678" y="5853"/>
                </a:lnTo>
                <a:cubicBezTo>
                  <a:pt x="202636" y="5734"/>
                  <a:pt x="202580" y="5619"/>
                  <a:pt x="202507" y="5515"/>
                </a:cubicBezTo>
                <a:cubicBezTo>
                  <a:pt x="202507" y="5515"/>
                  <a:pt x="202504" y="5644"/>
                  <a:pt x="202497" y="5867"/>
                </a:cubicBezTo>
                <a:cubicBezTo>
                  <a:pt x="202486" y="6027"/>
                  <a:pt x="202479" y="6237"/>
                  <a:pt x="202469" y="6481"/>
                </a:cubicBezTo>
                <a:cubicBezTo>
                  <a:pt x="202347" y="6408"/>
                  <a:pt x="202277" y="6373"/>
                  <a:pt x="202277" y="6373"/>
                </a:cubicBezTo>
                <a:lnTo>
                  <a:pt x="202277" y="6373"/>
                </a:lnTo>
                <a:cubicBezTo>
                  <a:pt x="202343" y="6429"/>
                  <a:pt x="202402" y="6491"/>
                  <a:pt x="202465" y="6551"/>
                </a:cubicBezTo>
                <a:cubicBezTo>
                  <a:pt x="202430" y="7259"/>
                  <a:pt x="202378" y="8232"/>
                  <a:pt x="202305" y="9181"/>
                </a:cubicBezTo>
                <a:cubicBezTo>
                  <a:pt x="202155" y="8881"/>
                  <a:pt x="202012" y="8616"/>
                  <a:pt x="201876" y="8392"/>
                </a:cubicBezTo>
                <a:cubicBezTo>
                  <a:pt x="201851" y="7901"/>
                  <a:pt x="201841" y="7576"/>
                  <a:pt x="201841" y="7576"/>
                </a:cubicBezTo>
                <a:cubicBezTo>
                  <a:pt x="201750" y="7716"/>
                  <a:pt x="201680" y="7869"/>
                  <a:pt x="201646" y="8033"/>
                </a:cubicBezTo>
                <a:cubicBezTo>
                  <a:pt x="201491" y="7800"/>
                  <a:pt x="201316" y="7583"/>
                  <a:pt x="201121" y="7380"/>
                </a:cubicBezTo>
                <a:lnTo>
                  <a:pt x="201121" y="7380"/>
                </a:lnTo>
                <a:cubicBezTo>
                  <a:pt x="201177" y="7440"/>
                  <a:pt x="201343" y="7653"/>
                  <a:pt x="201593" y="8277"/>
                </a:cubicBezTo>
                <a:cubicBezTo>
                  <a:pt x="201565" y="8420"/>
                  <a:pt x="201544" y="8563"/>
                  <a:pt x="201530" y="8706"/>
                </a:cubicBezTo>
                <a:lnTo>
                  <a:pt x="201373" y="8584"/>
                </a:lnTo>
                <a:cubicBezTo>
                  <a:pt x="201251" y="8201"/>
                  <a:pt x="201108" y="7901"/>
                  <a:pt x="200937" y="7754"/>
                </a:cubicBezTo>
                <a:cubicBezTo>
                  <a:pt x="201060" y="4074"/>
                  <a:pt x="201747" y="3495"/>
                  <a:pt x="201747" y="3495"/>
                </a:cubicBezTo>
                <a:cubicBezTo>
                  <a:pt x="201700" y="3480"/>
                  <a:pt x="201652" y="3473"/>
                  <a:pt x="201604" y="3473"/>
                </a:cubicBezTo>
                <a:cubicBezTo>
                  <a:pt x="201574" y="3473"/>
                  <a:pt x="201544" y="3476"/>
                  <a:pt x="201513" y="3481"/>
                </a:cubicBezTo>
                <a:cubicBezTo>
                  <a:pt x="201488" y="3477"/>
                  <a:pt x="201463" y="3475"/>
                  <a:pt x="201439" y="3475"/>
                </a:cubicBezTo>
                <a:cubicBezTo>
                  <a:pt x="200740" y="3475"/>
                  <a:pt x="200319" y="5230"/>
                  <a:pt x="200083" y="6854"/>
                </a:cubicBezTo>
                <a:cubicBezTo>
                  <a:pt x="199902" y="6547"/>
                  <a:pt x="199699" y="6254"/>
                  <a:pt x="199472" y="5975"/>
                </a:cubicBezTo>
                <a:cubicBezTo>
                  <a:pt x="199253" y="3411"/>
                  <a:pt x="199155" y="558"/>
                  <a:pt x="199155" y="558"/>
                </a:cubicBezTo>
                <a:cubicBezTo>
                  <a:pt x="199096" y="645"/>
                  <a:pt x="199047" y="740"/>
                  <a:pt x="199002" y="837"/>
                </a:cubicBezTo>
                <a:cubicBezTo>
                  <a:pt x="198995" y="656"/>
                  <a:pt x="198995" y="558"/>
                  <a:pt x="198995" y="558"/>
                </a:cubicBezTo>
                <a:cubicBezTo>
                  <a:pt x="198276" y="1577"/>
                  <a:pt x="198381" y="4528"/>
                  <a:pt x="198653" y="7186"/>
                </a:cubicBezTo>
                <a:lnTo>
                  <a:pt x="198653" y="7192"/>
                </a:lnTo>
                <a:cubicBezTo>
                  <a:pt x="198430" y="6872"/>
                  <a:pt x="198182" y="6565"/>
                  <a:pt x="197917" y="6272"/>
                </a:cubicBezTo>
                <a:cubicBezTo>
                  <a:pt x="197673" y="5727"/>
                  <a:pt x="197387" y="5201"/>
                  <a:pt x="197062" y="4699"/>
                </a:cubicBezTo>
                <a:cubicBezTo>
                  <a:pt x="196996" y="4430"/>
                  <a:pt x="196909" y="4203"/>
                  <a:pt x="196794" y="4039"/>
                </a:cubicBezTo>
                <a:cubicBezTo>
                  <a:pt x="196794" y="4039"/>
                  <a:pt x="196794" y="4133"/>
                  <a:pt x="196783" y="4294"/>
                </a:cubicBezTo>
                <a:cubicBezTo>
                  <a:pt x="196625" y="4065"/>
                  <a:pt x="196448" y="3853"/>
                  <a:pt x="196257" y="3654"/>
                </a:cubicBezTo>
                <a:lnTo>
                  <a:pt x="196257" y="3654"/>
                </a:lnTo>
                <a:cubicBezTo>
                  <a:pt x="196317" y="3722"/>
                  <a:pt x="196449" y="3908"/>
                  <a:pt x="196647" y="4332"/>
                </a:cubicBezTo>
                <a:cubicBezTo>
                  <a:pt x="196484" y="4095"/>
                  <a:pt x="196298" y="3871"/>
                  <a:pt x="196099" y="3660"/>
                </a:cubicBezTo>
                <a:lnTo>
                  <a:pt x="196099" y="3660"/>
                </a:lnTo>
                <a:cubicBezTo>
                  <a:pt x="196189" y="3763"/>
                  <a:pt x="196417" y="4092"/>
                  <a:pt x="196759" y="4974"/>
                </a:cubicBezTo>
                <a:lnTo>
                  <a:pt x="196745" y="5197"/>
                </a:lnTo>
                <a:cubicBezTo>
                  <a:pt x="196577" y="5072"/>
                  <a:pt x="196403" y="4960"/>
                  <a:pt x="196222" y="4859"/>
                </a:cubicBezTo>
                <a:lnTo>
                  <a:pt x="196222" y="4859"/>
                </a:lnTo>
                <a:lnTo>
                  <a:pt x="196448" y="5079"/>
                </a:lnTo>
                <a:cubicBezTo>
                  <a:pt x="196333" y="4998"/>
                  <a:pt x="196215" y="4925"/>
                  <a:pt x="196089" y="4859"/>
                </a:cubicBezTo>
                <a:lnTo>
                  <a:pt x="196089" y="4859"/>
                </a:lnTo>
                <a:cubicBezTo>
                  <a:pt x="196319" y="5065"/>
                  <a:pt x="196536" y="5285"/>
                  <a:pt x="196731" y="5522"/>
                </a:cubicBezTo>
                <a:cubicBezTo>
                  <a:pt x="196689" y="6334"/>
                  <a:pt x="196626" y="7377"/>
                  <a:pt x="196543" y="8371"/>
                </a:cubicBezTo>
                <a:cubicBezTo>
                  <a:pt x="196379" y="8570"/>
                  <a:pt x="196222" y="8783"/>
                  <a:pt x="196079" y="9003"/>
                </a:cubicBezTo>
                <a:cubicBezTo>
                  <a:pt x="195981" y="8828"/>
                  <a:pt x="195890" y="8675"/>
                  <a:pt x="195803" y="8539"/>
                </a:cubicBezTo>
                <a:cubicBezTo>
                  <a:pt x="195716" y="8064"/>
                  <a:pt x="195608" y="7608"/>
                  <a:pt x="195472" y="7241"/>
                </a:cubicBezTo>
                <a:cubicBezTo>
                  <a:pt x="195737" y="6865"/>
                  <a:pt x="196044" y="6519"/>
                  <a:pt x="196386" y="6212"/>
                </a:cubicBezTo>
                <a:lnTo>
                  <a:pt x="196386" y="6212"/>
                </a:lnTo>
                <a:cubicBezTo>
                  <a:pt x="196385" y="6212"/>
                  <a:pt x="195963" y="6422"/>
                  <a:pt x="195364" y="6969"/>
                </a:cubicBezTo>
                <a:lnTo>
                  <a:pt x="195350" y="6941"/>
                </a:lnTo>
                <a:cubicBezTo>
                  <a:pt x="195824" y="5536"/>
                  <a:pt x="196131" y="5166"/>
                  <a:pt x="196194" y="5100"/>
                </a:cubicBezTo>
                <a:lnTo>
                  <a:pt x="196194" y="5100"/>
                </a:lnTo>
                <a:cubicBezTo>
                  <a:pt x="196117" y="5173"/>
                  <a:pt x="195664" y="5644"/>
                  <a:pt x="195126" y="6593"/>
                </a:cubicBezTo>
                <a:lnTo>
                  <a:pt x="195088" y="6551"/>
                </a:lnTo>
                <a:cubicBezTo>
                  <a:pt x="195084" y="6408"/>
                  <a:pt x="195078" y="6324"/>
                  <a:pt x="195078" y="6324"/>
                </a:cubicBezTo>
                <a:cubicBezTo>
                  <a:pt x="195046" y="6373"/>
                  <a:pt x="195018" y="6422"/>
                  <a:pt x="194990" y="6474"/>
                </a:cubicBezTo>
                <a:cubicBezTo>
                  <a:pt x="194934" y="6437"/>
                  <a:pt x="194870" y="6419"/>
                  <a:pt x="194805" y="6419"/>
                </a:cubicBezTo>
                <a:cubicBezTo>
                  <a:pt x="194765" y="6419"/>
                  <a:pt x="194725" y="6426"/>
                  <a:pt x="194687" y="6439"/>
                </a:cubicBezTo>
                <a:cubicBezTo>
                  <a:pt x="194687" y="6439"/>
                  <a:pt x="194771" y="6509"/>
                  <a:pt x="194879" y="6774"/>
                </a:cubicBezTo>
                <a:cubicBezTo>
                  <a:pt x="194837" y="6934"/>
                  <a:pt x="194802" y="7095"/>
                  <a:pt x="194778" y="7259"/>
                </a:cubicBezTo>
                <a:cubicBezTo>
                  <a:pt x="194676" y="7468"/>
                  <a:pt x="194579" y="7691"/>
                  <a:pt x="194481" y="7928"/>
                </a:cubicBezTo>
                <a:cubicBezTo>
                  <a:pt x="194345" y="8096"/>
                  <a:pt x="194216" y="8274"/>
                  <a:pt x="194080" y="8469"/>
                </a:cubicBezTo>
                <a:cubicBezTo>
                  <a:pt x="194066" y="8225"/>
                  <a:pt x="194062" y="8078"/>
                  <a:pt x="194062" y="8078"/>
                </a:cubicBezTo>
                <a:cubicBezTo>
                  <a:pt x="194007" y="8162"/>
                  <a:pt x="193961" y="8253"/>
                  <a:pt x="193926" y="8347"/>
                </a:cubicBezTo>
                <a:lnTo>
                  <a:pt x="193839" y="8357"/>
                </a:lnTo>
                <a:cubicBezTo>
                  <a:pt x="194014" y="6697"/>
                  <a:pt x="194118" y="4901"/>
                  <a:pt x="193951" y="3635"/>
                </a:cubicBezTo>
                <a:cubicBezTo>
                  <a:pt x="194432" y="2529"/>
                  <a:pt x="194777" y="1912"/>
                  <a:pt x="194778" y="1912"/>
                </a:cubicBezTo>
                <a:lnTo>
                  <a:pt x="194778" y="1912"/>
                </a:lnTo>
                <a:cubicBezTo>
                  <a:pt x="194432" y="2253"/>
                  <a:pt x="194118" y="2623"/>
                  <a:pt x="193836" y="3021"/>
                </a:cubicBezTo>
                <a:cubicBezTo>
                  <a:pt x="193763" y="2728"/>
                  <a:pt x="193665" y="2487"/>
                  <a:pt x="193539" y="2309"/>
                </a:cubicBezTo>
                <a:cubicBezTo>
                  <a:pt x="193539" y="2309"/>
                  <a:pt x="193525" y="2794"/>
                  <a:pt x="193490" y="3534"/>
                </a:cubicBezTo>
                <a:cubicBezTo>
                  <a:pt x="192981" y="4332"/>
                  <a:pt x="192545" y="5236"/>
                  <a:pt x="192172" y="6174"/>
                </a:cubicBezTo>
                <a:cubicBezTo>
                  <a:pt x="192008" y="5633"/>
                  <a:pt x="191809" y="5208"/>
                  <a:pt x="191565" y="5040"/>
                </a:cubicBezTo>
                <a:cubicBezTo>
                  <a:pt x="191516" y="4883"/>
                  <a:pt x="191446" y="4733"/>
                  <a:pt x="191359" y="4597"/>
                </a:cubicBezTo>
                <a:cubicBezTo>
                  <a:pt x="191359" y="4597"/>
                  <a:pt x="191356" y="4733"/>
                  <a:pt x="191345" y="4960"/>
                </a:cubicBezTo>
                <a:cubicBezTo>
                  <a:pt x="191334" y="4959"/>
                  <a:pt x="191323" y="4959"/>
                  <a:pt x="191312" y="4959"/>
                </a:cubicBezTo>
                <a:cubicBezTo>
                  <a:pt x="191273" y="4959"/>
                  <a:pt x="191233" y="4964"/>
                  <a:pt x="191195" y="4978"/>
                </a:cubicBezTo>
                <a:cubicBezTo>
                  <a:pt x="191195" y="4978"/>
                  <a:pt x="191251" y="5026"/>
                  <a:pt x="191338" y="5190"/>
                </a:cubicBezTo>
                <a:cubicBezTo>
                  <a:pt x="191310" y="5811"/>
                  <a:pt x="191258" y="6847"/>
                  <a:pt x="191185" y="7928"/>
                </a:cubicBezTo>
                <a:cubicBezTo>
                  <a:pt x="191077" y="8078"/>
                  <a:pt x="190958" y="8260"/>
                  <a:pt x="190833" y="8476"/>
                </a:cubicBezTo>
                <a:lnTo>
                  <a:pt x="190763" y="8528"/>
                </a:lnTo>
                <a:cubicBezTo>
                  <a:pt x="190745" y="8235"/>
                  <a:pt x="190731" y="7960"/>
                  <a:pt x="190717" y="7719"/>
                </a:cubicBezTo>
                <a:cubicBezTo>
                  <a:pt x="190840" y="7489"/>
                  <a:pt x="190916" y="7402"/>
                  <a:pt x="190944" y="7370"/>
                </a:cubicBezTo>
                <a:lnTo>
                  <a:pt x="190944" y="7370"/>
                </a:lnTo>
                <a:cubicBezTo>
                  <a:pt x="190864" y="7451"/>
                  <a:pt x="190787" y="7538"/>
                  <a:pt x="190714" y="7628"/>
                </a:cubicBezTo>
                <a:cubicBezTo>
                  <a:pt x="190693" y="7126"/>
                  <a:pt x="190679" y="6802"/>
                  <a:pt x="190679" y="6802"/>
                </a:cubicBezTo>
                <a:cubicBezTo>
                  <a:pt x="190641" y="6861"/>
                  <a:pt x="190609" y="6924"/>
                  <a:pt x="190578" y="6987"/>
                </a:cubicBezTo>
                <a:cubicBezTo>
                  <a:pt x="190553" y="6122"/>
                  <a:pt x="190435" y="5400"/>
                  <a:pt x="190173" y="5030"/>
                </a:cubicBezTo>
                <a:cubicBezTo>
                  <a:pt x="190173" y="5030"/>
                  <a:pt x="190138" y="6198"/>
                  <a:pt x="190051" y="7594"/>
                </a:cubicBezTo>
                <a:cubicBezTo>
                  <a:pt x="189999" y="7447"/>
                  <a:pt x="189929" y="7308"/>
                  <a:pt x="189842" y="7175"/>
                </a:cubicBezTo>
                <a:cubicBezTo>
                  <a:pt x="189828" y="6425"/>
                  <a:pt x="189758" y="5776"/>
                  <a:pt x="189591" y="5340"/>
                </a:cubicBezTo>
                <a:cubicBezTo>
                  <a:pt x="189793" y="4922"/>
                  <a:pt x="189915" y="4695"/>
                  <a:pt x="189915" y="4695"/>
                </a:cubicBezTo>
                <a:lnTo>
                  <a:pt x="189915" y="4695"/>
                </a:lnTo>
                <a:cubicBezTo>
                  <a:pt x="189776" y="4835"/>
                  <a:pt x="189636" y="4988"/>
                  <a:pt x="189504" y="5148"/>
                </a:cubicBezTo>
                <a:lnTo>
                  <a:pt x="189437" y="5030"/>
                </a:lnTo>
                <a:cubicBezTo>
                  <a:pt x="189437" y="5030"/>
                  <a:pt x="189434" y="5103"/>
                  <a:pt x="189427" y="5236"/>
                </a:cubicBezTo>
                <a:cubicBezTo>
                  <a:pt x="189280" y="5417"/>
                  <a:pt x="189141" y="5605"/>
                  <a:pt x="189005" y="5808"/>
                </a:cubicBezTo>
                <a:lnTo>
                  <a:pt x="188966" y="5651"/>
                </a:lnTo>
                <a:cubicBezTo>
                  <a:pt x="189629" y="4259"/>
                  <a:pt x="190421" y="3056"/>
                  <a:pt x="191370" y="2225"/>
                </a:cubicBezTo>
                <a:lnTo>
                  <a:pt x="191370" y="2225"/>
                </a:lnTo>
                <a:cubicBezTo>
                  <a:pt x="191369" y="2226"/>
                  <a:pt x="189852" y="2965"/>
                  <a:pt x="188290" y="5271"/>
                </a:cubicBezTo>
                <a:cubicBezTo>
                  <a:pt x="188091" y="5002"/>
                  <a:pt x="187871" y="4751"/>
                  <a:pt x="187630" y="4517"/>
                </a:cubicBezTo>
                <a:lnTo>
                  <a:pt x="187630" y="4517"/>
                </a:lnTo>
                <a:cubicBezTo>
                  <a:pt x="187631" y="4517"/>
                  <a:pt x="187833" y="4870"/>
                  <a:pt x="188129" y="5515"/>
                </a:cubicBezTo>
                <a:cubicBezTo>
                  <a:pt x="187857" y="5937"/>
                  <a:pt x="187606" y="6369"/>
                  <a:pt x="187379" y="6819"/>
                </a:cubicBezTo>
                <a:cubicBezTo>
                  <a:pt x="187167" y="6495"/>
                  <a:pt x="186957" y="6209"/>
                  <a:pt x="186751" y="5947"/>
                </a:cubicBezTo>
                <a:cubicBezTo>
                  <a:pt x="187473" y="4012"/>
                  <a:pt x="188101" y="2899"/>
                  <a:pt x="188101" y="2899"/>
                </a:cubicBezTo>
                <a:lnTo>
                  <a:pt x="188101" y="2899"/>
                </a:lnTo>
                <a:cubicBezTo>
                  <a:pt x="187411" y="3568"/>
                  <a:pt x="186821" y="4451"/>
                  <a:pt x="186315" y="5431"/>
                </a:cubicBezTo>
                <a:cubicBezTo>
                  <a:pt x="185304" y="4308"/>
                  <a:pt x="184488" y="3910"/>
                  <a:pt x="184488" y="3910"/>
                </a:cubicBezTo>
                <a:lnTo>
                  <a:pt x="184488" y="3910"/>
                </a:lnTo>
                <a:cubicBezTo>
                  <a:pt x="185004" y="4360"/>
                  <a:pt x="185464" y="4925"/>
                  <a:pt x="185879" y="5581"/>
                </a:cubicBezTo>
                <a:cubicBezTo>
                  <a:pt x="185635" y="5714"/>
                  <a:pt x="185433" y="6108"/>
                  <a:pt x="185273" y="6627"/>
                </a:cubicBezTo>
                <a:cubicBezTo>
                  <a:pt x="185231" y="6673"/>
                  <a:pt x="185168" y="6743"/>
                  <a:pt x="185095" y="6837"/>
                </a:cubicBezTo>
                <a:cubicBezTo>
                  <a:pt x="185042" y="6219"/>
                  <a:pt x="184927" y="5721"/>
                  <a:pt x="184725" y="5431"/>
                </a:cubicBezTo>
                <a:cubicBezTo>
                  <a:pt x="184725" y="5431"/>
                  <a:pt x="184694" y="6334"/>
                  <a:pt x="184627" y="7489"/>
                </a:cubicBezTo>
                <a:cubicBezTo>
                  <a:pt x="184575" y="7573"/>
                  <a:pt x="184523" y="7656"/>
                  <a:pt x="184470" y="7747"/>
                </a:cubicBezTo>
                <a:cubicBezTo>
                  <a:pt x="184376" y="7611"/>
                  <a:pt x="184278" y="7485"/>
                  <a:pt x="184184" y="7363"/>
                </a:cubicBezTo>
                <a:cubicBezTo>
                  <a:pt x="184066" y="5937"/>
                  <a:pt x="183996" y="4472"/>
                  <a:pt x="183961" y="3652"/>
                </a:cubicBezTo>
                <a:cubicBezTo>
                  <a:pt x="184055" y="3464"/>
                  <a:pt x="184121" y="3408"/>
                  <a:pt x="184121" y="3408"/>
                </a:cubicBezTo>
                <a:cubicBezTo>
                  <a:pt x="184078" y="3394"/>
                  <a:pt x="184033" y="3389"/>
                  <a:pt x="183987" y="3389"/>
                </a:cubicBezTo>
                <a:cubicBezTo>
                  <a:pt x="183974" y="3389"/>
                  <a:pt x="183960" y="3390"/>
                  <a:pt x="183947" y="3391"/>
                </a:cubicBezTo>
                <a:cubicBezTo>
                  <a:pt x="183940" y="3139"/>
                  <a:pt x="183933" y="2989"/>
                  <a:pt x="183933" y="2989"/>
                </a:cubicBezTo>
                <a:cubicBezTo>
                  <a:pt x="183835" y="3139"/>
                  <a:pt x="183759" y="3303"/>
                  <a:pt x="183706" y="3478"/>
                </a:cubicBezTo>
                <a:cubicBezTo>
                  <a:pt x="183490" y="3635"/>
                  <a:pt x="183302" y="3966"/>
                  <a:pt x="183145" y="4406"/>
                </a:cubicBezTo>
                <a:cubicBezTo>
                  <a:pt x="183103" y="4276"/>
                  <a:pt x="183040" y="4154"/>
                  <a:pt x="182963" y="4039"/>
                </a:cubicBezTo>
                <a:cubicBezTo>
                  <a:pt x="182963" y="4039"/>
                  <a:pt x="182953" y="4385"/>
                  <a:pt x="182929" y="4925"/>
                </a:cubicBezTo>
                <a:cubicBezTo>
                  <a:pt x="182545" y="3945"/>
                  <a:pt x="182102" y="2993"/>
                  <a:pt x="181589" y="2138"/>
                </a:cubicBezTo>
                <a:cubicBezTo>
                  <a:pt x="181540" y="1137"/>
                  <a:pt x="181519" y="454"/>
                  <a:pt x="181519" y="454"/>
                </a:cubicBezTo>
                <a:cubicBezTo>
                  <a:pt x="181352" y="687"/>
                  <a:pt x="181230" y="1029"/>
                  <a:pt x="181143" y="1441"/>
                </a:cubicBezTo>
                <a:cubicBezTo>
                  <a:pt x="180801" y="924"/>
                  <a:pt x="180403" y="447"/>
                  <a:pt x="179964" y="11"/>
                </a:cubicBezTo>
                <a:lnTo>
                  <a:pt x="179964" y="11"/>
                </a:lnTo>
                <a:cubicBezTo>
                  <a:pt x="179964" y="11"/>
                  <a:pt x="180417" y="820"/>
                  <a:pt x="181028" y="2260"/>
                </a:cubicBezTo>
                <a:cubicBezTo>
                  <a:pt x="180912" y="3446"/>
                  <a:pt x="180979" y="4971"/>
                  <a:pt x="181115" y="6453"/>
                </a:cubicBezTo>
                <a:cubicBezTo>
                  <a:pt x="181069" y="6431"/>
                  <a:pt x="181019" y="6421"/>
                  <a:pt x="180970" y="6421"/>
                </a:cubicBezTo>
                <a:cubicBezTo>
                  <a:pt x="180931" y="6421"/>
                  <a:pt x="180893" y="6427"/>
                  <a:pt x="180857" y="6439"/>
                </a:cubicBezTo>
                <a:cubicBezTo>
                  <a:pt x="180857" y="6439"/>
                  <a:pt x="181021" y="6579"/>
                  <a:pt x="181188" y="7192"/>
                </a:cubicBezTo>
                <a:cubicBezTo>
                  <a:pt x="181209" y="7370"/>
                  <a:pt x="181226" y="7552"/>
                  <a:pt x="181247" y="7730"/>
                </a:cubicBezTo>
                <a:cubicBezTo>
                  <a:pt x="181003" y="7332"/>
                  <a:pt x="180735" y="6952"/>
                  <a:pt x="180438" y="6593"/>
                </a:cubicBezTo>
                <a:cubicBezTo>
                  <a:pt x="180365" y="6418"/>
                  <a:pt x="180288" y="6247"/>
                  <a:pt x="180215" y="6087"/>
                </a:cubicBezTo>
                <a:cubicBezTo>
                  <a:pt x="180609" y="5190"/>
                  <a:pt x="180888" y="4695"/>
                  <a:pt x="180888" y="4695"/>
                </a:cubicBezTo>
                <a:lnTo>
                  <a:pt x="180888" y="4695"/>
                </a:lnTo>
                <a:cubicBezTo>
                  <a:pt x="180571" y="5005"/>
                  <a:pt x="180288" y="5344"/>
                  <a:pt x="180037" y="5710"/>
                </a:cubicBezTo>
                <a:cubicBezTo>
                  <a:pt x="179967" y="5581"/>
                  <a:pt x="179901" y="5448"/>
                  <a:pt x="179835" y="5330"/>
                </a:cubicBezTo>
                <a:cubicBezTo>
                  <a:pt x="179796" y="5225"/>
                  <a:pt x="179747" y="5124"/>
                  <a:pt x="179685" y="5030"/>
                </a:cubicBezTo>
                <a:cubicBezTo>
                  <a:pt x="179681" y="5037"/>
                  <a:pt x="179678" y="5047"/>
                  <a:pt x="179678" y="5058"/>
                </a:cubicBezTo>
                <a:cubicBezTo>
                  <a:pt x="179120" y="4102"/>
                  <a:pt x="178659" y="3621"/>
                  <a:pt x="178575" y="3544"/>
                </a:cubicBezTo>
                <a:lnTo>
                  <a:pt x="178575" y="3544"/>
                </a:lnTo>
                <a:cubicBezTo>
                  <a:pt x="178649" y="3617"/>
                  <a:pt x="178991" y="4032"/>
                  <a:pt x="179521" y="5616"/>
                </a:cubicBezTo>
                <a:cubicBezTo>
                  <a:pt x="178865" y="5009"/>
                  <a:pt x="178394" y="4782"/>
                  <a:pt x="178394" y="4782"/>
                </a:cubicBezTo>
                <a:lnTo>
                  <a:pt x="178394" y="4782"/>
                </a:lnTo>
                <a:cubicBezTo>
                  <a:pt x="178781" y="5117"/>
                  <a:pt x="179137" y="5536"/>
                  <a:pt x="179468" y="6003"/>
                </a:cubicBezTo>
                <a:cubicBezTo>
                  <a:pt x="179353" y="6125"/>
                  <a:pt x="178970" y="6547"/>
                  <a:pt x="178520" y="7332"/>
                </a:cubicBezTo>
                <a:lnTo>
                  <a:pt x="178492" y="7283"/>
                </a:lnTo>
                <a:cubicBezTo>
                  <a:pt x="178464" y="6708"/>
                  <a:pt x="178453" y="6324"/>
                  <a:pt x="178453" y="6324"/>
                </a:cubicBezTo>
                <a:cubicBezTo>
                  <a:pt x="178352" y="6463"/>
                  <a:pt x="178279" y="6655"/>
                  <a:pt x="178223" y="6882"/>
                </a:cubicBezTo>
                <a:cubicBezTo>
                  <a:pt x="178003" y="6575"/>
                  <a:pt x="177763" y="6289"/>
                  <a:pt x="177494" y="6024"/>
                </a:cubicBezTo>
                <a:lnTo>
                  <a:pt x="177494" y="6024"/>
                </a:lnTo>
                <a:cubicBezTo>
                  <a:pt x="177494" y="6024"/>
                  <a:pt x="177766" y="6505"/>
                  <a:pt x="178136" y="7363"/>
                </a:cubicBezTo>
                <a:cubicBezTo>
                  <a:pt x="178132" y="7381"/>
                  <a:pt x="178132" y="7402"/>
                  <a:pt x="178125" y="7419"/>
                </a:cubicBezTo>
                <a:cubicBezTo>
                  <a:pt x="178033" y="7314"/>
                  <a:pt x="177931" y="7254"/>
                  <a:pt x="177818" y="7254"/>
                </a:cubicBezTo>
                <a:cubicBezTo>
                  <a:pt x="177782" y="7254"/>
                  <a:pt x="177745" y="7260"/>
                  <a:pt x="177707" y="7273"/>
                </a:cubicBezTo>
                <a:cubicBezTo>
                  <a:pt x="177707" y="7273"/>
                  <a:pt x="177899" y="7437"/>
                  <a:pt x="178073" y="8201"/>
                </a:cubicBezTo>
                <a:lnTo>
                  <a:pt x="178063" y="8225"/>
                </a:lnTo>
                <a:cubicBezTo>
                  <a:pt x="177958" y="8344"/>
                  <a:pt x="177846" y="8469"/>
                  <a:pt x="177738" y="8609"/>
                </a:cubicBezTo>
                <a:cubicBezTo>
                  <a:pt x="177714" y="7946"/>
                  <a:pt x="177627" y="7395"/>
                  <a:pt x="177445" y="7056"/>
                </a:cubicBezTo>
                <a:cubicBezTo>
                  <a:pt x="177487" y="6164"/>
                  <a:pt x="177480" y="5319"/>
                  <a:pt x="177393" y="4632"/>
                </a:cubicBezTo>
                <a:cubicBezTo>
                  <a:pt x="177853" y="3576"/>
                  <a:pt x="178185" y="2990"/>
                  <a:pt x="178185" y="2989"/>
                </a:cubicBezTo>
                <a:lnTo>
                  <a:pt x="178185" y="2989"/>
                </a:lnTo>
                <a:cubicBezTo>
                  <a:pt x="177853" y="3314"/>
                  <a:pt x="177553" y="3666"/>
                  <a:pt x="177285" y="4046"/>
                </a:cubicBezTo>
                <a:cubicBezTo>
                  <a:pt x="177215" y="3760"/>
                  <a:pt x="177124" y="3530"/>
                  <a:pt x="177006" y="3359"/>
                </a:cubicBezTo>
                <a:cubicBezTo>
                  <a:pt x="177006" y="3359"/>
                  <a:pt x="176988" y="3827"/>
                  <a:pt x="176957" y="4535"/>
                </a:cubicBezTo>
                <a:cubicBezTo>
                  <a:pt x="176500" y="5274"/>
                  <a:pt x="176106" y="6052"/>
                  <a:pt x="175785" y="6861"/>
                </a:cubicBezTo>
                <a:lnTo>
                  <a:pt x="175701" y="6927"/>
                </a:lnTo>
                <a:cubicBezTo>
                  <a:pt x="175520" y="6338"/>
                  <a:pt x="175283" y="5905"/>
                  <a:pt x="174993" y="5850"/>
                </a:cubicBezTo>
                <a:cubicBezTo>
                  <a:pt x="174951" y="5731"/>
                  <a:pt x="174892" y="5616"/>
                  <a:pt x="174822" y="5511"/>
                </a:cubicBezTo>
                <a:cubicBezTo>
                  <a:pt x="174822" y="5511"/>
                  <a:pt x="174819" y="5640"/>
                  <a:pt x="174808" y="5864"/>
                </a:cubicBezTo>
                <a:cubicBezTo>
                  <a:pt x="174794" y="6115"/>
                  <a:pt x="174784" y="6488"/>
                  <a:pt x="174756" y="6927"/>
                </a:cubicBezTo>
                <a:cubicBezTo>
                  <a:pt x="174746" y="6910"/>
                  <a:pt x="174732" y="6893"/>
                  <a:pt x="174714" y="6879"/>
                </a:cubicBezTo>
                <a:lnTo>
                  <a:pt x="174714" y="6879"/>
                </a:lnTo>
                <a:cubicBezTo>
                  <a:pt x="174728" y="6903"/>
                  <a:pt x="174746" y="6931"/>
                  <a:pt x="174756" y="6959"/>
                </a:cubicBezTo>
                <a:cubicBezTo>
                  <a:pt x="174739" y="7262"/>
                  <a:pt x="174721" y="7597"/>
                  <a:pt x="174700" y="7953"/>
                </a:cubicBezTo>
                <a:cubicBezTo>
                  <a:pt x="174592" y="8082"/>
                  <a:pt x="174477" y="8232"/>
                  <a:pt x="174365" y="8382"/>
                </a:cubicBezTo>
                <a:cubicBezTo>
                  <a:pt x="174303" y="8295"/>
                  <a:pt x="174236" y="8214"/>
                  <a:pt x="174177" y="8131"/>
                </a:cubicBezTo>
                <a:cubicBezTo>
                  <a:pt x="174160" y="7785"/>
                  <a:pt x="174156" y="7573"/>
                  <a:pt x="174156" y="7573"/>
                </a:cubicBezTo>
                <a:cubicBezTo>
                  <a:pt x="174083" y="7674"/>
                  <a:pt x="174030" y="7789"/>
                  <a:pt x="173992" y="7908"/>
                </a:cubicBezTo>
                <a:cubicBezTo>
                  <a:pt x="173887" y="7778"/>
                  <a:pt x="173783" y="7660"/>
                  <a:pt x="173678" y="7545"/>
                </a:cubicBezTo>
                <a:cubicBezTo>
                  <a:pt x="173884" y="7116"/>
                  <a:pt x="174020" y="6879"/>
                  <a:pt x="174020" y="6879"/>
                </a:cubicBezTo>
                <a:lnTo>
                  <a:pt x="174020" y="6879"/>
                </a:lnTo>
                <a:cubicBezTo>
                  <a:pt x="173849" y="7042"/>
                  <a:pt x="173692" y="7220"/>
                  <a:pt x="173546" y="7405"/>
                </a:cubicBezTo>
                <a:cubicBezTo>
                  <a:pt x="173451" y="7311"/>
                  <a:pt x="173361" y="7224"/>
                  <a:pt x="173277" y="7144"/>
                </a:cubicBezTo>
                <a:cubicBezTo>
                  <a:pt x="173448" y="4001"/>
                  <a:pt x="174058" y="3492"/>
                  <a:pt x="174058" y="3492"/>
                </a:cubicBezTo>
                <a:cubicBezTo>
                  <a:pt x="174009" y="3475"/>
                  <a:pt x="173961" y="3467"/>
                  <a:pt x="173914" y="3467"/>
                </a:cubicBezTo>
                <a:cubicBezTo>
                  <a:pt x="173250" y="3467"/>
                  <a:pt x="172841" y="5048"/>
                  <a:pt x="172597" y="6593"/>
                </a:cubicBezTo>
                <a:cubicBezTo>
                  <a:pt x="172482" y="6509"/>
                  <a:pt x="172363" y="6436"/>
                  <a:pt x="172238" y="6369"/>
                </a:cubicBezTo>
                <a:lnTo>
                  <a:pt x="172238" y="6369"/>
                </a:lnTo>
                <a:cubicBezTo>
                  <a:pt x="172353" y="6474"/>
                  <a:pt x="172471" y="6586"/>
                  <a:pt x="172586" y="6704"/>
                </a:cubicBezTo>
                <a:cubicBezTo>
                  <a:pt x="172562" y="6826"/>
                  <a:pt x="172545" y="6945"/>
                  <a:pt x="172534" y="7067"/>
                </a:cubicBezTo>
                <a:cubicBezTo>
                  <a:pt x="172311" y="6683"/>
                  <a:pt x="172063" y="6317"/>
                  <a:pt x="171784" y="5972"/>
                </a:cubicBezTo>
                <a:cubicBezTo>
                  <a:pt x="171749" y="5564"/>
                  <a:pt x="171718" y="5148"/>
                  <a:pt x="171686" y="4737"/>
                </a:cubicBezTo>
                <a:cubicBezTo>
                  <a:pt x="171697" y="4723"/>
                  <a:pt x="171707" y="4705"/>
                  <a:pt x="171714" y="4692"/>
                </a:cubicBezTo>
                <a:lnTo>
                  <a:pt x="171714" y="4692"/>
                </a:lnTo>
                <a:lnTo>
                  <a:pt x="171686" y="4719"/>
                </a:lnTo>
                <a:cubicBezTo>
                  <a:pt x="171533" y="2557"/>
                  <a:pt x="171470" y="551"/>
                  <a:pt x="171470" y="551"/>
                </a:cubicBezTo>
                <a:cubicBezTo>
                  <a:pt x="170895" y="1364"/>
                  <a:pt x="170846" y="3401"/>
                  <a:pt x="170989" y="5536"/>
                </a:cubicBezTo>
                <a:lnTo>
                  <a:pt x="170797" y="5801"/>
                </a:lnTo>
                <a:cubicBezTo>
                  <a:pt x="170731" y="5476"/>
                  <a:pt x="170640" y="5208"/>
                  <a:pt x="170511" y="5026"/>
                </a:cubicBezTo>
                <a:cubicBezTo>
                  <a:pt x="170511" y="5026"/>
                  <a:pt x="170494" y="5567"/>
                  <a:pt x="170452" y="6348"/>
                </a:cubicBezTo>
                <a:lnTo>
                  <a:pt x="170389" y="6453"/>
                </a:lnTo>
                <a:lnTo>
                  <a:pt x="170225" y="6268"/>
                </a:lnTo>
                <a:cubicBezTo>
                  <a:pt x="169440" y="4545"/>
                  <a:pt x="168652" y="3732"/>
                  <a:pt x="168544" y="3628"/>
                </a:cubicBezTo>
                <a:lnTo>
                  <a:pt x="168544" y="3628"/>
                </a:lnTo>
                <a:cubicBezTo>
                  <a:pt x="168614" y="3697"/>
                  <a:pt x="168924" y="4071"/>
                  <a:pt x="169416" y="5480"/>
                </a:cubicBezTo>
                <a:cubicBezTo>
                  <a:pt x="169283" y="5365"/>
                  <a:pt x="169161" y="5274"/>
                  <a:pt x="169056" y="5197"/>
                </a:cubicBezTo>
                <a:cubicBezTo>
                  <a:pt x="169053" y="5086"/>
                  <a:pt x="169050" y="5026"/>
                  <a:pt x="169050" y="5026"/>
                </a:cubicBezTo>
                <a:lnTo>
                  <a:pt x="168980" y="5138"/>
                </a:lnTo>
                <a:cubicBezTo>
                  <a:pt x="168837" y="5033"/>
                  <a:pt x="168683" y="4939"/>
                  <a:pt x="168526" y="4855"/>
                </a:cubicBezTo>
                <a:lnTo>
                  <a:pt x="168526" y="4855"/>
                </a:lnTo>
                <a:cubicBezTo>
                  <a:pt x="168666" y="4978"/>
                  <a:pt x="168802" y="5110"/>
                  <a:pt x="168927" y="5250"/>
                </a:cubicBezTo>
                <a:cubicBezTo>
                  <a:pt x="168854" y="5428"/>
                  <a:pt x="168798" y="5612"/>
                  <a:pt x="168760" y="5801"/>
                </a:cubicBezTo>
                <a:cubicBezTo>
                  <a:pt x="168495" y="5403"/>
                  <a:pt x="168188" y="5030"/>
                  <a:pt x="167846" y="4692"/>
                </a:cubicBezTo>
                <a:lnTo>
                  <a:pt x="167846" y="4692"/>
                </a:lnTo>
                <a:cubicBezTo>
                  <a:pt x="167846" y="4692"/>
                  <a:pt x="168198" y="5323"/>
                  <a:pt x="168669" y="6446"/>
                </a:cubicBezTo>
                <a:cubicBezTo>
                  <a:pt x="168648" y="6697"/>
                  <a:pt x="168638" y="6966"/>
                  <a:pt x="168634" y="7248"/>
                </a:cubicBezTo>
                <a:cubicBezTo>
                  <a:pt x="168600" y="7248"/>
                  <a:pt x="168568" y="7255"/>
                  <a:pt x="168533" y="7266"/>
                </a:cubicBezTo>
                <a:cubicBezTo>
                  <a:pt x="168572" y="7304"/>
                  <a:pt x="168607" y="7349"/>
                  <a:pt x="168631" y="7398"/>
                </a:cubicBezTo>
                <a:cubicBezTo>
                  <a:pt x="168307" y="7813"/>
                  <a:pt x="168021" y="8260"/>
                  <a:pt x="167780" y="8731"/>
                </a:cubicBezTo>
                <a:cubicBezTo>
                  <a:pt x="167616" y="8427"/>
                  <a:pt x="167428" y="8131"/>
                  <a:pt x="167222" y="7852"/>
                </a:cubicBezTo>
                <a:cubicBezTo>
                  <a:pt x="167448" y="7548"/>
                  <a:pt x="167703" y="7269"/>
                  <a:pt x="167986" y="7018"/>
                </a:cubicBezTo>
                <a:lnTo>
                  <a:pt x="167986" y="7018"/>
                </a:lnTo>
                <a:cubicBezTo>
                  <a:pt x="167986" y="7018"/>
                  <a:pt x="167679" y="7168"/>
                  <a:pt x="167232" y="7545"/>
                </a:cubicBezTo>
                <a:cubicBezTo>
                  <a:pt x="167644" y="6348"/>
                  <a:pt x="167912" y="6034"/>
                  <a:pt x="167968" y="5972"/>
                </a:cubicBezTo>
                <a:lnTo>
                  <a:pt x="167968" y="5972"/>
                </a:lnTo>
                <a:cubicBezTo>
                  <a:pt x="167898" y="6045"/>
                  <a:pt x="167442" y="6512"/>
                  <a:pt x="166911" y="7468"/>
                </a:cubicBezTo>
                <a:cubicBezTo>
                  <a:pt x="166879" y="7427"/>
                  <a:pt x="166850" y="7399"/>
                  <a:pt x="166832" y="7380"/>
                </a:cubicBezTo>
                <a:lnTo>
                  <a:pt x="166832" y="7380"/>
                </a:lnTo>
                <a:cubicBezTo>
                  <a:pt x="166860" y="7411"/>
                  <a:pt x="166886" y="7445"/>
                  <a:pt x="166908" y="7482"/>
                </a:cubicBezTo>
                <a:cubicBezTo>
                  <a:pt x="166789" y="7691"/>
                  <a:pt x="166674" y="7928"/>
                  <a:pt x="166556" y="8187"/>
                </a:cubicBezTo>
                <a:cubicBezTo>
                  <a:pt x="166388" y="7915"/>
                  <a:pt x="166207" y="7649"/>
                  <a:pt x="166011" y="7398"/>
                </a:cubicBezTo>
                <a:cubicBezTo>
                  <a:pt x="166036" y="7349"/>
                  <a:pt x="166067" y="7304"/>
                  <a:pt x="166106" y="7266"/>
                </a:cubicBezTo>
                <a:cubicBezTo>
                  <a:pt x="166075" y="7255"/>
                  <a:pt x="166042" y="7249"/>
                  <a:pt x="166008" y="7249"/>
                </a:cubicBezTo>
                <a:cubicBezTo>
                  <a:pt x="165988" y="7249"/>
                  <a:pt x="165968" y="7251"/>
                  <a:pt x="165949" y="7255"/>
                </a:cubicBezTo>
                <a:cubicBezTo>
                  <a:pt x="165942" y="7063"/>
                  <a:pt x="165942" y="6948"/>
                  <a:pt x="165942" y="6948"/>
                </a:cubicBezTo>
                <a:cubicBezTo>
                  <a:pt x="165935" y="6955"/>
                  <a:pt x="165928" y="6966"/>
                  <a:pt x="165924" y="6976"/>
                </a:cubicBezTo>
                <a:cubicBezTo>
                  <a:pt x="165963" y="6111"/>
                  <a:pt x="165952" y="5291"/>
                  <a:pt x="165872" y="4629"/>
                </a:cubicBezTo>
                <a:cubicBezTo>
                  <a:pt x="166325" y="3569"/>
                  <a:pt x="166657" y="2986"/>
                  <a:pt x="166657" y="2986"/>
                </a:cubicBezTo>
                <a:lnTo>
                  <a:pt x="166657" y="2986"/>
                </a:lnTo>
                <a:cubicBezTo>
                  <a:pt x="166556" y="3080"/>
                  <a:pt x="166458" y="3181"/>
                  <a:pt x="166364" y="3286"/>
                </a:cubicBezTo>
                <a:lnTo>
                  <a:pt x="166524" y="2986"/>
                </a:lnTo>
                <a:lnTo>
                  <a:pt x="166524" y="2986"/>
                </a:lnTo>
                <a:cubicBezTo>
                  <a:pt x="166235" y="3272"/>
                  <a:pt x="165966" y="3582"/>
                  <a:pt x="165725" y="3914"/>
                </a:cubicBezTo>
                <a:cubicBezTo>
                  <a:pt x="165677" y="3715"/>
                  <a:pt x="165593" y="3527"/>
                  <a:pt x="165481" y="3356"/>
                </a:cubicBezTo>
                <a:cubicBezTo>
                  <a:pt x="165481" y="3356"/>
                  <a:pt x="165471" y="3732"/>
                  <a:pt x="165443" y="4318"/>
                </a:cubicBezTo>
                <a:cubicBezTo>
                  <a:pt x="164989" y="5009"/>
                  <a:pt x="164599" y="5741"/>
                  <a:pt x="164278" y="6505"/>
                </a:cubicBezTo>
                <a:lnTo>
                  <a:pt x="164187" y="6348"/>
                </a:lnTo>
                <a:cubicBezTo>
                  <a:pt x="164149" y="5567"/>
                  <a:pt x="164131" y="5026"/>
                  <a:pt x="164131" y="5026"/>
                </a:cubicBezTo>
                <a:cubicBezTo>
                  <a:pt x="163999" y="5208"/>
                  <a:pt x="163908" y="5476"/>
                  <a:pt x="163842" y="5801"/>
                </a:cubicBezTo>
                <a:cubicBezTo>
                  <a:pt x="163577" y="5403"/>
                  <a:pt x="163270" y="5030"/>
                  <a:pt x="162928" y="4692"/>
                </a:cubicBezTo>
                <a:lnTo>
                  <a:pt x="162928" y="4692"/>
                </a:lnTo>
                <a:cubicBezTo>
                  <a:pt x="162928" y="4692"/>
                  <a:pt x="163158" y="5100"/>
                  <a:pt x="163493" y="5850"/>
                </a:cubicBezTo>
                <a:lnTo>
                  <a:pt x="163465" y="5850"/>
                </a:lnTo>
                <a:cubicBezTo>
                  <a:pt x="163423" y="5731"/>
                  <a:pt x="163364" y="5616"/>
                  <a:pt x="163294" y="5511"/>
                </a:cubicBezTo>
                <a:cubicBezTo>
                  <a:pt x="163294" y="5511"/>
                  <a:pt x="163291" y="5640"/>
                  <a:pt x="163280" y="5864"/>
                </a:cubicBezTo>
                <a:cubicBezTo>
                  <a:pt x="163277" y="6024"/>
                  <a:pt x="163266" y="6233"/>
                  <a:pt x="163256" y="6477"/>
                </a:cubicBezTo>
                <a:cubicBezTo>
                  <a:pt x="163134" y="6404"/>
                  <a:pt x="163064" y="6369"/>
                  <a:pt x="163064" y="6369"/>
                </a:cubicBezTo>
                <a:lnTo>
                  <a:pt x="163064" y="6369"/>
                </a:lnTo>
                <a:cubicBezTo>
                  <a:pt x="163127" y="6425"/>
                  <a:pt x="163190" y="6488"/>
                  <a:pt x="163249" y="6547"/>
                </a:cubicBezTo>
                <a:cubicBezTo>
                  <a:pt x="163221" y="7255"/>
                  <a:pt x="163162" y="8225"/>
                  <a:pt x="163088" y="9177"/>
                </a:cubicBezTo>
                <a:cubicBezTo>
                  <a:pt x="162942" y="8877"/>
                  <a:pt x="162795" y="8609"/>
                  <a:pt x="162663" y="8389"/>
                </a:cubicBezTo>
                <a:cubicBezTo>
                  <a:pt x="162638" y="7894"/>
                  <a:pt x="162628" y="7573"/>
                  <a:pt x="162628" y="7573"/>
                </a:cubicBezTo>
                <a:cubicBezTo>
                  <a:pt x="162537" y="7712"/>
                  <a:pt x="162471" y="7869"/>
                  <a:pt x="162429" y="8030"/>
                </a:cubicBezTo>
                <a:cubicBezTo>
                  <a:pt x="162275" y="7801"/>
                  <a:pt x="162105" y="7582"/>
                  <a:pt x="161914" y="7379"/>
                </a:cubicBezTo>
                <a:lnTo>
                  <a:pt x="161914" y="7379"/>
                </a:lnTo>
                <a:cubicBezTo>
                  <a:pt x="161972" y="7444"/>
                  <a:pt x="162131" y="7659"/>
                  <a:pt x="162377" y="8274"/>
                </a:cubicBezTo>
                <a:cubicBezTo>
                  <a:pt x="162352" y="8417"/>
                  <a:pt x="162331" y="8556"/>
                  <a:pt x="162321" y="8703"/>
                </a:cubicBezTo>
                <a:lnTo>
                  <a:pt x="162161" y="8581"/>
                </a:lnTo>
                <a:cubicBezTo>
                  <a:pt x="162042" y="8197"/>
                  <a:pt x="161899" y="7894"/>
                  <a:pt x="161725" y="7751"/>
                </a:cubicBezTo>
                <a:cubicBezTo>
                  <a:pt x="161847" y="4071"/>
                  <a:pt x="162530" y="3492"/>
                  <a:pt x="162530" y="3492"/>
                </a:cubicBezTo>
                <a:cubicBezTo>
                  <a:pt x="162485" y="3477"/>
                  <a:pt x="162438" y="3470"/>
                  <a:pt x="162390" y="3470"/>
                </a:cubicBezTo>
                <a:cubicBezTo>
                  <a:pt x="162360" y="3470"/>
                  <a:pt x="162330" y="3472"/>
                  <a:pt x="162300" y="3478"/>
                </a:cubicBezTo>
                <a:cubicBezTo>
                  <a:pt x="162275" y="3473"/>
                  <a:pt x="162250" y="3471"/>
                  <a:pt x="162226" y="3471"/>
                </a:cubicBezTo>
                <a:cubicBezTo>
                  <a:pt x="161524" y="3471"/>
                  <a:pt x="161109" y="5226"/>
                  <a:pt x="160873" y="6847"/>
                </a:cubicBezTo>
                <a:cubicBezTo>
                  <a:pt x="160689" y="6544"/>
                  <a:pt x="160483" y="6251"/>
                  <a:pt x="160260" y="5972"/>
                </a:cubicBezTo>
                <a:cubicBezTo>
                  <a:pt x="160036" y="3408"/>
                  <a:pt x="159942" y="551"/>
                  <a:pt x="159942" y="551"/>
                </a:cubicBezTo>
                <a:cubicBezTo>
                  <a:pt x="159883" y="638"/>
                  <a:pt x="159831" y="733"/>
                  <a:pt x="159789" y="830"/>
                </a:cubicBezTo>
                <a:cubicBezTo>
                  <a:pt x="159785" y="652"/>
                  <a:pt x="159778" y="551"/>
                  <a:pt x="159778" y="551"/>
                </a:cubicBezTo>
                <a:cubicBezTo>
                  <a:pt x="159060" y="1573"/>
                  <a:pt x="159164" y="4524"/>
                  <a:pt x="159443" y="7179"/>
                </a:cubicBezTo>
                <a:cubicBezTo>
                  <a:pt x="159440" y="7179"/>
                  <a:pt x="159440" y="7186"/>
                  <a:pt x="159440" y="7189"/>
                </a:cubicBezTo>
                <a:cubicBezTo>
                  <a:pt x="159213" y="6868"/>
                  <a:pt x="158965" y="6561"/>
                  <a:pt x="158704" y="6268"/>
                </a:cubicBezTo>
                <a:cubicBezTo>
                  <a:pt x="158456" y="5724"/>
                  <a:pt x="158170" y="5197"/>
                  <a:pt x="157849" y="4695"/>
                </a:cubicBezTo>
                <a:cubicBezTo>
                  <a:pt x="157780" y="4423"/>
                  <a:pt x="157692" y="4203"/>
                  <a:pt x="157577" y="4036"/>
                </a:cubicBezTo>
                <a:cubicBezTo>
                  <a:pt x="157577" y="4036"/>
                  <a:pt x="157574" y="4126"/>
                  <a:pt x="157570" y="4290"/>
                </a:cubicBezTo>
                <a:cubicBezTo>
                  <a:pt x="157405" y="4060"/>
                  <a:pt x="157224" y="3840"/>
                  <a:pt x="157028" y="3637"/>
                </a:cubicBezTo>
                <a:lnTo>
                  <a:pt x="157028" y="3637"/>
                </a:lnTo>
                <a:cubicBezTo>
                  <a:pt x="157082" y="3695"/>
                  <a:pt x="157221" y="3873"/>
                  <a:pt x="157434" y="4329"/>
                </a:cubicBezTo>
                <a:cubicBezTo>
                  <a:pt x="157262" y="4081"/>
                  <a:pt x="157069" y="3850"/>
                  <a:pt x="156863" y="3636"/>
                </a:cubicBezTo>
                <a:lnTo>
                  <a:pt x="156863" y="3636"/>
                </a:lnTo>
                <a:cubicBezTo>
                  <a:pt x="156934" y="3711"/>
                  <a:pt x="157170" y="4019"/>
                  <a:pt x="157539" y="4971"/>
                </a:cubicBezTo>
                <a:cubicBezTo>
                  <a:pt x="157535" y="5044"/>
                  <a:pt x="157535" y="5117"/>
                  <a:pt x="157528" y="5190"/>
                </a:cubicBezTo>
                <a:cubicBezTo>
                  <a:pt x="157361" y="5068"/>
                  <a:pt x="157187" y="4953"/>
                  <a:pt x="157002" y="4855"/>
                </a:cubicBezTo>
                <a:lnTo>
                  <a:pt x="157002" y="4855"/>
                </a:lnTo>
                <a:cubicBezTo>
                  <a:pt x="157082" y="4925"/>
                  <a:pt x="157155" y="4998"/>
                  <a:pt x="157228" y="5075"/>
                </a:cubicBezTo>
                <a:cubicBezTo>
                  <a:pt x="157117" y="4992"/>
                  <a:pt x="156995" y="4918"/>
                  <a:pt x="156873" y="4855"/>
                </a:cubicBezTo>
                <a:lnTo>
                  <a:pt x="156873" y="4855"/>
                </a:lnTo>
                <a:cubicBezTo>
                  <a:pt x="157103" y="5061"/>
                  <a:pt x="157316" y="5281"/>
                  <a:pt x="157511" y="5518"/>
                </a:cubicBezTo>
                <a:cubicBezTo>
                  <a:pt x="157473" y="6331"/>
                  <a:pt x="157413" y="7370"/>
                  <a:pt x="157326" y="8364"/>
                </a:cubicBezTo>
                <a:cubicBezTo>
                  <a:pt x="157159" y="8567"/>
                  <a:pt x="157005" y="8776"/>
                  <a:pt x="156862" y="8999"/>
                </a:cubicBezTo>
                <a:cubicBezTo>
                  <a:pt x="156761" y="8825"/>
                  <a:pt x="156670" y="8671"/>
                  <a:pt x="156583" y="8535"/>
                </a:cubicBezTo>
                <a:cubicBezTo>
                  <a:pt x="156510" y="8096"/>
                  <a:pt x="156398" y="7660"/>
                  <a:pt x="156255" y="7238"/>
                </a:cubicBezTo>
                <a:cubicBezTo>
                  <a:pt x="156520" y="6858"/>
                  <a:pt x="156827" y="6516"/>
                  <a:pt x="157169" y="6209"/>
                </a:cubicBezTo>
                <a:lnTo>
                  <a:pt x="157169" y="6209"/>
                </a:lnTo>
                <a:cubicBezTo>
                  <a:pt x="157169" y="6209"/>
                  <a:pt x="156743" y="6418"/>
                  <a:pt x="156147" y="6966"/>
                </a:cubicBezTo>
                <a:cubicBezTo>
                  <a:pt x="156140" y="6955"/>
                  <a:pt x="156133" y="6945"/>
                  <a:pt x="156130" y="6934"/>
                </a:cubicBezTo>
                <a:cubicBezTo>
                  <a:pt x="156604" y="5532"/>
                  <a:pt x="156911" y="5162"/>
                  <a:pt x="156977" y="5096"/>
                </a:cubicBezTo>
                <a:lnTo>
                  <a:pt x="156977" y="5096"/>
                </a:lnTo>
                <a:cubicBezTo>
                  <a:pt x="156897" y="5169"/>
                  <a:pt x="156444" y="5640"/>
                  <a:pt x="155906" y="6586"/>
                </a:cubicBezTo>
                <a:lnTo>
                  <a:pt x="155868" y="6547"/>
                </a:lnTo>
                <a:cubicBezTo>
                  <a:pt x="155865" y="6404"/>
                  <a:pt x="155865" y="6320"/>
                  <a:pt x="155865" y="6320"/>
                </a:cubicBezTo>
                <a:cubicBezTo>
                  <a:pt x="155830" y="6366"/>
                  <a:pt x="155802" y="6418"/>
                  <a:pt x="155777" y="6470"/>
                </a:cubicBezTo>
                <a:cubicBezTo>
                  <a:pt x="155719" y="6433"/>
                  <a:pt x="155653" y="6414"/>
                  <a:pt x="155587" y="6414"/>
                </a:cubicBezTo>
                <a:cubicBezTo>
                  <a:pt x="155547" y="6414"/>
                  <a:pt x="155506" y="6421"/>
                  <a:pt x="155467" y="6436"/>
                </a:cubicBezTo>
                <a:cubicBezTo>
                  <a:pt x="155467" y="6436"/>
                  <a:pt x="155554" y="6505"/>
                  <a:pt x="155662" y="6770"/>
                </a:cubicBezTo>
                <a:cubicBezTo>
                  <a:pt x="155617" y="6927"/>
                  <a:pt x="155582" y="7091"/>
                  <a:pt x="155558" y="7255"/>
                </a:cubicBezTo>
                <a:cubicBezTo>
                  <a:pt x="155460" y="7465"/>
                  <a:pt x="155362" y="7684"/>
                  <a:pt x="155261" y="7921"/>
                </a:cubicBezTo>
                <a:cubicBezTo>
                  <a:pt x="155163" y="8155"/>
                  <a:pt x="154996" y="8270"/>
                  <a:pt x="154860" y="8466"/>
                </a:cubicBezTo>
                <a:cubicBezTo>
                  <a:pt x="154853" y="8221"/>
                  <a:pt x="154843" y="8075"/>
                  <a:pt x="154843" y="8075"/>
                </a:cubicBezTo>
                <a:cubicBezTo>
                  <a:pt x="154787" y="8159"/>
                  <a:pt x="154741" y="8249"/>
                  <a:pt x="154710" y="8344"/>
                </a:cubicBezTo>
                <a:lnTo>
                  <a:pt x="154626" y="8354"/>
                </a:lnTo>
                <a:cubicBezTo>
                  <a:pt x="154801" y="6690"/>
                  <a:pt x="154902" y="4894"/>
                  <a:pt x="154734" y="3631"/>
                </a:cubicBezTo>
                <a:cubicBezTo>
                  <a:pt x="155216" y="2522"/>
                  <a:pt x="155558" y="1908"/>
                  <a:pt x="155558" y="1908"/>
                </a:cubicBezTo>
                <a:lnTo>
                  <a:pt x="155558" y="1908"/>
                </a:lnTo>
                <a:cubicBezTo>
                  <a:pt x="155216" y="2250"/>
                  <a:pt x="154902" y="2620"/>
                  <a:pt x="154616" y="3017"/>
                </a:cubicBezTo>
                <a:cubicBezTo>
                  <a:pt x="154543" y="2724"/>
                  <a:pt x="154448" y="2484"/>
                  <a:pt x="154326" y="2306"/>
                </a:cubicBezTo>
                <a:cubicBezTo>
                  <a:pt x="154326" y="2306"/>
                  <a:pt x="154309" y="2791"/>
                  <a:pt x="154274" y="3530"/>
                </a:cubicBezTo>
                <a:cubicBezTo>
                  <a:pt x="153768" y="4329"/>
                  <a:pt x="153325" y="5232"/>
                  <a:pt x="152952" y="6167"/>
                </a:cubicBezTo>
                <a:cubicBezTo>
                  <a:pt x="152792" y="5626"/>
                  <a:pt x="152589" y="5204"/>
                  <a:pt x="152345" y="5033"/>
                </a:cubicBezTo>
                <a:cubicBezTo>
                  <a:pt x="152300" y="4880"/>
                  <a:pt x="152230" y="4730"/>
                  <a:pt x="152139" y="4594"/>
                </a:cubicBezTo>
                <a:cubicBezTo>
                  <a:pt x="152139" y="4594"/>
                  <a:pt x="152136" y="4730"/>
                  <a:pt x="152129" y="4957"/>
                </a:cubicBezTo>
                <a:cubicBezTo>
                  <a:pt x="152115" y="4955"/>
                  <a:pt x="152102" y="4954"/>
                  <a:pt x="152088" y="4954"/>
                </a:cubicBezTo>
                <a:cubicBezTo>
                  <a:pt x="152050" y="4954"/>
                  <a:pt x="152012" y="4961"/>
                  <a:pt x="151975" y="4974"/>
                </a:cubicBezTo>
                <a:cubicBezTo>
                  <a:pt x="151975" y="4974"/>
                  <a:pt x="152035" y="5023"/>
                  <a:pt x="152118" y="5187"/>
                </a:cubicBezTo>
                <a:cubicBezTo>
                  <a:pt x="152094" y="5808"/>
                  <a:pt x="152042" y="6844"/>
                  <a:pt x="151965" y="7925"/>
                </a:cubicBezTo>
                <a:cubicBezTo>
                  <a:pt x="151843" y="8099"/>
                  <a:pt x="151724" y="8284"/>
                  <a:pt x="151616" y="8469"/>
                </a:cubicBezTo>
                <a:lnTo>
                  <a:pt x="151543" y="8521"/>
                </a:lnTo>
                <a:cubicBezTo>
                  <a:pt x="151525" y="8232"/>
                  <a:pt x="151511" y="7956"/>
                  <a:pt x="151501" y="7716"/>
                </a:cubicBezTo>
                <a:cubicBezTo>
                  <a:pt x="151560" y="7590"/>
                  <a:pt x="151637" y="7475"/>
                  <a:pt x="151728" y="7367"/>
                </a:cubicBezTo>
                <a:lnTo>
                  <a:pt x="151728" y="7367"/>
                </a:lnTo>
                <a:cubicBezTo>
                  <a:pt x="151700" y="7395"/>
                  <a:pt x="151616" y="7475"/>
                  <a:pt x="151494" y="7625"/>
                </a:cubicBezTo>
                <a:cubicBezTo>
                  <a:pt x="151473" y="7123"/>
                  <a:pt x="151466" y="6795"/>
                  <a:pt x="151466" y="6795"/>
                </a:cubicBezTo>
                <a:cubicBezTo>
                  <a:pt x="151424" y="6854"/>
                  <a:pt x="151389" y="6917"/>
                  <a:pt x="151361" y="6983"/>
                </a:cubicBezTo>
                <a:cubicBezTo>
                  <a:pt x="151334" y="6115"/>
                  <a:pt x="151215" y="5396"/>
                  <a:pt x="150960" y="5026"/>
                </a:cubicBezTo>
                <a:cubicBezTo>
                  <a:pt x="150960" y="5026"/>
                  <a:pt x="150919" y="6195"/>
                  <a:pt x="150831" y="7590"/>
                </a:cubicBezTo>
                <a:cubicBezTo>
                  <a:pt x="150779" y="7444"/>
                  <a:pt x="150713" y="7301"/>
                  <a:pt x="150629" y="7172"/>
                </a:cubicBezTo>
                <a:cubicBezTo>
                  <a:pt x="150615" y="6422"/>
                  <a:pt x="150542" y="5773"/>
                  <a:pt x="150374" y="5337"/>
                </a:cubicBezTo>
                <a:cubicBezTo>
                  <a:pt x="150577" y="4918"/>
                  <a:pt x="150702" y="4692"/>
                  <a:pt x="150702" y="4692"/>
                </a:cubicBezTo>
                <a:lnTo>
                  <a:pt x="150702" y="4692"/>
                </a:lnTo>
                <a:cubicBezTo>
                  <a:pt x="150556" y="4831"/>
                  <a:pt x="150416" y="4985"/>
                  <a:pt x="150287" y="5145"/>
                </a:cubicBezTo>
                <a:cubicBezTo>
                  <a:pt x="150270" y="5103"/>
                  <a:pt x="150245" y="5061"/>
                  <a:pt x="150217" y="5026"/>
                </a:cubicBezTo>
                <a:cubicBezTo>
                  <a:pt x="150217" y="5026"/>
                  <a:pt x="150214" y="5100"/>
                  <a:pt x="150210" y="5232"/>
                </a:cubicBezTo>
                <a:cubicBezTo>
                  <a:pt x="150064" y="5414"/>
                  <a:pt x="149921" y="5602"/>
                  <a:pt x="149785" y="5801"/>
                </a:cubicBezTo>
                <a:cubicBezTo>
                  <a:pt x="149774" y="5748"/>
                  <a:pt x="149764" y="5696"/>
                  <a:pt x="149750" y="5644"/>
                </a:cubicBezTo>
                <a:cubicBezTo>
                  <a:pt x="150413" y="4256"/>
                  <a:pt x="151205" y="3052"/>
                  <a:pt x="152153" y="2222"/>
                </a:cubicBezTo>
                <a:lnTo>
                  <a:pt x="152153" y="2222"/>
                </a:lnTo>
                <a:cubicBezTo>
                  <a:pt x="152153" y="2222"/>
                  <a:pt x="150632" y="2958"/>
                  <a:pt x="149077" y="5267"/>
                </a:cubicBezTo>
                <a:cubicBezTo>
                  <a:pt x="148874" y="4998"/>
                  <a:pt x="148655" y="4744"/>
                  <a:pt x="148414" y="4510"/>
                </a:cubicBezTo>
                <a:lnTo>
                  <a:pt x="148414" y="4510"/>
                </a:lnTo>
                <a:cubicBezTo>
                  <a:pt x="148414" y="4510"/>
                  <a:pt x="148613" y="4866"/>
                  <a:pt x="148909" y="5511"/>
                </a:cubicBezTo>
                <a:cubicBezTo>
                  <a:pt x="148637" y="5930"/>
                  <a:pt x="148390" y="6366"/>
                  <a:pt x="148159" y="6812"/>
                </a:cubicBezTo>
                <a:cubicBezTo>
                  <a:pt x="147950" y="6491"/>
                  <a:pt x="147737" y="6202"/>
                  <a:pt x="147532" y="5940"/>
                </a:cubicBezTo>
                <a:cubicBezTo>
                  <a:pt x="148257" y="4005"/>
                  <a:pt x="148885" y="2895"/>
                  <a:pt x="148885" y="2895"/>
                </a:cubicBezTo>
                <a:lnTo>
                  <a:pt x="148885" y="2895"/>
                </a:lnTo>
                <a:cubicBezTo>
                  <a:pt x="148194" y="3565"/>
                  <a:pt x="147601" y="4447"/>
                  <a:pt x="147096" y="5428"/>
                </a:cubicBezTo>
                <a:cubicBezTo>
                  <a:pt x="146084" y="4301"/>
                  <a:pt x="145275" y="3907"/>
                  <a:pt x="145275" y="3907"/>
                </a:cubicBezTo>
                <a:lnTo>
                  <a:pt x="145275" y="3907"/>
                </a:lnTo>
                <a:cubicBezTo>
                  <a:pt x="145784" y="4353"/>
                  <a:pt x="146244" y="4922"/>
                  <a:pt x="146663" y="5574"/>
                </a:cubicBezTo>
                <a:cubicBezTo>
                  <a:pt x="146415" y="5710"/>
                  <a:pt x="146220" y="6104"/>
                  <a:pt x="146060" y="6617"/>
                </a:cubicBezTo>
                <a:cubicBezTo>
                  <a:pt x="146011" y="6669"/>
                  <a:pt x="145948" y="6739"/>
                  <a:pt x="145875" y="6830"/>
                </a:cubicBezTo>
                <a:cubicBezTo>
                  <a:pt x="145822" y="6216"/>
                  <a:pt x="145711" y="5714"/>
                  <a:pt x="145505" y="5428"/>
                </a:cubicBezTo>
                <a:cubicBezTo>
                  <a:pt x="145505" y="5428"/>
                  <a:pt x="145474" y="6331"/>
                  <a:pt x="145407" y="7485"/>
                </a:cubicBezTo>
                <a:cubicBezTo>
                  <a:pt x="145355" y="7569"/>
                  <a:pt x="145303" y="7649"/>
                  <a:pt x="145250" y="7744"/>
                </a:cubicBezTo>
                <a:cubicBezTo>
                  <a:pt x="145160" y="7608"/>
                  <a:pt x="145066" y="7482"/>
                  <a:pt x="144964" y="7360"/>
                </a:cubicBezTo>
                <a:cubicBezTo>
                  <a:pt x="144849" y="5937"/>
                  <a:pt x="144776" y="4468"/>
                  <a:pt x="144741" y="3649"/>
                </a:cubicBezTo>
                <a:cubicBezTo>
                  <a:pt x="144839" y="3460"/>
                  <a:pt x="144902" y="3404"/>
                  <a:pt x="144902" y="3404"/>
                </a:cubicBezTo>
                <a:cubicBezTo>
                  <a:pt x="144863" y="3392"/>
                  <a:pt x="144820" y="3384"/>
                  <a:pt x="144778" y="3384"/>
                </a:cubicBezTo>
                <a:cubicBezTo>
                  <a:pt x="144763" y="3384"/>
                  <a:pt x="144749" y="3385"/>
                  <a:pt x="144734" y="3387"/>
                </a:cubicBezTo>
                <a:cubicBezTo>
                  <a:pt x="144720" y="3132"/>
                  <a:pt x="144717" y="2986"/>
                  <a:pt x="144717" y="2986"/>
                </a:cubicBezTo>
                <a:cubicBezTo>
                  <a:pt x="144619" y="3136"/>
                  <a:pt x="144542" y="3303"/>
                  <a:pt x="144490" y="3474"/>
                </a:cubicBezTo>
                <a:cubicBezTo>
                  <a:pt x="144270" y="3631"/>
                  <a:pt x="144089" y="3963"/>
                  <a:pt x="143932" y="4402"/>
                </a:cubicBezTo>
                <a:cubicBezTo>
                  <a:pt x="143887" y="4273"/>
                  <a:pt x="143824" y="4151"/>
                  <a:pt x="143747" y="4036"/>
                </a:cubicBezTo>
                <a:cubicBezTo>
                  <a:pt x="143747" y="4036"/>
                  <a:pt x="143733" y="4381"/>
                  <a:pt x="143712" y="4922"/>
                </a:cubicBezTo>
                <a:cubicBezTo>
                  <a:pt x="143328" y="3942"/>
                  <a:pt x="142885" y="2989"/>
                  <a:pt x="142373" y="2135"/>
                </a:cubicBezTo>
                <a:cubicBezTo>
                  <a:pt x="142320" y="1134"/>
                  <a:pt x="142299" y="447"/>
                  <a:pt x="142299" y="447"/>
                </a:cubicBezTo>
                <a:cubicBezTo>
                  <a:pt x="142136" y="684"/>
                  <a:pt x="142013" y="1022"/>
                  <a:pt x="141930" y="1437"/>
                </a:cubicBezTo>
                <a:cubicBezTo>
                  <a:pt x="141581" y="921"/>
                  <a:pt x="141187" y="443"/>
                  <a:pt x="140744" y="7"/>
                </a:cubicBezTo>
                <a:lnTo>
                  <a:pt x="140744" y="7"/>
                </a:lnTo>
                <a:cubicBezTo>
                  <a:pt x="140744" y="7"/>
                  <a:pt x="141197" y="813"/>
                  <a:pt x="141808" y="2257"/>
                </a:cubicBezTo>
                <a:cubicBezTo>
                  <a:pt x="141693" y="3443"/>
                  <a:pt x="141762" y="4964"/>
                  <a:pt x="141898" y="6446"/>
                </a:cubicBezTo>
                <a:cubicBezTo>
                  <a:pt x="141853" y="6426"/>
                  <a:pt x="141803" y="6416"/>
                  <a:pt x="141753" y="6416"/>
                </a:cubicBezTo>
                <a:cubicBezTo>
                  <a:pt x="141714" y="6416"/>
                  <a:pt x="141675" y="6422"/>
                  <a:pt x="141637" y="6436"/>
                </a:cubicBezTo>
                <a:cubicBezTo>
                  <a:pt x="141637" y="6436"/>
                  <a:pt x="141804" y="6575"/>
                  <a:pt x="141968" y="7189"/>
                </a:cubicBezTo>
                <a:cubicBezTo>
                  <a:pt x="141989" y="7367"/>
                  <a:pt x="142006" y="7545"/>
                  <a:pt x="142031" y="7726"/>
                </a:cubicBezTo>
                <a:cubicBezTo>
                  <a:pt x="141787" y="7329"/>
                  <a:pt x="141515" y="6948"/>
                  <a:pt x="141222" y="6586"/>
                </a:cubicBezTo>
                <a:cubicBezTo>
                  <a:pt x="141148" y="6408"/>
                  <a:pt x="141075" y="6244"/>
                  <a:pt x="140995" y="6080"/>
                </a:cubicBezTo>
                <a:cubicBezTo>
                  <a:pt x="141389" y="5187"/>
                  <a:pt x="141668" y="4692"/>
                  <a:pt x="141668" y="4692"/>
                </a:cubicBezTo>
                <a:lnTo>
                  <a:pt x="141668" y="4692"/>
                </a:lnTo>
                <a:cubicBezTo>
                  <a:pt x="141354" y="5002"/>
                  <a:pt x="141068" y="5340"/>
                  <a:pt x="140817" y="5707"/>
                </a:cubicBezTo>
                <a:cubicBezTo>
                  <a:pt x="140751" y="5574"/>
                  <a:pt x="140681" y="5445"/>
                  <a:pt x="140618" y="5326"/>
                </a:cubicBezTo>
                <a:cubicBezTo>
                  <a:pt x="140580" y="5222"/>
                  <a:pt x="140528" y="5121"/>
                  <a:pt x="140465" y="5026"/>
                </a:cubicBezTo>
                <a:lnTo>
                  <a:pt x="140465" y="5051"/>
                </a:lnTo>
                <a:cubicBezTo>
                  <a:pt x="139903" y="4099"/>
                  <a:pt x="139439" y="3617"/>
                  <a:pt x="139363" y="3540"/>
                </a:cubicBezTo>
                <a:lnTo>
                  <a:pt x="139363" y="3540"/>
                </a:lnTo>
                <a:cubicBezTo>
                  <a:pt x="139432" y="3614"/>
                  <a:pt x="139771" y="4029"/>
                  <a:pt x="140308" y="5609"/>
                </a:cubicBezTo>
                <a:cubicBezTo>
                  <a:pt x="139645" y="5006"/>
                  <a:pt x="139178" y="4779"/>
                  <a:pt x="139178" y="4779"/>
                </a:cubicBezTo>
                <a:lnTo>
                  <a:pt x="139178" y="4779"/>
                </a:lnTo>
                <a:cubicBezTo>
                  <a:pt x="139586" y="5138"/>
                  <a:pt x="139945" y="5550"/>
                  <a:pt x="140252" y="6000"/>
                </a:cubicBezTo>
                <a:cubicBezTo>
                  <a:pt x="140133" y="6122"/>
                  <a:pt x="139753" y="6544"/>
                  <a:pt x="139303" y="7329"/>
                </a:cubicBezTo>
                <a:lnTo>
                  <a:pt x="139275" y="7280"/>
                </a:lnTo>
                <a:cubicBezTo>
                  <a:pt x="139247" y="6704"/>
                  <a:pt x="139233" y="6320"/>
                  <a:pt x="139233" y="6320"/>
                </a:cubicBezTo>
                <a:cubicBezTo>
                  <a:pt x="139125" y="6491"/>
                  <a:pt x="139049" y="6680"/>
                  <a:pt x="139003" y="6879"/>
                </a:cubicBezTo>
                <a:cubicBezTo>
                  <a:pt x="138787" y="6572"/>
                  <a:pt x="138543" y="6286"/>
                  <a:pt x="138274" y="6020"/>
                </a:cubicBezTo>
                <a:lnTo>
                  <a:pt x="138274" y="6020"/>
                </a:lnTo>
                <a:cubicBezTo>
                  <a:pt x="138274" y="6021"/>
                  <a:pt x="138546" y="6498"/>
                  <a:pt x="138916" y="7360"/>
                </a:cubicBezTo>
                <a:cubicBezTo>
                  <a:pt x="138916" y="7381"/>
                  <a:pt x="138913" y="7398"/>
                  <a:pt x="138913" y="7416"/>
                </a:cubicBezTo>
                <a:cubicBezTo>
                  <a:pt x="138817" y="7309"/>
                  <a:pt x="138713" y="7247"/>
                  <a:pt x="138599" y="7247"/>
                </a:cubicBezTo>
                <a:cubicBezTo>
                  <a:pt x="138564" y="7247"/>
                  <a:pt x="138528" y="7253"/>
                  <a:pt x="138490" y="7266"/>
                </a:cubicBezTo>
                <a:cubicBezTo>
                  <a:pt x="138490" y="7266"/>
                  <a:pt x="138686" y="7433"/>
                  <a:pt x="138857" y="8197"/>
                </a:cubicBezTo>
                <a:cubicBezTo>
                  <a:pt x="138850" y="8204"/>
                  <a:pt x="138850" y="8211"/>
                  <a:pt x="138846" y="8221"/>
                </a:cubicBezTo>
                <a:cubicBezTo>
                  <a:pt x="138738" y="8340"/>
                  <a:pt x="138630" y="8466"/>
                  <a:pt x="138518" y="8605"/>
                </a:cubicBezTo>
                <a:cubicBezTo>
                  <a:pt x="138494" y="7942"/>
                  <a:pt x="138410" y="7388"/>
                  <a:pt x="138229" y="7053"/>
                </a:cubicBezTo>
                <a:cubicBezTo>
                  <a:pt x="138271" y="6160"/>
                  <a:pt x="138267" y="5312"/>
                  <a:pt x="138177" y="4629"/>
                </a:cubicBezTo>
                <a:cubicBezTo>
                  <a:pt x="138633" y="3569"/>
                  <a:pt x="138965" y="2986"/>
                  <a:pt x="138965" y="2986"/>
                </a:cubicBezTo>
                <a:lnTo>
                  <a:pt x="138965" y="2986"/>
                </a:lnTo>
                <a:cubicBezTo>
                  <a:pt x="138637" y="3310"/>
                  <a:pt x="138337" y="3663"/>
                  <a:pt x="138072" y="4039"/>
                </a:cubicBezTo>
                <a:cubicBezTo>
                  <a:pt x="138002" y="3757"/>
                  <a:pt x="137908" y="3527"/>
                  <a:pt x="137786" y="3356"/>
                </a:cubicBezTo>
                <a:cubicBezTo>
                  <a:pt x="137786" y="3356"/>
                  <a:pt x="137775" y="3823"/>
                  <a:pt x="137741" y="4528"/>
                </a:cubicBezTo>
                <a:cubicBezTo>
                  <a:pt x="137284" y="5271"/>
                  <a:pt x="136889" y="6048"/>
                  <a:pt x="136565" y="6858"/>
                </a:cubicBezTo>
                <a:lnTo>
                  <a:pt x="136485" y="6924"/>
                </a:lnTo>
                <a:cubicBezTo>
                  <a:pt x="136300" y="6334"/>
                  <a:pt x="136070" y="5902"/>
                  <a:pt x="135773" y="5846"/>
                </a:cubicBezTo>
                <a:cubicBezTo>
                  <a:pt x="135731" y="5724"/>
                  <a:pt x="135676" y="5609"/>
                  <a:pt x="135602" y="5504"/>
                </a:cubicBezTo>
                <a:cubicBezTo>
                  <a:pt x="135602" y="5504"/>
                  <a:pt x="135599" y="5637"/>
                  <a:pt x="135588" y="5860"/>
                </a:cubicBezTo>
                <a:cubicBezTo>
                  <a:pt x="135581" y="6111"/>
                  <a:pt x="135564" y="6481"/>
                  <a:pt x="135543" y="6924"/>
                </a:cubicBezTo>
                <a:lnTo>
                  <a:pt x="135494" y="6875"/>
                </a:lnTo>
                <a:lnTo>
                  <a:pt x="135494" y="6875"/>
                </a:lnTo>
                <a:cubicBezTo>
                  <a:pt x="135512" y="6899"/>
                  <a:pt x="135526" y="6927"/>
                  <a:pt x="135536" y="6952"/>
                </a:cubicBezTo>
                <a:cubicBezTo>
                  <a:pt x="135526" y="7259"/>
                  <a:pt x="135501" y="7594"/>
                  <a:pt x="135480" y="7946"/>
                </a:cubicBezTo>
                <a:cubicBezTo>
                  <a:pt x="135372" y="8078"/>
                  <a:pt x="135264" y="8225"/>
                  <a:pt x="135149" y="8378"/>
                </a:cubicBezTo>
                <a:lnTo>
                  <a:pt x="134957" y="8127"/>
                </a:lnTo>
                <a:cubicBezTo>
                  <a:pt x="134943" y="7782"/>
                  <a:pt x="134936" y="7569"/>
                  <a:pt x="134936" y="7569"/>
                </a:cubicBezTo>
                <a:cubicBezTo>
                  <a:pt x="134866" y="7670"/>
                  <a:pt x="134814" y="7785"/>
                  <a:pt x="134779" y="7904"/>
                </a:cubicBezTo>
                <a:cubicBezTo>
                  <a:pt x="134671" y="7771"/>
                  <a:pt x="134566" y="7656"/>
                  <a:pt x="134465" y="7541"/>
                </a:cubicBezTo>
                <a:cubicBezTo>
                  <a:pt x="134671" y="7109"/>
                  <a:pt x="134800" y="6875"/>
                  <a:pt x="134800" y="6875"/>
                </a:cubicBezTo>
                <a:lnTo>
                  <a:pt x="134800" y="6875"/>
                </a:lnTo>
                <a:cubicBezTo>
                  <a:pt x="134633" y="7039"/>
                  <a:pt x="134472" y="7217"/>
                  <a:pt x="134326" y="7402"/>
                </a:cubicBezTo>
                <a:cubicBezTo>
                  <a:pt x="134235" y="7308"/>
                  <a:pt x="134148" y="7220"/>
                  <a:pt x="134061" y="7140"/>
                </a:cubicBezTo>
                <a:cubicBezTo>
                  <a:pt x="134228" y="3997"/>
                  <a:pt x="134838" y="3488"/>
                  <a:pt x="134838" y="3488"/>
                </a:cubicBezTo>
                <a:cubicBezTo>
                  <a:pt x="134788" y="3471"/>
                  <a:pt x="134740" y="3463"/>
                  <a:pt x="134692" y="3463"/>
                </a:cubicBezTo>
                <a:cubicBezTo>
                  <a:pt x="134030" y="3463"/>
                  <a:pt x="133625" y="5046"/>
                  <a:pt x="133384" y="6586"/>
                </a:cubicBezTo>
                <a:cubicBezTo>
                  <a:pt x="133269" y="6502"/>
                  <a:pt x="133147" y="6429"/>
                  <a:pt x="133018" y="6366"/>
                </a:cubicBezTo>
                <a:lnTo>
                  <a:pt x="133018" y="6366"/>
                </a:lnTo>
                <a:cubicBezTo>
                  <a:pt x="133140" y="6470"/>
                  <a:pt x="133251" y="6582"/>
                  <a:pt x="133367" y="6701"/>
                </a:cubicBezTo>
                <a:lnTo>
                  <a:pt x="133314" y="7063"/>
                </a:lnTo>
                <a:cubicBezTo>
                  <a:pt x="133094" y="6680"/>
                  <a:pt x="132843" y="6313"/>
                  <a:pt x="132568" y="5968"/>
                </a:cubicBezTo>
                <a:cubicBezTo>
                  <a:pt x="132533" y="5557"/>
                  <a:pt x="132498" y="5145"/>
                  <a:pt x="132474" y="4733"/>
                </a:cubicBezTo>
                <a:lnTo>
                  <a:pt x="132498" y="4685"/>
                </a:lnTo>
                <a:lnTo>
                  <a:pt x="132498" y="4685"/>
                </a:lnTo>
                <a:cubicBezTo>
                  <a:pt x="132488" y="4695"/>
                  <a:pt x="132477" y="4705"/>
                  <a:pt x="132467" y="4716"/>
                </a:cubicBezTo>
                <a:cubicBezTo>
                  <a:pt x="132320" y="2553"/>
                  <a:pt x="132250" y="548"/>
                  <a:pt x="132250" y="548"/>
                </a:cubicBezTo>
                <a:cubicBezTo>
                  <a:pt x="131678" y="1360"/>
                  <a:pt x="131626" y="3394"/>
                  <a:pt x="131769" y="5532"/>
                </a:cubicBezTo>
                <a:cubicBezTo>
                  <a:pt x="131706" y="5619"/>
                  <a:pt x="131643" y="5707"/>
                  <a:pt x="131584" y="5797"/>
                </a:cubicBezTo>
                <a:cubicBezTo>
                  <a:pt x="131514" y="5469"/>
                  <a:pt x="131420" y="5204"/>
                  <a:pt x="131291" y="5023"/>
                </a:cubicBezTo>
                <a:cubicBezTo>
                  <a:pt x="131291" y="5023"/>
                  <a:pt x="131274" y="5564"/>
                  <a:pt x="131235" y="6341"/>
                </a:cubicBezTo>
                <a:cubicBezTo>
                  <a:pt x="131211" y="6376"/>
                  <a:pt x="131190" y="6411"/>
                  <a:pt x="131173" y="6446"/>
                </a:cubicBezTo>
                <a:lnTo>
                  <a:pt x="131009" y="6265"/>
                </a:lnTo>
                <a:cubicBezTo>
                  <a:pt x="130224" y="4545"/>
                  <a:pt x="129439" y="3732"/>
                  <a:pt x="129324" y="3621"/>
                </a:cubicBezTo>
                <a:lnTo>
                  <a:pt x="129324" y="3621"/>
                </a:lnTo>
                <a:cubicBezTo>
                  <a:pt x="129394" y="3690"/>
                  <a:pt x="129708" y="4067"/>
                  <a:pt x="130196" y="5476"/>
                </a:cubicBezTo>
                <a:cubicBezTo>
                  <a:pt x="130067" y="5361"/>
                  <a:pt x="129945" y="5271"/>
                  <a:pt x="129840" y="5190"/>
                </a:cubicBezTo>
                <a:cubicBezTo>
                  <a:pt x="129833" y="5082"/>
                  <a:pt x="129833" y="5023"/>
                  <a:pt x="129833" y="5023"/>
                </a:cubicBezTo>
                <a:cubicBezTo>
                  <a:pt x="129809" y="5058"/>
                  <a:pt x="129784" y="5096"/>
                  <a:pt x="129763" y="5135"/>
                </a:cubicBezTo>
                <a:cubicBezTo>
                  <a:pt x="129620" y="5030"/>
                  <a:pt x="129467" y="4936"/>
                  <a:pt x="129310" y="4852"/>
                </a:cubicBezTo>
                <a:lnTo>
                  <a:pt x="129310" y="4852"/>
                </a:lnTo>
                <a:cubicBezTo>
                  <a:pt x="129446" y="4974"/>
                  <a:pt x="129582" y="5103"/>
                  <a:pt x="129711" y="5243"/>
                </a:cubicBezTo>
                <a:cubicBezTo>
                  <a:pt x="129638" y="5421"/>
                  <a:pt x="129578" y="5605"/>
                  <a:pt x="129544" y="5797"/>
                </a:cubicBezTo>
                <a:cubicBezTo>
                  <a:pt x="129275" y="5396"/>
                  <a:pt x="128968" y="5023"/>
                  <a:pt x="128626" y="4685"/>
                </a:cubicBezTo>
                <a:lnTo>
                  <a:pt x="128626" y="4685"/>
                </a:lnTo>
                <a:cubicBezTo>
                  <a:pt x="128626" y="4685"/>
                  <a:pt x="128986" y="5320"/>
                  <a:pt x="129456" y="6443"/>
                </a:cubicBezTo>
                <a:cubicBezTo>
                  <a:pt x="129432" y="6690"/>
                  <a:pt x="129422" y="6962"/>
                  <a:pt x="129415" y="7245"/>
                </a:cubicBezTo>
                <a:cubicBezTo>
                  <a:pt x="129383" y="7245"/>
                  <a:pt x="129352" y="7252"/>
                  <a:pt x="129320" y="7262"/>
                </a:cubicBezTo>
                <a:cubicBezTo>
                  <a:pt x="129355" y="7301"/>
                  <a:pt x="129387" y="7346"/>
                  <a:pt x="129411" y="7395"/>
                </a:cubicBezTo>
                <a:cubicBezTo>
                  <a:pt x="129087" y="7810"/>
                  <a:pt x="128801" y="8256"/>
                  <a:pt x="128560" y="8727"/>
                </a:cubicBezTo>
                <a:cubicBezTo>
                  <a:pt x="128396" y="8424"/>
                  <a:pt x="128211" y="8127"/>
                  <a:pt x="128009" y="7848"/>
                </a:cubicBezTo>
                <a:cubicBezTo>
                  <a:pt x="128232" y="7545"/>
                  <a:pt x="128487" y="7266"/>
                  <a:pt x="128766" y="7015"/>
                </a:cubicBezTo>
                <a:lnTo>
                  <a:pt x="128766" y="7015"/>
                </a:lnTo>
                <a:cubicBezTo>
                  <a:pt x="128644" y="7077"/>
                  <a:pt x="128522" y="7154"/>
                  <a:pt x="128410" y="7238"/>
                </a:cubicBezTo>
                <a:cubicBezTo>
                  <a:pt x="128483" y="7158"/>
                  <a:pt x="128560" y="7084"/>
                  <a:pt x="128640" y="7015"/>
                </a:cubicBezTo>
                <a:lnTo>
                  <a:pt x="128640" y="7015"/>
                </a:lnTo>
                <a:cubicBezTo>
                  <a:pt x="128438" y="7123"/>
                  <a:pt x="128243" y="7252"/>
                  <a:pt x="128065" y="7398"/>
                </a:cubicBezTo>
                <a:cubicBezTo>
                  <a:pt x="128433" y="6372"/>
                  <a:pt x="128672" y="6054"/>
                  <a:pt x="128743" y="5978"/>
                </a:cubicBezTo>
                <a:lnTo>
                  <a:pt x="128743" y="5978"/>
                </a:lnTo>
                <a:cubicBezTo>
                  <a:pt x="128582" y="6146"/>
                  <a:pt x="128432" y="6328"/>
                  <a:pt x="128295" y="6516"/>
                </a:cubicBezTo>
                <a:cubicBezTo>
                  <a:pt x="128459" y="6168"/>
                  <a:pt x="128570" y="6025"/>
                  <a:pt x="128616" y="5978"/>
                </a:cubicBezTo>
                <a:lnTo>
                  <a:pt x="128616" y="5978"/>
                </a:lnTo>
                <a:cubicBezTo>
                  <a:pt x="128520" y="6073"/>
                  <a:pt x="128104" y="6516"/>
                  <a:pt x="127618" y="7381"/>
                </a:cubicBezTo>
                <a:cubicBezTo>
                  <a:pt x="127503" y="7587"/>
                  <a:pt x="127384" y="7813"/>
                  <a:pt x="127266" y="8064"/>
                </a:cubicBezTo>
                <a:cubicBezTo>
                  <a:pt x="127112" y="7831"/>
                  <a:pt x="126955" y="7604"/>
                  <a:pt x="126791" y="7395"/>
                </a:cubicBezTo>
                <a:cubicBezTo>
                  <a:pt x="126816" y="7346"/>
                  <a:pt x="126851" y="7301"/>
                  <a:pt x="126886" y="7262"/>
                </a:cubicBezTo>
                <a:cubicBezTo>
                  <a:pt x="126852" y="7250"/>
                  <a:pt x="126817" y="7245"/>
                  <a:pt x="126781" y="7245"/>
                </a:cubicBezTo>
                <a:cubicBezTo>
                  <a:pt x="126764" y="7245"/>
                  <a:pt x="126746" y="7246"/>
                  <a:pt x="126729" y="7248"/>
                </a:cubicBezTo>
                <a:cubicBezTo>
                  <a:pt x="126725" y="7056"/>
                  <a:pt x="126722" y="6945"/>
                  <a:pt x="126722" y="6945"/>
                </a:cubicBezTo>
                <a:lnTo>
                  <a:pt x="126704" y="6969"/>
                </a:lnTo>
                <a:cubicBezTo>
                  <a:pt x="126743" y="6108"/>
                  <a:pt x="126739" y="5288"/>
                  <a:pt x="126652" y="4625"/>
                </a:cubicBezTo>
                <a:cubicBezTo>
                  <a:pt x="127109" y="3565"/>
                  <a:pt x="127440" y="2983"/>
                  <a:pt x="127440" y="2982"/>
                </a:cubicBezTo>
                <a:lnTo>
                  <a:pt x="127440" y="2982"/>
                </a:lnTo>
                <a:cubicBezTo>
                  <a:pt x="127228" y="3188"/>
                  <a:pt x="127029" y="3408"/>
                  <a:pt x="126844" y="3638"/>
                </a:cubicBezTo>
                <a:cubicBezTo>
                  <a:pt x="127053" y="3213"/>
                  <a:pt x="127182" y="2982"/>
                  <a:pt x="127182" y="2982"/>
                </a:cubicBezTo>
                <a:lnTo>
                  <a:pt x="127182" y="2982"/>
                </a:lnTo>
                <a:cubicBezTo>
                  <a:pt x="126928" y="3230"/>
                  <a:pt x="126687" y="3499"/>
                  <a:pt x="126474" y="3788"/>
                </a:cubicBezTo>
                <a:cubicBezTo>
                  <a:pt x="126422" y="3635"/>
                  <a:pt x="126352" y="3488"/>
                  <a:pt x="126265" y="3352"/>
                </a:cubicBezTo>
                <a:cubicBezTo>
                  <a:pt x="126265" y="3352"/>
                  <a:pt x="126258" y="3425"/>
                  <a:pt x="126254" y="3561"/>
                </a:cubicBezTo>
                <a:cubicBezTo>
                  <a:pt x="126223" y="3488"/>
                  <a:pt x="126185" y="3418"/>
                  <a:pt x="126136" y="3352"/>
                </a:cubicBezTo>
                <a:cubicBezTo>
                  <a:pt x="126136" y="3352"/>
                  <a:pt x="126125" y="3725"/>
                  <a:pt x="126097" y="4315"/>
                </a:cubicBezTo>
                <a:cubicBezTo>
                  <a:pt x="125668" y="4967"/>
                  <a:pt x="125299" y="5658"/>
                  <a:pt x="124985" y="6373"/>
                </a:cubicBezTo>
                <a:lnTo>
                  <a:pt x="124967" y="6341"/>
                </a:lnTo>
                <a:cubicBezTo>
                  <a:pt x="124932" y="5564"/>
                  <a:pt x="124911" y="5023"/>
                  <a:pt x="124911" y="5023"/>
                </a:cubicBezTo>
                <a:cubicBezTo>
                  <a:pt x="124786" y="5204"/>
                  <a:pt x="124688" y="5469"/>
                  <a:pt x="124625" y="5797"/>
                </a:cubicBezTo>
                <a:cubicBezTo>
                  <a:pt x="124357" y="5396"/>
                  <a:pt x="124050" y="5023"/>
                  <a:pt x="123708" y="4685"/>
                </a:cubicBezTo>
                <a:lnTo>
                  <a:pt x="123708" y="4685"/>
                </a:lnTo>
                <a:cubicBezTo>
                  <a:pt x="123708" y="4685"/>
                  <a:pt x="123938" y="5096"/>
                  <a:pt x="124277" y="5846"/>
                </a:cubicBezTo>
                <a:lnTo>
                  <a:pt x="124245" y="5846"/>
                </a:lnTo>
                <a:cubicBezTo>
                  <a:pt x="124203" y="5724"/>
                  <a:pt x="124151" y="5612"/>
                  <a:pt x="124078" y="5504"/>
                </a:cubicBezTo>
                <a:cubicBezTo>
                  <a:pt x="124078" y="5504"/>
                  <a:pt x="124074" y="5584"/>
                  <a:pt x="124071" y="5724"/>
                </a:cubicBezTo>
                <a:cubicBezTo>
                  <a:pt x="124036" y="5647"/>
                  <a:pt x="123998" y="5574"/>
                  <a:pt x="123949" y="5504"/>
                </a:cubicBezTo>
                <a:cubicBezTo>
                  <a:pt x="123949" y="5504"/>
                  <a:pt x="123945" y="5637"/>
                  <a:pt x="123935" y="5860"/>
                </a:cubicBezTo>
                <a:cubicBezTo>
                  <a:pt x="123931" y="6003"/>
                  <a:pt x="123921" y="6184"/>
                  <a:pt x="123914" y="6401"/>
                </a:cubicBezTo>
                <a:lnTo>
                  <a:pt x="123848" y="6366"/>
                </a:lnTo>
                <a:lnTo>
                  <a:pt x="123914" y="6425"/>
                </a:lnTo>
                <a:cubicBezTo>
                  <a:pt x="123882" y="7088"/>
                  <a:pt x="123830" y="8023"/>
                  <a:pt x="123760" y="8954"/>
                </a:cubicBezTo>
                <a:cubicBezTo>
                  <a:pt x="123652" y="8741"/>
                  <a:pt x="123548" y="8553"/>
                  <a:pt x="123443" y="8382"/>
                </a:cubicBezTo>
                <a:cubicBezTo>
                  <a:pt x="123422" y="7890"/>
                  <a:pt x="123412" y="7569"/>
                  <a:pt x="123412" y="7569"/>
                </a:cubicBezTo>
                <a:cubicBezTo>
                  <a:pt x="123363" y="7639"/>
                  <a:pt x="123321" y="7716"/>
                  <a:pt x="123289" y="7796"/>
                </a:cubicBezTo>
                <a:cubicBezTo>
                  <a:pt x="123286" y="7649"/>
                  <a:pt x="123286" y="7569"/>
                  <a:pt x="123286" y="7569"/>
                </a:cubicBezTo>
                <a:cubicBezTo>
                  <a:pt x="123216" y="7670"/>
                  <a:pt x="123160" y="7782"/>
                  <a:pt x="123126" y="7901"/>
                </a:cubicBezTo>
                <a:cubicBezTo>
                  <a:pt x="122997" y="7715"/>
                  <a:pt x="122856" y="7543"/>
                  <a:pt x="122699" y="7380"/>
                </a:cubicBezTo>
                <a:lnTo>
                  <a:pt x="122699" y="7380"/>
                </a:lnTo>
                <a:cubicBezTo>
                  <a:pt x="122754" y="7441"/>
                  <a:pt x="122880" y="7623"/>
                  <a:pt x="123077" y="8068"/>
                </a:cubicBezTo>
                <a:cubicBezTo>
                  <a:pt x="123035" y="8246"/>
                  <a:pt x="123003" y="8424"/>
                  <a:pt x="122986" y="8605"/>
                </a:cubicBezTo>
                <a:lnTo>
                  <a:pt x="122941" y="8574"/>
                </a:lnTo>
                <a:cubicBezTo>
                  <a:pt x="122822" y="8190"/>
                  <a:pt x="122679" y="7890"/>
                  <a:pt x="122508" y="7747"/>
                </a:cubicBezTo>
                <a:cubicBezTo>
                  <a:pt x="122627" y="4067"/>
                  <a:pt x="123310" y="3488"/>
                  <a:pt x="123310" y="3488"/>
                </a:cubicBezTo>
                <a:cubicBezTo>
                  <a:pt x="123268" y="3472"/>
                  <a:pt x="123222" y="3464"/>
                  <a:pt x="123176" y="3464"/>
                </a:cubicBezTo>
                <a:cubicBezTo>
                  <a:pt x="123121" y="3464"/>
                  <a:pt x="123065" y="3476"/>
                  <a:pt x="123014" y="3499"/>
                </a:cubicBezTo>
                <a:lnTo>
                  <a:pt x="123024" y="3488"/>
                </a:lnTo>
                <a:cubicBezTo>
                  <a:pt x="122975" y="3472"/>
                  <a:pt x="122926" y="3464"/>
                  <a:pt x="122879" y="3464"/>
                </a:cubicBezTo>
                <a:cubicBezTo>
                  <a:pt x="122202" y="3464"/>
                  <a:pt x="121791" y="5108"/>
                  <a:pt x="121556" y="6680"/>
                </a:cubicBezTo>
                <a:cubicBezTo>
                  <a:pt x="121395" y="6432"/>
                  <a:pt x="121225" y="6195"/>
                  <a:pt x="121040" y="5968"/>
                </a:cubicBezTo>
                <a:cubicBezTo>
                  <a:pt x="120823" y="3404"/>
                  <a:pt x="120726" y="548"/>
                  <a:pt x="120726" y="548"/>
                </a:cubicBezTo>
                <a:cubicBezTo>
                  <a:pt x="120607" y="729"/>
                  <a:pt x="120516" y="924"/>
                  <a:pt x="120457" y="1134"/>
                </a:cubicBezTo>
                <a:cubicBezTo>
                  <a:pt x="120443" y="767"/>
                  <a:pt x="120433" y="548"/>
                  <a:pt x="120433" y="548"/>
                </a:cubicBezTo>
                <a:cubicBezTo>
                  <a:pt x="119732" y="1542"/>
                  <a:pt x="119819" y="4385"/>
                  <a:pt x="120080" y="6994"/>
                </a:cubicBezTo>
                <a:cubicBezTo>
                  <a:pt x="119875" y="6718"/>
                  <a:pt x="119676" y="6477"/>
                  <a:pt x="119484" y="6265"/>
                </a:cubicBezTo>
                <a:cubicBezTo>
                  <a:pt x="119090" y="5410"/>
                  <a:pt x="118703" y="4779"/>
                  <a:pt x="118392" y="4346"/>
                </a:cubicBezTo>
                <a:cubicBezTo>
                  <a:pt x="118354" y="4235"/>
                  <a:pt x="118298" y="4130"/>
                  <a:pt x="118232" y="4032"/>
                </a:cubicBezTo>
                <a:cubicBezTo>
                  <a:pt x="118232" y="4032"/>
                  <a:pt x="118232" y="4067"/>
                  <a:pt x="118228" y="4123"/>
                </a:cubicBezTo>
                <a:cubicBezTo>
                  <a:pt x="118096" y="3949"/>
                  <a:pt x="117953" y="3778"/>
                  <a:pt x="117799" y="3621"/>
                </a:cubicBezTo>
                <a:lnTo>
                  <a:pt x="117799" y="3621"/>
                </a:lnTo>
                <a:cubicBezTo>
                  <a:pt x="117845" y="3670"/>
                  <a:pt x="117991" y="3844"/>
                  <a:pt x="118218" y="4336"/>
                </a:cubicBezTo>
                <a:cubicBezTo>
                  <a:pt x="118218" y="4388"/>
                  <a:pt x="118214" y="4447"/>
                  <a:pt x="118214" y="4507"/>
                </a:cubicBezTo>
                <a:cubicBezTo>
                  <a:pt x="117845" y="3966"/>
                  <a:pt x="117569" y="3684"/>
                  <a:pt x="117510" y="3621"/>
                </a:cubicBezTo>
                <a:lnTo>
                  <a:pt x="117510" y="3621"/>
                </a:lnTo>
                <a:cubicBezTo>
                  <a:pt x="117569" y="3684"/>
                  <a:pt x="117813" y="3977"/>
                  <a:pt x="118193" y="4964"/>
                </a:cubicBezTo>
                <a:cubicBezTo>
                  <a:pt x="118193" y="5009"/>
                  <a:pt x="118190" y="5058"/>
                  <a:pt x="118190" y="5100"/>
                </a:cubicBezTo>
                <a:cubicBezTo>
                  <a:pt x="118061" y="5009"/>
                  <a:pt x="117925" y="4925"/>
                  <a:pt x="117782" y="4852"/>
                </a:cubicBezTo>
                <a:lnTo>
                  <a:pt x="117782" y="4852"/>
                </a:lnTo>
                <a:cubicBezTo>
                  <a:pt x="117925" y="4971"/>
                  <a:pt x="118057" y="5100"/>
                  <a:pt x="118179" y="5239"/>
                </a:cubicBezTo>
                <a:lnTo>
                  <a:pt x="118179" y="5285"/>
                </a:lnTo>
                <a:cubicBezTo>
                  <a:pt x="117977" y="5121"/>
                  <a:pt x="117757" y="4974"/>
                  <a:pt x="117527" y="4852"/>
                </a:cubicBezTo>
                <a:lnTo>
                  <a:pt x="117527" y="4852"/>
                </a:lnTo>
                <a:cubicBezTo>
                  <a:pt x="117757" y="5054"/>
                  <a:pt x="117970" y="5278"/>
                  <a:pt x="118165" y="5515"/>
                </a:cubicBezTo>
                <a:cubicBezTo>
                  <a:pt x="118127" y="6324"/>
                  <a:pt x="118068" y="7367"/>
                  <a:pt x="117984" y="8361"/>
                </a:cubicBezTo>
                <a:cubicBezTo>
                  <a:pt x="117813" y="8560"/>
                  <a:pt x="117660" y="8773"/>
                  <a:pt x="117517" y="8992"/>
                </a:cubicBezTo>
                <a:cubicBezTo>
                  <a:pt x="117423" y="8818"/>
                  <a:pt x="117325" y="8668"/>
                  <a:pt x="117238" y="8532"/>
                </a:cubicBezTo>
                <a:cubicBezTo>
                  <a:pt x="117164" y="8089"/>
                  <a:pt x="117053" y="7656"/>
                  <a:pt x="116910" y="7231"/>
                </a:cubicBezTo>
                <a:cubicBezTo>
                  <a:pt x="117175" y="6854"/>
                  <a:pt x="117482" y="6509"/>
                  <a:pt x="117827" y="6202"/>
                </a:cubicBezTo>
                <a:lnTo>
                  <a:pt x="117827" y="6202"/>
                </a:lnTo>
                <a:cubicBezTo>
                  <a:pt x="117827" y="6202"/>
                  <a:pt x="117398" y="6411"/>
                  <a:pt x="116802" y="6962"/>
                </a:cubicBezTo>
                <a:lnTo>
                  <a:pt x="116788" y="6931"/>
                </a:lnTo>
                <a:cubicBezTo>
                  <a:pt x="117259" y="5529"/>
                  <a:pt x="117566" y="5155"/>
                  <a:pt x="117632" y="5093"/>
                </a:cubicBezTo>
                <a:lnTo>
                  <a:pt x="117632" y="5093"/>
                </a:lnTo>
                <a:cubicBezTo>
                  <a:pt x="117552" y="5166"/>
                  <a:pt x="117098" y="5637"/>
                  <a:pt x="116561" y="6582"/>
                </a:cubicBezTo>
                <a:cubicBezTo>
                  <a:pt x="116551" y="6568"/>
                  <a:pt x="116540" y="6554"/>
                  <a:pt x="116526" y="6544"/>
                </a:cubicBezTo>
                <a:cubicBezTo>
                  <a:pt x="116519" y="6401"/>
                  <a:pt x="116519" y="6317"/>
                  <a:pt x="116519" y="6317"/>
                </a:cubicBezTo>
                <a:cubicBezTo>
                  <a:pt x="116488" y="6362"/>
                  <a:pt x="116456" y="6415"/>
                  <a:pt x="116432" y="6463"/>
                </a:cubicBezTo>
                <a:cubicBezTo>
                  <a:pt x="116372" y="6428"/>
                  <a:pt x="116306" y="6410"/>
                  <a:pt x="116238" y="6410"/>
                </a:cubicBezTo>
                <a:cubicBezTo>
                  <a:pt x="116199" y="6410"/>
                  <a:pt x="116160" y="6416"/>
                  <a:pt x="116121" y="6429"/>
                </a:cubicBezTo>
                <a:cubicBezTo>
                  <a:pt x="116121" y="6429"/>
                  <a:pt x="116209" y="6498"/>
                  <a:pt x="116317" y="6767"/>
                </a:cubicBezTo>
                <a:cubicBezTo>
                  <a:pt x="116271" y="6924"/>
                  <a:pt x="116237" y="7084"/>
                  <a:pt x="116212" y="7248"/>
                </a:cubicBezTo>
                <a:cubicBezTo>
                  <a:pt x="116118" y="7458"/>
                  <a:pt x="116017" y="7681"/>
                  <a:pt x="115916" y="7921"/>
                </a:cubicBezTo>
                <a:cubicBezTo>
                  <a:pt x="115787" y="8085"/>
                  <a:pt x="115651" y="8267"/>
                  <a:pt x="115515" y="8462"/>
                </a:cubicBezTo>
                <a:cubicBezTo>
                  <a:pt x="115508" y="8218"/>
                  <a:pt x="115504" y="8068"/>
                  <a:pt x="115504" y="8068"/>
                </a:cubicBezTo>
                <a:cubicBezTo>
                  <a:pt x="115445" y="8152"/>
                  <a:pt x="115399" y="8242"/>
                  <a:pt x="115365" y="8340"/>
                </a:cubicBezTo>
                <a:lnTo>
                  <a:pt x="115281" y="8347"/>
                </a:lnTo>
                <a:cubicBezTo>
                  <a:pt x="115455" y="6687"/>
                  <a:pt x="115556" y="4890"/>
                  <a:pt x="115389" y="3628"/>
                </a:cubicBezTo>
                <a:cubicBezTo>
                  <a:pt x="115870" y="2519"/>
                  <a:pt x="116219" y="1905"/>
                  <a:pt x="116219" y="1905"/>
                </a:cubicBezTo>
                <a:lnTo>
                  <a:pt x="116219" y="1905"/>
                </a:lnTo>
                <a:cubicBezTo>
                  <a:pt x="115874" y="2246"/>
                  <a:pt x="115556" y="2616"/>
                  <a:pt x="115277" y="3010"/>
                </a:cubicBezTo>
                <a:cubicBezTo>
                  <a:pt x="115201" y="2721"/>
                  <a:pt x="115106" y="2480"/>
                  <a:pt x="114981" y="2302"/>
                </a:cubicBezTo>
                <a:cubicBezTo>
                  <a:pt x="114981" y="2302"/>
                  <a:pt x="114963" y="2784"/>
                  <a:pt x="114929" y="3523"/>
                </a:cubicBezTo>
                <a:cubicBezTo>
                  <a:pt x="114423" y="4325"/>
                  <a:pt x="113987" y="5225"/>
                  <a:pt x="113607" y="6164"/>
                </a:cubicBezTo>
                <a:cubicBezTo>
                  <a:pt x="113446" y="5623"/>
                  <a:pt x="113244" y="5201"/>
                  <a:pt x="113000" y="5030"/>
                </a:cubicBezTo>
                <a:cubicBezTo>
                  <a:pt x="112954" y="4873"/>
                  <a:pt x="112885" y="4726"/>
                  <a:pt x="112794" y="4590"/>
                </a:cubicBezTo>
                <a:cubicBezTo>
                  <a:pt x="112794" y="4590"/>
                  <a:pt x="112790" y="4726"/>
                  <a:pt x="112783" y="4953"/>
                </a:cubicBezTo>
                <a:cubicBezTo>
                  <a:pt x="112770" y="4951"/>
                  <a:pt x="112756" y="4950"/>
                  <a:pt x="112743" y="4950"/>
                </a:cubicBezTo>
                <a:cubicBezTo>
                  <a:pt x="112704" y="4950"/>
                  <a:pt x="112666" y="4958"/>
                  <a:pt x="112630" y="4971"/>
                </a:cubicBezTo>
                <a:cubicBezTo>
                  <a:pt x="112630" y="4971"/>
                  <a:pt x="112689" y="5016"/>
                  <a:pt x="112773" y="5183"/>
                </a:cubicBezTo>
                <a:cubicBezTo>
                  <a:pt x="112749" y="5801"/>
                  <a:pt x="112700" y="6840"/>
                  <a:pt x="112619" y="7921"/>
                </a:cubicBezTo>
                <a:cubicBezTo>
                  <a:pt x="112515" y="8075"/>
                  <a:pt x="112400" y="8253"/>
                  <a:pt x="112271" y="8466"/>
                </a:cubicBezTo>
                <a:lnTo>
                  <a:pt x="112197" y="8518"/>
                </a:lnTo>
                <a:cubicBezTo>
                  <a:pt x="112180" y="8225"/>
                  <a:pt x="112166" y="7953"/>
                  <a:pt x="112159" y="7712"/>
                </a:cubicBezTo>
                <a:cubicBezTo>
                  <a:pt x="112278" y="7482"/>
                  <a:pt x="112354" y="7388"/>
                  <a:pt x="112382" y="7363"/>
                </a:cubicBezTo>
                <a:cubicBezTo>
                  <a:pt x="112384" y="7361"/>
                  <a:pt x="112385" y="7360"/>
                  <a:pt x="112385" y="7360"/>
                </a:cubicBezTo>
                <a:lnTo>
                  <a:pt x="112385" y="7360"/>
                </a:lnTo>
                <a:cubicBezTo>
                  <a:pt x="112384" y="7360"/>
                  <a:pt x="112267" y="7485"/>
                  <a:pt x="112156" y="7622"/>
                </a:cubicBezTo>
                <a:cubicBezTo>
                  <a:pt x="112128" y="7119"/>
                  <a:pt x="112121" y="6791"/>
                  <a:pt x="112121" y="6791"/>
                </a:cubicBezTo>
                <a:cubicBezTo>
                  <a:pt x="112079" y="6851"/>
                  <a:pt x="112047" y="6913"/>
                  <a:pt x="112020" y="6980"/>
                </a:cubicBezTo>
                <a:cubicBezTo>
                  <a:pt x="111988" y="6111"/>
                  <a:pt x="111876" y="5393"/>
                  <a:pt x="111615" y="5023"/>
                </a:cubicBezTo>
                <a:cubicBezTo>
                  <a:pt x="111615" y="5023"/>
                  <a:pt x="111573" y="6191"/>
                  <a:pt x="111493" y="7587"/>
                </a:cubicBezTo>
                <a:cubicBezTo>
                  <a:pt x="111437" y="7440"/>
                  <a:pt x="111367" y="7297"/>
                  <a:pt x="111284" y="7168"/>
                </a:cubicBezTo>
                <a:cubicBezTo>
                  <a:pt x="111270" y="6418"/>
                  <a:pt x="111196" y="5766"/>
                  <a:pt x="111029" y="5326"/>
                </a:cubicBezTo>
                <a:cubicBezTo>
                  <a:pt x="111231" y="4911"/>
                  <a:pt x="111357" y="4685"/>
                  <a:pt x="111357" y="4685"/>
                </a:cubicBezTo>
                <a:lnTo>
                  <a:pt x="111357" y="4685"/>
                </a:lnTo>
                <a:cubicBezTo>
                  <a:pt x="111210" y="4831"/>
                  <a:pt x="111074" y="4981"/>
                  <a:pt x="110942" y="5138"/>
                </a:cubicBezTo>
                <a:cubicBezTo>
                  <a:pt x="110924" y="5096"/>
                  <a:pt x="110900" y="5058"/>
                  <a:pt x="110872" y="5023"/>
                </a:cubicBezTo>
                <a:cubicBezTo>
                  <a:pt x="110872" y="5023"/>
                  <a:pt x="110872" y="5096"/>
                  <a:pt x="110868" y="5225"/>
                </a:cubicBezTo>
                <a:cubicBezTo>
                  <a:pt x="110718" y="5407"/>
                  <a:pt x="110575" y="5598"/>
                  <a:pt x="110439" y="5797"/>
                </a:cubicBezTo>
                <a:cubicBezTo>
                  <a:pt x="110432" y="5745"/>
                  <a:pt x="110418" y="5693"/>
                  <a:pt x="110405" y="5640"/>
                </a:cubicBezTo>
                <a:cubicBezTo>
                  <a:pt x="111067" y="4249"/>
                  <a:pt x="111863" y="3045"/>
                  <a:pt x="112808" y="2219"/>
                </a:cubicBezTo>
                <a:lnTo>
                  <a:pt x="112808" y="2219"/>
                </a:lnTo>
                <a:cubicBezTo>
                  <a:pt x="112808" y="2219"/>
                  <a:pt x="111287" y="2955"/>
                  <a:pt x="109731" y="5260"/>
                </a:cubicBezTo>
                <a:cubicBezTo>
                  <a:pt x="109529" y="4995"/>
                  <a:pt x="109309" y="4740"/>
                  <a:pt x="109072" y="4507"/>
                </a:cubicBezTo>
                <a:lnTo>
                  <a:pt x="109072" y="4507"/>
                </a:lnTo>
                <a:cubicBezTo>
                  <a:pt x="109072" y="4507"/>
                  <a:pt x="109267" y="4859"/>
                  <a:pt x="109564" y="5504"/>
                </a:cubicBezTo>
                <a:cubicBezTo>
                  <a:pt x="109292" y="5926"/>
                  <a:pt x="109044" y="6362"/>
                  <a:pt x="108814" y="6809"/>
                </a:cubicBezTo>
                <a:cubicBezTo>
                  <a:pt x="108605" y="6488"/>
                  <a:pt x="108395" y="6198"/>
                  <a:pt x="108186" y="5937"/>
                </a:cubicBezTo>
                <a:cubicBezTo>
                  <a:pt x="108915" y="4001"/>
                  <a:pt x="109543" y="2888"/>
                  <a:pt x="109543" y="2888"/>
                </a:cubicBezTo>
                <a:lnTo>
                  <a:pt x="109543" y="2888"/>
                </a:lnTo>
                <a:cubicBezTo>
                  <a:pt x="108849" y="3561"/>
                  <a:pt x="108256" y="4440"/>
                  <a:pt x="107754" y="5424"/>
                </a:cubicBezTo>
                <a:cubicBezTo>
                  <a:pt x="106739" y="4298"/>
                  <a:pt x="105929" y="3900"/>
                  <a:pt x="105929" y="3900"/>
                </a:cubicBezTo>
                <a:lnTo>
                  <a:pt x="105929" y="3900"/>
                </a:lnTo>
                <a:cubicBezTo>
                  <a:pt x="106439" y="4350"/>
                  <a:pt x="106899" y="4918"/>
                  <a:pt x="107318" y="5571"/>
                </a:cubicBezTo>
                <a:cubicBezTo>
                  <a:pt x="107073" y="5707"/>
                  <a:pt x="106875" y="6097"/>
                  <a:pt x="106714" y="6613"/>
                </a:cubicBezTo>
                <a:lnTo>
                  <a:pt x="106529" y="6826"/>
                </a:lnTo>
                <a:cubicBezTo>
                  <a:pt x="106477" y="6212"/>
                  <a:pt x="106365" y="5710"/>
                  <a:pt x="106160" y="5424"/>
                </a:cubicBezTo>
                <a:cubicBezTo>
                  <a:pt x="106160" y="5424"/>
                  <a:pt x="106128" y="6324"/>
                  <a:pt x="106062" y="7482"/>
                </a:cubicBezTo>
                <a:lnTo>
                  <a:pt x="105905" y="7737"/>
                </a:lnTo>
                <a:cubicBezTo>
                  <a:pt x="105814" y="7604"/>
                  <a:pt x="105720" y="7475"/>
                  <a:pt x="105619" y="7353"/>
                </a:cubicBezTo>
                <a:cubicBezTo>
                  <a:pt x="105504" y="5933"/>
                  <a:pt x="105434" y="4465"/>
                  <a:pt x="105399" y="3645"/>
                </a:cubicBezTo>
                <a:cubicBezTo>
                  <a:pt x="105493" y="3457"/>
                  <a:pt x="105563" y="3401"/>
                  <a:pt x="105563" y="3401"/>
                </a:cubicBezTo>
                <a:cubicBezTo>
                  <a:pt x="105522" y="3388"/>
                  <a:pt x="105478" y="3381"/>
                  <a:pt x="105435" y="3381"/>
                </a:cubicBezTo>
                <a:cubicBezTo>
                  <a:pt x="105419" y="3381"/>
                  <a:pt x="105404" y="3382"/>
                  <a:pt x="105389" y="3384"/>
                </a:cubicBezTo>
                <a:cubicBezTo>
                  <a:pt x="105378" y="3129"/>
                  <a:pt x="105375" y="2982"/>
                  <a:pt x="105375" y="2982"/>
                </a:cubicBezTo>
                <a:cubicBezTo>
                  <a:pt x="105274" y="3132"/>
                  <a:pt x="105200" y="3296"/>
                  <a:pt x="105148" y="3471"/>
                </a:cubicBezTo>
                <a:cubicBezTo>
                  <a:pt x="104928" y="3628"/>
                  <a:pt x="104743" y="3959"/>
                  <a:pt x="104586" y="4399"/>
                </a:cubicBezTo>
                <a:cubicBezTo>
                  <a:pt x="104541" y="4269"/>
                  <a:pt x="104478" y="4144"/>
                  <a:pt x="104402" y="4032"/>
                </a:cubicBezTo>
                <a:cubicBezTo>
                  <a:pt x="104402" y="4032"/>
                  <a:pt x="104388" y="4378"/>
                  <a:pt x="104367" y="4918"/>
                </a:cubicBezTo>
                <a:cubicBezTo>
                  <a:pt x="103983" y="3935"/>
                  <a:pt x="103540" y="2986"/>
                  <a:pt x="103027" y="2131"/>
                </a:cubicBezTo>
                <a:cubicBezTo>
                  <a:pt x="102982" y="1127"/>
                  <a:pt x="102957" y="443"/>
                  <a:pt x="102957" y="443"/>
                </a:cubicBezTo>
                <a:cubicBezTo>
                  <a:pt x="102790" y="680"/>
                  <a:pt x="102671" y="1019"/>
                  <a:pt x="102584" y="1434"/>
                </a:cubicBezTo>
                <a:cubicBezTo>
                  <a:pt x="102235" y="921"/>
                  <a:pt x="101841" y="440"/>
                  <a:pt x="101402" y="4"/>
                </a:cubicBezTo>
                <a:lnTo>
                  <a:pt x="101402" y="4"/>
                </a:lnTo>
                <a:cubicBezTo>
                  <a:pt x="101402" y="4"/>
                  <a:pt x="101855" y="809"/>
                  <a:pt x="102462" y="2253"/>
                </a:cubicBezTo>
                <a:cubicBezTo>
                  <a:pt x="102354" y="3439"/>
                  <a:pt x="102417" y="4960"/>
                  <a:pt x="102553" y="6443"/>
                </a:cubicBezTo>
                <a:cubicBezTo>
                  <a:pt x="102507" y="6421"/>
                  <a:pt x="102458" y="6410"/>
                  <a:pt x="102407" y="6410"/>
                </a:cubicBezTo>
                <a:cubicBezTo>
                  <a:pt x="102368" y="6410"/>
                  <a:pt x="102329" y="6416"/>
                  <a:pt x="102291" y="6429"/>
                </a:cubicBezTo>
                <a:cubicBezTo>
                  <a:pt x="102291" y="6429"/>
                  <a:pt x="102459" y="6568"/>
                  <a:pt x="102626" y="7186"/>
                </a:cubicBezTo>
                <a:cubicBezTo>
                  <a:pt x="102644" y="7367"/>
                  <a:pt x="102668" y="7541"/>
                  <a:pt x="102685" y="7719"/>
                </a:cubicBezTo>
                <a:cubicBezTo>
                  <a:pt x="102441" y="7322"/>
                  <a:pt x="102173" y="6941"/>
                  <a:pt x="101876" y="6582"/>
                </a:cubicBezTo>
                <a:cubicBezTo>
                  <a:pt x="101803" y="6408"/>
                  <a:pt x="101730" y="6237"/>
                  <a:pt x="101656" y="6076"/>
                </a:cubicBezTo>
                <a:cubicBezTo>
                  <a:pt x="102047" y="5183"/>
                  <a:pt x="102326" y="4685"/>
                  <a:pt x="102326" y="4685"/>
                </a:cubicBezTo>
                <a:lnTo>
                  <a:pt x="102326" y="4685"/>
                </a:lnTo>
                <a:cubicBezTo>
                  <a:pt x="102012" y="4995"/>
                  <a:pt x="101726" y="5337"/>
                  <a:pt x="101472" y="5703"/>
                </a:cubicBezTo>
                <a:cubicBezTo>
                  <a:pt x="101405" y="5571"/>
                  <a:pt x="101343" y="5441"/>
                  <a:pt x="101276" y="5323"/>
                </a:cubicBezTo>
                <a:cubicBezTo>
                  <a:pt x="101238" y="5215"/>
                  <a:pt x="101182" y="5114"/>
                  <a:pt x="101119" y="5023"/>
                </a:cubicBezTo>
                <a:lnTo>
                  <a:pt x="101119" y="5047"/>
                </a:lnTo>
                <a:cubicBezTo>
                  <a:pt x="100561" y="4092"/>
                  <a:pt x="100097" y="3614"/>
                  <a:pt x="100017" y="3534"/>
                </a:cubicBezTo>
                <a:lnTo>
                  <a:pt x="100017" y="3534"/>
                </a:lnTo>
                <a:cubicBezTo>
                  <a:pt x="100090" y="3610"/>
                  <a:pt x="100429" y="4022"/>
                  <a:pt x="100962" y="5605"/>
                </a:cubicBezTo>
                <a:cubicBezTo>
                  <a:pt x="100300" y="4999"/>
                  <a:pt x="99832" y="4772"/>
                  <a:pt x="99832" y="4772"/>
                </a:cubicBezTo>
                <a:lnTo>
                  <a:pt x="99832" y="4772"/>
                </a:lnTo>
                <a:cubicBezTo>
                  <a:pt x="100240" y="5135"/>
                  <a:pt x="100600" y="5546"/>
                  <a:pt x="100906" y="5993"/>
                </a:cubicBezTo>
                <a:cubicBezTo>
                  <a:pt x="100791" y="6115"/>
                  <a:pt x="100408" y="6540"/>
                  <a:pt x="99958" y="7325"/>
                </a:cubicBezTo>
                <a:cubicBezTo>
                  <a:pt x="99951" y="7304"/>
                  <a:pt x="99940" y="7290"/>
                  <a:pt x="99930" y="7276"/>
                </a:cubicBezTo>
                <a:cubicBezTo>
                  <a:pt x="99902" y="6701"/>
                  <a:pt x="99888" y="6317"/>
                  <a:pt x="99888" y="6317"/>
                </a:cubicBezTo>
                <a:cubicBezTo>
                  <a:pt x="99783" y="6488"/>
                  <a:pt x="99707" y="6676"/>
                  <a:pt x="99661" y="6875"/>
                </a:cubicBezTo>
                <a:cubicBezTo>
                  <a:pt x="99445" y="6568"/>
                  <a:pt x="99201" y="6279"/>
                  <a:pt x="98929" y="6017"/>
                </a:cubicBezTo>
                <a:lnTo>
                  <a:pt x="98929" y="6017"/>
                </a:lnTo>
                <a:cubicBezTo>
                  <a:pt x="98929" y="6017"/>
                  <a:pt x="99201" y="6495"/>
                  <a:pt x="99574" y="7353"/>
                </a:cubicBezTo>
                <a:cubicBezTo>
                  <a:pt x="99571" y="7377"/>
                  <a:pt x="99571" y="7395"/>
                  <a:pt x="99567" y="7416"/>
                </a:cubicBezTo>
                <a:cubicBezTo>
                  <a:pt x="99474" y="7306"/>
                  <a:pt x="99370" y="7244"/>
                  <a:pt x="99257" y="7244"/>
                </a:cubicBezTo>
                <a:cubicBezTo>
                  <a:pt x="99222" y="7244"/>
                  <a:pt x="99186" y="7250"/>
                  <a:pt x="99149" y="7262"/>
                </a:cubicBezTo>
                <a:cubicBezTo>
                  <a:pt x="99149" y="7262"/>
                  <a:pt x="99340" y="7430"/>
                  <a:pt x="99515" y="8190"/>
                </a:cubicBezTo>
                <a:lnTo>
                  <a:pt x="99501" y="8218"/>
                </a:lnTo>
                <a:cubicBezTo>
                  <a:pt x="99396" y="8337"/>
                  <a:pt x="99288" y="8462"/>
                  <a:pt x="99173" y="8602"/>
                </a:cubicBezTo>
                <a:cubicBezTo>
                  <a:pt x="99152" y="7939"/>
                  <a:pt x="99065" y="7384"/>
                  <a:pt x="98883" y="7049"/>
                </a:cubicBezTo>
                <a:cubicBezTo>
                  <a:pt x="98925" y="6157"/>
                  <a:pt x="98922" y="5309"/>
                  <a:pt x="98835" y="4625"/>
                </a:cubicBezTo>
                <a:cubicBezTo>
                  <a:pt x="99288" y="3565"/>
                  <a:pt x="99619" y="2983"/>
                  <a:pt x="99619" y="2982"/>
                </a:cubicBezTo>
                <a:lnTo>
                  <a:pt x="99619" y="2982"/>
                </a:lnTo>
                <a:cubicBezTo>
                  <a:pt x="99292" y="3307"/>
                  <a:pt x="98992" y="3659"/>
                  <a:pt x="98726" y="4036"/>
                </a:cubicBezTo>
                <a:cubicBezTo>
                  <a:pt x="98657" y="3753"/>
                  <a:pt x="98563" y="3523"/>
                  <a:pt x="98447" y="3352"/>
                </a:cubicBezTo>
                <a:cubicBezTo>
                  <a:pt x="98447" y="3352"/>
                  <a:pt x="98430" y="3820"/>
                  <a:pt x="98395" y="4524"/>
                </a:cubicBezTo>
                <a:cubicBezTo>
                  <a:pt x="97938" y="5267"/>
                  <a:pt x="97547" y="6045"/>
                  <a:pt x="97220" y="6854"/>
                </a:cubicBezTo>
                <a:lnTo>
                  <a:pt x="97139" y="6917"/>
                </a:lnTo>
                <a:cubicBezTo>
                  <a:pt x="96955" y="6331"/>
                  <a:pt x="96724" y="5898"/>
                  <a:pt x="96428" y="5843"/>
                </a:cubicBezTo>
                <a:cubicBezTo>
                  <a:pt x="96386" y="5721"/>
                  <a:pt x="96330" y="5605"/>
                  <a:pt x="96257" y="5501"/>
                </a:cubicBezTo>
                <a:cubicBezTo>
                  <a:pt x="96257" y="5501"/>
                  <a:pt x="96253" y="5633"/>
                  <a:pt x="96243" y="5853"/>
                </a:cubicBezTo>
                <a:cubicBezTo>
                  <a:pt x="96236" y="6108"/>
                  <a:pt x="96219" y="6477"/>
                  <a:pt x="96198" y="6913"/>
                </a:cubicBezTo>
                <a:lnTo>
                  <a:pt x="96152" y="6872"/>
                </a:lnTo>
                <a:lnTo>
                  <a:pt x="96152" y="6872"/>
                </a:lnTo>
                <a:lnTo>
                  <a:pt x="96198" y="6948"/>
                </a:lnTo>
                <a:cubicBezTo>
                  <a:pt x="96180" y="7255"/>
                  <a:pt x="96163" y="7590"/>
                  <a:pt x="96138" y="7942"/>
                </a:cubicBezTo>
                <a:cubicBezTo>
                  <a:pt x="96027" y="8075"/>
                  <a:pt x="95919" y="8221"/>
                  <a:pt x="95803" y="8375"/>
                </a:cubicBezTo>
                <a:lnTo>
                  <a:pt x="95612" y="8120"/>
                </a:lnTo>
                <a:cubicBezTo>
                  <a:pt x="95598" y="7778"/>
                  <a:pt x="95591" y="7562"/>
                  <a:pt x="95591" y="7562"/>
                </a:cubicBezTo>
                <a:cubicBezTo>
                  <a:pt x="95521" y="7667"/>
                  <a:pt x="95469" y="7778"/>
                  <a:pt x="95434" y="7901"/>
                </a:cubicBezTo>
                <a:cubicBezTo>
                  <a:pt x="95326" y="7768"/>
                  <a:pt x="95221" y="7646"/>
                  <a:pt x="95120" y="7538"/>
                </a:cubicBezTo>
                <a:cubicBezTo>
                  <a:pt x="95326" y="7105"/>
                  <a:pt x="95455" y="6872"/>
                  <a:pt x="95455" y="6872"/>
                </a:cubicBezTo>
                <a:lnTo>
                  <a:pt x="95455" y="6872"/>
                </a:lnTo>
                <a:cubicBezTo>
                  <a:pt x="95287" y="7036"/>
                  <a:pt x="95130" y="7210"/>
                  <a:pt x="94984" y="7398"/>
                </a:cubicBezTo>
                <a:cubicBezTo>
                  <a:pt x="94893" y="7301"/>
                  <a:pt x="94802" y="7213"/>
                  <a:pt x="94715" y="7137"/>
                </a:cubicBezTo>
                <a:cubicBezTo>
                  <a:pt x="94890" y="3994"/>
                  <a:pt x="95493" y="3481"/>
                  <a:pt x="95493" y="3481"/>
                </a:cubicBezTo>
                <a:cubicBezTo>
                  <a:pt x="95444" y="3465"/>
                  <a:pt x="95396" y="3457"/>
                  <a:pt x="95350" y="3457"/>
                </a:cubicBezTo>
                <a:cubicBezTo>
                  <a:pt x="94691" y="3457"/>
                  <a:pt x="94280" y="5038"/>
                  <a:pt x="94038" y="6582"/>
                </a:cubicBezTo>
                <a:cubicBezTo>
                  <a:pt x="93923" y="6498"/>
                  <a:pt x="93801" y="6425"/>
                  <a:pt x="93676" y="6359"/>
                </a:cubicBezTo>
                <a:lnTo>
                  <a:pt x="93676" y="6359"/>
                </a:lnTo>
                <a:cubicBezTo>
                  <a:pt x="93794" y="6463"/>
                  <a:pt x="93906" y="6579"/>
                  <a:pt x="94021" y="6697"/>
                </a:cubicBezTo>
                <a:lnTo>
                  <a:pt x="93969" y="7056"/>
                </a:lnTo>
                <a:cubicBezTo>
                  <a:pt x="93752" y="6673"/>
                  <a:pt x="93501" y="6307"/>
                  <a:pt x="93222" y="5965"/>
                </a:cubicBezTo>
                <a:cubicBezTo>
                  <a:pt x="93187" y="5553"/>
                  <a:pt x="93156" y="5138"/>
                  <a:pt x="93128" y="4730"/>
                </a:cubicBezTo>
                <a:lnTo>
                  <a:pt x="93153" y="4681"/>
                </a:lnTo>
                <a:lnTo>
                  <a:pt x="93153" y="4681"/>
                </a:lnTo>
                <a:lnTo>
                  <a:pt x="93128" y="4712"/>
                </a:lnTo>
                <a:cubicBezTo>
                  <a:pt x="92975" y="2550"/>
                  <a:pt x="92905" y="544"/>
                  <a:pt x="92905" y="544"/>
                </a:cubicBezTo>
                <a:cubicBezTo>
                  <a:pt x="92333" y="1353"/>
                  <a:pt x="92284" y="3391"/>
                  <a:pt x="92424" y="5529"/>
                </a:cubicBezTo>
                <a:cubicBezTo>
                  <a:pt x="92364" y="5616"/>
                  <a:pt x="92298" y="5703"/>
                  <a:pt x="92239" y="5794"/>
                </a:cubicBezTo>
                <a:cubicBezTo>
                  <a:pt x="92172" y="5466"/>
                  <a:pt x="92075" y="5201"/>
                  <a:pt x="91946" y="5016"/>
                </a:cubicBezTo>
                <a:cubicBezTo>
                  <a:pt x="91946" y="5016"/>
                  <a:pt x="91928" y="5557"/>
                  <a:pt x="91890" y="6338"/>
                </a:cubicBezTo>
                <a:cubicBezTo>
                  <a:pt x="91872" y="6373"/>
                  <a:pt x="91848" y="6408"/>
                  <a:pt x="91827" y="6443"/>
                </a:cubicBezTo>
                <a:lnTo>
                  <a:pt x="91667" y="6261"/>
                </a:lnTo>
                <a:cubicBezTo>
                  <a:pt x="90878" y="4538"/>
                  <a:pt x="90086" y="3722"/>
                  <a:pt x="89982" y="3617"/>
                </a:cubicBezTo>
                <a:lnTo>
                  <a:pt x="89982" y="3617"/>
                </a:lnTo>
                <a:cubicBezTo>
                  <a:pt x="90048" y="3687"/>
                  <a:pt x="90362" y="4064"/>
                  <a:pt x="90850" y="5469"/>
                </a:cubicBezTo>
                <a:cubicBezTo>
                  <a:pt x="90721" y="5358"/>
                  <a:pt x="90603" y="5267"/>
                  <a:pt x="90495" y="5187"/>
                </a:cubicBezTo>
                <a:cubicBezTo>
                  <a:pt x="90488" y="5079"/>
                  <a:pt x="90488" y="5016"/>
                  <a:pt x="90488" y="5016"/>
                </a:cubicBezTo>
                <a:cubicBezTo>
                  <a:pt x="90463" y="5054"/>
                  <a:pt x="90439" y="5089"/>
                  <a:pt x="90418" y="5131"/>
                </a:cubicBezTo>
                <a:cubicBezTo>
                  <a:pt x="90275" y="5026"/>
                  <a:pt x="90125" y="4932"/>
                  <a:pt x="89964" y="4849"/>
                </a:cubicBezTo>
                <a:lnTo>
                  <a:pt x="89964" y="4849"/>
                </a:lnTo>
                <a:cubicBezTo>
                  <a:pt x="90104" y="4971"/>
                  <a:pt x="90236" y="5100"/>
                  <a:pt x="90366" y="5239"/>
                </a:cubicBezTo>
                <a:cubicBezTo>
                  <a:pt x="90292" y="5417"/>
                  <a:pt x="90233" y="5602"/>
                  <a:pt x="90198" y="5794"/>
                </a:cubicBezTo>
                <a:cubicBezTo>
                  <a:pt x="89930" y="5393"/>
                  <a:pt x="89626" y="5019"/>
                  <a:pt x="89284" y="4681"/>
                </a:cubicBezTo>
                <a:lnTo>
                  <a:pt x="89284" y="4681"/>
                </a:lnTo>
                <a:cubicBezTo>
                  <a:pt x="89284" y="4681"/>
                  <a:pt x="89640" y="5313"/>
                  <a:pt x="90111" y="6439"/>
                </a:cubicBezTo>
                <a:cubicBezTo>
                  <a:pt x="90086" y="6687"/>
                  <a:pt x="90076" y="6959"/>
                  <a:pt x="90076" y="7241"/>
                </a:cubicBezTo>
                <a:cubicBezTo>
                  <a:pt x="90041" y="7241"/>
                  <a:pt x="90006" y="7245"/>
                  <a:pt x="89975" y="7259"/>
                </a:cubicBezTo>
                <a:cubicBezTo>
                  <a:pt x="90013" y="7297"/>
                  <a:pt x="90045" y="7342"/>
                  <a:pt x="90069" y="7388"/>
                </a:cubicBezTo>
                <a:cubicBezTo>
                  <a:pt x="89741" y="7803"/>
                  <a:pt x="89455" y="8249"/>
                  <a:pt x="89214" y="8724"/>
                </a:cubicBezTo>
                <a:cubicBezTo>
                  <a:pt x="89051" y="8417"/>
                  <a:pt x="88866" y="8124"/>
                  <a:pt x="88663" y="7841"/>
                </a:cubicBezTo>
                <a:cubicBezTo>
                  <a:pt x="88887" y="7538"/>
                  <a:pt x="89141" y="7259"/>
                  <a:pt x="89420" y="7011"/>
                </a:cubicBezTo>
                <a:lnTo>
                  <a:pt x="89420" y="7011"/>
                </a:lnTo>
                <a:cubicBezTo>
                  <a:pt x="89420" y="7011"/>
                  <a:pt x="89120" y="7158"/>
                  <a:pt x="88667" y="7538"/>
                </a:cubicBezTo>
                <a:cubicBezTo>
                  <a:pt x="89085" y="6341"/>
                  <a:pt x="89351" y="6024"/>
                  <a:pt x="89406" y="5965"/>
                </a:cubicBezTo>
                <a:lnTo>
                  <a:pt x="89406" y="5965"/>
                </a:lnTo>
                <a:cubicBezTo>
                  <a:pt x="89333" y="6038"/>
                  <a:pt x="88880" y="6505"/>
                  <a:pt x="88353" y="7458"/>
                </a:cubicBezTo>
                <a:lnTo>
                  <a:pt x="88255" y="7360"/>
                </a:lnTo>
                <a:lnTo>
                  <a:pt x="88255" y="7360"/>
                </a:lnTo>
                <a:cubicBezTo>
                  <a:pt x="88290" y="7395"/>
                  <a:pt x="88318" y="7430"/>
                  <a:pt x="88342" y="7472"/>
                </a:cubicBezTo>
                <a:cubicBezTo>
                  <a:pt x="88231" y="7681"/>
                  <a:pt x="88112" y="7921"/>
                  <a:pt x="87990" y="8180"/>
                </a:cubicBezTo>
                <a:cubicBezTo>
                  <a:pt x="87826" y="7904"/>
                  <a:pt x="87645" y="7642"/>
                  <a:pt x="87450" y="7388"/>
                </a:cubicBezTo>
                <a:cubicBezTo>
                  <a:pt x="87477" y="7342"/>
                  <a:pt x="87505" y="7297"/>
                  <a:pt x="87540" y="7259"/>
                </a:cubicBezTo>
                <a:cubicBezTo>
                  <a:pt x="87507" y="7247"/>
                  <a:pt x="87472" y="7241"/>
                  <a:pt x="87437" y="7241"/>
                </a:cubicBezTo>
                <a:cubicBezTo>
                  <a:pt x="87421" y="7241"/>
                  <a:pt x="87406" y="7243"/>
                  <a:pt x="87390" y="7245"/>
                </a:cubicBezTo>
                <a:cubicBezTo>
                  <a:pt x="87380" y="7053"/>
                  <a:pt x="87376" y="6941"/>
                  <a:pt x="87376" y="6941"/>
                </a:cubicBezTo>
                <a:lnTo>
                  <a:pt x="87362" y="6966"/>
                </a:lnTo>
                <a:cubicBezTo>
                  <a:pt x="87397" y="6104"/>
                  <a:pt x="87394" y="5285"/>
                  <a:pt x="87306" y="4622"/>
                </a:cubicBezTo>
                <a:cubicBezTo>
                  <a:pt x="87763" y="3562"/>
                  <a:pt x="88095" y="2976"/>
                  <a:pt x="88095" y="2975"/>
                </a:cubicBezTo>
                <a:lnTo>
                  <a:pt x="88095" y="2975"/>
                </a:lnTo>
                <a:cubicBezTo>
                  <a:pt x="87994" y="3073"/>
                  <a:pt x="87899" y="3178"/>
                  <a:pt x="87802" y="3282"/>
                </a:cubicBezTo>
                <a:cubicBezTo>
                  <a:pt x="87903" y="3080"/>
                  <a:pt x="87966" y="2975"/>
                  <a:pt x="87966" y="2975"/>
                </a:cubicBezTo>
                <a:lnTo>
                  <a:pt x="87966" y="2975"/>
                </a:lnTo>
                <a:cubicBezTo>
                  <a:pt x="87673" y="3261"/>
                  <a:pt x="87408" y="3572"/>
                  <a:pt x="87167" y="3900"/>
                </a:cubicBezTo>
                <a:cubicBezTo>
                  <a:pt x="87115" y="3704"/>
                  <a:pt x="87031" y="3516"/>
                  <a:pt x="86919" y="3349"/>
                </a:cubicBezTo>
                <a:cubicBezTo>
                  <a:pt x="86919" y="3349"/>
                  <a:pt x="86905" y="3722"/>
                  <a:pt x="86877" y="4311"/>
                </a:cubicBezTo>
                <a:cubicBezTo>
                  <a:pt x="86438" y="4971"/>
                  <a:pt x="86054" y="5710"/>
                  <a:pt x="85716" y="6495"/>
                </a:cubicBezTo>
                <a:cubicBezTo>
                  <a:pt x="85688" y="6443"/>
                  <a:pt x="85657" y="6390"/>
                  <a:pt x="85629" y="6338"/>
                </a:cubicBezTo>
                <a:cubicBezTo>
                  <a:pt x="85587" y="5557"/>
                  <a:pt x="85569" y="5016"/>
                  <a:pt x="85569" y="5016"/>
                </a:cubicBezTo>
                <a:cubicBezTo>
                  <a:pt x="85440" y="5201"/>
                  <a:pt x="85343" y="5466"/>
                  <a:pt x="85280" y="5794"/>
                </a:cubicBezTo>
                <a:cubicBezTo>
                  <a:pt x="85011" y="5393"/>
                  <a:pt x="84704" y="5019"/>
                  <a:pt x="84363" y="4681"/>
                </a:cubicBezTo>
                <a:lnTo>
                  <a:pt x="84363" y="4681"/>
                </a:lnTo>
                <a:cubicBezTo>
                  <a:pt x="84363" y="4681"/>
                  <a:pt x="84593" y="5093"/>
                  <a:pt x="84931" y="5843"/>
                </a:cubicBezTo>
                <a:lnTo>
                  <a:pt x="84903" y="5843"/>
                </a:lnTo>
                <a:cubicBezTo>
                  <a:pt x="84861" y="5721"/>
                  <a:pt x="84806" y="5605"/>
                  <a:pt x="84732" y="5501"/>
                </a:cubicBezTo>
                <a:cubicBezTo>
                  <a:pt x="84732" y="5501"/>
                  <a:pt x="84729" y="5633"/>
                  <a:pt x="84722" y="5853"/>
                </a:cubicBezTo>
                <a:cubicBezTo>
                  <a:pt x="84711" y="6017"/>
                  <a:pt x="84704" y="6226"/>
                  <a:pt x="84694" y="6470"/>
                </a:cubicBezTo>
                <a:cubicBezTo>
                  <a:pt x="84572" y="6394"/>
                  <a:pt x="84502" y="6359"/>
                  <a:pt x="84502" y="6359"/>
                </a:cubicBezTo>
                <a:lnTo>
                  <a:pt x="84502" y="6359"/>
                </a:lnTo>
                <a:cubicBezTo>
                  <a:pt x="84568" y="6418"/>
                  <a:pt x="84628" y="6477"/>
                  <a:pt x="84690" y="6540"/>
                </a:cubicBezTo>
                <a:cubicBezTo>
                  <a:pt x="84656" y="7245"/>
                  <a:pt x="84603" y="8218"/>
                  <a:pt x="84523" y="9167"/>
                </a:cubicBezTo>
                <a:cubicBezTo>
                  <a:pt x="84380" y="8867"/>
                  <a:pt x="84237" y="8602"/>
                  <a:pt x="84101" y="8378"/>
                </a:cubicBezTo>
                <a:cubicBezTo>
                  <a:pt x="84077" y="7887"/>
                  <a:pt x="84066" y="7562"/>
                  <a:pt x="84066" y="7562"/>
                </a:cubicBezTo>
                <a:cubicBezTo>
                  <a:pt x="83975" y="7702"/>
                  <a:pt x="83906" y="7859"/>
                  <a:pt x="83871" y="8023"/>
                </a:cubicBezTo>
                <a:cubicBezTo>
                  <a:pt x="83718" y="7792"/>
                  <a:pt x="83545" y="7574"/>
                  <a:pt x="83353" y="7376"/>
                </a:cubicBezTo>
                <a:lnTo>
                  <a:pt x="83353" y="7376"/>
                </a:lnTo>
                <a:cubicBezTo>
                  <a:pt x="83414" y="7443"/>
                  <a:pt x="83571" y="7666"/>
                  <a:pt x="83815" y="8267"/>
                </a:cubicBezTo>
                <a:cubicBezTo>
                  <a:pt x="83791" y="8399"/>
                  <a:pt x="83770" y="8539"/>
                  <a:pt x="83756" y="8692"/>
                </a:cubicBezTo>
                <a:lnTo>
                  <a:pt x="83599" y="8570"/>
                </a:lnTo>
                <a:cubicBezTo>
                  <a:pt x="83477" y="8187"/>
                  <a:pt x="83334" y="7887"/>
                  <a:pt x="83163" y="7744"/>
                </a:cubicBezTo>
                <a:cubicBezTo>
                  <a:pt x="83285" y="4064"/>
                  <a:pt x="83972" y="3481"/>
                  <a:pt x="83972" y="3481"/>
                </a:cubicBezTo>
                <a:cubicBezTo>
                  <a:pt x="83927" y="3467"/>
                  <a:pt x="83882" y="3460"/>
                  <a:pt x="83837" y="3460"/>
                </a:cubicBezTo>
                <a:cubicBezTo>
                  <a:pt x="83804" y="3460"/>
                  <a:pt x="83772" y="3463"/>
                  <a:pt x="83738" y="3471"/>
                </a:cubicBezTo>
                <a:cubicBezTo>
                  <a:pt x="83713" y="3466"/>
                  <a:pt x="83687" y="3464"/>
                  <a:pt x="83662" y="3464"/>
                </a:cubicBezTo>
                <a:cubicBezTo>
                  <a:pt x="82965" y="3464"/>
                  <a:pt x="82544" y="5220"/>
                  <a:pt x="82308" y="6840"/>
                </a:cubicBezTo>
                <a:cubicBezTo>
                  <a:pt x="82127" y="6533"/>
                  <a:pt x="81924" y="6240"/>
                  <a:pt x="81698" y="5965"/>
                </a:cubicBezTo>
                <a:cubicBezTo>
                  <a:pt x="81478" y="3401"/>
                  <a:pt x="81380" y="544"/>
                  <a:pt x="81380" y="544"/>
                </a:cubicBezTo>
                <a:cubicBezTo>
                  <a:pt x="81321" y="631"/>
                  <a:pt x="81272" y="726"/>
                  <a:pt x="81227" y="823"/>
                </a:cubicBezTo>
                <a:cubicBezTo>
                  <a:pt x="81220" y="645"/>
                  <a:pt x="81220" y="544"/>
                  <a:pt x="81220" y="544"/>
                </a:cubicBezTo>
                <a:cubicBezTo>
                  <a:pt x="80494" y="1563"/>
                  <a:pt x="80606" y="4517"/>
                  <a:pt x="80878" y="7172"/>
                </a:cubicBezTo>
                <a:lnTo>
                  <a:pt x="80878" y="7179"/>
                </a:lnTo>
                <a:cubicBezTo>
                  <a:pt x="80651" y="6858"/>
                  <a:pt x="80407" y="6551"/>
                  <a:pt x="80142" y="6261"/>
                </a:cubicBezTo>
                <a:cubicBezTo>
                  <a:pt x="79898" y="5714"/>
                  <a:pt x="79612" y="5187"/>
                  <a:pt x="79287" y="4685"/>
                </a:cubicBezTo>
                <a:cubicBezTo>
                  <a:pt x="79221" y="4416"/>
                  <a:pt x="79134" y="4193"/>
                  <a:pt x="79019" y="4029"/>
                </a:cubicBezTo>
                <a:cubicBezTo>
                  <a:pt x="79019" y="4029"/>
                  <a:pt x="79019" y="4120"/>
                  <a:pt x="79008" y="4280"/>
                </a:cubicBezTo>
                <a:cubicBezTo>
                  <a:pt x="78844" y="4046"/>
                  <a:pt x="78660" y="3823"/>
                  <a:pt x="78461" y="3617"/>
                </a:cubicBezTo>
                <a:lnTo>
                  <a:pt x="78461" y="3617"/>
                </a:lnTo>
                <a:cubicBezTo>
                  <a:pt x="78503" y="3663"/>
                  <a:pt x="78646" y="3837"/>
                  <a:pt x="78872" y="4318"/>
                </a:cubicBezTo>
                <a:cubicBezTo>
                  <a:pt x="78701" y="4071"/>
                  <a:pt x="78506" y="3837"/>
                  <a:pt x="78297" y="3617"/>
                </a:cubicBezTo>
                <a:lnTo>
                  <a:pt x="78297" y="3617"/>
                </a:lnTo>
                <a:cubicBezTo>
                  <a:pt x="78356" y="3680"/>
                  <a:pt x="78600" y="3970"/>
                  <a:pt x="78984" y="4960"/>
                </a:cubicBezTo>
                <a:lnTo>
                  <a:pt x="78970" y="5183"/>
                </a:lnTo>
                <a:cubicBezTo>
                  <a:pt x="78803" y="5058"/>
                  <a:pt x="78628" y="4946"/>
                  <a:pt x="78443" y="4849"/>
                </a:cubicBezTo>
                <a:lnTo>
                  <a:pt x="78443" y="4849"/>
                </a:lnTo>
                <a:lnTo>
                  <a:pt x="78674" y="5065"/>
                </a:lnTo>
                <a:cubicBezTo>
                  <a:pt x="78558" y="4985"/>
                  <a:pt x="78436" y="4911"/>
                  <a:pt x="78311" y="4849"/>
                </a:cubicBezTo>
                <a:lnTo>
                  <a:pt x="78311" y="4849"/>
                </a:lnTo>
                <a:cubicBezTo>
                  <a:pt x="78544" y="5051"/>
                  <a:pt x="78761" y="5271"/>
                  <a:pt x="78956" y="5511"/>
                </a:cubicBezTo>
                <a:cubicBezTo>
                  <a:pt x="78914" y="6320"/>
                  <a:pt x="78851" y="7363"/>
                  <a:pt x="78768" y="8357"/>
                </a:cubicBezTo>
                <a:cubicBezTo>
                  <a:pt x="78600" y="8556"/>
                  <a:pt x="78447" y="8769"/>
                  <a:pt x="78304" y="8989"/>
                </a:cubicBezTo>
                <a:cubicBezTo>
                  <a:pt x="78206" y="8814"/>
                  <a:pt x="78115" y="8661"/>
                  <a:pt x="78025" y="8528"/>
                </a:cubicBezTo>
                <a:cubicBezTo>
                  <a:pt x="77938" y="8051"/>
                  <a:pt x="77833" y="7594"/>
                  <a:pt x="77697" y="7227"/>
                </a:cubicBezTo>
                <a:cubicBezTo>
                  <a:pt x="77962" y="6851"/>
                  <a:pt x="78269" y="6505"/>
                  <a:pt x="78611" y="6198"/>
                </a:cubicBezTo>
                <a:lnTo>
                  <a:pt x="78611" y="6198"/>
                </a:lnTo>
                <a:cubicBezTo>
                  <a:pt x="78611" y="6198"/>
                  <a:pt x="78185" y="6408"/>
                  <a:pt x="77589" y="6959"/>
                </a:cubicBezTo>
                <a:lnTo>
                  <a:pt x="77575" y="6927"/>
                </a:lnTo>
                <a:cubicBezTo>
                  <a:pt x="78028" y="5585"/>
                  <a:pt x="78322" y="5187"/>
                  <a:pt x="78405" y="5097"/>
                </a:cubicBezTo>
                <a:lnTo>
                  <a:pt x="78405" y="5097"/>
                </a:lnTo>
                <a:cubicBezTo>
                  <a:pt x="78306" y="5200"/>
                  <a:pt x="77868" y="5671"/>
                  <a:pt x="77352" y="6579"/>
                </a:cubicBezTo>
                <a:lnTo>
                  <a:pt x="77313" y="6540"/>
                </a:lnTo>
                <a:cubicBezTo>
                  <a:pt x="77310" y="6394"/>
                  <a:pt x="77303" y="6313"/>
                  <a:pt x="77303" y="6313"/>
                </a:cubicBezTo>
                <a:cubicBezTo>
                  <a:pt x="77271" y="6359"/>
                  <a:pt x="77243" y="6408"/>
                  <a:pt x="77215" y="6460"/>
                </a:cubicBezTo>
                <a:cubicBezTo>
                  <a:pt x="77158" y="6425"/>
                  <a:pt x="77092" y="6406"/>
                  <a:pt x="77026" y="6406"/>
                </a:cubicBezTo>
                <a:cubicBezTo>
                  <a:pt x="76988" y="6406"/>
                  <a:pt x="76949" y="6412"/>
                  <a:pt x="76912" y="6425"/>
                </a:cubicBezTo>
                <a:cubicBezTo>
                  <a:pt x="76912" y="6425"/>
                  <a:pt x="76996" y="6495"/>
                  <a:pt x="77104" y="6760"/>
                </a:cubicBezTo>
                <a:cubicBezTo>
                  <a:pt x="77062" y="6920"/>
                  <a:pt x="77027" y="7081"/>
                  <a:pt x="77003" y="7245"/>
                </a:cubicBezTo>
                <a:cubicBezTo>
                  <a:pt x="76902" y="7454"/>
                  <a:pt x="76804" y="7677"/>
                  <a:pt x="76703" y="7918"/>
                </a:cubicBezTo>
                <a:cubicBezTo>
                  <a:pt x="76570" y="8082"/>
                  <a:pt x="76438" y="8260"/>
                  <a:pt x="76302" y="8459"/>
                </a:cubicBezTo>
                <a:cubicBezTo>
                  <a:pt x="76291" y="8214"/>
                  <a:pt x="76288" y="8064"/>
                  <a:pt x="76288" y="8064"/>
                </a:cubicBezTo>
                <a:cubicBezTo>
                  <a:pt x="76232" y="8148"/>
                  <a:pt x="76187" y="8239"/>
                  <a:pt x="76152" y="8337"/>
                </a:cubicBezTo>
                <a:lnTo>
                  <a:pt x="76064" y="8344"/>
                </a:lnTo>
                <a:cubicBezTo>
                  <a:pt x="76239" y="6683"/>
                  <a:pt x="76343" y="4887"/>
                  <a:pt x="76176" y="3621"/>
                </a:cubicBezTo>
                <a:cubicBezTo>
                  <a:pt x="76654" y="2515"/>
                  <a:pt x="77003" y="1901"/>
                  <a:pt x="77003" y="1901"/>
                </a:cubicBezTo>
                <a:lnTo>
                  <a:pt x="77003" y="1901"/>
                </a:lnTo>
                <a:cubicBezTo>
                  <a:pt x="76657" y="2239"/>
                  <a:pt x="76343" y="2613"/>
                  <a:pt x="76061" y="3007"/>
                </a:cubicBezTo>
                <a:cubicBezTo>
                  <a:pt x="75988" y="2714"/>
                  <a:pt x="75890" y="2477"/>
                  <a:pt x="75764" y="2295"/>
                </a:cubicBezTo>
                <a:cubicBezTo>
                  <a:pt x="75764" y="2295"/>
                  <a:pt x="75747" y="2780"/>
                  <a:pt x="75712" y="3523"/>
                </a:cubicBezTo>
                <a:cubicBezTo>
                  <a:pt x="75206" y="4318"/>
                  <a:pt x="74770" y="5222"/>
                  <a:pt x="74397" y="6160"/>
                </a:cubicBezTo>
                <a:cubicBezTo>
                  <a:pt x="74230" y="5619"/>
                  <a:pt x="74034" y="5197"/>
                  <a:pt x="73787" y="5026"/>
                </a:cubicBezTo>
                <a:cubicBezTo>
                  <a:pt x="73741" y="4869"/>
                  <a:pt x="73675" y="4723"/>
                  <a:pt x="73584" y="4587"/>
                </a:cubicBezTo>
                <a:cubicBezTo>
                  <a:pt x="73584" y="4587"/>
                  <a:pt x="73581" y="4719"/>
                  <a:pt x="73570" y="4946"/>
                </a:cubicBezTo>
                <a:cubicBezTo>
                  <a:pt x="73562" y="4946"/>
                  <a:pt x="73554" y="4945"/>
                  <a:pt x="73545" y="4945"/>
                </a:cubicBezTo>
                <a:cubicBezTo>
                  <a:pt x="73504" y="4945"/>
                  <a:pt x="73461" y="4952"/>
                  <a:pt x="73420" y="4964"/>
                </a:cubicBezTo>
                <a:cubicBezTo>
                  <a:pt x="73420" y="4964"/>
                  <a:pt x="73476" y="5012"/>
                  <a:pt x="73560" y="5180"/>
                </a:cubicBezTo>
                <a:cubicBezTo>
                  <a:pt x="73532" y="5797"/>
                  <a:pt x="73483" y="6837"/>
                  <a:pt x="73407" y="7918"/>
                </a:cubicBezTo>
                <a:cubicBezTo>
                  <a:pt x="73302" y="8068"/>
                  <a:pt x="73183" y="8249"/>
                  <a:pt x="73058" y="8462"/>
                </a:cubicBezTo>
                <a:lnTo>
                  <a:pt x="72984" y="8514"/>
                </a:lnTo>
                <a:cubicBezTo>
                  <a:pt x="72971" y="8221"/>
                  <a:pt x="72957" y="7946"/>
                  <a:pt x="72943" y="7709"/>
                </a:cubicBezTo>
                <a:cubicBezTo>
                  <a:pt x="73005" y="7583"/>
                  <a:pt x="73079" y="7465"/>
                  <a:pt x="73166" y="7360"/>
                </a:cubicBezTo>
                <a:lnTo>
                  <a:pt x="73166" y="7360"/>
                </a:lnTo>
                <a:cubicBezTo>
                  <a:pt x="73141" y="7384"/>
                  <a:pt x="73061" y="7468"/>
                  <a:pt x="72939" y="7615"/>
                </a:cubicBezTo>
                <a:cubicBezTo>
                  <a:pt x="72918" y="7116"/>
                  <a:pt x="72904" y="6788"/>
                  <a:pt x="72904" y="6788"/>
                </a:cubicBezTo>
                <a:cubicBezTo>
                  <a:pt x="72866" y="6847"/>
                  <a:pt x="72834" y="6910"/>
                  <a:pt x="72803" y="6976"/>
                </a:cubicBezTo>
                <a:cubicBezTo>
                  <a:pt x="72779" y="6108"/>
                  <a:pt x="72660" y="5389"/>
                  <a:pt x="72398" y="5016"/>
                </a:cubicBezTo>
                <a:cubicBezTo>
                  <a:pt x="72398" y="5016"/>
                  <a:pt x="72360" y="6184"/>
                  <a:pt x="72276" y="7580"/>
                </a:cubicBezTo>
                <a:cubicBezTo>
                  <a:pt x="72221" y="7433"/>
                  <a:pt x="72151" y="7294"/>
                  <a:pt x="72067" y="7161"/>
                </a:cubicBezTo>
                <a:cubicBezTo>
                  <a:pt x="72053" y="6411"/>
                  <a:pt x="71980" y="5762"/>
                  <a:pt x="71816" y="5323"/>
                </a:cubicBezTo>
                <a:cubicBezTo>
                  <a:pt x="72015" y="4908"/>
                  <a:pt x="72140" y="4681"/>
                  <a:pt x="72140" y="4681"/>
                </a:cubicBezTo>
                <a:lnTo>
                  <a:pt x="72140" y="4681"/>
                </a:lnTo>
                <a:cubicBezTo>
                  <a:pt x="71997" y="4824"/>
                  <a:pt x="71858" y="4978"/>
                  <a:pt x="71729" y="5135"/>
                </a:cubicBezTo>
                <a:lnTo>
                  <a:pt x="71662" y="5016"/>
                </a:lnTo>
                <a:cubicBezTo>
                  <a:pt x="71662" y="5016"/>
                  <a:pt x="71659" y="5093"/>
                  <a:pt x="71652" y="5222"/>
                </a:cubicBezTo>
                <a:cubicBezTo>
                  <a:pt x="71506" y="5407"/>
                  <a:pt x="71366" y="5591"/>
                  <a:pt x="71226" y="5794"/>
                </a:cubicBezTo>
                <a:cubicBezTo>
                  <a:pt x="71216" y="5741"/>
                  <a:pt x="71206" y="5689"/>
                  <a:pt x="71192" y="5637"/>
                </a:cubicBezTo>
                <a:cubicBezTo>
                  <a:pt x="71854" y="4245"/>
                  <a:pt x="72646" y="3042"/>
                  <a:pt x="73595" y="2215"/>
                </a:cubicBezTo>
                <a:lnTo>
                  <a:pt x="73595" y="2215"/>
                </a:lnTo>
                <a:cubicBezTo>
                  <a:pt x="73595" y="2215"/>
                  <a:pt x="72070" y="2951"/>
                  <a:pt x="70515" y="5257"/>
                </a:cubicBezTo>
                <a:cubicBezTo>
                  <a:pt x="70316" y="4988"/>
                  <a:pt x="70096" y="4737"/>
                  <a:pt x="69856" y="4503"/>
                </a:cubicBezTo>
                <a:lnTo>
                  <a:pt x="69856" y="4503"/>
                </a:lnTo>
                <a:cubicBezTo>
                  <a:pt x="69856" y="4503"/>
                  <a:pt x="70058" y="4856"/>
                  <a:pt x="70354" y="5501"/>
                </a:cubicBezTo>
                <a:cubicBezTo>
                  <a:pt x="70100" y="5895"/>
                  <a:pt x="69849" y="6324"/>
                  <a:pt x="69601" y="6805"/>
                </a:cubicBezTo>
                <a:cubicBezTo>
                  <a:pt x="69392" y="6481"/>
                  <a:pt x="69182" y="6195"/>
                  <a:pt x="68977" y="5933"/>
                </a:cubicBezTo>
                <a:cubicBezTo>
                  <a:pt x="69699" y="3998"/>
                  <a:pt x="70326" y="2885"/>
                  <a:pt x="70327" y="2885"/>
                </a:cubicBezTo>
                <a:lnTo>
                  <a:pt x="70327" y="2885"/>
                </a:lnTo>
                <a:cubicBezTo>
                  <a:pt x="69636" y="3558"/>
                  <a:pt x="69046" y="4437"/>
                  <a:pt x="68541" y="5417"/>
                </a:cubicBezTo>
                <a:cubicBezTo>
                  <a:pt x="67529" y="4294"/>
                  <a:pt x="66713" y="3896"/>
                  <a:pt x="66713" y="3896"/>
                </a:cubicBezTo>
                <a:lnTo>
                  <a:pt x="66713" y="3896"/>
                </a:lnTo>
                <a:cubicBezTo>
                  <a:pt x="67229" y="4346"/>
                  <a:pt x="67690" y="4911"/>
                  <a:pt x="68105" y="5567"/>
                </a:cubicBezTo>
                <a:cubicBezTo>
                  <a:pt x="67860" y="5703"/>
                  <a:pt x="67658" y="6094"/>
                  <a:pt x="67498" y="6610"/>
                </a:cubicBezTo>
                <a:lnTo>
                  <a:pt x="67316" y="6823"/>
                </a:lnTo>
                <a:cubicBezTo>
                  <a:pt x="67264" y="6209"/>
                  <a:pt x="67149" y="5707"/>
                  <a:pt x="66950" y="5417"/>
                </a:cubicBezTo>
                <a:cubicBezTo>
                  <a:pt x="66950" y="5417"/>
                  <a:pt x="66919" y="6320"/>
                  <a:pt x="66849" y="7475"/>
                </a:cubicBezTo>
                <a:lnTo>
                  <a:pt x="66695" y="7733"/>
                </a:lnTo>
                <a:cubicBezTo>
                  <a:pt x="66601" y="7597"/>
                  <a:pt x="66504" y="7472"/>
                  <a:pt x="66402" y="7349"/>
                </a:cubicBezTo>
                <a:cubicBezTo>
                  <a:pt x="66291" y="5930"/>
                  <a:pt x="66221" y="4458"/>
                  <a:pt x="66186" y="3638"/>
                </a:cubicBezTo>
                <a:cubicBezTo>
                  <a:pt x="66280" y="3453"/>
                  <a:pt x="66347" y="3394"/>
                  <a:pt x="66347" y="3394"/>
                </a:cubicBezTo>
                <a:cubicBezTo>
                  <a:pt x="66300" y="3382"/>
                  <a:pt x="66252" y="3376"/>
                  <a:pt x="66203" y="3376"/>
                </a:cubicBezTo>
                <a:cubicBezTo>
                  <a:pt x="66193" y="3376"/>
                  <a:pt x="66182" y="3376"/>
                  <a:pt x="66172" y="3377"/>
                </a:cubicBezTo>
                <a:cubicBezTo>
                  <a:pt x="66165" y="3125"/>
                  <a:pt x="66158" y="2975"/>
                  <a:pt x="66158" y="2975"/>
                </a:cubicBezTo>
                <a:cubicBezTo>
                  <a:pt x="66061" y="3125"/>
                  <a:pt x="65984" y="3293"/>
                  <a:pt x="65932" y="3464"/>
                </a:cubicBezTo>
                <a:cubicBezTo>
                  <a:pt x="65715" y="3621"/>
                  <a:pt x="65527" y="3952"/>
                  <a:pt x="65370" y="4395"/>
                </a:cubicBezTo>
                <a:cubicBezTo>
                  <a:pt x="65325" y="4263"/>
                  <a:pt x="65265" y="4140"/>
                  <a:pt x="65189" y="4029"/>
                </a:cubicBezTo>
                <a:cubicBezTo>
                  <a:pt x="65189" y="4029"/>
                  <a:pt x="65178" y="4371"/>
                  <a:pt x="65154" y="4911"/>
                </a:cubicBezTo>
                <a:cubicBezTo>
                  <a:pt x="64770" y="3931"/>
                  <a:pt x="64324" y="2982"/>
                  <a:pt x="63814" y="2128"/>
                </a:cubicBezTo>
                <a:cubicBezTo>
                  <a:pt x="63765" y="1123"/>
                  <a:pt x="63745" y="440"/>
                  <a:pt x="63745" y="440"/>
                </a:cubicBezTo>
                <a:cubicBezTo>
                  <a:pt x="63577" y="673"/>
                  <a:pt x="63455" y="1015"/>
                  <a:pt x="63368" y="1430"/>
                </a:cubicBezTo>
                <a:cubicBezTo>
                  <a:pt x="63026" y="914"/>
                  <a:pt x="62628" y="433"/>
                  <a:pt x="621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7" name="Google Shape;2107;p34"/>
          <p:cNvGrpSpPr/>
          <p:nvPr/>
        </p:nvGrpSpPr>
        <p:grpSpPr>
          <a:xfrm>
            <a:off x="-7720269" y="539619"/>
            <a:ext cx="24584538" cy="8776802"/>
            <a:chOff x="4168525" y="2572625"/>
            <a:chExt cx="3211650" cy="1146575"/>
          </a:xfrm>
        </p:grpSpPr>
        <p:sp>
          <p:nvSpPr>
            <p:cNvPr id="2108" name="Google Shape;2108;p34"/>
            <p:cNvSpPr/>
            <p:nvPr/>
          </p:nvSpPr>
          <p:spPr>
            <a:xfrm>
              <a:off x="4168525" y="2683475"/>
              <a:ext cx="3211650" cy="1035725"/>
            </a:xfrm>
            <a:custGeom>
              <a:avLst/>
              <a:gdLst/>
              <a:ahLst/>
              <a:cxnLst/>
              <a:rect l="l" t="t" r="r" b="b"/>
              <a:pathLst>
                <a:path w="128466" h="41429" extrusionOk="0">
                  <a:moveTo>
                    <a:pt x="64233" y="556"/>
                  </a:moveTo>
                  <a:cubicBezTo>
                    <a:pt x="81288" y="556"/>
                    <a:pt x="97321" y="2678"/>
                    <a:pt x="109373" y="6529"/>
                  </a:cubicBezTo>
                  <a:cubicBezTo>
                    <a:pt x="115218" y="8398"/>
                    <a:pt x="119799" y="10568"/>
                    <a:pt x="122996" y="12981"/>
                  </a:cubicBezTo>
                  <a:cubicBezTo>
                    <a:pt x="126255" y="15446"/>
                    <a:pt x="127910" y="18047"/>
                    <a:pt x="127910" y="20714"/>
                  </a:cubicBezTo>
                  <a:cubicBezTo>
                    <a:pt x="127910" y="23382"/>
                    <a:pt x="126255" y="25981"/>
                    <a:pt x="122996" y="28445"/>
                  </a:cubicBezTo>
                  <a:cubicBezTo>
                    <a:pt x="119799" y="30861"/>
                    <a:pt x="115218" y="33033"/>
                    <a:pt x="109373" y="34897"/>
                  </a:cubicBezTo>
                  <a:cubicBezTo>
                    <a:pt x="97321" y="38750"/>
                    <a:pt x="81286" y="40869"/>
                    <a:pt x="64233" y="40869"/>
                  </a:cubicBezTo>
                  <a:cubicBezTo>
                    <a:pt x="47179" y="40869"/>
                    <a:pt x="31149" y="38750"/>
                    <a:pt x="19095" y="34897"/>
                  </a:cubicBezTo>
                  <a:cubicBezTo>
                    <a:pt x="13252" y="33033"/>
                    <a:pt x="8669" y="30861"/>
                    <a:pt x="5472" y="28445"/>
                  </a:cubicBezTo>
                  <a:cubicBezTo>
                    <a:pt x="2211" y="25981"/>
                    <a:pt x="558" y="23382"/>
                    <a:pt x="558" y="20714"/>
                  </a:cubicBezTo>
                  <a:cubicBezTo>
                    <a:pt x="558" y="18047"/>
                    <a:pt x="2211" y="15446"/>
                    <a:pt x="5472" y="12981"/>
                  </a:cubicBezTo>
                  <a:cubicBezTo>
                    <a:pt x="8669" y="10568"/>
                    <a:pt x="13252" y="8398"/>
                    <a:pt x="19095" y="6529"/>
                  </a:cubicBezTo>
                  <a:cubicBezTo>
                    <a:pt x="31149" y="2678"/>
                    <a:pt x="47179" y="556"/>
                    <a:pt x="64233" y="556"/>
                  </a:cubicBezTo>
                  <a:close/>
                  <a:moveTo>
                    <a:pt x="64233" y="0"/>
                  </a:moveTo>
                  <a:cubicBezTo>
                    <a:pt x="55590" y="0"/>
                    <a:pt x="47199" y="543"/>
                    <a:pt x="39301" y="1608"/>
                  </a:cubicBezTo>
                  <a:cubicBezTo>
                    <a:pt x="31672" y="2640"/>
                    <a:pt x="24817" y="4118"/>
                    <a:pt x="18927" y="5999"/>
                  </a:cubicBezTo>
                  <a:cubicBezTo>
                    <a:pt x="6721" y="9899"/>
                    <a:pt x="0" y="15127"/>
                    <a:pt x="0" y="20714"/>
                  </a:cubicBezTo>
                  <a:cubicBezTo>
                    <a:pt x="0" y="26301"/>
                    <a:pt x="6721" y="31529"/>
                    <a:pt x="18927" y="35429"/>
                  </a:cubicBezTo>
                  <a:cubicBezTo>
                    <a:pt x="24817" y="37311"/>
                    <a:pt x="31672" y="38789"/>
                    <a:pt x="39301" y="39818"/>
                  </a:cubicBezTo>
                  <a:cubicBezTo>
                    <a:pt x="47199" y="40886"/>
                    <a:pt x="55590" y="41428"/>
                    <a:pt x="64233" y="41428"/>
                  </a:cubicBezTo>
                  <a:cubicBezTo>
                    <a:pt x="72880" y="41428"/>
                    <a:pt x="81267" y="40886"/>
                    <a:pt x="89165" y="39818"/>
                  </a:cubicBezTo>
                  <a:cubicBezTo>
                    <a:pt x="96798" y="38786"/>
                    <a:pt x="103651" y="37311"/>
                    <a:pt x="109541" y="35429"/>
                  </a:cubicBezTo>
                  <a:cubicBezTo>
                    <a:pt x="121747" y="31529"/>
                    <a:pt x="128466" y="26303"/>
                    <a:pt x="128466" y="20714"/>
                  </a:cubicBezTo>
                  <a:cubicBezTo>
                    <a:pt x="128466" y="15125"/>
                    <a:pt x="121747" y="9899"/>
                    <a:pt x="109541" y="5999"/>
                  </a:cubicBezTo>
                  <a:cubicBezTo>
                    <a:pt x="103653" y="4118"/>
                    <a:pt x="96798" y="2640"/>
                    <a:pt x="89165" y="1608"/>
                  </a:cubicBezTo>
                  <a:cubicBezTo>
                    <a:pt x="81267" y="543"/>
                    <a:pt x="72878" y="0"/>
                    <a:pt x="64233"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4"/>
            <p:cNvSpPr/>
            <p:nvPr/>
          </p:nvSpPr>
          <p:spPr>
            <a:xfrm>
              <a:off x="4463250" y="2655875"/>
              <a:ext cx="2622300" cy="983275"/>
            </a:xfrm>
            <a:custGeom>
              <a:avLst/>
              <a:gdLst/>
              <a:ahLst/>
              <a:cxnLst/>
              <a:rect l="l" t="t" r="r" b="b"/>
              <a:pathLst>
                <a:path w="104892" h="39331" extrusionOk="0">
                  <a:moveTo>
                    <a:pt x="52444" y="372"/>
                  </a:moveTo>
                  <a:cubicBezTo>
                    <a:pt x="66381" y="372"/>
                    <a:pt x="79482" y="2392"/>
                    <a:pt x="89334" y="6066"/>
                  </a:cubicBezTo>
                  <a:cubicBezTo>
                    <a:pt x="94111" y="7847"/>
                    <a:pt x="97859" y="9918"/>
                    <a:pt x="100475" y="12221"/>
                  </a:cubicBezTo>
                  <a:cubicBezTo>
                    <a:pt x="103158" y="14587"/>
                    <a:pt x="104520" y="17094"/>
                    <a:pt x="104520" y="19668"/>
                  </a:cubicBezTo>
                  <a:cubicBezTo>
                    <a:pt x="104520" y="22241"/>
                    <a:pt x="103158" y="24744"/>
                    <a:pt x="100475" y="27111"/>
                  </a:cubicBezTo>
                  <a:cubicBezTo>
                    <a:pt x="97859" y="29413"/>
                    <a:pt x="94111" y="31484"/>
                    <a:pt x="89334" y="33268"/>
                  </a:cubicBezTo>
                  <a:cubicBezTo>
                    <a:pt x="79482" y="36939"/>
                    <a:pt x="66379" y="38959"/>
                    <a:pt x="52444" y="38959"/>
                  </a:cubicBezTo>
                  <a:cubicBezTo>
                    <a:pt x="38509" y="38959"/>
                    <a:pt x="25406" y="36939"/>
                    <a:pt x="15556" y="33268"/>
                  </a:cubicBezTo>
                  <a:cubicBezTo>
                    <a:pt x="10779" y="31484"/>
                    <a:pt x="7029" y="29413"/>
                    <a:pt x="4415" y="27111"/>
                  </a:cubicBezTo>
                  <a:cubicBezTo>
                    <a:pt x="1732" y="24744"/>
                    <a:pt x="372" y="22243"/>
                    <a:pt x="372" y="19668"/>
                  </a:cubicBezTo>
                  <a:cubicBezTo>
                    <a:pt x="372" y="17090"/>
                    <a:pt x="1732" y="14587"/>
                    <a:pt x="4415" y="12221"/>
                  </a:cubicBezTo>
                  <a:cubicBezTo>
                    <a:pt x="7029" y="9918"/>
                    <a:pt x="10779" y="7847"/>
                    <a:pt x="15556" y="6066"/>
                  </a:cubicBezTo>
                  <a:cubicBezTo>
                    <a:pt x="25406" y="2392"/>
                    <a:pt x="38509" y="372"/>
                    <a:pt x="52444" y="372"/>
                  </a:cubicBezTo>
                  <a:close/>
                  <a:moveTo>
                    <a:pt x="52444" y="0"/>
                  </a:moveTo>
                  <a:cubicBezTo>
                    <a:pt x="38464" y="0"/>
                    <a:pt x="25319" y="2031"/>
                    <a:pt x="15428" y="5717"/>
                  </a:cubicBezTo>
                  <a:cubicBezTo>
                    <a:pt x="10606" y="7516"/>
                    <a:pt x="6817" y="9611"/>
                    <a:pt x="4169" y="11943"/>
                  </a:cubicBezTo>
                  <a:cubicBezTo>
                    <a:pt x="1403" y="14384"/>
                    <a:pt x="0" y="16981"/>
                    <a:pt x="0" y="19668"/>
                  </a:cubicBezTo>
                  <a:cubicBezTo>
                    <a:pt x="0" y="22352"/>
                    <a:pt x="1403" y="24949"/>
                    <a:pt x="4169" y="27388"/>
                  </a:cubicBezTo>
                  <a:cubicBezTo>
                    <a:pt x="6817" y="29722"/>
                    <a:pt x="10606" y="31815"/>
                    <a:pt x="15428" y="33616"/>
                  </a:cubicBezTo>
                  <a:cubicBezTo>
                    <a:pt x="25319" y="37302"/>
                    <a:pt x="38464" y="39331"/>
                    <a:pt x="52444" y="39331"/>
                  </a:cubicBezTo>
                  <a:cubicBezTo>
                    <a:pt x="66424" y="39331"/>
                    <a:pt x="79573" y="37302"/>
                    <a:pt x="89464" y="33616"/>
                  </a:cubicBezTo>
                  <a:cubicBezTo>
                    <a:pt x="94284" y="31815"/>
                    <a:pt x="98071" y="29722"/>
                    <a:pt x="100721" y="27388"/>
                  </a:cubicBezTo>
                  <a:cubicBezTo>
                    <a:pt x="103487" y="24949"/>
                    <a:pt x="104892" y="22352"/>
                    <a:pt x="104892" y="19668"/>
                  </a:cubicBezTo>
                  <a:cubicBezTo>
                    <a:pt x="104892" y="16981"/>
                    <a:pt x="103487" y="14384"/>
                    <a:pt x="100721" y="11943"/>
                  </a:cubicBezTo>
                  <a:cubicBezTo>
                    <a:pt x="98071" y="9611"/>
                    <a:pt x="94284" y="7516"/>
                    <a:pt x="89464" y="5717"/>
                  </a:cubicBezTo>
                  <a:cubicBezTo>
                    <a:pt x="79573" y="2031"/>
                    <a:pt x="66424" y="0"/>
                    <a:pt x="52444"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4"/>
            <p:cNvSpPr/>
            <p:nvPr/>
          </p:nvSpPr>
          <p:spPr>
            <a:xfrm>
              <a:off x="4744550" y="2572625"/>
              <a:ext cx="2059700" cy="983300"/>
            </a:xfrm>
            <a:custGeom>
              <a:avLst/>
              <a:gdLst/>
              <a:ahLst/>
              <a:cxnLst/>
              <a:rect l="l" t="t" r="r" b="b"/>
              <a:pathLst>
                <a:path w="82388" h="39332" extrusionOk="0">
                  <a:moveTo>
                    <a:pt x="41192" y="372"/>
                  </a:moveTo>
                  <a:cubicBezTo>
                    <a:pt x="63702" y="372"/>
                    <a:pt x="82015" y="9028"/>
                    <a:pt x="82015" y="19668"/>
                  </a:cubicBezTo>
                  <a:cubicBezTo>
                    <a:pt x="82015" y="30306"/>
                    <a:pt x="63702" y="38960"/>
                    <a:pt x="41192" y="38960"/>
                  </a:cubicBezTo>
                  <a:cubicBezTo>
                    <a:pt x="18682" y="38960"/>
                    <a:pt x="368" y="30308"/>
                    <a:pt x="368" y="19668"/>
                  </a:cubicBezTo>
                  <a:cubicBezTo>
                    <a:pt x="368" y="9026"/>
                    <a:pt x="18682" y="372"/>
                    <a:pt x="41192" y="372"/>
                  </a:cubicBezTo>
                  <a:close/>
                  <a:moveTo>
                    <a:pt x="41192" y="1"/>
                  </a:moveTo>
                  <a:cubicBezTo>
                    <a:pt x="30212" y="1"/>
                    <a:pt x="19886" y="2032"/>
                    <a:pt x="12115" y="5724"/>
                  </a:cubicBezTo>
                  <a:cubicBezTo>
                    <a:pt x="8326" y="7525"/>
                    <a:pt x="5351" y="9622"/>
                    <a:pt x="3269" y="11960"/>
                  </a:cubicBezTo>
                  <a:cubicBezTo>
                    <a:pt x="1101" y="14397"/>
                    <a:pt x="1" y="16992"/>
                    <a:pt x="1" y="19668"/>
                  </a:cubicBezTo>
                  <a:cubicBezTo>
                    <a:pt x="1" y="22342"/>
                    <a:pt x="1101" y="24937"/>
                    <a:pt x="3269" y="27372"/>
                  </a:cubicBezTo>
                  <a:cubicBezTo>
                    <a:pt x="5351" y="29710"/>
                    <a:pt x="8326" y="31809"/>
                    <a:pt x="12115" y="33608"/>
                  </a:cubicBezTo>
                  <a:cubicBezTo>
                    <a:pt x="19886" y="37300"/>
                    <a:pt x="30212" y="39331"/>
                    <a:pt x="41192" y="39331"/>
                  </a:cubicBezTo>
                  <a:cubicBezTo>
                    <a:pt x="52176" y="39331"/>
                    <a:pt x="62502" y="37300"/>
                    <a:pt x="70269" y="33608"/>
                  </a:cubicBezTo>
                  <a:cubicBezTo>
                    <a:pt x="74058" y="31809"/>
                    <a:pt x="77035" y="29710"/>
                    <a:pt x="79117" y="27372"/>
                  </a:cubicBezTo>
                  <a:cubicBezTo>
                    <a:pt x="81287" y="24937"/>
                    <a:pt x="82387" y="22344"/>
                    <a:pt x="82387" y="19668"/>
                  </a:cubicBezTo>
                  <a:cubicBezTo>
                    <a:pt x="82387" y="16990"/>
                    <a:pt x="81287" y="14397"/>
                    <a:pt x="79117" y="11960"/>
                  </a:cubicBezTo>
                  <a:cubicBezTo>
                    <a:pt x="77035" y="9622"/>
                    <a:pt x="74058" y="7525"/>
                    <a:pt x="70269" y="5724"/>
                  </a:cubicBezTo>
                  <a:cubicBezTo>
                    <a:pt x="62502" y="2032"/>
                    <a:pt x="52171" y="1"/>
                    <a:pt x="41192"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29">
  <p:cSld name="CUSTOM_38">
    <p:bg>
      <p:bgPr>
        <a:gradFill>
          <a:gsLst>
            <a:gs pos="0">
              <a:schemeClr val="dk1"/>
            </a:gs>
            <a:gs pos="100000">
              <a:schemeClr val="lt1"/>
            </a:gs>
          </a:gsLst>
          <a:path path="circle">
            <a:fillToRect l="50000" t="50000" r="50000" b="50000"/>
          </a:path>
          <a:tileRect/>
        </a:gradFill>
        <a:effectLst/>
      </p:bgPr>
    </p:bg>
    <p:spTree>
      <p:nvGrpSpPr>
        <p:cNvPr id="1" name="Shape 2545"/>
        <p:cNvGrpSpPr/>
        <p:nvPr/>
      </p:nvGrpSpPr>
      <p:grpSpPr>
        <a:xfrm>
          <a:off x="0" y="0"/>
          <a:ext cx="0" cy="0"/>
          <a:chOff x="0" y="0"/>
          <a:chExt cx="0" cy="0"/>
        </a:xfrm>
      </p:grpSpPr>
      <p:grpSp>
        <p:nvGrpSpPr>
          <p:cNvPr id="2546" name="Google Shape;2546;p43"/>
          <p:cNvGrpSpPr/>
          <p:nvPr/>
        </p:nvGrpSpPr>
        <p:grpSpPr>
          <a:xfrm rot="10800000">
            <a:off x="1311319" y="-1037949"/>
            <a:ext cx="6521362" cy="6870410"/>
            <a:chOff x="2335203" y="-1037949"/>
            <a:chExt cx="6521362" cy="6870410"/>
          </a:xfrm>
        </p:grpSpPr>
        <p:sp>
          <p:nvSpPr>
            <p:cNvPr id="2547" name="Google Shape;2547;p43"/>
            <p:cNvSpPr/>
            <p:nvPr/>
          </p:nvSpPr>
          <p:spPr>
            <a:xfrm>
              <a:off x="4061819" y="-1037949"/>
              <a:ext cx="3056643" cy="6870410"/>
            </a:xfrm>
            <a:custGeom>
              <a:avLst/>
              <a:gdLst/>
              <a:ahLst/>
              <a:cxnLst/>
              <a:rect l="l" t="t" r="r" b="b"/>
              <a:pathLst>
                <a:path w="62556" h="140607" extrusionOk="0">
                  <a:moveTo>
                    <a:pt x="32515" y="1"/>
                  </a:moveTo>
                  <a:cubicBezTo>
                    <a:pt x="30910" y="1"/>
                    <a:pt x="29589" y="1298"/>
                    <a:pt x="29567" y="2915"/>
                  </a:cubicBezTo>
                  <a:cubicBezTo>
                    <a:pt x="29575" y="3059"/>
                    <a:pt x="29590" y="3203"/>
                    <a:pt x="29605" y="3348"/>
                  </a:cubicBezTo>
                  <a:cubicBezTo>
                    <a:pt x="29127" y="3970"/>
                    <a:pt x="28861" y="4736"/>
                    <a:pt x="28861" y="5518"/>
                  </a:cubicBezTo>
                  <a:cubicBezTo>
                    <a:pt x="28861" y="5609"/>
                    <a:pt x="28861" y="5693"/>
                    <a:pt x="28869" y="5776"/>
                  </a:cubicBezTo>
                  <a:cubicBezTo>
                    <a:pt x="28398" y="6474"/>
                    <a:pt x="28140" y="7294"/>
                    <a:pt x="28140" y="8129"/>
                  </a:cubicBezTo>
                  <a:lnTo>
                    <a:pt x="28140" y="8205"/>
                  </a:lnTo>
                  <a:cubicBezTo>
                    <a:pt x="27692" y="8933"/>
                    <a:pt x="27442" y="9768"/>
                    <a:pt x="27427" y="10625"/>
                  </a:cubicBezTo>
                  <a:cubicBezTo>
                    <a:pt x="27002" y="11369"/>
                    <a:pt x="26759" y="12196"/>
                    <a:pt x="26714" y="13054"/>
                  </a:cubicBezTo>
                  <a:cubicBezTo>
                    <a:pt x="26311" y="13805"/>
                    <a:pt x="26068" y="14632"/>
                    <a:pt x="26000" y="15482"/>
                  </a:cubicBezTo>
                  <a:cubicBezTo>
                    <a:pt x="25621" y="16233"/>
                    <a:pt x="25378" y="17061"/>
                    <a:pt x="25294" y="17903"/>
                  </a:cubicBezTo>
                  <a:cubicBezTo>
                    <a:pt x="24923" y="18669"/>
                    <a:pt x="24687" y="19489"/>
                    <a:pt x="24589" y="20339"/>
                  </a:cubicBezTo>
                  <a:cubicBezTo>
                    <a:pt x="24232" y="21106"/>
                    <a:pt x="23997" y="21918"/>
                    <a:pt x="23890" y="22760"/>
                  </a:cubicBezTo>
                  <a:cubicBezTo>
                    <a:pt x="23541" y="23526"/>
                    <a:pt x="23306" y="24338"/>
                    <a:pt x="23185" y="25173"/>
                  </a:cubicBezTo>
                  <a:cubicBezTo>
                    <a:pt x="22843" y="25955"/>
                    <a:pt x="22608" y="26767"/>
                    <a:pt x="22487" y="27602"/>
                  </a:cubicBezTo>
                  <a:cubicBezTo>
                    <a:pt x="22145" y="28383"/>
                    <a:pt x="21910" y="29203"/>
                    <a:pt x="21781" y="30045"/>
                  </a:cubicBezTo>
                  <a:cubicBezTo>
                    <a:pt x="21454" y="30827"/>
                    <a:pt x="21219" y="31639"/>
                    <a:pt x="21083" y="32474"/>
                  </a:cubicBezTo>
                  <a:cubicBezTo>
                    <a:pt x="20764" y="33248"/>
                    <a:pt x="20529" y="34060"/>
                    <a:pt x="20384" y="34887"/>
                  </a:cubicBezTo>
                  <a:cubicBezTo>
                    <a:pt x="20073" y="35676"/>
                    <a:pt x="19838" y="36488"/>
                    <a:pt x="19694" y="37315"/>
                  </a:cubicBezTo>
                  <a:cubicBezTo>
                    <a:pt x="19383" y="38097"/>
                    <a:pt x="19147" y="38909"/>
                    <a:pt x="18996" y="39736"/>
                  </a:cubicBezTo>
                  <a:cubicBezTo>
                    <a:pt x="18692" y="40525"/>
                    <a:pt x="18457" y="41330"/>
                    <a:pt x="18297" y="42157"/>
                  </a:cubicBezTo>
                  <a:cubicBezTo>
                    <a:pt x="17994" y="42939"/>
                    <a:pt x="17766" y="43751"/>
                    <a:pt x="17607" y="44578"/>
                  </a:cubicBezTo>
                  <a:cubicBezTo>
                    <a:pt x="17303" y="45367"/>
                    <a:pt x="17068" y="46179"/>
                    <a:pt x="16909" y="47006"/>
                  </a:cubicBezTo>
                  <a:cubicBezTo>
                    <a:pt x="16605" y="47795"/>
                    <a:pt x="16378" y="48607"/>
                    <a:pt x="16211" y="49435"/>
                  </a:cubicBezTo>
                  <a:cubicBezTo>
                    <a:pt x="15915" y="50224"/>
                    <a:pt x="15679" y="51043"/>
                    <a:pt x="15512" y="51871"/>
                  </a:cubicBezTo>
                  <a:cubicBezTo>
                    <a:pt x="15216" y="52667"/>
                    <a:pt x="14981" y="53479"/>
                    <a:pt x="14807" y="54307"/>
                  </a:cubicBezTo>
                  <a:cubicBezTo>
                    <a:pt x="14518" y="55103"/>
                    <a:pt x="14291" y="55915"/>
                    <a:pt x="14116" y="56750"/>
                  </a:cubicBezTo>
                  <a:cubicBezTo>
                    <a:pt x="13828" y="57539"/>
                    <a:pt x="13592" y="58359"/>
                    <a:pt x="13418" y="59186"/>
                  </a:cubicBezTo>
                  <a:cubicBezTo>
                    <a:pt x="13129" y="59975"/>
                    <a:pt x="12894" y="60787"/>
                    <a:pt x="12712" y="61615"/>
                  </a:cubicBezTo>
                  <a:cubicBezTo>
                    <a:pt x="12431" y="62404"/>
                    <a:pt x="12204" y="63216"/>
                    <a:pt x="12022" y="64043"/>
                  </a:cubicBezTo>
                  <a:cubicBezTo>
                    <a:pt x="11741" y="64832"/>
                    <a:pt x="11513" y="65637"/>
                    <a:pt x="11331" y="66464"/>
                  </a:cubicBezTo>
                  <a:cubicBezTo>
                    <a:pt x="11050" y="67253"/>
                    <a:pt x="10815" y="68058"/>
                    <a:pt x="10633" y="68877"/>
                  </a:cubicBezTo>
                  <a:cubicBezTo>
                    <a:pt x="10360" y="69674"/>
                    <a:pt x="10124" y="70478"/>
                    <a:pt x="9942" y="71298"/>
                  </a:cubicBezTo>
                  <a:cubicBezTo>
                    <a:pt x="9669" y="72095"/>
                    <a:pt x="9434" y="72907"/>
                    <a:pt x="9252" y="73726"/>
                  </a:cubicBezTo>
                  <a:cubicBezTo>
                    <a:pt x="8978" y="74516"/>
                    <a:pt x="8743" y="75328"/>
                    <a:pt x="8561" y="76147"/>
                  </a:cubicBezTo>
                  <a:cubicBezTo>
                    <a:pt x="8280" y="76936"/>
                    <a:pt x="8053" y="77748"/>
                    <a:pt x="7863" y="78568"/>
                  </a:cubicBezTo>
                  <a:cubicBezTo>
                    <a:pt x="7590" y="79357"/>
                    <a:pt x="7362" y="80169"/>
                    <a:pt x="7172" y="80996"/>
                  </a:cubicBezTo>
                  <a:cubicBezTo>
                    <a:pt x="6899" y="81786"/>
                    <a:pt x="6671" y="82590"/>
                    <a:pt x="6482" y="83410"/>
                  </a:cubicBezTo>
                  <a:cubicBezTo>
                    <a:pt x="6208" y="84199"/>
                    <a:pt x="5981" y="85003"/>
                    <a:pt x="5776" y="85831"/>
                  </a:cubicBezTo>
                  <a:cubicBezTo>
                    <a:pt x="5579" y="86658"/>
                    <a:pt x="5283" y="87432"/>
                    <a:pt x="5085" y="88251"/>
                  </a:cubicBezTo>
                  <a:cubicBezTo>
                    <a:pt x="4888" y="89063"/>
                    <a:pt x="4592" y="89853"/>
                    <a:pt x="4395" y="90680"/>
                  </a:cubicBezTo>
                  <a:cubicBezTo>
                    <a:pt x="4197" y="91507"/>
                    <a:pt x="3909" y="92243"/>
                    <a:pt x="3719" y="93040"/>
                  </a:cubicBezTo>
                  <a:cubicBezTo>
                    <a:pt x="3530" y="93837"/>
                    <a:pt x="3196" y="94702"/>
                    <a:pt x="2991" y="95552"/>
                  </a:cubicBezTo>
                  <a:cubicBezTo>
                    <a:pt x="2778" y="96409"/>
                    <a:pt x="2498" y="97168"/>
                    <a:pt x="2300" y="97995"/>
                  </a:cubicBezTo>
                  <a:cubicBezTo>
                    <a:pt x="2095" y="98815"/>
                    <a:pt x="1792" y="99597"/>
                    <a:pt x="1602" y="100409"/>
                  </a:cubicBezTo>
                  <a:cubicBezTo>
                    <a:pt x="593" y="103444"/>
                    <a:pt x="77" y="106616"/>
                    <a:pt x="69" y="109811"/>
                  </a:cubicBezTo>
                  <a:cubicBezTo>
                    <a:pt x="1" y="126765"/>
                    <a:pt x="13926" y="140546"/>
                    <a:pt x="31183" y="140607"/>
                  </a:cubicBezTo>
                  <a:cubicBezTo>
                    <a:pt x="31217" y="140607"/>
                    <a:pt x="31250" y="140607"/>
                    <a:pt x="31283" y="140607"/>
                  </a:cubicBezTo>
                  <a:cubicBezTo>
                    <a:pt x="48494" y="140607"/>
                    <a:pt x="62465" y="126922"/>
                    <a:pt x="62533" y="110001"/>
                  </a:cubicBezTo>
                  <a:cubicBezTo>
                    <a:pt x="62556" y="106950"/>
                    <a:pt x="62108" y="103915"/>
                    <a:pt x="61205" y="101001"/>
                  </a:cubicBezTo>
                  <a:cubicBezTo>
                    <a:pt x="61030" y="100166"/>
                    <a:pt x="60818" y="99346"/>
                    <a:pt x="60575" y="98549"/>
                  </a:cubicBezTo>
                  <a:cubicBezTo>
                    <a:pt x="60393" y="97730"/>
                    <a:pt x="60180" y="96910"/>
                    <a:pt x="59937" y="96113"/>
                  </a:cubicBezTo>
                  <a:cubicBezTo>
                    <a:pt x="59687" y="95317"/>
                    <a:pt x="59535" y="94436"/>
                    <a:pt x="59285" y="93632"/>
                  </a:cubicBezTo>
                  <a:cubicBezTo>
                    <a:pt x="59027" y="92820"/>
                    <a:pt x="58890" y="92000"/>
                    <a:pt x="58647" y="91203"/>
                  </a:cubicBezTo>
                  <a:cubicBezTo>
                    <a:pt x="58480" y="90376"/>
                    <a:pt x="58268" y="89572"/>
                    <a:pt x="58010" y="88775"/>
                  </a:cubicBezTo>
                  <a:cubicBezTo>
                    <a:pt x="57835" y="87955"/>
                    <a:pt x="57630" y="87136"/>
                    <a:pt x="57388" y="86354"/>
                  </a:cubicBezTo>
                  <a:cubicBezTo>
                    <a:pt x="57137" y="85565"/>
                    <a:pt x="56993" y="84723"/>
                    <a:pt x="56750" y="83926"/>
                  </a:cubicBezTo>
                  <a:cubicBezTo>
                    <a:pt x="56500" y="83129"/>
                    <a:pt x="56363" y="82294"/>
                    <a:pt x="56113" y="81497"/>
                  </a:cubicBezTo>
                  <a:cubicBezTo>
                    <a:pt x="55862" y="80700"/>
                    <a:pt x="55726" y="79866"/>
                    <a:pt x="55475" y="79069"/>
                  </a:cubicBezTo>
                  <a:cubicBezTo>
                    <a:pt x="55308" y="78242"/>
                    <a:pt x="55088" y="77430"/>
                    <a:pt x="54830" y="76625"/>
                  </a:cubicBezTo>
                  <a:cubicBezTo>
                    <a:pt x="54671" y="75798"/>
                    <a:pt x="54458" y="74986"/>
                    <a:pt x="54193" y="74182"/>
                  </a:cubicBezTo>
                  <a:cubicBezTo>
                    <a:pt x="54026" y="73362"/>
                    <a:pt x="53813" y="72543"/>
                    <a:pt x="53563" y="71746"/>
                  </a:cubicBezTo>
                  <a:cubicBezTo>
                    <a:pt x="53388" y="70919"/>
                    <a:pt x="53176" y="70107"/>
                    <a:pt x="52918" y="69302"/>
                  </a:cubicBezTo>
                  <a:cubicBezTo>
                    <a:pt x="52751" y="68475"/>
                    <a:pt x="52538" y="67663"/>
                    <a:pt x="52280" y="66858"/>
                  </a:cubicBezTo>
                  <a:cubicBezTo>
                    <a:pt x="52121" y="66031"/>
                    <a:pt x="51901" y="65219"/>
                    <a:pt x="51635" y="64422"/>
                  </a:cubicBezTo>
                  <a:cubicBezTo>
                    <a:pt x="51476" y="63595"/>
                    <a:pt x="51263" y="62776"/>
                    <a:pt x="50998" y="61971"/>
                  </a:cubicBezTo>
                  <a:cubicBezTo>
                    <a:pt x="50838" y="61144"/>
                    <a:pt x="50626" y="60332"/>
                    <a:pt x="50353" y="59535"/>
                  </a:cubicBezTo>
                  <a:cubicBezTo>
                    <a:pt x="50201" y="58708"/>
                    <a:pt x="49988" y="57896"/>
                    <a:pt x="49715" y="57099"/>
                  </a:cubicBezTo>
                  <a:cubicBezTo>
                    <a:pt x="49563" y="56265"/>
                    <a:pt x="49351" y="55452"/>
                    <a:pt x="49085" y="54648"/>
                  </a:cubicBezTo>
                  <a:cubicBezTo>
                    <a:pt x="48934" y="53821"/>
                    <a:pt x="48714" y="53009"/>
                    <a:pt x="48440" y="52212"/>
                  </a:cubicBezTo>
                  <a:cubicBezTo>
                    <a:pt x="48289" y="51377"/>
                    <a:pt x="48076" y="50565"/>
                    <a:pt x="47803" y="49761"/>
                  </a:cubicBezTo>
                  <a:cubicBezTo>
                    <a:pt x="47659" y="48934"/>
                    <a:pt x="47439" y="48122"/>
                    <a:pt x="47158" y="47325"/>
                  </a:cubicBezTo>
                  <a:cubicBezTo>
                    <a:pt x="47014" y="46498"/>
                    <a:pt x="46801" y="45678"/>
                    <a:pt x="46520" y="44889"/>
                  </a:cubicBezTo>
                  <a:cubicBezTo>
                    <a:pt x="46376" y="44054"/>
                    <a:pt x="46164" y="43235"/>
                    <a:pt x="45883" y="42438"/>
                  </a:cubicBezTo>
                  <a:cubicBezTo>
                    <a:pt x="45746" y="41610"/>
                    <a:pt x="45534" y="40798"/>
                    <a:pt x="45238" y="40002"/>
                  </a:cubicBezTo>
                  <a:cubicBezTo>
                    <a:pt x="45109" y="39174"/>
                    <a:pt x="44896" y="38355"/>
                    <a:pt x="44608" y="37566"/>
                  </a:cubicBezTo>
                  <a:cubicBezTo>
                    <a:pt x="44471" y="36738"/>
                    <a:pt x="44259" y="35926"/>
                    <a:pt x="43963" y="35137"/>
                  </a:cubicBezTo>
                  <a:cubicBezTo>
                    <a:pt x="43842" y="34302"/>
                    <a:pt x="43621" y="33483"/>
                    <a:pt x="43325" y="32686"/>
                  </a:cubicBezTo>
                  <a:cubicBezTo>
                    <a:pt x="43204" y="31859"/>
                    <a:pt x="42984" y="31039"/>
                    <a:pt x="42680" y="30250"/>
                  </a:cubicBezTo>
                  <a:cubicBezTo>
                    <a:pt x="42567" y="29415"/>
                    <a:pt x="42354" y="28596"/>
                    <a:pt x="42035" y="27814"/>
                  </a:cubicBezTo>
                  <a:cubicBezTo>
                    <a:pt x="41937" y="26972"/>
                    <a:pt x="41717" y="26152"/>
                    <a:pt x="41390" y="25363"/>
                  </a:cubicBezTo>
                  <a:cubicBezTo>
                    <a:pt x="41299" y="24528"/>
                    <a:pt x="41079" y="23708"/>
                    <a:pt x="40745" y="22927"/>
                  </a:cubicBezTo>
                  <a:cubicBezTo>
                    <a:pt x="40662" y="22084"/>
                    <a:pt x="40442" y="21265"/>
                    <a:pt x="40100" y="20491"/>
                  </a:cubicBezTo>
                  <a:cubicBezTo>
                    <a:pt x="40024" y="19641"/>
                    <a:pt x="39804" y="18814"/>
                    <a:pt x="39455" y="18040"/>
                  </a:cubicBezTo>
                  <a:cubicBezTo>
                    <a:pt x="39387" y="17197"/>
                    <a:pt x="39167" y="16378"/>
                    <a:pt x="38803" y="15611"/>
                  </a:cubicBezTo>
                  <a:cubicBezTo>
                    <a:pt x="38757" y="14769"/>
                    <a:pt x="38537" y="13934"/>
                    <a:pt x="38142" y="13175"/>
                  </a:cubicBezTo>
                  <a:cubicBezTo>
                    <a:pt x="38120" y="12325"/>
                    <a:pt x="37899" y="11483"/>
                    <a:pt x="37497" y="10732"/>
                  </a:cubicBezTo>
                  <a:cubicBezTo>
                    <a:pt x="37497" y="9874"/>
                    <a:pt x="37270" y="9032"/>
                    <a:pt x="36837" y="8288"/>
                  </a:cubicBezTo>
                  <a:cubicBezTo>
                    <a:pt x="36837" y="8242"/>
                    <a:pt x="36845" y="8205"/>
                    <a:pt x="36845" y="8159"/>
                  </a:cubicBezTo>
                  <a:cubicBezTo>
                    <a:pt x="36852" y="7339"/>
                    <a:pt x="36609" y="6535"/>
                    <a:pt x="36162" y="5852"/>
                  </a:cubicBezTo>
                  <a:cubicBezTo>
                    <a:pt x="36169" y="5746"/>
                    <a:pt x="36184" y="5647"/>
                    <a:pt x="36184" y="5541"/>
                  </a:cubicBezTo>
                  <a:cubicBezTo>
                    <a:pt x="36184" y="4774"/>
                    <a:pt x="35942" y="4031"/>
                    <a:pt x="35479" y="3416"/>
                  </a:cubicBezTo>
                  <a:cubicBezTo>
                    <a:pt x="35509" y="3257"/>
                    <a:pt x="35524" y="3097"/>
                    <a:pt x="35524" y="2930"/>
                  </a:cubicBezTo>
                  <a:cubicBezTo>
                    <a:pt x="35524" y="1321"/>
                    <a:pt x="34196" y="9"/>
                    <a:pt x="32557" y="1"/>
                  </a:cubicBezTo>
                  <a:cubicBezTo>
                    <a:pt x="32543" y="1"/>
                    <a:pt x="32529" y="1"/>
                    <a:pt x="32515" y="1"/>
                  </a:cubicBezTo>
                  <a:close/>
                </a:path>
              </a:pathLst>
            </a:custGeom>
            <a:solidFill>
              <a:srgbClr val="FFFFFF">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3"/>
            <p:cNvSpPr/>
            <p:nvPr/>
          </p:nvSpPr>
          <p:spPr>
            <a:xfrm>
              <a:off x="4989685" y="-796807"/>
              <a:ext cx="3866881" cy="6592089"/>
            </a:xfrm>
            <a:custGeom>
              <a:avLst/>
              <a:gdLst/>
              <a:ahLst/>
              <a:cxnLst/>
              <a:rect l="l" t="t" r="r" b="b"/>
              <a:pathLst>
                <a:path w="79138" h="134911" extrusionOk="0">
                  <a:moveTo>
                    <a:pt x="75256" y="1"/>
                  </a:moveTo>
                  <a:cubicBezTo>
                    <a:pt x="73715" y="1"/>
                    <a:pt x="72050" y="847"/>
                    <a:pt x="71010" y="2306"/>
                  </a:cubicBezTo>
                  <a:cubicBezTo>
                    <a:pt x="70638" y="2814"/>
                    <a:pt x="70372" y="3383"/>
                    <a:pt x="70220" y="3990"/>
                  </a:cubicBezTo>
                  <a:cubicBezTo>
                    <a:pt x="69932" y="4264"/>
                    <a:pt x="69666" y="4567"/>
                    <a:pt x="69431" y="4886"/>
                  </a:cubicBezTo>
                  <a:cubicBezTo>
                    <a:pt x="69059" y="5410"/>
                    <a:pt x="68786" y="5986"/>
                    <a:pt x="68604" y="6601"/>
                  </a:cubicBezTo>
                  <a:cubicBezTo>
                    <a:pt x="68331" y="6867"/>
                    <a:pt x="68088" y="7155"/>
                    <a:pt x="67868" y="7466"/>
                  </a:cubicBezTo>
                  <a:cubicBezTo>
                    <a:pt x="67481" y="7990"/>
                    <a:pt x="67193" y="8574"/>
                    <a:pt x="67003" y="9204"/>
                  </a:cubicBezTo>
                  <a:cubicBezTo>
                    <a:pt x="66745" y="9462"/>
                    <a:pt x="66510" y="9743"/>
                    <a:pt x="66289" y="10046"/>
                  </a:cubicBezTo>
                  <a:cubicBezTo>
                    <a:pt x="65902" y="10585"/>
                    <a:pt x="65606" y="11177"/>
                    <a:pt x="65409" y="11807"/>
                  </a:cubicBezTo>
                  <a:cubicBezTo>
                    <a:pt x="65166" y="12065"/>
                    <a:pt x="64939" y="12338"/>
                    <a:pt x="64726" y="12627"/>
                  </a:cubicBezTo>
                  <a:cubicBezTo>
                    <a:pt x="64332" y="13173"/>
                    <a:pt x="64020" y="13780"/>
                    <a:pt x="63808" y="14417"/>
                  </a:cubicBezTo>
                  <a:cubicBezTo>
                    <a:pt x="63573" y="14668"/>
                    <a:pt x="63353" y="14926"/>
                    <a:pt x="63155" y="15207"/>
                  </a:cubicBezTo>
                  <a:cubicBezTo>
                    <a:pt x="62753" y="15768"/>
                    <a:pt x="62434" y="16383"/>
                    <a:pt x="62207" y="17036"/>
                  </a:cubicBezTo>
                  <a:cubicBezTo>
                    <a:pt x="61979" y="17278"/>
                    <a:pt x="61774" y="17529"/>
                    <a:pt x="61577" y="17795"/>
                  </a:cubicBezTo>
                  <a:cubicBezTo>
                    <a:pt x="61167" y="18364"/>
                    <a:pt x="60841" y="18986"/>
                    <a:pt x="60598" y="19646"/>
                  </a:cubicBezTo>
                  <a:cubicBezTo>
                    <a:pt x="60385" y="19874"/>
                    <a:pt x="60196" y="20117"/>
                    <a:pt x="60013" y="20375"/>
                  </a:cubicBezTo>
                  <a:cubicBezTo>
                    <a:pt x="59596" y="20959"/>
                    <a:pt x="59255" y="21589"/>
                    <a:pt x="58997" y="22257"/>
                  </a:cubicBezTo>
                  <a:cubicBezTo>
                    <a:pt x="58807" y="22469"/>
                    <a:pt x="58617" y="22712"/>
                    <a:pt x="58435" y="22955"/>
                  </a:cubicBezTo>
                  <a:cubicBezTo>
                    <a:pt x="58018" y="23539"/>
                    <a:pt x="57669" y="24169"/>
                    <a:pt x="57411" y="24845"/>
                  </a:cubicBezTo>
                  <a:cubicBezTo>
                    <a:pt x="57221" y="25065"/>
                    <a:pt x="57039" y="25292"/>
                    <a:pt x="56872" y="25535"/>
                  </a:cubicBezTo>
                  <a:cubicBezTo>
                    <a:pt x="56447" y="26127"/>
                    <a:pt x="56090" y="26764"/>
                    <a:pt x="55817" y="27440"/>
                  </a:cubicBezTo>
                  <a:cubicBezTo>
                    <a:pt x="55642" y="27660"/>
                    <a:pt x="55468" y="27880"/>
                    <a:pt x="55301" y="28115"/>
                  </a:cubicBezTo>
                  <a:cubicBezTo>
                    <a:pt x="54861" y="28722"/>
                    <a:pt x="54496" y="29375"/>
                    <a:pt x="54216" y="30073"/>
                  </a:cubicBezTo>
                  <a:cubicBezTo>
                    <a:pt x="54041" y="30271"/>
                    <a:pt x="53882" y="30475"/>
                    <a:pt x="53730" y="30696"/>
                  </a:cubicBezTo>
                  <a:cubicBezTo>
                    <a:pt x="53282" y="31310"/>
                    <a:pt x="52910" y="31978"/>
                    <a:pt x="52622" y="32676"/>
                  </a:cubicBezTo>
                  <a:cubicBezTo>
                    <a:pt x="52463" y="32866"/>
                    <a:pt x="52311" y="33071"/>
                    <a:pt x="52159" y="33276"/>
                  </a:cubicBezTo>
                  <a:cubicBezTo>
                    <a:pt x="51711" y="33906"/>
                    <a:pt x="51324" y="34581"/>
                    <a:pt x="51021" y="35287"/>
                  </a:cubicBezTo>
                  <a:lnTo>
                    <a:pt x="50581" y="35856"/>
                  </a:lnTo>
                  <a:cubicBezTo>
                    <a:pt x="50125" y="36493"/>
                    <a:pt x="49738" y="37176"/>
                    <a:pt x="49427" y="37897"/>
                  </a:cubicBezTo>
                  <a:lnTo>
                    <a:pt x="49017" y="38436"/>
                  </a:lnTo>
                  <a:cubicBezTo>
                    <a:pt x="48554" y="39081"/>
                    <a:pt x="48160" y="39772"/>
                    <a:pt x="47841" y="40508"/>
                  </a:cubicBezTo>
                  <a:lnTo>
                    <a:pt x="47446" y="41016"/>
                  </a:lnTo>
                  <a:cubicBezTo>
                    <a:pt x="46976" y="41669"/>
                    <a:pt x="46574" y="42367"/>
                    <a:pt x="46247" y="43103"/>
                  </a:cubicBezTo>
                  <a:cubicBezTo>
                    <a:pt x="46126" y="43263"/>
                    <a:pt x="45989" y="43437"/>
                    <a:pt x="45875" y="43596"/>
                  </a:cubicBezTo>
                  <a:cubicBezTo>
                    <a:pt x="45397" y="44257"/>
                    <a:pt x="44988" y="44970"/>
                    <a:pt x="44654" y="45714"/>
                  </a:cubicBezTo>
                  <a:lnTo>
                    <a:pt x="44305" y="46177"/>
                  </a:lnTo>
                  <a:cubicBezTo>
                    <a:pt x="43826" y="46852"/>
                    <a:pt x="43409" y="47573"/>
                    <a:pt x="43060" y="48324"/>
                  </a:cubicBezTo>
                  <a:lnTo>
                    <a:pt x="42741" y="48764"/>
                  </a:lnTo>
                  <a:cubicBezTo>
                    <a:pt x="42240" y="49447"/>
                    <a:pt x="41815" y="50176"/>
                    <a:pt x="41466" y="50942"/>
                  </a:cubicBezTo>
                  <a:cubicBezTo>
                    <a:pt x="41360" y="51071"/>
                    <a:pt x="41261" y="51208"/>
                    <a:pt x="41163" y="51345"/>
                  </a:cubicBezTo>
                  <a:cubicBezTo>
                    <a:pt x="40662" y="52035"/>
                    <a:pt x="40237" y="52779"/>
                    <a:pt x="39873" y="53545"/>
                  </a:cubicBezTo>
                  <a:lnTo>
                    <a:pt x="39592" y="53925"/>
                  </a:lnTo>
                  <a:cubicBezTo>
                    <a:pt x="39091" y="54638"/>
                    <a:pt x="38651" y="55382"/>
                    <a:pt x="38279" y="56164"/>
                  </a:cubicBezTo>
                  <a:cubicBezTo>
                    <a:pt x="38196" y="56277"/>
                    <a:pt x="38112" y="56384"/>
                    <a:pt x="38021" y="56505"/>
                  </a:cubicBezTo>
                  <a:cubicBezTo>
                    <a:pt x="37505" y="57218"/>
                    <a:pt x="37057" y="57977"/>
                    <a:pt x="36685" y="58774"/>
                  </a:cubicBezTo>
                  <a:lnTo>
                    <a:pt x="36450" y="59085"/>
                  </a:lnTo>
                  <a:cubicBezTo>
                    <a:pt x="35927" y="59814"/>
                    <a:pt x="35471" y="60588"/>
                    <a:pt x="35092" y="61392"/>
                  </a:cubicBezTo>
                  <a:cubicBezTo>
                    <a:pt x="35016" y="61483"/>
                    <a:pt x="34948" y="61574"/>
                    <a:pt x="34887" y="61665"/>
                  </a:cubicBezTo>
                  <a:cubicBezTo>
                    <a:pt x="34356" y="62402"/>
                    <a:pt x="33893" y="63183"/>
                    <a:pt x="33498" y="64003"/>
                  </a:cubicBezTo>
                  <a:lnTo>
                    <a:pt x="33308" y="64246"/>
                  </a:lnTo>
                  <a:cubicBezTo>
                    <a:pt x="32770" y="64989"/>
                    <a:pt x="32307" y="65786"/>
                    <a:pt x="31904" y="66613"/>
                  </a:cubicBezTo>
                  <a:cubicBezTo>
                    <a:pt x="31844" y="66682"/>
                    <a:pt x="31791" y="66750"/>
                    <a:pt x="31745" y="66826"/>
                  </a:cubicBezTo>
                  <a:cubicBezTo>
                    <a:pt x="31199" y="67577"/>
                    <a:pt x="30728" y="68374"/>
                    <a:pt x="30318" y="69209"/>
                  </a:cubicBezTo>
                  <a:lnTo>
                    <a:pt x="30167" y="69406"/>
                  </a:lnTo>
                  <a:cubicBezTo>
                    <a:pt x="29620" y="70173"/>
                    <a:pt x="29142" y="70977"/>
                    <a:pt x="28725" y="71819"/>
                  </a:cubicBezTo>
                  <a:lnTo>
                    <a:pt x="28596" y="71986"/>
                  </a:lnTo>
                  <a:cubicBezTo>
                    <a:pt x="28049" y="72760"/>
                    <a:pt x="27564" y="73580"/>
                    <a:pt x="27146" y="74430"/>
                  </a:cubicBezTo>
                  <a:lnTo>
                    <a:pt x="27032" y="74566"/>
                  </a:lnTo>
                  <a:cubicBezTo>
                    <a:pt x="26471" y="75348"/>
                    <a:pt x="25978" y="76168"/>
                    <a:pt x="25553" y="77025"/>
                  </a:cubicBezTo>
                  <a:cubicBezTo>
                    <a:pt x="25522" y="77071"/>
                    <a:pt x="25492" y="77109"/>
                    <a:pt x="25454" y="77147"/>
                  </a:cubicBezTo>
                  <a:cubicBezTo>
                    <a:pt x="24892" y="77936"/>
                    <a:pt x="24391" y="78771"/>
                    <a:pt x="23967" y="79636"/>
                  </a:cubicBezTo>
                  <a:cubicBezTo>
                    <a:pt x="23936" y="79666"/>
                    <a:pt x="23906" y="79697"/>
                    <a:pt x="23891" y="79742"/>
                  </a:cubicBezTo>
                  <a:cubicBezTo>
                    <a:pt x="23321" y="80531"/>
                    <a:pt x="22813" y="81366"/>
                    <a:pt x="22373" y="82231"/>
                  </a:cubicBezTo>
                  <a:lnTo>
                    <a:pt x="22312" y="82322"/>
                  </a:lnTo>
                  <a:cubicBezTo>
                    <a:pt x="21743" y="83119"/>
                    <a:pt x="21227" y="83961"/>
                    <a:pt x="20787" y="84842"/>
                  </a:cubicBezTo>
                  <a:lnTo>
                    <a:pt x="20749" y="84902"/>
                  </a:lnTo>
                  <a:cubicBezTo>
                    <a:pt x="20172" y="85707"/>
                    <a:pt x="19648" y="86564"/>
                    <a:pt x="19193" y="87452"/>
                  </a:cubicBezTo>
                  <a:cubicBezTo>
                    <a:pt x="19193" y="87460"/>
                    <a:pt x="19186" y="87467"/>
                    <a:pt x="19178" y="87483"/>
                  </a:cubicBezTo>
                  <a:cubicBezTo>
                    <a:pt x="18594" y="88295"/>
                    <a:pt x="18070" y="89160"/>
                    <a:pt x="17607" y="90048"/>
                  </a:cubicBezTo>
                  <a:lnTo>
                    <a:pt x="17599" y="90048"/>
                  </a:lnTo>
                  <a:cubicBezTo>
                    <a:pt x="17008" y="90882"/>
                    <a:pt x="16484" y="91755"/>
                    <a:pt x="16013" y="92658"/>
                  </a:cubicBezTo>
                  <a:cubicBezTo>
                    <a:pt x="15421" y="93485"/>
                    <a:pt x="14890" y="94358"/>
                    <a:pt x="14420" y="95269"/>
                  </a:cubicBezTo>
                  <a:cubicBezTo>
                    <a:pt x="13828" y="96104"/>
                    <a:pt x="13297" y="96976"/>
                    <a:pt x="12826" y="97887"/>
                  </a:cubicBezTo>
                  <a:cubicBezTo>
                    <a:pt x="12234" y="98714"/>
                    <a:pt x="11703" y="99594"/>
                    <a:pt x="11232" y="100505"/>
                  </a:cubicBezTo>
                  <a:cubicBezTo>
                    <a:pt x="10648" y="101340"/>
                    <a:pt x="10117" y="102205"/>
                    <a:pt x="9639" y="103108"/>
                  </a:cubicBezTo>
                  <a:cubicBezTo>
                    <a:pt x="9054" y="103950"/>
                    <a:pt x="8523" y="104823"/>
                    <a:pt x="8045" y="105726"/>
                  </a:cubicBezTo>
                  <a:cubicBezTo>
                    <a:pt x="7461" y="106569"/>
                    <a:pt x="6930" y="107434"/>
                    <a:pt x="6451" y="108337"/>
                  </a:cubicBezTo>
                  <a:cubicBezTo>
                    <a:pt x="1" y="117580"/>
                    <a:pt x="1504" y="128599"/>
                    <a:pt x="9851" y="133061"/>
                  </a:cubicBezTo>
                  <a:cubicBezTo>
                    <a:pt x="12202" y="134316"/>
                    <a:pt x="14865" y="134910"/>
                    <a:pt x="17626" y="134910"/>
                  </a:cubicBezTo>
                  <a:cubicBezTo>
                    <a:pt x="24670" y="134910"/>
                    <a:pt x="32351" y="131039"/>
                    <a:pt x="37110" y="124372"/>
                  </a:cubicBezTo>
                  <a:cubicBezTo>
                    <a:pt x="38841" y="121951"/>
                    <a:pt x="40017" y="119409"/>
                    <a:pt x="40662" y="116882"/>
                  </a:cubicBezTo>
                  <a:cubicBezTo>
                    <a:pt x="41041" y="115986"/>
                    <a:pt x="41345" y="115060"/>
                    <a:pt x="41588" y="114112"/>
                  </a:cubicBezTo>
                  <a:cubicBezTo>
                    <a:pt x="41960" y="113216"/>
                    <a:pt x="42271" y="112290"/>
                    <a:pt x="42521" y="111349"/>
                  </a:cubicBezTo>
                  <a:cubicBezTo>
                    <a:pt x="42893" y="110446"/>
                    <a:pt x="43204" y="109521"/>
                    <a:pt x="43447" y="108572"/>
                  </a:cubicBezTo>
                  <a:cubicBezTo>
                    <a:pt x="43826" y="107676"/>
                    <a:pt x="44130" y="106751"/>
                    <a:pt x="44373" y="105802"/>
                  </a:cubicBezTo>
                  <a:cubicBezTo>
                    <a:pt x="44752" y="104907"/>
                    <a:pt x="45063" y="103981"/>
                    <a:pt x="45299" y="103032"/>
                  </a:cubicBezTo>
                  <a:cubicBezTo>
                    <a:pt x="45678" y="102137"/>
                    <a:pt x="45989" y="101203"/>
                    <a:pt x="46232" y="100255"/>
                  </a:cubicBezTo>
                  <a:cubicBezTo>
                    <a:pt x="46612" y="99359"/>
                    <a:pt x="46923" y="98433"/>
                    <a:pt x="47158" y="97485"/>
                  </a:cubicBezTo>
                  <a:cubicBezTo>
                    <a:pt x="47545" y="96589"/>
                    <a:pt x="47856" y="95656"/>
                    <a:pt x="48091" y="94707"/>
                  </a:cubicBezTo>
                  <a:cubicBezTo>
                    <a:pt x="48471" y="93804"/>
                    <a:pt x="48782" y="92878"/>
                    <a:pt x="49017" y="91930"/>
                  </a:cubicBezTo>
                  <a:cubicBezTo>
                    <a:pt x="49404" y="91027"/>
                    <a:pt x="49715" y="90093"/>
                    <a:pt x="49951" y="89137"/>
                  </a:cubicBezTo>
                  <a:cubicBezTo>
                    <a:pt x="50338" y="88242"/>
                    <a:pt x="50649" y="87308"/>
                    <a:pt x="50877" y="86359"/>
                  </a:cubicBezTo>
                  <a:cubicBezTo>
                    <a:pt x="51271" y="85464"/>
                    <a:pt x="51582" y="84531"/>
                    <a:pt x="51810" y="83582"/>
                  </a:cubicBezTo>
                  <a:cubicBezTo>
                    <a:pt x="52205" y="82687"/>
                    <a:pt x="52516" y="81753"/>
                    <a:pt x="52736" y="80804"/>
                  </a:cubicBezTo>
                  <a:cubicBezTo>
                    <a:pt x="53138" y="79909"/>
                    <a:pt x="53449" y="78976"/>
                    <a:pt x="53669" y="78019"/>
                  </a:cubicBezTo>
                  <a:cubicBezTo>
                    <a:pt x="54064" y="77124"/>
                    <a:pt x="54375" y="76198"/>
                    <a:pt x="54595" y="75242"/>
                  </a:cubicBezTo>
                  <a:cubicBezTo>
                    <a:pt x="54997" y="74354"/>
                    <a:pt x="55308" y="73428"/>
                    <a:pt x="55528" y="72472"/>
                  </a:cubicBezTo>
                  <a:cubicBezTo>
                    <a:pt x="55931" y="71576"/>
                    <a:pt x="56242" y="70651"/>
                    <a:pt x="56454" y="69694"/>
                  </a:cubicBezTo>
                  <a:cubicBezTo>
                    <a:pt x="56857" y="68807"/>
                    <a:pt x="57168" y="67873"/>
                    <a:pt x="57373" y="66925"/>
                  </a:cubicBezTo>
                  <a:cubicBezTo>
                    <a:pt x="57782" y="66037"/>
                    <a:pt x="58101" y="65111"/>
                    <a:pt x="58306" y="64155"/>
                  </a:cubicBezTo>
                  <a:cubicBezTo>
                    <a:pt x="58716" y="63267"/>
                    <a:pt x="59027" y="62341"/>
                    <a:pt x="59232" y="61385"/>
                  </a:cubicBezTo>
                  <a:cubicBezTo>
                    <a:pt x="59649" y="60497"/>
                    <a:pt x="59953" y="59571"/>
                    <a:pt x="60158" y="58615"/>
                  </a:cubicBezTo>
                  <a:cubicBezTo>
                    <a:pt x="60575" y="57727"/>
                    <a:pt x="60886" y="56801"/>
                    <a:pt x="61084" y="55845"/>
                  </a:cubicBezTo>
                  <a:cubicBezTo>
                    <a:pt x="61501" y="54957"/>
                    <a:pt x="61812" y="54024"/>
                    <a:pt x="62002" y="53067"/>
                  </a:cubicBezTo>
                  <a:cubicBezTo>
                    <a:pt x="62434" y="52179"/>
                    <a:pt x="62753" y="51246"/>
                    <a:pt x="62935" y="50282"/>
                  </a:cubicBezTo>
                  <a:cubicBezTo>
                    <a:pt x="63368" y="49402"/>
                    <a:pt x="63679" y="48469"/>
                    <a:pt x="63861" y="47505"/>
                  </a:cubicBezTo>
                  <a:cubicBezTo>
                    <a:pt x="64301" y="46624"/>
                    <a:pt x="64612" y="45691"/>
                    <a:pt x="64794" y="44727"/>
                  </a:cubicBezTo>
                  <a:cubicBezTo>
                    <a:pt x="65235" y="43847"/>
                    <a:pt x="65546" y="42914"/>
                    <a:pt x="65720" y="41950"/>
                  </a:cubicBezTo>
                  <a:cubicBezTo>
                    <a:pt x="66160" y="41069"/>
                    <a:pt x="66472" y="40136"/>
                    <a:pt x="66646" y="39180"/>
                  </a:cubicBezTo>
                  <a:cubicBezTo>
                    <a:pt x="67094" y="38307"/>
                    <a:pt x="67405" y="37374"/>
                    <a:pt x="67564" y="36410"/>
                  </a:cubicBezTo>
                  <a:cubicBezTo>
                    <a:pt x="68027" y="35537"/>
                    <a:pt x="68338" y="34596"/>
                    <a:pt x="68490" y="33625"/>
                  </a:cubicBezTo>
                  <a:cubicBezTo>
                    <a:pt x="68961" y="32752"/>
                    <a:pt x="69272" y="31811"/>
                    <a:pt x="69424" y="30832"/>
                  </a:cubicBezTo>
                  <a:cubicBezTo>
                    <a:pt x="69887" y="29975"/>
                    <a:pt x="70190" y="29041"/>
                    <a:pt x="70334" y="28077"/>
                  </a:cubicBezTo>
                  <a:cubicBezTo>
                    <a:pt x="70812" y="27220"/>
                    <a:pt x="71124" y="26271"/>
                    <a:pt x="71253" y="25300"/>
                  </a:cubicBezTo>
                  <a:cubicBezTo>
                    <a:pt x="71738" y="24442"/>
                    <a:pt x="72057" y="23501"/>
                    <a:pt x="72171" y="22530"/>
                  </a:cubicBezTo>
                  <a:cubicBezTo>
                    <a:pt x="72679" y="21680"/>
                    <a:pt x="72990" y="20739"/>
                    <a:pt x="73104" y="19760"/>
                  </a:cubicBezTo>
                  <a:cubicBezTo>
                    <a:pt x="73613" y="18902"/>
                    <a:pt x="73931" y="17946"/>
                    <a:pt x="74022" y="16960"/>
                  </a:cubicBezTo>
                  <a:cubicBezTo>
                    <a:pt x="74554" y="16125"/>
                    <a:pt x="74872" y="15169"/>
                    <a:pt x="74941" y="14182"/>
                  </a:cubicBezTo>
                  <a:cubicBezTo>
                    <a:pt x="75510" y="13272"/>
                    <a:pt x="75813" y="12323"/>
                    <a:pt x="75851" y="11412"/>
                  </a:cubicBezTo>
                  <a:cubicBezTo>
                    <a:pt x="76413" y="10585"/>
                    <a:pt x="76732" y="9621"/>
                    <a:pt x="76777" y="8635"/>
                  </a:cubicBezTo>
                  <a:cubicBezTo>
                    <a:pt x="77384" y="7732"/>
                    <a:pt x="77688" y="6760"/>
                    <a:pt x="77688" y="5865"/>
                  </a:cubicBezTo>
                  <a:cubicBezTo>
                    <a:pt x="79137" y="3831"/>
                    <a:pt x="78826" y="1387"/>
                    <a:pt x="76975" y="409"/>
                  </a:cubicBezTo>
                  <a:cubicBezTo>
                    <a:pt x="76451" y="132"/>
                    <a:pt x="75863" y="1"/>
                    <a:pt x="75256" y="1"/>
                  </a:cubicBezTo>
                  <a:close/>
                </a:path>
              </a:pathLst>
            </a:custGeom>
            <a:solidFill>
              <a:srgbClr val="FFFFFF">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3"/>
            <p:cNvSpPr/>
            <p:nvPr/>
          </p:nvSpPr>
          <p:spPr>
            <a:xfrm>
              <a:off x="2335203" y="-797638"/>
              <a:ext cx="3843866" cy="6593603"/>
            </a:xfrm>
            <a:custGeom>
              <a:avLst/>
              <a:gdLst/>
              <a:ahLst/>
              <a:cxnLst/>
              <a:rect l="l" t="t" r="r" b="b"/>
              <a:pathLst>
                <a:path w="78667" h="134942" extrusionOk="0">
                  <a:moveTo>
                    <a:pt x="3872" y="1"/>
                  </a:moveTo>
                  <a:cubicBezTo>
                    <a:pt x="3266" y="1"/>
                    <a:pt x="2681" y="132"/>
                    <a:pt x="2163" y="410"/>
                  </a:cubicBezTo>
                  <a:cubicBezTo>
                    <a:pt x="319" y="1397"/>
                    <a:pt x="0" y="3825"/>
                    <a:pt x="1442" y="5859"/>
                  </a:cubicBezTo>
                  <a:cubicBezTo>
                    <a:pt x="1442" y="6762"/>
                    <a:pt x="1730" y="7726"/>
                    <a:pt x="2338" y="8629"/>
                  </a:cubicBezTo>
                  <a:cubicBezTo>
                    <a:pt x="2360" y="9540"/>
                    <a:pt x="2664" y="10496"/>
                    <a:pt x="3241" y="11407"/>
                  </a:cubicBezTo>
                  <a:cubicBezTo>
                    <a:pt x="3301" y="12393"/>
                    <a:pt x="3620" y="13349"/>
                    <a:pt x="4151" y="14176"/>
                  </a:cubicBezTo>
                  <a:cubicBezTo>
                    <a:pt x="4227" y="15163"/>
                    <a:pt x="4531" y="16119"/>
                    <a:pt x="5054" y="16962"/>
                  </a:cubicBezTo>
                  <a:cubicBezTo>
                    <a:pt x="5145" y="17941"/>
                    <a:pt x="5457" y="18897"/>
                    <a:pt x="5965" y="19747"/>
                  </a:cubicBezTo>
                  <a:cubicBezTo>
                    <a:pt x="6071" y="20726"/>
                    <a:pt x="6382" y="21667"/>
                    <a:pt x="6876" y="22517"/>
                  </a:cubicBezTo>
                  <a:cubicBezTo>
                    <a:pt x="6997" y="23488"/>
                    <a:pt x="7301" y="24429"/>
                    <a:pt x="7786" y="25287"/>
                  </a:cubicBezTo>
                  <a:cubicBezTo>
                    <a:pt x="7915" y="26258"/>
                    <a:pt x="8226" y="27206"/>
                    <a:pt x="8697" y="28064"/>
                  </a:cubicBezTo>
                  <a:cubicBezTo>
                    <a:pt x="8834" y="29028"/>
                    <a:pt x="9145" y="29961"/>
                    <a:pt x="9608" y="30819"/>
                  </a:cubicBezTo>
                  <a:cubicBezTo>
                    <a:pt x="9744" y="31798"/>
                    <a:pt x="10055" y="32746"/>
                    <a:pt x="10518" y="33619"/>
                  </a:cubicBezTo>
                  <a:cubicBezTo>
                    <a:pt x="10670" y="34583"/>
                    <a:pt x="10981" y="35516"/>
                    <a:pt x="11429" y="36389"/>
                  </a:cubicBezTo>
                  <a:cubicBezTo>
                    <a:pt x="11596" y="37353"/>
                    <a:pt x="11899" y="38294"/>
                    <a:pt x="12347" y="39166"/>
                  </a:cubicBezTo>
                  <a:cubicBezTo>
                    <a:pt x="12514" y="40130"/>
                    <a:pt x="12818" y="41064"/>
                    <a:pt x="13258" y="41936"/>
                  </a:cubicBezTo>
                  <a:cubicBezTo>
                    <a:pt x="13425" y="42900"/>
                    <a:pt x="13728" y="43834"/>
                    <a:pt x="14169" y="44706"/>
                  </a:cubicBezTo>
                  <a:cubicBezTo>
                    <a:pt x="14343" y="45670"/>
                    <a:pt x="14654" y="46603"/>
                    <a:pt x="15087" y="47484"/>
                  </a:cubicBezTo>
                  <a:cubicBezTo>
                    <a:pt x="15269" y="48448"/>
                    <a:pt x="15580" y="49381"/>
                    <a:pt x="15997" y="50261"/>
                  </a:cubicBezTo>
                  <a:cubicBezTo>
                    <a:pt x="16187" y="51225"/>
                    <a:pt x="16498" y="52159"/>
                    <a:pt x="16923" y="53039"/>
                  </a:cubicBezTo>
                  <a:cubicBezTo>
                    <a:pt x="17113" y="54003"/>
                    <a:pt x="17417" y="54928"/>
                    <a:pt x="17834" y="55809"/>
                  </a:cubicBezTo>
                  <a:cubicBezTo>
                    <a:pt x="18031" y="56765"/>
                    <a:pt x="18342" y="57698"/>
                    <a:pt x="18752" y="58586"/>
                  </a:cubicBezTo>
                  <a:cubicBezTo>
                    <a:pt x="18950" y="59535"/>
                    <a:pt x="19261" y="60468"/>
                    <a:pt x="19663" y="61356"/>
                  </a:cubicBezTo>
                  <a:cubicBezTo>
                    <a:pt x="19860" y="62312"/>
                    <a:pt x="20171" y="63246"/>
                    <a:pt x="20581" y="64134"/>
                  </a:cubicBezTo>
                  <a:cubicBezTo>
                    <a:pt x="20786" y="65082"/>
                    <a:pt x="21090" y="66016"/>
                    <a:pt x="21492" y="66904"/>
                  </a:cubicBezTo>
                  <a:cubicBezTo>
                    <a:pt x="21704" y="67852"/>
                    <a:pt x="22008" y="68786"/>
                    <a:pt x="22410" y="69673"/>
                  </a:cubicBezTo>
                  <a:cubicBezTo>
                    <a:pt x="22623" y="70622"/>
                    <a:pt x="22926" y="71548"/>
                    <a:pt x="23321" y="72443"/>
                  </a:cubicBezTo>
                  <a:cubicBezTo>
                    <a:pt x="23533" y="73392"/>
                    <a:pt x="23844" y="74325"/>
                    <a:pt x="24247" y="75213"/>
                  </a:cubicBezTo>
                  <a:cubicBezTo>
                    <a:pt x="24451" y="76162"/>
                    <a:pt x="24755" y="77088"/>
                    <a:pt x="25157" y="77983"/>
                  </a:cubicBezTo>
                  <a:cubicBezTo>
                    <a:pt x="25370" y="78939"/>
                    <a:pt x="25681" y="79873"/>
                    <a:pt x="26075" y="80768"/>
                  </a:cubicBezTo>
                  <a:cubicBezTo>
                    <a:pt x="26296" y="81725"/>
                    <a:pt x="26607" y="82650"/>
                    <a:pt x="26994" y="83553"/>
                  </a:cubicBezTo>
                  <a:cubicBezTo>
                    <a:pt x="27214" y="84502"/>
                    <a:pt x="27525" y="85435"/>
                    <a:pt x="27912" y="86331"/>
                  </a:cubicBezTo>
                  <a:cubicBezTo>
                    <a:pt x="28140" y="87280"/>
                    <a:pt x="28451" y="88213"/>
                    <a:pt x="28838" y="89108"/>
                  </a:cubicBezTo>
                  <a:cubicBezTo>
                    <a:pt x="29065" y="90057"/>
                    <a:pt x="29369" y="90990"/>
                    <a:pt x="29748" y="91886"/>
                  </a:cubicBezTo>
                  <a:cubicBezTo>
                    <a:pt x="29984" y="92835"/>
                    <a:pt x="30287" y="93760"/>
                    <a:pt x="30667" y="94656"/>
                  </a:cubicBezTo>
                  <a:cubicBezTo>
                    <a:pt x="30902" y="95604"/>
                    <a:pt x="31205" y="96538"/>
                    <a:pt x="31585" y="97441"/>
                  </a:cubicBezTo>
                  <a:cubicBezTo>
                    <a:pt x="31820" y="98382"/>
                    <a:pt x="32131" y="99308"/>
                    <a:pt x="32503" y="100211"/>
                  </a:cubicBezTo>
                  <a:cubicBezTo>
                    <a:pt x="32731" y="101152"/>
                    <a:pt x="33034" y="102078"/>
                    <a:pt x="33414" y="102981"/>
                  </a:cubicBezTo>
                  <a:cubicBezTo>
                    <a:pt x="33649" y="103922"/>
                    <a:pt x="33960" y="104848"/>
                    <a:pt x="34340" y="105751"/>
                  </a:cubicBezTo>
                  <a:cubicBezTo>
                    <a:pt x="34575" y="106692"/>
                    <a:pt x="34878" y="107618"/>
                    <a:pt x="35250" y="108521"/>
                  </a:cubicBezTo>
                  <a:cubicBezTo>
                    <a:pt x="35493" y="109462"/>
                    <a:pt x="35797" y="110388"/>
                    <a:pt x="36169" y="111291"/>
                  </a:cubicBezTo>
                  <a:cubicBezTo>
                    <a:pt x="36411" y="112232"/>
                    <a:pt x="36715" y="113157"/>
                    <a:pt x="37087" y="114061"/>
                  </a:cubicBezTo>
                  <a:cubicBezTo>
                    <a:pt x="37322" y="115002"/>
                    <a:pt x="37626" y="115935"/>
                    <a:pt x="37997" y="116838"/>
                  </a:cubicBezTo>
                  <a:cubicBezTo>
                    <a:pt x="38718" y="119555"/>
                    <a:pt x="39925" y="122112"/>
                    <a:pt x="41572" y="124389"/>
                  </a:cubicBezTo>
                  <a:cubicBezTo>
                    <a:pt x="46334" y="131058"/>
                    <a:pt x="53968" y="134942"/>
                    <a:pt x="61013" y="134942"/>
                  </a:cubicBezTo>
                  <a:cubicBezTo>
                    <a:pt x="63779" y="134942"/>
                    <a:pt x="66455" y="134343"/>
                    <a:pt x="68831" y="133078"/>
                  </a:cubicBezTo>
                  <a:cubicBezTo>
                    <a:pt x="77255" y="128593"/>
                    <a:pt x="78666" y="117650"/>
                    <a:pt x="72269" y="108422"/>
                  </a:cubicBezTo>
                  <a:cubicBezTo>
                    <a:pt x="71798" y="107519"/>
                    <a:pt x="71275" y="106639"/>
                    <a:pt x="70690" y="105804"/>
                  </a:cubicBezTo>
                  <a:cubicBezTo>
                    <a:pt x="70220" y="104901"/>
                    <a:pt x="69688" y="104028"/>
                    <a:pt x="69104" y="103193"/>
                  </a:cubicBezTo>
                  <a:cubicBezTo>
                    <a:pt x="68634" y="102290"/>
                    <a:pt x="68110" y="101410"/>
                    <a:pt x="67518" y="100575"/>
                  </a:cubicBezTo>
                  <a:cubicBezTo>
                    <a:pt x="67055" y="99672"/>
                    <a:pt x="66532" y="98799"/>
                    <a:pt x="65947" y="97972"/>
                  </a:cubicBezTo>
                  <a:cubicBezTo>
                    <a:pt x="65477" y="97062"/>
                    <a:pt x="64953" y="96181"/>
                    <a:pt x="64361" y="95354"/>
                  </a:cubicBezTo>
                  <a:cubicBezTo>
                    <a:pt x="63898" y="94443"/>
                    <a:pt x="63367" y="93571"/>
                    <a:pt x="62775" y="92744"/>
                  </a:cubicBezTo>
                  <a:cubicBezTo>
                    <a:pt x="62320" y="91833"/>
                    <a:pt x="61788" y="90953"/>
                    <a:pt x="61189" y="90125"/>
                  </a:cubicBezTo>
                  <a:cubicBezTo>
                    <a:pt x="60734" y="89215"/>
                    <a:pt x="60202" y="88342"/>
                    <a:pt x="59618" y="87507"/>
                  </a:cubicBezTo>
                  <a:cubicBezTo>
                    <a:pt x="59163" y="86597"/>
                    <a:pt x="58632" y="85731"/>
                    <a:pt x="58032" y="84904"/>
                  </a:cubicBezTo>
                  <a:cubicBezTo>
                    <a:pt x="57584" y="84009"/>
                    <a:pt x="57061" y="83151"/>
                    <a:pt x="56476" y="82339"/>
                  </a:cubicBezTo>
                  <a:cubicBezTo>
                    <a:pt x="56469" y="82324"/>
                    <a:pt x="56461" y="82309"/>
                    <a:pt x="56461" y="82301"/>
                  </a:cubicBezTo>
                  <a:cubicBezTo>
                    <a:pt x="56013" y="81413"/>
                    <a:pt x="55497" y="80563"/>
                    <a:pt x="54921" y="79759"/>
                  </a:cubicBezTo>
                  <a:lnTo>
                    <a:pt x="54875" y="79698"/>
                  </a:lnTo>
                  <a:cubicBezTo>
                    <a:pt x="54435" y="78818"/>
                    <a:pt x="53926" y="77968"/>
                    <a:pt x="53357" y="77164"/>
                  </a:cubicBezTo>
                  <a:lnTo>
                    <a:pt x="53297" y="77088"/>
                  </a:lnTo>
                  <a:cubicBezTo>
                    <a:pt x="52864" y="76215"/>
                    <a:pt x="52363" y="75373"/>
                    <a:pt x="51802" y="74576"/>
                  </a:cubicBezTo>
                  <a:cubicBezTo>
                    <a:pt x="51771" y="74546"/>
                    <a:pt x="51748" y="74508"/>
                    <a:pt x="51726" y="74470"/>
                  </a:cubicBezTo>
                  <a:cubicBezTo>
                    <a:pt x="51293" y="73612"/>
                    <a:pt x="50792" y="72785"/>
                    <a:pt x="50238" y="71996"/>
                  </a:cubicBezTo>
                  <a:cubicBezTo>
                    <a:pt x="50208" y="71950"/>
                    <a:pt x="50178" y="71912"/>
                    <a:pt x="50140" y="71874"/>
                  </a:cubicBezTo>
                  <a:cubicBezTo>
                    <a:pt x="49722" y="71017"/>
                    <a:pt x="49237" y="70190"/>
                    <a:pt x="48683" y="69415"/>
                  </a:cubicBezTo>
                  <a:lnTo>
                    <a:pt x="48569" y="69264"/>
                  </a:lnTo>
                  <a:cubicBezTo>
                    <a:pt x="48151" y="68421"/>
                    <a:pt x="47666" y="67609"/>
                    <a:pt x="47127" y="66835"/>
                  </a:cubicBezTo>
                  <a:cubicBezTo>
                    <a:pt x="47074" y="66782"/>
                    <a:pt x="47028" y="66721"/>
                    <a:pt x="46990" y="66653"/>
                  </a:cubicBezTo>
                  <a:cubicBezTo>
                    <a:pt x="46580" y="65818"/>
                    <a:pt x="46102" y="65014"/>
                    <a:pt x="45564" y="64255"/>
                  </a:cubicBezTo>
                  <a:lnTo>
                    <a:pt x="45412" y="64050"/>
                  </a:lnTo>
                  <a:cubicBezTo>
                    <a:pt x="45010" y="63215"/>
                    <a:pt x="44539" y="62426"/>
                    <a:pt x="44008" y="61675"/>
                  </a:cubicBezTo>
                  <a:lnTo>
                    <a:pt x="43826" y="61432"/>
                  </a:lnTo>
                  <a:cubicBezTo>
                    <a:pt x="43431" y="60612"/>
                    <a:pt x="42968" y="59831"/>
                    <a:pt x="42437" y="59095"/>
                  </a:cubicBezTo>
                  <a:lnTo>
                    <a:pt x="42240" y="58821"/>
                  </a:lnTo>
                  <a:cubicBezTo>
                    <a:pt x="41860" y="58009"/>
                    <a:pt x="41405" y="57243"/>
                    <a:pt x="40881" y="56514"/>
                  </a:cubicBezTo>
                  <a:lnTo>
                    <a:pt x="40654" y="56211"/>
                  </a:lnTo>
                  <a:cubicBezTo>
                    <a:pt x="40282" y="55414"/>
                    <a:pt x="39834" y="54648"/>
                    <a:pt x="39318" y="53934"/>
                  </a:cubicBezTo>
                  <a:lnTo>
                    <a:pt x="39068" y="53593"/>
                  </a:lnTo>
                  <a:cubicBezTo>
                    <a:pt x="38703" y="52811"/>
                    <a:pt x="38271" y="52060"/>
                    <a:pt x="37762" y="51354"/>
                  </a:cubicBezTo>
                  <a:cubicBezTo>
                    <a:pt x="37679" y="51225"/>
                    <a:pt x="37588" y="51104"/>
                    <a:pt x="37489" y="50982"/>
                  </a:cubicBezTo>
                  <a:cubicBezTo>
                    <a:pt x="37132" y="50208"/>
                    <a:pt x="36700" y="49472"/>
                    <a:pt x="36207" y="48774"/>
                  </a:cubicBezTo>
                  <a:lnTo>
                    <a:pt x="35903" y="48364"/>
                  </a:lnTo>
                  <a:cubicBezTo>
                    <a:pt x="35554" y="47598"/>
                    <a:pt x="35137" y="46869"/>
                    <a:pt x="34643" y="46186"/>
                  </a:cubicBezTo>
                  <a:lnTo>
                    <a:pt x="34317" y="45761"/>
                  </a:lnTo>
                  <a:cubicBezTo>
                    <a:pt x="33983" y="45002"/>
                    <a:pt x="33573" y="44274"/>
                    <a:pt x="33088" y="43606"/>
                  </a:cubicBezTo>
                  <a:cubicBezTo>
                    <a:pt x="32974" y="43454"/>
                    <a:pt x="32860" y="43295"/>
                    <a:pt x="32738" y="43143"/>
                  </a:cubicBezTo>
                  <a:cubicBezTo>
                    <a:pt x="32405" y="42392"/>
                    <a:pt x="31995" y="41686"/>
                    <a:pt x="31524" y="41026"/>
                  </a:cubicBezTo>
                  <a:lnTo>
                    <a:pt x="31160" y="40540"/>
                  </a:lnTo>
                  <a:cubicBezTo>
                    <a:pt x="30834" y="39804"/>
                    <a:pt x="30431" y="39098"/>
                    <a:pt x="29969" y="38446"/>
                  </a:cubicBezTo>
                  <a:lnTo>
                    <a:pt x="29574" y="37929"/>
                  </a:lnTo>
                  <a:cubicBezTo>
                    <a:pt x="29255" y="37201"/>
                    <a:pt x="28868" y="36510"/>
                    <a:pt x="28405" y="35865"/>
                  </a:cubicBezTo>
                  <a:lnTo>
                    <a:pt x="27988" y="35327"/>
                  </a:lnTo>
                  <a:cubicBezTo>
                    <a:pt x="27684" y="34606"/>
                    <a:pt x="27297" y="33923"/>
                    <a:pt x="26842" y="33285"/>
                  </a:cubicBezTo>
                  <a:cubicBezTo>
                    <a:pt x="26698" y="33088"/>
                    <a:pt x="26561" y="32898"/>
                    <a:pt x="26409" y="32716"/>
                  </a:cubicBezTo>
                  <a:cubicBezTo>
                    <a:pt x="26113" y="32003"/>
                    <a:pt x="25734" y="31327"/>
                    <a:pt x="25286" y="30705"/>
                  </a:cubicBezTo>
                  <a:cubicBezTo>
                    <a:pt x="25134" y="30492"/>
                    <a:pt x="24983" y="30295"/>
                    <a:pt x="24823" y="30098"/>
                  </a:cubicBezTo>
                  <a:cubicBezTo>
                    <a:pt x="24535" y="29400"/>
                    <a:pt x="24163" y="28739"/>
                    <a:pt x="23723" y="28125"/>
                  </a:cubicBezTo>
                  <a:cubicBezTo>
                    <a:pt x="23571" y="27897"/>
                    <a:pt x="23397" y="27685"/>
                    <a:pt x="23230" y="27480"/>
                  </a:cubicBezTo>
                  <a:cubicBezTo>
                    <a:pt x="22949" y="26797"/>
                    <a:pt x="22592" y="26144"/>
                    <a:pt x="22167" y="25545"/>
                  </a:cubicBezTo>
                  <a:cubicBezTo>
                    <a:pt x="22008" y="25309"/>
                    <a:pt x="21826" y="25089"/>
                    <a:pt x="21644" y="24869"/>
                  </a:cubicBezTo>
                  <a:cubicBezTo>
                    <a:pt x="21378" y="24194"/>
                    <a:pt x="21036" y="23556"/>
                    <a:pt x="20611" y="22964"/>
                  </a:cubicBezTo>
                  <a:cubicBezTo>
                    <a:pt x="20445" y="22729"/>
                    <a:pt x="20262" y="22501"/>
                    <a:pt x="20073" y="22281"/>
                  </a:cubicBezTo>
                  <a:cubicBezTo>
                    <a:pt x="19815" y="21606"/>
                    <a:pt x="19473" y="20968"/>
                    <a:pt x="19048" y="20384"/>
                  </a:cubicBezTo>
                  <a:cubicBezTo>
                    <a:pt x="18866" y="20134"/>
                    <a:pt x="18676" y="19898"/>
                    <a:pt x="18479" y="19671"/>
                  </a:cubicBezTo>
                  <a:cubicBezTo>
                    <a:pt x="18122" y="18699"/>
                    <a:pt x="17584" y="17812"/>
                    <a:pt x="16885" y="17053"/>
                  </a:cubicBezTo>
                  <a:cubicBezTo>
                    <a:pt x="16650" y="16400"/>
                    <a:pt x="16331" y="15778"/>
                    <a:pt x="15922" y="15216"/>
                  </a:cubicBezTo>
                  <a:cubicBezTo>
                    <a:pt x="15732" y="14943"/>
                    <a:pt x="15519" y="14693"/>
                    <a:pt x="15299" y="14442"/>
                  </a:cubicBezTo>
                  <a:cubicBezTo>
                    <a:pt x="15079" y="13797"/>
                    <a:pt x="14768" y="13190"/>
                    <a:pt x="14366" y="12636"/>
                  </a:cubicBezTo>
                  <a:cubicBezTo>
                    <a:pt x="14169" y="12355"/>
                    <a:pt x="13948" y="12082"/>
                    <a:pt x="13706" y="11839"/>
                  </a:cubicBezTo>
                  <a:cubicBezTo>
                    <a:pt x="13501" y="11202"/>
                    <a:pt x="13197" y="10595"/>
                    <a:pt x="12810" y="10048"/>
                  </a:cubicBezTo>
                  <a:cubicBezTo>
                    <a:pt x="12598" y="9760"/>
                    <a:pt x="12362" y="9487"/>
                    <a:pt x="12112" y="9229"/>
                  </a:cubicBezTo>
                  <a:cubicBezTo>
                    <a:pt x="11922" y="8599"/>
                    <a:pt x="11634" y="8007"/>
                    <a:pt x="11247" y="7476"/>
                  </a:cubicBezTo>
                  <a:cubicBezTo>
                    <a:pt x="11027" y="7164"/>
                    <a:pt x="10784" y="6884"/>
                    <a:pt x="10518" y="6618"/>
                  </a:cubicBezTo>
                  <a:cubicBezTo>
                    <a:pt x="10351" y="5996"/>
                    <a:pt x="10071" y="5411"/>
                    <a:pt x="9691" y="4895"/>
                  </a:cubicBezTo>
                  <a:cubicBezTo>
                    <a:pt x="9463" y="4577"/>
                    <a:pt x="9205" y="4288"/>
                    <a:pt x="8925" y="4015"/>
                  </a:cubicBezTo>
                  <a:cubicBezTo>
                    <a:pt x="8773" y="3400"/>
                    <a:pt x="8500" y="2824"/>
                    <a:pt x="8128" y="2308"/>
                  </a:cubicBezTo>
                  <a:cubicBezTo>
                    <a:pt x="7087" y="853"/>
                    <a:pt x="5413" y="1"/>
                    <a:pt x="3872" y="1"/>
                  </a:cubicBezTo>
                  <a:close/>
                </a:path>
              </a:pathLst>
            </a:custGeom>
            <a:solidFill>
              <a:srgbClr val="FFFFFF">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3">
  <p:cSld name="Background 23">
    <p:spTree>
      <p:nvGrpSpPr>
        <p:cNvPr id="1" name="Shape 2130"/>
        <p:cNvGrpSpPr/>
        <p:nvPr/>
      </p:nvGrpSpPr>
      <p:grpSpPr>
        <a:xfrm>
          <a:off x="0" y="0"/>
          <a:ext cx="0" cy="0"/>
          <a:chOff x="0" y="0"/>
          <a:chExt cx="0" cy="0"/>
        </a:xfrm>
      </p:grpSpPr>
      <p:sp>
        <p:nvSpPr>
          <p:cNvPr id="2131" name="Google Shape;2131;p37"/>
          <p:cNvSpPr/>
          <p:nvPr/>
        </p:nvSpPr>
        <p:spPr>
          <a:xfrm>
            <a:off x="8475" y="-2250"/>
            <a:ext cx="9144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7"/>
          <p:cNvSpPr/>
          <p:nvPr/>
        </p:nvSpPr>
        <p:spPr>
          <a:xfrm>
            <a:off x="5421975" y="-285750"/>
            <a:ext cx="4903070" cy="6161250"/>
          </a:xfrm>
          <a:custGeom>
            <a:avLst/>
            <a:gdLst/>
            <a:ahLst/>
            <a:cxnLst/>
            <a:rect l="l" t="t" r="r" b="b"/>
            <a:pathLst>
              <a:path w="160048" h="201118" extrusionOk="0">
                <a:moveTo>
                  <a:pt x="70638" y="13459"/>
                </a:moveTo>
                <a:cubicBezTo>
                  <a:pt x="72126" y="13459"/>
                  <a:pt x="73616" y="13692"/>
                  <a:pt x="75049" y="14146"/>
                </a:cubicBezTo>
                <a:cubicBezTo>
                  <a:pt x="75049" y="14146"/>
                  <a:pt x="76680" y="14604"/>
                  <a:pt x="77877" y="15378"/>
                </a:cubicBezTo>
                <a:cubicBezTo>
                  <a:pt x="78663" y="15818"/>
                  <a:pt x="79403" y="16329"/>
                  <a:pt x="80095" y="16904"/>
                </a:cubicBezTo>
                <a:cubicBezTo>
                  <a:pt x="81503" y="18089"/>
                  <a:pt x="82770" y="19397"/>
                  <a:pt x="84313" y="20412"/>
                </a:cubicBezTo>
                <a:cubicBezTo>
                  <a:pt x="85053" y="20882"/>
                  <a:pt x="85862" y="21245"/>
                  <a:pt x="86707" y="21480"/>
                </a:cubicBezTo>
                <a:cubicBezTo>
                  <a:pt x="89623" y="24320"/>
                  <a:pt x="97004" y="25552"/>
                  <a:pt x="99298" y="26244"/>
                </a:cubicBezTo>
                <a:cubicBezTo>
                  <a:pt x="101258" y="26819"/>
                  <a:pt x="102901" y="27770"/>
                  <a:pt x="103077" y="29835"/>
                </a:cubicBezTo>
                <a:cubicBezTo>
                  <a:pt x="103065" y="29929"/>
                  <a:pt x="103071" y="30023"/>
                  <a:pt x="103083" y="30117"/>
                </a:cubicBezTo>
                <a:cubicBezTo>
                  <a:pt x="103083" y="30181"/>
                  <a:pt x="103089" y="30240"/>
                  <a:pt x="103089" y="30299"/>
                </a:cubicBezTo>
                <a:cubicBezTo>
                  <a:pt x="103030" y="32857"/>
                  <a:pt x="100220" y="34992"/>
                  <a:pt x="98424" y="36436"/>
                </a:cubicBezTo>
                <a:cubicBezTo>
                  <a:pt x="93906" y="40062"/>
                  <a:pt x="88268" y="42808"/>
                  <a:pt x="82835" y="44744"/>
                </a:cubicBezTo>
                <a:cubicBezTo>
                  <a:pt x="80887" y="45442"/>
                  <a:pt x="78962" y="45976"/>
                  <a:pt x="77032" y="46293"/>
                </a:cubicBezTo>
                <a:cubicBezTo>
                  <a:pt x="76242" y="45973"/>
                  <a:pt x="75115" y="45929"/>
                  <a:pt x="74367" y="45929"/>
                </a:cubicBezTo>
                <a:cubicBezTo>
                  <a:pt x="74127" y="45929"/>
                  <a:pt x="73926" y="45934"/>
                  <a:pt x="73788" y="45935"/>
                </a:cubicBezTo>
                <a:cubicBezTo>
                  <a:pt x="73224" y="45941"/>
                  <a:pt x="70883" y="46064"/>
                  <a:pt x="70115" y="46340"/>
                </a:cubicBezTo>
                <a:cubicBezTo>
                  <a:pt x="68636" y="46088"/>
                  <a:pt x="67193" y="45659"/>
                  <a:pt x="65814" y="45067"/>
                </a:cubicBezTo>
                <a:cubicBezTo>
                  <a:pt x="61243" y="43130"/>
                  <a:pt x="57318" y="40062"/>
                  <a:pt x="52589" y="38448"/>
                </a:cubicBezTo>
                <a:cubicBezTo>
                  <a:pt x="50431" y="37715"/>
                  <a:pt x="48136" y="37255"/>
                  <a:pt x="45853" y="37255"/>
                </a:cubicBezTo>
                <a:cubicBezTo>
                  <a:pt x="45542" y="37255"/>
                  <a:pt x="45231" y="37263"/>
                  <a:pt x="44921" y="37281"/>
                </a:cubicBezTo>
                <a:cubicBezTo>
                  <a:pt x="47561" y="35339"/>
                  <a:pt x="49908" y="33039"/>
                  <a:pt x="51908" y="30445"/>
                </a:cubicBezTo>
                <a:cubicBezTo>
                  <a:pt x="55265" y="26098"/>
                  <a:pt x="57353" y="20670"/>
                  <a:pt x="61472" y="16951"/>
                </a:cubicBezTo>
                <a:cubicBezTo>
                  <a:pt x="64095" y="14586"/>
                  <a:pt x="67361" y="13459"/>
                  <a:pt x="70638" y="13459"/>
                </a:cubicBezTo>
                <a:close/>
                <a:moveTo>
                  <a:pt x="106256" y="30869"/>
                </a:moveTo>
                <a:cubicBezTo>
                  <a:pt x="109922" y="30869"/>
                  <a:pt x="113711" y="32706"/>
                  <a:pt x="117158" y="33578"/>
                </a:cubicBezTo>
                <a:cubicBezTo>
                  <a:pt x="117522" y="33672"/>
                  <a:pt x="117898" y="33754"/>
                  <a:pt x="118267" y="33831"/>
                </a:cubicBezTo>
                <a:cubicBezTo>
                  <a:pt x="117499" y="34206"/>
                  <a:pt x="116777" y="34658"/>
                  <a:pt x="116108" y="35180"/>
                </a:cubicBezTo>
                <a:cubicBezTo>
                  <a:pt x="109132" y="40631"/>
                  <a:pt x="107695" y="52178"/>
                  <a:pt x="98641" y="55217"/>
                </a:cubicBezTo>
                <a:cubicBezTo>
                  <a:pt x="97573" y="55577"/>
                  <a:pt x="96492" y="55737"/>
                  <a:pt x="95417" y="55737"/>
                </a:cubicBezTo>
                <a:cubicBezTo>
                  <a:pt x="91543" y="55737"/>
                  <a:pt x="87733" y="53657"/>
                  <a:pt x="84771" y="51315"/>
                </a:cubicBezTo>
                <a:cubicBezTo>
                  <a:pt x="83210" y="50077"/>
                  <a:pt x="81697" y="48880"/>
                  <a:pt x="80101" y="47877"/>
                </a:cubicBezTo>
                <a:cubicBezTo>
                  <a:pt x="83111" y="47050"/>
                  <a:pt x="86056" y="45794"/>
                  <a:pt x="88761" y="44550"/>
                </a:cubicBezTo>
                <a:cubicBezTo>
                  <a:pt x="92627" y="42767"/>
                  <a:pt x="104286" y="37023"/>
                  <a:pt x="105277" y="30915"/>
                </a:cubicBezTo>
                <a:cubicBezTo>
                  <a:pt x="105602" y="30883"/>
                  <a:pt x="105928" y="30869"/>
                  <a:pt x="106256" y="30869"/>
                </a:cubicBezTo>
                <a:close/>
                <a:moveTo>
                  <a:pt x="70179" y="48499"/>
                </a:moveTo>
                <a:cubicBezTo>
                  <a:pt x="71083" y="48663"/>
                  <a:pt x="71992" y="48763"/>
                  <a:pt x="72902" y="48810"/>
                </a:cubicBezTo>
                <a:cubicBezTo>
                  <a:pt x="73160" y="48820"/>
                  <a:pt x="73418" y="48825"/>
                  <a:pt x="73677" y="48825"/>
                </a:cubicBezTo>
                <a:cubicBezTo>
                  <a:pt x="74791" y="48825"/>
                  <a:pt x="75903" y="48733"/>
                  <a:pt x="77003" y="48552"/>
                </a:cubicBezTo>
                <a:cubicBezTo>
                  <a:pt x="79801" y="49866"/>
                  <a:pt x="82131" y="51925"/>
                  <a:pt x="84730" y="53885"/>
                </a:cubicBezTo>
                <a:cubicBezTo>
                  <a:pt x="87736" y="56147"/>
                  <a:pt x="91554" y="57768"/>
                  <a:pt x="95382" y="57768"/>
                </a:cubicBezTo>
                <a:cubicBezTo>
                  <a:pt x="95992" y="57768"/>
                  <a:pt x="96602" y="57727"/>
                  <a:pt x="97210" y="57640"/>
                </a:cubicBezTo>
                <a:lnTo>
                  <a:pt x="97444" y="57605"/>
                </a:lnTo>
                <a:lnTo>
                  <a:pt x="97444" y="57605"/>
                </a:lnTo>
                <a:cubicBezTo>
                  <a:pt x="91906" y="61395"/>
                  <a:pt x="92029" y="68999"/>
                  <a:pt x="92410" y="75324"/>
                </a:cubicBezTo>
                <a:cubicBezTo>
                  <a:pt x="92645" y="79208"/>
                  <a:pt x="93132" y="83227"/>
                  <a:pt x="92428" y="87094"/>
                </a:cubicBezTo>
                <a:cubicBezTo>
                  <a:pt x="91724" y="90960"/>
                  <a:pt x="89359" y="95261"/>
                  <a:pt x="85317" y="96182"/>
                </a:cubicBezTo>
                <a:cubicBezTo>
                  <a:pt x="84717" y="96319"/>
                  <a:pt x="84096" y="96380"/>
                  <a:pt x="83463" y="96380"/>
                </a:cubicBezTo>
                <a:cubicBezTo>
                  <a:pt x="80269" y="96380"/>
                  <a:pt x="76763" y="94820"/>
                  <a:pt x="74104" y="93542"/>
                </a:cubicBezTo>
                <a:cubicBezTo>
                  <a:pt x="71200" y="92140"/>
                  <a:pt x="68284" y="90479"/>
                  <a:pt x="65069" y="89934"/>
                </a:cubicBezTo>
                <a:cubicBezTo>
                  <a:pt x="64644" y="89857"/>
                  <a:pt x="64213" y="89822"/>
                  <a:pt x="63783" y="89822"/>
                </a:cubicBezTo>
                <a:cubicBezTo>
                  <a:pt x="63750" y="89822"/>
                  <a:pt x="63717" y="89822"/>
                  <a:pt x="63684" y="89822"/>
                </a:cubicBezTo>
                <a:cubicBezTo>
                  <a:pt x="63766" y="86666"/>
                  <a:pt x="62569" y="83028"/>
                  <a:pt x="61578" y="80640"/>
                </a:cubicBezTo>
                <a:cubicBezTo>
                  <a:pt x="59020" y="74421"/>
                  <a:pt x="56063" y="68195"/>
                  <a:pt x="58533" y="61419"/>
                </a:cubicBezTo>
                <a:cubicBezTo>
                  <a:pt x="59759" y="58051"/>
                  <a:pt x="62628" y="55563"/>
                  <a:pt x="64969" y="52958"/>
                </a:cubicBezTo>
                <a:cubicBezTo>
                  <a:pt x="66377" y="51397"/>
                  <a:pt x="68137" y="49408"/>
                  <a:pt x="70179" y="48499"/>
                </a:cubicBezTo>
                <a:close/>
                <a:moveTo>
                  <a:pt x="41824" y="93238"/>
                </a:moveTo>
                <a:cubicBezTo>
                  <a:pt x="44143" y="93238"/>
                  <a:pt x="46753" y="94157"/>
                  <a:pt x="48523" y="94669"/>
                </a:cubicBezTo>
                <a:cubicBezTo>
                  <a:pt x="51159" y="95429"/>
                  <a:pt x="53784" y="96273"/>
                  <a:pt x="56486" y="96273"/>
                </a:cubicBezTo>
                <a:cubicBezTo>
                  <a:pt x="57140" y="96273"/>
                  <a:pt x="57798" y="96224"/>
                  <a:pt x="58462" y="96112"/>
                </a:cubicBezTo>
                <a:lnTo>
                  <a:pt x="58462" y="96112"/>
                </a:lnTo>
                <a:cubicBezTo>
                  <a:pt x="58368" y="99585"/>
                  <a:pt x="59888" y="103288"/>
                  <a:pt x="61214" y="106227"/>
                </a:cubicBezTo>
                <a:cubicBezTo>
                  <a:pt x="63414" y="111120"/>
                  <a:pt x="66495" y="115697"/>
                  <a:pt x="67709" y="120983"/>
                </a:cubicBezTo>
                <a:cubicBezTo>
                  <a:pt x="68442" y="124146"/>
                  <a:pt x="69053" y="127502"/>
                  <a:pt x="68894" y="130758"/>
                </a:cubicBezTo>
                <a:cubicBezTo>
                  <a:pt x="68841" y="131979"/>
                  <a:pt x="68577" y="133686"/>
                  <a:pt x="67240" y="134126"/>
                </a:cubicBezTo>
                <a:cubicBezTo>
                  <a:pt x="66997" y="134206"/>
                  <a:pt x="66744" y="134241"/>
                  <a:pt x="66486" y="134241"/>
                </a:cubicBezTo>
                <a:cubicBezTo>
                  <a:pt x="65327" y="134241"/>
                  <a:pt x="64062" y="133536"/>
                  <a:pt x="63150" y="133047"/>
                </a:cubicBezTo>
                <a:cubicBezTo>
                  <a:pt x="59876" y="131327"/>
                  <a:pt x="56896" y="129098"/>
                  <a:pt x="53686" y="127256"/>
                </a:cubicBezTo>
                <a:cubicBezTo>
                  <a:pt x="50762" y="125566"/>
                  <a:pt x="47468" y="123964"/>
                  <a:pt x="44016" y="123964"/>
                </a:cubicBezTo>
                <a:cubicBezTo>
                  <a:pt x="43991" y="123964"/>
                  <a:pt x="43966" y="123964"/>
                  <a:pt x="43941" y="123964"/>
                </a:cubicBezTo>
                <a:cubicBezTo>
                  <a:pt x="42409" y="123970"/>
                  <a:pt x="40796" y="124510"/>
                  <a:pt x="39587" y="125489"/>
                </a:cubicBezTo>
                <a:cubicBezTo>
                  <a:pt x="39863" y="120297"/>
                  <a:pt x="38830" y="115445"/>
                  <a:pt x="37592" y="110428"/>
                </a:cubicBezTo>
                <a:cubicBezTo>
                  <a:pt x="36454" y="105846"/>
                  <a:pt x="34424" y="98576"/>
                  <a:pt x="38126" y="94604"/>
                </a:cubicBezTo>
                <a:cubicBezTo>
                  <a:pt x="39070" y="93589"/>
                  <a:pt x="40391" y="93238"/>
                  <a:pt x="41824" y="93238"/>
                </a:cubicBezTo>
                <a:close/>
                <a:moveTo>
                  <a:pt x="79178" y="1"/>
                </a:moveTo>
                <a:cubicBezTo>
                  <a:pt x="78945" y="1"/>
                  <a:pt x="78704" y="87"/>
                  <a:pt x="78487" y="293"/>
                </a:cubicBezTo>
                <a:cubicBezTo>
                  <a:pt x="76052" y="2605"/>
                  <a:pt x="73506" y="6742"/>
                  <a:pt x="73576" y="10326"/>
                </a:cubicBezTo>
                <a:cubicBezTo>
                  <a:pt x="72192" y="10611"/>
                  <a:pt x="70783" y="10769"/>
                  <a:pt x="69371" y="10769"/>
                </a:cubicBezTo>
                <a:cubicBezTo>
                  <a:pt x="68222" y="10769"/>
                  <a:pt x="67071" y="10664"/>
                  <a:pt x="65931" y="10438"/>
                </a:cubicBezTo>
                <a:cubicBezTo>
                  <a:pt x="63068" y="9863"/>
                  <a:pt x="61149" y="7897"/>
                  <a:pt x="58756" y="6442"/>
                </a:cubicBezTo>
                <a:cubicBezTo>
                  <a:pt x="57450" y="5643"/>
                  <a:pt x="56128" y="5303"/>
                  <a:pt x="54824" y="5303"/>
                </a:cubicBezTo>
                <a:cubicBezTo>
                  <a:pt x="51503" y="5303"/>
                  <a:pt x="48293" y="7506"/>
                  <a:pt x="45736" y="9945"/>
                </a:cubicBezTo>
                <a:cubicBezTo>
                  <a:pt x="45050" y="10602"/>
                  <a:pt x="44821" y="11258"/>
                  <a:pt x="45087" y="11258"/>
                </a:cubicBezTo>
                <a:cubicBezTo>
                  <a:pt x="45197" y="11258"/>
                  <a:pt x="45391" y="11147"/>
                  <a:pt x="45672" y="10878"/>
                </a:cubicBezTo>
                <a:cubicBezTo>
                  <a:pt x="47989" y="8672"/>
                  <a:pt x="50829" y="7410"/>
                  <a:pt x="54038" y="7381"/>
                </a:cubicBezTo>
                <a:cubicBezTo>
                  <a:pt x="54062" y="7381"/>
                  <a:pt x="54086" y="7381"/>
                  <a:pt x="54109" y="7381"/>
                </a:cubicBezTo>
                <a:cubicBezTo>
                  <a:pt x="57145" y="7381"/>
                  <a:pt x="58833" y="9246"/>
                  <a:pt x="61226" y="10714"/>
                </a:cubicBezTo>
                <a:cubicBezTo>
                  <a:pt x="62481" y="11482"/>
                  <a:pt x="63854" y="12040"/>
                  <a:pt x="65286" y="12380"/>
                </a:cubicBezTo>
                <a:cubicBezTo>
                  <a:pt x="64042" y="12826"/>
                  <a:pt x="62863" y="13418"/>
                  <a:pt x="61754" y="14134"/>
                </a:cubicBezTo>
                <a:cubicBezTo>
                  <a:pt x="57031" y="17215"/>
                  <a:pt x="54930" y="22595"/>
                  <a:pt x="51791" y="27036"/>
                </a:cubicBezTo>
                <a:cubicBezTo>
                  <a:pt x="48036" y="32335"/>
                  <a:pt x="43559" y="36547"/>
                  <a:pt x="37510" y="39105"/>
                </a:cubicBezTo>
                <a:cubicBezTo>
                  <a:pt x="36877" y="39369"/>
                  <a:pt x="36859" y="39974"/>
                  <a:pt x="37141" y="40426"/>
                </a:cubicBezTo>
                <a:lnTo>
                  <a:pt x="37011" y="40549"/>
                </a:lnTo>
                <a:cubicBezTo>
                  <a:pt x="36464" y="40646"/>
                  <a:pt x="35885" y="40689"/>
                  <a:pt x="35281" y="40689"/>
                </a:cubicBezTo>
                <a:cubicBezTo>
                  <a:pt x="30773" y="40689"/>
                  <a:pt x="24876" y="38298"/>
                  <a:pt x="20037" y="38231"/>
                </a:cubicBezTo>
                <a:cubicBezTo>
                  <a:pt x="19938" y="38349"/>
                  <a:pt x="19832" y="38478"/>
                  <a:pt x="19727" y="38595"/>
                </a:cubicBezTo>
                <a:cubicBezTo>
                  <a:pt x="19198" y="39229"/>
                  <a:pt x="18729" y="39921"/>
                  <a:pt x="18236" y="40590"/>
                </a:cubicBezTo>
                <a:cubicBezTo>
                  <a:pt x="18825" y="40473"/>
                  <a:pt x="19443" y="40425"/>
                  <a:pt x="20074" y="40425"/>
                </a:cubicBezTo>
                <a:cubicBezTo>
                  <a:pt x="22046" y="40425"/>
                  <a:pt x="24146" y="40900"/>
                  <a:pt x="25893" y="41265"/>
                </a:cubicBezTo>
                <a:cubicBezTo>
                  <a:pt x="28791" y="41862"/>
                  <a:pt x="31959" y="42808"/>
                  <a:pt x="35028" y="42808"/>
                </a:cubicBezTo>
                <a:cubicBezTo>
                  <a:pt x="35065" y="42808"/>
                  <a:pt x="35103" y="42808"/>
                  <a:pt x="35140" y="42808"/>
                </a:cubicBezTo>
                <a:lnTo>
                  <a:pt x="35140" y="42808"/>
                </a:lnTo>
                <a:cubicBezTo>
                  <a:pt x="34002" y="44462"/>
                  <a:pt x="33104" y="46293"/>
                  <a:pt x="32347" y="47989"/>
                </a:cubicBezTo>
                <a:cubicBezTo>
                  <a:pt x="30528" y="52072"/>
                  <a:pt x="29290" y="56390"/>
                  <a:pt x="28662" y="60814"/>
                </a:cubicBezTo>
                <a:cubicBezTo>
                  <a:pt x="28076" y="64980"/>
                  <a:pt x="29243" y="68465"/>
                  <a:pt x="31461" y="71968"/>
                </a:cubicBezTo>
                <a:cubicBezTo>
                  <a:pt x="33784" y="75647"/>
                  <a:pt x="36976" y="79097"/>
                  <a:pt x="37017" y="83691"/>
                </a:cubicBezTo>
                <a:cubicBezTo>
                  <a:pt x="37035" y="85392"/>
                  <a:pt x="36190" y="87282"/>
                  <a:pt x="35615" y="88854"/>
                </a:cubicBezTo>
                <a:cubicBezTo>
                  <a:pt x="34906" y="90793"/>
                  <a:pt x="34109" y="93208"/>
                  <a:pt x="31865" y="93208"/>
                </a:cubicBezTo>
                <a:cubicBezTo>
                  <a:pt x="31657" y="93208"/>
                  <a:pt x="31437" y="93187"/>
                  <a:pt x="31203" y="93143"/>
                </a:cubicBezTo>
                <a:cubicBezTo>
                  <a:pt x="28950" y="92721"/>
                  <a:pt x="26890" y="90966"/>
                  <a:pt x="25042" y="89699"/>
                </a:cubicBezTo>
                <a:cubicBezTo>
                  <a:pt x="23458" y="88614"/>
                  <a:pt x="21845" y="87563"/>
                  <a:pt x="20167" y="86625"/>
                </a:cubicBezTo>
                <a:cubicBezTo>
                  <a:pt x="18717" y="85809"/>
                  <a:pt x="17157" y="85046"/>
                  <a:pt x="15537" y="84542"/>
                </a:cubicBezTo>
                <a:cubicBezTo>
                  <a:pt x="15567" y="84102"/>
                  <a:pt x="15361" y="83656"/>
                  <a:pt x="14816" y="83497"/>
                </a:cubicBezTo>
                <a:cubicBezTo>
                  <a:pt x="10122" y="82148"/>
                  <a:pt x="3809" y="81579"/>
                  <a:pt x="2565" y="75952"/>
                </a:cubicBezTo>
                <a:cubicBezTo>
                  <a:pt x="1790" y="72479"/>
                  <a:pt x="2160" y="68518"/>
                  <a:pt x="3216" y="64851"/>
                </a:cubicBezTo>
                <a:lnTo>
                  <a:pt x="3216" y="64851"/>
                </a:lnTo>
                <a:cubicBezTo>
                  <a:pt x="2430" y="65925"/>
                  <a:pt x="1556" y="67028"/>
                  <a:pt x="476" y="67843"/>
                </a:cubicBezTo>
                <a:cubicBezTo>
                  <a:pt x="1" y="70941"/>
                  <a:pt x="30" y="74104"/>
                  <a:pt x="681" y="77049"/>
                </a:cubicBezTo>
                <a:cubicBezTo>
                  <a:pt x="1638" y="81373"/>
                  <a:pt x="5563" y="83087"/>
                  <a:pt x="9541" y="84237"/>
                </a:cubicBezTo>
                <a:cubicBezTo>
                  <a:pt x="6191" y="85310"/>
                  <a:pt x="5123" y="89365"/>
                  <a:pt x="4847" y="92533"/>
                </a:cubicBezTo>
                <a:cubicBezTo>
                  <a:pt x="4348" y="98388"/>
                  <a:pt x="6384" y="104314"/>
                  <a:pt x="7734" y="109924"/>
                </a:cubicBezTo>
                <a:cubicBezTo>
                  <a:pt x="7860" y="110440"/>
                  <a:pt x="8253" y="110663"/>
                  <a:pt x="8660" y="110663"/>
                </a:cubicBezTo>
                <a:cubicBezTo>
                  <a:pt x="9276" y="110663"/>
                  <a:pt x="9925" y="110153"/>
                  <a:pt x="9735" y="109372"/>
                </a:cubicBezTo>
                <a:cubicBezTo>
                  <a:pt x="8442" y="104011"/>
                  <a:pt x="3092" y="86035"/>
                  <a:pt x="12038" y="86035"/>
                </a:cubicBezTo>
                <a:cubicBezTo>
                  <a:pt x="12835" y="86035"/>
                  <a:pt x="13744" y="86177"/>
                  <a:pt x="14780" y="86484"/>
                </a:cubicBezTo>
                <a:cubicBezTo>
                  <a:pt x="18477" y="87569"/>
                  <a:pt x="21780" y="89957"/>
                  <a:pt x="24919" y="92116"/>
                </a:cubicBezTo>
                <a:cubicBezTo>
                  <a:pt x="26771" y="93394"/>
                  <a:pt x="29631" y="95340"/>
                  <a:pt x="32179" y="95340"/>
                </a:cubicBezTo>
                <a:cubicBezTo>
                  <a:pt x="33329" y="95340"/>
                  <a:pt x="34415" y="94944"/>
                  <a:pt x="35316" y="93912"/>
                </a:cubicBezTo>
                <a:cubicBezTo>
                  <a:pt x="36413" y="92650"/>
                  <a:pt x="37023" y="90943"/>
                  <a:pt x="37610" y="89400"/>
                </a:cubicBezTo>
                <a:cubicBezTo>
                  <a:pt x="38197" y="87863"/>
                  <a:pt x="39000" y="85932"/>
                  <a:pt x="39071" y="84219"/>
                </a:cubicBezTo>
                <a:cubicBezTo>
                  <a:pt x="39253" y="79948"/>
                  <a:pt x="37035" y="76474"/>
                  <a:pt x="34700" y="73083"/>
                </a:cubicBezTo>
                <a:cubicBezTo>
                  <a:pt x="32065" y="69257"/>
                  <a:pt x="30053" y="65690"/>
                  <a:pt x="30728" y="60902"/>
                </a:cubicBezTo>
                <a:cubicBezTo>
                  <a:pt x="31379" y="56302"/>
                  <a:pt x="32828" y="51702"/>
                  <a:pt x="34841" y="47519"/>
                </a:cubicBezTo>
                <a:cubicBezTo>
                  <a:pt x="35773" y="45571"/>
                  <a:pt x="36894" y="43793"/>
                  <a:pt x="38302" y="42374"/>
                </a:cubicBezTo>
                <a:lnTo>
                  <a:pt x="38308" y="42374"/>
                </a:lnTo>
                <a:cubicBezTo>
                  <a:pt x="38625" y="42303"/>
                  <a:pt x="38877" y="42068"/>
                  <a:pt x="38977" y="41757"/>
                </a:cubicBezTo>
                <a:cubicBezTo>
                  <a:pt x="40573" y="40390"/>
                  <a:pt x="42527" y="39481"/>
                  <a:pt x="44956" y="39323"/>
                </a:cubicBezTo>
                <a:cubicBezTo>
                  <a:pt x="45276" y="39302"/>
                  <a:pt x="45595" y="39292"/>
                  <a:pt x="45913" y="39292"/>
                </a:cubicBezTo>
                <a:cubicBezTo>
                  <a:pt x="50689" y="39292"/>
                  <a:pt x="55180" y="41573"/>
                  <a:pt x="59202" y="43922"/>
                </a:cubicBezTo>
                <a:cubicBezTo>
                  <a:pt x="61865" y="45483"/>
                  <a:pt x="64558" y="46903"/>
                  <a:pt x="67416" y="47801"/>
                </a:cubicBezTo>
                <a:cubicBezTo>
                  <a:pt x="66119" y="48757"/>
                  <a:pt x="64940" y="49936"/>
                  <a:pt x="63884" y="51081"/>
                </a:cubicBezTo>
                <a:cubicBezTo>
                  <a:pt x="60651" y="54560"/>
                  <a:pt x="57289" y="57857"/>
                  <a:pt x="55992" y="62557"/>
                </a:cubicBezTo>
                <a:cubicBezTo>
                  <a:pt x="53551" y="71387"/>
                  <a:pt x="59712" y="78704"/>
                  <a:pt x="61408" y="86918"/>
                </a:cubicBezTo>
                <a:cubicBezTo>
                  <a:pt x="61660" y="88091"/>
                  <a:pt x="61724" y="89241"/>
                  <a:pt x="61572" y="90268"/>
                </a:cubicBezTo>
                <a:cubicBezTo>
                  <a:pt x="60398" y="90790"/>
                  <a:pt x="59489" y="91770"/>
                  <a:pt x="58961" y="93255"/>
                </a:cubicBezTo>
                <a:cubicBezTo>
                  <a:pt x="58891" y="93454"/>
                  <a:pt x="58838" y="93659"/>
                  <a:pt x="58779" y="93865"/>
                </a:cubicBezTo>
                <a:cubicBezTo>
                  <a:pt x="58304" y="94035"/>
                  <a:pt x="57811" y="94146"/>
                  <a:pt x="57312" y="94199"/>
                </a:cubicBezTo>
                <a:cubicBezTo>
                  <a:pt x="56955" y="94238"/>
                  <a:pt x="56596" y="94256"/>
                  <a:pt x="56237" y="94256"/>
                </a:cubicBezTo>
                <a:cubicBezTo>
                  <a:pt x="52916" y="94256"/>
                  <a:pt x="49533" y="92717"/>
                  <a:pt x="46393" y="91923"/>
                </a:cubicBezTo>
                <a:cubicBezTo>
                  <a:pt x="44965" y="91562"/>
                  <a:pt x="43357" y="91239"/>
                  <a:pt x="41788" y="91239"/>
                </a:cubicBezTo>
                <a:cubicBezTo>
                  <a:pt x="40139" y="91239"/>
                  <a:pt x="38533" y="91596"/>
                  <a:pt x="37223" y="92639"/>
                </a:cubicBezTo>
                <a:cubicBezTo>
                  <a:pt x="33796" y="95373"/>
                  <a:pt x="33814" y="100700"/>
                  <a:pt x="34301" y="104631"/>
                </a:cubicBezTo>
                <a:cubicBezTo>
                  <a:pt x="34741" y="108157"/>
                  <a:pt x="35773" y="111590"/>
                  <a:pt x="36577" y="115046"/>
                </a:cubicBezTo>
                <a:cubicBezTo>
                  <a:pt x="37387" y="118496"/>
                  <a:pt x="37639" y="121928"/>
                  <a:pt x="37516" y="125478"/>
                </a:cubicBezTo>
                <a:cubicBezTo>
                  <a:pt x="37469" y="126657"/>
                  <a:pt x="37369" y="127913"/>
                  <a:pt x="36847" y="128992"/>
                </a:cubicBezTo>
                <a:cubicBezTo>
                  <a:pt x="36503" y="129699"/>
                  <a:pt x="35920" y="129931"/>
                  <a:pt x="35272" y="129931"/>
                </a:cubicBezTo>
                <a:cubicBezTo>
                  <a:pt x="34528" y="129931"/>
                  <a:pt x="33700" y="129624"/>
                  <a:pt x="33057" y="129379"/>
                </a:cubicBezTo>
                <a:cubicBezTo>
                  <a:pt x="29003" y="127848"/>
                  <a:pt x="25277" y="125624"/>
                  <a:pt x="21416" y="123682"/>
                </a:cubicBezTo>
                <a:cubicBezTo>
                  <a:pt x="21255" y="123591"/>
                  <a:pt x="21077" y="123547"/>
                  <a:pt x="20900" y="123547"/>
                </a:cubicBezTo>
                <a:cubicBezTo>
                  <a:pt x="20632" y="123547"/>
                  <a:pt x="20366" y="123649"/>
                  <a:pt x="20161" y="123847"/>
                </a:cubicBezTo>
                <a:lnTo>
                  <a:pt x="19979" y="124005"/>
                </a:lnTo>
                <a:cubicBezTo>
                  <a:pt x="19427" y="124492"/>
                  <a:pt x="19685" y="125261"/>
                  <a:pt x="20184" y="125636"/>
                </a:cubicBezTo>
                <a:cubicBezTo>
                  <a:pt x="20413" y="125800"/>
                  <a:pt x="20677" y="125877"/>
                  <a:pt x="20923" y="126023"/>
                </a:cubicBezTo>
                <a:cubicBezTo>
                  <a:pt x="21080" y="126118"/>
                  <a:pt x="21259" y="126169"/>
                  <a:pt x="21439" y="126169"/>
                </a:cubicBezTo>
                <a:cubicBezTo>
                  <a:pt x="21516" y="126169"/>
                  <a:pt x="21593" y="126160"/>
                  <a:pt x="21669" y="126141"/>
                </a:cubicBezTo>
                <a:cubicBezTo>
                  <a:pt x="23881" y="127291"/>
                  <a:pt x="26075" y="128488"/>
                  <a:pt x="28322" y="129585"/>
                </a:cubicBezTo>
                <a:cubicBezTo>
                  <a:pt x="30563" y="130688"/>
                  <a:pt x="32840" y="131861"/>
                  <a:pt x="35257" y="132008"/>
                </a:cubicBezTo>
                <a:cubicBezTo>
                  <a:pt x="35348" y="132014"/>
                  <a:pt x="35437" y="132016"/>
                  <a:pt x="35524" y="132016"/>
                </a:cubicBezTo>
                <a:cubicBezTo>
                  <a:pt x="36534" y="132016"/>
                  <a:pt x="37295" y="131646"/>
                  <a:pt x="37862" y="131052"/>
                </a:cubicBezTo>
                <a:cubicBezTo>
                  <a:pt x="38373" y="132917"/>
                  <a:pt x="39628" y="134689"/>
                  <a:pt x="40714" y="136080"/>
                </a:cubicBezTo>
                <a:cubicBezTo>
                  <a:pt x="43008" y="138990"/>
                  <a:pt x="45748" y="141519"/>
                  <a:pt x="48541" y="143948"/>
                </a:cubicBezTo>
                <a:cubicBezTo>
                  <a:pt x="57629" y="151828"/>
                  <a:pt x="66676" y="159790"/>
                  <a:pt x="72608" y="170427"/>
                </a:cubicBezTo>
                <a:cubicBezTo>
                  <a:pt x="75184" y="175045"/>
                  <a:pt x="76885" y="179944"/>
                  <a:pt x="77466" y="185201"/>
                </a:cubicBezTo>
                <a:cubicBezTo>
                  <a:pt x="77994" y="189947"/>
                  <a:pt x="77701" y="196085"/>
                  <a:pt x="73436" y="199136"/>
                </a:cubicBezTo>
                <a:cubicBezTo>
                  <a:pt x="72546" y="199772"/>
                  <a:pt x="73102" y="201117"/>
                  <a:pt x="73939" y="201117"/>
                </a:cubicBezTo>
                <a:cubicBezTo>
                  <a:pt x="74113" y="201117"/>
                  <a:pt x="74298" y="201059"/>
                  <a:pt x="74486" y="200925"/>
                </a:cubicBezTo>
                <a:cubicBezTo>
                  <a:pt x="80975" y="196284"/>
                  <a:pt x="80242" y="186785"/>
                  <a:pt x="78640" y="179920"/>
                </a:cubicBezTo>
                <a:cubicBezTo>
                  <a:pt x="76475" y="170673"/>
                  <a:pt x="70602" y="162506"/>
                  <a:pt x="64241" y="155659"/>
                </a:cubicBezTo>
                <a:cubicBezTo>
                  <a:pt x="58527" y="149504"/>
                  <a:pt x="51809" y="144505"/>
                  <a:pt x="45830" y="138650"/>
                </a:cubicBezTo>
                <a:cubicBezTo>
                  <a:pt x="43424" y="136297"/>
                  <a:pt x="40596" y="133463"/>
                  <a:pt x="39798" y="130084"/>
                </a:cubicBezTo>
                <a:cubicBezTo>
                  <a:pt x="39098" y="127120"/>
                  <a:pt x="42055" y="126124"/>
                  <a:pt x="44558" y="126124"/>
                </a:cubicBezTo>
                <a:cubicBezTo>
                  <a:pt x="45201" y="126124"/>
                  <a:pt x="45815" y="126190"/>
                  <a:pt x="46329" y="126305"/>
                </a:cubicBezTo>
                <a:cubicBezTo>
                  <a:pt x="50090" y="127150"/>
                  <a:pt x="53504" y="129485"/>
                  <a:pt x="56702" y="131521"/>
                </a:cubicBezTo>
                <a:cubicBezTo>
                  <a:pt x="59266" y="133158"/>
                  <a:pt x="61906" y="135194"/>
                  <a:pt x="64881" y="136027"/>
                </a:cubicBezTo>
                <a:cubicBezTo>
                  <a:pt x="65556" y="136212"/>
                  <a:pt x="66160" y="136298"/>
                  <a:pt x="66698" y="136298"/>
                </a:cubicBezTo>
                <a:cubicBezTo>
                  <a:pt x="67834" y="136298"/>
                  <a:pt x="68682" y="135915"/>
                  <a:pt x="69311" y="135270"/>
                </a:cubicBezTo>
                <a:lnTo>
                  <a:pt x="69311" y="135270"/>
                </a:lnTo>
                <a:cubicBezTo>
                  <a:pt x="68765" y="136684"/>
                  <a:pt x="68771" y="138439"/>
                  <a:pt x="68988" y="139800"/>
                </a:cubicBezTo>
                <a:cubicBezTo>
                  <a:pt x="69810" y="145162"/>
                  <a:pt x="72784" y="148771"/>
                  <a:pt x="75835" y="153048"/>
                </a:cubicBezTo>
                <a:cubicBezTo>
                  <a:pt x="79373" y="158012"/>
                  <a:pt x="81849" y="163674"/>
                  <a:pt x="84859" y="168954"/>
                </a:cubicBezTo>
                <a:cubicBezTo>
                  <a:pt x="87863" y="174235"/>
                  <a:pt x="90638" y="179468"/>
                  <a:pt x="91378" y="185482"/>
                </a:cubicBezTo>
                <a:cubicBezTo>
                  <a:pt x="91665" y="187859"/>
                  <a:pt x="91636" y="190352"/>
                  <a:pt x="91665" y="192740"/>
                </a:cubicBezTo>
                <a:cubicBezTo>
                  <a:pt x="91671" y="193695"/>
                  <a:pt x="91648" y="198996"/>
                  <a:pt x="90839" y="198996"/>
                </a:cubicBezTo>
                <a:cubicBezTo>
                  <a:pt x="90833" y="198996"/>
                  <a:pt x="90827" y="198995"/>
                  <a:pt x="90820" y="198995"/>
                </a:cubicBezTo>
                <a:cubicBezTo>
                  <a:pt x="90778" y="198991"/>
                  <a:pt x="90738" y="198988"/>
                  <a:pt x="90699" y="198988"/>
                </a:cubicBezTo>
                <a:cubicBezTo>
                  <a:pt x="89496" y="198988"/>
                  <a:pt x="89547" y="200935"/>
                  <a:pt x="90820" y="201066"/>
                </a:cubicBezTo>
                <a:cubicBezTo>
                  <a:pt x="90903" y="201075"/>
                  <a:pt x="90984" y="201079"/>
                  <a:pt x="91063" y="201079"/>
                </a:cubicBezTo>
                <a:cubicBezTo>
                  <a:pt x="95291" y="201079"/>
                  <a:pt x="93571" y="188759"/>
                  <a:pt x="93519" y="186392"/>
                </a:cubicBezTo>
                <a:cubicBezTo>
                  <a:pt x="93402" y="181170"/>
                  <a:pt x="91055" y="176106"/>
                  <a:pt x="88673" y="171583"/>
                </a:cubicBezTo>
                <a:cubicBezTo>
                  <a:pt x="85821" y="166179"/>
                  <a:pt x="82964" y="160693"/>
                  <a:pt x="79813" y="155471"/>
                </a:cubicBezTo>
                <a:cubicBezTo>
                  <a:pt x="77032" y="150865"/>
                  <a:pt x="72925" y="146882"/>
                  <a:pt x="71464" y="141607"/>
                </a:cubicBezTo>
                <a:cubicBezTo>
                  <a:pt x="70977" y="139835"/>
                  <a:pt x="70449" y="137465"/>
                  <a:pt x="71364" y="135728"/>
                </a:cubicBezTo>
                <a:cubicBezTo>
                  <a:pt x="71733" y="135031"/>
                  <a:pt x="72409" y="134808"/>
                  <a:pt x="73139" y="134808"/>
                </a:cubicBezTo>
                <a:cubicBezTo>
                  <a:pt x="73884" y="134808"/>
                  <a:pt x="74685" y="135039"/>
                  <a:pt x="75278" y="135235"/>
                </a:cubicBezTo>
                <a:cubicBezTo>
                  <a:pt x="81920" y="137406"/>
                  <a:pt x="85745" y="145438"/>
                  <a:pt x="92868" y="146535"/>
                </a:cubicBezTo>
                <a:cubicBezTo>
                  <a:pt x="93134" y="146577"/>
                  <a:pt x="93389" y="146597"/>
                  <a:pt x="93632" y="146597"/>
                </a:cubicBezTo>
                <a:cubicBezTo>
                  <a:pt x="96272" y="146597"/>
                  <a:pt x="97631" y="144254"/>
                  <a:pt x="98060" y="141724"/>
                </a:cubicBezTo>
                <a:cubicBezTo>
                  <a:pt x="99005" y="136180"/>
                  <a:pt x="97245" y="130389"/>
                  <a:pt x="95227" y="125284"/>
                </a:cubicBezTo>
                <a:cubicBezTo>
                  <a:pt x="93290" y="120385"/>
                  <a:pt x="90427" y="116102"/>
                  <a:pt x="88115" y="111408"/>
                </a:cubicBezTo>
                <a:cubicBezTo>
                  <a:pt x="86954" y="109049"/>
                  <a:pt x="86250" y="106468"/>
                  <a:pt x="86866" y="103869"/>
                </a:cubicBezTo>
                <a:cubicBezTo>
                  <a:pt x="87587" y="100835"/>
                  <a:pt x="90556" y="98013"/>
                  <a:pt x="93519" y="97274"/>
                </a:cubicBezTo>
                <a:cubicBezTo>
                  <a:pt x="94016" y="97150"/>
                  <a:pt x="94510" y="97093"/>
                  <a:pt x="94999" y="97093"/>
                </a:cubicBezTo>
                <a:cubicBezTo>
                  <a:pt x="99376" y="97093"/>
                  <a:pt x="103401" y="101672"/>
                  <a:pt x="106509" y="104021"/>
                </a:cubicBezTo>
                <a:cubicBezTo>
                  <a:pt x="108683" y="105665"/>
                  <a:pt x="111174" y="106329"/>
                  <a:pt x="113724" y="106329"/>
                </a:cubicBezTo>
                <a:cubicBezTo>
                  <a:pt x="115580" y="106329"/>
                  <a:pt x="117466" y="105977"/>
                  <a:pt x="119282" y="105394"/>
                </a:cubicBezTo>
                <a:cubicBezTo>
                  <a:pt x="123794" y="103915"/>
                  <a:pt x="127725" y="101064"/>
                  <a:pt x="130518" y="97227"/>
                </a:cubicBezTo>
                <a:cubicBezTo>
                  <a:pt x="133299" y="93407"/>
                  <a:pt x="134009" y="88643"/>
                  <a:pt x="133792" y="84025"/>
                </a:cubicBezTo>
                <a:cubicBezTo>
                  <a:pt x="133610" y="80135"/>
                  <a:pt x="132425" y="76304"/>
                  <a:pt x="132701" y="72391"/>
                </a:cubicBezTo>
                <a:cubicBezTo>
                  <a:pt x="132982" y="68319"/>
                  <a:pt x="136016" y="66476"/>
                  <a:pt x="139747" y="65878"/>
                </a:cubicBezTo>
                <a:cubicBezTo>
                  <a:pt x="140996" y="65672"/>
                  <a:pt x="140555" y="63856"/>
                  <a:pt x="139386" y="63856"/>
                </a:cubicBezTo>
                <a:cubicBezTo>
                  <a:pt x="139325" y="63856"/>
                  <a:pt x="139261" y="63861"/>
                  <a:pt x="139196" y="63871"/>
                </a:cubicBezTo>
                <a:cubicBezTo>
                  <a:pt x="135441" y="64476"/>
                  <a:pt x="132302" y="66236"/>
                  <a:pt x="131064" y="69985"/>
                </a:cubicBezTo>
                <a:cubicBezTo>
                  <a:pt x="129709" y="74069"/>
                  <a:pt x="131246" y="78715"/>
                  <a:pt x="131627" y="82834"/>
                </a:cubicBezTo>
                <a:cubicBezTo>
                  <a:pt x="132132" y="88179"/>
                  <a:pt x="131222" y="93284"/>
                  <a:pt x="127714" y="97485"/>
                </a:cubicBezTo>
                <a:cubicBezTo>
                  <a:pt x="124416" y="101416"/>
                  <a:pt x="118983" y="104121"/>
                  <a:pt x="113855" y="104297"/>
                </a:cubicBezTo>
                <a:cubicBezTo>
                  <a:pt x="113752" y="104300"/>
                  <a:pt x="113649" y="104302"/>
                  <a:pt x="113547" y="104302"/>
                </a:cubicBezTo>
                <a:cubicBezTo>
                  <a:pt x="108346" y="104302"/>
                  <a:pt x="105050" y="99670"/>
                  <a:pt x="100930" y="97104"/>
                </a:cubicBezTo>
                <a:cubicBezTo>
                  <a:pt x="98995" y="95901"/>
                  <a:pt x="96818" y="95153"/>
                  <a:pt x="94674" y="95153"/>
                </a:cubicBezTo>
                <a:cubicBezTo>
                  <a:pt x="92833" y="95153"/>
                  <a:pt x="91015" y="95705"/>
                  <a:pt x="89394" y="96992"/>
                </a:cubicBezTo>
                <a:cubicBezTo>
                  <a:pt x="85416" y="100155"/>
                  <a:pt x="83697" y="104514"/>
                  <a:pt x="85111" y="109442"/>
                </a:cubicBezTo>
                <a:cubicBezTo>
                  <a:pt x="86478" y="114207"/>
                  <a:pt x="89829" y="118302"/>
                  <a:pt x="91900" y="122767"/>
                </a:cubicBezTo>
                <a:cubicBezTo>
                  <a:pt x="94522" y="128429"/>
                  <a:pt x="96652" y="134595"/>
                  <a:pt x="96095" y="140909"/>
                </a:cubicBezTo>
                <a:cubicBezTo>
                  <a:pt x="95960" y="142358"/>
                  <a:pt x="95485" y="144423"/>
                  <a:pt x="93730" y="144535"/>
                </a:cubicBezTo>
                <a:cubicBezTo>
                  <a:pt x="93667" y="144538"/>
                  <a:pt x="93604" y="144540"/>
                  <a:pt x="93540" y="144540"/>
                </a:cubicBezTo>
                <a:cubicBezTo>
                  <a:pt x="92033" y="144540"/>
                  <a:pt x="90482" y="143499"/>
                  <a:pt x="89271" y="142728"/>
                </a:cubicBezTo>
                <a:cubicBezTo>
                  <a:pt x="86361" y="140873"/>
                  <a:pt x="83950" y="138386"/>
                  <a:pt x="81210" y="136303"/>
                </a:cubicBezTo>
                <a:cubicBezTo>
                  <a:pt x="79017" y="134638"/>
                  <a:pt x="76184" y="132754"/>
                  <a:pt x="73283" y="132754"/>
                </a:cubicBezTo>
                <a:cubicBezTo>
                  <a:pt x="72830" y="132754"/>
                  <a:pt x="72376" y="132800"/>
                  <a:pt x="71922" y="132900"/>
                </a:cubicBezTo>
                <a:cubicBezTo>
                  <a:pt x="71282" y="133035"/>
                  <a:pt x="70695" y="133352"/>
                  <a:pt x="70232" y="133809"/>
                </a:cubicBezTo>
                <a:cubicBezTo>
                  <a:pt x="71470" y="130758"/>
                  <a:pt x="70695" y="125677"/>
                  <a:pt x="70220" y="123084"/>
                </a:cubicBezTo>
                <a:cubicBezTo>
                  <a:pt x="69434" y="118771"/>
                  <a:pt x="67891" y="114964"/>
                  <a:pt x="65920" y="111056"/>
                </a:cubicBezTo>
                <a:cubicBezTo>
                  <a:pt x="63508" y="106292"/>
                  <a:pt x="60528" y="101322"/>
                  <a:pt x="60639" y="95819"/>
                </a:cubicBezTo>
                <a:cubicBezTo>
                  <a:pt x="60639" y="95690"/>
                  <a:pt x="60645" y="95555"/>
                  <a:pt x="60657" y="95425"/>
                </a:cubicBezTo>
                <a:cubicBezTo>
                  <a:pt x="62182" y="94645"/>
                  <a:pt x="63021" y="93372"/>
                  <a:pt x="63414" y="91852"/>
                </a:cubicBezTo>
                <a:cubicBezTo>
                  <a:pt x="63534" y="91842"/>
                  <a:pt x="63655" y="91837"/>
                  <a:pt x="63777" y="91837"/>
                </a:cubicBezTo>
                <a:cubicBezTo>
                  <a:pt x="65029" y="91837"/>
                  <a:pt x="66378" y="92354"/>
                  <a:pt x="67474" y="92750"/>
                </a:cubicBezTo>
                <a:cubicBezTo>
                  <a:pt x="70760" y="93953"/>
                  <a:pt x="73770" y="95789"/>
                  <a:pt x="77061" y="96992"/>
                </a:cubicBezTo>
                <a:cubicBezTo>
                  <a:pt x="79154" y="97761"/>
                  <a:pt x="81432" y="98366"/>
                  <a:pt x="83658" y="98366"/>
                </a:cubicBezTo>
                <a:cubicBezTo>
                  <a:pt x="85490" y="98366"/>
                  <a:pt x="87288" y="97957"/>
                  <a:pt x="88919" y="96892"/>
                </a:cubicBezTo>
                <a:cubicBezTo>
                  <a:pt x="92751" y="94381"/>
                  <a:pt x="94458" y="89183"/>
                  <a:pt x="94781" y="84841"/>
                </a:cubicBezTo>
                <a:cubicBezTo>
                  <a:pt x="95367" y="76897"/>
                  <a:pt x="90879" y="63373"/>
                  <a:pt x="99621" y="58708"/>
                </a:cubicBezTo>
                <a:cubicBezTo>
                  <a:pt x="99692" y="58724"/>
                  <a:pt x="99765" y="58732"/>
                  <a:pt x="99837" y="58732"/>
                </a:cubicBezTo>
                <a:cubicBezTo>
                  <a:pt x="99873" y="58732"/>
                  <a:pt x="99909" y="58730"/>
                  <a:pt x="99944" y="58726"/>
                </a:cubicBezTo>
                <a:cubicBezTo>
                  <a:pt x="101004" y="58586"/>
                  <a:pt x="102024" y="58517"/>
                  <a:pt x="103012" y="58517"/>
                </a:cubicBezTo>
                <a:cubicBezTo>
                  <a:pt x="107121" y="58517"/>
                  <a:pt x="110702" y="59703"/>
                  <a:pt x="114518" y="61888"/>
                </a:cubicBezTo>
                <a:cubicBezTo>
                  <a:pt x="118578" y="64212"/>
                  <a:pt x="122380" y="66793"/>
                  <a:pt x="127221" y="66852"/>
                </a:cubicBezTo>
                <a:cubicBezTo>
                  <a:pt x="127277" y="66852"/>
                  <a:pt x="127334" y="66853"/>
                  <a:pt x="127390" y="66853"/>
                </a:cubicBezTo>
                <a:cubicBezTo>
                  <a:pt x="135877" y="66853"/>
                  <a:pt x="142631" y="59415"/>
                  <a:pt x="142165" y="51051"/>
                </a:cubicBezTo>
                <a:cubicBezTo>
                  <a:pt x="142127" y="50387"/>
                  <a:pt x="141589" y="50055"/>
                  <a:pt x="141070" y="50055"/>
                </a:cubicBezTo>
                <a:cubicBezTo>
                  <a:pt x="140553" y="50055"/>
                  <a:pt x="140055" y="50386"/>
                  <a:pt x="140094" y="51051"/>
                </a:cubicBezTo>
                <a:cubicBezTo>
                  <a:pt x="140517" y="58687"/>
                  <a:pt x="134370" y="64753"/>
                  <a:pt x="127116" y="64753"/>
                </a:cubicBezTo>
                <a:cubicBezTo>
                  <a:pt x="126121" y="64753"/>
                  <a:pt x="125105" y="64639"/>
                  <a:pt x="124082" y="64399"/>
                </a:cubicBezTo>
                <a:cubicBezTo>
                  <a:pt x="119851" y="63414"/>
                  <a:pt x="116173" y="60216"/>
                  <a:pt x="112294" y="58350"/>
                </a:cubicBezTo>
                <a:cubicBezTo>
                  <a:pt x="109454" y="56985"/>
                  <a:pt x="106507" y="56416"/>
                  <a:pt x="103473" y="56416"/>
                </a:cubicBezTo>
                <a:cubicBezTo>
                  <a:pt x="102609" y="56416"/>
                  <a:pt x="101737" y="56462"/>
                  <a:pt x="100859" y="56549"/>
                </a:cubicBezTo>
                <a:cubicBezTo>
                  <a:pt x="107601" y="53392"/>
                  <a:pt x="110646" y="44850"/>
                  <a:pt x="115052" y="39252"/>
                </a:cubicBezTo>
                <a:cubicBezTo>
                  <a:pt x="117204" y="36516"/>
                  <a:pt x="119872" y="34890"/>
                  <a:pt x="122873" y="34890"/>
                </a:cubicBezTo>
                <a:cubicBezTo>
                  <a:pt x="124241" y="34890"/>
                  <a:pt x="125679" y="35229"/>
                  <a:pt x="127168" y="35955"/>
                </a:cubicBezTo>
                <a:cubicBezTo>
                  <a:pt x="130694" y="37674"/>
                  <a:pt x="133863" y="40167"/>
                  <a:pt x="137142" y="42297"/>
                </a:cubicBezTo>
                <a:cubicBezTo>
                  <a:pt x="141130" y="44877"/>
                  <a:pt x="146146" y="47779"/>
                  <a:pt x="150950" y="47779"/>
                </a:cubicBezTo>
                <a:cubicBezTo>
                  <a:pt x="153313" y="47779"/>
                  <a:pt x="155624" y="47077"/>
                  <a:pt x="157736" y="45290"/>
                </a:cubicBezTo>
                <a:cubicBezTo>
                  <a:pt x="158787" y="44404"/>
                  <a:pt x="159438" y="43236"/>
                  <a:pt x="159819" y="41928"/>
                </a:cubicBezTo>
                <a:cubicBezTo>
                  <a:pt x="160048" y="41147"/>
                  <a:pt x="159416" y="40646"/>
                  <a:pt x="158794" y="40646"/>
                </a:cubicBezTo>
                <a:cubicBezTo>
                  <a:pt x="158378" y="40646"/>
                  <a:pt x="157967" y="40870"/>
                  <a:pt x="157819" y="41382"/>
                </a:cubicBezTo>
                <a:cubicBezTo>
                  <a:pt x="156891" y="44549"/>
                  <a:pt x="153864" y="45698"/>
                  <a:pt x="150871" y="45698"/>
                </a:cubicBezTo>
                <a:cubicBezTo>
                  <a:pt x="149832" y="45698"/>
                  <a:pt x="148798" y="45559"/>
                  <a:pt x="147856" y="45319"/>
                </a:cubicBezTo>
                <a:cubicBezTo>
                  <a:pt x="143714" y="44257"/>
                  <a:pt x="139959" y="41693"/>
                  <a:pt x="136438" y="39364"/>
                </a:cubicBezTo>
                <a:cubicBezTo>
                  <a:pt x="134150" y="37838"/>
                  <a:pt x="131733" y="36107"/>
                  <a:pt x="129227" y="34811"/>
                </a:cubicBezTo>
                <a:cubicBezTo>
                  <a:pt x="129609" y="34576"/>
                  <a:pt x="140258" y="23751"/>
                  <a:pt x="140170" y="23328"/>
                </a:cubicBezTo>
                <a:cubicBezTo>
                  <a:pt x="140144" y="23210"/>
                  <a:pt x="140488" y="21997"/>
                  <a:pt x="139891" y="21997"/>
                </a:cubicBezTo>
                <a:cubicBezTo>
                  <a:pt x="139659" y="21997"/>
                  <a:pt x="139287" y="22179"/>
                  <a:pt x="138697" y="22677"/>
                </a:cubicBezTo>
                <a:cubicBezTo>
                  <a:pt x="135517" y="25370"/>
                  <a:pt x="128858" y="32593"/>
                  <a:pt x="126552" y="32880"/>
                </a:cubicBezTo>
                <a:cubicBezTo>
                  <a:pt x="125805" y="32972"/>
                  <a:pt x="125123" y="33013"/>
                  <a:pt x="124486" y="33013"/>
                </a:cubicBezTo>
                <a:cubicBezTo>
                  <a:pt x="121398" y="33013"/>
                  <a:pt x="119337" y="32043"/>
                  <a:pt x="115821" y="31085"/>
                </a:cubicBezTo>
                <a:cubicBezTo>
                  <a:pt x="112586" y="30198"/>
                  <a:pt x="109391" y="28837"/>
                  <a:pt x="106042" y="28837"/>
                </a:cubicBezTo>
                <a:cubicBezTo>
                  <a:pt x="105759" y="28837"/>
                  <a:pt x="105475" y="28846"/>
                  <a:pt x="105189" y="28867"/>
                </a:cubicBezTo>
                <a:cubicBezTo>
                  <a:pt x="104966" y="28034"/>
                  <a:pt x="104514" y="27195"/>
                  <a:pt x="103781" y="26368"/>
                </a:cubicBezTo>
                <a:cubicBezTo>
                  <a:pt x="101352" y="23645"/>
                  <a:pt x="96576" y="23581"/>
                  <a:pt x="93308" y="22695"/>
                </a:cubicBezTo>
                <a:cubicBezTo>
                  <a:pt x="92563" y="22483"/>
                  <a:pt x="91829" y="22225"/>
                  <a:pt x="91119" y="21914"/>
                </a:cubicBezTo>
                <a:cubicBezTo>
                  <a:pt x="88767" y="20735"/>
                  <a:pt x="88151" y="19650"/>
                  <a:pt x="88151" y="19650"/>
                </a:cubicBezTo>
                <a:cubicBezTo>
                  <a:pt x="87728" y="18857"/>
                  <a:pt x="87775" y="17925"/>
                  <a:pt x="88714" y="16886"/>
                </a:cubicBezTo>
                <a:cubicBezTo>
                  <a:pt x="90674" y="14698"/>
                  <a:pt x="93578" y="13278"/>
                  <a:pt x="96089" y="11846"/>
                </a:cubicBezTo>
                <a:cubicBezTo>
                  <a:pt x="98594" y="10414"/>
                  <a:pt x="104773" y="6941"/>
                  <a:pt x="107078" y="4993"/>
                </a:cubicBezTo>
                <a:cubicBezTo>
                  <a:pt x="107882" y="4314"/>
                  <a:pt x="107141" y="3268"/>
                  <a:pt x="106294" y="3268"/>
                </a:cubicBezTo>
                <a:cubicBezTo>
                  <a:pt x="106065" y="3268"/>
                  <a:pt x="105828" y="3345"/>
                  <a:pt x="105612" y="3526"/>
                </a:cubicBezTo>
                <a:cubicBezTo>
                  <a:pt x="100800" y="7569"/>
                  <a:pt x="90005" y="11201"/>
                  <a:pt x="86361" y="16546"/>
                </a:cubicBezTo>
                <a:cubicBezTo>
                  <a:pt x="85839" y="17308"/>
                  <a:pt x="85575" y="18007"/>
                  <a:pt x="85510" y="18658"/>
                </a:cubicBezTo>
                <a:cubicBezTo>
                  <a:pt x="84929" y="18318"/>
                  <a:pt x="84378" y="17930"/>
                  <a:pt x="83862" y="17502"/>
                </a:cubicBezTo>
                <a:cubicBezTo>
                  <a:pt x="82254" y="16135"/>
                  <a:pt x="80805" y="14674"/>
                  <a:pt x="78992" y="13577"/>
                </a:cubicBezTo>
                <a:cubicBezTo>
                  <a:pt x="78118" y="13055"/>
                  <a:pt x="77196" y="12621"/>
                  <a:pt x="76240" y="12280"/>
                </a:cubicBezTo>
                <a:cubicBezTo>
                  <a:pt x="76146" y="12122"/>
                  <a:pt x="76052" y="11969"/>
                  <a:pt x="75970" y="11811"/>
                </a:cubicBezTo>
                <a:cubicBezTo>
                  <a:pt x="76639" y="11318"/>
                  <a:pt x="76375" y="10174"/>
                  <a:pt x="75601" y="9974"/>
                </a:cubicBezTo>
                <a:cubicBezTo>
                  <a:pt x="75630" y="7029"/>
                  <a:pt x="78106" y="3515"/>
                  <a:pt x="79942" y="1760"/>
                </a:cubicBezTo>
                <a:cubicBezTo>
                  <a:pt x="80703" y="1045"/>
                  <a:pt x="79989" y="1"/>
                  <a:pt x="79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3" name="Google Shape;2133;p37"/>
          <p:cNvGrpSpPr/>
          <p:nvPr/>
        </p:nvGrpSpPr>
        <p:grpSpPr>
          <a:xfrm>
            <a:off x="5332279" y="1034222"/>
            <a:ext cx="2335851" cy="2285261"/>
            <a:chOff x="6816275" y="3178227"/>
            <a:chExt cx="1614495" cy="1579528"/>
          </a:xfrm>
        </p:grpSpPr>
        <p:sp>
          <p:nvSpPr>
            <p:cNvPr id="2134" name="Google Shape;2134;p37"/>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7"/>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6" name="Google Shape;2136;p37"/>
          <p:cNvSpPr/>
          <p:nvPr/>
        </p:nvSpPr>
        <p:spPr>
          <a:xfrm>
            <a:off x="5332275" y="-259741"/>
            <a:ext cx="4752653" cy="6387214"/>
          </a:xfrm>
          <a:custGeom>
            <a:avLst/>
            <a:gdLst/>
            <a:ahLst/>
            <a:cxnLst/>
            <a:rect l="l" t="t" r="r" b="b"/>
            <a:pathLst>
              <a:path w="155138" h="208494" extrusionOk="0">
                <a:moveTo>
                  <a:pt x="78311" y="10897"/>
                </a:moveTo>
                <a:cubicBezTo>
                  <a:pt x="80107" y="12206"/>
                  <a:pt x="82900" y="12405"/>
                  <a:pt x="84947" y="12599"/>
                </a:cubicBezTo>
                <a:cubicBezTo>
                  <a:pt x="86736" y="12777"/>
                  <a:pt x="88530" y="12833"/>
                  <a:pt x="90325" y="12833"/>
                </a:cubicBezTo>
                <a:cubicBezTo>
                  <a:pt x="93361" y="12833"/>
                  <a:pt x="96402" y="12673"/>
                  <a:pt x="99434" y="12673"/>
                </a:cubicBezTo>
                <a:cubicBezTo>
                  <a:pt x="99925" y="12673"/>
                  <a:pt x="100416" y="12677"/>
                  <a:pt x="100906" y="12687"/>
                </a:cubicBezTo>
                <a:cubicBezTo>
                  <a:pt x="104415" y="12763"/>
                  <a:pt x="108094" y="12963"/>
                  <a:pt x="111403" y="14224"/>
                </a:cubicBezTo>
                <a:cubicBezTo>
                  <a:pt x="112430" y="14611"/>
                  <a:pt x="113527" y="15292"/>
                  <a:pt x="113808" y="16413"/>
                </a:cubicBezTo>
                <a:cubicBezTo>
                  <a:pt x="114084" y="17539"/>
                  <a:pt x="112582" y="19141"/>
                  <a:pt x="111960" y="19886"/>
                </a:cubicBezTo>
                <a:cubicBezTo>
                  <a:pt x="109473" y="22825"/>
                  <a:pt x="106357" y="25255"/>
                  <a:pt x="103447" y="27748"/>
                </a:cubicBezTo>
                <a:cubicBezTo>
                  <a:pt x="101024" y="29819"/>
                  <a:pt x="98442" y="31855"/>
                  <a:pt x="97110" y="34818"/>
                </a:cubicBezTo>
                <a:cubicBezTo>
                  <a:pt x="96224" y="36778"/>
                  <a:pt x="96119" y="38444"/>
                  <a:pt x="96518" y="39876"/>
                </a:cubicBezTo>
                <a:cubicBezTo>
                  <a:pt x="95849" y="38057"/>
                  <a:pt x="94006" y="36555"/>
                  <a:pt x="92387" y="35739"/>
                </a:cubicBezTo>
                <a:cubicBezTo>
                  <a:pt x="90263" y="34677"/>
                  <a:pt x="87799" y="34378"/>
                  <a:pt x="85493" y="34009"/>
                </a:cubicBezTo>
                <a:cubicBezTo>
                  <a:pt x="82600" y="33545"/>
                  <a:pt x="79819" y="32677"/>
                  <a:pt x="77056" y="31744"/>
                </a:cubicBezTo>
                <a:cubicBezTo>
                  <a:pt x="74539" y="30911"/>
                  <a:pt x="72045" y="30013"/>
                  <a:pt x="69481" y="29373"/>
                </a:cubicBezTo>
                <a:cubicBezTo>
                  <a:pt x="67439" y="28869"/>
                  <a:pt x="65280" y="28681"/>
                  <a:pt x="63420" y="27643"/>
                </a:cubicBezTo>
                <a:cubicBezTo>
                  <a:pt x="60305" y="25900"/>
                  <a:pt x="66342" y="21951"/>
                  <a:pt x="67645" y="21030"/>
                </a:cubicBezTo>
                <a:cubicBezTo>
                  <a:pt x="69986" y="19364"/>
                  <a:pt x="72309" y="17744"/>
                  <a:pt x="74580" y="15967"/>
                </a:cubicBezTo>
                <a:cubicBezTo>
                  <a:pt x="76352" y="14576"/>
                  <a:pt x="77959" y="12992"/>
                  <a:pt x="78311" y="10897"/>
                </a:cubicBezTo>
                <a:close/>
                <a:moveTo>
                  <a:pt x="46505" y="13056"/>
                </a:moveTo>
                <a:cubicBezTo>
                  <a:pt x="47004" y="14506"/>
                  <a:pt x="48195" y="15808"/>
                  <a:pt x="49626" y="16882"/>
                </a:cubicBezTo>
                <a:cubicBezTo>
                  <a:pt x="52431" y="18988"/>
                  <a:pt x="58756" y="20396"/>
                  <a:pt x="58985" y="24504"/>
                </a:cubicBezTo>
                <a:cubicBezTo>
                  <a:pt x="59096" y="26481"/>
                  <a:pt x="57459" y="28376"/>
                  <a:pt x="56245" y="29737"/>
                </a:cubicBezTo>
                <a:cubicBezTo>
                  <a:pt x="54608" y="31568"/>
                  <a:pt x="52671" y="33258"/>
                  <a:pt x="50688" y="34707"/>
                </a:cubicBezTo>
                <a:cubicBezTo>
                  <a:pt x="47890" y="36760"/>
                  <a:pt x="43542" y="39131"/>
                  <a:pt x="42445" y="42774"/>
                </a:cubicBezTo>
                <a:cubicBezTo>
                  <a:pt x="42228" y="42481"/>
                  <a:pt x="41981" y="42205"/>
                  <a:pt x="41711" y="41959"/>
                </a:cubicBezTo>
                <a:cubicBezTo>
                  <a:pt x="38924" y="39453"/>
                  <a:pt x="34835" y="40474"/>
                  <a:pt x="31784" y="38808"/>
                </a:cubicBezTo>
                <a:cubicBezTo>
                  <a:pt x="30904" y="38327"/>
                  <a:pt x="31344" y="36555"/>
                  <a:pt x="31461" y="35827"/>
                </a:cubicBezTo>
                <a:cubicBezTo>
                  <a:pt x="31807" y="33703"/>
                  <a:pt x="32729" y="31667"/>
                  <a:pt x="33703" y="29772"/>
                </a:cubicBezTo>
                <a:cubicBezTo>
                  <a:pt x="34682" y="27871"/>
                  <a:pt x="35744" y="26240"/>
                  <a:pt x="36883" y="24550"/>
                </a:cubicBezTo>
                <a:cubicBezTo>
                  <a:pt x="37164" y="24187"/>
                  <a:pt x="37458" y="23835"/>
                  <a:pt x="37751" y="23483"/>
                </a:cubicBezTo>
                <a:cubicBezTo>
                  <a:pt x="40620" y="19962"/>
                  <a:pt x="43560" y="16512"/>
                  <a:pt x="46505" y="13056"/>
                </a:cubicBezTo>
                <a:close/>
                <a:moveTo>
                  <a:pt x="115645" y="17970"/>
                </a:moveTo>
                <a:cubicBezTo>
                  <a:pt x="115851" y="20303"/>
                  <a:pt x="119672" y="22545"/>
                  <a:pt x="121817" y="23905"/>
                </a:cubicBezTo>
                <a:cubicBezTo>
                  <a:pt x="124927" y="25876"/>
                  <a:pt x="128412" y="27349"/>
                  <a:pt x="131921" y="28394"/>
                </a:cubicBezTo>
                <a:cubicBezTo>
                  <a:pt x="134983" y="29303"/>
                  <a:pt x="139536" y="30095"/>
                  <a:pt x="140663" y="33574"/>
                </a:cubicBezTo>
                <a:cubicBezTo>
                  <a:pt x="142012" y="37734"/>
                  <a:pt x="138369" y="41929"/>
                  <a:pt x="135822" y="44710"/>
                </a:cubicBezTo>
                <a:cubicBezTo>
                  <a:pt x="133282" y="47492"/>
                  <a:pt x="130677" y="50484"/>
                  <a:pt x="130155" y="54386"/>
                </a:cubicBezTo>
                <a:cubicBezTo>
                  <a:pt x="130031" y="55289"/>
                  <a:pt x="130002" y="56204"/>
                  <a:pt x="130061" y="57114"/>
                </a:cubicBezTo>
                <a:cubicBezTo>
                  <a:pt x="129187" y="55776"/>
                  <a:pt x="127984" y="54626"/>
                  <a:pt x="126775" y="53711"/>
                </a:cubicBezTo>
                <a:cubicBezTo>
                  <a:pt x="121113" y="49410"/>
                  <a:pt x="113891" y="47298"/>
                  <a:pt x="107190" y="45192"/>
                </a:cubicBezTo>
                <a:cubicBezTo>
                  <a:pt x="104192" y="44247"/>
                  <a:pt x="100220" y="43103"/>
                  <a:pt x="98671" y="40081"/>
                </a:cubicBezTo>
                <a:cubicBezTo>
                  <a:pt x="97063" y="36942"/>
                  <a:pt x="100167" y="33498"/>
                  <a:pt x="102273" y="31538"/>
                </a:cubicBezTo>
                <a:cubicBezTo>
                  <a:pt x="105125" y="28892"/>
                  <a:pt x="108199" y="26498"/>
                  <a:pt x="111027" y="23829"/>
                </a:cubicBezTo>
                <a:cubicBezTo>
                  <a:pt x="112619" y="22323"/>
                  <a:pt x="114916" y="20267"/>
                  <a:pt x="115645" y="17970"/>
                </a:cubicBezTo>
                <a:close/>
                <a:moveTo>
                  <a:pt x="30264" y="32448"/>
                </a:moveTo>
                <a:cubicBezTo>
                  <a:pt x="30153" y="32747"/>
                  <a:pt x="30047" y="33046"/>
                  <a:pt x="29942" y="33357"/>
                </a:cubicBezTo>
                <a:cubicBezTo>
                  <a:pt x="29020" y="36168"/>
                  <a:pt x="28416" y="39870"/>
                  <a:pt x="31790" y="41055"/>
                </a:cubicBezTo>
                <a:cubicBezTo>
                  <a:pt x="35011" y="42188"/>
                  <a:pt x="41330" y="41437"/>
                  <a:pt x="41430" y="46236"/>
                </a:cubicBezTo>
                <a:cubicBezTo>
                  <a:pt x="41477" y="49029"/>
                  <a:pt x="39212" y="51493"/>
                  <a:pt x="37399" y="53365"/>
                </a:cubicBezTo>
                <a:cubicBezTo>
                  <a:pt x="32688" y="58211"/>
                  <a:pt x="26920" y="61902"/>
                  <a:pt x="22115" y="66660"/>
                </a:cubicBezTo>
                <a:cubicBezTo>
                  <a:pt x="18665" y="70081"/>
                  <a:pt x="15268" y="74727"/>
                  <a:pt x="16564" y="79703"/>
                </a:cubicBezTo>
                <a:cubicBezTo>
                  <a:pt x="16136" y="79292"/>
                  <a:pt x="15684" y="78882"/>
                  <a:pt x="15209" y="78494"/>
                </a:cubicBezTo>
                <a:cubicBezTo>
                  <a:pt x="12222" y="76041"/>
                  <a:pt x="8454" y="73893"/>
                  <a:pt x="4519" y="73893"/>
                </a:cubicBezTo>
                <a:cubicBezTo>
                  <a:pt x="4125" y="73893"/>
                  <a:pt x="3730" y="73914"/>
                  <a:pt x="3334" y="73959"/>
                </a:cubicBezTo>
                <a:cubicBezTo>
                  <a:pt x="4067" y="67646"/>
                  <a:pt x="6197" y="61526"/>
                  <a:pt x="9371" y="56034"/>
                </a:cubicBezTo>
                <a:cubicBezTo>
                  <a:pt x="12903" y="49921"/>
                  <a:pt x="18055" y="45068"/>
                  <a:pt x="23048" y="40169"/>
                </a:cubicBezTo>
                <a:cubicBezTo>
                  <a:pt x="25588" y="37670"/>
                  <a:pt x="27964" y="35088"/>
                  <a:pt x="30264" y="32448"/>
                </a:cubicBezTo>
                <a:close/>
                <a:moveTo>
                  <a:pt x="43401" y="47298"/>
                </a:moveTo>
                <a:cubicBezTo>
                  <a:pt x="44956" y="48788"/>
                  <a:pt x="47690" y="49351"/>
                  <a:pt x="49703" y="49956"/>
                </a:cubicBezTo>
                <a:cubicBezTo>
                  <a:pt x="53992" y="51241"/>
                  <a:pt x="58427" y="52068"/>
                  <a:pt x="62440" y="54145"/>
                </a:cubicBezTo>
                <a:cubicBezTo>
                  <a:pt x="73189" y="59725"/>
                  <a:pt x="66964" y="73126"/>
                  <a:pt x="63743" y="81563"/>
                </a:cubicBezTo>
                <a:cubicBezTo>
                  <a:pt x="61889" y="86444"/>
                  <a:pt x="59665" y="91144"/>
                  <a:pt x="57694" y="95979"/>
                </a:cubicBezTo>
                <a:cubicBezTo>
                  <a:pt x="56403" y="99130"/>
                  <a:pt x="54942" y="102832"/>
                  <a:pt x="54866" y="106411"/>
                </a:cubicBezTo>
                <a:cubicBezTo>
                  <a:pt x="51228" y="100385"/>
                  <a:pt x="43988" y="96689"/>
                  <a:pt x="37769" y="93667"/>
                </a:cubicBezTo>
                <a:cubicBezTo>
                  <a:pt x="32781" y="91238"/>
                  <a:pt x="27671" y="88920"/>
                  <a:pt x="23323" y="85418"/>
                </a:cubicBezTo>
                <a:cubicBezTo>
                  <a:pt x="20818" y="83393"/>
                  <a:pt x="18360" y="80783"/>
                  <a:pt x="18319" y="77379"/>
                </a:cubicBezTo>
                <a:cubicBezTo>
                  <a:pt x="18242" y="71489"/>
                  <a:pt x="25066" y="66560"/>
                  <a:pt x="29085" y="63239"/>
                </a:cubicBezTo>
                <a:cubicBezTo>
                  <a:pt x="33714" y="59402"/>
                  <a:pt x="39464" y="55671"/>
                  <a:pt x="42404" y="50255"/>
                </a:cubicBezTo>
                <a:cubicBezTo>
                  <a:pt x="42902" y="49334"/>
                  <a:pt x="43237" y="48336"/>
                  <a:pt x="43401" y="47298"/>
                </a:cubicBezTo>
                <a:close/>
                <a:moveTo>
                  <a:pt x="4637" y="75934"/>
                </a:moveTo>
                <a:cubicBezTo>
                  <a:pt x="9435" y="75934"/>
                  <a:pt x="14564" y="79885"/>
                  <a:pt x="17239" y="83446"/>
                </a:cubicBezTo>
                <a:cubicBezTo>
                  <a:pt x="20355" y="87600"/>
                  <a:pt x="20906" y="93227"/>
                  <a:pt x="21188" y="98232"/>
                </a:cubicBezTo>
                <a:cubicBezTo>
                  <a:pt x="21469" y="103424"/>
                  <a:pt x="21516" y="108552"/>
                  <a:pt x="22379" y="113704"/>
                </a:cubicBezTo>
                <a:cubicBezTo>
                  <a:pt x="23124" y="118134"/>
                  <a:pt x="24374" y="122458"/>
                  <a:pt x="26040" y="126624"/>
                </a:cubicBezTo>
                <a:cubicBezTo>
                  <a:pt x="24837" y="125057"/>
                  <a:pt x="23628" y="123490"/>
                  <a:pt x="22420" y="121924"/>
                </a:cubicBezTo>
                <a:cubicBezTo>
                  <a:pt x="18612" y="117025"/>
                  <a:pt x="14505" y="112354"/>
                  <a:pt x="11037" y="107191"/>
                </a:cubicBezTo>
                <a:cubicBezTo>
                  <a:pt x="4771" y="97874"/>
                  <a:pt x="2295" y="87160"/>
                  <a:pt x="3134" y="76071"/>
                </a:cubicBezTo>
                <a:cubicBezTo>
                  <a:pt x="3629" y="75978"/>
                  <a:pt x="4131" y="75934"/>
                  <a:pt x="4637" y="75934"/>
                </a:cubicBezTo>
                <a:close/>
                <a:moveTo>
                  <a:pt x="60504" y="26944"/>
                </a:moveTo>
                <a:cubicBezTo>
                  <a:pt x="60622" y="27672"/>
                  <a:pt x="61026" y="28388"/>
                  <a:pt x="61824" y="29039"/>
                </a:cubicBezTo>
                <a:cubicBezTo>
                  <a:pt x="63156" y="30130"/>
                  <a:pt x="65004" y="30517"/>
                  <a:pt x="66641" y="30887"/>
                </a:cubicBezTo>
                <a:cubicBezTo>
                  <a:pt x="69059" y="31409"/>
                  <a:pt x="71441" y="32061"/>
                  <a:pt x="73794" y="32829"/>
                </a:cubicBezTo>
                <a:cubicBezTo>
                  <a:pt x="76563" y="33745"/>
                  <a:pt x="79315" y="34713"/>
                  <a:pt x="82149" y="35446"/>
                </a:cubicBezTo>
                <a:cubicBezTo>
                  <a:pt x="84683" y="36109"/>
                  <a:pt x="87318" y="36285"/>
                  <a:pt x="89852" y="36989"/>
                </a:cubicBezTo>
                <a:cubicBezTo>
                  <a:pt x="91742" y="37517"/>
                  <a:pt x="93977" y="38738"/>
                  <a:pt x="94605" y="40744"/>
                </a:cubicBezTo>
                <a:cubicBezTo>
                  <a:pt x="95051" y="42141"/>
                  <a:pt x="93807" y="43461"/>
                  <a:pt x="92886" y="44329"/>
                </a:cubicBezTo>
                <a:cubicBezTo>
                  <a:pt x="87547" y="49346"/>
                  <a:pt x="79761" y="49721"/>
                  <a:pt x="73571" y="53036"/>
                </a:cubicBezTo>
                <a:cubicBezTo>
                  <a:pt x="64517" y="57900"/>
                  <a:pt x="75648" y="68185"/>
                  <a:pt x="80019" y="71993"/>
                </a:cubicBezTo>
                <a:cubicBezTo>
                  <a:pt x="84155" y="75596"/>
                  <a:pt x="88702" y="78682"/>
                  <a:pt x="92809" y="82314"/>
                </a:cubicBezTo>
                <a:cubicBezTo>
                  <a:pt x="96500" y="85576"/>
                  <a:pt x="99563" y="89085"/>
                  <a:pt x="99662" y="94230"/>
                </a:cubicBezTo>
                <a:cubicBezTo>
                  <a:pt x="99739" y="98678"/>
                  <a:pt x="97732" y="103031"/>
                  <a:pt x="95761" y="106904"/>
                </a:cubicBezTo>
                <a:cubicBezTo>
                  <a:pt x="93713" y="110899"/>
                  <a:pt x="91302" y="114701"/>
                  <a:pt x="89236" y="118685"/>
                </a:cubicBezTo>
                <a:cubicBezTo>
                  <a:pt x="84906" y="127034"/>
                  <a:pt x="84173" y="137079"/>
                  <a:pt x="85792" y="146244"/>
                </a:cubicBezTo>
                <a:cubicBezTo>
                  <a:pt x="86168" y="148395"/>
                  <a:pt x="86764" y="150512"/>
                  <a:pt x="87589" y="152535"/>
                </a:cubicBezTo>
                <a:lnTo>
                  <a:pt x="87589" y="152535"/>
                </a:lnTo>
                <a:cubicBezTo>
                  <a:pt x="85403" y="148587"/>
                  <a:pt x="82433" y="144859"/>
                  <a:pt x="80183" y="141086"/>
                </a:cubicBezTo>
                <a:cubicBezTo>
                  <a:pt x="77003" y="135759"/>
                  <a:pt x="73800" y="130291"/>
                  <a:pt x="70062" y="125333"/>
                </a:cubicBezTo>
                <a:cubicBezTo>
                  <a:pt x="67310" y="121707"/>
                  <a:pt x="63802" y="118691"/>
                  <a:pt x="60880" y="115200"/>
                </a:cubicBezTo>
                <a:cubicBezTo>
                  <a:pt x="59395" y="113434"/>
                  <a:pt x="58034" y="111474"/>
                  <a:pt x="57283" y="109280"/>
                </a:cubicBezTo>
                <a:cubicBezTo>
                  <a:pt x="56479" y="106933"/>
                  <a:pt x="57154" y="104322"/>
                  <a:pt x="57776" y="102004"/>
                </a:cubicBezTo>
                <a:cubicBezTo>
                  <a:pt x="59190" y="96759"/>
                  <a:pt x="61777" y="91889"/>
                  <a:pt x="63878" y="86914"/>
                </a:cubicBezTo>
                <a:cubicBezTo>
                  <a:pt x="65820" y="82314"/>
                  <a:pt x="67656" y="77567"/>
                  <a:pt x="69106" y="72791"/>
                </a:cubicBezTo>
                <a:cubicBezTo>
                  <a:pt x="70508" y="68209"/>
                  <a:pt x="71341" y="63104"/>
                  <a:pt x="69599" y="58499"/>
                </a:cubicBezTo>
                <a:cubicBezTo>
                  <a:pt x="68185" y="54767"/>
                  <a:pt x="64300" y="52573"/>
                  <a:pt x="60833" y="51135"/>
                </a:cubicBezTo>
                <a:cubicBezTo>
                  <a:pt x="56802" y="49463"/>
                  <a:pt x="52419" y="48583"/>
                  <a:pt x="48236" y="47374"/>
                </a:cubicBezTo>
                <a:cubicBezTo>
                  <a:pt x="46071" y="46752"/>
                  <a:pt x="43695" y="46031"/>
                  <a:pt x="44492" y="43326"/>
                </a:cubicBezTo>
                <a:cubicBezTo>
                  <a:pt x="45261" y="40738"/>
                  <a:pt x="48330" y="38902"/>
                  <a:pt x="50389" y="37447"/>
                </a:cubicBezTo>
                <a:cubicBezTo>
                  <a:pt x="53546" y="35229"/>
                  <a:pt x="58873" y="31180"/>
                  <a:pt x="60504" y="26944"/>
                </a:cubicBezTo>
                <a:close/>
                <a:moveTo>
                  <a:pt x="21053" y="86227"/>
                </a:moveTo>
                <a:lnTo>
                  <a:pt x="21053" y="86227"/>
                </a:lnTo>
                <a:cubicBezTo>
                  <a:pt x="22203" y="87225"/>
                  <a:pt x="23435" y="88128"/>
                  <a:pt x="24649" y="88967"/>
                </a:cubicBezTo>
                <a:cubicBezTo>
                  <a:pt x="29126" y="92077"/>
                  <a:pt x="34225" y="94195"/>
                  <a:pt x="39083" y="96612"/>
                </a:cubicBezTo>
                <a:cubicBezTo>
                  <a:pt x="43935" y="99036"/>
                  <a:pt x="49151" y="101922"/>
                  <a:pt x="52449" y="106405"/>
                </a:cubicBezTo>
                <a:cubicBezTo>
                  <a:pt x="55165" y="110095"/>
                  <a:pt x="55382" y="114584"/>
                  <a:pt x="55024" y="118984"/>
                </a:cubicBezTo>
                <a:cubicBezTo>
                  <a:pt x="54614" y="123983"/>
                  <a:pt x="53634" y="128853"/>
                  <a:pt x="53945" y="133899"/>
                </a:cubicBezTo>
                <a:cubicBezTo>
                  <a:pt x="54232" y="138352"/>
                  <a:pt x="55453" y="142641"/>
                  <a:pt x="57230" y="146713"/>
                </a:cubicBezTo>
                <a:cubicBezTo>
                  <a:pt x="60856" y="155015"/>
                  <a:pt x="66958" y="161962"/>
                  <a:pt x="71511" y="169736"/>
                </a:cubicBezTo>
                <a:cubicBezTo>
                  <a:pt x="71717" y="170083"/>
                  <a:pt x="71910" y="170435"/>
                  <a:pt x="72098" y="170787"/>
                </a:cubicBezTo>
                <a:cubicBezTo>
                  <a:pt x="71975" y="170628"/>
                  <a:pt x="71852" y="170482"/>
                  <a:pt x="71717" y="170335"/>
                </a:cubicBezTo>
                <a:cubicBezTo>
                  <a:pt x="64353" y="161956"/>
                  <a:pt x="56074" y="154757"/>
                  <a:pt x="46740" y="148685"/>
                </a:cubicBezTo>
                <a:cubicBezTo>
                  <a:pt x="43847" y="146807"/>
                  <a:pt x="41236" y="144900"/>
                  <a:pt x="38860" y="142682"/>
                </a:cubicBezTo>
                <a:cubicBezTo>
                  <a:pt x="37305" y="140863"/>
                  <a:pt x="35774" y="139033"/>
                  <a:pt x="34283" y="137202"/>
                </a:cubicBezTo>
                <a:cubicBezTo>
                  <a:pt x="33773" y="136563"/>
                  <a:pt x="33263" y="135917"/>
                  <a:pt x="32758" y="135272"/>
                </a:cubicBezTo>
                <a:cubicBezTo>
                  <a:pt x="30065" y="131083"/>
                  <a:pt x="28005" y="126500"/>
                  <a:pt x="26474" y="121771"/>
                </a:cubicBezTo>
                <a:cubicBezTo>
                  <a:pt x="24685" y="116238"/>
                  <a:pt x="23752" y="110453"/>
                  <a:pt x="23482" y="104651"/>
                </a:cubicBezTo>
                <a:cubicBezTo>
                  <a:pt x="23253" y="99781"/>
                  <a:pt x="23282" y="94929"/>
                  <a:pt x="22273" y="90129"/>
                </a:cubicBezTo>
                <a:cubicBezTo>
                  <a:pt x="21992" y="88791"/>
                  <a:pt x="21581" y="87489"/>
                  <a:pt x="21053" y="86227"/>
                </a:cubicBezTo>
                <a:close/>
                <a:moveTo>
                  <a:pt x="96653" y="40292"/>
                </a:moveTo>
                <a:cubicBezTo>
                  <a:pt x="98008" y="44006"/>
                  <a:pt x="102977" y="46036"/>
                  <a:pt x="107067" y="47327"/>
                </a:cubicBezTo>
                <a:cubicBezTo>
                  <a:pt x="113773" y="49439"/>
                  <a:pt x="121571" y="51552"/>
                  <a:pt x="126834" y="56468"/>
                </a:cubicBezTo>
                <a:cubicBezTo>
                  <a:pt x="130307" y="59719"/>
                  <a:pt x="129439" y="63286"/>
                  <a:pt x="126892" y="66824"/>
                </a:cubicBezTo>
                <a:cubicBezTo>
                  <a:pt x="123642" y="71319"/>
                  <a:pt x="119130" y="74892"/>
                  <a:pt x="115070" y="78612"/>
                </a:cubicBezTo>
                <a:cubicBezTo>
                  <a:pt x="111374" y="81997"/>
                  <a:pt x="105119" y="85664"/>
                  <a:pt x="103019" y="90293"/>
                </a:cubicBezTo>
                <a:cubicBezTo>
                  <a:pt x="101047" y="94641"/>
                  <a:pt x="101481" y="99646"/>
                  <a:pt x="103787" y="103782"/>
                </a:cubicBezTo>
                <a:cubicBezTo>
                  <a:pt x="107319" y="110107"/>
                  <a:pt x="113867" y="110882"/>
                  <a:pt x="117628" y="122065"/>
                </a:cubicBezTo>
                <a:cubicBezTo>
                  <a:pt x="120521" y="130643"/>
                  <a:pt x="118232" y="140306"/>
                  <a:pt x="116208" y="148960"/>
                </a:cubicBezTo>
                <a:cubicBezTo>
                  <a:pt x="114178" y="157615"/>
                  <a:pt x="111690" y="165958"/>
                  <a:pt x="110077" y="174606"/>
                </a:cubicBezTo>
                <a:cubicBezTo>
                  <a:pt x="109772" y="176196"/>
                  <a:pt x="109555" y="177798"/>
                  <a:pt x="109414" y="179382"/>
                </a:cubicBezTo>
                <a:cubicBezTo>
                  <a:pt x="109408" y="179353"/>
                  <a:pt x="109408" y="179312"/>
                  <a:pt x="109402" y="179282"/>
                </a:cubicBezTo>
                <a:cubicBezTo>
                  <a:pt x="108440" y="174999"/>
                  <a:pt x="107712" y="170446"/>
                  <a:pt x="104925" y="166902"/>
                </a:cubicBezTo>
                <a:cubicBezTo>
                  <a:pt x="101775" y="162895"/>
                  <a:pt x="96952" y="161082"/>
                  <a:pt x="93285" y="157679"/>
                </a:cubicBezTo>
                <a:cubicBezTo>
                  <a:pt x="89330" y="154024"/>
                  <a:pt x="87951" y="147957"/>
                  <a:pt x="87365" y="142817"/>
                </a:cubicBezTo>
                <a:cubicBezTo>
                  <a:pt x="86760" y="137484"/>
                  <a:pt x="87142" y="131992"/>
                  <a:pt x="88350" y="126770"/>
                </a:cubicBezTo>
                <a:cubicBezTo>
                  <a:pt x="90310" y="118280"/>
                  <a:pt x="96412" y="111251"/>
                  <a:pt x="99709" y="103272"/>
                </a:cubicBezTo>
                <a:cubicBezTo>
                  <a:pt x="101247" y="99564"/>
                  <a:pt x="102109" y="95603"/>
                  <a:pt x="101493" y="91596"/>
                </a:cubicBezTo>
                <a:cubicBezTo>
                  <a:pt x="100807" y="87084"/>
                  <a:pt x="97509" y="83769"/>
                  <a:pt x="94276" y="80847"/>
                </a:cubicBezTo>
                <a:cubicBezTo>
                  <a:pt x="90204" y="77180"/>
                  <a:pt x="85651" y="74082"/>
                  <a:pt x="81486" y="70526"/>
                </a:cubicBezTo>
                <a:cubicBezTo>
                  <a:pt x="79456" y="68796"/>
                  <a:pt x="77572" y="66912"/>
                  <a:pt x="75835" y="64888"/>
                </a:cubicBezTo>
                <a:cubicBezTo>
                  <a:pt x="74269" y="63040"/>
                  <a:pt x="72221" y="60646"/>
                  <a:pt x="72110" y="58088"/>
                </a:cubicBezTo>
                <a:cubicBezTo>
                  <a:pt x="71963" y="54315"/>
                  <a:pt x="78728" y="53271"/>
                  <a:pt x="81245" y="52426"/>
                </a:cubicBezTo>
                <a:cubicBezTo>
                  <a:pt x="84273" y="51399"/>
                  <a:pt x="87265" y="50202"/>
                  <a:pt x="90087" y="48700"/>
                </a:cubicBezTo>
                <a:cubicBezTo>
                  <a:pt x="92645" y="47333"/>
                  <a:pt x="95432" y="45526"/>
                  <a:pt x="96529" y="42716"/>
                </a:cubicBezTo>
                <a:cubicBezTo>
                  <a:pt x="96829" y="41941"/>
                  <a:pt x="96875" y="41096"/>
                  <a:pt x="96653" y="40292"/>
                </a:cubicBezTo>
                <a:close/>
                <a:moveTo>
                  <a:pt x="45637" y="150474"/>
                </a:moveTo>
                <a:cubicBezTo>
                  <a:pt x="46757" y="151190"/>
                  <a:pt x="47872" y="151900"/>
                  <a:pt x="48952" y="152633"/>
                </a:cubicBezTo>
                <a:cubicBezTo>
                  <a:pt x="53904" y="155989"/>
                  <a:pt x="58486" y="159715"/>
                  <a:pt x="62710" y="163951"/>
                </a:cubicBezTo>
                <a:cubicBezTo>
                  <a:pt x="64611" y="165846"/>
                  <a:pt x="66430" y="167830"/>
                  <a:pt x="68308" y="169742"/>
                </a:cubicBezTo>
                <a:cubicBezTo>
                  <a:pt x="70033" y="171502"/>
                  <a:pt x="71693" y="173280"/>
                  <a:pt x="72849" y="175469"/>
                </a:cubicBezTo>
                <a:cubicBezTo>
                  <a:pt x="75067" y="179705"/>
                  <a:pt x="73453" y="184446"/>
                  <a:pt x="72362" y="188741"/>
                </a:cubicBezTo>
                <a:cubicBezTo>
                  <a:pt x="72157" y="189533"/>
                  <a:pt x="71987" y="190325"/>
                  <a:pt x="71863" y="191105"/>
                </a:cubicBezTo>
                <a:cubicBezTo>
                  <a:pt x="67099" y="175498"/>
                  <a:pt x="56374" y="162784"/>
                  <a:pt x="45637" y="150474"/>
                </a:cubicBezTo>
                <a:close/>
                <a:moveTo>
                  <a:pt x="138556" y="0"/>
                </a:moveTo>
                <a:cubicBezTo>
                  <a:pt x="137931" y="0"/>
                  <a:pt x="137294" y="505"/>
                  <a:pt x="137524" y="1275"/>
                </a:cubicBezTo>
                <a:cubicBezTo>
                  <a:pt x="138832" y="5634"/>
                  <a:pt x="133810" y="8181"/>
                  <a:pt x="130618" y="9771"/>
                </a:cubicBezTo>
                <a:cubicBezTo>
                  <a:pt x="126828" y="11660"/>
                  <a:pt x="119922" y="12904"/>
                  <a:pt x="116695" y="15761"/>
                </a:cubicBezTo>
                <a:cubicBezTo>
                  <a:pt x="116309" y="16104"/>
                  <a:pt x="116040" y="16451"/>
                  <a:pt x="115869" y="16798"/>
                </a:cubicBezTo>
                <a:lnTo>
                  <a:pt x="115869" y="16798"/>
                </a:lnTo>
                <a:cubicBezTo>
                  <a:pt x="116086" y="13146"/>
                  <a:pt x="111433" y="11859"/>
                  <a:pt x="108669" y="11326"/>
                </a:cubicBezTo>
                <a:cubicBezTo>
                  <a:pt x="105603" y="10734"/>
                  <a:pt x="102456" y="10580"/>
                  <a:pt x="99317" y="10580"/>
                </a:cubicBezTo>
                <a:cubicBezTo>
                  <a:pt x="97788" y="10580"/>
                  <a:pt x="96260" y="10616"/>
                  <a:pt x="94746" y="10657"/>
                </a:cubicBezTo>
                <a:cubicBezTo>
                  <a:pt x="93217" y="10698"/>
                  <a:pt x="91690" y="10737"/>
                  <a:pt x="90163" y="10737"/>
                </a:cubicBezTo>
                <a:cubicBezTo>
                  <a:pt x="88666" y="10737"/>
                  <a:pt x="87168" y="10700"/>
                  <a:pt x="85669" y="10592"/>
                </a:cubicBezTo>
                <a:cubicBezTo>
                  <a:pt x="83774" y="10451"/>
                  <a:pt x="81720" y="10246"/>
                  <a:pt x="79984" y="9442"/>
                </a:cubicBezTo>
                <a:cubicBezTo>
                  <a:pt x="77995" y="8515"/>
                  <a:pt x="79221" y="7048"/>
                  <a:pt x="80388" y="5881"/>
                </a:cubicBezTo>
                <a:cubicBezTo>
                  <a:pt x="81123" y="5150"/>
                  <a:pt x="80413" y="4112"/>
                  <a:pt x="79617" y="4112"/>
                </a:cubicBezTo>
                <a:cubicBezTo>
                  <a:pt x="79383" y="4112"/>
                  <a:pt x="79142" y="4201"/>
                  <a:pt x="78928" y="4414"/>
                </a:cubicBezTo>
                <a:cubicBezTo>
                  <a:pt x="78235" y="5100"/>
                  <a:pt x="77578" y="5910"/>
                  <a:pt x="77179" y="6773"/>
                </a:cubicBezTo>
                <a:cubicBezTo>
                  <a:pt x="75695" y="5030"/>
                  <a:pt x="67627" y="2091"/>
                  <a:pt x="65638" y="1727"/>
                </a:cubicBezTo>
                <a:cubicBezTo>
                  <a:pt x="65566" y="1714"/>
                  <a:pt x="65496" y="1708"/>
                  <a:pt x="65428" y="1708"/>
                </a:cubicBezTo>
                <a:cubicBezTo>
                  <a:pt x="64273" y="1708"/>
                  <a:pt x="63840" y="3500"/>
                  <a:pt x="65087" y="3727"/>
                </a:cubicBezTo>
                <a:cubicBezTo>
                  <a:pt x="67275" y="4132"/>
                  <a:pt x="75536" y="7172"/>
                  <a:pt x="76270" y="9454"/>
                </a:cubicBezTo>
                <a:cubicBezTo>
                  <a:pt x="77003" y="11736"/>
                  <a:pt x="74069" y="13784"/>
                  <a:pt x="72515" y="14946"/>
                </a:cubicBezTo>
                <a:cubicBezTo>
                  <a:pt x="69552" y="17164"/>
                  <a:pt x="66407" y="19182"/>
                  <a:pt x="63579" y="21558"/>
                </a:cubicBezTo>
                <a:cubicBezTo>
                  <a:pt x="62599" y="22380"/>
                  <a:pt x="61584" y="23436"/>
                  <a:pt x="60985" y="24568"/>
                </a:cubicBezTo>
                <a:cubicBezTo>
                  <a:pt x="61003" y="22867"/>
                  <a:pt x="60240" y="21183"/>
                  <a:pt x="58333" y="19622"/>
                </a:cubicBezTo>
                <a:cubicBezTo>
                  <a:pt x="55810" y="17574"/>
                  <a:pt x="46722" y="14928"/>
                  <a:pt x="48629" y="10563"/>
                </a:cubicBezTo>
                <a:cubicBezTo>
                  <a:pt x="50102" y="8826"/>
                  <a:pt x="51563" y="7084"/>
                  <a:pt x="53024" y="5335"/>
                </a:cubicBezTo>
                <a:cubicBezTo>
                  <a:pt x="53670" y="4559"/>
                  <a:pt x="52981" y="3515"/>
                  <a:pt x="52240" y="3515"/>
                </a:cubicBezTo>
                <a:cubicBezTo>
                  <a:pt x="52006" y="3515"/>
                  <a:pt x="51767" y="3619"/>
                  <a:pt x="51563" y="3868"/>
                </a:cubicBezTo>
                <a:cubicBezTo>
                  <a:pt x="50307" y="5376"/>
                  <a:pt x="49045" y="6872"/>
                  <a:pt x="47778" y="8369"/>
                </a:cubicBezTo>
                <a:cubicBezTo>
                  <a:pt x="47561" y="8445"/>
                  <a:pt x="47379" y="8586"/>
                  <a:pt x="47250" y="8773"/>
                </a:cubicBezTo>
                <a:cubicBezTo>
                  <a:pt x="47086" y="9014"/>
                  <a:pt x="46933" y="9266"/>
                  <a:pt x="46798" y="9530"/>
                </a:cubicBezTo>
                <a:cubicBezTo>
                  <a:pt x="44252" y="12534"/>
                  <a:pt x="41688" y="15527"/>
                  <a:pt x="39171" y="18542"/>
                </a:cubicBezTo>
                <a:cubicBezTo>
                  <a:pt x="39109" y="18531"/>
                  <a:pt x="39046" y="18525"/>
                  <a:pt x="38985" y="18525"/>
                </a:cubicBezTo>
                <a:cubicBezTo>
                  <a:pt x="38639" y="18525"/>
                  <a:pt x="38311" y="18702"/>
                  <a:pt x="38127" y="19006"/>
                </a:cubicBezTo>
                <a:cubicBezTo>
                  <a:pt x="37135" y="20514"/>
                  <a:pt x="36108" y="22010"/>
                  <a:pt x="35105" y="23524"/>
                </a:cubicBezTo>
                <a:cubicBezTo>
                  <a:pt x="32265" y="27073"/>
                  <a:pt x="29449" y="30629"/>
                  <a:pt x="26327" y="33921"/>
                </a:cubicBezTo>
                <a:cubicBezTo>
                  <a:pt x="18377" y="42305"/>
                  <a:pt x="9441" y="49539"/>
                  <a:pt x="4836" y="60452"/>
                </a:cubicBezTo>
                <a:cubicBezTo>
                  <a:pt x="635" y="70427"/>
                  <a:pt x="1" y="81369"/>
                  <a:pt x="2072" y="91936"/>
                </a:cubicBezTo>
                <a:cubicBezTo>
                  <a:pt x="4308" y="103330"/>
                  <a:pt x="12046" y="112131"/>
                  <a:pt x="19034" y="120950"/>
                </a:cubicBezTo>
                <a:cubicBezTo>
                  <a:pt x="23077" y="126043"/>
                  <a:pt x="26967" y="131253"/>
                  <a:pt x="30992" y="136357"/>
                </a:cubicBezTo>
                <a:cubicBezTo>
                  <a:pt x="32570" y="138822"/>
                  <a:pt x="34348" y="141151"/>
                  <a:pt x="36314" y="143316"/>
                </a:cubicBezTo>
                <a:cubicBezTo>
                  <a:pt x="36988" y="144049"/>
                  <a:pt x="37704" y="144742"/>
                  <a:pt x="38455" y="145393"/>
                </a:cubicBezTo>
                <a:cubicBezTo>
                  <a:pt x="41530" y="148943"/>
                  <a:pt x="44663" y="152440"/>
                  <a:pt x="47690" y="156030"/>
                </a:cubicBezTo>
                <a:cubicBezTo>
                  <a:pt x="57007" y="167043"/>
                  <a:pt x="66501" y="179224"/>
                  <a:pt x="70367" y="193376"/>
                </a:cubicBezTo>
                <a:cubicBezTo>
                  <a:pt x="70504" y="193883"/>
                  <a:pt x="70904" y="194109"/>
                  <a:pt x="71314" y="194109"/>
                </a:cubicBezTo>
                <a:cubicBezTo>
                  <a:pt x="71415" y="194109"/>
                  <a:pt x="71518" y="194095"/>
                  <a:pt x="71617" y="194068"/>
                </a:cubicBezTo>
                <a:cubicBezTo>
                  <a:pt x="71629" y="196309"/>
                  <a:pt x="72151" y="198480"/>
                  <a:pt x="73506" y="200534"/>
                </a:cubicBezTo>
                <a:cubicBezTo>
                  <a:pt x="73728" y="200869"/>
                  <a:pt x="74047" y="201008"/>
                  <a:pt x="74363" y="201008"/>
                </a:cubicBezTo>
                <a:cubicBezTo>
                  <a:pt x="75093" y="201008"/>
                  <a:pt x="75811" y="200267"/>
                  <a:pt x="75296" y="199489"/>
                </a:cubicBezTo>
                <a:cubicBezTo>
                  <a:pt x="71664" y="193998"/>
                  <a:pt x="75278" y="188207"/>
                  <a:pt x="75918" y="182421"/>
                </a:cubicBezTo>
                <a:cubicBezTo>
                  <a:pt x="76023" y="181471"/>
                  <a:pt x="76041" y="180509"/>
                  <a:pt x="75965" y="179558"/>
                </a:cubicBezTo>
                <a:lnTo>
                  <a:pt x="75965" y="179558"/>
                </a:lnTo>
                <a:cubicBezTo>
                  <a:pt x="77854" y="184939"/>
                  <a:pt x="79139" y="190530"/>
                  <a:pt x="80588" y="196139"/>
                </a:cubicBezTo>
                <a:cubicBezTo>
                  <a:pt x="80723" y="196655"/>
                  <a:pt x="81121" y="196879"/>
                  <a:pt x="81529" y="196879"/>
                </a:cubicBezTo>
                <a:cubicBezTo>
                  <a:pt x="82146" y="196879"/>
                  <a:pt x="82788" y="196368"/>
                  <a:pt x="82583" y="195588"/>
                </a:cubicBezTo>
                <a:cubicBezTo>
                  <a:pt x="81028" y="189568"/>
                  <a:pt x="79755" y="183460"/>
                  <a:pt x="77596" y="177604"/>
                </a:cubicBezTo>
                <a:cubicBezTo>
                  <a:pt x="75935" y="173092"/>
                  <a:pt x="73535" y="168886"/>
                  <a:pt x="70936" y="164849"/>
                </a:cubicBezTo>
                <a:cubicBezTo>
                  <a:pt x="66055" y="157251"/>
                  <a:pt x="60176" y="150151"/>
                  <a:pt x="57430" y="141403"/>
                </a:cubicBezTo>
                <a:cubicBezTo>
                  <a:pt x="55904" y="136533"/>
                  <a:pt x="55652" y="131423"/>
                  <a:pt x="56227" y="126371"/>
                </a:cubicBezTo>
                <a:cubicBezTo>
                  <a:pt x="56702" y="122217"/>
                  <a:pt x="57483" y="118022"/>
                  <a:pt x="57172" y="113833"/>
                </a:cubicBezTo>
                <a:lnTo>
                  <a:pt x="57172" y="113833"/>
                </a:lnTo>
                <a:cubicBezTo>
                  <a:pt x="58715" y="116192"/>
                  <a:pt x="60786" y="118304"/>
                  <a:pt x="62587" y="120211"/>
                </a:cubicBezTo>
                <a:cubicBezTo>
                  <a:pt x="64124" y="121842"/>
                  <a:pt x="65709" y="123444"/>
                  <a:pt x="67205" y="125116"/>
                </a:cubicBezTo>
                <a:cubicBezTo>
                  <a:pt x="69164" y="127322"/>
                  <a:pt x="70713" y="129898"/>
                  <a:pt x="72315" y="132356"/>
                </a:cubicBezTo>
                <a:cubicBezTo>
                  <a:pt x="75736" y="137584"/>
                  <a:pt x="78951" y="142958"/>
                  <a:pt x="82108" y="148344"/>
                </a:cubicBezTo>
                <a:cubicBezTo>
                  <a:pt x="84941" y="153161"/>
                  <a:pt x="87681" y="154300"/>
                  <a:pt x="89418" y="163687"/>
                </a:cubicBezTo>
                <a:cubicBezTo>
                  <a:pt x="90721" y="170710"/>
                  <a:pt x="88438" y="177886"/>
                  <a:pt x="88532" y="184944"/>
                </a:cubicBezTo>
                <a:cubicBezTo>
                  <a:pt x="88591" y="189286"/>
                  <a:pt x="88826" y="197401"/>
                  <a:pt x="94576" y="198011"/>
                </a:cubicBezTo>
                <a:cubicBezTo>
                  <a:pt x="94618" y="198015"/>
                  <a:pt x="94658" y="198017"/>
                  <a:pt x="94698" y="198017"/>
                </a:cubicBezTo>
                <a:cubicBezTo>
                  <a:pt x="95911" y="198017"/>
                  <a:pt x="95854" y="196070"/>
                  <a:pt x="94576" y="195934"/>
                </a:cubicBezTo>
                <a:cubicBezTo>
                  <a:pt x="91859" y="195646"/>
                  <a:pt x="91255" y="191827"/>
                  <a:pt x="90932" y="189697"/>
                </a:cubicBezTo>
                <a:cubicBezTo>
                  <a:pt x="90380" y="186112"/>
                  <a:pt x="90568" y="182392"/>
                  <a:pt x="90744" y="178795"/>
                </a:cubicBezTo>
                <a:cubicBezTo>
                  <a:pt x="90891" y="175932"/>
                  <a:pt x="91202" y="173063"/>
                  <a:pt x="91214" y="170206"/>
                </a:cubicBezTo>
                <a:cubicBezTo>
                  <a:pt x="91225" y="165243"/>
                  <a:pt x="90998" y="160327"/>
                  <a:pt x="89145" y="155754"/>
                </a:cubicBezTo>
                <a:lnTo>
                  <a:pt x="89145" y="155754"/>
                </a:lnTo>
                <a:cubicBezTo>
                  <a:pt x="90820" y="158649"/>
                  <a:pt x="93430" y="160646"/>
                  <a:pt x="96201" y="162437"/>
                </a:cubicBezTo>
                <a:cubicBezTo>
                  <a:pt x="99416" y="164526"/>
                  <a:pt x="102526" y="166562"/>
                  <a:pt x="104474" y="169977"/>
                </a:cubicBezTo>
                <a:cubicBezTo>
                  <a:pt x="106122" y="172875"/>
                  <a:pt x="106950" y="177775"/>
                  <a:pt x="107484" y="180321"/>
                </a:cubicBezTo>
                <a:cubicBezTo>
                  <a:pt x="109009" y="187661"/>
                  <a:pt x="108821" y="195318"/>
                  <a:pt x="107677" y="202499"/>
                </a:cubicBezTo>
                <a:cubicBezTo>
                  <a:pt x="107554" y="203285"/>
                  <a:pt x="108224" y="203800"/>
                  <a:pt x="108825" y="203800"/>
                </a:cubicBezTo>
                <a:cubicBezTo>
                  <a:pt x="109225" y="203800"/>
                  <a:pt x="109594" y="203572"/>
                  <a:pt x="109678" y="203045"/>
                </a:cubicBezTo>
                <a:cubicBezTo>
                  <a:pt x="110177" y="199924"/>
                  <a:pt x="110711" y="196650"/>
                  <a:pt x="110963" y="193376"/>
                </a:cubicBezTo>
                <a:cubicBezTo>
                  <a:pt x="111573" y="195101"/>
                  <a:pt x="112359" y="196755"/>
                  <a:pt x="113310" y="198322"/>
                </a:cubicBezTo>
                <a:cubicBezTo>
                  <a:pt x="113520" y="198673"/>
                  <a:pt x="113835" y="198818"/>
                  <a:pt x="114151" y="198818"/>
                </a:cubicBezTo>
                <a:cubicBezTo>
                  <a:pt x="114864" y="198818"/>
                  <a:pt x="115579" y="198075"/>
                  <a:pt x="115099" y="197277"/>
                </a:cubicBezTo>
                <a:cubicBezTo>
                  <a:pt x="108199" y="185866"/>
                  <a:pt x="112430" y="172828"/>
                  <a:pt x="115352" y="160859"/>
                </a:cubicBezTo>
                <a:cubicBezTo>
                  <a:pt x="118191" y="149236"/>
                  <a:pt x="121647" y="137760"/>
                  <a:pt x="120286" y="125655"/>
                </a:cubicBezTo>
                <a:cubicBezTo>
                  <a:pt x="119676" y="120228"/>
                  <a:pt x="117769" y="115992"/>
                  <a:pt x="114489" y="111662"/>
                </a:cubicBezTo>
                <a:cubicBezTo>
                  <a:pt x="111209" y="107338"/>
                  <a:pt x="104955" y="103442"/>
                  <a:pt x="103946" y="98003"/>
                </a:cubicBezTo>
                <a:cubicBezTo>
                  <a:pt x="102860" y="92165"/>
                  <a:pt x="109267" y="87448"/>
                  <a:pt x="112964" y="83528"/>
                </a:cubicBezTo>
                <a:cubicBezTo>
                  <a:pt x="116660" y="79615"/>
                  <a:pt x="120972" y="76247"/>
                  <a:pt x="124780" y="72398"/>
                </a:cubicBezTo>
                <a:cubicBezTo>
                  <a:pt x="127567" y="69576"/>
                  <a:pt x="130882" y="66067"/>
                  <a:pt x="131322" y="61937"/>
                </a:cubicBezTo>
                <a:cubicBezTo>
                  <a:pt x="133892" y="67346"/>
                  <a:pt x="139783" y="71113"/>
                  <a:pt x="144054" y="75449"/>
                </a:cubicBezTo>
                <a:cubicBezTo>
                  <a:pt x="147751" y="79198"/>
                  <a:pt x="150626" y="83669"/>
                  <a:pt x="151506" y="88920"/>
                </a:cubicBezTo>
                <a:cubicBezTo>
                  <a:pt x="152444" y="94500"/>
                  <a:pt x="150455" y="100045"/>
                  <a:pt x="147328" y="104586"/>
                </a:cubicBezTo>
                <a:cubicBezTo>
                  <a:pt x="141578" y="112935"/>
                  <a:pt x="132507" y="118351"/>
                  <a:pt x="125631" y="125667"/>
                </a:cubicBezTo>
                <a:cubicBezTo>
                  <a:pt x="123566" y="127856"/>
                  <a:pt x="121764" y="130390"/>
                  <a:pt x="121037" y="133342"/>
                </a:cubicBezTo>
                <a:cubicBezTo>
                  <a:pt x="120227" y="136639"/>
                  <a:pt x="121682" y="139543"/>
                  <a:pt x="123266" y="142336"/>
                </a:cubicBezTo>
                <a:cubicBezTo>
                  <a:pt x="126934" y="148784"/>
                  <a:pt x="132108" y="154229"/>
                  <a:pt x="136128" y="160448"/>
                </a:cubicBezTo>
                <a:cubicBezTo>
                  <a:pt x="140458" y="167161"/>
                  <a:pt x="142306" y="174483"/>
                  <a:pt x="141836" y="182451"/>
                </a:cubicBezTo>
                <a:cubicBezTo>
                  <a:pt x="141332" y="191005"/>
                  <a:pt x="138422" y="199613"/>
                  <a:pt x="134045" y="206947"/>
                </a:cubicBezTo>
                <a:cubicBezTo>
                  <a:pt x="133565" y="207748"/>
                  <a:pt x="134278" y="208493"/>
                  <a:pt x="134991" y="208493"/>
                </a:cubicBezTo>
                <a:cubicBezTo>
                  <a:pt x="135307" y="208493"/>
                  <a:pt x="135622" y="208348"/>
                  <a:pt x="135834" y="207997"/>
                </a:cubicBezTo>
                <a:cubicBezTo>
                  <a:pt x="141261" y="198903"/>
                  <a:pt x="144471" y="187954"/>
                  <a:pt x="143943" y="177329"/>
                </a:cubicBezTo>
                <a:cubicBezTo>
                  <a:pt x="143438" y="167161"/>
                  <a:pt x="138105" y="159199"/>
                  <a:pt x="132114" y="151378"/>
                </a:cubicBezTo>
                <a:cubicBezTo>
                  <a:pt x="129134" y="147494"/>
                  <a:pt x="126188" y="143574"/>
                  <a:pt x="123935" y="139209"/>
                </a:cubicBezTo>
                <a:cubicBezTo>
                  <a:pt x="121371" y="134245"/>
                  <a:pt x="124434" y="129868"/>
                  <a:pt x="127872" y="126313"/>
                </a:cubicBezTo>
                <a:cubicBezTo>
                  <a:pt x="134766" y="119196"/>
                  <a:pt x="143291" y="113763"/>
                  <a:pt x="149124" y="105636"/>
                </a:cubicBezTo>
                <a:cubicBezTo>
                  <a:pt x="155079" y="97317"/>
                  <a:pt x="155137" y="86867"/>
                  <a:pt x="149317" y="78506"/>
                </a:cubicBezTo>
                <a:cubicBezTo>
                  <a:pt x="146583" y="74575"/>
                  <a:pt x="142922" y="71676"/>
                  <a:pt x="139355" y="68561"/>
                </a:cubicBezTo>
                <a:cubicBezTo>
                  <a:pt x="135781" y="65445"/>
                  <a:pt x="132384" y="61638"/>
                  <a:pt x="132097" y="56562"/>
                </a:cubicBezTo>
                <a:cubicBezTo>
                  <a:pt x="131850" y="51945"/>
                  <a:pt x="135060" y="48636"/>
                  <a:pt x="137935" y="45473"/>
                </a:cubicBezTo>
                <a:cubicBezTo>
                  <a:pt x="140581" y="42551"/>
                  <a:pt x="142623" y="39442"/>
                  <a:pt x="142922" y="35417"/>
                </a:cubicBezTo>
                <a:cubicBezTo>
                  <a:pt x="143509" y="27601"/>
                  <a:pt x="132678" y="26897"/>
                  <a:pt x="127573" y="24586"/>
                </a:cubicBezTo>
                <a:cubicBezTo>
                  <a:pt x="125883" y="23817"/>
                  <a:pt x="117299" y="20831"/>
                  <a:pt x="118326" y="17950"/>
                </a:cubicBezTo>
                <a:cubicBezTo>
                  <a:pt x="118655" y="16999"/>
                  <a:pt x="119013" y="16547"/>
                  <a:pt x="119811" y="16072"/>
                </a:cubicBezTo>
                <a:cubicBezTo>
                  <a:pt x="121313" y="15175"/>
                  <a:pt x="125285" y="14470"/>
                  <a:pt x="126887" y="13761"/>
                </a:cubicBezTo>
                <a:cubicBezTo>
                  <a:pt x="131909" y="11507"/>
                  <a:pt x="141707" y="8016"/>
                  <a:pt x="139531" y="729"/>
                </a:cubicBezTo>
                <a:cubicBezTo>
                  <a:pt x="139379" y="220"/>
                  <a:pt x="138970" y="0"/>
                  <a:pt x="1385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7"/>
          <p:cNvSpPr/>
          <p:nvPr/>
        </p:nvSpPr>
        <p:spPr>
          <a:xfrm>
            <a:off x="8475" y="-2650"/>
            <a:ext cx="4572045" cy="5143315"/>
          </a:xfrm>
          <a:custGeom>
            <a:avLst/>
            <a:gdLst/>
            <a:ahLst/>
            <a:cxnLst/>
            <a:rect l="l" t="t" r="r" b="b"/>
            <a:pathLst>
              <a:path w="57122" h="190405" extrusionOk="0">
                <a:moveTo>
                  <a:pt x="0" y="0"/>
                </a:moveTo>
                <a:lnTo>
                  <a:pt x="57122" y="0"/>
                </a:lnTo>
                <a:lnTo>
                  <a:pt x="57122" y="190404"/>
                </a:lnTo>
                <a:lnTo>
                  <a:pt x="0" y="19040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7864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gradFill>
          <a:gsLst>
            <a:gs pos="0">
              <a:schemeClr val="dk1"/>
            </a:gs>
            <a:gs pos="100000">
              <a:schemeClr val="lt1"/>
            </a:gs>
          </a:gsLst>
          <a:path path="circle">
            <a:fillToRect l="50000" t="50000" r="50000" b="50000"/>
          </a:path>
          <a:tileRect/>
        </a:gradFill>
        <a:effectLst/>
      </p:bgPr>
    </p:bg>
    <p:spTree>
      <p:nvGrpSpPr>
        <p:cNvPr id="1" name="Shape 256"/>
        <p:cNvGrpSpPr/>
        <p:nvPr/>
      </p:nvGrpSpPr>
      <p:grpSpPr>
        <a:xfrm>
          <a:off x="0" y="0"/>
          <a:ext cx="0" cy="0"/>
          <a:chOff x="0" y="0"/>
          <a:chExt cx="0" cy="0"/>
        </a:xfrm>
      </p:grpSpPr>
      <p:sp>
        <p:nvSpPr>
          <p:cNvPr id="257" name="Google Shape;257;p5"/>
          <p:cNvSpPr txBox="1">
            <a:spLocks noGrp="1"/>
          </p:cNvSpPr>
          <p:nvPr>
            <p:ph type="title"/>
          </p:nvPr>
        </p:nvSpPr>
        <p:spPr>
          <a:xfrm>
            <a:off x="1464614" y="3121122"/>
            <a:ext cx="2742600" cy="55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3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8" name="Google Shape;258;p5"/>
          <p:cNvSpPr txBox="1">
            <a:spLocks noGrp="1"/>
          </p:cNvSpPr>
          <p:nvPr>
            <p:ph type="title" idx="2"/>
          </p:nvPr>
        </p:nvSpPr>
        <p:spPr>
          <a:xfrm>
            <a:off x="4936786" y="3121122"/>
            <a:ext cx="2742600" cy="55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3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9" name="Google Shape;259;p5"/>
          <p:cNvSpPr txBox="1">
            <a:spLocks noGrp="1"/>
          </p:cNvSpPr>
          <p:nvPr>
            <p:ph type="subTitle" idx="1"/>
          </p:nvPr>
        </p:nvSpPr>
        <p:spPr>
          <a:xfrm>
            <a:off x="5055286" y="3608747"/>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60" name="Google Shape;260;p5"/>
          <p:cNvSpPr txBox="1">
            <a:spLocks noGrp="1"/>
          </p:cNvSpPr>
          <p:nvPr>
            <p:ph type="subTitle" idx="3"/>
          </p:nvPr>
        </p:nvSpPr>
        <p:spPr>
          <a:xfrm>
            <a:off x="1583289" y="3608747"/>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61" name="Google Shape;261;p5"/>
          <p:cNvSpPr txBox="1">
            <a:spLocks noGrp="1"/>
          </p:cNvSpPr>
          <p:nvPr>
            <p:ph type="title" idx="4"/>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5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endParaRPr/>
          </a:p>
        </p:txBody>
      </p:sp>
      <p:sp>
        <p:nvSpPr>
          <p:cNvPr id="262" name="Google Shape;262;p5"/>
          <p:cNvSpPr/>
          <p:nvPr/>
        </p:nvSpPr>
        <p:spPr>
          <a:xfrm>
            <a:off x="-1513950" y="4705812"/>
            <a:ext cx="12171900" cy="2117696"/>
          </a:xfrm>
          <a:custGeom>
            <a:avLst/>
            <a:gdLst/>
            <a:ahLst/>
            <a:cxnLst/>
            <a:rect l="l" t="t" r="r" b="b"/>
            <a:pathLst>
              <a:path w="38533" h="13609" extrusionOk="0">
                <a:moveTo>
                  <a:pt x="1" y="0"/>
                </a:moveTo>
                <a:lnTo>
                  <a:pt x="1" y="13609"/>
                </a:lnTo>
                <a:lnTo>
                  <a:pt x="38533" y="13609"/>
                </a:lnTo>
                <a:lnTo>
                  <a:pt x="385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5"/>
          <p:cNvGrpSpPr/>
          <p:nvPr/>
        </p:nvGrpSpPr>
        <p:grpSpPr>
          <a:xfrm>
            <a:off x="-1513656" y="4700020"/>
            <a:ext cx="12171546" cy="2123753"/>
            <a:chOff x="-6134075" y="3104468"/>
            <a:chExt cx="18783249" cy="3277397"/>
          </a:xfrm>
        </p:grpSpPr>
        <p:sp>
          <p:nvSpPr>
            <p:cNvPr id="264" name="Google Shape;264;p5"/>
            <p:cNvSpPr/>
            <p:nvPr/>
          </p:nvSpPr>
          <p:spPr>
            <a:xfrm>
              <a:off x="-6134075" y="3104468"/>
              <a:ext cx="7262883" cy="3277397"/>
            </a:xfrm>
            <a:custGeom>
              <a:avLst/>
              <a:gdLst/>
              <a:ahLst/>
              <a:cxnLst/>
              <a:rect l="l" t="t" r="r" b="b"/>
              <a:pathLst>
                <a:path w="30245" h="13648" extrusionOk="0">
                  <a:moveTo>
                    <a:pt x="25428" y="1"/>
                  </a:moveTo>
                  <a:lnTo>
                    <a:pt x="1" y="13648"/>
                  </a:lnTo>
                  <a:lnTo>
                    <a:pt x="11173" y="13648"/>
                  </a:lnTo>
                  <a:lnTo>
                    <a:pt x="30244" y="37"/>
                  </a:lnTo>
                  <a:lnTo>
                    <a:pt x="254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
            <p:cNvSpPr/>
            <p:nvPr/>
          </p:nvSpPr>
          <p:spPr>
            <a:xfrm>
              <a:off x="-767484" y="3113354"/>
              <a:ext cx="4209807" cy="3268512"/>
            </a:xfrm>
            <a:custGeom>
              <a:avLst/>
              <a:gdLst/>
              <a:ahLst/>
              <a:cxnLst/>
              <a:rect l="l" t="t" r="r" b="b"/>
              <a:pathLst>
                <a:path w="17531" h="13611" extrusionOk="0">
                  <a:moveTo>
                    <a:pt x="12712" y="0"/>
                  </a:moveTo>
                  <a:lnTo>
                    <a:pt x="1" y="13611"/>
                  </a:lnTo>
                  <a:lnTo>
                    <a:pt x="11172" y="13611"/>
                  </a:lnTo>
                  <a:lnTo>
                    <a:pt x="175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5"/>
            <p:cNvSpPr/>
            <p:nvPr/>
          </p:nvSpPr>
          <p:spPr>
            <a:xfrm>
              <a:off x="4598626" y="3113354"/>
              <a:ext cx="2683989" cy="3268512"/>
            </a:xfrm>
            <a:custGeom>
              <a:avLst/>
              <a:gdLst/>
              <a:ahLst/>
              <a:cxnLst/>
              <a:rect l="l" t="t" r="r" b="b"/>
              <a:pathLst>
                <a:path w="11177" h="13611" extrusionOk="0">
                  <a:moveTo>
                    <a:pt x="0" y="0"/>
                  </a:moveTo>
                  <a:lnTo>
                    <a:pt x="0" y="13611"/>
                  </a:lnTo>
                  <a:lnTo>
                    <a:pt x="11176" y="13611"/>
                  </a:lnTo>
                  <a:lnTo>
                    <a:pt x="4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a:off x="6912590" y="3113354"/>
              <a:ext cx="5736585" cy="3268512"/>
            </a:xfrm>
            <a:custGeom>
              <a:avLst/>
              <a:gdLst/>
              <a:ahLst/>
              <a:cxnLst/>
              <a:rect l="l" t="t" r="r" b="b"/>
              <a:pathLst>
                <a:path w="23889" h="13611" extrusionOk="0">
                  <a:moveTo>
                    <a:pt x="1" y="0"/>
                  </a:moveTo>
                  <a:lnTo>
                    <a:pt x="12712" y="13611"/>
                  </a:lnTo>
                  <a:lnTo>
                    <a:pt x="23888" y="13611"/>
                  </a:lnTo>
                  <a:lnTo>
                    <a:pt x="48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68;p5"/>
          <p:cNvGrpSpPr/>
          <p:nvPr/>
        </p:nvGrpSpPr>
        <p:grpSpPr>
          <a:xfrm>
            <a:off x="-1513928" y="4497191"/>
            <a:ext cx="12171686" cy="208608"/>
            <a:chOff x="26" y="3997406"/>
            <a:chExt cx="13412326" cy="229871"/>
          </a:xfrm>
        </p:grpSpPr>
        <p:grpSp>
          <p:nvGrpSpPr>
            <p:cNvPr id="269" name="Google Shape;269;p5"/>
            <p:cNvGrpSpPr/>
            <p:nvPr/>
          </p:nvGrpSpPr>
          <p:grpSpPr>
            <a:xfrm>
              <a:off x="26" y="3997406"/>
              <a:ext cx="7221926" cy="229871"/>
              <a:chOff x="0" y="3997325"/>
              <a:chExt cx="9143993" cy="291050"/>
            </a:xfrm>
          </p:grpSpPr>
          <p:sp>
            <p:nvSpPr>
              <p:cNvPr id="270" name="Google Shape;270;p5"/>
              <p:cNvSpPr/>
              <p:nvPr/>
            </p:nvSpPr>
            <p:spPr>
              <a:xfrm>
                <a:off x="0"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5"/>
            <p:cNvGrpSpPr/>
            <p:nvPr/>
          </p:nvGrpSpPr>
          <p:grpSpPr>
            <a:xfrm>
              <a:off x="7221944" y="3997406"/>
              <a:ext cx="6190407" cy="229871"/>
              <a:chOff x="1306050" y="3997325"/>
              <a:chExt cx="7837943" cy="291050"/>
            </a:xfrm>
          </p:grpSpPr>
          <p:sp>
            <p:nvSpPr>
              <p:cNvPr id="278" name="Google Shape;278;p5"/>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5"/>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gradFill>
          <a:gsLst>
            <a:gs pos="0">
              <a:schemeClr val="dk1"/>
            </a:gs>
            <a:gs pos="100000">
              <a:schemeClr val="lt1"/>
            </a:gs>
          </a:gsLst>
          <a:path path="circle">
            <a:fillToRect l="50000" t="50000" r="50000" b="50000"/>
          </a:path>
          <a:tileRect/>
        </a:gradFill>
        <a:effectLst/>
      </p:bgPr>
    </p:bg>
    <p:spTree>
      <p:nvGrpSpPr>
        <p:cNvPr id="1" name="Shape 312"/>
        <p:cNvGrpSpPr/>
        <p:nvPr/>
      </p:nvGrpSpPr>
      <p:grpSpPr>
        <a:xfrm>
          <a:off x="0" y="0"/>
          <a:ext cx="0" cy="0"/>
          <a:chOff x="0" y="0"/>
          <a:chExt cx="0" cy="0"/>
        </a:xfrm>
      </p:grpSpPr>
      <p:sp>
        <p:nvSpPr>
          <p:cNvPr id="313" name="Google Shape;313;p7"/>
          <p:cNvSpPr txBox="1">
            <a:spLocks noGrp="1"/>
          </p:cNvSpPr>
          <p:nvPr>
            <p:ph type="title"/>
          </p:nvPr>
        </p:nvSpPr>
        <p:spPr>
          <a:xfrm>
            <a:off x="720000" y="1015750"/>
            <a:ext cx="4294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4" name="Google Shape;314;p7"/>
          <p:cNvSpPr txBox="1">
            <a:spLocks noGrp="1"/>
          </p:cNvSpPr>
          <p:nvPr>
            <p:ph type="subTitle" idx="1"/>
          </p:nvPr>
        </p:nvSpPr>
        <p:spPr>
          <a:xfrm>
            <a:off x="720000" y="1829450"/>
            <a:ext cx="4294800" cy="2298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Font typeface="Nunito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315" name="Google Shape;315;p7"/>
          <p:cNvSpPr/>
          <p:nvPr/>
        </p:nvSpPr>
        <p:spPr>
          <a:xfrm>
            <a:off x="-1513950" y="4705812"/>
            <a:ext cx="12171900" cy="2117696"/>
          </a:xfrm>
          <a:custGeom>
            <a:avLst/>
            <a:gdLst/>
            <a:ahLst/>
            <a:cxnLst/>
            <a:rect l="l" t="t" r="r" b="b"/>
            <a:pathLst>
              <a:path w="38533" h="13609" extrusionOk="0">
                <a:moveTo>
                  <a:pt x="1" y="0"/>
                </a:moveTo>
                <a:lnTo>
                  <a:pt x="1" y="13609"/>
                </a:lnTo>
                <a:lnTo>
                  <a:pt x="38533" y="13609"/>
                </a:lnTo>
                <a:lnTo>
                  <a:pt x="385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 name="Google Shape;316;p7"/>
          <p:cNvGrpSpPr/>
          <p:nvPr/>
        </p:nvGrpSpPr>
        <p:grpSpPr>
          <a:xfrm>
            <a:off x="-1513656" y="4700020"/>
            <a:ext cx="12171546" cy="2123753"/>
            <a:chOff x="-6134075" y="3104468"/>
            <a:chExt cx="18783249" cy="3277397"/>
          </a:xfrm>
        </p:grpSpPr>
        <p:sp>
          <p:nvSpPr>
            <p:cNvPr id="317" name="Google Shape;317;p7"/>
            <p:cNvSpPr/>
            <p:nvPr/>
          </p:nvSpPr>
          <p:spPr>
            <a:xfrm>
              <a:off x="-6134075" y="3104468"/>
              <a:ext cx="7262883" cy="3277397"/>
            </a:xfrm>
            <a:custGeom>
              <a:avLst/>
              <a:gdLst/>
              <a:ahLst/>
              <a:cxnLst/>
              <a:rect l="l" t="t" r="r" b="b"/>
              <a:pathLst>
                <a:path w="30245" h="13648" extrusionOk="0">
                  <a:moveTo>
                    <a:pt x="25428" y="1"/>
                  </a:moveTo>
                  <a:lnTo>
                    <a:pt x="1" y="13648"/>
                  </a:lnTo>
                  <a:lnTo>
                    <a:pt x="11173" y="13648"/>
                  </a:lnTo>
                  <a:lnTo>
                    <a:pt x="30244" y="37"/>
                  </a:lnTo>
                  <a:lnTo>
                    <a:pt x="254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767484" y="3113354"/>
              <a:ext cx="4209807" cy="3268512"/>
            </a:xfrm>
            <a:custGeom>
              <a:avLst/>
              <a:gdLst/>
              <a:ahLst/>
              <a:cxnLst/>
              <a:rect l="l" t="t" r="r" b="b"/>
              <a:pathLst>
                <a:path w="17531" h="13611" extrusionOk="0">
                  <a:moveTo>
                    <a:pt x="12712" y="0"/>
                  </a:moveTo>
                  <a:lnTo>
                    <a:pt x="1" y="13611"/>
                  </a:lnTo>
                  <a:lnTo>
                    <a:pt x="11172" y="13611"/>
                  </a:lnTo>
                  <a:lnTo>
                    <a:pt x="175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4598626" y="3113354"/>
              <a:ext cx="2683989" cy="3268512"/>
            </a:xfrm>
            <a:custGeom>
              <a:avLst/>
              <a:gdLst/>
              <a:ahLst/>
              <a:cxnLst/>
              <a:rect l="l" t="t" r="r" b="b"/>
              <a:pathLst>
                <a:path w="11177" h="13611" extrusionOk="0">
                  <a:moveTo>
                    <a:pt x="0" y="0"/>
                  </a:moveTo>
                  <a:lnTo>
                    <a:pt x="0" y="13611"/>
                  </a:lnTo>
                  <a:lnTo>
                    <a:pt x="11176" y="13611"/>
                  </a:lnTo>
                  <a:lnTo>
                    <a:pt x="4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6912590" y="3113354"/>
              <a:ext cx="5736585" cy="3268512"/>
            </a:xfrm>
            <a:custGeom>
              <a:avLst/>
              <a:gdLst/>
              <a:ahLst/>
              <a:cxnLst/>
              <a:rect l="l" t="t" r="r" b="b"/>
              <a:pathLst>
                <a:path w="23889" h="13611" extrusionOk="0">
                  <a:moveTo>
                    <a:pt x="1" y="0"/>
                  </a:moveTo>
                  <a:lnTo>
                    <a:pt x="12712" y="13611"/>
                  </a:lnTo>
                  <a:lnTo>
                    <a:pt x="23888" y="13611"/>
                  </a:lnTo>
                  <a:lnTo>
                    <a:pt x="48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1;p7"/>
          <p:cNvGrpSpPr/>
          <p:nvPr/>
        </p:nvGrpSpPr>
        <p:grpSpPr>
          <a:xfrm>
            <a:off x="-1513928" y="4497191"/>
            <a:ext cx="12171686" cy="208608"/>
            <a:chOff x="26" y="3997406"/>
            <a:chExt cx="13412326" cy="229871"/>
          </a:xfrm>
        </p:grpSpPr>
        <p:grpSp>
          <p:nvGrpSpPr>
            <p:cNvPr id="322" name="Google Shape;322;p7"/>
            <p:cNvGrpSpPr/>
            <p:nvPr/>
          </p:nvGrpSpPr>
          <p:grpSpPr>
            <a:xfrm>
              <a:off x="26" y="3997406"/>
              <a:ext cx="7221926" cy="229871"/>
              <a:chOff x="0" y="3997325"/>
              <a:chExt cx="9143993" cy="291050"/>
            </a:xfrm>
          </p:grpSpPr>
          <p:sp>
            <p:nvSpPr>
              <p:cNvPr id="323" name="Google Shape;323;p7"/>
              <p:cNvSpPr/>
              <p:nvPr/>
            </p:nvSpPr>
            <p:spPr>
              <a:xfrm>
                <a:off x="0"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330;p7"/>
            <p:cNvGrpSpPr/>
            <p:nvPr/>
          </p:nvGrpSpPr>
          <p:grpSpPr>
            <a:xfrm>
              <a:off x="7221944" y="3997406"/>
              <a:ext cx="6190407" cy="229871"/>
              <a:chOff x="1306050" y="3997325"/>
              <a:chExt cx="7837943" cy="291050"/>
            </a:xfrm>
          </p:grpSpPr>
          <p:sp>
            <p:nvSpPr>
              <p:cNvPr id="331" name="Google Shape;331;p7"/>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7"/>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7" name="Google Shape;337;p7"/>
          <p:cNvGrpSpPr/>
          <p:nvPr/>
        </p:nvGrpSpPr>
        <p:grpSpPr>
          <a:xfrm>
            <a:off x="6160311" y="-436253"/>
            <a:ext cx="3741865" cy="6016006"/>
            <a:chOff x="4594175" y="578725"/>
            <a:chExt cx="2777100" cy="4464900"/>
          </a:xfrm>
        </p:grpSpPr>
        <p:sp>
          <p:nvSpPr>
            <p:cNvPr id="338" name="Google Shape;338;p7"/>
            <p:cNvSpPr/>
            <p:nvPr/>
          </p:nvSpPr>
          <p:spPr>
            <a:xfrm>
              <a:off x="7272800" y="3580725"/>
              <a:ext cx="98475" cy="115125"/>
            </a:xfrm>
            <a:custGeom>
              <a:avLst/>
              <a:gdLst/>
              <a:ahLst/>
              <a:cxnLst/>
              <a:rect l="l" t="t" r="r" b="b"/>
              <a:pathLst>
                <a:path w="3939" h="4605" extrusionOk="0">
                  <a:moveTo>
                    <a:pt x="2495" y="0"/>
                  </a:moveTo>
                  <a:lnTo>
                    <a:pt x="1" y="3615"/>
                  </a:lnTo>
                  <a:lnTo>
                    <a:pt x="1435" y="4605"/>
                  </a:lnTo>
                  <a:lnTo>
                    <a:pt x="3939" y="1000"/>
                  </a:lnTo>
                  <a:lnTo>
                    <a:pt x="24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7040050" y="4734375"/>
              <a:ext cx="117925" cy="84075"/>
            </a:xfrm>
            <a:custGeom>
              <a:avLst/>
              <a:gdLst/>
              <a:ahLst/>
              <a:cxnLst/>
              <a:rect l="l" t="t" r="r" b="b"/>
              <a:pathLst>
                <a:path w="4717" h="3363" extrusionOk="0">
                  <a:moveTo>
                    <a:pt x="698" y="0"/>
                  </a:moveTo>
                  <a:lnTo>
                    <a:pt x="1" y="1606"/>
                  </a:lnTo>
                  <a:lnTo>
                    <a:pt x="4020" y="3363"/>
                  </a:lnTo>
                  <a:lnTo>
                    <a:pt x="4717" y="1767"/>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a:off x="6712150" y="4509200"/>
              <a:ext cx="50250" cy="112350"/>
            </a:xfrm>
            <a:custGeom>
              <a:avLst/>
              <a:gdLst/>
              <a:ahLst/>
              <a:cxnLst/>
              <a:rect l="l" t="t" r="r" b="b"/>
              <a:pathLst>
                <a:path w="2010" h="4494" extrusionOk="0">
                  <a:moveTo>
                    <a:pt x="273" y="0"/>
                  </a:moveTo>
                  <a:lnTo>
                    <a:pt x="0" y="4393"/>
                  </a:lnTo>
                  <a:lnTo>
                    <a:pt x="1747" y="4494"/>
                  </a:lnTo>
                  <a:lnTo>
                    <a:pt x="2010" y="111"/>
                  </a:lnTo>
                  <a:lnTo>
                    <a:pt x="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a:off x="5988400" y="4931275"/>
              <a:ext cx="50525" cy="112350"/>
            </a:xfrm>
            <a:custGeom>
              <a:avLst/>
              <a:gdLst/>
              <a:ahLst/>
              <a:cxnLst/>
              <a:rect l="l" t="t" r="r" b="b"/>
              <a:pathLst>
                <a:path w="2021" h="4494" extrusionOk="0">
                  <a:moveTo>
                    <a:pt x="273" y="0"/>
                  </a:moveTo>
                  <a:lnTo>
                    <a:pt x="1" y="4383"/>
                  </a:lnTo>
                  <a:lnTo>
                    <a:pt x="1748" y="4494"/>
                  </a:lnTo>
                  <a:lnTo>
                    <a:pt x="2020" y="111"/>
                  </a:lnTo>
                  <a:lnTo>
                    <a:pt x="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a:off x="6647775" y="3763500"/>
              <a:ext cx="118425" cy="82825"/>
            </a:xfrm>
            <a:custGeom>
              <a:avLst/>
              <a:gdLst/>
              <a:ahLst/>
              <a:cxnLst/>
              <a:rect l="l" t="t" r="r" b="b"/>
              <a:pathLst>
                <a:path w="4737" h="3313" extrusionOk="0">
                  <a:moveTo>
                    <a:pt x="677" y="0"/>
                  </a:moveTo>
                  <a:lnTo>
                    <a:pt x="0" y="1616"/>
                  </a:lnTo>
                  <a:lnTo>
                    <a:pt x="4060" y="3312"/>
                  </a:lnTo>
                  <a:lnTo>
                    <a:pt x="4736" y="1696"/>
                  </a:lnTo>
                  <a:lnTo>
                    <a:pt x="6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6832300" y="3966950"/>
              <a:ext cx="107325" cy="109575"/>
            </a:xfrm>
            <a:custGeom>
              <a:avLst/>
              <a:gdLst/>
              <a:ahLst/>
              <a:cxnLst/>
              <a:rect l="l" t="t" r="r" b="b"/>
              <a:pathLst>
                <a:path w="4293" h="4383" extrusionOk="0">
                  <a:moveTo>
                    <a:pt x="1263" y="1"/>
                  </a:moveTo>
                  <a:lnTo>
                    <a:pt x="1" y="1202"/>
                  </a:lnTo>
                  <a:lnTo>
                    <a:pt x="3030" y="4383"/>
                  </a:lnTo>
                  <a:lnTo>
                    <a:pt x="4292" y="3181"/>
                  </a:lnTo>
                  <a:lnTo>
                    <a:pt x="12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5728900" y="1099750"/>
              <a:ext cx="107825" cy="109350"/>
            </a:xfrm>
            <a:custGeom>
              <a:avLst/>
              <a:gdLst/>
              <a:ahLst/>
              <a:cxnLst/>
              <a:rect l="l" t="t" r="r" b="b"/>
              <a:pathLst>
                <a:path w="4313" h="4374" extrusionOk="0">
                  <a:moveTo>
                    <a:pt x="3060" y="1"/>
                  </a:moveTo>
                  <a:lnTo>
                    <a:pt x="0" y="3161"/>
                  </a:lnTo>
                  <a:lnTo>
                    <a:pt x="1263" y="4373"/>
                  </a:lnTo>
                  <a:lnTo>
                    <a:pt x="4312" y="1213"/>
                  </a:lnTo>
                  <a:lnTo>
                    <a:pt x="30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5288400" y="1057100"/>
              <a:ext cx="118150" cy="82075"/>
            </a:xfrm>
            <a:custGeom>
              <a:avLst/>
              <a:gdLst/>
              <a:ahLst/>
              <a:cxnLst/>
              <a:rect l="l" t="t" r="r" b="b"/>
              <a:pathLst>
                <a:path w="4726" h="3283" extrusionOk="0">
                  <a:moveTo>
                    <a:pt x="4069" y="0"/>
                  </a:moveTo>
                  <a:lnTo>
                    <a:pt x="0" y="1667"/>
                  </a:lnTo>
                  <a:lnTo>
                    <a:pt x="667" y="3282"/>
                  </a:lnTo>
                  <a:lnTo>
                    <a:pt x="4726" y="1616"/>
                  </a:lnTo>
                  <a:lnTo>
                    <a:pt x="40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5408550" y="779175"/>
              <a:ext cx="106300" cy="110325"/>
            </a:xfrm>
            <a:custGeom>
              <a:avLst/>
              <a:gdLst/>
              <a:ahLst/>
              <a:cxnLst/>
              <a:rect l="l" t="t" r="r" b="b"/>
              <a:pathLst>
                <a:path w="4252" h="4413" extrusionOk="0">
                  <a:moveTo>
                    <a:pt x="1283" y="0"/>
                  </a:moveTo>
                  <a:lnTo>
                    <a:pt x="1" y="1171"/>
                  </a:lnTo>
                  <a:lnTo>
                    <a:pt x="2959" y="4413"/>
                  </a:lnTo>
                  <a:lnTo>
                    <a:pt x="4252" y="3231"/>
                  </a:lnTo>
                  <a:lnTo>
                    <a:pt x="12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6154000" y="626950"/>
              <a:ext cx="106300" cy="110325"/>
            </a:xfrm>
            <a:custGeom>
              <a:avLst/>
              <a:gdLst/>
              <a:ahLst/>
              <a:cxnLst/>
              <a:rect l="l" t="t" r="r" b="b"/>
              <a:pathLst>
                <a:path w="4252" h="4413" extrusionOk="0">
                  <a:moveTo>
                    <a:pt x="1293" y="0"/>
                  </a:moveTo>
                  <a:lnTo>
                    <a:pt x="1" y="1172"/>
                  </a:lnTo>
                  <a:lnTo>
                    <a:pt x="2969" y="4413"/>
                  </a:lnTo>
                  <a:lnTo>
                    <a:pt x="4252" y="3231"/>
                  </a:lnTo>
                  <a:lnTo>
                    <a:pt x="12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7"/>
            <p:cNvSpPr/>
            <p:nvPr/>
          </p:nvSpPr>
          <p:spPr>
            <a:xfrm>
              <a:off x="6918900" y="1493300"/>
              <a:ext cx="111350" cy="105550"/>
            </a:xfrm>
            <a:custGeom>
              <a:avLst/>
              <a:gdLst/>
              <a:ahLst/>
              <a:cxnLst/>
              <a:rect l="l" t="t" r="r" b="b"/>
              <a:pathLst>
                <a:path w="4454" h="4222" extrusionOk="0">
                  <a:moveTo>
                    <a:pt x="1151" y="1"/>
                  </a:moveTo>
                  <a:lnTo>
                    <a:pt x="0" y="1314"/>
                  </a:lnTo>
                  <a:lnTo>
                    <a:pt x="3292" y="4222"/>
                  </a:lnTo>
                  <a:lnTo>
                    <a:pt x="4453" y="2909"/>
                  </a:lnTo>
                  <a:lnTo>
                    <a:pt x="11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7"/>
            <p:cNvSpPr/>
            <p:nvPr/>
          </p:nvSpPr>
          <p:spPr>
            <a:xfrm>
              <a:off x="7187750" y="3961900"/>
              <a:ext cx="111325" cy="105300"/>
            </a:xfrm>
            <a:custGeom>
              <a:avLst/>
              <a:gdLst/>
              <a:ahLst/>
              <a:cxnLst/>
              <a:rect l="l" t="t" r="r" b="b"/>
              <a:pathLst>
                <a:path w="4453" h="4212" extrusionOk="0">
                  <a:moveTo>
                    <a:pt x="1161" y="1"/>
                  </a:moveTo>
                  <a:lnTo>
                    <a:pt x="0" y="1313"/>
                  </a:lnTo>
                  <a:lnTo>
                    <a:pt x="3302" y="4211"/>
                  </a:lnTo>
                  <a:lnTo>
                    <a:pt x="4453" y="2909"/>
                  </a:lnTo>
                  <a:lnTo>
                    <a:pt x="1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6430175" y="1376175"/>
              <a:ext cx="85850" cy="117925"/>
            </a:xfrm>
            <a:custGeom>
              <a:avLst/>
              <a:gdLst/>
              <a:ahLst/>
              <a:cxnLst/>
              <a:rect l="l" t="t" r="r" b="b"/>
              <a:pathLst>
                <a:path w="3434" h="4717" extrusionOk="0">
                  <a:moveTo>
                    <a:pt x="1586" y="1"/>
                  </a:moveTo>
                  <a:lnTo>
                    <a:pt x="0" y="738"/>
                  </a:lnTo>
                  <a:lnTo>
                    <a:pt x="1848" y="4716"/>
                  </a:lnTo>
                  <a:lnTo>
                    <a:pt x="3433" y="3979"/>
                  </a:lnTo>
                  <a:lnTo>
                    <a:pt x="15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7004975" y="953600"/>
              <a:ext cx="108575" cy="108575"/>
            </a:xfrm>
            <a:custGeom>
              <a:avLst/>
              <a:gdLst/>
              <a:ahLst/>
              <a:cxnLst/>
              <a:rect l="l" t="t" r="r" b="b"/>
              <a:pathLst>
                <a:path w="4343" h="4343" extrusionOk="0">
                  <a:moveTo>
                    <a:pt x="1232" y="0"/>
                  </a:moveTo>
                  <a:lnTo>
                    <a:pt x="0" y="1232"/>
                  </a:lnTo>
                  <a:lnTo>
                    <a:pt x="3100" y="4342"/>
                  </a:lnTo>
                  <a:lnTo>
                    <a:pt x="4342" y="3100"/>
                  </a:lnTo>
                  <a:lnTo>
                    <a:pt x="12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6735875" y="1146450"/>
              <a:ext cx="89375" cy="117675"/>
            </a:xfrm>
            <a:custGeom>
              <a:avLst/>
              <a:gdLst/>
              <a:ahLst/>
              <a:cxnLst/>
              <a:rect l="l" t="t" r="r" b="b"/>
              <a:pathLst>
                <a:path w="3575" h="4707" extrusionOk="0">
                  <a:moveTo>
                    <a:pt x="2030" y="1"/>
                  </a:moveTo>
                  <a:lnTo>
                    <a:pt x="0" y="3899"/>
                  </a:lnTo>
                  <a:lnTo>
                    <a:pt x="1545" y="4706"/>
                  </a:lnTo>
                  <a:lnTo>
                    <a:pt x="3575" y="819"/>
                  </a:lnTo>
                  <a:lnTo>
                    <a:pt x="20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7"/>
            <p:cNvSpPr/>
            <p:nvPr/>
          </p:nvSpPr>
          <p:spPr>
            <a:xfrm>
              <a:off x="6728800" y="616100"/>
              <a:ext cx="89650" cy="117650"/>
            </a:xfrm>
            <a:custGeom>
              <a:avLst/>
              <a:gdLst/>
              <a:ahLst/>
              <a:cxnLst/>
              <a:rect l="l" t="t" r="r" b="b"/>
              <a:pathLst>
                <a:path w="3586" h="4706" extrusionOk="0">
                  <a:moveTo>
                    <a:pt x="2040" y="0"/>
                  </a:moveTo>
                  <a:lnTo>
                    <a:pt x="1" y="3888"/>
                  </a:lnTo>
                  <a:lnTo>
                    <a:pt x="1546" y="4705"/>
                  </a:lnTo>
                  <a:lnTo>
                    <a:pt x="3585" y="808"/>
                  </a:lnTo>
                  <a:lnTo>
                    <a:pt x="2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7"/>
            <p:cNvSpPr/>
            <p:nvPr/>
          </p:nvSpPr>
          <p:spPr>
            <a:xfrm>
              <a:off x="6349900" y="1975225"/>
              <a:ext cx="98975" cy="114875"/>
            </a:xfrm>
            <a:custGeom>
              <a:avLst/>
              <a:gdLst/>
              <a:ahLst/>
              <a:cxnLst/>
              <a:rect l="l" t="t" r="r" b="b"/>
              <a:pathLst>
                <a:path w="3959" h="4595" extrusionOk="0">
                  <a:moveTo>
                    <a:pt x="2525" y="0"/>
                  </a:moveTo>
                  <a:lnTo>
                    <a:pt x="0" y="3595"/>
                  </a:lnTo>
                  <a:lnTo>
                    <a:pt x="1434" y="4595"/>
                  </a:lnTo>
                  <a:lnTo>
                    <a:pt x="3959" y="1000"/>
                  </a:lnTo>
                  <a:lnTo>
                    <a:pt x="25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7216275" y="701425"/>
              <a:ext cx="98725" cy="115125"/>
            </a:xfrm>
            <a:custGeom>
              <a:avLst/>
              <a:gdLst/>
              <a:ahLst/>
              <a:cxnLst/>
              <a:rect l="l" t="t" r="r" b="b"/>
              <a:pathLst>
                <a:path w="3949" h="4605" extrusionOk="0">
                  <a:moveTo>
                    <a:pt x="2514" y="0"/>
                  </a:moveTo>
                  <a:lnTo>
                    <a:pt x="0" y="3605"/>
                  </a:lnTo>
                  <a:lnTo>
                    <a:pt x="1424" y="4604"/>
                  </a:lnTo>
                  <a:lnTo>
                    <a:pt x="3948" y="1000"/>
                  </a:lnTo>
                  <a:lnTo>
                    <a:pt x="25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6642225" y="1746500"/>
              <a:ext cx="116400" cy="94450"/>
            </a:xfrm>
            <a:custGeom>
              <a:avLst/>
              <a:gdLst/>
              <a:ahLst/>
              <a:cxnLst/>
              <a:rect l="l" t="t" r="r" b="b"/>
              <a:pathLst>
                <a:path w="4656" h="3778" extrusionOk="0">
                  <a:moveTo>
                    <a:pt x="3746" y="1"/>
                  </a:moveTo>
                  <a:lnTo>
                    <a:pt x="0" y="2283"/>
                  </a:lnTo>
                  <a:lnTo>
                    <a:pt x="909" y="3777"/>
                  </a:lnTo>
                  <a:lnTo>
                    <a:pt x="4655" y="1485"/>
                  </a:lnTo>
                  <a:lnTo>
                    <a:pt x="37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7189250" y="2557075"/>
              <a:ext cx="116400" cy="94450"/>
            </a:xfrm>
            <a:custGeom>
              <a:avLst/>
              <a:gdLst/>
              <a:ahLst/>
              <a:cxnLst/>
              <a:rect l="l" t="t" r="r" b="b"/>
              <a:pathLst>
                <a:path w="4656" h="3778" extrusionOk="0">
                  <a:moveTo>
                    <a:pt x="3747" y="1"/>
                  </a:moveTo>
                  <a:lnTo>
                    <a:pt x="1" y="2283"/>
                  </a:lnTo>
                  <a:lnTo>
                    <a:pt x="909" y="3777"/>
                  </a:lnTo>
                  <a:lnTo>
                    <a:pt x="4656" y="1485"/>
                  </a:lnTo>
                  <a:lnTo>
                    <a:pt x="37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7"/>
            <p:cNvSpPr/>
            <p:nvPr/>
          </p:nvSpPr>
          <p:spPr>
            <a:xfrm>
              <a:off x="7198600" y="1955525"/>
              <a:ext cx="116400" cy="94700"/>
            </a:xfrm>
            <a:custGeom>
              <a:avLst/>
              <a:gdLst/>
              <a:ahLst/>
              <a:cxnLst/>
              <a:rect l="l" t="t" r="r" b="b"/>
              <a:pathLst>
                <a:path w="4656" h="3788" extrusionOk="0">
                  <a:moveTo>
                    <a:pt x="3746" y="1"/>
                  </a:moveTo>
                  <a:lnTo>
                    <a:pt x="0" y="2293"/>
                  </a:lnTo>
                  <a:lnTo>
                    <a:pt x="909" y="3787"/>
                  </a:lnTo>
                  <a:lnTo>
                    <a:pt x="4655" y="1495"/>
                  </a:lnTo>
                  <a:lnTo>
                    <a:pt x="37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7"/>
            <p:cNvSpPr/>
            <p:nvPr/>
          </p:nvSpPr>
          <p:spPr>
            <a:xfrm>
              <a:off x="6600575" y="2251375"/>
              <a:ext cx="112850" cy="102025"/>
            </a:xfrm>
            <a:custGeom>
              <a:avLst/>
              <a:gdLst/>
              <a:ahLst/>
              <a:cxnLst/>
              <a:rect l="l" t="t" r="r" b="b"/>
              <a:pathLst>
                <a:path w="4514" h="4081" extrusionOk="0">
                  <a:moveTo>
                    <a:pt x="1081" y="1"/>
                  </a:moveTo>
                  <a:lnTo>
                    <a:pt x="0" y="1364"/>
                  </a:lnTo>
                  <a:lnTo>
                    <a:pt x="3423" y="4080"/>
                  </a:lnTo>
                  <a:lnTo>
                    <a:pt x="4514" y="2717"/>
                  </a:lnTo>
                  <a:lnTo>
                    <a:pt x="10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6147700" y="1077050"/>
              <a:ext cx="111350" cy="105525"/>
            </a:xfrm>
            <a:custGeom>
              <a:avLst/>
              <a:gdLst/>
              <a:ahLst/>
              <a:cxnLst/>
              <a:rect l="l" t="t" r="r" b="b"/>
              <a:pathLst>
                <a:path w="4454" h="4221" extrusionOk="0">
                  <a:moveTo>
                    <a:pt x="1151" y="0"/>
                  </a:moveTo>
                  <a:lnTo>
                    <a:pt x="0" y="1313"/>
                  </a:lnTo>
                  <a:lnTo>
                    <a:pt x="3292" y="4221"/>
                  </a:lnTo>
                  <a:lnTo>
                    <a:pt x="4453" y="2908"/>
                  </a:lnTo>
                  <a:lnTo>
                    <a:pt x="11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6413000" y="888725"/>
              <a:ext cx="104550" cy="111850"/>
            </a:xfrm>
            <a:custGeom>
              <a:avLst/>
              <a:gdLst/>
              <a:ahLst/>
              <a:cxnLst/>
              <a:rect l="l" t="t" r="r" b="b"/>
              <a:pathLst>
                <a:path w="4182" h="4474" extrusionOk="0">
                  <a:moveTo>
                    <a:pt x="2858" y="0"/>
                  </a:moveTo>
                  <a:lnTo>
                    <a:pt x="1" y="3343"/>
                  </a:lnTo>
                  <a:lnTo>
                    <a:pt x="1323" y="4474"/>
                  </a:lnTo>
                  <a:lnTo>
                    <a:pt x="4181" y="1141"/>
                  </a:lnTo>
                  <a:lnTo>
                    <a:pt x="28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7"/>
            <p:cNvSpPr/>
            <p:nvPr/>
          </p:nvSpPr>
          <p:spPr>
            <a:xfrm>
              <a:off x="7256150" y="1355475"/>
              <a:ext cx="104525" cy="111850"/>
            </a:xfrm>
            <a:custGeom>
              <a:avLst/>
              <a:gdLst/>
              <a:ahLst/>
              <a:cxnLst/>
              <a:rect l="l" t="t" r="r" b="b"/>
              <a:pathLst>
                <a:path w="4181" h="4474" extrusionOk="0">
                  <a:moveTo>
                    <a:pt x="2858" y="1"/>
                  </a:moveTo>
                  <a:lnTo>
                    <a:pt x="0" y="3343"/>
                  </a:lnTo>
                  <a:lnTo>
                    <a:pt x="1323" y="4474"/>
                  </a:lnTo>
                  <a:lnTo>
                    <a:pt x="4181" y="1142"/>
                  </a:lnTo>
                  <a:lnTo>
                    <a:pt x="28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7"/>
            <p:cNvSpPr/>
            <p:nvPr/>
          </p:nvSpPr>
          <p:spPr>
            <a:xfrm>
              <a:off x="5956350" y="800875"/>
              <a:ext cx="85850" cy="118175"/>
            </a:xfrm>
            <a:custGeom>
              <a:avLst/>
              <a:gdLst/>
              <a:ahLst/>
              <a:cxnLst/>
              <a:rect l="l" t="t" r="r" b="b"/>
              <a:pathLst>
                <a:path w="3434" h="4727" extrusionOk="0">
                  <a:moveTo>
                    <a:pt x="1586" y="0"/>
                  </a:moveTo>
                  <a:lnTo>
                    <a:pt x="0" y="738"/>
                  </a:lnTo>
                  <a:lnTo>
                    <a:pt x="1848" y="4726"/>
                  </a:lnTo>
                  <a:lnTo>
                    <a:pt x="3433" y="3989"/>
                  </a:lnTo>
                  <a:lnTo>
                    <a:pt x="15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5645600" y="578725"/>
              <a:ext cx="89625" cy="117400"/>
            </a:xfrm>
            <a:custGeom>
              <a:avLst/>
              <a:gdLst/>
              <a:ahLst/>
              <a:cxnLst/>
              <a:rect l="l" t="t" r="r" b="b"/>
              <a:pathLst>
                <a:path w="3585" h="4696" extrusionOk="0">
                  <a:moveTo>
                    <a:pt x="2040" y="1"/>
                  </a:moveTo>
                  <a:lnTo>
                    <a:pt x="0" y="3888"/>
                  </a:lnTo>
                  <a:lnTo>
                    <a:pt x="1555" y="4696"/>
                  </a:lnTo>
                  <a:lnTo>
                    <a:pt x="3585" y="808"/>
                  </a:lnTo>
                  <a:lnTo>
                    <a:pt x="2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6821700" y="1967900"/>
              <a:ext cx="111350" cy="105275"/>
            </a:xfrm>
            <a:custGeom>
              <a:avLst/>
              <a:gdLst/>
              <a:ahLst/>
              <a:cxnLst/>
              <a:rect l="l" t="t" r="r" b="b"/>
              <a:pathLst>
                <a:path w="4454" h="4211" extrusionOk="0">
                  <a:moveTo>
                    <a:pt x="1162" y="0"/>
                  </a:moveTo>
                  <a:lnTo>
                    <a:pt x="1" y="1313"/>
                  </a:lnTo>
                  <a:lnTo>
                    <a:pt x="3302" y="4211"/>
                  </a:lnTo>
                  <a:lnTo>
                    <a:pt x="4454" y="2898"/>
                  </a:lnTo>
                  <a:lnTo>
                    <a:pt x="11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7"/>
            <p:cNvSpPr/>
            <p:nvPr/>
          </p:nvSpPr>
          <p:spPr>
            <a:xfrm>
              <a:off x="5879850" y="1400150"/>
              <a:ext cx="85850" cy="117925"/>
            </a:xfrm>
            <a:custGeom>
              <a:avLst/>
              <a:gdLst/>
              <a:ahLst/>
              <a:cxnLst/>
              <a:rect l="l" t="t" r="r" b="b"/>
              <a:pathLst>
                <a:path w="3434" h="4717" extrusionOk="0">
                  <a:moveTo>
                    <a:pt x="1586" y="1"/>
                  </a:moveTo>
                  <a:lnTo>
                    <a:pt x="1" y="738"/>
                  </a:lnTo>
                  <a:lnTo>
                    <a:pt x="1849" y="4717"/>
                  </a:lnTo>
                  <a:lnTo>
                    <a:pt x="3434" y="3989"/>
                  </a:lnTo>
                  <a:lnTo>
                    <a:pt x="15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7"/>
            <p:cNvSpPr/>
            <p:nvPr/>
          </p:nvSpPr>
          <p:spPr>
            <a:xfrm>
              <a:off x="6139875" y="1501900"/>
              <a:ext cx="108575" cy="108575"/>
            </a:xfrm>
            <a:custGeom>
              <a:avLst/>
              <a:gdLst/>
              <a:ahLst/>
              <a:cxnLst/>
              <a:rect l="l" t="t" r="r" b="b"/>
              <a:pathLst>
                <a:path w="4343" h="4343" extrusionOk="0">
                  <a:moveTo>
                    <a:pt x="3110" y="0"/>
                  </a:moveTo>
                  <a:lnTo>
                    <a:pt x="0" y="3110"/>
                  </a:lnTo>
                  <a:lnTo>
                    <a:pt x="1242" y="4342"/>
                  </a:lnTo>
                  <a:lnTo>
                    <a:pt x="4342" y="1232"/>
                  </a:lnTo>
                  <a:lnTo>
                    <a:pt x="31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7"/>
            <p:cNvSpPr/>
            <p:nvPr/>
          </p:nvSpPr>
          <p:spPr>
            <a:xfrm>
              <a:off x="6887850" y="3061700"/>
              <a:ext cx="116900" cy="68200"/>
            </a:xfrm>
            <a:custGeom>
              <a:avLst/>
              <a:gdLst/>
              <a:ahLst/>
              <a:cxnLst/>
              <a:rect l="l" t="t" r="r" b="b"/>
              <a:pathLst>
                <a:path w="4676" h="2728" extrusionOk="0">
                  <a:moveTo>
                    <a:pt x="404" y="1"/>
                  </a:moveTo>
                  <a:lnTo>
                    <a:pt x="0" y="1697"/>
                  </a:lnTo>
                  <a:lnTo>
                    <a:pt x="4271" y="2727"/>
                  </a:lnTo>
                  <a:lnTo>
                    <a:pt x="4675" y="1031"/>
                  </a:lnTo>
                  <a:lnTo>
                    <a:pt x="4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7"/>
            <p:cNvSpPr/>
            <p:nvPr/>
          </p:nvSpPr>
          <p:spPr>
            <a:xfrm>
              <a:off x="6480650" y="2661100"/>
              <a:ext cx="113875" cy="101250"/>
            </a:xfrm>
            <a:custGeom>
              <a:avLst/>
              <a:gdLst/>
              <a:ahLst/>
              <a:cxnLst/>
              <a:rect l="l" t="t" r="r" b="b"/>
              <a:pathLst>
                <a:path w="4555" h="4050" extrusionOk="0">
                  <a:moveTo>
                    <a:pt x="1061" y="0"/>
                  </a:moveTo>
                  <a:lnTo>
                    <a:pt x="1" y="1394"/>
                  </a:lnTo>
                  <a:lnTo>
                    <a:pt x="3495" y="4049"/>
                  </a:lnTo>
                  <a:lnTo>
                    <a:pt x="4555" y="2666"/>
                  </a:lnTo>
                  <a:lnTo>
                    <a:pt x="10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7"/>
            <p:cNvSpPr/>
            <p:nvPr/>
          </p:nvSpPr>
          <p:spPr>
            <a:xfrm>
              <a:off x="6774750" y="2652500"/>
              <a:ext cx="74000" cy="117675"/>
            </a:xfrm>
            <a:custGeom>
              <a:avLst/>
              <a:gdLst/>
              <a:ahLst/>
              <a:cxnLst/>
              <a:rect l="l" t="t" r="r" b="b"/>
              <a:pathLst>
                <a:path w="2960" h="4707" extrusionOk="0">
                  <a:moveTo>
                    <a:pt x="1293" y="1"/>
                  </a:moveTo>
                  <a:lnTo>
                    <a:pt x="0" y="4191"/>
                  </a:lnTo>
                  <a:lnTo>
                    <a:pt x="1667" y="4706"/>
                  </a:lnTo>
                  <a:lnTo>
                    <a:pt x="2959" y="516"/>
                  </a:lnTo>
                  <a:lnTo>
                    <a:pt x="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7"/>
            <p:cNvSpPr/>
            <p:nvPr/>
          </p:nvSpPr>
          <p:spPr>
            <a:xfrm>
              <a:off x="5358075" y="4848975"/>
              <a:ext cx="64125" cy="116150"/>
            </a:xfrm>
            <a:custGeom>
              <a:avLst/>
              <a:gdLst/>
              <a:ahLst/>
              <a:cxnLst/>
              <a:rect l="l" t="t" r="r" b="b"/>
              <a:pathLst>
                <a:path w="2565" h="4646" extrusionOk="0">
                  <a:moveTo>
                    <a:pt x="848" y="0"/>
                  </a:moveTo>
                  <a:lnTo>
                    <a:pt x="0" y="4312"/>
                  </a:lnTo>
                  <a:lnTo>
                    <a:pt x="1717" y="4645"/>
                  </a:lnTo>
                  <a:lnTo>
                    <a:pt x="2565" y="334"/>
                  </a:lnTo>
                  <a:lnTo>
                    <a:pt x="8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7"/>
            <p:cNvSpPr/>
            <p:nvPr/>
          </p:nvSpPr>
          <p:spPr>
            <a:xfrm>
              <a:off x="6355200" y="3962925"/>
              <a:ext cx="98475" cy="115125"/>
            </a:xfrm>
            <a:custGeom>
              <a:avLst/>
              <a:gdLst/>
              <a:ahLst/>
              <a:cxnLst/>
              <a:rect l="l" t="t" r="r" b="b"/>
              <a:pathLst>
                <a:path w="3939" h="4605" extrusionOk="0">
                  <a:moveTo>
                    <a:pt x="2494" y="0"/>
                  </a:moveTo>
                  <a:lnTo>
                    <a:pt x="0" y="3605"/>
                  </a:lnTo>
                  <a:lnTo>
                    <a:pt x="1434" y="4605"/>
                  </a:lnTo>
                  <a:lnTo>
                    <a:pt x="3938" y="990"/>
                  </a:lnTo>
                  <a:lnTo>
                    <a:pt x="24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7"/>
            <p:cNvSpPr/>
            <p:nvPr/>
          </p:nvSpPr>
          <p:spPr>
            <a:xfrm>
              <a:off x="6350650" y="4351675"/>
              <a:ext cx="111850" cy="49000"/>
            </a:xfrm>
            <a:custGeom>
              <a:avLst/>
              <a:gdLst/>
              <a:ahLst/>
              <a:cxnLst/>
              <a:rect l="l" t="t" r="r" b="b"/>
              <a:pathLst>
                <a:path w="4474" h="1960" extrusionOk="0">
                  <a:moveTo>
                    <a:pt x="4383" y="0"/>
                  </a:moveTo>
                  <a:lnTo>
                    <a:pt x="1" y="212"/>
                  </a:lnTo>
                  <a:lnTo>
                    <a:pt x="81" y="1959"/>
                  </a:lnTo>
                  <a:lnTo>
                    <a:pt x="4474" y="1747"/>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7"/>
            <p:cNvSpPr/>
            <p:nvPr/>
          </p:nvSpPr>
          <p:spPr>
            <a:xfrm>
              <a:off x="6568250" y="4934050"/>
              <a:ext cx="111850" cy="49000"/>
            </a:xfrm>
            <a:custGeom>
              <a:avLst/>
              <a:gdLst/>
              <a:ahLst/>
              <a:cxnLst/>
              <a:rect l="l" t="t" r="r" b="b"/>
              <a:pathLst>
                <a:path w="4474" h="1960" extrusionOk="0">
                  <a:moveTo>
                    <a:pt x="4383" y="0"/>
                  </a:moveTo>
                  <a:lnTo>
                    <a:pt x="1" y="212"/>
                  </a:lnTo>
                  <a:lnTo>
                    <a:pt x="81" y="1959"/>
                  </a:lnTo>
                  <a:lnTo>
                    <a:pt x="4474" y="1747"/>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7"/>
            <p:cNvSpPr/>
            <p:nvPr/>
          </p:nvSpPr>
          <p:spPr>
            <a:xfrm>
              <a:off x="5433800" y="4340050"/>
              <a:ext cx="112850" cy="52550"/>
            </a:xfrm>
            <a:custGeom>
              <a:avLst/>
              <a:gdLst/>
              <a:ahLst/>
              <a:cxnLst/>
              <a:rect l="l" t="t" r="r" b="b"/>
              <a:pathLst>
                <a:path w="4514" h="2102" extrusionOk="0">
                  <a:moveTo>
                    <a:pt x="142" y="1"/>
                  </a:moveTo>
                  <a:lnTo>
                    <a:pt x="0" y="1748"/>
                  </a:lnTo>
                  <a:lnTo>
                    <a:pt x="4383" y="2101"/>
                  </a:lnTo>
                  <a:lnTo>
                    <a:pt x="4514" y="354"/>
                  </a:lnTo>
                  <a:lnTo>
                    <a:pt x="1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7"/>
            <p:cNvSpPr/>
            <p:nvPr/>
          </p:nvSpPr>
          <p:spPr>
            <a:xfrm>
              <a:off x="5880875" y="4329700"/>
              <a:ext cx="99975" cy="114650"/>
            </a:xfrm>
            <a:custGeom>
              <a:avLst/>
              <a:gdLst/>
              <a:ahLst/>
              <a:cxnLst/>
              <a:rect l="l" t="t" r="r" b="b"/>
              <a:pathLst>
                <a:path w="3999" h="4586" extrusionOk="0">
                  <a:moveTo>
                    <a:pt x="2595" y="1"/>
                  </a:moveTo>
                  <a:lnTo>
                    <a:pt x="0" y="3555"/>
                  </a:lnTo>
                  <a:lnTo>
                    <a:pt x="1414" y="4585"/>
                  </a:lnTo>
                  <a:lnTo>
                    <a:pt x="3999" y="1031"/>
                  </a:lnTo>
                  <a:lnTo>
                    <a:pt x="25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7"/>
            <p:cNvSpPr/>
            <p:nvPr/>
          </p:nvSpPr>
          <p:spPr>
            <a:xfrm>
              <a:off x="4652750" y="4274425"/>
              <a:ext cx="112875" cy="52525"/>
            </a:xfrm>
            <a:custGeom>
              <a:avLst/>
              <a:gdLst/>
              <a:ahLst/>
              <a:cxnLst/>
              <a:rect l="l" t="t" r="r" b="b"/>
              <a:pathLst>
                <a:path w="4515" h="2101" extrusionOk="0">
                  <a:moveTo>
                    <a:pt x="142" y="0"/>
                  </a:moveTo>
                  <a:lnTo>
                    <a:pt x="1" y="1747"/>
                  </a:lnTo>
                  <a:lnTo>
                    <a:pt x="4373" y="2101"/>
                  </a:lnTo>
                  <a:lnTo>
                    <a:pt x="4514" y="354"/>
                  </a:lnTo>
                  <a:lnTo>
                    <a:pt x="1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7"/>
            <p:cNvSpPr/>
            <p:nvPr/>
          </p:nvSpPr>
          <p:spPr>
            <a:xfrm>
              <a:off x="4921100" y="4629100"/>
              <a:ext cx="113875" cy="101000"/>
            </a:xfrm>
            <a:custGeom>
              <a:avLst/>
              <a:gdLst/>
              <a:ahLst/>
              <a:cxnLst/>
              <a:rect l="l" t="t" r="r" b="b"/>
              <a:pathLst>
                <a:path w="4555" h="4040" extrusionOk="0">
                  <a:moveTo>
                    <a:pt x="3504" y="0"/>
                  </a:moveTo>
                  <a:lnTo>
                    <a:pt x="0" y="2646"/>
                  </a:lnTo>
                  <a:lnTo>
                    <a:pt x="1061" y="4039"/>
                  </a:lnTo>
                  <a:lnTo>
                    <a:pt x="4554" y="1394"/>
                  </a:lnTo>
                  <a:lnTo>
                    <a:pt x="35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7"/>
            <p:cNvSpPr/>
            <p:nvPr/>
          </p:nvSpPr>
          <p:spPr>
            <a:xfrm>
              <a:off x="5623625" y="4190875"/>
              <a:ext cx="117425" cy="90400"/>
            </a:xfrm>
            <a:custGeom>
              <a:avLst/>
              <a:gdLst/>
              <a:ahLst/>
              <a:cxnLst/>
              <a:rect l="l" t="t" r="r" b="b"/>
              <a:pathLst>
                <a:path w="4697" h="3616" extrusionOk="0">
                  <a:moveTo>
                    <a:pt x="829" y="0"/>
                  </a:moveTo>
                  <a:lnTo>
                    <a:pt x="1" y="1535"/>
                  </a:lnTo>
                  <a:lnTo>
                    <a:pt x="3868" y="3615"/>
                  </a:lnTo>
                  <a:lnTo>
                    <a:pt x="4696" y="2080"/>
                  </a:lnTo>
                  <a:lnTo>
                    <a:pt x="8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7"/>
            <p:cNvSpPr/>
            <p:nvPr/>
          </p:nvSpPr>
          <p:spPr>
            <a:xfrm>
              <a:off x="5002625" y="4391800"/>
              <a:ext cx="117425" cy="90400"/>
            </a:xfrm>
            <a:custGeom>
              <a:avLst/>
              <a:gdLst/>
              <a:ahLst/>
              <a:cxnLst/>
              <a:rect l="l" t="t" r="r" b="b"/>
              <a:pathLst>
                <a:path w="4697" h="3616" extrusionOk="0">
                  <a:moveTo>
                    <a:pt x="829" y="1"/>
                  </a:moveTo>
                  <a:lnTo>
                    <a:pt x="1" y="1536"/>
                  </a:lnTo>
                  <a:lnTo>
                    <a:pt x="3868" y="3616"/>
                  </a:lnTo>
                  <a:lnTo>
                    <a:pt x="4696" y="2081"/>
                  </a:lnTo>
                  <a:lnTo>
                    <a:pt x="8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7"/>
            <p:cNvSpPr/>
            <p:nvPr/>
          </p:nvSpPr>
          <p:spPr>
            <a:xfrm>
              <a:off x="4594175" y="4763900"/>
              <a:ext cx="118175" cy="80800"/>
            </a:xfrm>
            <a:custGeom>
              <a:avLst/>
              <a:gdLst/>
              <a:ahLst/>
              <a:cxnLst/>
              <a:rect l="l" t="t" r="r" b="b"/>
              <a:pathLst>
                <a:path w="4727" h="3232" extrusionOk="0">
                  <a:moveTo>
                    <a:pt x="647" y="1"/>
                  </a:moveTo>
                  <a:lnTo>
                    <a:pt x="1" y="1626"/>
                  </a:lnTo>
                  <a:lnTo>
                    <a:pt x="4090" y="3232"/>
                  </a:lnTo>
                  <a:lnTo>
                    <a:pt x="4727" y="1606"/>
                  </a:lnTo>
                  <a:lnTo>
                    <a:pt x="6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7"/>
            <p:cNvSpPr/>
            <p:nvPr/>
          </p:nvSpPr>
          <p:spPr>
            <a:xfrm>
              <a:off x="5416125" y="4546550"/>
              <a:ext cx="58850" cy="114875"/>
            </a:xfrm>
            <a:custGeom>
              <a:avLst/>
              <a:gdLst/>
              <a:ahLst/>
              <a:cxnLst/>
              <a:rect l="l" t="t" r="r" b="b"/>
              <a:pathLst>
                <a:path w="2354" h="4595" extrusionOk="0">
                  <a:moveTo>
                    <a:pt x="616" y="1"/>
                  </a:moveTo>
                  <a:lnTo>
                    <a:pt x="1" y="4343"/>
                  </a:lnTo>
                  <a:lnTo>
                    <a:pt x="1737" y="4595"/>
                  </a:lnTo>
                  <a:lnTo>
                    <a:pt x="2353" y="243"/>
                  </a:lnTo>
                  <a:lnTo>
                    <a:pt x="6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7"/>
            <p:cNvSpPr/>
            <p:nvPr/>
          </p:nvSpPr>
          <p:spPr>
            <a:xfrm>
              <a:off x="5211150" y="4145675"/>
              <a:ext cx="102775" cy="113125"/>
            </a:xfrm>
            <a:custGeom>
              <a:avLst/>
              <a:gdLst/>
              <a:ahLst/>
              <a:cxnLst/>
              <a:rect l="l" t="t" r="r" b="b"/>
              <a:pathLst>
                <a:path w="4111" h="4525" extrusionOk="0">
                  <a:moveTo>
                    <a:pt x="1364" y="1"/>
                  </a:moveTo>
                  <a:lnTo>
                    <a:pt x="0" y="1091"/>
                  </a:lnTo>
                  <a:lnTo>
                    <a:pt x="2737" y="4524"/>
                  </a:lnTo>
                  <a:lnTo>
                    <a:pt x="4110" y="3434"/>
                  </a:lnTo>
                  <a:lnTo>
                    <a:pt x="1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7"/>
            <p:cNvSpPr/>
            <p:nvPr/>
          </p:nvSpPr>
          <p:spPr>
            <a:xfrm>
              <a:off x="4687850" y="4469300"/>
              <a:ext cx="58825" cy="114900"/>
            </a:xfrm>
            <a:custGeom>
              <a:avLst/>
              <a:gdLst/>
              <a:ahLst/>
              <a:cxnLst/>
              <a:rect l="l" t="t" r="r" b="b"/>
              <a:pathLst>
                <a:path w="2353" h="4596" extrusionOk="0">
                  <a:moveTo>
                    <a:pt x="616" y="1"/>
                  </a:moveTo>
                  <a:lnTo>
                    <a:pt x="0" y="4353"/>
                  </a:lnTo>
                  <a:lnTo>
                    <a:pt x="1737" y="4595"/>
                  </a:lnTo>
                  <a:lnTo>
                    <a:pt x="2353" y="243"/>
                  </a:lnTo>
                  <a:lnTo>
                    <a:pt x="6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7"/>
            <p:cNvSpPr/>
            <p:nvPr/>
          </p:nvSpPr>
          <p:spPr>
            <a:xfrm>
              <a:off x="6327675" y="3632725"/>
              <a:ext cx="64150" cy="116400"/>
            </a:xfrm>
            <a:custGeom>
              <a:avLst/>
              <a:gdLst/>
              <a:ahLst/>
              <a:cxnLst/>
              <a:rect l="l" t="t" r="r" b="b"/>
              <a:pathLst>
                <a:path w="2566" h="4656" extrusionOk="0">
                  <a:moveTo>
                    <a:pt x="849" y="1"/>
                  </a:moveTo>
                  <a:lnTo>
                    <a:pt x="1" y="4312"/>
                  </a:lnTo>
                  <a:lnTo>
                    <a:pt x="1717" y="4655"/>
                  </a:lnTo>
                  <a:lnTo>
                    <a:pt x="2565" y="344"/>
                  </a:lnTo>
                  <a:lnTo>
                    <a:pt x="8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7"/>
            <p:cNvSpPr/>
            <p:nvPr/>
          </p:nvSpPr>
          <p:spPr>
            <a:xfrm>
              <a:off x="6478375" y="3420425"/>
              <a:ext cx="98225" cy="114875"/>
            </a:xfrm>
            <a:custGeom>
              <a:avLst/>
              <a:gdLst/>
              <a:ahLst/>
              <a:cxnLst/>
              <a:rect l="l" t="t" r="r" b="b"/>
              <a:pathLst>
                <a:path w="3929" h="4595" extrusionOk="0">
                  <a:moveTo>
                    <a:pt x="2505" y="0"/>
                  </a:moveTo>
                  <a:lnTo>
                    <a:pt x="1" y="3605"/>
                  </a:lnTo>
                  <a:lnTo>
                    <a:pt x="1425" y="4595"/>
                  </a:lnTo>
                  <a:lnTo>
                    <a:pt x="3929" y="990"/>
                  </a:lnTo>
                  <a:lnTo>
                    <a:pt x="25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7"/>
            <p:cNvSpPr/>
            <p:nvPr/>
          </p:nvSpPr>
          <p:spPr>
            <a:xfrm>
              <a:off x="6371350" y="3112450"/>
              <a:ext cx="111850" cy="49000"/>
            </a:xfrm>
            <a:custGeom>
              <a:avLst/>
              <a:gdLst/>
              <a:ahLst/>
              <a:cxnLst/>
              <a:rect l="l" t="t" r="r" b="b"/>
              <a:pathLst>
                <a:path w="4474" h="1960" extrusionOk="0">
                  <a:moveTo>
                    <a:pt x="4393" y="1"/>
                  </a:moveTo>
                  <a:lnTo>
                    <a:pt x="1" y="213"/>
                  </a:lnTo>
                  <a:lnTo>
                    <a:pt x="91" y="1959"/>
                  </a:lnTo>
                  <a:lnTo>
                    <a:pt x="4474" y="1737"/>
                  </a:lnTo>
                  <a:lnTo>
                    <a:pt x="4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7"/>
            <p:cNvSpPr/>
            <p:nvPr/>
          </p:nvSpPr>
          <p:spPr>
            <a:xfrm>
              <a:off x="7052925" y="3360350"/>
              <a:ext cx="63900" cy="116400"/>
            </a:xfrm>
            <a:custGeom>
              <a:avLst/>
              <a:gdLst/>
              <a:ahLst/>
              <a:cxnLst/>
              <a:rect l="l" t="t" r="r" b="b"/>
              <a:pathLst>
                <a:path w="2556" h="4656" extrusionOk="0">
                  <a:moveTo>
                    <a:pt x="849" y="0"/>
                  </a:moveTo>
                  <a:lnTo>
                    <a:pt x="1" y="4312"/>
                  </a:lnTo>
                  <a:lnTo>
                    <a:pt x="1718" y="4655"/>
                  </a:lnTo>
                  <a:lnTo>
                    <a:pt x="2556" y="344"/>
                  </a:lnTo>
                  <a:lnTo>
                    <a:pt x="8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7"/>
            <p:cNvSpPr/>
            <p:nvPr/>
          </p:nvSpPr>
          <p:spPr>
            <a:xfrm>
              <a:off x="6772225" y="4249925"/>
              <a:ext cx="117400" cy="69950"/>
            </a:xfrm>
            <a:custGeom>
              <a:avLst/>
              <a:gdLst/>
              <a:ahLst/>
              <a:cxnLst/>
              <a:rect l="l" t="t" r="r" b="b"/>
              <a:pathLst>
                <a:path w="4696" h="2798" extrusionOk="0">
                  <a:moveTo>
                    <a:pt x="445" y="1"/>
                  </a:moveTo>
                  <a:lnTo>
                    <a:pt x="0" y="1697"/>
                  </a:lnTo>
                  <a:lnTo>
                    <a:pt x="4262" y="2798"/>
                  </a:lnTo>
                  <a:lnTo>
                    <a:pt x="4696" y="1102"/>
                  </a:lnTo>
                  <a:lnTo>
                    <a:pt x="4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7"/>
            <p:cNvSpPr/>
            <p:nvPr/>
          </p:nvSpPr>
          <p:spPr>
            <a:xfrm>
              <a:off x="5910150" y="4626825"/>
              <a:ext cx="117400" cy="69950"/>
            </a:xfrm>
            <a:custGeom>
              <a:avLst/>
              <a:gdLst/>
              <a:ahLst/>
              <a:cxnLst/>
              <a:rect l="l" t="t" r="r" b="b"/>
              <a:pathLst>
                <a:path w="4696" h="2798" extrusionOk="0">
                  <a:moveTo>
                    <a:pt x="445" y="1"/>
                  </a:moveTo>
                  <a:lnTo>
                    <a:pt x="0" y="1687"/>
                  </a:lnTo>
                  <a:lnTo>
                    <a:pt x="4251" y="2798"/>
                  </a:lnTo>
                  <a:lnTo>
                    <a:pt x="4696" y="1101"/>
                  </a:lnTo>
                  <a:lnTo>
                    <a:pt x="4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gradFill>
          <a:gsLst>
            <a:gs pos="0">
              <a:schemeClr val="dk1"/>
            </a:gs>
            <a:gs pos="100000">
              <a:schemeClr val="lt1"/>
            </a:gs>
          </a:gsLst>
          <a:path path="circle">
            <a:fillToRect l="50000" t="50000" r="50000" b="50000"/>
          </a:path>
          <a:tileRect/>
        </a:gradFill>
        <a:effectLst/>
      </p:bgPr>
    </p:bg>
    <p:spTree>
      <p:nvGrpSpPr>
        <p:cNvPr id="1" name="Shape 391"/>
        <p:cNvGrpSpPr/>
        <p:nvPr/>
      </p:nvGrpSpPr>
      <p:grpSpPr>
        <a:xfrm>
          <a:off x="0" y="0"/>
          <a:ext cx="0" cy="0"/>
          <a:chOff x="0" y="0"/>
          <a:chExt cx="0" cy="0"/>
        </a:xfrm>
      </p:grpSpPr>
      <p:sp>
        <p:nvSpPr>
          <p:cNvPr id="392" name="Google Shape;392;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393" name="Google Shape;393;p8"/>
          <p:cNvGrpSpPr/>
          <p:nvPr/>
        </p:nvGrpSpPr>
        <p:grpSpPr>
          <a:xfrm>
            <a:off x="-5596073" y="4700231"/>
            <a:ext cx="20336146" cy="3511718"/>
            <a:chOff x="-5596083" y="4138656"/>
            <a:chExt cx="20336146" cy="3511718"/>
          </a:xfrm>
        </p:grpSpPr>
        <p:sp>
          <p:nvSpPr>
            <p:cNvPr id="394" name="Google Shape;394;p8"/>
            <p:cNvSpPr/>
            <p:nvPr/>
          </p:nvSpPr>
          <p:spPr>
            <a:xfrm>
              <a:off x="-5596083" y="4138656"/>
              <a:ext cx="20336146" cy="3511718"/>
            </a:xfrm>
            <a:custGeom>
              <a:avLst/>
              <a:gdLst/>
              <a:ahLst/>
              <a:cxnLst/>
              <a:rect l="l" t="t" r="r" b="b"/>
              <a:pathLst>
                <a:path w="284810" h="49182" extrusionOk="0">
                  <a:moveTo>
                    <a:pt x="284810" y="49182"/>
                  </a:moveTo>
                  <a:lnTo>
                    <a:pt x="0" y="49182"/>
                  </a:lnTo>
                  <a:lnTo>
                    <a:pt x="75771" y="0"/>
                  </a:lnTo>
                  <a:lnTo>
                    <a:pt x="208932" y="0"/>
                  </a:lnTo>
                  <a:close/>
                </a:path>
              </a:pathLst>
            </a:custGeom>
            <a:solidFill>
              <a:srgbClr val="80B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a:off x="-5586943" y="4143226"/>
              <a:ext cx="5872713" cy="3501079"/>
            </a:xfrm>
            <a:custGeom>
              <a:avLst/>
              <a:gdLst/>
              <a:ahLst/>
              <a:cxnLst/>
              <a:rect l="l" t="t" r="r" b="b"/>
              <a:pathLst>
                <a:path w="82248" h="49033" extrusionOk="0">
                  <a:moveTo>
                    <a:pt x="14364" y="49032"/>
                  </a:moveTo>
                  <a:lnTo>
                    <a:pt x="0" y="49032"/>
                  </a:lnTo>
                  <a:lnTo>
                    <a:pt x="75515" y="0"/>
                  </a:lnTo>
                  <a:lnTo>
                    <a:pt x="822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a:off x="-3831870" y="4143226"/>
              <a:ext cx="4940268" cy="3501079"/>
            </a:xfrm>
            <a:custGeom>
              <a:avLst/>
              <a:gdLst/>
              <a:ahLst/>
              <a:cxnLst/>
              <a:rect l="l" t="t" r="r" b="b"/>
              <a:pathLst>
                <a:path w="69189" h="49033" extrusionOk="0">
                  <a:moveTo>
                    <a:pt x="14321" y="49032"/>
                  </a:moveTo>
                  <a:lnTo>
                    <a:pt x="0" y="49032"/>
                  </a:lnTo>
                  <a:lnTo>
                    <a:pt x="62455" y="0"/>
                  </a:lnTo>
                  <a:lnTo>
                    <a:pt x="691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a:off x="-2078296" y="4143226"/>
              <a:ext cx="4007751" cy="3501079"/>
            </a:xfrm>
            <a:custGeom>
              <a:avLst/>
              <a:gdLst/>
              <a:ahLst/>
              <a:cxnLst/>
              <a:rect l="l" t="t" r="r" b="b"/>
              <a:pathLst>
                <a:path w="56129" h="49033" extrusionOk="0">
                  <a:moveTo>
                    <a:pt x="14342" y="49032"/>
                  </a:moveTo>
                  <a:lnTo>
                    <a:pt x="0" y="49032"/>
                  </a:lnTo>
                  <a:lnTo>
                    <a:pt x="49396" y="0"/>
                  </a:lnTo>
                  <a:lnTo>
                    <a:pt x="561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a:off x="-324722" y="4143226"/>
              <a:ext cx="3076805" cy="3501079"/>
            </a:xfrm>
            <a:custGeom>
              <a:avLst/>
              <a:gdLst/>
              <a:ahLst/>
              <a:cxnLst/>
              <a:rect l="l" t="t" r="r" b="b"/>
              <a:pathLst>
                <a:path w="43091" h="49033" extrusionOk="0">
                  <a:moveTo>
                    <a:pt x="14342" y="49032"/>
                  </a:moveTo>
                  <a:lnTo>
                    <a:pt x="0" y="49032"/>
                  </a:lnTo>
                  <a:lnTo>
                    <a:pt x="36357" y="0"/>
                  </a:lnTo>
                  <a:lnTo>
                    <a:pt x="430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a:off x="1430352" y="4143226"/>
              <a:ext cx="2144288" cy="3501079"/>
            </a:xfrm>
            <a:custGeom>
              <a:avLst/>
              <a:gdLst/>
              <a:ahLst/>
              <a:cxnLst/>
              <a:rect l="l" t="t" r="r" b="b"/>
              <a:pathLst>
                <a:path w="30031" h="49033" extrusionOk="0">
                  <a:moveTo>
                    <a:pt x="14321" y="49032"/>
                  </a:moveTo>
                  <a:lnTo>
                    <a:pt x="0" y="49032"/>
                  </a:lnTo>
                  <a:lnTo>
                    <a:pt x="23319" y="0"/>
                  </a:lnTo>
                  <a:lnTo>
                    <a:pt x="300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8"/>
            <p:cNvSpPr/>
            <p:nvPr/>
          </p:nvSpPr>
          <p:spPr>
            <a:xfrm>
              <a:off x="3183926" y="4143226"/>
              <a:ext cx="1211843" cy="3501079"/>
            </a:xfrm>
            <a:custGeom>
              <a:avLst/>
              <a:gdLst/>
              <a:ahLst/>
              <a:cxnLst/>
              <a:rect l="l" t="t" r="r" b="b"/>
              <a:pathLst>
                <a:path w="16972" h="49033" extrusionOk="0">
                  <a:moveTo>
                    <a:pt x="14342" y="49032"/>
                  </a:moveTo>
                  <a:lnTo>
                    <a:pt x="0" y="49032"/>
                  </a:lnTo>
                  <a:lnTo>
                    <a:pt x="10281" y="0"/>
                  </a:lnTo>
                  <a:lnTo>
                    <a:pt x="169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8"/>
            <p:cNvSpPr/>
            <p:nvPr/>
          </p:nvSpPr>
          <p:spPr>
            <a:xfrm>
              <a:off x="4739072" y="4143226"/>
              <a:ext cx="1220983" cy="3501079"/>
            </a:xfrm>
            <a:custGeom>
              <a:avLst/>
              <a:gdLst/>
              <a:ahLst/>
              <a:cxnLst/>
              <a:rect l="l" t="t" r="r" b="b"/>
              <a:pathLst>
                <a:path w="17100" h="49033" extrusionOk="0">
                  <a:moveTo>
                    <a:pt x="17099" y="49032"/>
                  </a:moveTo>
                  <a:lnTo>
                    <a:pt x="2757" y="49032"/>
                  </a:lnTo>
                  <a:lnTo>
                    <a:pt x="0" y="0"/>
                  </a:lnTo>
                  <a:lnTo>
                    <a:pt x="67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a:off x="5561629" y="4143226"/>
              <a:ext cx="2152000" cy="3501079"/>
            </a:xfrm>
            <a:custGeom>
              <a:avLst/>
              <a:gdLst/>
              <a:ahLst/>
              <a:cxnLst/>
              <a:rect l="l" t="t" r="r" b="b"/>
              <a:pathLst>
                <a:path w="30139" h="49033" extrusionOk="0">
                  <a:moveTo>
                    <a:pt x="30138" y="49032"/>
                  </a:moveTo>
                  <a:lnTo>
                    <a:pt x="15818" y="49032"/>
                  </a:lnTo>
                  <a:lnTo>
                    <a:pt x="1" y="0"/>
                  </a:lnTo>
                  <a:lnTo>
                    <a:pt x="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a:off x="6384257" y="4143226"/>
              <a:ext cx="3084445" cy="3501079"/>
            </a:xfrm>
            <a:custGeom>
              <a:avLst/>
              <a:gdLst/>
              <a:ahLst/>
              <a:cxnLst/>
              <a:rect l="l" t="t" r="r" b="b"/>
              <a:pathLst>
                <a:path w="43198" h="49033" extrusionOk="0">
                  <a:moveTo>
                    <a:pt x="43197" y="49032"/>
                  </a:moveTo>
                  <a:lnTo>
                    <a:pt x="28855" y="49032"/>
                  </a:lnTo>
                  <a:lnTo>
                    <a:pt x="0" y="0"/>
                  </a:lnTo>
                  <a:lnTo>
                    <a:pt x="67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8"/>
            <p:cNvSpPr/>
            <p:nvPr/>
          </p:nvSpPr>
          <p:spPr>
            <a:xfrm>
              <a:off x="7206885" y="4143226"/>
              <a:ext cx="4015391" cy="3501079"/>
            </a:xfrm>
            <a:custGeom>
              <a:avLst/>
              <a:gdLst/>
              <a:ahLst/>
              <a:cxnLst/>
              <a:rect l="l" t="t" r="r" b="b"/>
              <a:pathLst>
                <a:path w="56236" h="49033" extrusionOk="0">
                  <a:moveTo>
                    <a:pt x="56235" y="49032"/>
                  </a:moveTo>
                  <a:lnTo>
                    <a:pt x="41915" y="49032"/>
                  </a:lnTo>
                  <a:lnTo>
                    <a:pt x="0" y="0"/>
                  </a:lnTo>
                  <a:lnTo>
                    <a:pt x="67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8"/>
            <p:cNvSpPr/>
            <p:nvPr/>
          </p:nvSpPr>
          <p:spPr>
            <a:xfrm>
              <a:off x="8029442" y="4143226"/>
              <a:ext cx="4946408" cy="3501079"/>
            </a:xfrm>
            <a:custGeom>
              <a:avLst/>
              <a:gdLst/>
              <a:ahLst/>
              <a:cxnLst/>
              <a:rect l="l" t="t" r="r" b="b"/>
              <a:pathLst>
                <a:path w="69275" h="49033" extrusionOk="0">
                  <a:moveTo>
                    <a:pt x="69274" y="49032"/>
                  </a:moveTo>
                  <a:lnTo>
                    <a:pt x="54953" y="49032"/>
                  </a:lnTo>
                  <a:lnTo>
                    <a:pt x="1" y="0"/>
                  </a:lnTo>
                  <a:lnTo>
                    <a:pt x="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8"/>
            <p:cNvSpPr/>
            <p:nvPr/>
          </p:nvSpPr>
          <p:spPr>
            <a:xfrm>
              <a:off x="8850499" y="4143226"/>
              <a:ext cx="5880424" cy="3501079"/>
            </a:xfrm>
            <a:custGeom>
              <a:avLst/>
              <a:gdLst/>
              <a:ahLst/>
              <a:cxnLst/>
              <a:rect l="l" t="t" r="r" b="b"/>
              <a:pathLst>
                <a:path w="82356" h="49033" extrusionOk="0">
                  <a:moveTo>
                    <a:pt x="82355" y="49032"/>
                  </a:moveTo>
                  <a:lnTo>
                    <a:pt x="68013" y="49032"/>
                  </a:lnTo>
                  <a:lnTo>
                    <a:pt x="1" y="0"/>
                  </a:lnTo>
                  <a:lnTo>
                    <a:pt x="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8"/>
            <p:cNvGrpSpPr/>
            <p:nvPr/>
          </p:nvGrpSpPr>
          <p:grpSpPr>
            <a:xfrm>
              <a:off x="-4225655" y="4326373"/>
              <a:ext cx="17593719" cy="3021825"/>
              <a:chOff x="-4225655" y="4326373"/>
              <a:chExt cx="17593719" cy="3021825"/>
            </a:xfrm>
          </p:grpSpPr>
          <p:sp>
            <p:nvSpPr>
              <p:cNvPr id="408" name="Google Shape;408;p8"/>
              <p:cNvSpPr/>
              <p:nvPr/>
            </p:nvSpPr>
            <p:spPr>
              <a:xfrm>
                <a:off x="-4225655" y="4326373"/>
                <a:ext cx="8790790" cy="3021825"/>
              </a:xfrm>
              <a:custGeom>
                <a:avLst/>
                <a:gdLst/>
                <a:ahLst/>
                <a:cxnLst/>
                <a:rect l="l" t="t" r="r" b="b"/>
                <a:pathLst>
                  <a:path w="123116" h="42321" fill="none" extrusionOk="0">
                    <a:moveTo>
                      <a:pt x="123116" y="42321"/>
                    </a:moveTo>
                    <a:lnTo>
                      <a:pt x="1" y="42321"/>
                    </a:lnTo>
                    <a:lnTo>
                      <a:pt x="58609" y="0"/>
                    </a:lnTo>
                    <a:lnTo>
                      <a:pt x="123116" y="0"/>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3473215" y="4871174"/>
                <a:ext cx="4067301" cy="1933723"/>
              </a:xfrm>
              <a:custGeom>
                <a:avLst/>
                <a:gdLst/>
                <a:ahLst/>
                <a:cxnLst/>
                <a:rect l="l" t="t" r="r" b="b"/>
                <a:pathLst>
                  <a:path w="56963" h="27082" fill="none" extrusionOk="0">
                    <a:moveTo>
                      <a:pt x="29176" y="27082"/>
                    </a:moveTo>
                    <a:lnTo>
                      <a:pt x="0" y="27082"/>
                    </a:lnTo>
                    <a:lnTo>
                      <a:pt x="37512" y="1"/>
                    </a:lnTo>
                    <a:lnTo>
                      <a:pt x="56962" y="1"/>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765847" y="5477096"/>
                <a:ext cx="903599" cy="721951"/>
              </a:xfrm>
              <a:custGeom>
                <a:avLst/>
                <a:gdLst/>
                <a:ahLst/>
                <a:cxnLst/>
                <a:rect l="l" t="t" r="r" b="b"/>
                <a:pathLst>
                  <a:path w="12655" h="10111" fill="none" extrusionOk="0">
                    <a:moveTo>
                      <a:pt x="10346" y="0"/>
                    </a:moveTo>
                    <a:lnTo>
                      <a:pt x="1" y="10110"/>
                    </a:lnTo>
                    <a:cubicBezTo>
                      <a:pt x="4767" y="8956"/>
                      <a:pt x="8828" y="7118"/>
                      <a:pt x="10731" y="5044"/>
                    </a:cubicBezTo>
                    <a:cubicBezTo>
                      <a:pt x="12654" y="2993"/>
                      <a:pt x="12334" y="1176"/>
                      <a:pt x="10346" y="0"/>
                    </a:cubicBez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1119860" y="5806690"/>
                <a:ext cx="178578" cy="64191"/>
              </a:xfrm>
              <a:custGeom>
                <a:avLst/>
                <a:gdLst/>
                <a:ahLst/>
                <a:cxnLst/>
                <a:rect l="l" t="t" r="r" b="b"/>
                <a:pathLst>
                  <a:path w="2501" h="899" extrusionOk="0">
                    <a:moveTo>
                      <a:pt x="1753" y="1"/>
                    </a:moveTo>
                    <a:cubicBezTo>
                      <a:pt x="1218" y="1"/>
                      <a:pt x="706" y="151"/>
                      <a:pt x="257" y="428"/>
                    </a:cubicBezTo>
                    <a:cubicBezTo>
                      <a:pt x="0" y="664"/>
                      <a:pt x="171" y="899"/>
                      <a:pt x="748" y="899"/>
                    </a:cubicBezTo>
                    <a:cubicBezTo>
                      <a:pt x="1261" y="899"/>
                      <a:pt x="1796" y="728"/>
                      <a:pt x="2244" y="428"/>
                    </a:cubicBezTo>
                    <a:cubicBezTo>
                      <a:pt x="2501" y="193"/>
                      <a:pt x="2287" y="1"/>
                      <a:pt x="17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2676577" y="5445036"/>
                <a:ext cx="1691097" cy="787570"/>
              </a:xfrm>
              <a:custGeom>
                <a:avLst/>
                <a:gdLst/>
                <a:ahLst/>
                <a:cxnLst/>
                <a:rect l="l" t="t" r="r" b="b"/>
                <a:pathLst>
                  <a:path w="23684" h="11030" fill="none" extrusionOk="0">
                    <a:moveTo>
                      <a:pt x="9940" y="11029"/>
                    </a:moveTo>
                    <a:lnTo>
                      <a:pt x="1" y="11029"/>
                    </a:lnTo>
                    <a:lnTo>
                      <a:pt x="15240" y="0"/>
                    </a:lnTo>
                    <a:lnTo>
                      <a:pt x="23683" y="0"/>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4572704" y="4326373"/>
                <a:ext cx="8795360" cy="3021825"/>
              </a:xfrm>
              <a:custGeom>
                <a:avLst/>
                <a:gdLst/>
                <a:ahLst/>
                <a:cxnLst/>
                <a:rect l="l" t="t" r="r" b="b"/>
                <a:pathLst>
                  <a:path w="123180" h="42321" fill="none" extrusionOk="0">
                    <a:moveTo>
                      <a:pt x="0" y="0"/>
                    </a:moveTo>
                    <a:lnTo>
                      <a:pt x="64486" y="0"/>
                    </a:lnTo>
                    <a:lnTo>
                      <a:pt x="123179" y="42321"/>
                    </a:lnTo>
                    <a:lnTo>
                      <a:pt x="107" y="42321"/>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8"/>
              <p:cNvSpPr/>
              <p:nvPr/>
            </p:nvSpPr>
            <p:spPr>
              <a:xfrm>
                <a:off x="8543754" y="4871174"/>
                <a:ext cx="4071870" cy="1933723"/>
              </a:xfrm>
              <a:custGeom>
                <a:avLst/>
                <a:gdLst/>
                <a:ahLst/>
                <a:cxnLst/>
                <a:rect l="l" t="t" r="r" b="b"/>
                <a:pathLst>
                  <a:path w="57027" h="27082" fill="none" extrusionOk="0">
                    <a:moveTo>
                      <a:pt x="1" y="1"/>
                    </a:moveTo>
                    <a:lnTo>
                      <a:pt x="19451" y="1"/>
                    </a:lnTo>
                    <a:lnTo>
                      <a:pt x="57027" y="27082"/>
                    </a:lnTo>
                    <a:lnTo>
                      <a:pt x="27851" y="27082"/>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8"/>
              <p:cNvSpPr/>
              <p:nvPr/>
            </p:nvSpPr>
            <p:spPr>
              <a:xfrm>
                <a:off x="9000088" y="5477096"/>
                <a:ext cx="908168" cy="721951"/>
              </a:xfrm>
              <a:custGeom>
                <a:avLst/>
                <a:gdLst/>
                <a:ahLst/>
                <a:cxnLst/>
                <a:rect l="l" t="t" r="r" b="b"/>
                <a:pathLst>
                  <a:path w="12719" h="10111" fill="none" extrusionOk="0">
                    <a:moveTo>
                      <a:pt x="12718" y="10110"/>
                    </a:moveTo>
                    <a:lnTo>
                      <a:pt x="2352" y="0"/>
                    </a:lnTo>
                    <a:cubicBezTo>
                      <a:pt x="343" y="1176"/>
                      <a:pt x="1" y="2993"/>
                      <a:pt x="1946" y="5044"/>
                    </a:cubicBezTo>
                    <a:cubicBezTo>
                      <a:pt x="3891" y="7118"/>
                      <a:pt x="7930" y="8956"/>
                      <a:pt x="12718" y="10110"/>
                    </a:cubicBez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10082121" y="5806690"/>
                <a:ext cx="180149" cy="64191"/>
              </a:xfrm>
              <a:custGeom>
                <a:avLst/>
                <a:gdLst/>
                <a:ahLst/>
                <a:cxnLst/>
                <a:rect l="l" t="t" r="r" b="b"/>
                <a:pathLst>
                  <a:path w="2523" h="899" extrusionOk="0">
                    <a:moveTo>
                      <a:pt x="728" y="1"/>
                    </a:moveTo>
                    <a:cubicBezTo>
                      <a:pt x="193" y="1"/>
                      <a:pt x="1" y="193"/>
                      <a:pt x="257" y="428"/>
                    </a:cubicBezTo>
                    <a:cubicBezTo>
                      <a:pt x="706" y="728"/>
                      <a:pt x="1219" y="877"/>
                      <a:pt x="1754" y="899"/>
                    </a:cubicBezTo>
                    <a:cubicBezTo>
                      <a:pt x="2309" y="899"/>
                      <a:pt x="2523" y="685"/>
                      <a:pt x="2245" y="428"/>
                    </a:cubicBezTo>
                    <a:cubicBezTo>
                      <a:pt x="1796" y="151"/>
                      <a:pt x="1262" y="1"/>
                      <a:pt x="7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10124891" y="5445036"/>
                <a:ext cx="1694096" cy="787570"/>
              </a:xfrm>
              <a:custGeom>
                <a:avLst/>
                <a:gdLst/>
                <a:ahLst/>
                <a:cxnLst/>
                <a:rect l="l" t="t" r="r" b="b"/>
                <a:pathLst>
                  <a:path w="23726" h="11030" fill="none" extrusionOk="0">
                    <a:moveTo>
                      <a:pt x="0" y="0"/>
                    </a:moveTo>
                    <a:lnTo>
                      <a:pt x="8443" y="0"/>
                    </a:lnTo>
                    <a:lnTo>
                      <a:pt x="23726" y="11029"/>
                    </a:lnTo>
                    <a:lnTo>
                      <a:pt x="13787" y="11029"/>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3580709" y="5420616"/>
                <a:ext cx="1979492" cy="773789"/>
              </a:xfrm>
              <a:custGeom>
                <a:avLst/>
                <a:gdLst/>
                <a:ahLst/>
                <a:cxnLst/>
                <a:rect l="l" t="t" r="r" b="b"/>
                <a:pathLst>
                  <a:path w="27723" h="10837" fill="none" extrusionOk="0">
                    <a:moveTo>
                      <a:pt x="27722" y="5408"/>
                    </a:moveTo>
                    <a:cubicBezTo>
                      <a:pt x="27722" y="8400"/>
                      <a:pt x="21524" y="10837"/>
                      <a:pt x="13851" y="10837"/>
                    </a:cubicBezTo>
                    <a:cubicBezTo>
                      <a:pt x="6199" y="10837"/>
                      <a:pt x="0" y="8400"/>
                      <a:pt x="0" y="5408"/>
                    </a:cubicBezTo>
                    <a:cubicBezTo>
                      <a:pt x="0" y="2416"/>
                      <a:pt x="6199" y="0"/>
                      <a:pt x="13851" y="0"/>
                    </a:cubicBezTo>
                    <a:cubicBezTo>
                      <a:pt x="21524" y="0"/>
                      <a:pt x="27722" y="2416"/>
                      <a:pt x="27722" y="5408"/>
                    </a:cubicBez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 name="Google Shape;419;p8"/>
          <p:cNvGrpSpPr/>
          <p:nvPr/>
        </p:nvGrpSpPr>
        <p:grpSpPr>
          <a:xfrm>
            <a:off x="-758173" y="-443900"/>
            <a:ext cx="3672473" cy="6031299"/>
            <a:chOff x="237850" y="660025"/>
            <a:chExt cx="2725600" cy="4476250"/>
          </a:xfrm>
        </p:grpSpPr>
        <p:sp>
          <p:nvSpPr>
            <p:cNvPr id="420" name="Google Shape;420;p8"/>
            <p:cNvSpPr/>
            <p:nvPr/>
          </p:nvSpPr>
          <p:spPr>
            <a:xfrm>
              <a:off x="582175" y="3663275"/>
              <a:ext cx="109600" cy="43700"/>
            </a:xfrm>
            <a:custGeom>
              <a:avLst/>
              <a:gdLst/>
              <a:ahLst/>
              <a:cxnLst/>
              <a:rect l="l" t="t" r="r" b="b"/>
              <a:pathLst>
                <a:path w="4384" h="1748" extrusionOk="0">
                  <a:moveTo>
                    <a:pt x="1" y="0"/>
                  </a:moveTo>
                  <a:lnTo>
                    <a:pt x="1" y="1747"/>
                  </a:lnTo>
                  <a:lnTo>
                    <a:pt x="4383" y="1747"/>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1258975" y="4396100"/>
              <a:ext cx="117900" cy="84350"/>
            </a:xfrm>
            <a:custGeom>
              <a:avLst/>
              <a:gdLst/>
              <a:ahLst/>
              <a:cxnLst/>
              <a:rect l="l" t="t" r="r" b="b"/>
              <a:pathLst>
                <a:path w="4716" h="3374" extrusionOk="0">
                  <a:moveTo>
                    <a:pt x="697" y="0"/>
                  </a:moveTo>
                  <a:lnTo>
                    <a:pt x="0" y="1606"/>
                  </a:lnTo>
                  <a:lnTo>
                    <a:pt x="4019" y="3373"/>
                  </a:lnTo>
                  <a:lnTo>
                    <a:pt x="4716" y="1768"/>
                  </a:lnTo>
                  <a:lnTo>
                    <a:pt x="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1939550" y="4427400"/>
              <a:ext cx="114375" cy="100250"/>
            </a:xfrm>
            <a:custGeom>
              <a:avLst/>
              <a:gdLst/>
              <a:ahLst/>
              <a:cxnLst/>
              <a:rect l="l" t="t" r="r" b="b"/>
              <a:pathLst>
                <a:path w="4575" h="4010" extrusionOk="0">
                  <a:moveTo>
                    <a:pt x="3534" y="1"/>
                  </a:moveTo>
                  <a:lnTo>
                    <a:pt x="0" y="2606"/>
                  </a:lnTo>
                  <a:lnTo>
                    <a:pt x="1040" y="4009"/>
                  </a:lnTo>
                  <a:lnTo>
                    <a:pt x="4575" y="1404"/>
                  </a:lnTo>
                  <a:lnTo>
                    <a:pt x="35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2849075" y="4371875"/>
              <a:ext cx="114375" cy="100225"/>
            </a:xfrm>
            <a:custGeom>
              <a:avLst/>
              <a:gdLst/>
              <a:ahLst/>
              <a:cxnLst/>
              <a:rect l="l" t="t" r="r" b="b"/>
              <a:pathLst>
                <a:path w="4575" h="4009" extrusionOk="0">
                  <a:moveTo>
                    <a:pt x="3535" y="0"/>
                  </a:moveTo>
                  <a:lnTo>
                    <a:pt x="1" y="2605"/>
                  </a:lnTo>
                  <a:lnTo>
                    <a:pt x="1041" y="4009"/>
                  </a:lnTo>
                  <a:lnTo>
                    <a:pt x="4575" y="1404"/>
                  </a:lnTo>
                  <a:lnTo>
                    <a:pt x="35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8"/>
            <p:cNvSpPr/>
            <p:nvPr/>
          </p:nvSpPr>
          <p:spPr>
            <a:xfrm>
              <a:off x="2286400" y="4685900"/>
              <a:ext cx="43700" cy="109825"/>
            </a:xfrm>
            <a:custGeom>
              <a:avLst/>
              <a:gdLst/>
              <a:ahLst/>
              <a:cxnLst/>
              <a:rect l="l" t="t" r="r" b="b"/>
              <a:pathLst>
                <a:path w="1748" h="4393" extrusionOk="0">
                  <a:moveTo>
                    <a:pt x="0" y="0"/>
                  </a:moveTo>
                  <a:lnTo>
                    <a:pt x="0" y="4393"/>
                  </a:lnTo>
                  <a:lnTo>
                    <a:pt x="1747" y="4393"/>
                  </a:lnTo>
                  <a:lnTo>
                    <a:pt x="17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8"/>
            <p:cNvSpPr/>
            <p:nvPr/>
          </p:nvSpPr>
          <p:spPr>
            <a:xfrm>
              <a:off x="2641575" y="4923950"/>
              <a:ext cx="118175" cy="82325"/>
            </a:xfrm>
            <a:custGeom>
              <a:avLst/>
              <a:gdLst/>
              <a:ahLst/>
              <a:cxnLst/>
              <a:rect l="l" t="t" r="r" b="b"/>
              <a:pathLst>
                <a:path w="4727" h="3293" extrusionOk="0">
                  <a:moveTo>
                    <a:pt x="657" y="0"/>
                  </a:moveTo>
                  <a:lnTo>
                    <a:pt x="1" y="1626"/>
                  </a:lnTo>
                  <a:lnTo>
                    <a:pt x="4060" y="3292"/>
                  </a:lnTo>
                  <a:lnTo>
                    <a:pt x="4726" y="1677"/>
                  </a:lnTo>
                  <a:lnTo>
                    <a:pt x="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8"/>
            <p:cNvSpPr/>
            <p:nvPr/>
          </p:nvSpPr>
          <p:spPr>
            <a:xfrm>
              <a:off x="539025" y="2920600"/>
              <a:ext cx="118150" cy="84075"/>
            </a:xfrm>
            <a:custGeom>
              <a:avLst/>
              <a:gdLst/>
              <a:ahLst/>
              <a:cxnLst/>
              <a:rect l="l" t="t" r="r" b="b"/>
              <a:pathLst>
                <a:path w="4726" h="3363" extrusionOk="0">
                  <a:moveTo>
                    <a:pt x="707" y="0"/>
                  </a:moveTo>
                  <a:lnTo>
                    <a:pt x="0" y="1596"/>
                  </a:lnTo>
                  <a:lnTo>
                    <a:pt x="4029" y="3363"/>
                  </a:lnTo>
                  <a:lnTo>
                    <a:pt x="4726" y="1767"/>
                  </a:lnTo>
                  <a:lnTo>
                    <a:pt x="7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8"/>
            <p:cNvSpPr/>
            <p:nvPr/>
          </p:nvSpPr>
          <p:spPr>
            <a:xfrm>
              <a:off x="1965550" y="1064925"/>
              <a:ext cx="118175" cy="84075"/>
            </a:xfrm>
            <a:custGeom>
              <a:avLst/>
              <a:gdLst/>
              <a:ahLst/>
              <a:cxnLst/>
              <a:rect l="l" t="t" r="r" b="b"/>
              <a:pathLst>
                <a:path w="4727" h="3363" extrusionOk="0">
                  <a:moveTo>
                    <a:pt x="697" y="0"/>
                  </a:moveTo>
                  <a:lnTo>
                    <a:pt x="0" y="1596"/>
                  </a:lnTo>
                  <a:lnTo>
                    <a:pt x="4019" y="3363"/>
                  </a:lnTo>
                  <a:lnTo>
                    <a:pt x="4726" y="1768"/>
                  </a:lnTo>
                  <a:lnTo>
                    <a:pt x="6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
            <p:cNvSpPr/>
            <p:nvPr/>
          </p:nvSpPr>
          <p:spPr>
            <a:xfrm>
              <a:off x="1190825" y="3453500"/>
              <a:ext cx="50500" cy="112350"/>
            </a:xfrm>
            <a:custGeom>
              <a:avLst/>
              <a:gdLst/>
              <a:ahLst/>
              <a:cxnLst/>
              <a:rect l="l" t="t" r="r" b="b"/>
              <a:pathLst>
                <a:path w="2020" h="4494" extrusionOk="0">
                  <a:moveTo>
                    <a:pt x="273" y="0"/>
                  </a:moveTo>
                  <a:lnTo>
                    <a:pt x="0" y="4383"/>
                  </a:lnTo>
                  <a:lnTo>
                    <a:pt x="1747" y="4494"/>
                  </a:lnTo>
                  <a:lnTo>
                    <a:pt x="2020" y="101"/>
                  </a:lnTo>
                  <a:lnTo>
                    <a:pt x="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8"/>
            <p:cNvSpPr/>
            <p:nvPr/>
          </p:nvSpPr>
          <p:spPr>
            <a:xfrm>
              <a:off x="2095800" y="4191375"/>
              <a:ext cx="50275" cy="112100"/>
            </a:xfrm>
            <a:custGeom>
              <a:avLst/>
              <a:gdLst/>
              <a:ahLst/>
              <a:cxnLst/>
              <a:rect l="l" t="t" r="r" b="b"/>
              <a:pathLst>
                <a:path w="2011" h="4484" extrusionOk="0">
                  <a:moveTo>
                    <a:pt x="273" y="0"/>
                  </a:moveTo>
                  <a:lnTo>
                    <a:pt x="1" y="4383"/>
                  </a:lnTo>
                  <a:lnTo>
                    <a:pt x="1748" y="4484"/>
                  </a:lnTo>
                  <a:lnTo>
                    <a:pt x="2010" y="101"/>
                  </a:lnTo>
                  <a:lnTo>
                    <a:pt x="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8"/>
            <p:cNvSpPr/>
            <p:nvPr/>
          </p:nvSpPr>
          <p:spPr>
            <a:xfrm>
              <a:off x="2644100" y="4122200"/>
              <a:ext cx="118175" cy="86625"/>
            </a:xfrm>
            <a:custGeom>
              <a:avLst/>
              <a:gdLst/>
              <a:ahLst/>
              <a:cxnLst/>
              <a:rect l="l" t="t" r="r" b="b"/>
              <a:pathLst>
                <a:path w="4727" h="3465" extrusionOk="0">
                  <a:moveTo>
                    <a:pt x="758" y="1"/>
                  </a:moveTo>
                  <a:lnTo>
                    <a:pt x="1" y="1576"/>
                  </a:lnTo>
                  <a:lnTo>
                    <a:pt x="3969" y="3464"/>
                  </a:lnTo>
                  <a:lnTo>
                    <a:pt x="4726" y="1889"/>
                  </a:lnTo>
                  <a:lnTo>
                    <a:pt x="7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8"/>
            <p:cNvSpPr/>
            <p:nvPr/>
          </p:nvSpPr>
          <p:spPr>
            <a:xfrm>
              <a:off x="2400250" y="4371100"/>
              <a:ext cx="92675" cy="116900"/>
            </a:xfrm>
            <a:custGeom>
              <a:avLst/>
              <a:gdLst/>
              <a:ahLst/>
              <a:cxnLst/>
              <a:rect l="l" t="t" r="r" b="b"/>
              <a:pathLst>
                <a:path w="3707" h="4676" extrusionOk="0">
                  <a:moveTo>
                    <a:pt x="1515" y="1"/>
                  </a:moveTo>
                  <a:lnTo>
                    <a:pt x="0" y="869"/>
                  </a:lnTo>
                  <a:lnTo>
                    <a:pt x="2202" y="4676"/>
                  </a:lnTo>
                  <a:lnTo>
                    <a:pt x="3706" y="3797"/>
                  </a:lnTo>
                  <a:lnTo>
                    <a:pt x="15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8"/>
            <p:cNvSpPr/>
            <p:nvPr/>
          </p:nvSpPr>
          <p:spPr>
            <a:xfrm>
              <a:off x="2651175" y="4658375"/>
              <a:ext cx="117400" cy="69700"/>
            </a:xfrm>
            <a:custGeom>
              <a:avLst/>
              <a:gdLst/>
              <a:ahLst/>
              <a:cxnLst/>
              <a:rect l="l" t="t" r="r" b="b"/>
              <a:pathLst>
                <a:path w="4696" h="2788" extrusionOk="0">
                  <a:moveTo>
                    <a:pt x="4261" y="1"/>
                  </a:moveTo>
                  <a:lnTo>
                    <a:pt x="0" y="1091"/>
                  </a:lnTo>
                  <a:lnTo>
                    <a:pt x="434" y="2788"/>
                  </a:lnTo>
                  <a:lnTo>
                    <a:pt x="4696" y="1697"/>
                  </a:lnTo>
                  <a:lnTo>
                    <a:pt x="42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8"/>
            <p:cNvSpPr/>
            <p:nvPr/>
          </p:nvSpPr>
          <p:spPr>
            <a:xfrm>
              <a:off x="303750" y="2062050"/>
              <a:ext cx="50250" cy="112375"/>
            </a:xfrm>
            <a:custGeom>
              <a:avLst/>
              <a:gdLst/>
              <a:ahLst/>
              <a:cxnLst/>
              <a:rect l="l" t="t" r="r" b="b"/>
              <a:pathLst>
                <a:path w="2010" h="4495" extrusionOk="0">
                  <a:moveTo>
                    <a:pt x="263" y="1"/>
                  </a:moveTo>
                  <a:lnTo>
                    <a:pt x="0" y="4383"/>
                  </a:lnTo>
                  <a:lnTo>
                    <a:pt x="1747" y="4494"/>
                  </a:lnTo>
                  <a:lnTo>
                    <a:pt x="2010" y="102"/>
                  </a:lnTo>
                  <a:lnTo>
                    <a:pt x="2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8"/>
            <p:cNvSpPr/>
            <p:nvPr/>
          </p:nvSpPr>
          <p:spPr>
            <a:xfrm>
              <a:off x="2237925" y="786475"/>
              <a:ext cx="114125" cy="56575"/>
            </a:xfrm>
            <a:custGeom>
              <a:avLst/>
              <a:gdLst/>
              <a:ahLst/>
              <a:cxnLst/>
              <a:rect l="l" t="t" r="r" b="b"/>
              <a:pathLst>
                <a:path w="4565" h="2263" extrusionOk="0">
                  <a:moveTo>
                    <a:pt x="203" y="1"/>
                  </a:moveTo>
                  <a:lnTo>
                    <a:pt x="1" y="1738"/>
                  </a:lnTo>
                  <a:lnTo>
                    <a:pt x="4353" y="2263"/>
                  </a:lnTo>
                  <a:lnTo>
                    <a:pt x="4565" y="526"/>
                  </a:lnTo>
                  <a:lnTo>
                    <a:pt x="2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8"/>
            <p:cNvSpPr/>
            <p:nvPr/>
          </p:nvSpPr>
          <p:spPr>
            <a:xfrm>
              <a:off x="1555325" y="1172975"/>
              <a:ext cx="96225" cy="115875"/>
            </a:xfrm>
            <a:custGeom>
              <a:avLst/>
              <a:gdLst/>
              <a:ahLst/>
              <a:cxnLst/>
              <a:rect l="l" t="t" r="r" b="b"/>
              <a:pathLst>
                <a:path w="3849" h="4635" extrusionOk="0">
                  <a:moveTo>
                    <a:pt x="2374" y="0"/>
                  </a:moveTo>
                  <a:lnTo>
                    <a:pt x="1" y="3696"/>
                  </a:lnTo>
                  <a:lnTo>
                    <a:pt x="1475" y="4635"/>
                  </a:lnTo>
                  <a:lnTo>
                    <a:pt x="3848" y="939"/>
                  </a:lnTo>
                  <a:lnTo>
                    <a:pt x="23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8"/>
            <p:cNvSpPr/>
            <p:nvPr/>
          </p:nvSpPr>
          <p:spPr>
            <a:xfrm>
              <a:off x="1216300" y="1115675"/>
              <a:ext cx="61875" cy="115625"/>
            </a:xfrm>
            <a:custGeom>
              <a:avLst/>
              <a:gdLst/>
              <a:ahLst/>
              <a:cxnLst/>
              <a:rect l="l" t="t" r="r" b="b"/>
              <a:pathLst>
                <a:path w="2475" h="4625" extrusionOk="0">
                  <a:moveTo>
                    <a:pt x="1728" y="0"/>
                  </a:moveTo>
                  <a:lnTo>
                    <a:pt x="1" y="303"/>
                  </a:lnTo>
                  <a:lnTo>
                    <a:pt x="758" y="4625"/>
                  </a:lnTo>
                  <a:lnTo>
                    <a:pt x="2475" y="4322"/>
                  </a:lnTo>
                  <a:lnTo>
                    <a:pt x="17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8"/>
            <p:cNvSpPr/>
            <p:nvPr/>
          </p:nvSpPr>
          <p:spPr>
            <a:xfrm>
              <a:off x="2473700" y="1004850"/>
              <a:ext cx="115650" cy="96950"/>
            </a:xfrm>
            <a:custGeom>
              <a:avLst/>
              <a:gdLst/>
              <a:ahLst/>
              <a:cxnLst/>
              <a:rect l="l" t="t" r="r" b="b"/>
              <a:pathLst>
                <a:path w="4626" h="3878" extrusionOk="0">
                  <a:moveTo>
                    <a:pt x="3656" y="0"/>
                  </a:moveTo>
                  <a:lnTo>
                    <a:pt x="1" y="2424"/>
                  </a:lnTo>
                  <a:lnTo>
                    <a:pt x="970" y="3878"/>
                  </a:lnTo>
                  <a:lnTo>
                    <a:pt x="4625" y="1454"/>
                  </a:lnTo>
                  <a:lnTo>
                    <a:pt x="36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8"/>
            <p:cNvSpPr/>
            <p:nvPr/>
          </p:nvSpPr>
          <p:spPr>
            <a:xfrm>
              <a:off x="1419525" y="725650"/>
              <a:ext cx="66675" cy="116900"/>
            </a:xfrm>
            <a:custGeom>
              <a:avLst/>
              <a:gdLst/>
              <a:ahLst/>
              <a:cxnLst/>
              <a:rect l="l" t="t" r="r" b="b"/>
              <a:pathLst>
                <a:path w="2667" h="4676" extrusionOk="0">
                  <a:moveTo>
                    <a:pt x="1697" y="0"/>
                  </a:moveTo>
                  <a:lnTo>
                    <a:pt x="0" y="394"/>
                  </a:lnTo>
                  <a:lnTo>
                    <a:pt x="960" y="4676"/>
                  </a:lnTo>
                  <a:lnTo>
                    <a:pt x="2666" y="4292"/>
                  </a:lnTo>
                  <a:lnTo>
                    <a:pt x="16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8"/>
            <p:cNvSpPr/>
            <p:nvPr/>
          </p:nvSpPr>
          <p:spPr>
            <a:xfrm>
              <a:off x="1847900" y="676675"/>
              <a:ext cx="103025" cy="112875"/>
            </a:xfrm>
            <a:custGeom>
              <a:avLst/>
              <a:gdLst/>
              <a:ahLst/>
              <a:cxnLst/>
              <a:rect l="l" t="t" r="r" b="b"/>
              <a:pathLst>
                <a:path w="4121" h="4515" extrusionOk="0">
                  <a:moveTo>
                    <a:pt x="2768" y="0"/>
                  </a:moveTo>
                  <a:lnTo>
                    <a:pt x="1" y="3413"/>
                  </a:lnTo>
                  <a:lnTo>
                    <a:pt x="1354" y="4514"/>
                  </a:lnTo>
                  <a:lnTo>
                    <a:pt x="4121" y="1101"/>
                  </a:lnTo>
                  <a:lnTo>
                    <a:pt x="27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8"/>
            <p:cNvSpPr/>
            <p:nvPr/>
          </p:nvSpPr>
          <p:spPr>
            <a:xfrm>
              <a:off x="1265525" y="1646025"/>
              <a:ext cx="117925" cy="77025"/>
            </a:xfrm>
            <a:custGeom>
              <a:avLst/>
              <a:gdLst/>
              <a:ahLst/>
              <a:cxnLst/>
              <a:rect l="l" t="t" r="r" b="b"/>
              <a:pathLst>
                <a:path w="4717" h="3081" extrusionOk="0">
                  <a:moveTo>
                    <a:pt x="566" y="1"/>
                  </a:moveTo>
                  <a:lnTo>
                    <a:pt x="1" y="1657"/>
                  </a:lnTo>
                  <a:lnTo>
                    <a:pt x="4151" y="3081"/>
                  </a:lnTo>
                  <a:lnTo>
                    <a:pt x="4716" y="1425"/>
                  </a:lnTo>
                  <a:lnTo>
                    <a:pt x="5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8"/>
            <p:cNvSpPr/>
            <p:nvPr/>
          </p:nvSpPr>
          <p:spPr>
            <a:xfrm>
              <a:off x="1746925" y="1455950"/>
              <a:ext cx="104300" cy="112100"/>
            </a:xfrm>
            <a:custGeom>
              <a:avLst/>
              <a:gdLst/>
              <a:ahLst/>
              <a:cxnLst/>
              <a:rect l="l" t="t" r="r" b="b"/>
              <a:pathLst>
                <a:path w="4172" h="4484" extrusionOk="0">
                  <a:moveTo>
                    <a:pt x="1344" y="1"/>
                  </a:moveTo>
                  <a:lnTo>
                    <a:pt x="1" y="1131"/>
                  </a:lnTo>
                  <a:lnTo>
                    <a:pt x="2838" y="4484"/>
                  </a:lnTo>
                  <a:lnTo>
                    <a:pt x="4171" y="3363"/>
                  </a:lnTo>
                  <a:lnTo>
                    <a:pt x="1344" y="1"/>
                  </a:lnTo>
                  <a:close/>
                </a:path>
              </a:pathLst>
            </a:custGeom>
            <a:solidFill>
              <a:srgbClr val="73B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8"/>
            <p:cNvSpPr/>
            <p:nvPr/>
          </p:nvSpPr>
          <p:spPr>
            <a:xfrm>
              <a:off x="2237675" y="1276725"/>
              <a:ext cx="92425" cy="117150"/>
            </a:xfrm>
            <a:custGeom>
              <a:avLst/>
              <a:gdLst/>
              <a:ahLst/>
              <a:cxnLst/>
              <a:rect l="l" t="t" r="r" b="b"/>
              <a:pathLst>
                <a:path w="3697" h="4686" extrusionOk="0">
                  <a:moveTo>
                    <a:pt x="2182" y="0"/>
                  </a:moveTo>
                  <a:lnTo>
                    <a:pt x="1" y="3817"/>
                  </a:lnTo>
                  <a:lnTo>
                    <a:pt x="1515" y="4686"/>
                  </a:lnTo>
                  <a:lnTo>
                    <a:pt x="3696" y="869"/>
                  </a:lnTo>
                  <a:lnTo>
                    <a:pt x="21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8"/>
            <p:cNvSpPr/>
            <p:nvPr/>
          </p:nvSpPr>
          <p:spPr>
            <a:xfrm>
              <a:off x="1152700" y="2567950"/>
              <a:ext cx="48225" cy="111600"/>
            </a:xfrm>
            <a:custGeom>
              <a:avLst/>
              <a:gdLst/>
              <a:ahLst/>
              <a:cxnLst/>
              <a:rect l="l" t="t" r="r" b="b"/>
              <a:pathLst>
                <a:path w="1929" h="4464" extrusionOk="0">
                  <a:moveTo>
                    <a:pt x="1737" y="0"/>
                  </a:moveTo>
                  <a:lnTo>
                    <a:pt x="0" y="81"/>
                  </a:lnTo>
                  <a:lnTo>
                    <a:pt x="192" y="4463"/>
                  </a:lnTo>
                  <a:lnTo>
                    <a:pt x="1929" y="4393"/>
                  </a:lnTo>
                  <a:lnTo>
                    <a:pt x="17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8"/>
            <p:cNvSpPr/>
            <p:nvPr/>
          </p:nvSpPr>
          <p:spPr>
            <a:xfrm>
              <a:off x="1018150" y="2825175"/>
              <a:ext cx="80300" cy="118175"/>
            </a:xfrm>
            <a:custGeom>
              <a:avLst/>
              <a:gdLst/>
              <a:ahLst/>
              <a:cxnLst/>
              <a:rect l="l" t="t" r="r" b="b"/>
              <a:pathLst>
                <a:path w="3212" h="4727" extrusionOk="0">
                  <a:moveTo>
                    <a:pt x="1576" y="1"/>
                  </a:moveTo>
                  <a:lnTo>
                    <a:pt x="0" y="4100"/>
                  </a:lnTo>
                  <a:lnTo>
                    <a:pt x="1626" y="4726"/>
                  </a:lnTo>
                  <a:lnTo>
                    <a:pt x="3211" y="627"/>
                  </a:lnTo>
                  <a:lnTo>
                    <a:pt x="15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8"/>
            <p:cNvSpPr/>
            <p:nvPr/>
          </p:nvSpPr>
          <p:spPr>
            <a:xfrm>
              <a:off x="482725" y="4260550"/>
              <a:ext cx="80300" cy="118150"/>
            </a:xfrm>
            <a:custGeom>
              <a:avLst/>
              <a:gdLst/>
              <a:ahLst/>
              <a:cxnLst/>
              <a:rect l="l" t="t" r="r" b="b"/>
              <a:pathLst>
                <a:path w="3212" h="4726" extrusionOk="0">
                  <a:moveTo>
                    <a:pt x="1586" y="0"/>
                  </a:moveTo>
                  <a:lnTo>
                    <a:pt x="1" y="4100"/>
                  </a:lnTo>
                  <a:lnTo>
                    <a:pt x="1626" y="4726"/>
                  </a:lnTo>
                  <a:lnTo>
                    <a:pt x="3212" y="626"/>
                  </a:lnTo>
                  <a:lnTo>
                    <a:pt x="15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8"/>
            <p:cNvSpPr/>
            <p:nvPr/>
          </p:nvSpPr>
          <p:spPr>
            <a:xfrm>
              <a:off x="1177175" y="3139450"/>
              <a:ext cx="117675" cy="73000"/>
            </a:xfrm>
            <a:custGeom>
              <a:avLst/>
              <a:gdLst/>
              <a:ahLst/>
              <a:cxnLst/>
              <a:rect l="l" t="t" r="r" b="b"/>
              <a:pathLst>
                <a:path w="4707" h="2920" extrusionOk="0">
                  <a:moveTo>
                    <a:pt x="4211" y="1"/>
                  </a:moveTo>
                  <a:lnTo>
                    <a:pt x="1" y="1243"/>
                  </a:lnTo>
                  <a:lnTo>
                    <a:pt x="496" y="2919"/>
                  </a:lnTo>
                  <a:lnTo>
                    <a:pt x="4706" y="1677"/>
                  </a:lnTo>
                  <a:lnTo>
                    <a:pt x="42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8"/>
            <p:cNvSpPr/>
            <p:nvPr/>
          </p:nvSpPr>
          <p:spPr>
            <a:xfrm>
              <a:off x="844475" y="2103950"/>
              <a:ext cx="96200" cy="116150"/>
            </a:xfrm>
            <a:custGeom>
              <a:avLst/>
              <a:gdLst/>
              <a:ahLst/>
              <a:cxnLst/>
              <a:rect l="l" t="t" r="r" b="b"/>
              <a:pathLst>
                <a:path w="3848" h="4646" extrusionOk="0">
                  <a:moveTo>
                    <a:pt x="2373" y="1"/>
                  </a:moveTo>
                  <a:lnTo>
                    <a:pt x="0" y="3697"/>
                  </a:lnTo>
                  <a:lnTo>
                    <a:pt x="1475" y="4646"/>
                  </a:lnTo>
                  <a:lnTo>
                    <a:pt x="3847" y="950"/>
                  </a:lnTo>
                  <a:lnTo>
                    <a:pt x="23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8"/>
            <p:cNvSpPr/>
            <p:nvPr/>
          </p:nvSpPr>
          <p:spPr>
            <a:xfrm>
              <a:off x="781100" y="2506100"/>
              <a:ext cx="115650" cy="97200"/>
            </a:xfrm>
            <a:custGeom>
              <a:avLst/>
              <a:gdLst/>
              <a:ahLst/>
              <a:cxnLst/>
              <a:rect l="l" t="t" r="r" b="b"/>
              <a:pathLst>
                <a:path w="4626" h="3888" extrusionOk="0">
                  <a:moveTo>
                    <a:pt x="3656" y="0"/>
                  </a:moveTo>
                  <a:lnTo>
                    <a:pt x="1" y="2424"/>
                  </a:lnTo>
                  <a:lnTo>
                    <a:pt x="960" y="3888"/>
                  </a:lnTo>
                  <a:lnTo>
                    <a:pt x="4625" y="1454"/>
                  </a:lnTo>
                  <a:lnTo>
                    <a:pt x="36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8"/>
            <p:cNvSpPr/>
            <p:nvPr/>
          </p:nvSpPr>
          <p:spPr>
            <a:xfrm>
              <a:off x="1211775" y="2019900"/>
              <a:ext cx="114625" cy="100250"/>
            </a:xfrm>
            <a:custGeom>
              <a:avLst/>
              <a:gdLst/>
              <a:ahLst/>
              <a:cxnLst/>
              <a:rect l="l" t="t" r="r" b="b"/>
              <a:pathLst>
                <a:path w="4585" h="4010" extrusionOk="0">
                  <a:moveTo>
                    <a:pt x="1040" y="0"/>
                  </a:moveTo>
                  <a:lnTo>
                    <a:pt x="0" y="1414"/>
                  </a:lnTo>
                  <a:lnTo>
                    <a:pt x="3544" y="4009"/>
                  </a:lnTo>
                  <a:lnTo>
                    <a:pt x="4584" y="2595"/>
                  </a:lnTo>
                  <a:lnTo>
                    <a:pt x="10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8"/>
            <p:cNvSpPr/>
            <p:nvPr/>
          </p:nvSpPr>
          <p:spPr>
            <a:xfrm>
              <a:off x="1462175" y="4818175"/>
              <a:ext cx="109850" cy="43700"/>
            </a:xfrm>
            <a:custGeom>
              <a:avLst/>
              <a:gdLst/>
              <a:ahLst/>
              <a:cxnLst/>
              <a:rect l="l" t="t" r="r" b="b"/>
              <a:pathLst>
                <a:path w="4394" h="1748" extrusionOk="0">
                  <a:moveTo>
                    <a:pt x="1" y="1"/>
                  </a:moveTo>
                  <a:lnTo>
                    <a:pt x="1" y="1747"/>
                  </a:lnTo>
                  <a:lnTo>
                    <a:pt x="4393" y="1747"/>
                  </a:lnTo>
                  <a:lnTo>
                    <a:pt x="4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8"/>
            <p:cNvSpPr/>
            <p:nvPr/>
          </p:nvSpPr>
          <p:spPr>
            <a:xfrm>
              <a:off x="1106250" y="5031225"/>
              <a:ext cx="111600" cy="105050"/>
            </a:xfrm>
            <a:custGeom>
              <a:avLst/>
              <a:gdLst/>
              <a:ahLst/>
              <a:cxnLst/>
              <a:rect l="l" t="t" r="r" b="b"/>
              <a:pathLst>
                <a:path w="4464" h="4202" extrusionOk="0">
                  <a:moveTo>
                    <a:pt x="3312" y="1"/>
                  </a:moveTo>
                  <a:lnTo>
                    <a:pt x="0" y="2879"/>
                  </a:lnTo>
                  <a:lnTo>
                    <a:pt x="1141" y="4201"/>
                  </a:lnTo>
                  <a:lnTo>
                    <a:pt x="4464" y="1324"/>
                  </a:lnTo>
                  <a:lnTo>
                    <a:pt x="33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8"/>
            <p:cNvSpPr/>
            <p:nvPr/>
          </p:nvSpPr>
          <p:spPr>
            <a:xfrm>
              <a:off x="396150" y="3257100"/>
              <a:ext cx="96200" cy="115900"/>
            </a:xfrm>
            <a:custGeom>
              <a:avLst/>
              <a:gdLst/>
              <a:ahLst/>
              <a:cxnLst/>
              <a:rect l="l" t="t" r="r" b="b"/>
              <a:pathLst>
                <a:path w="3848" h="4636" extrusionOk="0">
                  <a:moveTo>
                    <a:pt x="2373" y="0"/>
                  </a:moveTo>
                  <a:lnTo>
                    <a:pt x="0" y="3696"/>
                  </a:lnTo>
                  <a:lnTo>
                    <a:pt x="1474" y="4635"/>
                  </a:lnTo>
                  <a:lnTo>
                    <a:pt x="3847" y="950"/>
                  </a:lnTo>
                  <a:lnTo>
                    <a:pt x="23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8"/>
            <p:cNvSpPr/>
            <p:nvPr/>
          </p:nvSpPr>
          <p:spPr>
            <a:xfrm>
              <a:off x="623850" y="950825"/>
              <a:ext cx="86350" cy="117900"/>
            </a:xfrm>
            <a:custGeom>
              <a:avLst/>
              <a:gdLst/>
              <a:ahLst/>
              <a:cxnLst/>
              <a:rect l="l" t="t" r="r" b="b"/>
              <a:pathLst>
                <a:path w="3454" h="4716" extrusionOk="0">
                  <a:moveTo>
                    <a:pt x="1868" y="0"/>
                  </a:moveTo>
                  <a:lnTo>
                    <a:pt x="0" y="3969"/>
                  </a:lnTo>
                  <a:lnTo>
                    <a:pt x="1585" y="4716"/>
                  </a:lnTo>
                  <a:lnTo>
                    <a:pt x="3453" y="737"/>
                  </a:lnTo>
                  <a:lnTo>
                    <a:pt x="18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8"/>
            <p:cNvSpPr/>
            <p:nvPr/>
          </p:nvSpPr>
          <p:spPr>
            <a:xfrm>
              <a:off x="1012100" y="768825"/>
              <a:ext cx="117150" cy="91150"/>
            </a:xfrm>
            <a:custGeom>
              <a:avLst/>
              <a:gdLst/>
              <a:ahLst/>
              <a:cxnLst/>
              <a:rect l="l" t="t" r="r" b="b"/>
              <a:pathLst>
                <a:path w="4686" h="3646" extrusionOk="0">
                  <a:moveTo>
                    <a:pt x="838" y="0"/>
                  </a:moveTo>
                  <a:lnTo>
                    <a:pt x="0" y="1535"/>
                  </a:lnTo>
                  <a:lnTo>
                    <a:pt x="3847" y="3645"/>
                  </a:lnTo>
                  <a:lnTo>
                    <a:pt x="4685" y="2110"/>
                  </a:lnTo>
                  <a:lnTo>
                    <a:pt x="8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8"/>
            <p:cNvSpPr/>
            <p:nvPr/>
          </p:nvSpPr>
          <p:spPr>
            <a:xfrm>
              <a:off x="360050" y="660025"/>
              <a:ext cx="116900" cy="92900"/>
            </a:xfrm>
            <a:custGeom>
              <a:avLst/>
              <a:gdLst/>
              <a:ahLst/>
              <a:cxnLst/>
              <a:rect l="l" t="t" r="r" b="b"/>
              <a:pathLst>
                <a:path w="4676" h="3716" extrusionOk="0">
                  <a:moveTo>
                    <a:pt x="3807" y="0"/>
                  </a:moveTo>
                  <a:lnTo>
                    <a:pt x="0" y="2201"/>
                  </a:lnTo>
                  <a:lnTo>
                    <a:pt x="868" y="3716"/>
                  </a:lnTo>
                  <a:lnTo>
                    <a:pt x="4675" y="1515"/>
                  </a:lnTo>
                  <a:lnTo>
                    <a:pt x="38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8"/>
            <p:cNvSpPr/>
            <p:nvPr/>
          </p:nvSpPr>
          <p:spPr>
            <a:xfrm>
              <a:off x="237850" y="1312825"/>
              <a:ext cx="118175" cy="82825"/>
            </a:xfrm>
            <a:custGeom>
              <a:avLst/>
              <a:gdLst/>
              <a:ahLst/>
              <a:cxnLst/>
              <a:rect l="l" t="t" r="r" b="b"/>
              <a:pathLst>
                <a:path w="4727" h="3313" extrusionOk="0">
                  <a:moveTo>
                    <a:pt x="677" y="0"/>
                  </a:moveTo>
                  <a:lnTo>
                    <a:pt x="1" y="1616"/>
                  </a:lnTo>
                  <a:lnTo>
                    <a:pt x="4050" y="3312"/>
                  </a:lnTo>
                  <a:lnTo>
                    <a:pt x="4727" y="1697"/>
                  </a:lnTo>
                  <a:lnTo>
                    <a:pt x="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8"/>
            <p:cNvSpPr/>
            <p:nvPr/>
          </p:nvSpPr>
          <p:spPr>
            <a:xfrm>
              <a:off x="415575" y="1670275"/>
              <a:ext cx="107325" cy="109825"/>
            </a:xfrm>
            <a:custGeom>
              <a:avLst/>
              <a:gdLst/>
              <a:ahLst/>
              <a:cxnLst/>
              <a:rect l="l" t="t" r="r" b="b"/>
              <a:pathLst>
                <a:path w="4293" h="4393" extrusionOk="0">
                  <a:moveTo>
                    <a:pt x="1263" y="0"/>
                  </a:moveTo>
                  <a:lnTo>
                    <a:pt x="1" y="1212"/>
                  </a:lnTo>
                  <a:lnTo>
                    <a:pt x="3030" y="4393"/>
                  </a:lnTo>
                  <a:lnTo>
                    <a:pt x="4292" y="3181"/>
                  </a:lnTo>
                  <a:lnTo>
                    <a:pt x="1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8"/>
            <p:cNvSpPr/>
            <p:nvPr/>
          </p:nvSpPr>
          <p:spPr>
            <a:xfrm>
              <a:off x="790200" y="1477650"/>
              <a:ext cx="60100" cy="115150"/>
            </a:xfrm>
            <a:custGeom>
              <a:avLst/>
              <a:gdLst/>
              <a:ahLst/>
              <a:cxnLst/>
              <a:rect l="l" t="t" r="r" b="b"/>
              <a:pathLst>
                <a:path w="2404" h="4606" extrusionOk="0">
                  <a:moveTo>
                    <a:pt x="677" y="1"/>
                  </a:moveTo>
                  <a:lnTo>
                    <a:pt x="0" y="4343"/>
                  </a:lnTo>
                  <a:lnTo>
                    <a:pt x="1727" y="4605"/>
                  </a:lnTo>
                  <a:lnTo>
                    <a:pt x="2404" y="263"/>
                  </a:lnTo>
                  <a:lnTo>
                    <a:pt x="6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8"/>
            <p:cNvSpPr/>
            <p:nvPr/>
          </p:nvSpPr>
          <p:spPr>
            <a:xfrm>
              <a:off x="837650" y="1232300"/>
              <a:ext cx="95450" cy="116400"/>
            </a:xfrm>
            <a:custGeom>
              <a:avLst/>
              <a:gdLst/>
              <a:ahLst/>
              <a:cxnLst/>
              <a:rect l="l" t="t" r="r" b="b"/>
              <a:pathLst>
                <a:path w="3818" h="4656" extrusionOk="0">
                  <a:moveTo>
                    <a:pt x="1475" y="0"/>
                  </a:moveTo>
                  <a:lnTo>
                    <a:pt x="1" y="929"/>
                  </a:lnTo>
                  <a:lnTo>
                    <a:pt x="2333" y="4655"/>
                  </a:lnTo>
                  <a:lnTo>
                    <a:pt x="3818" y="3726"/>
                  </a:lnTo>
                  <a:lnTo>
                    <a:pt x="1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8"/>
            <p:cNvSpPr/>
            <p:nvPr/>
          </p:nvSpPr>
          <p:spPr>
            <a:xfrm>
              <a:off x="1244575" y="3745050"/>
              <a:ext cx="115650" cy="97225"/>
            </a:xfrm>
            <a:custGeom>
              <a:avLst/>
              <a:gdLst/>
              <a:ahLst/>
              <a:cxnLst/>
              <a:rect l="l" t="t" r="r" b="b"/>
              <a:pathLst>
                <a:path w="4626" h="3889" extrusionOk="0">
                  <a:moveTo>
                    <a:pt x="3656" y="1"/>
                  </a:moveTo>
                  <a:lnTo>
                    <a:pt x="1" y="2434"/>
                  </a:lnTo>
                  <a:lnTo>
                    <a:pt x="970" y="3888"/>
                  </a:lnTo>
                  <a:lnTo>
                    <a:pt x="4626" y="1455"/>
                  </a:lnTo>
                  <a:lnTo>
                    <a:pt x="36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8"/>
            <p:cNvSpPr/>
            <p:nvPr/>
          </p:nvSpPr>
          <p:spPr>
            <a:xfrm>
              <a:off x="688450" y="3413850"/>
              <a:ext cx="118175" cy="76775"/>
            </a:xfrm>
            <a:custGeom>
              <a:avLst/>
              <a:gdLst/>
              <a:ahLst/>
              <a:cxnLst/>
              <a:rect l="l" t="t" r="r" b="b"/>
              <a:pathLst>
                <a:path w="4727" h="3071" extrusionOk="0">
                  <a:moveTo>
                    <a:pt x="566" y="1"/>
                  </a:moveTo>
                  <a:lnTo>
                    <a:pt x="1" y="1647"/>
                  </a:lnTo>
                  <a:lnTo>
                    <a:pt x="4161" y="3071"/>
                  </a:lnTo>
                  <a:lnTo>
                    <a:pt x="4727" y="1415"/>
                  </a:lnTo>
                  <a:lnTo>
                    <a:pt x="5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8"/>
            <p:cNvSpPr/>
            <p:nvPr/>
          </p:nvSpPr>
          <p:spPr>
            <a:xfrm>
              <a:off x="1934000" y="4710375"/>
              <a:ext cx="48475" cy="111600"/>
            </a:xfrm>
            <a:custGeom>
              <a:avLst/>
              <a:gdLst/>
              <a:ahLst/>
              <a:cxnLst/>
              <a:rect l="l" t="t" r="r" b="b"/>
              <a:pathLst>
                <a:path w="1939" h="4464" extrusionOk="0">
                  <a:moveTo>
                    <a:pt x="1747" y="1"/>
                  </a:moveTo>
                  <a:lnTo>
                    <a:pt x="0" y="72"/>
                  </a:lnTo>
                  <a:lnTo>
                    <a:pt x="192" y="4464"/>
                  </a:lnTo>
                  <a:lnTo>
                    <a:pt x="1939" y="4383"/>
                  </a:lnTo>
                  <a:lnTo>
                    <a:pt x="17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8"/>
            <p:cNvSpPr/>
            <p:nvPr/>
          </p:nvSpPr>
          <p:spPr>
            <a:xfrm>
              <a:off x="899500" y="4725025"/>
              <a:ext cx="80300" cy="118175"/>
            </a:xfrm>
            <a:custGeom>
              <a:avLst/>
              <a:gdLst/>
              <a:ahLst/>
              <a:cxnLst/>
              <a:rect l="l" t="t" r="r" b="b"/>
              <a:pathLst>
                <a:path w="3212" h="4727" extrusionOk="0">
                  <a:moveTo>
                    <a:pt x="1576" y="1"/>
                  </a:moveTo>
                  <a:lnTo>
                    <a:pt x="1" y="4090"/>
                  </a:lnTo>
                  <a:lnTo>
                    <a:pt x="1626" y="4726"/>
                  </a:lnTo>
                  <a:lnTo>
                    <a:pt x="3212" y="627"/>
                  </a:lnTo>
                  <a:lnTo>
                    <a:pt x="15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8"/>
            <p:cNvSpPr/>
            <p:nvPr/>
          </p:nvSpPr>
          <p:spPr>
            <a:xfrm>
              <a:off x="393100" y="4769950"/>
              <a:ext cx="111875" cy="49250"/>
            </a:xfrm>
            <a:custGeom>
              <a:avLst/>
              <a:gdLst/>
              <a:ahLst/>
              <a:cxnLst/>
              <a:rect l="l" t="t" r="r" b="b"/>
              <a:pathLst>
                <a:path w="4475" h="1970" extrusionOk="0">
                  <a:moveTo>
                    <a:pt x="82" y="1"/>
                  </a:moveTo>
                  <a:lnTo>
                    <a:pt x="1" y="1748"/>
                  </a:lnTo>
                  <a:lnTo>
                    <a:pt x="4383" y="1970"/>
                  </a:lnTo>
                  <a:lnTo>
                    <a:pt x="4474" y="223"/>
                  </a:lnTo>
                  <a:lnTo>
                    <a:pt x="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8"/>
            <p:cNvSpPr/>
            <p:nvPr/>
          </p:nvSpPr>
          <p:spPr>
            <a:xfrm>
              <a:off x="427450" y="3929350"/>
              <a:ext cx="104275" cy="112100"/>
            </a:xfrm>
            <a:custGeom>
              <a:avLst/>
              <a:gdLst/>
              <a:ahLst/>
              <a:cxnLst/>
              <a:rect l="l" t="t" r="r" b="b"/>
              <a:pathLst>
                <a:path w="4171" h="4484" extrusionOk="0">
                  <a:moveTo>
                    <a:pt x="1343" y="0"/>
                  </a:moveTo>
                  <a:lnTo>
                    <a:pt x="0" y="1131"/>
                  </a:lnTo>
                  <a:lnTo>
                    <a:pt x="2827" y="4483"/>
                  </a:lnTo>
                  <a:lnTo>
                    <a:pt x="4170" y="3363"/>
                  </a:lnTo>
                  <a:lnTo>
                    <a:pt x="1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8"/>
            <p:cNvSpPr/>
            <p:nvPr/>
          </p:nvSpPr>
          <p:spPr>
            <a:xfrm>
              <a:off x="1647475" y="4277450"/>
              <a:ext cx="116650" cy="98975"/>
            </a:xfrm>
            <a:custGeom>
              <a:avLst/>
              <a:gdLst/>
              <a:ahLst/>
              <a:cxnLst/>
              <a:rect l="l" t="t" r="r" b="b"/>
              <a:pathLst>
                <a:path w="4666" h="3959" extrusionOk="0">
                  <a:moveTo>
                    <a:pt x="3656" y="1"/>
                  </a:moveTo>
                  <a:lnTo>
                    <a:pt x="1" y="2434"/>
                  </a:lnTo>
                  <a:lnTo>
                    <a:pt x="1010" y="3959"/>
                  </a:lnTo>
                  <a:lnTo>
                    <a:pt x="4666" y="1525"/>
                  </a:lnTo>
                  <a:lnTo>
                    <a:pt x="3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8"/>
            <p:cNvSpPr/>
            <p:nvPr/>
          </p:nvSpPr>
          <p:spPr>
            <a:xfrm>
              <a:off x="859625" y="4332725"/>
              <a:ext cx="116900" cy="99000"/>
            </a:xfrm>
            <a:custGeom>
              <a:avLst/>
              <a:gdLst/>
              <a:ahLst/>
              <a:cxnLst/>
              <a:rect l="l" t="t" r="r" b="b"/>
              <a:pathLst>
                <a:path w="4676" h="3960" extrusionOk="0">
                  <a:moveTo>
                    <a:pt x="3666" y="1"/>
                  </a:moveTo>
                  <a:lnTo>
                    <a:pt x="0" y="2434"/>
                  </a:lnTo>
                  <a:lnTo>
                    <a:pt x="1020" y="3959"/>
                  </a:lnTo>
                  <a:lnTo>
                    <a:pt x="4675" y="1526"/>
                  </a:lnTo>
                  <a:lnTo>
                    <a:pt x="36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8"/>
            <p:cNvSpPr/>
            <p:nvPr/>
          </p:nvSpPr>
          <p:spPr>
            <a:xfrm>
              <a:off x="1565175" y="3851325"/>
              <a:ext cx="114625" cy="100000"/>
            </a:xfrm>
            <a:custGeom>
              <a:avLst/>
              <a:gdLst/>
              <a:ahLst/>
              <a:cxnLst/>
              <a:rect l="l" t="t" r="r" b="b"/>
              <a:pathLst>
                <a:path w="4585" h="4000" extrusionOk="0">
                  <a:moveTo>
                    <a:pt x="1041" y="1"/>
                  </a:moveTo>
                  <a:lnTo>
                    <a:pt x="1" y="1405"/>
                  </a:lnTo>
                  <a:lnTo>
                    <a:pt x="3545" y="4000"/>
                  </a:lnTo>
                  <a:lnTo>
                    <a:pt x="4585" y="2596"/>
                  </a:lnTo>
                  <a:lnTo>
                    <a:pt x="10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8"/>
            <p:cNvSpPr/>
            <p:nvPr/>
          </p:nvSpPr>
          <p:spPr>
            <a:xfrm>
              <a:off x="817975" y="4009100"/>
              <a:ext cx="108550" cy="108575"/>
            </a:xfrm>
            <a:custGeom>
              <a:avLst/>
              <a:gdLst/>
              <a:ahLst/>
              <a:cxnLst/>
              <a:rect l="l" t="t" r="r" b="b"/>
              <a:pathLst>
                <a:path w="4342" h="4343" extrusionOk="0">
                  <a:moveTo>
                    <a:pt x="3100" y="1"/>
                  </a:moveTo>
                  <a:lnTo>
                    <a:pt x="0" y="3101"/>
                  </a:lnTo>
                  <a:lnTo>
                    <a:pt x="1232" y="4343"/>
                  </a:lnTo>
                  <a:lnTo>
                    <a:pt x="4342" y="1233"/>
                  </a:lnTo>
                  <a:lnTo>
                    <a:pt x="31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8"/>
          <p:cNvGrpSpPr/>
          <p:nvPr/>
        </p:nvGrpSpPr>
        <p:grpSpPr>
          <a:xfrm>
            <a:off x="6160311" y="-436253"/>
            <a:ext cx="3741865" cy="6016006"/>
            <a:chOff x="4594175" y="578725"/>
            <a:chExt cx="2777100" cy="4464900"/>
          </a:xfrm>
        </p:grpSpPr>
        <p:sp>
          <p:nvSpPr>
            <p:cNvPr id="471" name="Google Shape;471;p8"/>
            <p:cNvSpPr/>
            <p:nvPr/>
          </p:nvSpPr>
          <p:spPr>
            <a:xfrm>
              <a:off x="7272800" y="3580725"/>
              <a:ext cx="98475" cy="115125"/>
            </a:xfrm>
            <a:custGeom>
              <a:avLst/>
              <a:gdLst/>
              <a:ahLst/>
              <a:cxnLst/>
              <a:rect l="l" t="t" r="r" b="b"/>
              <a:pathLst>
                <a:path w="3939" h="4605" extrusionOk="0">
                  <a:moveTo>
                    <a:pt x="2495" y="0"/>
                  </a:moveTo>
                  <a:lnTo>
                    <a:pt x="1" y="3615"/>
                  </a:lnTo>
                  <a:lnTo>
                    <a:pt x="1435" y="4605"/>
                  </a:lnTo>
                  <a:lnTo>
                    <a:pt x="3939" y="1000"/>
                  </a:lnTo>
                  <a:lnTo>
                    <a:pt x="24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8"/>
            <p:cNvSpPr/>
            <p:nvPr/>
          </p:nvSpPr>
          <p:spPr>
            <a:xfrm>
              <a:off x="7040050" y="4734375"/>
              <a:ext cx="117925" cy="84075"/>
            </a:xfrm>
            <a:custGeom>
              <a:avLst/>
              <a:gdLst/>
              <a:ahLst/>
              <a:cxnLst/>
              <a:rect l="l" t="t" r="r" b="b"/>
              <a:pathLst>
                <a:path w="4717" h="3363" extrusionOk="0">
                  <a:moveTo>
                    <a:pt x="698" y="0"/>
                  </a:moveTo>
                  <a:lnTo>
                    <a:pt x="1" y="1606"/>
                  </a:lnTo>
                  <a:lnTo>
                    <a:pt x="4020" y="3363"/>
                  </a:lnTo>
                  <a:lnTo>
                    <a:pt x="4717" y="1767"/>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8"/>
            <p:cNvSpPr/>
            <p:nvPr/>
          </p:nvSpPr>
          <p:spPr>
            <a:xfrm>
              <a:off x="6712150" y="4509200"/>
              <a:ext cx="50250" cy="112350"/>
            </a:xfrm>
            <a:custGeom>
              <a:avLst/>
              <a:gdLst/>
              <a:ahLst/>
              <a:cxnLst/>
              <a:rect l="l" t="t" r="r" b="b"/>
              <a:pathLst>
                <a:path w="2010" h="4494" extrusionOk="0">
                  <a:moveTo>
                    <a:pt x="273" y="0"/>
                  </a:moveTo>
                  <a:lnTo>
                    <a:pt x="0" y="4393"/>
                  </a:lnTo>
                  <a:lnTo>
                    <a:pt x="1747" y="4494"/>
                  </a:lnTo>
                  <a:lnTo>
                    <a:pt x="2010" y="111"/>
                  </a:lnTo>
                  <a:lnTo>
                    <a:pt x="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8"/>
            <p:cNvSpPr/>
            <p:nvPr/>
          </p:nvSpPr>
          <p:spPr>
            <a:xfrm>
              <a:off x="5988400" y="4931275"/>
              <a:ext cx="50525" cy="112350"/>
            </a:xfrm>
            <a:custGeom>
              <a:avLst/>
              <a:gdLst/>
              <a:ahLst/>
              <a:cxnLst/>
              <a:rect l="l" t="t" r="r" b="b"/>
              <a:pathLst>
                <a:path w="2021" h="4494" extrusionOk="0">
                  <a:moveTo>
                    <a:pt x="273" y="0"/>
                  </a:moveTo>
                  <a:lnTo>
                    <a:pt x="1" y="4383"/>
                  </a:lnTo>
                  <a:lnTo>
                    <a:pt x="1748" y="4494"/>
                  </a:lnTo>
                  <a:lnTo>
                    <a:pt x="2020" y="111"/>
                  </a:lnTo>
                  <a:lnTo>
                    <a:pt x="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8"/>
            <p:cNvSpPr/>
            <p:nvPr/>
          </p:nvSpPr>
          <p:spPr>
            <a:xfrm>
              <a:off x="6647775" y="3763500"/>
              <a:ext cx="118425" cy="82825"/>
            </a:xfrm>
            <a:custGeom>
              <a:avLst/>
              <a:gdLst/>
              <a:ahLst/>
              <a:cxnLst/>
              <a:rect l="l" t="t" r="r" b="b"/>
              <a:pathLst>
                <a:path w="4737" h="3313" extrusionOk="0">
                  <a:moveTo>
                    <a:pt x="677" y="0"/>
                  </a:moveTo>
                  <a:lnTo>
                    <a:pt x="0" y="1616"/>
                  </a:lnTo>
                  <a:lnTo>
                    <a:pt x="4060" y="3312"/>
                  </a:lnTo>
                  <a:lnTo>
                    <a:pt x="4736" y="1696"/>
                  </a:lnTo>
                  <a:lnTo>
                    <a:pt x="6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8"/>
            <p:cNvSpPr/>
            <p:nvPr/>
          </p:nvSpPr>
          <p:spPr>
            <a:xfrm>
              <a:off x="6832300" y="3966950"/>
              <a:ext cx="107325" cy="109575"/>
            </a:xfrm>
            <a:custGeom>
              <a:avLst/>
              <a:gdLst/>
              <a:ahLst/>
              <a:cxnLst/>
              <a:rect l="l" t="t" r="r" b="b"/>
              <a:pathLst>
                <a:path w="4293" h="4383" extrusionOk="0">
                  <a:moveTo>
                    <a:pt x="1263" y="1"/>
                  </a:moveTo>
                  <a:lnTo>
                    <a:pt x="1" y="1202"/>
                  </a:lnTo>
                  <a:lnTo>
                    <a:pt x="3030" y="4383"/>
                  </a:lnTo>
                  <a:lnTo>
                    <a:pt x="4292" y="3181"/>
                  </a:lnTo>
                  <a:lnTo>
                    <a:pt x="12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8"/>
            <p:cNvSpPr/>
            <p:nvPr/>
          </p:nvSpPr>
          <p:spPr>
            <a:xfrm>
              <a:off x="5728900" y="1099750"/>
              <a:ext cx="107825" cy="109350"/>
            </a:xfrm>
            <a:custGeom>
              <a:avLst/>
              <a:gdLst/>
              <a:ahLst/>
              <a:cxnLst/>
              <a:rect l="l" t="t" r="r" b="b"/>
              <a:pathLst>
                <a:path w="4313" h="4374" extrusionOk="0">
                  <a:moveTo>
                    <a:pt x="3060" y="1"/>
                  </a:moveTo>
                  <a:lnTo>
                    <a:pt x="0" y="3161"/>
                  </a:lnTo>
                  <a:lnTo>
                    <a:pt x="1263" y="4373"/>
                  </a:lnTo>
                  <a:lnTo>
                    <a:pt x="4312" y="1213"/>
                  </a:lnTo>
                  <a:lnTo>
                    <a:pt x="30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8"/>
            <p:cNvSpPr/>
            <p:nvPr/>
          </p:nvSpPr>
          <p:spPr>
            <a:xfrm>
              <a:off x="5288400" y="1057100"/>
              <a:ext cx="118150" cy="82075"/>
            </a:xfrm>
            <a:custGeom>
              <a:avLst/>
              <a:gdLst/>
              <a:ahLst/>
              <a:cxnLst/>
              <a:rect l="l" t="t" r="r" b="b"/>
              <a:pathLst>
                <a:path w="4726" h="3283" extrusionOk="0">
                  <a:moveTo>
                    <a:pt x="4069" y="0"/>
                  </a:moveTo>
                  <a:lnTo>
                    <a:pt x="0" y="1667"/>
                  </a:lnTo>
                  <a:lnTo>
                    <a:pt x="667" y="3282"/>
                  </a:lnTo>
                  <a:lnTo>
                    <a:pt x="4726" y="1616"/>
                  </a:lnTo>
                  <a:lnTo>
                    <a:pt x="40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8"/>
            <p:cNvSpPr/>
            <p:nvPr/>
          </p:nvSpPr>
          <p:spPr>
            <a:xfrm>
              <a:off x="5408550" y="779175"/>
              <a:ext cx="106300" cy="110325"/>
            </a:xfrm>
            <a:custGeom>
              <a:avLst/>
              <a:gdLst/>
              <a:ahLst/>
              <a:cxnLst/>
              <a:rect l="l" t="t" r="r" b="b"/>
              <a:pathLst>
                <a:path w="4252" h="4413" extrusionOk="0">
                  <a:moveTo>
                    <a:pt x="1283" y="0"/>
                  </a:moveTo>
                  <a:lnTo>
                    <a:pt x="1" y="1171"/>
                  </a:lnTo>
                  <a:lnTo>
                    <a:pt x="2959" y="4413"/>
                  </a:lnTo>
                  <a:lnTo>
                    <a:pt x="4252" y="3231"/>
                  </a:lnTo>
                  <a:lnTo>
                    <a:pt x="12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8"/>
            <p:cNvSpPr/>
            <p:nvPr/>
          </p:nvSpPr>
          <p:spPr>
            <a:xfrm>
              <a:off x="6154000" y="626950"/>
              <a:ext cx="106300" cy="110325"/>
            </a:xfrm>
            <a:custGeom>
              <a:avLst/>
              <a:gdLst/>
              <a:ahLst/>
              <a:cxnLst/>
              <a:rect l="l" t="t" r="r" b="b"/>
              <a:pathLst>
                <a:path w="4252" h="4413" extrusionOk="0">
                  <a:moveTo>
                    <a:pt x="1293" y="0"/>
                  </a:moveTo>
                  <a:lnTo>
                    <a:pt x="1" y="1172"/>
                  </a:lnTo>
                  <a:lnTo>
                    <a:pt x="2969" y="4413"/>
                  </a:lnTo>
                  <a:lnTo>
                    <a:pt x="4252" y="3231"/>
                  </a:lnTo>
                  <a:lnTo>
                    <a:pt x="12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8"/>
            <p:cNvSpPr/>
            <p:nvPr/>
          </p:nvSpPr>
          <p:spPr>
            <a:xfrm>
              <a:off x="6918900" y="1493300"/>
              <a:ext cx="111350" cy="105550"/>
            </a:xfrm>
            <a:custGeom>
              <a:avLst/>
              <a:gdLst/>
              <a:ahLst/>
              <a:cxnLst/>
              <a:rect l="l" t="t" r="r" b="b"/>
              <a:pathLst>
                <a:path w="4454" h="4222" extrusionOk="0">
                  <a:moveTo>
                    <a:pt x="1151" y="1"/>
                  </a:moveTo>
                  <a:lnTo>
                    <a:pt x="0" y="1314"/>
                  </a:lnTo>
                  <a:lnTo>
                    <a:pt x="3292" y="4222"/>
                  </a:lnTo>
                  <a:lnTo>
                    <a:pt x="4453" y="2909"/>
                  </a:lnTo>
                  <a:lnTo>
                    <a:pt x="11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8"/>
            <p:cNvSpPr/>
            <p:nvPr/>
          </p:nvSpPr>
          <p:spPr>
            <a:xfrm>
              <a:off x="7187750" y="3961900"/>
              <a:ext cx="111325" cy="105300"/>
            </a:xfrm>
            <a:custGeom>
              <a:avLst/>
              <a:gdLst/>
              <a:ahLst/>
              <a:cxnLst/>
              <a:rect l="l" t="t" r="r" b="b"/>
              <a:pathLst>
                <a:path w="4453" h="4212" extrusionOk="0">
                  <a:moveTo>
                    <a:pt x="1161" y="1"/>
                  </a:moveTo>
                  <a:lnTo>
                    <a:pt x="0" y="1313"/>
                  </a:lnTo>
                  <a:lnTo>
                    <a:pt x="3302" y="4211"/>
                  </a:lnTo>
                  <a:lnTo>
                    <a:pt x="4453" y="2909"/>
                  </a:lnTo>
                  <a:lnTo>
                    <a:pt x="1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8"/>
            <p:cNvSpPr/>
            <p:nvPr/>
          </p:nvSpPr>
          <p:spPr>
            <a:xfrm>
              <a:off x="6430175" y="1376175"/>
              <a:ext cx="85850" cy="117925"/>
            </a:xfrm>
            <a:custGeom>
              <a:avLst/>
              <a:gdLst/>
              <a:ahLst/>
              <a:cxnLst/>
              <a:rect l="l" t="t" r="r" b="b"/>
              <a:pathLst>
                <a:path w="3434" h="4717" extrusionOk="0">
                  <a:moveTo>
                    <a:pt x="1586" y="1"/>
                  </a:moveTo>
                  <a:lnTo>
                    <a:pt x="0" y="738"/>
                  </a:lnTo>
                  <a:lnTo>
                    <a:pt x="1848" y="4716"/>
                  </a:lnTo>
                  <a:lnTo>
                    <a:pt x="3433" y="3979"/>
                  </a:lnTo>
                  <a:lnTo>
                    <a:pt x="15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8"/>
            <p:cNvSpPr/>
            <p:nvPr/>
          </p:nvSpPr>
          <p:spPr>
            <a:xfrm>
              <a:off x="7004975" y="953600"/>
              <a:ext cx="108575" cy="108575"/>
            </a:xfrm>
            <a:custGeom>
              <a:avLst/>
              <a:gdLst/>
              <a:ahLst/>
              <a:cxnLst/>
              <a:rect l="l" t="t" r="r" b="b"/>
              <a:pathLst>
                <a:path w="4343" h="4343" extrusionOk="0">
                  <a:moveTo>
                    <a:pt x="1232" y="0"/>
                  </a:moveTo>
                  <a:lnTo>
                    <a:pt x="0" y="1232"/>
                  </a:lnTo>
                  <a:lnTo>
                    <a:pt x="3100" y="4342"/>
                  </a:lnTo>
                  <a:lnTo>
                    <a:pt x="4342" y="3100"/>
                  </a:lnTo>
                  <a:lnTo>
                    <a:pt x="12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8"/>
            <p:cNvSpPr/>
            <p:nvPr/>
          </p:nvSpPr>
          <p:spPr>
            <a:xfrm>
              <a:off x="6735875" y="1146450"/>
              <a:ext cx="89375" cy="117675"/>
            </a:xfrm>
            <a:custGeom>
              <a:avLst/>
              <a:gdLst/>
              <a:ahLst/>
              <a:cxnLst/>
              <a:rect l="l" t="t" r="r" b="b"/>
              <a:pathLst>
                <a:path w="3575" h="4707" extrusionOk="0">
                  <a:moveTo>
                    <a:pt x="2030" y="1"/>
                  </a:moveTo>
                  <a:lnTo>
                    <a:pt x="0" y="3899"/>
                  </a:lnTo>
                  <a:lnTo>
                    <a:pt x="1545" y="4706"/>
                  </a:lnTo>
                  <a:lnTo>
                    <a:pt x="3575" y="819"/>
                  </a:lnTo>
                  <a:lnTo>
                    <a:pt x="20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8"/>
            <p:cNvSpPr/>
            <p:nvPr/>
          </p:nvSpPr>
          <p:spPr>
            <a:xfrm>
              <a:off x="6728800" y="616100"/>
              <a:ext cx="89650" cy="117650"/>
            </a:xfrm>
            <a:custGeom>
              <a:avLst/>
              <a:gdLst/>
              <a:ahLst/>
              <a:cxnLst/>
              <a:rect l="l" t="t" r="r" b="b"/>
              <a:pathLst>
                <a:path w="3586" h="4706" extrusionOk="0">
                  <a:moveTo>
                    <a:pt x="2040" y="0"/>
                  </a:moveTo>
                  <a:lnTo>
                    <a:pt x="1" y="3888"/>
                  </a:lnTo>
                  <a:lnTo>
                    <a:pt x="1546" y="4705"/>
                  </a:lnTo>
                  <a:lnTo>
                    <a:pt x="3585" y="808"/>
                  </a:lnTo>
                  <a:lnTo>
                    <a:pt x="2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8"/>
            <p:cNvSpPr/>
            <p:nvPr/>
          </p:nvSpPr>
          <p:spPr>
            <a:xfrm>
              <a:off x="6349900" y="1975225"/>
              <a:ext cx="98975" cy="114875"/>
            </a:xfrm>
            <a:custGeom>
              <a:avLst/>
              <a:gdLst/>
              <a:ahLst/>
              <a:cxnLst/>
              <a:rect l="l" t="t" r="r" b="b"/>
              <a:pathLst>
                <a:path w="3959" h="4595" extrusionOk="0">
                  <a:moveTo>
                    <a:pt x="2525" y="0"/>
                  </a:moveTo>
                  <a:lnTo>
                    <a:pt x="0" y="3595"/>
                  </a:lnTo>
                  <a:lnTo>
                    <a:pt x="1434" y="4595"/>
                  </a:lnTo>
                  <a:lnTo>
                    <a:pt x="3959" y="1000"/>
                  </a:lnTo>
                  <a:lnTo>
                    <a:pt x="25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8"/>
            <p:cNvSpPr/>
            <p:nvPr/>
          </p:nvSpPr>
          <p:spPr>
            <a:xfrm>
              <a:off x="7216275" y="701425"/>
              <a:ext cx="98725" cy="115125"/>
            </a:xfrm>
            <a:custGeom>
              <a:avLst/>
              <a:gdLst/>
              <a:ahLst/>
              <a:cxnLst/>
              <a:rect l="l" t="t" r="r" b="b"/>
              <a:pathLst>
                <a:path w="3949" h="4605" extrusionOk="0">
                  <a:moveTo>
                    <a:pt x="2514" y="0"/>
                  </a:moveTo>
                  <a:lnTo>
                    <a:pt x="0" y="3605"/>
                  </a:lnTo>
                  <a:lnTo>
                    <a:pt x="1424" y="4604"/>
                  </a:lnTo>
                  <a:lnTo>
                    <a:pt x="3948" y="1000"/>
                  </a:lnTo>
                  <a:lnTo>
                    <a:pt x="25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8"/>
            <p:cNvSpPr/>
            <p:nvPr/>
          </p:nvSpPr>
          <p:spPr>
            <a:xfrm>
              <a:off x="6642225" y="1746500"/>
              <a:ext cx="116400" cy="94450"/>
            </a:xfrm>
            <a:custGeom>
              <a:avLst/>
              <a:gdLst/>
              <a:ahLst/>
              <a:cxnLst/>
              <a:rect l="l" t="t" r="r" b="b"/>
              <a:pathLst>
                <a:path w="4656" h="3778" extrusionOk="0">
                  <a:moveTo>
                    <a:pt x="3746" y="1"/>
                  </a:moveTo>
                  <a:lnTo>
                    <a:pt x="0" y="2283"/>
                  </a:lnTo>
                  <a:lnTo>
                    <a:pt x="909" y="3777"/>
                  </a:lnTo>
                  <a:lnTo>
                    <a:pt x="4655" y="1485"/>
                  </a:lnTo>
                  <a:lnTo>
                    <a:pt x="37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8"/>
            <p:cNvSpPr/>
            <p:nvPr/>
          </p:nvSpPr>
          <p:spPr>
            <a:xfrm>
              <a:off x="7189250" y="2557075"/>
              <a:ext cx="116400" cy="94450"/>
            </a:xfrm>
            <a:custGeom>
              <a:avLst/>
              <a:gdLst/>
              <a:ahLst/>
              <a:cxnLst/>
              <a:rect l="l" t="t" r="r" b="b"/>
              <a:pathLst>
                <a:path w="4656" h="3778" extrusionOk="0">
                  <a:moveTo>
                    <a:pt x="3747" y="1"/>
                  </a:moveTo>
                  <a:lnTo>
                    <a:pt x="1" y="2283"/>
                  </a:lnTo>
                  <a:lnTo>
                    <a:pt x="909" y="3777"/>
                  </a:lnTo>
                  <a:lnTo>
                    <a:pt x="4656" y="1485"/>
                  </a:lnTo>
                  <a:lnTo>
                    <a:pt x="37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8"/>
            <p:cNvSpPr/>
            <p:nvPr/>
          </p:nvSpPr>
          <p:spPr>
            <a:xfrm>
              <a:off x="7198600" y="1955525"/>
              <a:ext cx="116400" cy="94700"/>
            </a:xfrm>
            <a:custGeom>
              <a:avLst/>
              <a:gdLst/>
              <a:ahLst/>
              <a:cxnLst/>
              <a:rect l="l" t="t" r="r" b="b"/>
              <a:pathLst>
                <a:path w="4656" h="3788" extrusionOk="0">
                  <a:moveTo>
                    <a:pt x="3746" y="1"/>
                  </a:moveTo>
                  <a:lnTo>
                    <a:pt x="0" y="2293"/>
                  </a:lnTo>
                  <a:lnTo>
                    <a:pt x="909" y="3787"/>
                  </a:lnTo>
                  <a:lnTo>
                    <a:pt x="4655" y="1495"/>
                  </a:lnTo>
                  <a:lnTo>
                    <a:pt x="37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8"/>
            <p:cNvSpPr/>
            <p:nvPr/>
          </p:nvSpPr>
          <p:spPr>
            <a:xfrm>
              <a:off x="6600575" y="2251375"/>
              <a:ext cx="112850" cy="102025"/>
            </a:xfrm>
            <a:custGeom>
              <a:avLst/>
              <a:gdLst/>
              <a:ahLst/>
              <a:cxnLst/>
              <a:rect l="l" t="t" r="r" b="b"/>
              <a:pathLst>
                <a:path w="4514" h="4081" extrusionOk="0">
                  <a:moveTo>
                    <a:pt x="1081" y="1"/>
                  </a:moveTo>
                  <a:lnTo>
                    <a:pt x="0" y="1364"/>
                  </a:lnTo>
                  <a:lnTo>
                    <a:pt x="3423" y="4080"/>
                  </a:lnTo>
                  <a:lnTo>
                    <a:pt x="4514" y="2717"/>
                  </a:lnTo>
                  <a:lnTo>
                    <a:pt x="10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8"/>
            <p:cNvSpPr/>
            <p:nvPr/>
          </p:nvSpPr>
          <p:spPr>
            <a:xfrm>
              <a:off x="6147700" y="1077050"/>
              <a:ext cx="111350" cy="105525"/>
            </a:xfrm>
            <a:custGeom>
              <a:avLst/>
              <a:gdLst/>
              <a:ahLst/>
              <a:cxnLst/>
              <a:rect l="l" t="t" r="r" b="b"/>
              <a:pathLst>
                <a:path w="4454" h="4221" extrusionOk="0">
                  <a:moveTo>
                    <a:pt x="1151" y="0"/>
                  </a:moveTo>
                  <a:lnTo>
                    <a:pt x="0" y="1313"/>
                  </a:lnTo>
                  <a:lnTo>
                    <a:pt x="3292" y="4221"/>
                  </a:lnTo>
                  <a:lnTo>
                    <a:pt x="4453" y="2908"/>
                  </a:lnTo>
                  <a:lnTo>
                    <a:pt x="11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8"/>
            <p:cNvSpPr/>
            <p:nvPr/>
          </p:nvSpPr>
          <p:spPr>
            <a:xfrm>
              <a:off x="6413000" y="888725"/>
              <a:ext cx="104550" cy="111850"/>
            </a:xfrm>
            <a:custGeom>
              <a:avLst/>
              <a:gdLst/>
              <a:ahLst/>
              <a:cxnLst/>
              <a:rect l="l" t="t" r="r" b="b"/>
              <a:pathLst>
                <a:path w="4182" h="4474" extrusionOk="0">
                  <a:moveTo>
                    <a:pt x="2858" y="0"/>
                  </a:moveTo>
                  <a:lnTo>
                    <a:pt x="1" y="3343"/>
                  </a:lnTo>
                  <a:lnTo>
                    <a:pt x="1323" y="4474"/>
                  </a:lnTo>
                  <a:lnTo>
                    <a:pt x="4181" y="1141"/>
                  </a:lnTo>
                  <a:lnTo>
                    <a:pt x="28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8"/>
            <p:cNvSpPr/>
            <p:nvPr/>
          </p:nvSpPr>
          <p:spPr>
            <a:xfrm>
              <a:off x="7256150" y="1355475"/>
              <a:ext cx="104525" cy="111850"/>
            </a:xfrm>
            <a:custGeom>
              <a:avLst/>
              <a:gdLst/>
              <a:ahLst/>
              <a:cxnLst/>
              <a:rect l="l" t="t" r="r" b="b"/>
              <a:pathLst>
                <a:path w="4181" h="4474" extrusionOk="0">
                  <a:moveTo>
                    <a:pt x="2858" y="1"/>
                  </a:moveTo>
                  <a:lnTo>
                    <a:pt x="0" y="3343"/>
                  </a:lnTo>
                  <a:lnTo>
                    <a:pt x="1323" y="4474"/>
                  </a:lnTo>
                  <a:lnTo>
                    <a:pt x="4181" y="1142"/>
                  </a:lnTo>
                  <a:lnTo>
                    <a:pt x="28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8"/>
            <p:cNvSpPr/>
            <p:nvPr/>
          </p:nvSpPr>
          <p:spPr>
            <a:xfrm>
              <a:off x="5956350" y="800875"/>
              <a:ext cx="85850" cy="118175"/>
            </a:xfrm>
            <a:custGeom>
              <a:avLst/>
              <a:gdLst/>
              <a:ahLst/>
              <a:cxnLst/>
              <a:rect l="l" t="t" r="r" b="b"/>
              <a:pathLst>
                <a:path w="3434" h="4727" extrusionOk="0">
                  <a:moveTo>
                    <a:pt x="1586" y="0"/>
                  </a:moveTo>
                  <a:lnTo>
                    <a:pt x="0" y="738"/>
                  </a:lnTo>
                  <a:lnTo>
                    <a:pt x="1848" y="4726"/>
                  </a:lnTo>
                  <a:lnTo>
                    <a:pt x="3433" y="3989"/>
                  </a:lnTo>
                  <a:lnTo>
                    <a:pt x="15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8"/>
            <p:cNvSpPr/>
            <p:nvPr/>
          </p:nvSpPr>
          <p:spPr>
            <a:xfrm>
              <a:off x="5645600" y="578725"/>
              <a:ext cx="89625" cy="117400"/>
            </a:xfrm>
            <a:custGeom>
              <a:avLst/>
              <a:gdLst/>
              <a:ahLst/>
              <a:cxnLst/>
              <a:rect l="l" t="t" r="r" b="b"/>
              <a:pathLst>
                <a:path w="3585" h="4696" extrusionOk="0">
                  <a:moveTo>
                    <a:pt x="2040" y="1"/>
                  </a:moveTo>
                  <a:lnTo>
                    <a:pt x="0" y="3888"/>
                  </a:lnTo>
                  <a:lnTo>
                    <a:pt x="1555" y="4696"/>
                  </a:lnTo>
                  <a:lnTo>
                    <a:pt x="3585" y="808"/>
                  </a:lnTo>
                  <a:lnTo>
                    <a:pt x="2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8"/>
            <p:cNvSpPr/>
            <p:nvPr/>
          </p:nvSpPr>
          <p:spPr>
            <a:xfrm>
              <a:off x="6821700" y="1967900"/>
              <a:ext cx="111350" cy="105275"/>
            </a:xfrm>
            <a:custGeom>
              <a:avLst/>
              <a:gdLst/>
              <a:ahLst/>
              <a:cxnLst/>
              <a:rect l="l" t="t" r="r" b="b"/>
              <a:pathLst>
                <a:path w="4454" h="4211" extrusionOk="0">
                  <a:moveTo>
                    <a:pt x="1162" y="0"/>
                  </a:moveTo>
                  <a:lnTo>
                    <a:pt x="1" y="1313"/>
                  </a:lnTo>
                  <a:lnTo>
                    <a:pt x="3302" y="4211"/>
                  </a:lnTo>
                  <a:lnTo>
                    <a:pt x="4454" y="2898"/>
                  </a:lnTo>
                  <a:lnTo>
                    <a:pt x="11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8"/>
            <p:cNvSpPr/>
            <p:nvPr/>
          </p:nvSpPr>
          <p:spPr>
            <a:xfrm>
              <a:off x="5879850" y="1400150"/>
              <a:ext cx="85850" cy="117925"/>
            </a:xfrm>
            <a:custGeom>
              <a:avLst/>
              <a:gdLst/>
              <a:ahLst/>
              <a:cxnLst/>
              <a:rect l="l" t="t" r="r" b="b"/>
              <a:pathLst>
                <a:path w="3434" h="4717" extrusionOk="0">
                  <a:moveTo>
                    <a:pt x="1586" y="1"/>
                  </a:moveTo>
                  <a:lnTo>
                    <a:pt x="1" y="738"/>
                  </a:lnTo>
                  <a:lnTo>
                    <a:pt x="1849" y="4717"/>
                  </a:lnTo>
                  <a:lnTo>
                    <a:pt x="3434" y="3989"/>
                  </a:lnTo>
                  <a:lnTo>
                    <a:pt x="15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8"/>
            <p:cNvSpPr/>
            <p:nvPr/>
          </p:nvSpPr>
          <p:spPr>
            <a:xfrm>
              <a:off x="6139875" y="1501900"/>
              <a:ext cx="108575" cy="108575"/>
            </a:xfrm>
            <a:custGeom>
              <a:avLst/>
              <a:gdLst/>
              <a:ahLst/>
              <a:cxnLst/>
              <a:rect l="l" t="t" r="r" b="b"/>
              <a:pathLst>
                <a:path w="4343" h="4343" extrusionOk="0">
                  <a:moveTo>
                    <a:pt x="3110" y="0"/>
                  </a:moveTo>
                  <a:lnTo>
                    <a:pt x="0" y="3110"/>
                  </a:lnTo>
                  <a:lnTo>
                    <a:pt x="1242" y="4342"/>
                  </a:lnTo>
                  <a:lnTo>
                    <a:pt x="4342" y="1232"/>
                  </a:lnTo>
                  <a:lnTo>
                    <a:pt x="31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8"/>
            <p:cNvSpPr/>
            <p:nvPr/>
          </p:nvSpPr>
          <p:spPr>
            <a:xfrm>
              <a:off x="6887850" y="3061700"/>
              <a:ext cx="116900" cy="68200"/>
            </a:xfrm>
            <a:custGeom>
              <a:avLst/>
              <a:gdLst/>
              <a:ahLst/>
              <a:cxnLst/>
              <a:rect l="l" t="t" r="r" b="b"/>
              <a:pathLst>
                <a:path w="4676" h="2728" extrusionOk="0">
                  <a:moveTo>
                    <a:pt x="404" y="1"/>
                  </a:moveTo>
                  <a:lnTo>
                    <a:pt x="0" y="1697"/>
                  </a:lnTo>
                  <a:lnTo>
                    <a:pt x="4271" y="2727"/>
                  </a:lnTo>
                  <a:lnTo>
                    <a:pt x="4675" y="1031"/>
                  </a:lnTo>
                  <a:lnTo>
                    <a:pt x="4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8"/>
            <p:cNvSpPr/>
            <p:nvPr/>
          </p:nvSpPr>
          <p:spPr>
            <a:xfrm>
              <a:off x="6480650" y="2661100"/>
              <a:ext cx="113875" cy="101250"/>
            </a:xfrm>
            <a:custGeom>
              <a:avLst/>
              <a:gdLst/>
              <a:ahLst/>
              <a:cxnLst/>
              <a:rect l="l" t="t" r="r" b="b"/>
              <a:pathLst>
                <a:path w="4555" h="4050" extrusionOk="0">
                  <a:moveTo>
                    <a:pt x="1061" y="0"/>
                  </a:moveTo>
                  <a:lnTo>
                    <a:pt x="1" y="1394"/>
                  </a:lnTo>
                  <a:lnTo>
                    <a:pt x="3495" y="4049"/>
                  </a:lnTo>
                  <a:lnTo>
                    <a:pt x="4555" y="2666"/>
                  </a:lnTo>
                  <a:lnTo>
                    <a:pt x="10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8"/>
            <p:cNvSpPr/>
            <p:nvPr/>
          </p:nvSpPr>
          <p:spPr>
            <a:xfrm>
              <a:off x="6774750" y="2652500"/>
              <a:ext cx="74000" cy="117675"/>
            </a:xfrm>
            <a:custGeom>
              <a:avLst/>
              <a:gdLst/>
              <a:ahLst/>
              <a:cxnLst/>
              <a:rect l="l" t="t" r="r" b="b"/>
              <a:pathLst>
                <a:path w="2960" h="4707" extrusionOk="0">
                  <a:moveTo>
                    <a:pt x="1293" y="1"/>
                  </a:moveTo>
                  <a:lnTo>
                    <a:pt x="0" y="4191"/>
                  </a:lnTo>
                  <a:lnTo>
                    <a:pt x="1667" y="4706"/>
                  </a:lnTo>
                  <a:lnTo>
                    <a:pt x="2959" y="516"/>
                  </a:lnTo>
                  <a:lnTo>
                    <a:pt x="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8"/>
            <p:cNvSpPr/>
            <p:nvPr/>
          </p:nvSpPr>
          <p:spPr>
            <a:xfrm>
              <a:off x="5358075" y="4848975"/>
              <a:ext cx="64125" cy="116150"/>
            </a:xfrm>
            <a:custGeom>
              <a:avLst/>
              <a:gdLst/>
              <a:ahLst/>
              <a:cxnLst/>
              <a:rect l="l" t="t" r="r" b="b"/>
              <a:pathLst>
                <a:path w="2565" h="4646" extrusionOk="0">
                  <a:moveTo>
                    <a:pt x="848" y="0"/>
                  </a:moveTo>
                  <a:lnTo>
                    <a:pt x="0" y="4312"/>
                  </a:lnTo>
                  <a:lnTo>
                    <a:pt x="1717" y="4645"/>
                  </a:lnTo>
                  <a:lnTo>
                    <a:pt x="2565" y="334"/>
                  </a:lnTo>
                  <a:lnTo>
                    <a:pt x="8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8"/>
            <p:cNvSpPr/>
            <p:nvPr/>
          </p:nvSpPr>
          <p:spPr>
            <a:xfrm>
              <a:off x="6355200" y="3962925"/>
              <a:ext cx="98475" cy="115125"/>
            </a:xfrm>
            <a:custGeom>
              <a:avLst/>
              <a:gdLst/>
              <a:ahLst/>
              <a:cxnLst/>
              <a:rect l="l" t="t" r="r" b="b"/>
              <a:pathLst>
                <a:path w="3939" h="4605" extrusionOk="0">
                  <a:moveTo>
                    <a:pt x="2494" y="0"/>
                  </a:moveTo>
                  <a:lnTo>
                    <a:pt x="0" y="3605"/>
                  </a:lnTo>
                  <a:lnTo>
                    <a:pt x="1434" y="4605"/>
                  </a:lnTo>
                  <a:lnTo>
                    <a:pt x="3938" y="990"/>
                  </a:lnTo>
                  <a:lnTo>
                    <a:pt x="24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8"/>
            <p:cNvSpPr/>
            <p:nvPr/>
          </p:nvSpPr>
          <p:spPr>
            <a:xfrm>
              <a:off x="6350650" y="4351675"/>
              <a:ext cx="111850" cy="49000"/>
            </a:xfrm>
            <a:custGeom>
              <a:avLst/>
              <a:gdLst/>
              <a:ahLst/>
              <a:cxnLst/>
              <a:rect l="l" t="t" r="r" b="b"/>
              <a:pathLst>
                <a:path w="4474" h="1960" extrusionOk="0">
                  <a:moveTo>
                    <a:pt x="4383" y="0"/>
                  </a:moveTo>
                  <a:lnTo>
                    <a:pt x="1" y="212"/>
                  </a:lnTo>
                  <a:lnTo>
                    <a:pt x="81" y="1959"/>
                  </a:lnTo>
                  <a:lnTo>
                    <a:pt x="4474" y="1747"/>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8"/>
            <p:cNvSpPr/>
            <p:nvPr/>
          </p:nvSpPr>
          <p:spPr>
            <a:xfrm>
              <a:off x="6568250" y="4934050"/>
              <a:ext cx="111850" cy="49000"/>
            </a:xfrm>
            <a:custGeom>
              <a:avLst/>
              <a:gdLst/>
              <a:ahLst/>
              <a:cxnLst/>
              <a:rect l="l" t="t" r="r" b="b"/>
              <a:pathLst>
                <a:path w="4474" h="1960" extrusionOk="0">
                  <a:moveTo>
                    <a:pt x="4383" y="0"/>
                  </a:moveTo>
                  <a:lnTo>
                    <a:pt x="1" y="212"/>
                  </a:lnTo>
                  <a:lnTo>
                    <a:pt x="81" y="1959"/>
                  </a:lnTo>
                  <a:lnTo>
                    <a:pt x="4474" y="1747"/>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8"/>
            <p:cNvSpPr/>
            <p:nvPr/>
          </p:nvSpPr>
          <p:spPr>
            <a:xfrm>
              <a:off x="5433800" y="4340050"/>
              <a:ext cx="112850" cy="52550"/>
            </a:xfrm>
            <a:custGeom>
              <a:avLst/>
              <a:gdLst/>
              <a:ahLst/>
              <a:cxnLst/>
              <a:rect l="l" t="t" r="r" b="b"/>
              <a:pathLst>
                <a:path w="4514" h="2102" extrusionOk="0">
                  <a:moveTo>
                    <a:pt x="142" y="1"/>
                  </a:moveTo>
                  <a:lnTo>
                    <a:pt x="0" y="1748"/>
                  </a:lnTo>
                  <a:lnTo>
                    <a:pt x="4383" y="2101"/>
                  </a:lnTo>
                  <a:lnTo>
                    <a:pt x="4514" y="354"/>
                  </a:lnTo>
                  <a:lnTo>
                    <a:pt x="1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8"/>
            <p:cNvSpPr/>
            <p:nvPr/>
          </p:nvSpPr>
          <p:spPr>
            <a:xfrm>
              <a:off x="5880875" y="4329700"/>
              <a:ext cx="99975" cy="114650"/>
            </a:xfrm>
            <a:custGeom>
              <a:avLst/>
              <a:gdLst/>
              <a:ahLst/>
              <a:cxnLst/>
              <a:rect l="l" t="t" r="r" b="b"/>
              <a:pathLst>
                <a:path w="3999" h="4586" extrusionOk="0">
                  <a:moveTo>
                    <a:pt x="2595" y="1"/>
                  </a:moveTo>
                  <a:lnTo>
                    <a:pt x="0" y="3555"/>
                  </a:lnTo>
                  <a:lnTo>
                    <a:pt x="1414" y="4585"/>
                  </a:lnTo>
                  <a:lnTo>
                    <a:pt x="3999" y="1031"/>
                  </a:lnTo>
                  <a:lnTo>
                    <a:pt x="25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8"/>
            <p:cNvSpPr/>
            <p:nvPr/>
          </p:nvSpPr>
          <p:spPr>
            <a:xfrm>
              <a:off x="4652750" y="4274425"/>
              <a:ext cx="112875" cy="52525"/>
            </a:xfrm>
            <a:custGeom>
              <a:avLst/>
              <a:gdLst/>
              <a:ahLst/>
              <a:cxnLst/>
              <a:rect l="l" t="t" r="r" b="b"/>
              <a:pathLst>
                <a:path w="4515" h="2101" extrusionOk="0">
                  <a:moveTo>
                    <a:pt x="142" y="0"/>
                  </a:moveTo>
                  <a:lnTo>
                    <a:pt x="1" y="1747"/>
                  </a:lnTo>
                  <a:lnTo>
                    <a:pt x="4373" y="2101"/>
                  </a:lnTo>
                  <a:lnTo>
                    <a:pt x="4514" y="354"/>
                  </a:lnTo>
                  <a:lnTo>
                    <a:pt x="1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8"/>
            <p:cNvSpPr/>
            <p:nvPr/>
          </p:nvSpPr>
          <p:spPr>
            <a:xfrm>
              <a:off x="4921100" y="4629100"/>
              <a:ext cx="113875" cy="101000"/>
            </a:xfrm>
            <a:custGeom>
              <a:avLst/>
              <a:gdLst/>
              <a:ahLst/>
              <a:cxnLst/>
              <a:rect l="l" t="t" r="r" b="b"/>
              <a:pathLst>
                <a:path w="4555" h="4040" extrusionOk="0">
                  <a:moveTo>
                    <a:pt x="3504" y="0"/>
                  </a:moveTo>
                  <a:lnTo>
                    <a:pt x="0" y="2646"/>
                  </a:lnTo>
                  <a:lnTo>
                    <a:pt x="1061" y="4039"/>
                  </a:lnTo>
                  <a:lnTo>
                    <a:pt x="4554" y="1394"/>
                  </a:lnTo>
                  <a:lnTo>
                    <a:pt x="35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8"/>
            <p:cNvSpPr/>
            <p:nvPr/>
          </p:nvSpPr>
          <p:spPr>
            <a:xfrm>
              <a:off x="5623625" y="4190875"/>
              <a:ext cx="117425" cy="90400"/>
            </a:xfrm>
            <a:custGeom>
              <a:avLst/>
              <a:gdLst/>
              <a:ahLst/>
              <a:cxnLst/>
              <a:rect l="l" t="t" r="r" b="b"/>
              <a:pathLst>
                <a:path w="4697" h="3616" extrusionOk="0">
                  <a:moveTo>
                    <a:pt x="829" y="0"/>
                  </a:moveTo>
                  <a:lnTo>
                    <a:pt x="1" y="1535"/>
                  </a:lnTo>
                  <a:lnTo>
                    <a:pt x="3868" y="3615"/>
                  </a:lnTo>
                  <a:lnTo>
                    <a:pt x="4696" y="2080"/>
                  </a:lnTo>
                  <a:lnTo>
                    <a:pt x="8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8"/>
            <p:cNvSpPr/>
            <p:nvPr/>
          </p:nvSpPr>
          <p:spPr>
            <a:xfrm>
              <a:off x="5002625" y="4391800"/>
              <a:ext cx="117425" cy="90400"/>
            </a:xfrm>
            <a:custGeom>
              <a:avLst/>
              <a:gdLst/>
              <a:ahLst/>
              <a:cxnLst/>
              <a:rect l="l" t="t" r="r" b="b"/>
              <a:pathLst>
                <a:path w="4697" h="3616" extrusionOk="0">
                  <a:moveTo>
                    <a:pt x="829" y="1"/>
                  </a:moveTo>
                  <a:lnTo>
                    <a:pt x="1" y="1536"/>
                  </a:lnTo>
                  <a:lnTo>
                    <a:pt x="3868" y="3616"/>
                  </a:lnTo>
                  <a:lnTo>
                    <a:pt x="4696" y="2081"/>
                  </a:lnTo>
                  <a:lnTo>
                    <a:pt x="8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8"/>
            <p:cNvSpPr/>
            <p:nvPr/>
          </p:nvSpPr>
          <p:spPr>
            <a:xfrm>
              <a:off x="4594175" y="4763900"/>
              <a:ext cx="118175" cy="80800"/>
            </a:xfrm>
            <a:custGeom>
              <a:avLst/>
              <a:gdLst/>
              <a:ahLst/>
              <a:cxnLst/>
              <a:rect l="l" t="t" r="r" b="b"/>
              <a:pathLst>
                <a:path w="4727" h="3232" extrusionOk="0">
                  <a:moveTo>
                    <a:pt x="647" y="1"/>
                  </a:moveTo>
                  <a:lnTo>
                    <a:pt x="1" y="1626"/>
                  </a:lnTo>
                  <a:lnTo>
                    <a:pt x="4090" y="3232"/>
                  </a:lnTo>
                  <a:lnTo>
                    <a:pt x="4727" y="1606"/>
                  </a:lnTo>
                  <a:lnTo>
                    <a:pt x="6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8"/>
            <p:cNvSpPr/>
            <p:nvPr/>
          </p:nvSpPr>
          <p:spPr>
            <a:xfrm>
              <a:off x="5416125" y="4546550"/>
              <a:ext cx="58850" cy="114875"/>
            </a:xfrm>
            <a:custGeom>
              <a:avLst/>
              <a:gdLst/>
              <a:ahLst/>
              <a:cxnLst/>
              <a:rect l="l" t="t" r="r" b="b"/>
              <a:pathLst>
                <a:path w="2354" h="4595" extrusionOk="0">
                  <a:moveTo>
                    <a:pt x="616" y="1"/>
                  </a:moveTo>
                  <a:lnTo>
                    <a:pt x="1" y="4343"/>
                  </a:lnTo>
                  <a:lnTo>
                    <a:pt x="1737" y="4595"/>
                  </a:lnTo>
                  <a:lnTo>
                    <a:pt x="2353" y="243"/>
                  </a:lnTo>
                  <a:lnTo>
                    <a:pt x="6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8"/>
            <p:cNvSpPr/>
            <p:nvPr/>
          </p:nvSpPr>
          <p:spPr>
            <a:xfrm>
              <a:off x="5211150" y="4145675"/>
              <a:ext cx="102775" cy="113125"/>
            </a:xfrm>
            <a:custGeom>
              <a:avLst/>
              <a:gdLst/>
              <a:ahLst/>
              <a:cxnLst/>
              <a:rect l="l" t="t" r="r" b="b"/>
              <a:pathLst>
                <a:path w="4111" h="4525" extrusionOk="0">
                  <a:moveTo>
                    <a:pt x="1364" y="1"/>
                  </a:moveTo>
                  <a:lnTo>
                    <a:pt x="0" y="1091"/>
                  </a:lnTo>
                  <a:lnTo>
                    <a:pt x="2737" y="4524"/>
                  </a:lnTo>
                  <a:lnTo>
                    <a:pt x="4110" y="3434"/>
                  </a:lnTo>
                  <a:lnTo>
                    <a:pt x="1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8"/>
            <p:cNvSpPr/>
            <p:nvPr/>
          </p:nvSpPr>
          <p:spPr>
            <a:xfrm>
              <a:off x="4687850" y="4469300"/>
              <a:ext cx="58825" cy="114900"/>
            </a:xfrm>
            <a:custGeom>
              <a:avLst/>
              <a:gdLst/>
              <a:ahLst/>
              <a:cxnLst/>
              <a:rect l="l" t="t" r="r" b="b"/>
              <a:pathLst>
                <a:path w="2353" h="4596" extrusionOk="0">
                  <a:moveTo>
                    <a:pt x="616" y="1"/>
                  </a:moveTo>
                  <a:lnTo>
                    <a:pt x="0" y="4353"/>
                  </a:lnTo>
                  <a:lnTo>
                    <a:pt x="1737" y="4595"/>
                  </a:lnTo>
                  <a:lnTo>
                    <a:pt x="2353" y="243"/>
                  </a:lnTo>
                  <a:lnTo>
                    <a:pt x="6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8"/>
            <p:cNvSpPr/>
            <p:nvPr/>
          </p:nvSpPr>
          <p:spPr>
            <a:xfrm>
              <a:off x="6327675" y="3632725"/>
              <a:ext cx="64150" cy="116400"/>
            </a:xfrm>
            <a:custGeom>
              <a:avLst/>
              <a:gdLst/>
              <a:ahLst/>
              <a:cxnLst/>
              <a:rect l="l" t="t" r="r" b="b"/>
              <a:pathLst>
                <a:path w="2566" h="4656" extrusionOk="0">
                  <a:moveTo>
                    <a:pt x="849" y="1"/>
                  </a:moveTo>
                  <a:lnTo>
                    <a:pt x="1" y="4312"/>
                  </a:lnTo>
                  <a:lnTo>
                    <a:pt x="1717" y="4655"/>
                  </a:lnTo>
                  <a:lnTo>
                    <a:pt x="2565" y="344"/>
                  </a:lnTo>
                  <a:lnTo>
                    <a:pt x="8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8"/>
            <p:cNvSpPr/>
            <p:nvPr/>
          </p:nvSpPr>
          <p:spPr>
            <a:xfrm>
              <a:off x="6478375" y="3420425"/>
              <a:ext cx="98225" cy="114875"/>
            </a:xfrm>
            <a:custGeom>
              <a:avLst/>
              <a:gdLst/>
              <a:ahLst/>
              <a:cxnLst/>
              <a:rect l="l" t="t" r="r" b="b"/>
              <a:pathLst>
                <a:path w="3929" h="4595" extrusionOk="0">
                  <a:moveTo>
                    <a:pt x="2505" y="0"/>
                  </a:moveTo>
                  <a:lnTo>
                    <a:pt x="1" y="3605"/>
                  </a:lnTo>
                  <a:lnTo>
                    <a:pt x="1425" y="4595"/>
                  </a:lnTo>
                  <a:lnTo>
                    <a:pt x="3929" y="990"/>
                  </a:lnTo>
                  <a:lnTo>
                    <a:pt x="25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8"/>
            <p:cNvSpPr/>
            <p:nvPr/>
          </p:nvSpPr>
          <p:spPr>
            <a:xfrm>
              <a:off x="6371350" y="3112450"/>
              <a:ext cx="111850" cy="49000"/>
            </a:xfrm>
            <a:custGeom>
              <a:avLst/>
              <a:gdLst/>
              <a:ahLst/>
              <a:cxnLst/>
              <a:rect l="l" t="t" r="r" b="b"/>
              <a:pathLst>
                <a:path w="4474" h="1960" extrusionOk="0">
                  <a:moveTo>
                    <a:pt x="4393" y="1"/>
                  </a:moveTo>
                  <a:lnTo>
                    <a:pt x="1" y="213"/>
                  </a:lnTo>
                  <a:lnTo>
                    <a:pt x="91" y="1959"/>
                  </a:lnTo>
                  <a:lnTo>
                    <a:pt x="4474" y="1737"/>
                  </a:lnTo>
                  <a:lnTo>
                    <a:pt x="4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8"/>
            <p:cNvSpPr/>
            <p:nvPr/>
          </p:nvSpPr>
          <p:spPr>
            <a:xfrm>
              <a:off x="7052925" y="3360350"/>
              <a:ext cx="63900" cy="116400"/>
            </a:xfrm>
            <a:custGeom>
              <a:avLst/>
              <a:gdLst/>
              <a:ahLst/>
              <a:cxnLst/>
              <a:rect l="l" t="t" r="r" b="b"/>
              <a:pathLst>
                <a:path w="2556" h="4656" extrusionOk="0">
                  <a:moveTo>
                    <a:pt x="849" y="0"/>
                  </a:moveTo>
                  <a:lnTo>
                    <a:pt x="1" y="4312"/>
                  </a:lnTo>
                  <a:lnTo>
                    <a:pt x="1718" y="4655"/>
                  </a:lnTo>
                  <a:lnTo>
                    <a:pt x="2556" y="344"/>
                  </a:lnTo>
                  <a:lnTo>
                    <a:pt x="8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8"/>
            <p:cNvSpPr/>
            <p:nvPr/>
          </p:nvSpPr>
          <p:spPr>
            <a:xfrm>
              <a:off x="6772225" y="4249925"/>
              <a:ext cx="117400" cy="69950"/>
            </a:xfrm>
            <a:custGeom>
              <a:avLst/>
              <a:gdLst/>
              <a:ahLst/>
              <a:cxnLst/>
              <a:rect l="l" t="t" r="r" b="b"/>
              <a:pathLst>
                <a:path w="4696" h="2798" extrusionOk="0">
                  <a:moveTo>
                    <a:pt x="445" y="1"/>
                  </a:moveTo>
                  <a:lnTo>
                    <a:pt x="0" y="1697"/>
                  </a:lnTo>
                  <a:lnTo>
                    <a:pt x="4262" y="2798"/>
                  </a:lnTo>
                  <a:lnTo>
                    <a:pt x="4696" y="1102"/>
                  </a:lnTo>
                  <a:lnTo>
                    <a:pt x="4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8"/>
            <p:cNvSpPr/>
            <p:nvPr/>
          </p:nvSpPr>
          <p:spPr>
            <a:xfrm>
              <a:off x="5910150" y="4626825"/>
              <a:ext cx="117400" cy="69950"/>
            </a:xfrm>
            <a:custGeom>
              <a:avLst/>
              <a:gdLst/>
              <a:ahLst/>
              <a:cxnLst/>
              <a:rect l="l" t="t" r="r" b="b"/>
              <a:pathLst>
                <a:path w="4696" h="2798" extrusionOk="0">
                  <a:moveTo>
                    <a:pt x="445" y="1"/>
                  </a:moveTo>
                  <a:lnTo>
                    <a:pt x="0" y="1687"/>
                  </a:lnTo>
                  <a:lnTo>
                    <a:pt x="4251" y="2798"/>
                  </a:lnTo>
                  <a:lnTo>
                    <a:pt x="4696" y="1101"/>
                  </a:lnTo>
                  <a:lnTo>
                    <a:pt x="4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chemeClr val="dk1"/>
            </a:gs>
            <a:gs pos="100000">
              <a:schemeClr val="lt1"/>
            </a:gs>
          </a:gsLst>
          <a:path path="circle">
            <a:fillToRect l="50000" t="50000" r="50000" b="50000"/>
          </a:path>
          <a:tileRect/>
        </a:gradFill>
        <a:effectLst/>
      </p:bgPr>
    </p:bg>
    <p:spTree>
      <p:nvGrpSpPr>
        <p:cNvPr id="1" name="Shape 524"/>
        <p:cNvGrpSpPr/>
        <p:nvPr/>
      </p:nvGrpSpPr>
      <p:grpSpPr>
        <a:xfrm>
          <a:off x="0" y="0"/>
          <a:ext cx="0" cy="0"/>
          <a:chOff x="0" y="0"/>
          <a:chExt cx="0" cy="0"/>
        </a:xfrm>
      </p:grpSpPr>
      <p:sp>
        <p:nvSpPr>
          <p:cNvPr id="525" name="Google Shape;525;p9"/>
          <p:cNvSpPr txBox="1">
            <a:spLocks noGrp="1"/>
          </p:cNvSpPr>
          <p:nvPr>
            <p:ph type="title"/>
          </p:nvPr>
        </p:nvSpPr>
        <p:spPr>
          <a:xfrm>
            <a:off x="720000" y="1413525"/>
            <a:ext cx="3298500" cy="20952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6" name="Google Shape;526;p9"/>
          <p:cNvSpPr txBox="1">
            <a:spLocks noGrp="1"/>
          </p:cNvSpPr>
          <p:nvPr>
            <p:ph type="subTitle" idx="1"/>
          </p:nvPr>
        </p:nvSpPr>
        <p:spPr>
          <a:xfrm>
            <a:off x="720000" y="3508800"/>
            <a:ext cx="4294800" cy="100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27" name="Google Shape;527;p9"/>
          <p:cNvSpPr/>
          <p:nvPr/>
        </p:nvSpPr>
        <p:spPr>
          <a:xfrm>
            <a:off x="-1513950" y="4705812"/>
            <a:ext cx="12171900" cy="2117696"/>
          </a:xfrm>
          <a:custGeom>
            <a:avLst/>
            <a:gdLst/>
            <a:ahLst/>
            <a:cxnLst/>
            <a:rect l="l" t="t" r="r" b="b"/>
            <a:pathLst>
              <a:path w="38533" h="13609" extrusionOk="0">
                <a:moveTo>
                  <a:pt x="1" y="0"/>
                </a:moveTo>
                <a:lnTo>
                  <a:pt x="1" y="13609"/>
                </a:lnTo>
                <a:lnTo>
                  <a:pt x="38533" y="13609"/>
                </a:lnTo>
                <a:lnTo>
                  <a:pt x="385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 name="Google Shape;528;p9"/>
          <p:cNvGrpSpPr/>
          <p:nvPr/>
        </p:nvGrpSpPr>
        <p:grpSpPr>
          <a:xfrm>
            <a:off x="-1513656" y="4700020"/>
            <a:ext cx="12171546" cy="2123753"/>
            <a:chOff x="-6134075" y="3104468"/>
            <a:chExt cx="18783249" cy="3277397"/>
          </a:xfrm>
        </p:grpSpPr>
        <p:sp>
          <p:nvSpPr>
            <p:cNvPr id="529" name="Google Shape;529;p9"/>
            <p:cNvSpPr/>
            <p:nvPr/>
          </p:nvSpPr>
          <p:spPr>
            <a:xfrm>
              <a:off x="-6134075" y="3104468"/>
              <a:ext cx="7262883" cy="3277397"/>
            </a:xfrm>
            <a:custGeom>
              <a:avLst/>
              <a:gdLst/>
              <a:ahLst/>
              <a:cxnLst/>
              <a:rect l="l" t="t" r="r" b="b"/>
              <a:pathLst>
                <a:path w="30245" h="13648" extrusionOk="0">
                  <a:moveTo>
                    <a:pt x="25428" y="1"/>
                  </a:moveTo>
                  <a:lnTo>
                    <a:pt x="1" y="13648"/>
                  </a:lnTo>
                  <a:lnTo>
                    <a:pt x="11173" y="13648"/>
                  </a:lnTo>
                  <a:lnTo>
                    <a:pt x="30244" y="37"/>
                  </a:lnTo>
                  <a:lnTo>
                    <a:pt x="254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9"/>
            <p:cNvSpPr/>
            <p:nvPr/>
          </p:nvSpPr>
          <p:spPr>
            <a:xfrm>
              <a:off x="-767484" y="3113354"/>
              <a:ext cx="4209807" cy="3268512"/>
            </a:xfrm>
            <a:custGeom>
              <a:avLst/>
              <a:gdLst/>
              <a:ahLst/>
              <a:cxnLst/>
              <a:rect l="l" t="t" r="r" b="b"/>
              <a:pathLst>
                <a:path w="17531" h="13611" extrusionOk="0">
                  <a:moveTo>
                    <a:pt x="12712" y="0"/>
                  </a:moveTo>
                  <a:lnTo>
                    <a:pt x="1" y="13611"/>
                  </a:lnTo>
                  <a:lnTo>
                    <a:pt x="11172" y="13611"/>
                  </a:lnTo>
                  <a:lnTo>
                    <a:pt x="175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9"/>
            <p:cNvSpPr/>
            <p:nvPr/>
          </p:nvSpPr>
          <p:spPr>
            <a:xfrm>
              <a:off x="4598626" y="3113354"/>
              <a:ext cx="2683989" cy="3268512"/>
            </a:xfrm>
            <a:custGeom>
              <a:avLst/>
              <a:gdLst/>
              <a:ahLst/>
              <a:cxnLst/>
              <a:rect l="l" t="t" r="r" b="b"/>
              <a:pathLst>
                <a:path w="11177" h="13611" extrusionOk="0">
                  <a:moveTo>
                    <a:pt x="0" y="0"/>
                  </a:moveTo>
                  <a:lnTo>
                    <a:pt x="0" y="13611"/>
                  </a:lnTo>
                  <a:lnTo>
                    <a:pt x="11176" y="13611"/>
                  </a:lnTo>
                  <a:lnTo>
                    <a:pt x="4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9"/>
            <p:cNvSpPr/>
            <p:nvPr/>
          </p:nvSpPr>
          <p:spPr>
            <a:xfrm>
              <a:off x="6912590" y="3113354"/>
              <a:ext cx="5736585" cy="3268512"/>
            </a:xfrm>
            <a:custGeom>
              <a:avLst/>
              <a:gdLst/>
              <a:ahLst/>
              <a:cxnLst/>
              <a:rect l="l" t="t" r="r" b="b"/>
              <a:pathLst>
                <a:path w="23889" h="13611" extrusionOk="0">
                  <a:moveTo>
                    <a:pt x="1" y="0"/>
                  </a:moveTo>
                  <a:lnTo>
                    <a:pt x="12712" y="13611"/>
                  </a:lnTo>
                  <a:lnTo>
                    <a:pt x="23888" y="13611"/>
                  </a:lnTo>
                  <a:lnTo>
                    <a:pt x="48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 name="Google Shape;533;p9"/>
          <p:cNvGrpSpPr/>
          <p:nvPr/>
        </p:nvGrpSpPr>
        <p:grpSpPr>
          <a:xfrm>
            <a:off x="-1513928" y="4497191"/>
            <a:ext cx="12171686" cy="208608"/>
            <a:chOff x="26" y="3997406"/>
            <a:chExt cx="13412326" cy="229871"/>
          </a:xfrm>
        </p:grpSpPr>
        <p:grpSp>
          <p:nvGrpSpPr>
            <p:cNvPr id="534" name="Google Shape;534;p9"/>
            <p:cNvGrpSpPr/>
            <p:nvPr/>
          </p:nvGrpSpPr>
          <p:grpSpPr>
            <a:xfrm>
              <a:off x="26" y="3997406"/>
              <a:ext cx="7221926" cy="229871"/>
              <a:chOff x="0" y="3997325"/>
              <a:chExt cx="9143993" cy="291050"/>
            </a:xfrm>
          </p:grpSpPr>
          <p:sp>
            <p:nvSpPr>
              <p:cNvPr id="535" name="Google Shape;535;p9"/>
              <p:cNvSpPr/>
              <p:nvPr/>
            </p:nvSpPr>
            <p:spPr>
              <a:xfrm>
                <a:off x="0"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9"/>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9"/>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9"/>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9"/>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9"/>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9"/>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 name="Google Shape;542;p9"/>
            <p:cNvGrpSpPr/>
            <p:nvPr/>
          </p:nvGrpSpPr>
          <p:grpSpPr>
            <a:xfrm>
              <a:off x="7221944" y="3997406"/>
              <a:ext cx="6190407" cy="229871"/>
              <a:chOff x="1306050" y="3997325"/>
              <a:chExt cx="7837943" cy="291050"/>
            </a:xfrm>
          </p:grpSpPr>
          <p:sp>
            <p:nvSpPr>
              <p:cNvPr id="543" name="Google Shape;543;p9"/>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9"/>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9"/>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9"/>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9"/>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9"/>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gradFill>
          <a:gsLst>
            <a:gs pos="0">
              <a:schemeClr val="dk1"/>
            </a:gs>
            <a:gs pos="100000">
              <a:schemeClr val="lt1"/>
            </a:gs>
          </a:gsLst>
          <a:path path="circle">
            <a:fillToRect l="50000" t="50000" r="50000" b="50000"/>
          </a:path>
          <a:tileRect/>
        </a:gradFill>
        <a:effectLst/>
      </p:bgPr>
    </p:bg>
    <p:spTree>
      <p:nvGrpSpPr>
        <p:cNvPr id="1" name="Shape 549"/>
        <p:cNvGrpSpPr/>
        <p:nvPr/>
      </p:nvGrpSpPr>
      <p:grpSpPr>
        <a:xfrm>
          <a:off x="0" y="0"/>
          <a:ext cx="0" cy="0"/>
          <a:chOff x="0" y="0"/>
          <a:chExt cx="0" cy="0"/>
        </a:xfrm>
      </p:grpSpPr>
      <p:sp>
        <p:nvSpPr>
          <p:cNvPr id="550" name="Google Shape;550;p10"/>
          <p:cNvSpPr txBox="1">
            <a:spLocks noGrp="1"/>
          </p:cNvSpPr>
          <p:nvPr>
            <p:ph type="title"/>
          </p:nvPr>
        </p:nvSpPr>
        <p:spPr>
          <a:xfrm>
            <a:off x="720000" y="386205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551" name="Google Shape;551;p10"/>
          <p:cNvGrpSpPr/>
          <p:nvPr/>
        </p:nvGrpSpPr>
        <p:grpSpPr>
          <a:xfrm>
            <a:off x="-5596073" y="4700231"/>
            <a:ext cx="20336146" cy="3511718"/>
            <a:chOff x="-5596083" y="4138656"/>
            <a:chExt cx="20336146" cy="3511718"/>
          </a:xfrm>
        </p:grpSpPr>
        <p:sp>
          <p:nvSpPr>
            <p:cNvPr id="552" name="Google Shape;552;p10"/>
            <p:cNvSpPr/>
            <p:nvPr/>
          </p:nvSpPr>
          <p:spPr>
            <a:xfrm>
              <a:off x="-5596083" y="4138656"/>
              <a:ext cx="20336146" cy="3511718"/>
            </a:xfrm>
            <a:custGeom>
              <a:avLst/>
              <a:gdLst/>
              <a:ahLst/>
              <a:cxnLst/>
              <a:rect l="l" t="t" r="r" b="b"/>
              <a:pathLst>
                <a:path w="284810" h="49182" extrusionOk="0">
                  <a:moveTo>
                    <a:pt x="284810" y="49182"/>
                  </a:moveTo>
                  <a:lnTo>
                    <a:pt x="0" y="49182"/>
                  </a:lnTo>
                  <a:lnTo>
                    <a:pt x="75771" y="0"/>
                  </a:lnTo>
                  <a:lnTo>
                    <a:pt x="208932" y="0"/>
                  </a:lnTo>
                  <a:close/>
                </a:path>
              </a:pathLst>
            </a:custGeom>
            <a:solidFill>
              <a:srgbClr val="80B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0"/>
            <p:cNvSpPr/>
            <p:nvPr/>
          </p:nvSpPr>
          <p:spPr>
            <a:xfrm>
              <a:off x="-5586943" y="4143226"/>
              <a:ext cx="5872713" cy="3501079"/>
            </a:xfrm>
            <a:custGeom>
              <a:avLst/>
              <a:gdLst/>
              <a:ahLst/>
              <a:cxnLst/>
              <a:rect l="l" t="t" r="r" b="b"/>
              <a:pathLst>
                <a:path w="82248" h="49033" extrusionOk="0">
                  <a:moveTo>
                    <a:pt x="14364" y="49032"/>
                  </a:moveTo>
                  <a:lnTo>
                    <a:pt x="0" y="49032"/>
                  </a:lnTo>
                  <a:lnTo>
                    <a:pt x="75515" y="0"/>
                  </a:lnTo>
                  <a:lnTo>
                    <a:pt x="822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0"/>
            <p:cNvSpPr/>
            <p:nvPr/>
          </p:nvSpPr>
          <p:spPr>
            <a:xfrm>
              <a:off x="-3831870" y="4143226"/>
              <a:ext cx="4940268" cy="3501079"/>
            </a:xfrm>
            <a:custGeom>
              <a:avLst/>
              <a:gdLst/>
              <a:ahLst/>
              <a:cxnLst/>
              <a:rect l="l" t="t" r="r" b="b"/>
              <a:pathLst>
                <a:path w="69189" h="49033" extrusionOk="0">
                  <a:moveTo>
                    <a:pt x="14321" y="49032"/>
                  </a:moveTo>
                  <a:lnTo>
                    <a:pt x="0" y="49032"/>
                  </a:lnTo>
                  <a:lnTo>
                    <a:pt x="62455" y="0"/>
                  </a:lnTo>
                  <a:lnTo>
                    <a:pt x="691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0"/>
            <p:cNvSpPr/>
            <p:nvPr/>
          </p:nvSpPr>
          <p:spPr>
            <a:xfrm>
              <a:off x="-2078296" y="4143226"/>
              <a:ext cx="4007751" cy="3501079"/>
            </a:xfrm>
            <a:custGeom>
              <a:avLst/>
              <a:gdLst/>
              <a:ahLst/>
              <a:cxnLst/>
              <a:rect l="l" t="t" r="r" b="b"/>
              <a:pathLst>
                <a:path w="56129" h="49033" extrusionOk="0">
                  <a:moveTo>
                    <a:pt x="14342" y="49032"/>
                  </a:moveTo>
                  <a:lnTo>
                    <a:pt x="0" y="49032"/>
                  </a:lnTo>
                  <a:lnTo>
                    <a:pt x="49396" y="0"/>
                  </a:lnTo>
                  <a:lnTo>
                    <a:pt x="561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0"/>
            <p:cNvSpPr/>
            <p:nvPr/>
          </p:nvSpPr>
          <p:spPr>
            <a:xfrm>
              <a:off x="-324722" y="4143226"/>
              <a:ext cx="3076805" cy="3501079"/>
            </a:xfrm>
            <a:custGeom>
              <a:avLst/>
              <a:gdLst/>
              <a:ahLst/>
              <a:cxnLst/>
              <a:rect l="l" t="t" r="r" b="b"/>
              <a:pathLst>
                <a:path w="43091" h="49033" extrusionOk="0">
                  <a:moveTo>
                    <a:pt x="14342" y="49032"/>
                  </a:moveTo>
                  <a:lnTo>
                    <a:pt x="0" y="49032"/>
                  </a:lnTo>
                  <a:lnTo>
                    <a:pt x="36357" y="0"/>
                  </a:lnTo>
                  <a:lnTo>
                    <a:pt x="430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0"/>
            <p:cNvSpPr/>
            <p:nvPr/>
          </p:nvSpPr>
          <p:spPr>
            <a:xfrm>
              <a:off x="1430352" y="4143226"/>
              <a:ext cx="2144288" cy="3501079"/>
            </a:xfrm>
            <a:custGeom>
              <a:avLst/>
              <a:gdLst/>
              <a:ahLst/>
              <a:cxnLst/>
              <a:rect l="l" t="t" r="r" b="b"/>
              <a:pathLst>
                <a:path w="30031" h="49033" extrusionOk="0">
                  <a:moveTo>
                    <a:pt x="14321" y="49032"/>
                  </a:moveTo>
                  <a:lnTo>
                    <a:pt x="0" y="49032"/>
                  </a:lnTo>
                  <a:lnTo>
                    <a:pt x="23319" y="0"/>
                  </a:lnTo>
                  <a:lnTo>
                    <a:pt x="300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0"/>
            <p:cNvSpPr/>
            <p:nvPr/>
          </p:nvSpPr>
          <p:spPr>
            <a:xfrm>
              <a:off x="3183926" y="4143226"/>
              <a:ext cx="1211843" cy="3501079"/>
            </a:xfrm>
            <a:custGeom>
              <a:avLst/>
              <a:gdLst/>
              <a:ahLst/>
              <a:cxnLst/>
              <a:rect l="l" t="t" r="r" b="b"/>
              <a:pathLst>
                <a:path w="16972" h="49033" extrusionOk="0">
                  <a:moveTo>
                    <a:pt x="14342" y="49032"/>
                  </a:moveTo>
                  <a:lnTo>
                    <a:pt x="0" y="49032"/>
                  </a:lnTo>
                  <a:lnTo>
                    <a:pt x="10281" y="0"/>
                  </a:lnTo>
                  <a:lnTo>
                    <a:pt x="169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0"/>
            <p:cNvSpPr/>
            <p:nvPr/>
          </p:nvSpPr>
          <p:spPr>
            <a:xfrm>
              <a:off x="4739072" y="4143226"/>
              <a:ext cx="1220983" cy="3501079"/>
            </a:xfrm>
            <a:custGeom>
              <a:avLst/>
              <a:gdLst/>
              <a:ahLst/>
              <a:cxnLst/>
              <a:rect l="l" t="t" r="r" b="b"/>
              <a:pathLst>
                <a:path w="17100" h="49033" extrusionOk="0">
                  <a:moveTo>
                    <a:pt x="17099" y="49032"/>
                  </a:moveTo>
                  <a:lnTo>
                    <a:pt x="2757" y="49032"/>
                  </a:lnTo>
                  <a:lnTo>
                    <a:pt x="0" y="0"/>
                  </a:lnTo>
                  <a:lnTo>
                    <a:pt x="67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0"/>
            <p:cNvSpPr/>
            <p:nvPr/>
          </p:nvSpPr>
          <p:spPr>
            <a:xfrm>
              <a:off x="5561629" y="4143226"/>
              <a:ext cx="2152000" cy="3501079"/>
            </a:xfrm>
            <a:custGeom>
              <a:avLst/>
              <a:gdLst/>
              <a:ahLst/>
              <a:cxnLst/>
              <a:rect l="l" t="t" r="r" b="b"/>
              <a:pathLst>
                <a:path w="30139" h="49033" extrusionOk="0">
                  <a:moveTo>
                    <a:pt x="30138" y="49032"/>
                  </a:moveTo>
                  <a:lnTo>
                    <a:pt x="15818" y="49032"/>
                  </a:lnTo>
                  <a:lnTo>
                    <a:pt x="1" y="0"/>
                  </a:lnTo>
                  <a:lnTo>
                    <a:pt x="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0"/>
            <p:cNvSpPr/>
            <p:nvPr/>
          </p:nvSpPr>
          <p:spPr>
            <a:xfrm>
              <a:off x="6384257" y="4143226"/>
              <a:ext cx="3084445" cy="3501079"/>
            </a:xfrm>
            <a:custGeom>
              <a:avLst/>
              <a:gdLst/>
              <a:ahLst/>
              <a:cxnLst/>
              <a:rect l="l" t="t" r="r" b="b"/>
              <a:pathLst>
                <a:path w="43198" h="49033" extrusionOk="0">
                  <a:moveTo>
                    <a:pt x="43197" y="49032"/>
                  </a:moveTo>
                  <a:lnTo>
                    <a:pt x="28855" y="49032"/>
                  </a:lnTo>
                  <a:lnTo>
                    <a:pt x="0" y="0"/>
                  </a:lnTo>
                  <a:lnTo>
                    <a:pt x="67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0"/>
            <p:cNvSpPr/>
            <p:nvPr/>
          </p:nvSpPr>
          <p:spPr>
            <a:xfrm>
              <a:off x="7206885" y="4143226"/>
              <a:ext cx="4015391" cy="3501079"/>
            </a:xfrm>
            <a:custGeom>
              <a:avLst/>
              <a:gdLst/>
              <a:ahLst/>
              <a:cxnLst/>
              <a:rect l="l" t="t" r="r" b="b"/>
              <a:pathLst>
                <a:path w="56236" h="49033" extrusionOk="0">
                  <a:moveTo>
                    <a:pt x="56235" y="49032"/>
                  </a:moveTo>
                  <a:lnTo>
                    <a:pt x="41915" y="49032"/>
                  </a:lnTo>
                  <a:lnTo>
                    <a:pt x="0" y="0"/>
                  </a:lnTo>
                  <a:lnTo>
                    <a:pt x="67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0"/>
            <p:cNvSpPr/>
            <p:nvPr/>
          </p:nvSpPr>
          <p:spPr>
            <a:xfrm>
              <a:off x="8029442" y="4143226"/>
              <a:ext cx="4946408" cy="3501079"/>
            </a:xfrm>
            <a:custGeom>
              <a:avLst/>
              <a:gdLst/>
              <a:ahLst/>
              <a:cxnLst/>
              <a:rect l="l" t="t" r="r" b="b"/>
              <a:pathLst>
                <a:path w="69275" h="49033" extrusionOk="0">
                  <a:moveTo>
                    <a:pt x="69274" y="49032"/>
                  </a:moveTo>
                  <a:lnTo>
                    <a:pt x="54953" y="49032"/>
                  </a:lnTo>
                  <a:lnTo>
                    <a:pt x="1" y="0"/>
                  </a:lnTo>
                  <a:lnTo>
                    <a:pt x="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0"/>
            <p:cNvSpPr/>
            <p:nvPr/>
          </p:nvSpPr>
          <p:spPr>
            <a:xfrm>
              <a:off x="8850499" y="4143226"/>
              <a:ext cx="5880424" cy="3501079"/>
            </a:xfrm>
            <a:custGeom>
              <a:avLst/>
              <a:gdLst/>
              <a:ahLst/>
              <a:cxnLst/>
              <a:rect l="l" t="t" r="r" b="b"/>
              <a:pathLst>
                <a:path w="82356" h="49033" extrusionOk="0">
                  <a:moveTo>
                    <a:pt x="82355" y="49032"/>
                  </a:moveTo>
                  <a:lnTo>
                    <a:pt x="68013" y="49032"/>
                  </a:lnTo>
                  <a:lnTo>
                    <a:pt x="1" y="0"/>
                  </a:lnTo>
                  <a:lnTo>
                    <a:pt x="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 name="Google Shape;565;p10"/>
            <p:cNvGrpSpPr/>
            <p:nvPr/>
          </p:nvGrpSpPr>
          <p:grpSpPr>
            <a:xfrm>
              <a:off x="-4225655" y="4326373"/>
              <a:ext cx="17593719" cy="3021825"/>
              <a:chOff x="-4225655" y="4326373"/>
              <a:chExt cx="17593719" cy="3021825"/>
            </a:xfrm>
          </p:grpSpPr>
          <p:sp>
            <p:nvSpPr>
              <p:cNvPr id="566" name="Google Shape;566;p10"/>
              <p:cNvSpPr/>
              <p:nvPr/>
            </p:nvSpPr>
            <p:spPr>
              <a:xfrm>
                <a:off x="-4225655" y="4326373"/>
                <a:ext cx="8790790" cy="3021825"/>
              </a:xfrm>
              <a:custGeom>
                <a:avLst/>
                <a:gdLst/>
                <a:ahLst/>
                <a:cxnLst/>
                <a:rect l="l" t="t" r="r" b="b"/>
                <a:pathLst>
                  <a:path w="123116" h="42321" fill="none" extrusionOk="0">
                    <a:moveTo>
                      <a:pt x="123116" y="42321"/>
                    </a:moveTo>
                    <a:lnTo>
                      <a:pt x="1" y="42321"/>
                    </a:lnTo>
                    <a:lnTo>
                      <a:pt x="58609" y="0"/>
                    </a:lnTo>
                    <a:lnTo>
                      <a:pt x="123116" y="0"/>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0"/>
              <p:cNvSpPr/>
              <p:nvPr/>
            </p:nvSpPr>
            <p:spPr>
              <a:xfrm>
                <a:off x="-3473215" y="4871174"/>
                <a:ext cx="4067301" cy="1933723"/>
              </a:xfrm>
              <a:custGeom>
                <a:avLst/>
                <a:gdLst/>
                <a:ahLst/>
                <a:cxnLst/>
                <a:rect l="l" t="t" r="r" b="b"/>
                <a:pathLst>
                  <a:path w="56963" h="27082" fill="none" extrusionOk="0">
                    <a:moveTo>
                      <a:pt x="29176" y="27082"/>
                    </a:moveTo>
                    <a:lnTo>
                      <a:pt x="0" y="27082"/>
                    </a:lnTo>
                    <a:lnTo>
                      <a:pt x="37512" y="1"/>
                    </a:lnTo>
                    <a:lnTo>
                      <a:pt x="56962" y="1"/>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0"/>
              <p:cNvSpPr/>
              <p:nvPr/>
            </p:nvSpPr>
            <p:spPr>
              <a:xfrm>
                <a:off x="-765847" y="5477096"/>
                <a:ext cx="903599" cy="721951"/>
              </a:xfrm>
              <a:custGeom>
                <a:avLst/>
                <a:gdLst/>
                <a:ahLst/>
                <a:cxnLst/>
                <a:rect l="l" t="t" r="r" b="b"/>
                <a:pathLst>
                  <a:path w="12655" h="10111" fill="none" extrusionOk="0">
                    <a:moveTo>
                      <a:pt x="10346" y="0"/>
                    </a:moveTo>
                    <a:lnTo>
                      <a:pt x="1" y="10110"/>
                    </a:lnTo>
                    <a:cubicBezTo>
                      <a:pt x="4767" y="8956"/>
                      <a:pt x="8828" y="7118"/>
                      <a:pt x="10731" y="5044"/>
                    </a:cubicBezTo>
                    <a:cubicBezTo>
                      <a:pt x="12654" y="2993"/>
                      <a:pt x="12334" y="1176"/>
                      <a:pt x="10346" y="0"/>
                    </a:cubicBez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0"/>
              <p:cNvSpPr/>
              <p:nvPr/>
            </p:nvSpPr>
            <p:spPr>
              <a:xfrm>
                <a:off x="-1119860" y="5806690"/>
                <a:ext cx="178578" cy="64191"/>
              </a:xfrm>
              <a:custGeom>
                <a:avLst/>
                <a:gdLst/>
                <a:ahLst/>
                <a:cxnLst/>
                <a:rect l="l" t="t" r="r" b="b"/>
                <a:pathLst>
                  <a:path w="2501" h="899" extrusionOk="0">
                    <a:moveTo>
                      <a:pt x="1753" y="1"/>
                    </a:moveTo>
                    <a:cubicBezTo>
                      <a:pt x="1218" y="1"/>
                      <a:pt x="706" y="151"/>
                      <a:pt x="257" y="428"/>
                    </a:cubicBezTo>
                    <a:cubicBezTo>
                      <a:pt x="0" y="664"/>
                      <a:pt x="171" y="899"/>
                      <a:pt x="748" y="899"/>
                    </a:cubicBezTo>
                    <a:cubicBezTo>
                      <a:pt x="1261" y="899"/>
                      <a:pt x="1796" y="728"/>
                      <a:pt x="2244" y="428"/>
                    </a:cubicBezTo>
                    <a:cubicBezTo>
                      <a:pt x="2501" y="193"/>
                      <a:pt x="2287" y="1"/>
                      <a:pt x="17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0"/>
              <p:cNvSpPr/>
              <p:nvPr/>
            </p:nvSpPr>
            <p:spPr>
              <a:xfrm>
                <a:off x="-2676577" y="5445036"/>
                <a:ext cx="1691097" cy="787570"/>
              </a:xfrm>
              <a:custGeom>
                <a:avLst/>
                <a:gdLst/>
                <a:ahLst/>
                <a:cxnLst/>
                <a:rect l="l" t="t" r="r" b="b"/>
                <a:pathLst>
                  <a:path w="23684" h="11030" fill="none" extrusionOk="0">
                    <a:moveTo>
                      <a:pt x="9940" y="11029"/>
                    </a:moveTo>
                    <a:lnTo>
                      <a:pt x="1" y="11029"/>
                    </a:lnTo>
                    <a:lnTo>
                      <a:pt x="15240" y="0"/>
                    </a:lnTo>
                    <a:lnTo>
                      <a:pt x="23683" y="0"/>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0"/>
              <p:cNvSpPr/>
              <p:nvPr/>
            </p:nvSpPr>
            <p:spPr>
              <a:xfrm>
                <a:off x="4572704" y="4326373"/>
                <a:ext cx="8795360" cy="3021825"/>
              </a:xfrm>
              <a:custGeom>
                <a:avLst/>
                <a:gdLst/>
                <a:ahLst/>
                <a:cxnLst/>
                <a:rect l="l" t="t" r="r" b="b"/>
                <a:pathLst>
                  <a:path w="123180" h="42321" fill="none" extrusionOk="0">
                    <a:moveTo>
                      <a:pt x="0" y="0"/>
                    </a:moveTo>
                    <a:lnTo>
                      <a:pt x="64486" y="0"/>
                    </a:lnTo>
                    <a:lnTo>
                      <a:pt x="123179" y="42321"/>
                    </a:lnTo>
                    <a:lnTo>
                      <a:pt x="107" y="42321"/>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0"/>
              <p:cNvSpPr/>
              <p:nvPr/>
            </p:nvSpPr>
            <p:spPr>
              <a:xfrm>
                <a:off x="8543754" y="4871174"/>
                <a:ext cx="4071870" cy="1933723"/>
              </a:xfrm>
              <a:custGeom>
                <a:avLst/>
                <a:gdLst/>
                <a:ahLst/>
                <a:cxnLst/>
                <a:rect l="l" t="t" r="r" b="b"/>
                <a:pathLst>
                  <a:path w="57027" h="27082" fill="none" extrusionOk="0">
                    <a:moveTo>
                      <a:pt x="1" y="1"/>
                    </a:moveTo>
                    <a:lnTo>
                      <a:pt x="19451" y="1"/>
                    </a:lnTo>
                    <a:lnTo>
                      <a:pt x="57027" y="27082"/>
                    </a:lnTo>
                    <a:lnTo>
                      <a:pt x="27851" y="27082"/>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0"/>
              <p:cNvSpPr/>
              <p:nvPr/>
            </p:nvSpPr>
            <p:spPr>
              <a:xfrm>
                <a:off x="9000088" y="5477096"/>
                <a:ext cx="908168" cy="721951"/>
              </a:xfrm>
              <a:custGeom>
                <a:avLst/>
                <a:gdLst/>
                <a:ahLst/>
                <a:cxnLst/>
                <a:rect l="l" t="t" r="r" b="b"/>
                <a:pathLst>
                  <a:path w="12719" h="10111" fill="none" extrusionOk="0">
                    <a:moveTo>
                      <a:pt x="12718" y="10110"/>
                    </a:moveTo>
                    <a:lnTo>
                      <a:pt x="2352" y="0"/>
                    </a:lnTo>
                    <a:cubicBezTo>
                      <a:pt x="343" y="1176"/>
                      <a:pt x="1" y="2993"/>
                      <a:pt x="1946" y="5044"/>
                    </a:cubicBezTo>
                    <a:cubicBezTo>
                      <a:pt x="3891" y="7118"/>
                      <a:pt x="7930" y="8956"/>
                      <a:pt x="12718" y="10110"/>
                    </a:cubicBez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0"/>
              <p:cNvSpPr/>
              <p:nvPr/>
            </p:nvSpPr>
            <p:spPr>
              <a:xfrm>
                <a:off x="10082121" y="5806690"/>
                <a:ext cx="180149" cy="64191"/>
              </a:xfrm>
              <a:custGeom>
                <a:avLst/>
                <a:gdLst/>
                <a:ahLst/>
                <a:cxnLst/>
                <a:rect l="l" t="t" r="r" b="b"/>
                <a:pathLst>
                  <a:path w="2523" h="899" extrusionOk="0">
                    <a:moveTo>
                      <a:pt x="728" y="1"/>
                    </a:moveTo>
                    <a:cubicBezTo>
                      <a:pt x="193" y="1"/>
                      <a:pt x="1" y="193"/>
                      <a:pt x="257" y="428"/>
                    </a:cubicBezTo>
                    <a:cubicBezTo>
                      <a:pt x="706" y="728"/>
                      <a:pt x="1219" y="877"/>
                      <a:pt x="1754" y="899"/>
                    </a:cubicBezTo>
                    <a:cubicBezTo>
                      <a:pt x="2309" y="899"/>
                      <a:pt x="2523" y="685"/>
                      <a:pt x="2245" y="428"/>
                    </a:cubicBezTo>
                    <a:cubicBezTo>
                      <a:pt x="1796" y="151"/>
                      <a:pt x="1262" y="1"/>
                      <a:pt x="7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0"/>
              <p:cNvSpPr/>
              <p:nvPr/>
            </p:nvSpPr>
            <p:spPr>
              <a:xfrm>
                <a:off x="10124891" y="5445036"/>
                <a:ext cx="1694096" cy="787570"/>
              </a:xfrm>
              <a:custGeom>
                <a:avLst/>
                <a:gdLst/>
                <a:ahLst/>
                <a:cxnLst/>
                <a:rect l="l" t="t" r="r" b="b"/>
                <a:pathLst>
                  <a:path w="23726" h="11030" fill="none" extrusionOk="0">
                    <a:moveTo>
                      <a:pt x="0" y="0"/>
                    </a:moveTo>
                    <a:lnTo>
                      <a:pt x="8443" y="0"/>
                    </a:lnTo>
                    <a:lnTo>
                      <a:pt x="23726" y="11029"/>
                    </a:lnTo>
                    <a:lnTo>
                      <a:pt x="13787" y="11029"/>
                    </a:ln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0"/>
              <p:cNvSpPr/>
              <p:nvPr/>
            </p:nvSpPr>
            <p:spPr>
              <a:xfrm>
                <a:off x="3580709" y="5420616"/>
                <a:ext cx="1979492" cy="773789"/>
              </a:xfrm>
              <a:custGeom>
                <a:avLst/>
                <a:gdLst/>
                <a:ahLst/>
                <a:cxnLst/>
                <a:rect l="l" t="t" r="r" b="b"/>
                <a:pathLst>
                  <a:path w="27723" h="10837" fill="none" extrusionOk="0">
                    <a:moveTo>
                      <a:pt x="27722" y="5408"/>
                    </a:moveTo>
                    <a:cubicBezTo>
                      <a:pt x="27722" y="8400"/>
                      <a:pt x="21524" y="10837"/>
                      <a:pt x="13851" y="10837"/>
                    </a:cubicBezTo>
                    <a:cubicBezTo>
                      <a:pt x="6199" y="10837"/>
                      <a:pt x="0" y="8400"/>
                      <a:pt x="0" y="5408"/>
                    </a:cubicBezTo>
                    <a:cubicBezTo>
                      <a:pt x="0" y="2416"/>
                      <a:pt x="6199" y="0"/>
                      <a:pt x="13851" y="0"/>
                    </a:cubicBezTo>
                    <a:cubicBezTo>
                      <a:pt x="21524" y="0"/>
                      <a:pt x="27722" y="2416"/>
                      <a:pt x="27722" y="5408"/>
                    </a:cubicBezTo>
                    <a:close/>
                  </a:path>
                </a:pathLst>
              </a:custGeom>
              <a:solidFill>
                <a:schemeClr val="dk2"/>
              </a:solidFill>
              <a:ln w="13350" cap="flat" cmpd="sng">
                <a:solidFill>
                  <a:schemeClr val="dk2"/>
                </a:solidFill>
                <a:prstDash val="solid"/>
                <a:miter lim="213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gradFill>
          <a:gsLst>
            <a:gs pos="0">
              <a:schemeClr val="dk1"/>
            </a:gs>
            <a:gs pos="100000">
              <a:schemeClr val="lt1"/>
            </a:gs>
          </a:gsLst>
          <a:path path="circle">
            <a:fillToRect l="50000" t="50000" r="50000" b="50000"/>
          </a:path>
          <a:tileRect/>
        </a:gradFill>
        <a:effectLst/>
      </p:bgPr>
    </p:bg>
    <p:spTree>
      <p:nvGrpSpPr>
        <p:cNvPr id="1" name="Shape 577"/>
        <p:cNvGrpSpPr/>
        <p:nvPr/>
      </p:nvGrpSpPr>
      <p:grpSpPr>
        <a:xfrm>
          <a:off x="0" y="0"/>
          <a:ext cx="0" cy="0"/>
          <a:chOff x="0" y="0"/>
          <a:chExt cx="0" cy="0"/>
        </a:xfrm>
      </p:grpSpPr>
      <p:sp>
        <p:nvSpPr>
          <p:cNvPr id="578" name="Google Shape;578;p11"/>
          <p:cNvSpPr txBox="1">
            <a:spLocks noGrp="1"/>
          </p:cNvSpPr>
          <p:nvPr>
            <p:ph type="title" hasCustomPrompt="1"/>
          </p:nvPr>
        </p:nvSpPr>
        <p:spPr>
          <a:xfrm>
            <a:off x="1284000" y="1387300"/>
            <a:ext cx="6576000" cy="2100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4"/>
              </a:buClr>
              <a:buSzPts val="9600"/>
              <a:buNone/>
              <a:defRPr sz="14900">
                <a:solidFill>
                  <a:schemeClr val="accent4"/>
                </a:solidFill>
              </a:defRPr>
            </a:lvl1pPr>
            <a:lvl2pPr lvl="1" algn="ctr">
              <a:spcBef>
                <a:spcPts val="0"/>
              </a:spcBef>
              <a:spcAft>
                <a:spcPts val="0"/>
              </a:spcAft>
              <a:buClr>
                <a:schemeClr val="accent4"/>
              </a:buClr>
              <a:buSzPts val="9600"/>
              <a:buNone/>
              <a:defRPr sz="9600">
                <a:solidFill>
                  <a:schemeClr val="accent4"/>
                </a:solidFill>
              </a:defRPr>
            </a:lvl2pPr>
            <a:lvl3pPr lvl="2" algn="ctr">
              <a:spcBef>
                <a:spcPts val="0"/>
              </a:spcBef>
              <a:spcAft>
                <a:spcPts val="0"/>
              </a:spcAft>
              <a:buClr>
                <a:schemeClr val="accent4"/>
              </a:buClr>
              <a:buSzPts val="9600"/>
              <a:buNone/>
              <a:defRPr sz="9600">
                <a:solidFill>
                  <a:schemeClr val="accent4"/>
                </a:solidFill>
              </a:defRPr>
            </a:lvl3pPr>
            <a:lvl4pPr lvl="3" algn="ctr">
              <a:spcBef>
                <a:spcPts val="0"/>
              </a:spcBef>
              <a:spcAft>
                <a:spcPts val="0"/>
              </a:spcAft>
              <a:buClr>
                <a:schemeClr val="accent4"/>
              </a:buClr>
              <a:buSzPts val="9600"/>
              <a:buNone/>
              <a:defRPr sz="9600">
                <a:solidFill>
                  <a:schemeClr val="accent4"/>
                </a:solidFill>
              </a:defRPr>
            </a:lvl4pPr>
            <a:lvl5pPr lvl="4" algn="ctr">
              <a:spcBef>
                <a:spcPts val="0"/>
              </a:spcBef>
              <a:spcAft>
                <a:spcPts val="0"/>
              </a:spcAft>
              <a:buClr>
                <a:schemeClr val="accent4"/>
              </a:buClr>
              <a:buSzPts val="9600"/>
              <a:buNone/>
              <a:defRPr sz="9600">
                <a:solidFill>
                  <a:schemeClr val="accent4"/>
                </a:solidFill>
              </a:defRPr>
            </a:lvl5pPr>
            <a:lvl6pPr lvl="5" algn="ctr">
              <a:spcBef>
                <a:spcPts val="0"/>
              </a:spcBef>
              <a:spcAft>
                <a:spcPts val="0"/>
              </a:spcAft>
              <a:buClr>
                <a:schemeClr val="accent4"/>
              </a:buClr>
              <a:buSzPts val="9600"/>
              <a:buNone/>
              <a:defRPr sz="9600">
                <a:solidFill>
                  <a:schemeClr val="accent4"/>
                </a:solidFill>
              </a:defRPr>
            </a:lvl6pPr>
            <a:lvl7pPr lvl="6" algn="ctr">
              <a:spcBef>
                <a:spcPts val="0"/>
              </a:spcBef>
              <a:spcAft>
                <a:spcPts val="0"/>
              </a:spcAft>
              <a:buClr>
                <a:schemeClr val="accent4"/>
              </a:buClr>
              <a:buSzPts val="9600"/>
              <a:buNone/>
              <a:defRPr sz="9600">
                <a:solidFill>
                  <a:schemeClr val="accent4"/>
                </a:solidFill>
              </a:defRPr>
            </a:lvl7pPr>
            <a:lvl8pPr lvl="7" algn="ctr">
              <a:spcBef>
                <a:spcPts val="0"/>
              </a:spcBef>
              <a:spcAft>
                <a:spcPts val="0"/>
              </a:spcAft>
              <a:buClr>
                <a:schemeClr val="accent4"/>
              </a:buClr>
              <a:buSzPts val="9600"/>
              <a:buNone/>
              <a:defRPr sz="9600">
                <a:solidFill>
                  <a:schemeClr val="accent4"/>
                </a:solidFill>
              </a:defRPr>
            </a:lvl8pPr>
            <a:lvl9pPr lvl="8" algn="ctr">
              <a:spcBef>
                <a:spcPts val="0"/>
              </a:spcBef>
              <a:spcAft>
                <a:spcPts val="0"/>
              </a:spcAft>
              <a:buClr>
                <a:schemeClr val="accent4"/>
              </a:buClr>
              <a:buSzPts val="9600"/>
              <a:buNone/>
              <a:defRPr sz="9600">
                <a:solidFill>
                  <a:schemeClr val="accent4"/>
                </a:solidFill>
              </a:defRPr>
            </a:lvl9pPr>
          </a:lstStyle>
          <a:p>
            <a:r>
              <a:t>xx%</a:t>
            </a:r>
          </a:p>
        </p:txBody>
      </p:sp>
      <p:sp>
        <p:nvSpPr>
          <p:cNvPr id="579" name="Google Shape;579;p11"/>
          <p:cNvSpPr txBox="1">
            <a:spLocks noGrp="1"/>
          </p:cNvSpPr>
          <p:nvPr>
            <p:ph type="subTitle" idx="1"/>
          </p:nvPr>
        </p:nvSpPr>
        <p:spPr>
          <a:xfrm>
            <a:off x="1284000" y="3259075"/>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9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580" name="Google Shape;580;p11"/>
          <p:cNvSpPr/>
          <p:nvPr/>
        </p:nvSpPr>
        <p:spPr>
          <a:xfrm>
            <a:off x="-1513950" y="4705812"/>
            <a:ext cx="12171900" cy="2117696"/>
          </a:xfrm>
          <a:custGeom>
            <a:avLst/>
            <a:gdLst/>
            <a:ahLst/>
            <a:cxnLst/>
            <a:rect l="l" t="t" r="r" b="b"/>
            <a:pathLst>
              <a:path w="38533" h="13609" extrusionOk="0">
                <a:moveTo>
                  <a:pt x="1" y="0"/>
                </a:moveTo>
                <a:lnTo>
                  <a:pt x="1" y="13609"/>
                </a:lnTo>
                <a:lnTo>
                  <a:pt x="38533" y="13609"/>
                </a:lnTo>
                <a:lnTo>
                  <a:pt x="385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 name="Google Shape;581;p11"/>
          <p:cNvGrpSpPr/>
          <p:nvPr/>
        </p:nvGrpSpPr>
        <p:grpSpPr>
          <a:xfrm>
            <a:off x="-1513656" y="4700020"/>
            <a:ext cx="12171546" cy="2123753"/>
            <a:chOff x="-6134075" y="3104468"/>
            <a:chExt cx="18783249" cy="3277397"/>
          </a:xfrm>
        </p:grpSpPr>
        <p:sp>
          <p:nvSpPr>
            <p:cNvPr id="582" name="Google Shape;582;p11"/>
            <p:cNvSpPr/>
            <p:nvPr/>
          </p:nvSpPr>
          <p:spPr>
            <a:xfrm>
              <a:off x="-6134075" y="3104468"/>
              <a:ext cx="7262883" cy="3277397"/>
            </a:xfrm>
            <a:custGeom>
              <a:avLst/>
              <a:gdLst/>
              <a:ahLst/>
              <a:cxnLst/>
              <a:rect l="l" t="t" r="r" b="b"/>
              <a:pathLst>
                <a:path w="30245" h="13648" extrusionOk="0">
                  <a:moveTo>
                    <a:pt x="25428" y="1"/>
                  </a:moveTo>
                  <a:lnTo>
                    <a:pt x="1" y="13648"/>
                  </a:lnTo>
                  <a:lnTo>
                    <a:pt x="11173" y="13648"/>
                  </a:lnTo>
                  <a:lnTo>
                    <a:pt x="30244" y="37"/>
                  </a:lnTo>
                  <a:lnTo>
                    <a:pt x="254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1"/>
            <p:cNvSpPr/>
            <p:nvPr/>
          </p:nvSpPr>
          <p:spPr>
            <a:xfrm>
              <a:off x="-767484" y="3113354"/>
              <a:ext cx="4209807" cy="3268512"/>
            </a:xfrm>
            <a:custGeom>
              <a:avLst/>
              <a:gdLst/>
              <a:ahLst/>
              <a:cxnLst/>
              <a:rect l="l" t="t" r="r" b="b"/>
              <a:pathLst>
                <a:path w="17531" h="13611" extrusionOk="0">
                  <a:moveTo>
                    <a:pt x="12712" y="0"/>
                  </a:moveTo>
                  <a:lnTo>
                    <a:pt x="1" y="13611"/>
                  </a:lnTo>
                  <a:lnTo>
                    <a:pt x="11172" y="13611"/>
                  </a:lnTo>
                  <a:lnTo>
                    <a:pt x="175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1"/>
            <p:cNvSpPr/>
            <p:nvPr/>
          </p:nvSpPr>
          <p:spPr>
            <a:xfrm>
              <a:off x="4598626" y="3113354"/>
              <a:ext cx="2683989" cy="3268512"/>
            </a:xfrm>
            <a:custGeom>
              <a:avLst/>
              <a:gdLst/>
              <a:ahLst/>
              <a:cxnLst/>
              <a:rect l="l" t="t" r="r" b="b"/>
              <a:pathLst>
                <a:path w="11177" h="13611" extrusionOk="0">
                  <a:moveTo>
                    <a:pt x="0" y="0"/>
                  </a:moveTo>
                  <a:lnTo>
                    <a:pt x="0" y="13611"/>
                  </a:lnTo>
                  <a:lnTo>
                    <a:pt x="11176" y="13611"/>
                  </a:lnTo>
                  <a:lnTo>
                    <a:pt x="4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1"/>
            <p:cNvSpPr/>
            <p:nvPr/>
          </p:nvSpPr>
          <p:spPr>
            <a:xfrm>
              <a:off x="6912590" y="3113354"/>
              <a:ext cx="5736585" cy="3268512"/>
            </a:xfrm>
            <a:custGeom>
              <a:avLst/>
              <a:gdLst/>
              <a:ahLst/>
              <a:cxnLst/>
              <a:rect l="l" t="t" r="r" b="b"/>
              <a:pathLst>
                <a:path w="23889" h="13611" extrusionOk="0">
                  <a:moveTo>
                    <a:pt x="1" y="0"/>
                  </a:moveTo>
                  <a:lnTo>
                    <a:pt x="12712" y="13611"/>
                  </a:lnTo>
                  <a:lnTo>
                    <a:pt x="23888" y="13611"/>
                  </a:lnTo>
                  <a:lnTo>
                    <a:pt x="48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 name="Google Shape;586;p11"/>
          <p:cNvGrpSpPr/>
          <p:nvPr/>
        </p:nvGrpSpPr>
        <p:grpSpPr>
          <a:xfrm>
            <a:off x="-1513928" y="4497191"/>
            <a:ext cx="12171686" cy="208608"/>
            <a:chOff x="26" y="3997406"/>
            <a:chExt cx="13412326" cy="229871"/>
          </a:xfrm>
        </p:grpSpPr>
        <p:grpSp>
          <p:nvGrpSpPr>
            <p:cNvPr id="587" name="Google Shape;587;p11"/>
            <p:cNvGrpSpPr/>
            <p:nvPr/>
          </p:nvGrpSpPr>
          <p:grpSpPr>
            <a:xfrm>
              <a:off x="26" y="3997406"/>
              <a:ext cx="7221926" cy="229871"/>
              <a:chOff x="0" y="3997325"/>
              <a:chExt cx="9143993" cy="291050"/>
            </a:xfrm>
          </p:grpSpPr>
          <p:sp>
            <p:nvSpPr>
              <p:cNvPr id="588" name="Google Shape;588;p11"/>
              <p:cNvSpPr/>
              <p:nvPr/>
            </p:nvSpPr>
            <p:spPr>
              <a:xfrm>
                <a:off x="0"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1"/>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1"/>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1"/>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1"/>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1"/>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1"/>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 name="Google Shape;595;p11"/>
            <p:cNvGrpSpPr/>
            <p:nvPr/>
          </p:nvGrpSpPr>
          <p:grpSpPr>
            <a:xfrm>
              <a:off x="7221944" y="3997406"/>
              <a:ext cx="6190407" cy="229871"/>
              <a:chOff x="1306050" y="3997325"/>
              <a:chExt cx="7837943" cy="291050"/>
            </a:xfrm>
          </p:grpSpPr>
          <p:sp>
            <p:nvSpPr>
              <p:cNvPr id="596" name="Google Shape;596;p11"/>
              <p:cNvSpPr/>
              <p:nvPr/>
            </p:nvSpPr>
            <p:spPr>
              <a:xfrm>
                <a:off x="1306050" y="3997325"/>
                <a:ext cx="1306742" cy="291050"/>
              </a:xfrm>
              <a:custGeom>
                <a:avLst/>
                <a:gdLst/>
                <a:ahLst/>
                <a:cxnLst/>
                <a:rect l="l" t="t" r="r" b="b"/>
                <a:pathLst>
                  <a:path w="5507" h="1212" extrusionOk="0">
                    <a:moveTo>
                      <a:pt x="0" y="0"/>
                    </a:moveTo>
                    <a:lnTo>
                      <a:pt x="0" y="1211"/>
                    </a:lnTo>
                    <a:lnTo>
                      <a:pt x="5506" y="1211"/>
                    </a:lnTo>
                    <a:lnTo>
                      <a:pt x="5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1"/>
              <p:cNvSpPr/>
              <p:nvPr/>
            </p:nvSpPr>
            <p:spPr>
              <a:xfrm>
                <a:off x="2613050" y="3997325"/>
                <a:ext cx="1306505" cy="291050"/>
              </a:xfrm>
              <a:custGeom>
                <a:avLst/>
                <a:gdLst/>
                <a:ahLst/>
                <a:cxnLst/>
                <a:rect l="l" t="t" r="r" b="b"/>
                <a:pathLst>
                  <a:path w="5506" h="1212" extrusionOk="0">
                    <a:moveTo>
                      <a:pt x="0" y="0"/>
                    </a:moveTo>
                    <a:lnTo>
                      <a:pt x="0" y="1211"/>
                    </a:lnTo>
                    <a:lnTo>
                      <a:pt x="5506" y="1211"/>
                    </a:lnTo>
                    <a:lnTo>
                      <a:pt x="5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1"/>
              <p:cNvSpPr/>
              <p:nvPr/>
            </p:nvSpPr>
            <p:spPr>
              <a:xfrm>
                <a:off x="3918863" y="3997325"/>
                <a:ext cx="1306742" cy="291050"/>
              </a:xfrm>
              <a:custGeom>
                <a:avLst/>
                <a:gdLst/>
                <a:ahLst/>
                <a:cxnLst/>
                <a:rect l="l" t="t" r="r" b="b"/>
                <a:pathLst>
                  <a:path w="5507" h="1212" extrusionOk="0">
                    <a:moveTo>
                      <a:pt x="1" y="0"/>
                    </a:moveTo>
                    <a:lnTo>
                      <a:pt x="1" y="1211"/>
                    </a:lnTo>
                    <a:lnTo>
                      <a:pt x="5507" y="1211"/>
                    </a:lnTo>
                    <a:lnTo>
                      <a:pt x="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1"/>
              <p:cNvSpPr/>
              <p:nvPr/>
            </p:nvSpPr>
            <p:spPr>
              <a:xfrm>
                <a:off x="6531913" y="3997325"/>
                <a:ext cx="1306268" cy="291050"/>
              </a:xfrm>
              <a:custGeom>
                <a:avLst/>
                <a:gdLst/>
                <a:ahLst/>
                <a:cxnLst/>
                <a:rect l="l" t="t" r="r" b="b"/>
                <a:pathLst>
                  <a:path w="5505" h="1212" extrusionOk="0">
                    <a:moveTo>
                      <a:pt x="0" y="0"/>
                    </a:moveTo>
                    <a:lnTo>
                      <a:pt x="0" y="1211"/>
                    </a:lnTo>
                    <a:lnTo>
                      <a:pt x="5504" y="1211"/>
                    </a:lnTo>
                    <a:lnTo>
                      <a:pt x="5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1"/>
              <p:cNvSpPr/>
              <p:nvPr/>
            </p:nvSpPr>
            <p:spPr>
              <a:xfrm>
                <a:off x="5225388" y="3997325"/>
                <a:ext cx="1306268" cy="291050"/>
              </a:xfrm>
              <a:custGeom>
                <a:avLst/>
                <a:gdLst/>
                <a:ahLst/>
                <a:cxnLst/>
                <a:rect l="l" t="t" r="r" b="b"/>
                <a:pathLst>
                  <a:path w="5505" h="1212" extrusionOk="0">
                    <a:moveTo>
                      <a:pt x="1" y="0"/>
                    </a:moveTo>
                    <a:lnTo>
                      <a:pt x="1"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1"/>
              <p:cNvSpPr/>
              <p:nvPr/>
            </p:nvSpPr>
            <p:spPr>
              <a:xfrm>
                <a:off x="7837963" y="3997325"/>
                <a:ext cx="1306030" cy="291050"/>
              </a:xfrm>
              <a:custGeom>
                <a:avLst/>
                <a:gdLst/>
                <a:ahLst/>
                <a:cxnLst/>
                <a:rect l="l" t="t" r="r" b="b"/>
                <a:pathLst>
                  <a:path w="5504" h="1212" extrusionOk="0">
                    <a:moveTo>
                      <a:pt x="0" y="0"/>
                    </a:moveTo>
                    <a:lnTo>
                      <a:pt x="0" y="1211"/>
                    </a:lnTo>
                    <a:lnTo>
                      <a:pt x="5504" y="1211"/>
                    </a:lnTo>
                    <a:lnTo>
                      <a:pt x="5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 name="Google Shape;602;p11"/>
          <p:cNvGrpSpPr/>
          <p:nvPr/>
        </p:nvGrpSpPr>
        <p:grpSpPr>
          <a:xfrm>
            <a:off x="-758173" y="-443900"/>
            <a:ext cx="3672473" cy="6031299"/>
            <a:chOff x="237850" y="660025"/>
            <a:chExt cx="2725600" cy="4476250"/>
          </a:xfrm>
        </p:grpSpPr>
        <p:sp>
          <p:nvSpPr>
            <p:cNvPr id="603" name="Google Shape;603;p11"/>
            <p:cNvSpPr/>
            <p:nvPr/>
          </p:nvSpPr>
          <p:spPr>
            <a:xfrm>
              <a:off x="582175" y="3663275"/>
              <a:ext cx="109600" cy="43700"/>
            </a:xfrm>
            <a:custGeom>
              <a:avLst/>
              <a:gdLst/>
              <a:ahLst/>
              <a:cxnLst/>
              <a:rect l="l" t="t" r="r" b="b"/>
              <a:pathLst>
                <a:path w="4384" h="1748" extrusionOk="0">
                  <a:moveTo>
                    <a:pt x="1" y="0"/>
                  </a:moveTo>
                  <a:lnTo>
                    <a:pt x="1" y="1747"/>
                  </a:lnTo>
                  <a:lnTo>
                    <a:pt x="4383" y="1747"/>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1"/>
            <p:cNvSpPr/>
            <p:nvPr/>
          </p:nvSpPr>
          <p:spPr>
            <a:xfrm>
              <a:off x="1258975" y="4396100"/>
              <a:ext cx="117900" cy="84350"/>
            </a:xfrm>
            <a:custGeom>
              <a:avLst/>
              <a:gdLst/>
              <a:ahLst/>
              <a:cxnLst/>
              <a:rect l="l" t="t" r="r" b="b"/>
              <a:pathLst>
                <a:path w="4716" h="3374" extrusionOk="0">
                  <a:moveTo>
                    <a:pt x="697" y="0"/>
                  </a:moveTo>
                  <a:lnTo>
                    <a:pt x="0" y="1606"/>
                  </a:lnTo>
                  <a:lnTo>
                    <a:pt x="4019" y="3373"/>
                  </a:lnTo>
                  <a:lnTo>
                    <a:pt x="4716" y="1768"/>
                  </a:lnTo>
                  <a:lnTo>
                    <a:pt x="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1"/>
            <p:cNvSpPr/>
            <p:nvPr/>
          </p:nvSpPr>
          <p:spPr>
            <a:xfrm>
              <a:off x="1939550" y="4427400"/>
              <a:ext cx="114375" cy="100250"/>
            </a:xfrm>
            <a:custGeom>
              <a:avLst/>
              <a:gdLst/>
              <a:ahLst/>
              <a:cxnLst/>
              <a:rect l="l" t="t" r="r" b="b"/>
              <a:pathLst>
                <a:path w="4575" h="4010" extrusionOk="0">
                  <a:moveTo>
                    <a:pt x="3534" y="1"/>
                  </a:moveTo>
                  <a:lnTo>
                    <a:pt x="0" y="2606"/>
                  </a:lnTo>
                  <a:lnTo>
                    <a:pt x="1040" y="4009"/>
                  </a:lnTo>
                  <a:lnTo>
                    <a:pt x="4575" y="1404"/>
                  </a:lnTo>
                  <a:lnTo>
                    <a:pt x="35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1"/>
            <p:cNvSpPr/>
            <p:nvPr/>
          </p:nvSpPr>
          <p:spPr>
            <a:xfrm>
              <a:off x="2849075" y="4371875"/>
              <a:ext cx="114375" cy="100225"/>
            </a:xfrm>
            <a:custGeom>
              <a:avLst/>
              <a:gdLst/>
              <a:ahLst/>
              <a:cxnLst/>
              <a:rect l="l" t="t" r="r" b="b"/>
              <a:pathLst>
                <a:path w="4575" h="4009" extrusionOk="0">
                  <a:moveTo>
                    <a:pt x="3535" y="0"/>
                  </a:moveTo>
                  <a:lnTo>
                    <a:pt x="1" y="2605"/>
                  </a:lnTo>
                  <a:lnTo>
                    <a:pt x="1041" y="4009"/>
                  </a:lnTo>
                  <a:lnTo>
                    <a:pt x="4575" y="1404"/>
                  </a:lnTo>
                  <a:lnTo>
                    <a:pt x="35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1"/>
            <p:cNvSpPr/>
            <p:nvPr/>
          </p:nvSpPr>
          <p:spPr>
            <a:xfrm>
              <a:off x="2286400" y="4685900"/>
              <a:ext cx="43700" cy="109825"/>
            </a:xfrm>
            <a:custGeom>
              <a:avLst/>
              <a:gdLst/>
              <a:ahLst/>
              <a:cxnLst/>
              <a:rect l="l" t="t" r="r" b="b"/>
              <a:pathLst>
                <a:path w="1748" h="4393" extrusionOk="0">
                  <a:moveTo>
                    <a:pt x="0" y="0"/>
                  </a:moveTo>
                  <a:lnTo>
                    <a:pt x="0" y="4393"/>
                  </a:lnTo>
                  <a:lnTo>
                    <a:pt x="1747" y="4393"/>
                  </a:lnTo>
                  <a:lnTo>
                    <a:pt x="17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1"/>
            <p:cNvSpPr/>
            <p:nvPr/>
          </p:nvSpPr>
          <p:spPr>
            <a:xfrm>
              <a:off x="2641575" y="4923950"/>
              <a:ext cx="118175" cy="82325"/>
            </a:xfrm>
            <a:custGeom>
              <a:avLst/>
              <a:gdLst/>
              <a:ahLst/>
              <a:cxnLst/>
              <a:rect l="l" t="t" r="r" b="b"/>
              <a:pathLst>
                <a:path w="4727" h="3293" extrusionOk="0">
                  <a:moveTo>
                    <a:pt x="657" y="0"/>
                  </a:moveTo>
                  <a:lnTo>
                    <a:pt x="1" y="1626"/>
                  </a:lnTo>
                  <a:lnTo>
                    <a:pt x="4060" y="3292"/>
                  </a:lnTo>
                  <a:lnTo>
                    <a:pt x="4726" y="1677"/>
                  </a:lnTo>
                  <a:lnTo>
                    <a:pt x="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1"/>
            <p:cNvSpPr/>
            <p:nvPr/>
          </p:nvSpPr>
          <p:spPr>
            <a:xfrm>
              <a:off x="539025" y="2920600"/>
              <a:ext cx="118150" cy="84075"/>
            </a:xfrm>
            <a:custGeom>
              <a:avLst/>
              <a:gdLst/>
              <a:ahLst/>
              <a:cxnLst/>
              <a:rect l="l" t="t" r="r" b="b"/>
              <a:pathLst>
                <a:path w="4726" h="3363" extrusionOk="0">
                  <a:moveTo>
                    <a:pt x="707" y="0"/>
                  </a:moveTo>
                  <a:lnTo>
                    <a:pt x="0" y="1596"/>
                  </a:lnTo>
                  <a:lnTo>
                    <a:pt x="4029" y="3363"/>
                  </a:lnTo>
                  <a:lnTo>
                    <a:pt x="4726" y="1767"/>
                  </a:lnTo>
                  <a:lnTo>
                    <a:pt x="7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1"/>
            <p:cNvSpPr/>
            <p:nvPr/>
          </p:nvSpPr>
          <p:spPr>
            <a:xfrm>
              <a:off x="1965550" y="1064925"/>
              <a:ext cx="118175" cy="84075"/>
            </a:xfrm>
            <a:custGeom>
              <a:avLst/>
              <a:gdLst/>
              <a:ahLst/>
              <a:cxnLst/>
              <a:rect l="l" t="t" r="r" b="b"/>
              <a:pathLst>
                <a:path w="4727" h="3363" extrusionOk="0">
                  <a:moveTo>
                    <a:pt x="697" y="0"/>
                  </a:moveTo>
                  <a:lnTo>
                    <a:pt x="0" y="1596"/>
                  </a:lnTo>
                  <a:lnTo>
                    <a:pt x="4019" y="3363"/>
                  </a:lnTo>
                  <a:lnTo>
                    <a:pt x="4726" y="1768"/>
                  </a:lnTo>
                  <a:lnTo>
                    <a:pt x="6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1"/>
            <p:cNvSpPr/>
            <p:nvPr/>
          </p:nvSpPr>
          <p:spPr>
            <a:xfrm>
              <a:off x="1190825" y="3453500"/>
              <a:ext cx="50500" cy="112350"/>
            </a:xfrm>
            <a:custGeom>
              <a:avLst/>
              <a:gdLst/>
              <a:ahLst/>
              <a:cxnLst/>
              <a:rect l="l" t="t" r="r" b="b"/>
              <a:pathLst>
                <a:path w="2020" h="4494" extrusionOk="0">
                  <a:moveTo>
                    <a:pt x="273" y="0"/>
                  </a:moveTo>
                  <a:lnTo>
                    <a:pt x="0" y="4383"/>
                  </a:lnTo>
                  <a:lnTo>
                    <a:pt x="1747" y="4494"/>
                  </a:lnTo>
                  <a:lnTo>
                    <a:pt x="2020" y="101"/>
                  </a:lnTo>
                  <a:lnTo>
                    <a:pt x="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1"/>
            <p:cNvSpPr/>
            <p:nvPr/>
          </p:nvSpPr>
          <p:spPr>
            <a:xfrm>
              <a:off x="2095800" y="4191375"/>
              <a:ext cx="50275" cy="112100"/>
            </a:xfrm>
            <a:custGeom>
              <a:avLst/>
              <a:gdLst/>
              <a:ahLst/>
              <a:cxnLst/>
              <a:rect l="l" t="t" r="r" b="b"/>
              <a:pathLst>
                <a:path w="2011" h="4484" extrusionOk="0">
                  <a:moveTo>
                    <a:pt x="273" y="0"/>
                  </a:moveTo>
                  <a:lnTo>
                    <a:pt x="1" y="4383"/>
                  </a:lnTo>
                  <a:lnTo>
                    <a:pt x="1748" y="4484"/>
                  </a:lnTo>
                  <a:lnTo>
                    <a:pt x="2010" y="101"/>
                  </a:lnTo>
                  <a:lnTo>
                    <a:pt x="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1"/>
            <p:cNvSpPr/>
            <p:nvPr/>
          </p:nvSpPr>
          <p:spPr>
            <a:xfrm>
              <a:off x="2644100" y="4122200"/>
              <a:ext cx="118175" cy="86625"/>
            </a:xfrm>
            <a:custGeom>
              <a:avLst/>
              <a:gdLst/>
              <a:ahLst/>
              <a:cxnLst/>
              <a:rect l="l" t="t" r="r" b="b"/>
              <a:pathLst>
                <a:path w="4727" h="3465" extrusionOk="0">
                  <a:moveTo>
                    <a:pt x="758" y="1"/>
                  </a:moveTo>
                  <a:lnTo>
                    <a:pt x="1" y="1576"/>
                  </a:lnTo>
                  <a:lnTo>
                    <a:pt x="3969" y="3464"/>
                  </a:lnTo>
                  <a:lnTo>
                    <a:pt x="4726" y="1889"/>
                  </a:lnTo>
                  <a:lnTo>
                    <a:pt x="7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1"/>
            <p:cNvSpPr/>
            <p:nvPr/>
          </p:nvSpPr>
          <p:spPr>
            <a:xfrm>
              <a:off x="2400250" y="4371100"/>
              <a:ext cx="92675" cy="116900"/>
            </a:xfrm>
            <a:custGeom>
              <a:avLst/>
              <a:gdLst/>
              <a:ahLst/>
              <a:cxnLst/>
              <a:rect l="l" t="t" r="r" b="b"/>
              <a:pathLst>
                <a:path w="3707" h="4676" extrusionOk="0">
                  <a:moveTo>
                    <a:pt x="1515" y="1"/>
                  </a:moveTo>
                  <a:lnTo>
                    <a:pt x="0" y="869"/>
                  </a:lnTo>
                  <a:lnTo>
                    <a:pt x="2202" y="4676"/>
                  </a:lnTo>
                  <a:lnTo>
                    <a:pt x="3706" y="3797"/>
                  </a:lnTo>
                  <a:lnTo>
                    <a:pt x="15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1"/>
            <p:cNvSpPr/>
            <p:nvPr/>
          </p:nvSpPr>
          <p:spPr>
            <a:xfrm>
              <a:off x="2651175" y="4658375"/>
              <a:ext cx="117400" cy="69700"/>
            </a:xfrm>
            <a:custGeom>
              <a:avLst/>
              <a:gdLst/>
              <a:ahLst/>
              <a:cxnLst/>
              <a:rect l="l" t="t" r="r" b="b"/>
              <a:pathLst>
                <a:path w="4696" h="2788" extrusionOk="0">
                  <a:moveTo>
                    <a:pt x="4261" y="1"/>
                  </a:moveTo>
                  <a:lnTo>
                    <a:pt x="0" y="1091"/>
                  </a:lnTo>
                  <a:lnTo>
                    <a:pt x="434" y="2788"/>
                  </a:lnTo>
                  <a:lnTo>
                    <a:pt x="4696" y="1697"/>
                  </a:lnTo>
                  <a:lnTo>
                    <a:pt x="42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1"/>
            <p:cNvSpPr/>
            <p:nvPr/>
          </p:nvSpPr>
          <p:spPr>
            <a:xfrm>
              <a:off x="303750" y="2062050"/>
              <a:ext cx="50250" cy="112375"/>
            </a:xfrm>
            <a:custGeom>
              <a:avLst/>
              <a:gdLst/>
              <a:ahLst/>
              <a:cxnLst/>
              <a:rect l="l" t="t" r="r" b="b"/>
              <a:pathLst>
                <a:path w="2010" h="4495" extrusionOk="0">
                  <a:moveTo>
                    <a:pt x="263" y="1"/>
                  </a:moveTo>
                  <a:lnTo>
                    <a:pt x="0" y="4383"/>
                  </a:lnTo>
                  <a:lnTo>
                    <a:pt x="1747" y="4494"/>
                  </a:lnTo>
                  <a:lnTo>
                    <a:pt x="2010" y="102"/>
                  </a:lnTo>
                  <a:lnTo>
                    <a:pt x="2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1"/>
            <p:cNvSpPr/>
            <p:nvPr/>
          </p:nvSpPr>
          <p:spPr>
            <a:xfrm>
              <a:off x="2237925" y="786475"/>
              <a:ext cx="114125" cy="56575"/>
            </a:xfrm>
            <a:custGeom>
              <a:avLst/>
              <a:gdLst/>
              <a:ahLst/>
              <a:cxnLst/>
              <a:rect l="l" t="t" r="r" b="b"/>
              <a:pathLst>
                <a:path w="4565" h="2263" extrusionOk="0">
                  <a:moveTo>
                    <a:pt x="203" y="1"/>
                  </a:moveTo>
                  <a:lnTo>
                    <a:pt x="1" y="1738"/>
                  </a:lnTo>
                  <a:lnTo>
                    <a:pt x="4353" y="2263"/>
                  </a:lnTo>
                  <a:lnTo>
                    <a:pt x="4565" y="526"/>
                  </a:lnTo>
                  <a:lnTo>
                    <a:pt x="2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1"/>
            <p:cNvSpPr/>
            <p:nvPr/>
          </p:nvSpPr>
          <p:spPr>
            <a:xfrm>
              <a:off x="1555325" y="1172975"/>
              <a:ext cx="96225" cy="115875"/>
            </a:xfrm>
            <a:custGeom>
              <a:avLst/>
              <a:gdLst/>
              <a:ahLst/>
              <a:cxnLst/>
              <a:rect l="l" t="t" r="r" b="b"/>
              <a:pathLst>
                <a:path w="3849" h="4635" extrusionOk="0">
                  <a:moveTo>
                    <a:pt x="2374" y="0"/>
                  </a:moveTo>
                  <a:lnTo>
                    <a:pt x="1" y="3696"/>
                  </a:lnTo>
                  <a:lnTo>
                    <a:pt x="1475" y="4635"/>
                  </a:lnTo>
                  <a:lnTo>
                    <a:pt x="3848" y="939"/>
                  </a:lnTo>
                  <a:lnTo>
                    <a:pt x="23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1"/>
            <p:cNvSpPr/>
            <p:nvPr/>
          </p:nvSpPr>
          <p:spPr>
            <a:xfrm>
              <a:off x="1216300" y="1115675"/>
              <a:ext cx="61875" cy="115625"/>
            </a:xfrm>
            <a:custGeom>
              <a:avLst/>
              <a:gdLst/>
              <a:ahLst/>
              <a:cxnLst/>
              <a:rect l="l" t="t" r="r" b="b"/>
              <a:pathLst>
                <a:path w="2475" h="4625" extrusionOk="0">
                  <a:moveTo>
                    <a:pt x="1728" y="0"/>
                  </a:moveTo>
                  <a:lnTo>
                    <a:pt x="1" y="303"/>
                  </a:lnTo>
                  <a:lnTo>
                    <a:pt x="758" y="4625"/>
                  </a:lnTo>
                  <a:lnTo>
                    <a:pt x="2475" y="4322"/>
                  </a:lnTo>
                  <a:lnTo>
                    <a:pt x="17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1"/>
            <p:cNvSpPr/>
            <p:nvPr/>
          </p:nvSpPr>
          <p:spPr>
            <a:xfrm>
              <a:off x="2473700" y="1004850"/>
              <a:ext cx="115650" cy="96950"/>
            </a:xfrm>
            <a:custGeom>
              <a:avLst/>
              <a:gdLst/>
              <a:ahLst/>
              <a:cxnLst/>
              <a:rect l="l" t="t" r="r" b="b"/>
              <a:pathLst>
                <a:path w="4626" h="3878" extrusionOk="0">
                  <a:moveTo>
                    <a:pt x="3656" y="0"/>
                  </a:moveTo>
                  <a:lnTo>
                    <a:pt x="1" y="2424"/>
                  </a:lnTo>
                  <a:lnTo>
                    <a:pt x="970" y="3878"/>
                  </a:lnTo>
                  <a:lnTo>
                    <a:pt x="4625" y="1454"/>
                  </a:lnTo>
                  <a:lnTo>
                    <a:pt x="36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1"/>
            <p:cNvSpPr/>
            <p:nvPr/>
          </p:nvSpPr>
          <p:spPr>
            <a:xfrm>
              <a:off x="1419525" y="725650"/>
              <a:ext cx="66675" cy="116900"/>
            </a:xfrm>
            <a:custGeom>
              <a:avLst/>
              <a:gdLst/>
              <a:ahLst/>
              <a:cxnLst/>
              <a:rect l="l" t="t" r="r" b="b"/>
              <a:pathLst>
                <a:path w="2667" h="4676" extrusionOk="0">
                  <a:moveTo>
                    <a:pt x="1697" y="0"/>
                  </a:moveTo>
                  <a:lnTo>
                    <a:pt x="0" y="394"/>
                  </a:lnTo>
                  <a:lnTo>
                    <a:pt x="960" y="4676"/>
                  </a:lnTo>
                  <a:lnTo>
                    <a:pt x="2666" y="4292"/>
                  </a:lnTo>
                  <a:lnTo>
                    <a:pt x="16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1"/>
            <p:cNvSpPr/>
            <p:nvPr/>
          </p:nvSpPr>
          <p:spPr>
            <a:xfrm>
              <a:off x="1847900" y="676675"/>
              <a:ext cx="103025" cy="112875"/>
            </a:xfrm>
            <a:custGeom>
              <a:avLst/>
              <a:gdLst/>
              <a:ahLst/>
              <a:cxnLst/>
              <a:rect l="l" t="t" r="r" b="b"/>
              <a:pathLst>
                <a:path w="4121" h="4515" extrusionOk="0">
                  <a:moveTo>
                    <a:pt x="2768" y="0"/>
                  </a:moveTo>
                  <a:lnTo>
                    <a:pt x="1" y="3413"/>
                  </a:lnTo>
                  <a:lnTo>
                    <a:pt x="1354" y="4514"/>
                  </a:lnTo>
                  <a:lnTo>
                    <a:pt x="4121" y="1101"/>
                  </a:lnTo>
                  <a:lnTo>
                    <a:pt x="27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1"/>
            <p:cNvSpPr/>
            <p:nvPr/>
          </p:nvSpPr>
          <p:spPr>
            <a:xfrm>
              <a:off x="1265525" y="1646025"/>
              <a:ext cx="117925" cy="77025"/>
            </a:xfrm>
            <a:custGeom>
              <a:avLst/>
              <a:gdLst/>
              <a:ahLst/>
              <a:cxnLst/>
              <a:rect l="l" t="t" r="r" b="b"/>
              <a:pathLst>
                <a:path w="4717" h="3081" extrusionOk="0">
                  <a:moveTo>
                    <a:pt x="566" y="1"/>
                  </a:moveTo>
                  <a:lnTo>
                    <a:pt x="1" y="1657"/>
                  </a:lnTo>
                  <a:lnTo>
                    <a:pt x="4151" y="3081"/>
                  </a:lnTo>
                  <a:lnTo>
                    <a:pt x="4716" y="1425"/>
                  </a:lnTo>
                  <a:lnTo>
                    <a:pt x="5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1"/>
            <p:cNvSpPr/>
            <p:nvPr/>
          </p:nvSpPr>
          <p:spPr>
            <a:xfrm>
              <a:off x="1746925" y="1455950"/>
              <a:ext cx="104300" cy="112100"/>
            </a:xfrm>
            <a:custGeom>
              <a:avLst/>
              <a:gdLst/>
              <a:ahLst/>
              <a:cxnLst/>
              <a:rect l="l" t="t" r="r" b="b"/>
              <a:pathLst>
                <a:path w="4172" h="4484" extrusionOk="0">
                  <a:moveTo>
                    <a:pt x="1344" y="1"/>
                  </a:moveTo>
                  <a:lnTo>
                    <a:pt x="1" y="1131"/>
                  </a:lnTo>
                  <a:lnTo>
                    <a:pt x="2838" y="4484"/>
                  </a:lnTo>
                  <a:lnTo>
                    <a:pt x="4171" y="3363"/>
                  </a:lnTo>
                  <a:lnTo>
                    <a:pt x="1344" y="1"/>
                  </a:lnTo>
                  <a:close/>
                </a:path>
              </a:pathLst>
            </a:custGeom>
            <a:solidFill>
              <a:srgbClr val="73B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1"/>
            <p:cNvSpPr/>
            <p:nvPr/>
          </p:nvSpPr>
          <p:spPr>
            <a:xfrm>
              <a:off x="2237675" y="1276725"/>
              <a:ext cx="92425" cy="117150"/>
            </a:xfrm>
            <a:custGeom>
              <a:avLst/>
              <a:gdLst/>
              <a:ahLst/>
              <a:cxnLst/>
              <a:rect l="l" t="t" r="r" b="b"/>
              <a:pathLst>
                <a:path w="3697" h="4686" extrusionOk="0">
                  <a:moveTo>
                    <a:pt x="2182" y="0"/>
                  </a:moveTo>
                  <a:lnTo>
                    <a:pt x="1" y="3817"/>
                  </a:lnTo>
                  <a:lnTo>
                    <a:pt x="1515" y="4686"/>
                  </a:lnTo>
                  <a:lnTo>
                    <a:pt x="3696" y="869"/>
                  </a:lnTo>
                  <a:lnTo>
                    <a:pt x="21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1"/>
            <p:cNvSpPr/>
            <p:nvPr/>
          </p:nvSpPr>
          <p:spPr>
            <a:xfrm>
              <a:off x="1152700" y="2567950"/>
              <a:ext cx="48225" cy="111600"/>
            </a:xfrm>
            <a:custGeom>
              <a:avLst/>
              <a:gdLst/>
              <a:ahLst/>
              <a:cxnLst/>
              <a:rect l="l" t="t" r="r" b="b"/>
              <a:pathLst>
                <a:path w="1929" h="4464" extrusionOk="0">
                  <a:moveTo>
                    <a:pt x="1737" y="0"/>
                  </a:moveTo>
                  <a:lnTo>
                    <a:pt x="0" y="81"/>
                  </a:lnTo>
                  <a:lnTo>
                    <a:pt x="192" y="4463"/>
                  </a:lnTo>
                  <a:lnTo>
                    <a:pt x="1929" y="4393"/>
                  </a:lnTo>
                  <a:lnTo>
                    <a:pt x="17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1"/>
            <p:cNvSpPr/>
            <p:nvPr/>
          </p:nvSpPr>
          <p:spPr>
            <a:xfrm>
              <a:off x="1018150" y="2825175"/>
              <a:ext cx="80300" cy="118175"/>
            </a:xfrm>
            <a:custGeom>
              <a:avLst/>
              <a:gdLst/>
              <a:ahLst/>
              <a:cxnLst/>
              <a:rect l="l" t="t" r="r" b="b"/>
              <a:pathLst>
                <a:path w="3212" h="4727" extrusionOk="0">
                  <a:moveTo>
                    <a:pt x="1576" y="1"/>
                  </a:moveTo>
                  <a:lnTo>
                    <a:pt x="0" y="4100"/>
                  </a:lnTo>
                  <a:lnTo>
                    <a:pt x="1626" y="4726"/>
                  </a:lnTo>
                  <a:lnTo>
                    <a:pt x="3211" y="627"/>
                  </a:lnTo>
                  <a:lnTo>
                    <a:pt x="15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1"/>
            <p:cNvSpPr/>
            <p:nvPr/>
          </p:nvSpPr>
          <p:spPr>
            <a:xfrm>
              <a:off x="482725" y="4260550"/>
              <a:ext cx="80300" cy="118150"/>
            </a:xfrm>
            <a:custGeom>
              <a:avLst/>
              <a:gdLst/>
              <a:ahLst/>
              <a:cxnLst/>
              <a:rect l="l" t="t" r="r" b="b"/>
              <a:pathLst>
                <a:path w="3212" h="4726" extrusionOk="0">
                  <a:moveTo>
                    <a:pt x="1586" y="0"/>
                  </a:moveTo>
                  <a:lnTo>
                    <a:pt x="1" y="4100"/>
                  </a:lnTo>
                  <a:lnTo>
                    <a:pt x="1626" y="4726"/>
                  </a:lnTo>
                  <a:lnTo>
                    <a:pt x="3212" y="626"/>
                  </a:lnTo>
                  <a:lnTo>
                    <a:pt x="15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1"/>
            <p:cNvSpPr/>
            <p:nvPr/>
          </p:nvSpPr>
          <p:spPr>
            <a:xfrm>
              <a:off x="1177175" y="3139450"/>
              <a:ext cx="117675" cy="73000"/>
            </a:xfrm>
            <a:custGeom>
              <a:avLst/>
              <a:gdLst/>
              <a:ahLst/>
              <a:cxnLst/>
              <a:rect l="l" t="t" r="r" b="b"/>
              <a:pathLst>
                <a:path w="4707" h="2920" extrusionOk="0">
                  <a:moveTo>
                    <a:pt x="4211" y="1"/>
                  </a:moveTo>
                  <a:lnTo>
                    <a:pt x="1" y="1243"/>
                  </a:lnTo>
                  <a:lnTo>
                    <a:pt x="496" y="2919"/>
                  </a:lnTo>
                  <a:lnTo>
                    <a:pt x="4706" y="1677"/>
                  </a:lnTo>
                  <a:lnTo>
                    <a:pt x="42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1"/>
            <p:cNvSpPr/>
            <p:nvPr/>
          </p:nvSpPr>
          <p:spPr>
            <a:xfrm>
              <a:off x="844475" y="2103950"/>
              <a:ext cx="96200" cy="116150"/>
            </a:xfrm>
            <a:custGeom>
              <a:avLst/>
              <a:gdLst/>
              <a:ahLst/>
              <a:cxnLst/>
              <a:rect l="l" t="t" r="r" b="b"/>
              <a:pathLst>
                <a:path w="3848" h="4646" extrusionOk="0">
                  <a:moveTo>
                    <a:pt x="2373" y="1"/>
                  </a:moveTo>
                  <a:lnTo>
                    <a:pt x="0" y="3697"/>
                  </a:lnTo>
                  <a:lnTo>
                    <a:pt x="1475" y="4646"/>
                  </a:lnTo>
                  <a:lnTo>
                    <a:pt x="3847" y="950"/>
                  </a:lnTo>
                  <a:lnTo>
                    <a:pt x="23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1"/>
            <p:cNvSpPr/>
            <p:nvPr/>
          </p:nvSpPr>
          <p:spPr>
            <a:xfrm>
              <a:off x="781100" y="2506100"/>
              <a:ext cx="115650" cy="97200"/>
            </a:xfrm>
            <a:custGeom>
              <a:avLst/>
              <a:gdLst/>
              <a:ahLst/>
              <a:cxnLst/>
              <a:rect l="l" t="t" r="r" b="b"/>
              <a:pathLst>
                <a:path w="4626" h="3888" extrusionOk="0">
                  <a:moveTo>
                    <a:pt x="3656" y="0"/>
                  </a:moveTo>
                  <a:lnTo>
                    <a:pt x="1" y="2424"/>
                  </a:lnTo>
                  <a:lnTo>
                    <a:pt x="960" y="3888"/>
                  </a:lnTo>
                  <a:lnTo>
                    <a:pt x="4625" y="1454"/>
                  </a:lnTo>
                  <a:lnTo>
                    <a:pt x="36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1"/>
            <p:cNvSpPr/>
            <p:nvPr/>
          </p:nvSpPr>
          <p:spPr>
            <a:xfrm>
              <a:off x="1211775" y="2019900"/>
              <a:ext cx="114625" cy="100250"/>
            </a:xfrm>
            <a:custGeom>
              <a:avLst/>
              <a:gdLst/>
              <a:ahLst/>
              <a:cxnLst/>
              <a:rect l="l" t="t" r="r" b="b"/>
              <a:pathLst>
                <a:path w="4585" h="4010" extrusionOk="0">
                  <a:moveTo>
                    <a:pt x="1040" y="0"/>
                  </a:moveTo>
                  <a:lnTo>
                    <a:pt x="0" y="1414"/>
                  </a:lnTo>
                  <a:lnTo>
                    <a:pt x="3544" y="4009"/>
                  </a:lnTo>
                  <a:lnTo>
                    <a:pt x="4584" y="2595"/>
                  </a:lnTo>
                  <a:lnTo>
                    <a:pt x="10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1"/>
            <p:cNvSpPr/>
            <p:nvPr/>
          </p:nvSpPr>
          <p:spPr>
            <a:xfrm>
              <a:off x="1462175" y="4818175"/>
              <a:ext cx="109850" cy="43700"/>
            </a:xfrm>
            <a:custGeom>
              <a:avLst/>
              <a:gdLst/>
              <a:ahLst/>
              <a:cxnLst/>
              <a:rect l="l" t="t" r="r" b="b"/>
              <a:pathLst>
                <a:path w="4394" h="1748" extrusionOk="0">
                  <a:moveTo>
                    <a:pt x="1" y="1"/>
                  </a:moveTo>
                  <a:lnTo>
                    <a:pt x="1" y="1747"/>
                  </a:lnTo>
                  <a:lnTo>
                    <a:pt x="4393" y="1747"/>
                  </a:lnTo>
                  <a:lnTo>
                    <a:pt x="4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1"/>
            <p:cNvSpPr/>
            <p:nvPr/>
          </p:nvSpPr>
          <p:spPr>
            <a:xfrm>
              <a:off x="1106250" y="5031225"/>
              <a:ext cx="111600" cy="105050"/>
            </a:xfrm>
            <a:custGeom>
              <a:avLst/>
              <a:gdLst/>
              <a:ahLst/>
              <a:cxnLst/>
              <a:rect l="l" t="t" r="r" b="b"/>
              <a:pathLst>
                <a:path w="4464" h="4202" extrusionOk="0">
                  <a:moveTo>
                    <a:pt x="3312" y="1"/>
                  </a:moveTo>
                  <a:lnTo>
                    <a:pt x="0" y="2879"/>
                  </a:lnTo>
                  <a:lnTo>
                    <a:pt x="1141" y="4201"/>
                  </a:lnTo>
                  <a:lnTo>
                    <a:pt x="4464" y="1324"/>
                  </a:lnTo>
                  <a:lnTo>
                    <a:pt x="33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1"/>
            <p:cNvSpPr/>
            <p:nvPr/>
          </p:nvSpPr>
          <p:spPr>
            <a:xfrm>
              <a:off x="396150" y="3257100"/>
              <a:ext cx="96200" cy="115900"/>
            </a:xfrm>
            <a:custGeom>
              <a:avLst/>
              <a:gdLst/>
              <a:ahLst/>
              <a:cxnLst/>
              <a:rect l="l" t="t" r="r" b="b"/>
              <a:pathLst>
                <a:path w="3848" h="4636" extrusionOk="0">
                  <a:moveTo>
                    <a:pt x="2373" y="0"/>
                  </a:moveTo>
                  <a:lnTo>
                    <a:pt x="0" y="3696"/>
                  </a:lnTo>
                  <a:lnTo>
                    <a:pt x="1474" y="4635"/>
                  </a:lnTo>
                  <a:lnTo>
                    <a:pt x="3847" y="950"/>
                  </a:lnTo>
                  <a:lnTo>
                    <a:pt x="23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1"/>
            <p:cNvSpPr/>
            <p:nvPr/>
          </p:nvSpPr>
          <p:spPr>
            <a:xfrm>
              <a:off x="623850" y="950825"/>
              <a:ext cx="86350" cy="117900"/>
            </a:xfrm>
            <a:custGeom>
              <a:avLst/>
              <a:gdLst/>
              <a:ahLst/>
              <a:cxnLst/>
              <a:rect l="l" t="t" r="r" b="b"/>
              <a:pathLst>
                <a:path w="3454" h="4716" extrusionOk="0">
                  <a:moveTo>
                    <a:pt x="1868" y="0"/>
                  </a:moveTo>
                  <a:lnTo>
                    <a:pt x="0" y="3969"/>
                  </a:lnTo>
                  <a:lnTo>
                    <a:pt x="1585" y="4716"/>
                  </a:lnTo>
                  <a:lnTo>
                    <a:pt x="3453" y="737"/>
                  </a:lnTo>
                  <a:lnTo>
                    <a:pt x="18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1"/>
            <p:cNvSpPr/>
            <p:nvPr/>
          </p:nvSpPr>
          <p:spPr>
            <a:xfrm>
              <a:off x="1012100" y="768825"/>
              <a:ext cx="117150" cy="91150"/>
            </a:xfrm>
            <a:custGeom>
              <a:avLst/>
              <a:gdLst/>
              <a:ahLst/>
              <a:cxnLst/>
              <a:rect l="l" t="t" r="r" b="b"/>
              <a:pathLst>
                <a:path w="4686" h="3646" extrusionOk="0">
                  <a:moveTo>
                    <a:pt x="838" y="0"/>
                  </a:moveTo>
                  <a:lnTo>
                    <a:pt x="0" y="1535"/>
                  </a:lnTo>
                  <a:lnTo>
                    <a:pt x="3847" y="3645"/>
                  </a:lnTo>
                  <a:lnTo>
                    <a:pt x="4685" y="2110"/>
                  </a:lnTo>
                  <a:lnTo>
                    <a:pt x="8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1"/>
            <p:cNvSpPr/>
            <p:nvPr/>
          </p:nvSpPr>
          <p:spPr>
            <a:xfrm>
              <a:off x="360050" y="660025"/>
              <a:ext cx="116900" cy="92900"/>
            </a:xfrm>
            <a:custGeom>
              <a:avLst/>
              <a:gdLst/>
              <a:ahLst/>
              <a:cxnLst/>
              <a:rect l="l" t="t" r="r" b="b"/>
              <a:pathLst>
                <a:path w="4676" h="3716" extrusionOk="0">
                  <a:moveTo>
                    <a:pt x="3807" y="0"/>
                  </a:moveTo>
                  <a:lnTo>
                    <a:pt x="0" y="2201"/>
                  </a:lnTo>
                  <a:lnTo>
                    <a:pt x="868" y="3716"/>
                  </a:lnTo>
                  <a:lnTo>
                    <a:pt x="4675" y="1515"/>
                  </a:lnTo>
                  <a:lnTo>
                    <a:pt x="38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1"/>
            <p:cNvSpPr/>
            <p:nvPr/>
          </p:nvSpPr>
          <p:spPr>
            <a:xfrm>
              <a:off x="237850" y="1312825"/>
              <a:ext cx="118175" cy="82825"/>
            </a:xfrm>
            <a:custGeom>
              <a:avLst/>
              <a:gdLst/>
              <a:ahLst/>
              <a:cxnLst/>
              <a:rect l="l" t="t" r="r" b="b"/>
              <a:pathLst>
                <a:path w="4727" h="3313" extrusionOk="0">
                  <a:moveTo>
                    <a:pt x="677" y="0"/>
                  </a:moveTo>
                  <a:lnTo>
                    <a:pt x="1" y="1616"/>
                  </a:lnTo>
                  <a:lnTo>
                    <a:pt x="4050" y="3312"/>
                  </a:lnTo>
                  <a:lnTo>
                    <a:pt x="4727" y="1697"/>
                  </a:lnTo>
                  <a:lnTo>
                    <a:pt x="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1"/>
            <p:cNvSpPr/>
            <p:nvPr/>
          </p:nvSpPr>
          <p:spPr>
            <a:xfrm>
              <a:off x="415575" y="1670275"/>
              <a:ext cx="107325" cy="109825"/>
            </a:xfrm>
            <a:custGeom>
              <a:avLst/>
              <a:gdLst/>
              <a:ahLst/>
              <a:cxnLst/>
              <a:rect l="l" t="t" r="r" b="b"/>
              <a:pathLst>
                <a:path w="4293" h="4393" extrusionOk="0">
                  <a:moveTo>
                    <a:pt x="1263" y="0"/>
                  </a:moveTo>
                  <a:lnTo>
                    <a:pt x="1" y="1212"/>
                  </a:lnTo>
                  <a:lnTo>
                    <a:pt x="3030" y="4393"/>
                  </a:lnTo>
                  <a:lnTo>
                    <a:pt x="4292" y="3181"/>
                  </a:lnTo>
                  <a:lnTo>
                    <a:pt x="1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1"/>
            <p:cNvSpPr/>
            <p:nvPr/>
          </p:nvSpPr>
          <p:spPr>
            <a:xfrm>
              <a:off x="790200" y="1477650"/>
              <a:ext cx="60100" cy="115150"/>
            </a:xfrm>
            <a:custGeom>
              <a:avLst/>
              <a:gdLst/>
              <a:ahLst/>
              <a:cxnLst/>
              <a:rect l="l" t="t" r="r" b="b"/>
              <a:pathLst>
                <a:path w="2404" h="4606" extrusionOk="0">
                  <a:moveTo>
                    <a:pt x="677" y="1"/>
                  </a:moveTo>
                  <a:lnTo>
                    <a:pt x="0" y="4343"/>
                  </a:lnTo>
                  <a:lnTo>
                    <a:pt x="1727" y="4605"/>
                  </a:lnTo>
                  <a:lnTo>
                    <a:pt x="2404" y="263"/>
                  </a:lnTo>
                  <a:lnTo>
                    <a:pt x="6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1"/>
            <p:cNvSpPr/>
            <p:nvPr/>
          </p:nvSpPr>
          <p:spPr>
            <a:xfrm>
              <a:off x="837650" y="1232300"/>
              <a:ext cx="95450" cy="116400"/>
            </a:xfrm>
            <a:custGeom>
              <a:avLst/>
              <a:gdLst/>
              <a:ahLst/>
              <a:cxnLst/>
              <a:rect l="l" t="t" r="r" b="b"/>
              <a:pathLst>
                <a:path w="3818" h="4656" extrusionOk="0">
                  <a:moveTo>
                    <a:pt x="1475" y="0"/>
                  </a:moveTo>
                  <a:lnTo>
                    <a:pt x="1" y="929"/>
                  </a:lnTo>
                  <a:lnTo>
                    <a:pt x="2333" y="4655"/>
                  </a:lnTo>
                  <a:lnTo>
                    <a:pt x="3818" y="3726"/>
                  </a:lnTo>
                  <a:lnTo>
                    <a:pt x="1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1"/>
            <p:cNvSpPr/>
            <p:nvPr/>
          </p:nvSpPr>
          <p:spPr>
            <a:xfrm>
              <a:off x="1244575" y="3745050"/>
              <a:ext cx="115650" cy="97225"/>
            </a:xfrm>
            <a:custGeom>
              <a:avLst/>
              <a:gdLst/>
              <a:ahLst/>
              <a:cxnLst/>
              <a:rect l="l" t="t" r="r" b="b"/>
              <a:pathLst>
                <a:path w="4626" h="3889" extrusionOk="0">
                  <a:moveTo>
                    <a:pt x="3656" y="1"/>
                  </a:moveTo>
                  <a:lnTo>
                    <a:pt x="1" y="2434"/>
                  </a:lnTo>
                  <a:lnTo>
                    <a:pt x="970" y="3888"/>
                  </a:lnTo>
                  <a:lnTo>
                    <a:pt x="4626" y="1455"/>
                  </a:lnTo>
                  <a:lnTo>
                    <a:pt x="36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1"/>
            <p:cNvSpPr/>
            <p:nvPr/>
          </p:nvSpPr>
          <p:spPr>
            <a:xfrm>
              <a:off x="688450" y="3413850"/>
              <a:ext cx="118175" cy="76775"/>
            </a:xfrm>
            <a:custGeom>
              <a:avLst/>
              <a:gdLst/>
              <a:ahLst/>
              <a:cxnLst/>
              <a:rect l="l" t="t" r="r" b="b"/>
              <a:pathLst>
                <a:path w="4727" h="3071" extrusionOk="0">
                  <a:moveTo>
                    <a:pt x="566" y="1"/>
                  </a:moveTo>
                  <a:lnTo>
                    <a:pt x="1" y="1647"/>
                  </a:lnTo>
                  <a:lnTo>
                    <a:pt x="4161" y="3071"/>
                  </a:lnTo>
                  <a:lnTo>
                    <a:pt x="4727" y="1415"/>
                  </a:lnTo>
                  <a:lnTo>
                    <a:pt x="5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1"/>
            <p:cNvSpPr/>
            <p:nvPr/>
          </p:nvSpPr>
          <p:spPr>
            <a:xfrm>
              <a:off x="1934000" y="4710375"/>
              <a:ext cx="48475" cy="111600"/>
            </a:xfrm>
            <a:custGeom>
              <a:avLst/>
              <a:gdLst/>
              <a:ahLst/>
              <a:cxnLst/>
              <a:rect l="l" t="t" r="r" b="b"/>
              <a:pathLst>
                <a:path w="1939" h="4464" extrusionOk="0">
                  <a:moveTo>
                    <a:pt x="1747" y="1"/>
                  </a:moveTo>
                  <a:lnTo>
                    <a:pt x="0" y="72"/>
                  </a:lnTo>
                  <a:lnTo>
                    <a:pt x="192" y="4464"/>
                  </a:lnTo>
                  <a:lnTo>
                    <a:pt x="1939" y="4383"/>
                  </a:lnTo>
                  <a:lnTo>
                    <a:pt x="17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1"/>
            <p:cNvSpPr/>
            <p:nvPr/>
          </p:nvSpPr>
          <p:spPr>
            <a:xfrm>
              <a:off x="899500" y="4725025"/>
              <a:ext cx="80300" cy="118175"/>
            </a:xfrm>
            <a:custGeom>
              <a:avLst/>
              <a:gdLst/>
              <a:ahLst/>
              <a:cxnLst/>
              <a:rect l="l" t="t" r="r" b="b"/>
              <a:pathLst>
                <a:path w="3212" h="4727" extrusionOk="0">
                  <a:moveTo>
                    <a:pt x="1576" y="1"/>
                  </a:moveTo>
                  <a:lnTo>
                    <a:pt x="1" y="4090"/>
                  </a:lnTo>
                  <a:lnTo>
                    <a:pt x="1626" y="4726"/>
                  </a:lnTo>
                  <a:lnTo>
                    <a:pt x="3212" y="627"/>
                  </a:lnTo>
                  <a:lnTo>
                    <a:pt x="15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1"/>
            <p:cNvSpPr/>
            <p:nvPr/>
          </p:nvSpPr>
          <p:spPr>
            <a:xfrm>
              <a:off x="393100" y="4769950"/>
              <a:ext cx="111875" cy="49250"/>
            </a:xfrm>
            <a:custGeom>
              <a:avLst/>
              <a:gdLst/>
              <a:ahLst/>
              <a:cxnLst/>
              <a:rect l="l" t="t" r="r" b="b"/>
              <a:pathLst>
                <a:path w="4475" h="1970" extrusionOk="0">
                  <a:moveTo>
                    <a:pt x="82" y="1"/>
                  </a:moveTo>
                  <a:lnTo>
                    <a:pt x="1" y="1748"/>
                  </a:lnTo>
                  <a:lnTo>
                    <a:pt x="4383" y="1970"/>
                  </a:lnTo>
                  <a:lnTo>
                    <a:pt x="4474" y="223"/>
                  </a:lnTo>
                  <a:lnTo>
                    <a:pt x="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1"/>
            <p:cNvSpPr/>
            <p:nvPr/>
          </p:nvSpPr>
          <p:spPr>
            <a:xfrm>
              <a:off x="427450" y="3929350"/>
              <a:ext cx="104275" cy="112100"/>
            </a:xfrm>
            <a:custGeom>
              <a:avLst/>
              <a:gdLst/>
              <a:ahLst/>
              <a:cxnLst/>
              <a:rect l="l" t="t" r="r" b="b"/>
              <a:pathLst>
                <a:path w="4171" h="4484" extrusionOk="0">
                  <a:moveTo>
                    <a:pt x="1343" y="0"/>
                  </a:moveTo>
                  <a:lnTo>
                    <a:pt x="0" y="1131"/>
                  </a:lnTo>
                  <a:lnTo>
                    <a:pt x="2827" y="4483"/>
                  </a:lnTo>
                  <a:lnTo>
                    <a:pt x="4170" y="3363"/>
                  </a:lnTo>
                  <a:lnTo>
                    <a:pt x="1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1"/>
            <p:cNvSpPr/>
            <p:nvPr/>
          </p:nvSpPr>
          <p:spPr>
            <a:xfrm>
              <a:off x="1647475" y="4277450"/>
              <a:ext cx="116650" cy="98975"/>
            </a:xfrm>
            <a:custGeom>
              <a:avLst/>
              <a:gdLst/>
              <a:ahLst/>
              <a:cxnLst/>
              <a:rect l="l" t="t" r="r" b="b"/>
              <a:pathLst>
                <a:path w="4666" h="3959" extrusionOk="0">
                  <a:moveTo>
                    <a:pt x="3656" y="1"/>
                  </a:moveTo>
                  <a:lnTo>
                    <a:pt x="1" y="2434"/>
                  </a:lnTo>
                  <a:lnTo>
                    <a:pt x="1010" y="3959"/>
                  </a:lnTo>
                  <a:lnTo>
                    <a:pt x="4666" y="1525"/>
                  </a:lnTo>
                  <a:lnTo>
                    <a:pt x="3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1"/>
            <p:cNvSpPr/>
            <p:nvPr/>
          </p:nvSpPr>
          <p:spPr>
            <a:xfrm>
              <a:off x="859625" y="4332725"/>
              <a:ext cx="116900" cy="99000"/>
            </a:xfrm>
            <a:custGeom>
              <a:avLst/>
              <a:gdLst/>
              <a:ahLst/>
              <a:cxnLst/>
              <a:rect l="l" t="t" r="r" b="b"/>
              <a:pathLst>
                <a:path w="4676" h="3960" extrusionOk="0">
                  <a:moveTo>
                    <a:pt x="3666" y="1"/>
                  </a:moveTo>
                  <a:lnTo>
                    <a:pt x="0" y="2434"/>
                  </a:lnTo>
                  <a:lnTo>
                    <a:pt x="1020" y="3959"/>
                  </a:lnTo>
                  <a:lnTo>
                    <a:pt x="4675" y="1526"/>
                  </a:lnTo>
                  <a:lnTo>
                    <a:pt x="36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1"/>
            <p:cNvSpPr/>
            <p:nvPr/>
          </p:nvSpPr>
          <p:spPr>
            <a:xfrm>
              <a:off x="1565175" y="3851325"/>
              <a:ext cx="114625" cy="100000"/>
            </a:xfrm>
            <a:custGeom>
              <a:avLst/>
              <a:gdLst/>
              <a:ahLst/>
              <a:cxnLst/>
              <a:rect l="l" t="t" r="r" b="b"/>
              <a:pathLst>
                <a:path w="4585" h="4000" extrusionOk="0">
                  <a:moveTo>
                    <a:pt x="1041" y="1"/>
                  </a:moveTo>
                  <a:lnTo>
                    <a:pt x="1" y="1405"/>
                  </a:lnTo>
                  <a:lnTo>
                    <a:pt x="3545" y="4000"/>
                  </a:lnTo>
                  <a:lnTo>
                    <a:pt x="4585" y="2596"/>
                  </a:lnTo>
                  <a:lnTo>
                    <a:pt x="10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1"/>
            <p:cNvSpPr/>
            <p:nvPr/>
          </p:nvSpPr>
          <p:spPr>
            <a:xfrm>
              <a:off x="817975" y="4009100"/>
              <a:ext cx="108550" cy="108575"/>
            </a:xfrm>
            <a:custGeom>
              <a:avLst/>
              <a:gdLst/>
              <a:ahLst/>
              <a:cxnLst/>
              <a:rect l="l" t="t" r="r" b="b"/>
              <a:pathLst>
                <a:path w="4342" h="4343" extrusionOk="0">
                  <a:moveTo>
                    <a:pt x="3100" y="1"/>
                  </a:moveTo>
                  <a:lnTo>
                    <a:pt x="0" y="3101"/>
                  </a:lnTo>
                  <a:lnTo>
                    <a:pt x="1232" y="4343"/>
                  </a:lnTo>
                  <a:lnTo>
                    <a:pt x="4342" y="1233"/>
                  </a:lnTo>
                  <a:lnTo>
                    <a:pt x="31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653;p11"/>
          <p:cNvGrpSpPr/>
          <p:nvPr/>
        </p:nvGrpSpPr>
        <p:grpSpPr>
          <a:xfrm>
            <a:off x="6160311" y="-436253"/>
            <a:ext cx="3741865" cy="6016006"/>
            <a:chOff x="4594175" y="578725"/>
            <a:chExt cx="2777100" cy="4464900"/>
          </a:xfrm>
        </p:grpSpPr>
        <p:sp>
          <p:nvSpPr>
            <p:cNvPr id="654" name="Google Shape;654;p11"/>
            <p:cNvSpPr/>
            <p:nvPr/>
          </p:nvSpPr>
          <p:spPr>
            <a:xfrm>
              <a:off x="7272800" y="3580725"/>
              <a:ext cx="98475" cy="115125"/>
            </a:xfrm>
            <a:custGeom>
              <a:avLst/>
              <a:gdLst/>
              <a:ahLst/>
              <a:cxnLst/>
              <a:rect l="l" t="t" r="r" b="b"/>
              <a:pathLst>
                <a:path w="3939" h="4605" extrusionOk="0">
                  <a:moveTo>
                    <a:pt x="2495" y="0"/>
                  </a:moveTo>
                  <a:lnTo>
                    <a:pt x="1" y="3615"/>
                  </a:lnTo>
                  <a:lnTo>
                    <a:pt x="1435" y="4605"/>
                  </a:lnTo>
                  <a:lnTo>
                    <a:pt x="3939" y="1000"/>
                  </a:lnTo>
                  <a:lnTo>
                    <a:pt x="24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1"/>
            <p:cNvSpPr/>
            <p:nvPr/>
          </p:nvSpPr>
          <p:spPr>
            <a:xfrm>
              <a:off x="7040050" y="4734375"/>
              <a:ext cx="117925" cy="84075"/>
            </a:xfrm>
            <a:custGeom>
              <a:avLst/>
              <a:gdLst/>
              <a:ahLst/>
              <a:cxnLst/>
              <a:rect l="l" t="t" r="r" b="b"/>
              <a:pathLst>
                <a:path w="4717" h="3363" extrusionOk="0">
                  <a:moveTo>
                    <a:pt x="698" y="0"/>
                  </a:moveTo>
                  <a:lnTo>
                    <a:pt x="1" y="1606"/>
                  </a:lnTo>
                  <a:lnTo>
                    <a:pt x="4020" y="3363"/>
                  </a:lnTo>
                  <a:lnTo>
                    <a:pt x="4717" y="1767"/>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1"/>
            <p:cNvSpPr/>
            <p:nvPr/>
          </p:nvSpPr>
          <p:spPr>
            <a:xfrm>
              <a:off x="6712150" y="4509200"/>
              <a:ext cx="50250" cy="112350"/>
            </a:xfrm>
            <a:custGeom>
              <a:avLst/>
              <a:gdLst/>
              <a:ahLst/>
              <a:cxnLst/>
              <a:rect l="l" t="t" r="r" b="b"/>
              <a:pathLst>
                <a:path w="2010" h="4494" extrusionOk="0">
                  <a:moveTo>
                    <a:pt x="273" y="0"/>
                  </a:moveTo>
                  <a:lnTo>
                    <a:pt x="0" y="4393"/>
                  </a:lnTo>
                  <a:lnTo>
                    <a:pt x="1747" y="4494"/>
                  </a:lnTo>
                  <a:lnTo>
                    <a:pt x="2010" y="111"/>
                  </a:lnTo>
                  <a:lnTo>
                    <a:pt x="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1"/>
            <p:cNvSpPr/>
            <p:nvPr/>
          </p:nvSpPr>
          <p:spPr>
            <a:xfrm>
              <a:off x="5988400" y="4931275"/>
              <a:ext cx="50525" cy="112350"/>
            </a:xfrm>
            <a:custGeom>
              <a:avLst/>
              <a:gdLst/>
              <a:ahLst/>
              <a:cxnLst/>
              <a:rect l="l" t="t" r="r" b="b"/>
              <a:pathLst>
                <a:path w="2021" h="4494" extrusionOk="0">
                  <a:moveTo>
                    <a:pt x="273" y="0"/>
                  </a:moveTo>
                  <a:lnTo>
                    <a:pt x="1" y="4383"/>
                  </a:lnTo>
                  <a:lnTo>
                    <a:pt x="1748" y="4494"/>
                  </a:lnTo>
                  <a:lnTo>
                    <a:pt x="2020" y="111"/>
                  </a:lnTo>
                  <a:lnTo>
                    <a:pt x="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1"/>
            <p:cNvSpPr/>
            <p:nvPr/>
          </p:nvSpPr>
          <p:spPr>
            <a:xfrm>
              <a:off x="6647775" y="3763500"/>
              <a:ext cx="118425" cy="82825"/>
            </a:xfrm>
            <a:custGeom>
              <a:avLst/>
              <a:gdLst/>
              <a:ahLst/>
              <a:cxnLst/>
              <a:rect l="l" t="t" r="r" b="b"/>
              <a:pathLst>
                <a:path w="4737" h="3313" extrusionOk="0">
                  <a:moveTo>
                    <a:pt x="677" y="0"/>
                  </a:moveTo>
                  <a:lnTo>
                    <a:pt x="0" y="1616"/>
                  </a:lnTo>
                  <a:lnTo>
                    <a:pt x="4060" y="3312"/>
                  </a:lnTo>
                  <a:lnTo>
                    <a:pt x="4736" y="1696"/>
                  </a:lnTo>
                  <a:lnTo>
                    <a:pt x="6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1"/>
            <p:cNvSpPr/>
            <p:nvPr/>
          </p:nvSpPr>
          <p:spPr>
            <a:xfrm>
              <a:off x="6832300" y="3966950"/>
              <a:ext cx="107325" cy="109575"/>
            </a:xfrm>
            <a:custGeom>
              <a:avLst/>
              <a:gdLst/>
              <a:ahLst/>
              <a:cxnLst/>
              <a:rect l="l" t="t" r="r" b="b"/>
              <a:pathLst>
                <a:path w="4293" h="4383" extrusionOk="0">
                  <a:moveTo>
                    <a:pt x="1263" y="1"/>
                  </a:moveTo>
                  <a:lnTo>
                    <a:pt x="1" y="1202"/>
                  </a:lnTo>
                  <a:lnTo>
                    <a:pt x="3030" y="4383"/>
                  </a:lnTo>
                  <a:lnTo>
                    <a:pt x="4292" y="3181"/>
                  </a:lnTo>
                  <a:lnTo>
                    <a:pt x="12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1"/>
            <p:cNvSpPr/>
            <p:nvPr/>
          </p:nvSpPr>
          <p:spPr>
            <a:xfrm>
              <a:off x="5728900" y="1099750"/>
              <a:ext cx="107825" cy="109350"/>
            </a:xfrm>
            <a:custGeom>
              <a:avLst/>
              <a:gdLst/>
              <a:ahLst/>
              <a:cxnLst/>
              <a:rect l="l" t="t" r="r" b="b"/>
              <a:pathLst>
                <a:path w="4313" h="4374" extrusionOk="0">
                  <a:moveTo>
                    <a:pt x="3060" y="1"/>
                  </a:moveTo>
                  <a:lnTo>
                    <a:pt x="0" y="3161"/>
                  </a:lnTo>
                  <a:lnTo>
                    <a:pt x="1263" y="4373"/>
                  </a:lnTo>
                  <a:lnTo>
                    <a:pt x="4312" y="1213"/>
                  </a:lnTo>
                  <a:lnTo>
                    <a:pt x="30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1"/>
            <p:cNvSpPr/>
            <p:nvPr/>
          </p:nvSpPr>
          <p:spPr>
            <a:xfrm>
              <a:off x="5288400" y="1057100"/>
              <a:ext cx="118150" cy="82075"/>
            </a:xfrm>
            <a:custGeom>
              <a:avLst/>
              <a:gdLst/>
              <a:ahLst/>
              <a:cxnLst/>
              <a:rect l="l" t="t" r="r" b="b"/>
              <a:pathLst>
                <a:path w="4726" h="3283" extrusionOk="0">
                  <a:moveTo>
                    <a:pt x="4069" y="0"/>
                  </a:moveTo>
                  <a:lnTo>
                    <a:pt x="0" y="1667"/>
                  </a:lnTo>
                  <a:lnTo>
                    <a:pt x="667" y="3282"/>
                  </a:lnTo>
                  <a:lnTo>
                    <a:pt x="4726" y="1616"/>
                  </a:lnTo>
                  <a:lnTo>
                    <a:pt x="40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1"/>
            <p:cNvSpPr/>
            <p:nvPr/>
          </p:nvSpPr>
          <p:spPr>
            <a:xfrm>
              <a:off x="5408550" y="779175"/>
              <a:ext cx="106300" cy="110325"/>
            </a:xfrm>
            <a:custGeom>
              <a:avLst/>
              <a:gdLst/>
              <a:ahLst/>
              <a:cxnLst/>
              <a:rect l="l" t="t" r="r" b="b"/>
              <a:pathLst>
                <a:path w="4252" h="4413" extrusionOk="0">
                  <a:moveTo>
                    <a:pt x="1283" y="0"/>
                  </a:moveTo>
                  <a:lnTo>
                    <a:pt x="1" y="1171"/>
                  </a:lnTo>
                  <a:lnTo>
                    <a:pt x="2959" y="4413"/>
                  </a:lnTo>
                  <a:lnTo>
                    <a:pt x="4252" y="3231"/>
                  </a:lnTo>
                  <a:lnTo>
                    <a:pt x="12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1"/>
            <p:cNvSpPr/>
            <p:nvPr/>
          </p:nvSpPr>
          <p:spPr>
            <a:xfrm>
              <a:off x="6154000" y="626950"/>
              <a:ext cx="106300" cy="110325"/>
            </a:xfrm>
            <a:custGeom>
              <a:avLst/>
              <a:gdLst/>
              <a:ahLst/>
              <a:cxnLst/>
              <a:rect l="l" t="t" r="r" b="b"/>
              <a:pathLst>
                <a:path w="4252" h="4413" extrusionOk="0">
                  <a:moveTo>
                    <a:pt x="1293" y="0"/>
                  </a:moveTo>
                  <a:lnTo>
                    <a:pt x="1" y="1172"/>
                  </a:lnTo>
                  <a:lnTo>
                    <a:pt x="2969" y="4413"/>
                  </a:lnTo>
                  <a:lnTo>
                    <a:pt x="4252" y="3231"/>
                  </a:lnTo>
                  <a:lnTo>
                    <a:pt x="12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1"/>
            <p:cNvSpPr/>
            <p:nvPr/>
          </p:nvSpPr>
          <p:spPr>
            <a:xfrm>
              <a:off x="6918900" y="1493300"/>
              <a:ext cx="111350" cy="105550"/>
            </a:xfrm>
            <a:custGeom>
              <a:avLst/>
              <a:gdLst/>
              <a:ahLst/>
              <a:cxnLst/>
              <a:rect l="l" t="t" r="r" b="b"/>
              <a:pathLst>
                <a:path w="4454" h="4222" extrusionOk="0">
                  <a:moveTo>
                    <a:pt x="1151" y="1"/>
                  </a:moveTo>
                  <a:lnTo>
                    <a:pt x="0" y="1314"/>
                  </a:lnTo>
                  <a:lnTo>
                    <a:pt x="3292" y="4222"/>
                  </a:lnTo>
                  <a:lnTo>
                    <a:pt x="4453" y="2909"/>
                  </a:lnTo>
                  <a:lnTo>
                    <a:pt x="11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1"/>
            <p:cNvSpPr/>
            <p:nvPr/>
          </p:nvSpPr>
          <p:spPr>
            <a:xfrm>
              <a:off x="7187750" y="3961900"/>
              <a:ext cx="111325" cy="105300"/>
            </a:xfrm>
            <a:custGeom>
              <a:avLst/>
              <a:gdLst/>
              <a:ahLst/>
              <a:cxnLst/>
              <a:rect l="l" t="t" r="r" b="b"/>
              <a:pathLst>
                <a:path w="4453" h="4212" extrusionOk="0">
                  <a:moveTo>
                    <a:pt x="1161" y="1"/>
                  </a:moveTo>
                  <a:lnTo>
                    <a:pt x="0" y="1313"/>
                  </a:lnTo>
                  <a:lnTo>
                    <a:pt x="3302" y="4211"/>
                  </a:lnTo>
                  <a:lnTo>
                    <a:pt x="4453" y="2909"/>
                  </a:lnTo>
                  <a:lnTo>
                    <a:pt x="1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1"/>
            <p:cNvSpPr/>
            <p:nvPr/>
          </p:nvSpPr>
          <p:spPr>
            <a:xfrm>
              <a:off x="6430175" y="1376175"/>
              <a:ext cx="85850" cy="117925"/>
            </a:xfrm>
            <a:custGeom>
              <a:avLst/>
              <a:gdLst/>
              <a:ahLst/>
              <a:cxnLst/>
              <a:rect l="l" t="t" r="r" b="b"/>
              <a:pathLst>
                <a:path w="3434" h="4717" extrusionOk="0">
                  <a:moveTo>
                    <a:pt x="1586" y="1"/>
                  </a:moveTo>
                  <a:lnTo>
                    <a:pt x="0" y="738"/>
                  </a:lnTo>
                  <a:lnTo>
                    <a:pt x="1848" y="4716"/>
                  </a:lnTo>
                  <a:lnTo>
                    <a:pt x="3433" y="3979"/>
                  </a:lnTo>
                  <a:lnTo>
                    <a:pt x="15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1"/>
            <p:cNvSpPr/>
            <p:nvPr/>
          </p:nvSpPr>
          <p:spPr>
            <a:xfrm>
              <a:off x="7004975" y="953600"/>
              <a:ext cx="108575" cy="108575"/>
            </a:xfrm>
            <a:custGeom>
              <a:avLst/>
              <a:gdLst/>
              <a:ahLst/>
              <a:cxnLst/>
              <a:rect l="l" t="t" r="r" b="b"/>
              <a:pathLst>
                <a:path w="4343" h="4343" extrusionOk="0">
                  <a:moveTo>
                    <a:pt x="1232" y="0"/>
                  </a:moveTo>
                  <a:lnTo>
                    <a:pt x="0" y="1232"/>
                  </a:lnTo>
                  <a:lnTo>
                    <a:pt x="3100" y="4342"/>
                  </a:lnTo>
                  <a:lnTo>
                    <a:pt x="4342" y="3100"/>
                  </a:lnTo>
                  <a:lnTo>
                    <a:pt x="12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1"/>
            <p:cNvSpPr/>
            <p:nvPr/>
          </p:nvSpPr>
          <p:spPr>
            <a:xfrm>
              <a:off x="6735875" y="1146450"/>
              <a:ext cx="89375" cy="117675"/>
            </a:xfrm>
            <a:custGeom>
              <a:avLst/>
              <a:gdLst/>
              <a:ahLst/>
              <a:cxnLst/>
              <a:rect l="l" t="t" r="r" b="b"/>
              <a:pathLst>
                <a:path w="3575" h="4707" extrusionOk="0">
                  <a:moveTo>
                    <a:pt x="2030" y="1"/>
                  </a:moveTo>
                  <a:lnTo>
                    <a:pt x="0" y="3899"/>
                  </a:lnTo>
                  <a:lnTo>
                    <a:pt x="1545" y="4706"/>
                  </a:lnTo>
                  <a:lnTo>
                    <a:pt x="3575" y="819"/>
                  </a:lnTo>
                  <a:lnTo>
                    <a:pt x="20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1"/>
            <p:cNvSpPr/>
            <p:nvPr/>
          </p:nvSpPr>
          <p:spPr>
            <a:xfrm>
              <a:off x="6728800" y="616100"/>
              <a:ext cx="89650" cy="117650"/>
            </a:xfrm>
            <a:custGeom>
              <a:avLst/>
              <a:gdLst/>
              <a:ahLst/>
              <a:cxnLst/>
              <a:rect l="l" t="t" r="r" b="b"/>
              <a:pathLst>
                <a:path w="3586" h="4706" extrusionOk="0">
                  <a:moveTo>
                    <a:pt x="2040" y="0"/>
                  </a:moveTo>
                  <a:lnTo>
                    <a:pt x="1" y="3888"/>
                  </a:lnTo>
                  <a:lnTo>
                    <a:pt x="1546" y="4705"/>
                  </a:lnTo>
                  <a:lnTo>
                    <a:pt x="3585" y="808"/>
                  </a:lnTo>
                  <a:lnTo>
                    <a:pt x="2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1"/>
            <p:cNvSpPr/>
            <p:nvPr/>
          </p:nvSpPr>
          <p:spPr>
            <a:xfrm>
              <a:off x="6349900" y="1975225"/>
              <a:ext cx="98975" cy="114875"/>
            </a:xfrm>
            <a:custGeom>
              <a:avLst/>
              <a:gdLst/>
              <a:ahLst/>
              <a:cxnLst/>
              <a:rect l="l" t="t" r="r" b="b"/>
              <a:pathLst>
                <a:path w="3959" h="4595" extrusionOk="0">
                  <a:moveTo>
                    <a:pt x="2525" y="0"/>
                  </a:moveTo>
                  <a:lnTo>
                    <a:pt x="0" y="3595"/>
                  </a:lnTo>
                  <a:lnTo>
                    <a:pt x="1434" y="4595"/>
                  </a:lnTo>
                  <a:lnTo>
                    <a:pt x="3959" y="1000"/>
                  </a:lnTo>
                  <a:lnTo>
                    <a:pt x="25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1"/>
            <p:cNvSpPr/>
            <p:nvPr/>
          </p:nvSpPr>
          <p:spPr>
            <a:xfrm>
              <a:off x="7216275" y="701425"/>
              <a:ext cx="98725" cy="115125"/>
            </a:xfrm>
            <a:custGeom>
              <a:avLst/>
              <a:gdLst/>
              <a:ahLst/>
              <a:cxnLst/>
              <a:rect l="l" t="t" r="r" b="b"/>
              <a:pathLst>
                <a:path w="3949" h="4605" extrusionOk="0">
                  <a:moveTo>
                    <a:pt x="2514" y="0"/>
                  </a:moveTo>
                  <a:lnTo>
                    <a:pt x="0" y="3605"/>
                  </a:lnTo>
                  <a:lnTo>
                    <a:pt x="1424" y="4604"/>
                  </a:lnTo>
                  <a:lnTo>
                    <a:pt x="3948" y="1000"/>
                  </a:lnTo>
                  <a:lnTo>
                    <a:pt x="25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1"/>
            <p:cNvSpPr/>
            <p:nvPr/>
          </p:nvSpPr>
          <p:spPr>
            <a:xfrm>
              <a:off x="6642225" y="1746500"/>
              <a:ext cx="116400" cy="94450"/>
            </a:xfrm>
            <a:custGeom>
              <a:avLst/>
              <a:gdLst/>
              <a:ahLst/>
              <a:cxnLst/>
              <a:rect l="l" t="t" r="r" b="b"/>
              <a:pathLst>
                <a:path w="4656" h="3778" extrusionOk="0">
                  <a:moveTo>
                    <a:pt x="3746" y="1"/>
                  </a:moveTo>
                  <a:lnTo>
                    <a:pt x="0" y="2283"/>
                  </a:lnTo>
                  <a:lnTo>
                    <a:pt x="909" y="3777"/>
                  </a:lnTo>
                  <a:lnTo>
                    <a:pt x="4655" y="1485"/>
                  </a:lnTo>
                  <a:lnTo>
                    <a:pt x="37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1"/>
            <p:cNvSpPr/>
            <p:nvPr/>
          </p:nvSpPr>
          <p:spPr>
            <a:xfrm>
              <a:off x="7189250" y="2557075"/>
              <a:ext cx="116400" cy="94450"/>
            </a:xfrm>
            <a:custGeom>
              <a:avLst/>
              <a:gdLst/>
              <a:ahLst/>
              <a:cxnLst/>
              <a:rect l="l" t="t" r="r" b="b"/>
              <a:pathLst>
                <a:path w="4656" h="3778" extrusionOk="0">
                  <a:moveTo>
                    <a:pt x="3747" y="1"/>
                  </a:moveTo>
                  <a:lnTo>
                    <a:pt x="1" y="2283"/>
                  </a:lnTo>
                  <a:lnTo>
                    <a:pt x="909" y="3777"/>
                  </a:lnTo>
                  <a:lnTo>
                    <a:pt x="4656" y="1485"/>
                  </a:lnTo>
                  <a:lnTo>
                    <a:pt x="37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1"/>
            <p:cNvSpPr/>
            <p:nvPr/>
          </p:nvSpPr>
          <p:spPr>
            <a:xfrm>
              <a:off x="7198600" y="1955525"/>
              <a:ext cx="116400" cy="94700"/>
            </a:xfrm>
            <a:custGeom>
              <a:avLst/>
              <a:gdLst/>
              <a:ahLst/>
              <a:cxnLst/>
              <a:rect l="l" t="t" r="r" b="b"/>
              <a:pathLst>
                <a:path w="4656" h="3788" extrusionOk="0">
                  <a:moveTo>
                    <a:pt x="3746" y="1"/>
                  </a:moveTo>
                  <a:lnTo>
                    <a:pt x="0" y="2293"/>
                  </a:lnTo>
                  <a:lnTo>
                    <a:pt x="909" y="3787"/>
                  </a:lnTo>
                  <a:lnTo>
                    <a:pt x="4655" y="1495"/>
                  </a:lnTo>
                  <a:lnTo>
                    <a:pt x="37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1"/>
            <p:cNvSpPr/>
            <p:nvPr/>
          </p:nvSpPr>
          <p:spPr>
            <a:xfrm>
              <a:off x="6600575" y="2251375"/>
              <a:ext cx="112850" cy="102025"/>
            </a:xfrm>
            <a:custGeom>
              <a:avLst/>
              <a:gdLst/>
              <a:ahLst/>
              <a:cxnLst/>
              <a:rect l="l" t="t" r="r" b="b"/>
              <a:pathLst>
                <a:path w="4514" h="4081" extrusionOk="0">
                  <a:moveTo>
                    <a:pt x="1081" y="1"/>
                  </a:moveTo>
                  <a:lnTo>
                    <a:pt x="0" y="1364"/>
                  </a:lnTo>
                  <a:lnTo>
                    <a:pt x="3423" y="4080"/>
                  </a:lnTo>
                  <a:lnTo>
                    <a:pt x="4514" y="2717"/>
                  </a:lnTo>
                  <a:lnTo>
                    <a:pt x="10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1"/>
            <p:cNvSpPr/>
            <p:nvPr/>
          </p:nvSpPr>
          <p:spPr>
            <a:xfrm>
              <a:off x="6147700" y="1077050"/>
              <a:ext cx="111350" cy="105525"/>
            </a:xfrm>
            <a:custGeom>
              <a:avLst/>
              <a:gdLst/>
              <a:ahLst/>
              <a:cxnLst/>
              <a:rect l="l" t="t" r="r" b="b"/>
              <a:pathLst>
                <a:path w="4454" h="4221" extrusionOk="0">
                  <a:moveTo>
                    <a:pt x="1151" y="0"/>
                  </a:moveTo>
                  <a:lnTo>
                    <a:pt x="0" y="1313"/>
                  </a:lnTo>
                  <a:lnTo>
                    <a:pt x="3292" y="4221"/>
                  </a:lnTo>
                  <a:lnTo>
                    <a:pt x="4453" y="2908"/>
                  </a:lnTo>
                  <a:lnTo>
                    <a:pt x="11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1"/>
            <p:cNvSpPr/>
            <p:nvPr/>
          </p:nvSpPr>
          <p:spPr>
            <a:xfrm>
              <a:off x="6413000" y="888725"/>
              <a:ext cx="104550" cy="111850"/>
            </a:xfrm>
            <a:custGeom>
              <a:avLst/>
              <a:gdLst/>
              <a:ahLst/>
              <a:cxnLst/>
              <a:rect l="l" t="t" r="r" b="b"/>
              <a:pathLst>
                <a:path w="4182" h="4474" extrusionOk="0">
                  <a:moveTo>
                    <a:pt x="2858" y="0"/>
                  </a:moveTo>
                  <a:lnTo>
                    <a:pt x="1" y="3343"/>
                  </a:lnTo>
                  <a:lnTo>
                    <a:pt x="1323" y="4474"/>
                  </a:lnTo>
                  <a:lnTo>
                    <a:pt x="4181" y="1141"/>
                  </a:lnTo>
                  <a:lnTo>
                    <a:pt x="28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1"/>
            <p:cNvSpPr/>
            <p:nvPr/>
          </p:nvSpPr>
          <p:spPr>
            <a:xfrm>
              <a:off x="7256150" y="1355475"/>
              <a:ext cx="104525" cy="111850"/>
            </a:xfrm>
            <a:custGeom>
              <a:avLst/>
              <a:gdLst/>
              <a:ahLst/>
              <a:cxnLst/>
              <a:rect l="l" t="t" r="r" b="b"/>
              <a:pathLst>
                <a:path w="4181" h="4474" extrusionOk="0">
                  <a:moveTo>
                    <a:pt x="2858" y="1"/>
                  </a:moveTo>
                  <a:lnTo>
                    <a:pt x="0" y="3343"/>
                  </a:lnTo>
                  <a:lnTo>
                    <a:pt x="1323" y="4474"/>
                  </a:lnTo>
                  <a:lnTo>
                    <a:pt x="4181" y="1142"/>
                  </a:lnTo>
                  <a:lnTo>
                    <a:pt x="28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1"/>
            <p:cNvSpPr/>
            <p:nvPr/>
          </p:nvSpPr>
          <p:spPr>
            <a:xfrm>
              <a:off x="5956350" y="800875"/>
              <a:ext cx="85850" cy="118175"/>
            </a:xfrm>
            <a:custGeom>
              <a:avLst/>
              <a:gdLst/>
              <a:ahLst/>
              <a:cxnLst/>
              <a:rect l="l" t="t" r="r" b="b"/>
              <a:pathLst>
                <a:path w="3434" h="4727" extrusionOk="0">
                  <a:moveTo>
                    <a:pt x="1586" y="0"/>
                  </a:moveTo>
                  <a:lnTo>
                    <a:pt x="0" y="738"/>
                  </a:lnTo>
                  <a:lnTo>
                    <a:pt x="1848" y="4726"/>
                  </a:lnTo>
                  <a:lnTo>
                    <a:pt x="3433" y="3989"/>
                  </a:lnTo>
                  <a:lnTo>
                    <a:pt x="15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1"/>
            <p:cNvSpPr/>
            <p:nvPr/>
          </p:nvSpPr>
          <p:spPr>
            <a:xfrm>
              <a:off x="5645600" y="578725"/>
              <a:ext cx="89625" cy="117400"/>
            </a:xfrm>
            <a:custGeom>
              <a:avLst/>
              <a:gdLst/>
              <a:ahLst/>
              <a:cxnLst/>
              <a:rect l="l" t="t" r="r" b="b"/>
              <a:pathLst>
                <a:path w="3585" h="4696" extrusionOk="0">
                  <a:moveTo>
                    <a:pt x="2040" y="1"/>
                  </a:moveTo>
                  <a:lnTo>
                    <a:pt x="0" y="3888"/>
                  </a:lnTo>
                  <a:lnTo>
                    <a:pt x="1555" y="4696"/>
                  </a:lnTo>
                  <a:lnTo>
                    <a:pt x="3585" y="808"/>
                  </a:lnTo>
                  <a:lnTo>
                    <a:pt x="2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1"/>
            <p:cNvSpPr/>
            <p:nvPr/>
          </p:nvSpPr>
          <p:spPr>
            <a:xfrm>
              <a:off x="6821700" y="1967900"/>
              <a:ext cx="111350" cy="105275"/>
            </a:xfrm>
            <a:custGeom>
              <a:avLst/>
              <a:gdLst/>
              <a:ahLst/>
              <a:cxnLst/>
              <a:rect l="l" t="t" r="r" b="b"/>
              <a:pathLst>
                <a:path w="4454" h="4211" extrusionOk="0">
                  <a:moveTo>
                    <a:pt x="1162" y="0"/>
                  </a:moveTo>
                  <a:lnTo>
                    <a:pt x="1" y="1313"/>
                  </a:lnTo>
                  <a:lnTo>
                    <a:pt x="3302" y="4211"/>
                  </a:lnTo>
                  <a:lnTo>
                    <a:pt x="4454" y="2898"/>
                  </a:lnTo>
                  <a:lnTo>
                    <a:pt x="11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1"/>
            <p:cNvSpPr/>
            <p:nvPr/>
          </p:nvSpPr>
          <p:spPr>
            <a:xfrm>
              <a:off x="5879850" y="1400150"/>
              <a:ext cx="85850" cy="117925"/>
            </a:xfrm>
            <a:custGeom>
              <a:avLst/>
              <a:gdLst/>
              <a:ahLst/>
              <a:cxnLst/>
              <a:rect l="l" t="t" r="r" b="b"/>
              <a:pathLst>
                <a:path w="3434" h="4717" extrusionOk="0">
                  <a:moveTo>
                    <a:pt x="1586" y="1"/>
                  </a:moveTo>
                  <a:lnTo>
                    <a:pt x="1" y="738"/>
                  </a:lnTo>
                  <a:lnTo>
                    <a:pt x="1849" y="4717"/>
                  </a:lnTo>
                  <a:lnTo>
                    <a:pt x="3434" y="3989"/>
                  </a:lnTo>
                  <a:lnTo>
                    <a:pt x="15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1"/>
            <p:cNvSpPr/>
            <p:nvPr/>
          </p:nvSpPr>
          <p:spPr>
            <a:xfrm>
              <a:off x="6139875" y="1501900"/>
              <a:ext cx="108575" cy="108575"/>
            </a:xfrm>
            <a:custGeom>
              <a:avLst/>
              <a:gdLst/>
              <a:ahLst/>
              <a:cxnLst/>
              <a:rect l="l" t="t" r="r" b="b"/>
              <a:pathLst>
                <a:path w="4343" h="4343" extrusionOk="0">
                  <a:moveTo>
                    <a:pt x="3110" y="0"/>
                  </a:moveTo>
                  <a:lnTo>
                    <a:pt x="0" y="3110"/>
                  </a:lnTo>
                  <a:lnTo>
                    <a:pt x="1242" y="4342"/>
                  </a:lnTo>
                  <a:lnTo>
                    <a:pt x="4342" y="1232"/>
                  </a:lnTo>
                  <a:lnTo>
                    <a:pt x="31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1"/>
            <p:cNvSpPr/>
            <p:nvPr/>
          </p:nvSpPr>
          <p:spPr>
            <a:xfrm>
              <a:off x="6887850" y="3061700"/>
              <a:ext cx="116900" cy="68200"/>
            </a:xfrm>
            <a:custGeom>
              <a:avLst/>
              <a:gdLst/>
              <a:ahLst/>
              <a:cxnLst/>
              <a:rect l="l" t="t" r="r" b="b"/>
              <a:pathLst>
                <a:path w="4676" h="2728" extrusionOk="0">
                  <a:moveTo>
                    <a:pt x="404" y="1"/>
                  </a:moveTo>
                  <a:lnTo>
                    <a:pt x="0" y="1697"/>
                  </a:lnTo>
                  <a:lnTo>
                    <a:pt x="4271" y="2727"/>
                  </a:lnTo>
                  <a:lnTo>
                    <a:pt x="4675" y="1031"/>
                  </a:lnTo>
                  <a:lnTo>
                    <a:pt x="4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1"/>
            <p:cNvSpPr/>
            <p:nvPr/>
          </p:nvSpPr>
          <p:spPr>
            <a:xfrm>
              <a:off x="6480650" y="2661100"/>
              <a:ext cx="113875" cy="101250"/>
            </a:xfrm>
            <a:custGeom>
              <a:avLst/>
              <a:gdLst/>
              <a:ahLst/>
              <a:cxnLst/>
              <a:rect l="l" t="t" r="r" b="b"/>
              <a:pathLst>
                <a:path w="4555" h="4050" extrusionOk="0">
                  <a:moveTo>
                    <a:pt x="1061" y="0"/>
                  </a:moveTo>
                  <a:lnTo>
                    <a:pt x="1" y="1394"/>
                  </a:lnTo>
                  <a:lnTo>
                    <a:pt x="3495" y="4049"/>
                  </a:lnTo>
                  <a:lnTo>
                    <a:pt x="4555" y="2666"/>
                  </a:lnTo>
                  <a:lnTo>
                    <a:pt x="10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1"/>
            <p:cNvSpPr/>
            <p:nvPr/>
          </p:nvSpPr>
          <p:spPr>
            <a:xfrm>
              <a:off x="6774750" y="2652500"/>
              <a:ext cx="74000" cy="117675"/>
            </a:xfrm>
            <a:custGeom>
              <a:avLst/>
              <a:gdLst/>
              <a:ahLst/>
              <a:cxnLst/>
              <a:rect l="l" t="t" r="r" b="b"/>
              <a:pathLst>
                <a:path w="2960" h="4707" extrusionOk="0">
                  <a:moveTo>
                    <a:pt x="1293" y="1"/>
                  </a:moveTo>
                  <a:lnTo>
                    <a:pt x="0" y="4191"/>
                  </a:lnTo>
                  <a:lnTo>
                    <a:pt x="1667" y="4706"/>
                  </a:lnTo>
                  <a:lnTo>
                    <a:pt x="2959" y="516"/>
                  </a:lnTo>
                  <a:lnTo>
                    <a:pt x="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1"/>
            <p:cNvSpPr/>
            <p:nvPr/>
          </p:nvSpPr>
          <p:spPr>
            <a:xfrm>
              <a:off x="5358075" y="4848975"/>
              <a:ext cx="64125" cy="116150"/>
            </a:xfrm>
            <a:custGeom>
              <a:avLst/>
              <a:gdLst/>
              <a:ahLst/>
              <a:cxnLst/>
              <a:rect l="l" t="t" r="r" b="b"/>
              <a:pathLst>
                <a:path w="2565" h="4646" extrusionOk="0">
                  <a:moveTo>
                    <a:pt x="848" y="0"/>
                  </a:moveTo>
                  <a:lnTo>
                    <a:pt x="0" y="4312"/>
                  </a:lnTo>
                  <a:lnTo>
                    <a:pt x="1717" y="4645"/>
                  </a:lnTo>
                  <a:lnTo>
                    <a:pt x="2565" y="334"/>
                  </a:lnTo>
                  <a:lnTo>
                    <a:pt x="8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1"/>
            <p:cNvSpPr/>
            <p:nvPr/>
          </p:nvSpPr>
          <p:spPr>
            <a:xfrm>
              <a:off x="6355200" y="3962925"/>
              <a:ext cx="98475" cy="115125"/>
            </a:xfrm>
            <a:custGeom>
              <a:avLst/>
              <a:gdLst/>
              <a:ahLst/>
              <a:cxnLst/>
              <a:rect l="l" t="t" r="r" b="b"/>
              <a:pathLst>
                <a:path w="3939" h="4605" extrusionOk="0">
                  <a:moveTo>
                    <a:pt x="2494" y="0"/>
                  </a:moveTo>
                  <a:lnTo>
                    <a:pt x="0" y="3605"/>
                  </a:lnTo>
                  <a:lnTo>
                    <a:pt x="1434" y="4605"/>
                  </a:lnTo>
                  <a:lnTo>
                    <a:pt x="3938" y="990"/>
                  </a:lnTo>
                  <a:lnTo>
                    <a:pt x="24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1"/>
            <p:cNvSpPr/>
            <p:nvPr/>
          </p:nvSpPr>
          <p:spPr>
            <a:xfrm>
              <a:off x="6350650" y="4351675"/>
              <a:ext cx="111850" cy="49000"/>
            </a:xfrm>
            <a:custGeom>
              <a:avLst/>
              <a:gdLst/>
              <a:ahLst/>
              <a:cxnLst/>
              <a:rect l="l" t="t" r="r" b="b"/>
              <a:pathLst>
                <a:path w="4474" h="1960" extrusionOk="0">
                  <a:moveTo>
                    <a:pt x="4383" y="0"/>
                  </a:moveTo>
                  <a:lnTo>
                    <a:pt x="1" y="212"/>
                  </a:lnTo>
                  <a:lnTo>
                    <a:pt x="81" y="1959"/>
                  </a:lnTo>
                  <a:lnTo>
                    <a:pt x="4474" y="1747"/>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1"/>
            <p:cNvSpPr/>
            <p:nvPr/>
          </p:nvSpPr>
          <p:spPr>
            <a:xfrm>
              <a:off x="6568250" y="4934050"/>
              <a:ext cx="111850" cy="49000"/>
            </a:xfrm>
            <a:custGeom>
              <a:avLst/>
              <a:gdLst/>
              <a:ahLst/>
              <a:cxnLst/>
              <a:rect l="l" t="t" r="r" b="b"/>
              <a:pathLst>
                <a:path w="4474" h="1960" extrusionOk="0">
                  <a:moveTo>
                    <a:pt x="4383" y="0"/>
                  </a:moveTo>
                  <a:lnTo>
                    <a:pt x="1" y="212"/>
                  </a:lnTo>
                  <a:lnTo>
                    <a:pt x="81" y="1959"/>
                  </a:lnTo>
                  <a:lnTo>
                    <a:pt x="4474" y="1747"/>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1"/>
            <p:cNvSpPr/>
            <p:nvPr/>
          </p:nvSpPr>
          <p:spPr>
            <a:xfrm>
              <a:off x="5433800" y="4340050"/>
              <a:ext cx="112850" cy="52550"/>
            </a:xfrm>
            <a:custGeom>
              <a:avLst/>
              <a:gdLst/>
              <a:ahLst/>
              <a:cxnLst/>
              <a:rect l="l" t="t" r="r" b="b"/>
              <a:pathLst>
                <a:path w="4514" h="2102" extrusionOk="0">
                  <a:moveTo>
                    <a:pt x="142" y="1"/>
                  </a:moveTo>
                  <a:lnTo>
                    <a:pt x="0" y="1748"/>
                  </a:lnTo>
                  <a:lnTo>
                    <a:pt x="4383" y="2101"/>
                  </a:lnTo>
                  <a:lnTo>
                    <a:pt x="4514" y="354"/>
                  </a:lnTo>
                  <a:lnTo>
                    <a:pt x="1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1"/>
            <p:cNvSpPr/>
            <p:nvPr/>
          </p:nvSpPr>
          <p:spPr>
            <a:xfrm>
              <a:off x="5880875" y="4329700"/>
              <a:ext cx="99975" cy="114650"/>
            </a:xfrm>
            <a:custGeom>
              <a:avLst/>
              <a:gdLst/>
              <a:ahLst/>
              <a:cxnLst/>
              <a:rect l="l" t="t" r="r" b="b"/>
              <a:pathLst>
                <a:path w="3999" h="4586" extrusionOk="0">
                  <a:moveTo>
                    <a:pt x="2595" y="1"/>
                  </a:moveTo>
                  <a:lnTo>
                    <a:pt x="0" y="3555"/>
                  </a:lnTo>
                  <a:lnTo>
                    <a:pt x="1414" y="4585"/>
                  </a:lnTo>
                  <a:lnTo>
                    <a:pt x="3999" y="1031"/>
                  </a:lnTo>
                  <a:lnTo>
                    <a:pt x="25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1"/>
            <p:cNvSpPr/>
            <p:nvPr/>
          </p:nvSpPr>
          <p:spPr>
            <a:xfrm>
              <a:off x="4652750" y="4274425"/>
              <a:ext cx="112875" cy="52525"/>
            </a:xfrm>
            <a:custGeom>
              <a:avLst/>
              <a:gdLst/>
              <a:ahLst/>
              <a:cxnLst/>
              <a:rect l="l" t="t" r="r" b="b"/>
              <a:pathLst>
                <a:path w="4515" h="2101" extrusionOk="0">
                  <a:moveTo>
                    <a:pt x="142" y="0"/>
                  </a:moveTo>
                  <a:lnTo>
                    <a:pt x="1" y="1747"/>
                  </a:lnTo>
                  <a:lnTo>
                    <a:pt x="4373" y="2101"/>
                  </a:lnTo>
                  <a:lnTo>
                    <a:pt x="4514" y="354"/>
                  </a:lnTo>
                  <a:lnTo>
                    <a:pt x="1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1"/>
            <p:cNvSpPr/>
            <p:nvPr/>
          </p:nvSpPr>
          <p:spPr>
            <a:xfrm>
              <a:off x="4921100" y="4629100"/>
              <a:ext cx="113875" cy="101000"/>
            </a:xfrm>
            <a:custGeom>
              <a:avLst/>
              <a:gdLst/>
              <a:ahLst/>
              <a:cxnLst/>
              <a:rect l="l" t="t" r="r" b="b"/>
              <a:pathLst>
                <a:path w="4555" h="4040" extrusionOk="0">
                  <a:moveTo>
                    <a:pt x="3504" y="0"/>
                  </a:moveTo>
                  <a:lnTo>
                    <a:pt x="0" y="2646"/>
                  </a:lnTo>
                  <a:lnTo>
                    <a:pt x="1061" y="4039"/>
                  </a:lnTo>
                  <a:lnTo>
                    <a:pt x="4554" y="1394"/>
                  </a:lnTo>
                  <a:lnTo>
                    <a:pt x="35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1"/>
            <p:cNvSpPr/>
            <p:nvPr/>
          </p:nvSpPr>
          <p:spPr>
            <a:xfrm>
              <a:off x="5623625" y="4190875"/>
              <a:ext cx="117425" cy="90400"/>
            </a:xfrm>
            <a:custGeom>
              <a:avLst/>
              <a:gdLst/>
              <a:ahLst/>
              <a:cxnLst/>
              <a:rect l="l" t="t" r="r" b="b"/>
              <a:pathLst>
                <a:path w="4697" h="3616" extrusionOk="0">
                  <a:moveTo>
                    <a:pt x="829" y="0"/>
                  </a:moveTo>
                  <a:lnTo>
                    <a:pt x="1" y="1535"/>
                  </a:lnTo>
                  <a:lnTo>
                    <a:pt x="3868" y="3615"/>
                  </a:lnTo>
                  <a:lnTo>
                    <a:pt x="4696" y="2080"/>
                  </a:lnTo>
                  <a:lnTo>
                    <a:pt x="8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1"/>
            <p:cNvSpPr/>
            <p:nvPr/>
          </p:nvSpPr>
          <p:spPr>
            <a:xfrm>
              <a:off x="5002625" y="4391800"/>
              <a:ext cx="117425" cy="90400"/>
            </a:xfrm>
            <a:custGeom>
              <a:avLst/>
              <a:gdLst/>
              <a:ahLst/>
              <a:cxnLst/>
              <a:rect l="l" t="t" r="r" b="b"/>
              <a:pathLst>
                <a:path w="4697" h="3616" extrusionOk="0">
                  <a:moveTo>
                    <a:pt x="829" y="1"/>
                  </a:moveTo>
                  <a:lnTo>
                    <a:pt x="1" y="1536"/>
                  </a:lnTo>
                  <a:lnTo>
                    <a:pt x="3868" y="3616"/>
                  </a:lnTo>
                  <a:lnTo>
                    <a:pt x="4696" y="2081"/>
                  </a:lnTo>
                  <a:lnTo>
                    <a:pt x="8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1"/>
            <p:cNvSpPr/>
            <p:nvPr/>
          </p:nvSpPr>
          <p:spPr>
            <a:xfrm>
              <a:off x="4594175" y="4763900"/>
              <a:ext cx="118175" cy="80800"/>
            </a:xfrm>
            <a:custGeom>
              <a:avLst/>
              <a:gdLst/>
              <a:ahLst/>
              <a:cxnLst/>
              <a:rect l="l" t="t" r="r" b="b"/>
              <a:pathLst>
                <a:path w="4727" h="3232" extrusionOk="0">
                  <a:moveTo>
                    <a:pt x="647" y="1"/>
                  </a:moveTo>
                  <a:lnTo>
                    <a:pt x="1" y="1626"/>
                  </a:lnTo>
                  <a:lnTo>
                    <a:pt x="4090" y="3232"/>
                  </a:lnTo>
                  <a:lnTo>
                    <a:pt x="4727" y="1606"/>
                  </a:lnTo>
                  <a:lnTo>
                    <a:pt x="6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1"/>
            <p:cNvSpPr/>
            <p:nvPr/>
          </p:nvSpPr>
          <p:spPr>
            <a:xfrm>
              <a:off x="5416125" y="4546550"/>
              <a:ext cx="58850" cy="114875"/>
            </a:xfrm>
            <a:custGeom>
              <a:avLst/>
              <a:gdLst/>
              <a:ahLst/>
              <a:cxnLst/>
              <a:rect l="l" t="t" r="r" b="b"/>
              <a:pathLst>
                <a:path w="2354" h="4595" extrusionOk="0">
                  <a:moveTo>
                    <a:pt x="616" y="1"/>
                  </a:moveTo>
                  <a:lnTo>
                    <a:pt x="1" y="4343"/>
                  </a:lnTo>
                  <a:lnTo>
                    <a:pt x="1737" y="4595"/>
                  </a:lnTo>
                  <a:lnTo>
                    <a:pt x="2353" y="243"/>
                  </a:lnTo>
                  <a:lnTo>
                    <a:pt x="6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1"/>
            <p:cNvSpPr/>
            <p:nvPr/>
          </p:nvSpPr>
          <p:spPr>
            <a:xfrm>
              <a:off x="5211150" y="4145675"/>
              <a:ext cx="102775" cy="113125"/>
            </a:xfrm>
            <a:custGeom>
              <a:avLst/>
              <a:gdLst/>
              <a:ahLst/>
              <a:cxnLst/>
              <a:rect l="l" t="t" r="r" b="b"/>
              <a:pathLst>
                <a:path w="4111" h="4525" extrusionOk="0">
                  <a:moveTo>
                    <a:pt x="1364" y="1"/>
                  </a:moveTo>
                  <a:lnTo>
                    <a:pt x="0" y="1091"/>
                  </a:lnTo>
                  <a:lnTo>
                    <a:pt x="2737" y="4524"/>
                  </a:lnTo>
                  <a:lnTo>
                    <a:pt x="4110" y="3434"/>
                  </a:lnTo>
                  <a:lnTo>
                    <a:pt x="1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1"/>
            <p:cNvSpPr/>
            <p:nvPr/>
          </p:nvSpPr>
          <p:spPr>
            <a:xfrm>
              <a:off x="4687850" y="4469300"/>
              <a:ext cx="58825" cy="114900"/>
            </a:xfrm>
            <a:custGeom>
              <a:avLst/>
              <a:gdLst/>
              <a:ahLst/>
              <a:cxnLst/>
              <a:rect l="l" t="t" r="r" b="b"/>
              <a:pathLst>
                <a:path w="2353" h="4596" extrusionOk="0">
                  <a:moveTo>
                    <a:pt x="616" y="1"/>
                  </a:moveTo>
                  <a:lnTo>
                    <a:pt x="0" y="4353"/>
                  </a:lnTo>
                  <a:lnTo>
                    <a:pt x="1737" y="4595"/>
                  </a:lnTo>
                  <a:lnTo>
                    <a:pt x="2353" y="243"/>
                  </a:lnTo>
                  <a:lnTo>
                    <a:pt x="6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1"/>
            <p:cNvSpPr/>
            <p:nvPr/>
          </p:nvSpPr>
          <p:spPr>
            <a:xfrm>
              <a:off x="6327675" y="3632725"/>
              <a:ext cx="64150" cy="116400"/>
            </a:xfrm>
            <a:custGeom>
              <a:avLst/>
              <a:gdLst/>
              <a:ahLst/>
              <a:cxnLst/>
              <a:rect l="l" t="t" r="r" b="b"/>
              <a:pathLst>
                <a:path w="2566" h="4656" extrusionOk="0">
                  <a:moveTo>
                    <a:pt x="849" y="1"/>
                  </a:moveTo>
                  <a:lnTo>
                    <a:pt x="1" y="4312"/>
                  </a:lnTo>
                  <a:lnTo>
                    <a:pt x="1717" y="4655"/>
                  </a:lnTo>
                  <a:lnTo>
                    <a:pt x="2565" y="344"/>
                  </a:lnTo>
                  <a:lnTo>
                    <a:pt x="8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1"/>
            <p:cNvSpPr/>
            <p:nvPr/>
          </p:nvSpPr>
          <p:spPr>
            <a:xfrm>
              <a:off x="6478375" y="3420425"/>
              <a:ext cx="98225" cy="114875"/>
            </a:xfrm>
            <a:custGeom>
              <a:avLst/>
              <a:gdLst/>
              <a:ahLst/>
              <a:cxnLst/>
              <a:rect l="l" t="t" r="r" b="b"/>
              <a:pathLst>
                <a:path w="3929" h="4595" extrusionOk="0">
                  <a:moveTo>
                    <a:pt x="2505" y="0"/>
                  </a:moveTo>
                  <a:lnTo>
                    <a:pt x="1" y="3605"/>
                  </a:lnTo>
                  <a:lnTo>
                    <a:pt x="1425" y="4595"/>
                  </a:lnTo>
                  <a:lnTo>
                    <a:pt x="3929" y="990"/>
                  </a:lnTo>
                  <a:lnTo>
                    <a:pt x="25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1"/>
            <p:cNvSpPr/>
            <p:nvPr/>
          </p:nvSpPr>
          <p:spPr>
            <a:xfrm>
              <a:off x="6371350" y="3112450"/>
              <a:ext cx="111850" cy="49000"/>
            </a:xfrm>
            <a:custGeom>
              <a:avLst/>
              <a:gdLst/>
              <a:ahLst/>
              <a:cxnLst/>
              <a:rect l="l" t="t" r="r" b="b"/>
              <a:pathLst>
                <a:path w="4474" h="1960" extrusionOk="0">
                  <a:moveTo>
                    <a:pt x="4393" y="1"/>
                  </a:moveTo>
                  <a:lnTo>
                    <a:pt x="1" y="213"/>
                  </a:lnTo>
                  <a:lnTo>
                    <a:pt x="91" y="1959"/>
                  </a:lnTo>
                  <a:lnTo>
                    <a:pt x="4474" y="1737"/>
                  </a:lnTo>
                  <a:lnTo>
                    <a:pt x="4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1"/>
            <p:cNvSpPr/>
            <p:nvPr/>
          </p:nvSpPr>
          <p:spPr>
            <a:xfrm>
              <a:off x="7052925" y="3360350"/>
              <a:ext cx="63900" cy="116400"/>
            </a:xfrm>
            <a:custGeom>
              <a:avLst/>
              <a:gdLst/>
              <a:ahLst/>
              <a:cxnLst/>
              <a:rect l="l" t="t" r="r" b="b"/>
              <a:pathLst>
                <a:path w="2556" h="4656" extrusionOk="0">
                  <a:moveTo>
                    <a:pt x="849" y="0"/>
                  </a:moveTo>
                  <a:lnTo>
                    <a:pt x="1" y="4312"/>
                  </a:lnTo>
                  <a:lnTo>
                    <a:pt x="1718" y="4655"/>
                  </a:lnTo>
                  <a:lnTo>
                    <a:pt x="2556" y="344"/>
                  </a:lnTo>
                  <a:lnTo>
                    <a:pt x="8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1"/>
            <p:cNvSpPr/>
            <p:nvPr/>
          </p:nvSpPr>
          <p:spPr>
            <a:xfrm>
              <a:off x="6772225" y="4249925"/>
              <a:ext cx="117400" cy="69950"/>
            </a:xfrm>
            <a:custGeom>
              <a:avLst/>
              <a:gdLst/>
              <a:ahLst/>
              <a:cxnLst/>
              <a:rect l="l" t="t" r="r" b="b"/>
              <a:pathLst>
                <a:path w="4696" h="2798" extrusionOk="0">
                  <a:moveTo>
                    <a:pt x="445" y="1"/>
                  </a:moveTo>
                  <a:lnTo>
                    <a:pt x="0" y="1697"/>
                  </a:lnTo>
                  <a:lnTo>
                    <a:pt x="4262" y="2798"/>
                  </a:lnTo>
                  <a:lnTo>
                    <a:pt x="4696" y="1102"/>
                  </a:lnTo>
                  <a:lnTo>
                    <a:pt x="4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1"/>
            <p:cNvSpPr/>
            <p:nvPr/>
          </p:nvSpPr>
          <p:spPr>
            <a:xfrm>
              <a:off x="5910150" y="4626825"/>
              <a:ext cx="117400" cy="69950"/>
            </a:xfrm>
            <a:custGeom>
              <a:avLst/>
              <a:gdLst/>
              <a:ahLst/>
              <a:cxnLst/>
              <a:rect l="l" t="t" r="r" b="b"/>
              <a:pathLst>
                <a:path w="4696" h="2798" extrusionOk="0">
                  <a:moveTo>
                    <a:pt x="445" y="1"/>
                  </a:moveTo>
                  <a:lnTo>
                    <a:pt x="0" y="1687"/>
                  </a:lnTo>
                  <a:lnTo>
                    <a:pt x="4251" y="2798"/>
                  </a:lnTo>
                  <a:lnTo>
                    <a:pt x="4696" y="1101"/>
                  </a:lnTo>
                  <a:lnTo>
                    <a:pt x="4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2"/>
        </a:solidFill>
        <a:effectLst/>
      </p:bgPr>
    </p:bg>
    <p:spTree>
      <p:nvGrpSpPr>
        <p:cNvPr id="1" name="Shape 70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5">
  <p:cSld name="CUSTOM_14">
    <p:spTree>
      <p:nvGrpSpPr>
        <p:cNvPr id="1" name="Shape 1161"/>
        <p:cNvGrpSpPr/>
        <p:nvPr/>
      </p:nvGrpSpPr>
      <p:grpSpPr>
        <a:xfrm>
          <a:off x="0" y="0"/>
          <a:ext cx="0" cy="0"/>
          <a:chOff x="0" y="0"/>
          <a:chExt cx="0" cy="0"/>
        </a:xfrm>
      </p:grpSpPr>
      <p:sp>
        <p:nvSpPr>
          <p:cNvPr id="1162" name="Google Shape;1162;p19"/>
          <p:cNvSpPr/>
          <p:nvPr/>
        </p:nvSpPr>
        <p:spPr>
          <a:xfrm>
            <a:off x="8475" y="-2250"/>
            <a:ext cx="9144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3" name="Google Shape;1163;p19"/>
          <p:cNvGrpSpPr/>
          <p:nvPr/>
        </p:nvGrpSpPr>
        <p:grpSpPr>
          <a:xfrm>
            <a:off x="8850" y="-2650"/>
            <a:ext cx="9144453" cy="5143315"/>
            <a:chOff x="-629574" y="0"/>
            <a:chExt cx="9714707" cy="5143315"/>
          </a:xfrm>
        </p:grpSpPr>
        <p:sp>
          <p:nvSpPr>
            <p:cNvPr id="1164" name="Google Shape;1164;p19"/>
            <p:cNvSpPr/>
            <p:nvPr/>
          </p:nvSpPr>
          <p:spPr>
            <a:xfrm>
              <a:off x="1961226" y="0"/>
              <a:ext cx="646907" cy="5143315"/>
            </a:xfrm>
            <a:custGeom>
              <a:avLst/>
              <a:gdLst/>
              <a:ahLst/>
              <a:cxnLst/>
              <a:rect l="l" t="t" r="r" b="b"/>
              <a:pathLst>
                <a:path w="57122" h="190405" extrusionOk="0">
                  <a:moveTo>
                    <a:pt x="0" y="0"/>
                  </a:moveTo>
                  <a:lnTo>
                    <a:pt x="57122" y="0"/>
                  </a:lnTo>
                  <a:lnTo>
                    <a:pt x="57122" y="190404"/>
                  </a:lnTo>
                  <a:lnTo>
                    <a:pt x="0" y="19040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9"/>
            <p:cNvSpPr/>
            <p:nvPr/>
          </p:nvSpPr>
          <p:spPr>
            <a:xfrm>
              <a:off x="3256626" y="0"/>
              <a:ext cx="646907" cy="5143315"/>
            </a:xfrm>
            <a:custGeom>
              <a:avLst/>
              <a:gdLst/>
              <a:ahLst/>
              <a:cxnLst/>
              <a:rect l="l" t="t" r="r" b="b"/>
              <a:pathLst>
                <a:path w="57122" h="190405" extrusionOk="0">
                  <a:moveTo>
                    <a:pt x="0" y="0"/>
                  </a:moveTo>
                  <a:lnTo>
                    <a:pt x="57122" y="0"/>
                  </a:lnTo>
                  <a:lnTo>
                    <a:pt x="57122" y="190404"/>
                  </a:lnTo>
                  <a:lnTo>
                    <a:pt x="0" y="19040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9"/>
            <p:cNvSpPr/>
            <p:nvPr/>
          </p:nvSpPr>
          <p:spPr>
            <a:xfrm>
              <a:off x="4552026" y="0"/>
              <a:ext cx="646907" cy="5143315"/>
            </a:xfrm>
            <a:custGeom>
              <a:avLst/>
              <a:gdLst/>
              <a:ahLst/>
              <a:cxnLst/>
              <a:rect l="l" t="t" r="r" b="b"/>
              <a:pathLst>
                <a:path w="57122" h="190405" extrusionOk="0">
                  <a:moveTo>
                    <a:pt x="0" y="0"/>
                  </a:moveTo>
                  <a:lnTo>
                    <a:pt x="57122" y="0"/>
                  </a:lnTo>
                  <a:lnTo>
                    <a:pt x="57122" y="190404"/>
                  </a:lnTo>
                  <a:lnTo>
                    <a:pt x="0" y="19040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9"/>
            <p:cNvSpPr/>
            <p:nvPr/>
          </p:nvSpPr>
          <p:spPr>
            <a:xfrm>
              <a:off x="5847426" y="0"/>
              <a:ext cx="646907" cy="5143315"/>
            </a:xfrm>
            <a:custGeom>
              <a:avLst/>
              <a:gdLst/>
              <a:ahLst/>
              <a:cxnLst/>
              <a:rect l="l" t="t" r="r" b="b"/>
              <a:pathLst>
                <a:path w="57122" h="190405" extrusionOk="0">
                  <a:moveTo>
                    <a:pt x="0" y="0"/>
                  </a:moveTo>
                  <a:lnTo>
                    <a:pt x="57122" y="0"/>
                  </a:lnTo>
                  <a:lnTo>
                    <a:pt x="57122" y="190404"/>
                  </a:lnTo>
                  <a:lnTo>
                    <a:pt x="0" y="19040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9"/>
            <p:cNvSpPr/>
            <p:nvPr/>
          </p:nvSpPr>
          <p:spPr>
            <a:xfrm>
              <a:off x="7142826" y="0"/>
              <a:ext cx="646907" cy="5143315"/>
            </a:xfrm>
            <a:custGeom>
              <a:avLst/>
              <a:gdLst/>
              <a:ahLst/>
              <a:cxnLst/>
              <a:rect l="l" t="t" r="r" b="b"/>
              <a:pathLst>
                <a:path w="57122" h="190405" extrusionOk="0">
                  <a:moveTo>
                    <a:pt x="0" y="0"/>
                  </a:moveTo>
                  <a:lnTo>
                    <a:pt x="57122" y="0"/>
                  </a:lnTo>
                  <a:lnTo>
                    <a:pt x="57122" y="190404"/>
                  </a:lnTo>
                  <a:lnTo>
                    <a:pt x="0" y="19040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9"/>
            <p:cNvSpPr/>
            <p:nvPr/>
          </p:nvSpPr>
          <p:spPr>
            <a:xfrm>
              <a:off x="8438226" y="0"/>
              <a:ext cx="646907" cy="5143315"/>
            </a:xfrm>
            <a:custGeom>
              <a:avLst/>
              <a:gdLst/>
              <a:ahLst/>
              <a:cxnLst/>
              <a:rect l="l" t="t" r="r" b="b"/>
              <a:pathLst>
                <a:path w="57122" h="190405" extrusionOk="0">
                  <a:moveTo>
                    <a:pt x="0" y="0"/>
                  </a:moveTo>
                  <a:lnTo>
                    <a:pt x="57122" y="0"/>
                  </a:lnTo>
                  <a:lnTo>
                    <a:pt x="57122" y="190404"/>
                  </a:lnTo>
                  <a:lnTo>
                    <a:pt x="0" y="19040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9"/>
            <p:cNvSpPr/>
            <p:nvPr/>
          </p:nvSpPr>
          <p:spPr>
            <a:xfrm>
              <a:off x="665826" y="0"/>
              <a:ext cx="646907" cy="5143315"/>
            </a:xfrm>
            <a:custGeom>
              <a:avLst/>
              <a:gdLst/>
              <a:ahLst/>
              <a:cxnLst/>
              <a:rect l="l" t="t" r="r" b="b"/>
              <a:pathLst>
                <a:path w="57122" h="190405" extrusionOk="0">
                  <a:moveTo>
                    <a:pt x="0" y="0"/>
                  </a:moveTo>
                  <a:lnTo>
                    <a:pt x="57122" y="0"/>
                  </a:lnTo>
                  <a:lnTo>
                    <a:pt x="57122" y="190404"/>
                  </a:lnTo>
                  <a:lnTo>
                    <a:pt x="0" y="19040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9"/>
            <p:cNvSpPr/>
            <p:nvPr/>
          </p:nvSpPr>
          <p:spPr>
            <a:xfrm>
              <a:off x="-629574" y="0"/>
              <a:ext cx="646907" cy="5143315"/>
            </a:xfrm>
            <a:custGeom>
              <a:avLst/>
              <a:gdLst/>
              <a:ahLst/>
              <a:cxnLst/>
              <a:rect l="l" t="t" r="r" b="b"/>
              <a:pathLst>
                <a:path w="57122" h="190405" extrusionOk="0">
                  <a:moveTo>
                    <a:pt x="0" y="0"/>
                  </a:moveTo>
                  <a:lnTo>
                    <a:pt x="57122" y="0"/>
                  </a:lnTo>
                  <a:lnTo>
                    <a:pt x="57122" y="190404"/>
                  </a:lnTo>
                  <a:lnTo>
                    <a:pt x="0" y="19040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 name="Google Shape;1172;p19"/>
          <p:cNvGrpSpPr/>
          <p:nvPr/>
        </p:nvGrpSpPr>
        <p:grpSpPr>
          <a:xfrm>
            <a:off x="-1679587" y="-1575616"/>
            <a:ext cx="12503173" cy="8294732"/>
            <a:chOff x="-3142603" y="-1705630"/>
            <a:chExt cx="13732205" cy="9110084"/>
          </a:xfrm>
        </p:grpSpPr>
        <p:sp>
          <p:nvSpPr>
            <p:cNvPr id="1173" name="Google Shape;1173;p19"/>
            <p:cNvSpPr/>
            <p:nvPr/>
          </p:nvSpPr>
          <p:spPr>
            <a:xfrm>
              <a:off x="6584850" y="2821375"/>
              <a:ext cx="66100" cy="56525"/>
            </a:xfrm>
            <a:custGeom>
              <a:avLst/>
              <a:gdLst/>
              <a:ahLst/>
              <a:cxnLst/>
              <a:rect l="l" t="t" r="r" b="b"/>
              <a:pathLst>
                <a:path w="2644" h="2261" extrusionOk="0">
                  <a:moveTo>
                    <a:pt x="1509" y="1"/>
                  </a:moveTo>
                  <a:cubicBezTo>
                    <a:pt x="503" y="1"/>
                    <a:pt x="0" y="1207"/>
                    <a:pt x="704" y="1926"/>
                  </a:cubicBezTo>
                  <a:cubicBezTo>
                    <a:pt x="935" y="2157"/>
                    <a:pt x="1219" y="2260"/>
                    <a:pt x="1497" y="2260"/>
                  </a:cubicBezTo>
                  <a:cubicBezTo>
                    <a:pt x="2082" y="2260"/>
                    <a:pt x="2644" y="1803"/>
                    <a:pt x="2644" y="1121"/>
                  </a:cubicBezTo>
                  <a:cubicBezTo>
                    <a:pt x="2644" y="503"/>
                    <a:pt x="2126" y="1"/>
                    <a:pt x="1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9"/>
            <p:cNvSpPr/>
            <p:nvPr/>
          </p:nvSpPr>
          <p:spPr>
            <a:xfrm>
              <a:off x="962225" y="2821375"/>
              <a:ext cx="56775" cy="56425"/>
            </a:xfrm>
            <a:custGeom>
              <a:avLst/>
              <a:gdLst/>
              <a:ahLst/>
              <a:cxnLst/>
              <a:rect l="l" t="t" r="r" b="b"/>
              <a:pathLst>
                <a:path w="2271" h="2257" extrusionOk="0">
                  <a:moveTo>
                    <a:pt x="1110" y="0"/>
                  </a:moveTo>
                  <a:cubicBezTo>
                    <a:pt x="504" y="0"/>
                    <a:pt x="0" y="512"/>
                    <a:pt x="0" y="1121"/>
                  </a:cubicBezTo>
                  <a:cubicBezTo>
                    <a:pt x="0" y="1753"/>
                    <a:pt x="518" y="2256"/>
                    <a:pt x="1135" y="2256"/>
                  </a:cubicBezTo>
                  <a:cubicBezTo>
                    <a:pt x="1753" y="2256"/>
                    <a:pt x="2270" y="1753"/>
                    <a:pt x="2270" y="1121"/>
                  </a:cubicBezTo>
                  <a:cubicBezTo>
                    <a:pt x="2270" y="503"/>
                    <a:pt x="1753" y="1"/>
                    <a:pt x="1135" y="1"/>
                  </a:cubicBezTo>
                  <a:cubicBezTo>
                    <a:pt x="1127" y="0"/>
                    <a:pt x="1119" y="0"/>
                    <a:pt x="1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9"/>
            <p:cNvSpPr/>
            <p:nvPr/>
          </p:nvSpPr>
          <p:spPr>
            <a:xfrm>
              <a:off x="-3142603" y="-1705630"/>
              <a:ext cx="13732205" cy="9110084"/>
            </a:xfrm>
            <a:custGeom>
              <a:avLst/>
              <a:gdLst/>
              <a:ahLst/>
              <a:cxnLst/>
              <a:rect l="l" t="t" r="r" b="b"/>
              <a:pathLst>
                <a:path w="285478" h="189389" extrusionOk="0">
                  <a:moveTo>
                    <a:pt x="6868" y="1523"/>
                  </a:moveTo>
                  <a:cubicBezTo>
                    <a:pt x="6480" y="4267"/>
                    <a:pt x="4310" y="6422"/>
                    <a:pt x="1566" y="6767"/>
                  </a:cubicBezTo>
                  <a:lnTo>
                    <a:pt x="1566" y="1523"/>
                  </a:lnTo>
                  <a:close/>
                  <a:moveTo>
                    <a:pt x="283940" y="1523"/>
                  </a:moveTo>
                  <a:lnTo>
                    <a:pt x="283940" y="6767"/>
                  </a:lnTo>
                  <a:cubicBezTo>
                    <a:pt x="281181" y="6437"/>
                    <a:pt x="278997" y="4281"/>
                    <a:pt x="278624" y="1523"/>
                  </a:cubicBezTo>
                  <a:close/>
                  <a:moveTo>
                    <a:pt x="45185" y="76204"/>
                  </a:moveTo>
                  <a:cubicBezTo>
                    <a:pt x="56650" y="85858"/>
                    <a:pt x="56650" y="103530"/>
                    <a:pt x="45185" y="113199"/>
                  </a:cubicBezTo>
                  <a:lnTo>
                    <a:pt x="45185" y="76204"/>
                  </a:lnTo>
                  <a:close/>
                  <a:moveTo>
                    <a:pt x="240292" y="76204"/>
                  </a:moveTo>
                  <a:lnTo>
                    <a:pt x="240292" y="113199"/>
                  </a:lnTo>
                  <a:cubicBezTo>
                    <a:pt x="228856" y="103516"/>
                    <a:pt x="228856" y="85873"/>
                    <a:pt x="240292" y="76204"/>
                  </a:cubicBezTo>
                  <a:close/>
                  <a:moveTo>
                    <a:pt x="14410" y="71017"/>
                  </a:moveTo>
                  <a:lnTo>
                    <a:pt x="14410" y="118386"/>
                  </a:lnTo>
                  <a:lnTo>
                    <a:pt x="1566" y="118386"/>
                  </a:lnTo>
                  <a:lnTo>
                    <a:pt x="1566" y="71017"/>
                  </a:lnTo>
                  <a:close/>
                  <a:moveTo>
                    <a:pt x="283940" y="71017"/>
                  </a:moveTo>
                  <a:lnTo>
                    <a:pt x="283940" y="118386"/>
                  </a:lnTo>
                  <a:lnTo>
                    <a:pt x="271081" y="118386"/>
                  </a:lnTo>
                  <a:lnTo>
                    <a:pt x="271081" y="71017"/>
                  </a:lnTo>
                  <a:close/>
                  <a:moveTo>
                    <a:pt x="142106" y="70313"/>
                  </a:moveTo>
                  <a:lnTo>
                    <a:pt x="142106" y="93746"/>
                  </a:lnTo>
                  <a:cubicBezTo>
                    <a:pt x="141790" y="93962"/>
                    <a:pt x="141604" y="94321"/>
                    <a:pt x="141604" y="94694"/>
                  </a:cubicBezTo>
                  <a:cubicBezTo>
                    <a:pt x="141604" y="95068"/>
                    <a:pt x="141790" y="95427"/>
                    <a:pt x="142106" y="95628"/>
                  </a:cubicBezTo>
                  <a:lnTo>
                    <a:pt x="142106" y="119090"/>
                  </a:lnTo>
                  <a:cubicBezTo>
                    <a:pt x="128788" y="118759"/>
                    <a:pt x="118027" y="107955"/>
                    <a:pt x="118027" y="94694"/>
                  </a:cubicBezTo>
                  <a:cubicBezTo>
                    <a:pt x="118027" y="81448"/>
                    <a:pt x="128788" y="70629"/>
                    <a:pt x="142106" y="70313"/>
                  </a:cubicBezTo>
                  <a:close/>
                  <a:moveTo>
                    <a:pt x="143371" y="70313"/>
                  </a:moveTo>
                  <a:cubicBezTo>
                    <a:pt x="156703" y="70629"/>
                    <a:pt x="167450" y="81448"/>
                    <a:pt x="167450" y="94694"/>
                  </a:cubicBezTo>
                  <a:cubicBezTo>
                    <a:pt x="167450" y="107955"/>
                    <a:pt x="156718" y="118759"/>
                    <a:pt x="143371" y="119090"/>
                  </a:cubicBezTo>
                  <a:lnTo>
                    <a:pt x="143371" y="95628"/>
                  </a:lnTo>
                  <a:cubicBezTo>
                    <a:pt x="143687" y="95427"/>
                    <a:pt x="143888" y="95082"/>
                    <a:pt x="143888" y="94694"/>
                  </a:cubicBezTo>
                  <a:cubicBezTo>
                    <a:pt x="143888" y="94321"/>
                    <a:pt x="143687" y="93962"/>
                    <a:pt x="143371" y="93746"/>
                  </a:cubicBezTo>
                  <a:lnTo>
                    <a:pt x="143371" y="70313"/>
                  </a:lnTo>
                  <a:close/>
                  <a:moveTo>
                    <a:pt x="44251" y="42369"/>
                  </a:moveTo>
                  <a:lnTo>
                    <a:pt x="44251" y="147034"/>
                  </a:lnTo>
                  <a:lnTo>
                    <a:pt x="1566" y="147034"/>
                  </a:lnTo>
                  <a:lnTo>
                    <a:pt x="1566" y="119305"/>
                  </a:lnTo>
                  <a:lnTo>
                    <a:pt x="15344" y="119305"/>
                  </a:lnTo>
                  <a:lnTo>
                    <a:pt x="15344" y="70098"/>
                  </a:lnTo>
                  <a:lnTo>
                    <a:pt x="1566" y="70098"/>
                  </a:lnTo>
                  <a:lnTo>
                    <a:pt x="1566" y="42369"/>
                  </a:lnTo>
                  <a:close/>
                  <a:moveTo>
                    <a:pt x="283940" y="42369"/>
                  </a:moveTo>
                  <a:lnTo>
                    <a:pt x="283940" y="70098"/>
                  </a:lnTo>
                  <a:lnTo>
                    <a:pt x="270147" y="70098"/>
                  </a:lnTo>
                  <a:lnTo>
                    <a:pt x="270147" y="119305"/>
                  </a:lnTo>
                  <a:lnTo>
                    <a:pt x="283940" y="119305"/>
                  </a:lnTo>
                  <a:lnTo>
                    <a:pt x="283940" y="147034"/>
                  </a:lnTo>
                  <a:lnTo>
                    <a:pt x="241226" y="147034"/>
                  </a:lnTo>
                  <a:lnTo>
                    <a:pt x="241226" y="42369"/>
                  </a:lnTo>
                  <a:close/>
                  <a:moveTo>
                    <a:pt x="1566" y="182622"/>
                  </a:moveTo>
                  <a:cubicBezTo>
                    <a:pt x="4310" y="182966"/>
                    <a:pt x="6480" y="185107"/>
                    <a:pt x="6868" y="187851"/>
                  </a:cubicBezTo>
                  <a:lnTo>
                    <a:pt x="1566" y="187851"/>
                  </a:lnTo>
                  <a:lnTo>
                    <a:pt x="1566" y="182622"/>
                  </a:lnTo>
                  <a:close/>
                  <a:moveTo>
                    <a:pt x="142106" y="1523"/>
                  </a:moveTo>
                  <a:lnTo>
                    <a:pt x="142106" y="69379"/>
                  </a:lnTo>
                  <a:cubicBezTo>
                    <a:pt x="135541" y="69523"/>
                    <a:pt x="129276" y="72181"/>
                    <a:pt x="124607" y="76793"/>
                  </a:cubicBezTo>
                  <a:cubicBezTo>
                    <a:pt x="114593" y="86634"/>
                    <a:pt x="114593" y="102769"/>
                    <a:pt x="124607" y="112610"/>
                  </a:cubicBezTo>
                  <a:cubicBezTo>
                    <a:pt x="129276" y="117222"/>
                    <a:pt x="135541" y="119880"/>
                    <a:pt x="142106" y="120024"/>
                  </a:cubicBezTo>
                  <a:lnTo>
                    <a:pt x="142106" y="187851"/>
                  </a:lnTo>
                  <a:lnTo>
                    <a:pt x="7902" y="187851"/>
                  </a:lnTo>
                  <a:cubicBezTo>
                    <a:pt x="7514" y="184532"/>
                    <a:pt x="4885" y="181932"/>
                    <a:pt x="1566" y="181587"/>
                  </a:cubicBezTo>
                  <a:lnTo>
                    <a:pt x="1566" y="147953"/>
                  </a:lnTo>
                  <a:lnTo>
                    <a:pt x="45185" y="147953"/>
                  </a:lnTo>
                  <a:lnTo>
                    <a:pt x="45185" y="114406"/>
                  </a:lnTo>
                  <a:cubicBezTo>
                    <a:pt x="51234" y="109550"/>
                    <a:pt x="54725" y="102381"/>
                    <a:pt x="54725" y="94694"/>
                  </a:cubicBezTo>
                  <a:cubicBezTo>
                    <a:pt x="54725" y="87022"/>
                    <a:pt x="51205" y="79752"/>
                    <a:pt x="45185" y="74997"/>
                  </a:cubicBezTo>
                  <a:lnTo>
                    <a:pt x="45185" y="41435"/>
                  </a:lnTo>
                  <a:lnTo>
                    <a:pt x="1566" y="41435"/>
                  </a:lnTo>
                  <a:lnTo>
                    <a:pt x="1566" y="7801"/>
                  </a:lnTo>
                  <a:cubicBezTo>
                    <a:pt x="4885" y="7457"/>
                    <a:pt x="7528" y="4842"/>
                    <a:pt x="7902" y="1523"/>
                  </a:cubicBezTo>
                  <a:close/>
                  <a:moveTo>
                    <a:pt x="277575" y="1523"/>
                  </a:moveTo>
                  <a:cubicBezTo>
                    <a:pt x="277949" y="4856"/>
                    <a:pt x="280607" y="7457"/>
                    <a:pt x="283940" y="7801"/>
                  </a:cubicBezTo>
                  <a:lnTo>
                    <a:pt x="283940" y="41435"/>
                  </a:lnTo>
                  <a:lnTo>
                    <a:pt x="240292" y="41435"/>
                  </a:lnTo>
                  <a:lnTo>
                    <a:pt x="240292" y="74997"/>
                  </a:lnTo>
                  <a:cubicBezTo>
                    <a:pt x="234272" y="79767"/>
                    <a:pt x="230767" y="87022"/>
                    <a:pt x="230781" y="94694"/>
                  </a:cubicBezTo>
                  <a:cubicBezTo>
                    <a:pt x="230781" y="102381"/>
                    <a:pt x="234243" y="109550"/>
                    <a:pt x="240292" y="114406"/>
                  </a:cubicBezTo>
                  <a:lnTo>
                    <a:pt x="240292" y="147953"/>
                  </a:lnTo>
                  <a:lnTo>
                    <a:pt x="283940" y="147953"/>
                  </a:lnTo>
                  <a:lnTo>
                    <a:pt x="283940" y="181587"/>
                  </a:lnTo>
                  <a:cubicBezTo>
                    <a:pt x="280607" y="181932"/>
                    <a:pt x="277963" y="184532"/>
                    <a:pt x="277575" y="187851"/>
                  </a:cubicBezTo>
                  <a:lnTo>
                    <a:pt x="143371" y="187851"/>
                  </a:lnTo>
                  <a:lnTo>
                    <a:pt x="143371" y="120024"/>
                  </a:lnTo>
                  <a:cubicBezTo>
                    <a:pt x="149937" y="119880"/>
                    <a:pt x="156201" y="117222"/>
                    <a:pt x="160884" y="112610"/>
                  </a:cubicBezTo>
                  <a:cubicBezTo>
                    <a:pt x="170884" y="102769"/>
                    <a:pt x="170884" y="86634"/>
                    <a:pt x="160884" y="76793"/>
                  </a:cubicBezTo>
                  <a:cubicBezTo>
                    <a:pt x="156201" y="72181"/>
                    <a:pt x="149937" y="69523"/>
                    <a:pt x="143371" y="69379"/>
                  </a:cubicBezTo>
                  <a:lnTo>
                    <a:pt x="143371" y="1523"/>
                  </a:lnTo>
                  <a:close/>
                  <a:moveTo>
                    <a:pt x="283940" y="182622"/>
                  </a:moveTo>
                  <a:lnTo>
                    <a:pt x="283940" y="187851"/>
                  </a:lnTo>
                  <a:lnTo>
                    <a:pt x="278624" y="187851"/>
                  </a:lnTo>
                  <a:cubicBezTo>
                    <a:pt x="278997" y="185107"/>
                    <a:pt x="281181" y="182966"/>
                    <a:pt x="283940" y="182622"/>
                  </a:cubicBezTo>
                  <a:close/>
                  <a:moveTo>
                    <a:pt x="0" y="0"/>
                  </a:moveTo>
                  <a:lnTo>
                    <a:pt x="0" y="189388"/>
                  </a:lnTo>
                  <a:lnTo>
                    <a:pt x="285477" y="189388"/>
                  </a:lnTo>
                  <a:lnTo>
                    <a:pt x="2854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1pPr>
            <a:lvl2pPr lvl="1"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2pPr>
            <a:lvl3pPr lvl="2"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3pPr>
            <a:lvl4pPr lvl="3"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4pPr>
            <a:lvl5pPr lvl="4"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5pPr>
            <a:lvl6pPr lvl="5"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6pPr>
            <a:lvl7pPr lvl="6"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7pPr>
            <a:lvl8pPr lvl="7"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8pPr>
            <a:lvl9pPr lvl="8"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713225" y="1152475"/>
            <a:ext cx="7717500" cy="345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1pPr>
            <a:lvl2pPr marL="914400" lvl="1" indent="-317500">
              <a:lnSpc>
                <a:spcPct val="115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2pPr>
            <a:lvl3pPr marL="1371600" lvl="2" indent="-317500">
              <a:lnSpc>
                <a:spcPct val="115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3pPr>
            <a:lvl4pPr marL="1828800" lvl="3" indent="-317500">
              <a:lnSpc>
                <a:spcPct val="115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4pPr>
            <a:lvl5pPr marL="2286000" lvl="4" indent="-317500">
              <a:lnSpc>
                <a:spcPct val="115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5pPr>
            <a:lvl6pPr marL="2743200" lvl="5" indent="-317500">
              <a:lnSpc>
                <a:spcPct val="115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6pPr>
            <a:lvl7pPr marL="3200400" lvl="6" indent="-317500">
              <a:lnSpc>
                <a:spcPct val="115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7pPr>
            <a:lvl8pPr marL="3657600" lvl="7" indent="-317500">
              <a:lnSpc>
                <a:spcPct val="115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8pPr>
            <a:lvl9pPr marL="4114800" lvl="8" indent="-317500">
              <a:lnSpc>
                <a:spcPct val="115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3" r:id="rId3"/>
    <p:sldLayoutId id="2147483654" r:id="rId4"/>
    <p:sldLayoutId id="2147483655" r:id="rId5"/>
    <p:sldLayoutId id="2147483656" r:id="rId6"/>
    <p:sldLayoutId id="2147483657" r:id="rId7"/>
    <p:sldLayoutId id="2147483658" r:id="rId8"/>
    <p:sldLayoutId id="2147483665" r:id="rId9"/>
    <p:sldLayoutId id="2147483666" r:id="rId10"/>
    <p:sldLayoutId id="2147483667" r:id="rId11"/>
    <p:sldLayoutId id="2147483673" r:id="rId12"/>
    <p:sldLayoutId id="2147483675" r:id="rId13"/>
    <p:sldLayoutId id="2147483678" r:id="rId14"/>
    <p:sldLayoutId id="2147483680" r:id="rId15"/>
    <p:sldLayoutId id="2147483689" r:id="rId16"/>
    <p:sldLayoutId id="2147483693"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14.jpeg"/><Relationship Id="rId11" Type="http://schemas.microsoft.com/office/2007/relationships/hdphoto" Target="../media/hdphoto2.wdp"/><Relationship Id="rId5" Type="http://schemas.openxmlformats.org/officeDocument/2006/relationships/image" Target="../media/image12.jpeg"/><Relationship Id="rId10" Type="http://schemas.openxmlformats.org/officeDocument/2006/relationships/image" Target="../media/image13.png"/><Relationship Id="rId4" Type="http://schemas.microsoft.com/office/2007/relationships/hdphoto" Target="../media/hdphoto1.wdp"/><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microsoft.com/office/2007/relationships/hdphoto" Target="../media/hdphoto3.wdp"/><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microsoft.com/office/2007/relationships/hdphoto" Target="../media/hdphoto3.wdp"/><Relationship Id="rId5" Type="http://schemas.openxmlformats.org/officeDocument/2006/relationships/image" Target="../media/image30.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0.png"/><Relationship Id="rId5" Type="http://schemas.microsoft.com/office/2007/relationships/hdphoto" Target="../media/hdphoto3.wdp"/><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jpeg"/><Relationship Id="rId7"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0.png"/><Relationship Id="rId9" Type="http://schemas.microsoft.com/office/2007/relationships/hdphoto" Target="../media/hdphoto2.wdp"/></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0.png"/><Relationship Id="rId3" Type="http://schemas.openxmlformats.org/officeDocument/2006/relationships/image" Target="../media/image11.png"/><Relationship Id="rId7" Type="http://schemas.openxmlformats.org/officeDocument/2006/relationships/image" Target="../media/image15.jpeg"/><Relationship Id="rId12"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14.jpeg"/><Relationship Id="rId11" Type="http://schemas.openxmlformats.org/officeDocument/2006/relationships/image" Target="../media/image19.png"/><Relationship Id="rId5" Type="http://schemas.openxmlformats.org/officeDocument/2006/relationships/image" Target="../media/image12.jpeg"/><Relationship Id="rId15" Type="http://schemas.microsoft.com/office/2007/relationships/hdphoto" Target="../media/hdphoto2.wdp"/><Relationship Id="rId10" Type="http://schemas.openxmlformats.org/officeDocument/2006/relationships/image" Target="../media/image18.png"/><Relationship Id="rId4" Type="http://schemas.microsoft.com/office/2007/relationships/hdphoto" Target="../media/hdphoto1.wdp"/><Relationship Id="rId9" Type="http://schemas.openxmlformats.org/officeDocument/2006/relationships/image" Target="../media/image17.png"/><Relationship Id="rId1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4.jpeg"/><Relationship Id="rId13" Type="http://schemas.microsoft.com/office/2007/relationships/hdphoto" Target="../media/hdphoto2.wdp"/><Relationship Id="rId3" Type="http://schemas.openxmlformats.org/officeDocument/2006/relationships/image" Target="../media/image21.png"/><Relationship Id="rId7" Type="http://schemas.openxmlformats.org/officeDocument/2006/relationships/image" Target="../media/image12.jpeg"/><Relationship Id="rId12"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microsoft.com/office/2007/relationships/hdphoto" Target="../media/hdphoto1.wdp"/><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22.png"/><Relationship Id="rId9"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70+ World Cup HD Wallpapers and Backgrounds">
            <a:extLst>
              <a:ext uri="{FF2B5EF4-FFF2-40B4-BE49-F238E27FC236}">
                <a16:creationId xmlns:a16="http://schemas.microsoft.com/office/drawing/2014/main" id="{FB2914D5-2E92-BBB2-3295-0CB0F43929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741"/>
          <a:stretch/>
        </p:blipFill>
        <p:spPr bwMode="auto">
          <a:xfrm>
            <a:off x="-142087" y="-16467"/>
            <a:ext cx="9428174" cy="5141847"/>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01251DB8-210D-C521-BE91-5E53DDC843D6}"/>
              </a:ext>
            </a:extLst>
          </p:cNvPr>
          <p:cNvSpPr/>
          <p:nvPr/>
        </p:nvSpPr>
        <p:spPr>
          <a:xfrm>
            <a:off x="-230570" y="5312644"/>
            <a:ext cx="9650859" cy="2560190"/>
          </a:xfrm>
          <a:prstGeom prst="rect">
            <a:avLst/>
          </a:prstGeom>
          <a:gradFill>
            <a:gsLst>
              <a:gs pos="0">
                <a:schemeClr val="accent1">
                  <a:lumMod val="5000"/>
                  <a:lumOff val="95000"/>
                  <a:alpha val="27000"/>
                </a:schemeClr>
              </a:gs>
              <a:gs pos="47000">
                <a:schemeClr val="bg2"/>
              </a:gs>
            </a:gsLst>
            <a:lin ang="5400000" scaled="1"/>
          </a:gradFill>
          <a:ln>
            <a:noFill/>
          </a:ln>
          <a:effectLst>
            <a:softEdge rad="1651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AR" sz="1050" b="0" i="0" u="none" strike="noStrike" kern="0" cap="none" spc="0" normalizeH="0" baseline="0" noProof="0">
              <a:ln>
                <a:noFill/>
              </a:ln>
              <a:solidFill>
                <a:srgbClr val="0E0F21"/>
              </a:solidFill>
              <a:effectLst/>
              <a:uLnTx/>
              <a:uFillTx/>
              <a:latin typeface="Arial"/>
              <a:ea typeface="+mn-ea"/>
              <a:cs typeface="+mn-cs"/>
              <a:sym typeface="Arial"/>
            </a:endParaRPr>
          </a:p>
        </p:txBody>
      </p:sp>
      <p:sp>
        <p:nvSpPr>
          <p:cNvPr id="7" name="Google Shape;2560;p47">
            <a:extLst>
              <a:ext uri="{FF2B5EF4-FFF2-40B4-BE49-F238E27FC236}">
                <a16:creationId xmlns:a16="http://schemas.microsoft.com/office/drawing/2014/main" id="{767D679E-A8D8-9624-0EC9-DAD53B64C1F1}"/>
              </a:ext>
            </a:extLst>
          </p:cNvPr>
          <p:cNvSpPr txBox="1">
            <a:spLocks/>
          </p:cNvSpPr>
          <p:nvPr/>
        </p:nvSpPr>
        <p:spPr>
          <a:xfrm>
            <a:off x="-275820" y="-1462162"/>
            <a:ext cx="9428174" cy="1020462"/>
          </a:xfrm>
          <a:prstGeom prst="rect">
            <a:avLst/>
          </a:prstGeom>
          <a:effectLst>
            <a:outerShdw blurRad="50800" dist="88900" algn="l" rotWithShape="0">
              <a:prstClr val="black">
                <a:alpha val="60000"/>
              </a:prst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AR" sz="6600" b="0" i="0" u="none" strike="noStrike" kern="0" cap="none" spc="0" normalizeH="0" baseline="0" noProof="0" dirty="0">
                <a:ln>
                  <a:noFill/>
                </a:ln>
                <a:solidFill>
                  <a:srgbClr val="FFFFFF"/>
                </a:solidFill>
                <a:effectLst/>
                <a:uLnTx/>
                <a:uFillTx/>
                <a:latin typeface="Squada One" panose="020B0604020202020204" charset="0"/>
                <a:cs typeface="Arial"/>
                <a:sym typeface="Arial"/>
              </a:rPr>
              <a:t>CORRELATION IS CAUSATION</a:t>
            </a:r>
          </a:p>
        </p:txBody>
      </p:sp>
      <p:sp>
        <p:nvSpPr>
          <p:cNvPr id="8" name="Google Shape;2572;p48">
            <a:extLst>
              <a:ext uri="{FF2B5EF4-FFF2-40B4-BE49-F238E27FC236}">
                <a16:creationId xmlns:a16="http://schemas.microsoft.com/office/drawing/2014/main" id="{00EC38F7-1F9E-EC93-47A3-6BCC0354029F}"/>
              </a:ext>
            </a:extLst>
          </p:cNvPr>
          <p:cNvSpPr txBox="1">
            <a:spLocks/>
          </p:cNvSpPr>
          <p:nvPr/>
        </p:nvSpPr>
        <p:spPr>
          <a:xfrm>
            <a:off x="-142087" y="5894739"/>
            <a:ext cx="9428173" cy="106195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rgbClr val="191919"/>
              </a:buClr>
              <a:buSzPts val="5200"/>
              <a:buFont typeface="Squada One"/>
              <a:buNone/>
              <a:defRPr sz="7200" b="0" i="0" u="none" strike="noStrike" cap="none">
                <a:solidFill>
                  <a:schemeClr val="dk2"/>
                </a:solidFill>
                <a:latin typeface="Squada One"/>
                <a:ea typeface="Squada One"/>
                <a:cs typeface="Squada One"/>
                <a:sym typeface="Squada One"/>
              </a:defRPr>
            </a:lvl1pPr>
            <a:lvl2pPr marR="0" lvl="1" algn="ctr" rtl="0">
              <a:lnSpc>
                <a:spcPct val="100000"/>
              </a:lnSpc>
              <a:spcBef>
                <a:spcPts val="0"/>
              </a:spcBef>
              <a:spcAft>
                <a:spcPts val="0"/>
              </a:spcAft>
              <a:buClr>
                <a:srgbClr val="191919"/>
              </a:buClr>
              <a:buSzPts val="5200"/>
              <a:buFont typeface="Squada One"/>
              <a:buNone/>
              <a:defRPr sz="5200" b="0" i="0" u="none" strike="noStrike" cap="none">
                <a:solidFill>
                  <a:srgbClr val="191919"/>
                </a:solidFill>
                <a:latin typeface="Squada One"/>
                <a:ea typeface="Squada One"/>
                <a:cs typeface="Squada One"/>
                <a:sym typeface="Squada One"/>
              </a:defRPr>
            </a:lvl2pPr>
            <a:lvl3pPr marR="0" lvl="2" algn="ctr" rtl="0">
              <a:lnSpc>
                <a:spcPct val="100000"/>
              </a:lnSpc>
              <a:spcBef>
                <a:spcPts val="0"/>
              </a:spcBef>
              <a:spcAft>
                <a:spcPts val="0"/>
              </a:spcAft>
              <a:buClr>
                <a:srgbClr val="191919"/>
              </a:buClr>
              <a:buSzPts val="5200"/>
              <a:buFont typeface="Squada One"/>
              <a:buNone/>
              <a:defRPr sz="5200" b="0" i="0" u="none" strike="noStrike" cap="none">
                <a:solidFill>
                  <a:srgbClr val="191919"/>
                </a:solidFill>
                <a:latin typeface="Squada One"/>
                <a:ea typeface="Squada One"/>
                <a:cs typeface="Squada One"/>
                <a:sym typeface="Squada One"/>
              </a:defRPr>
            </a:lvl3pPr>
            <a:lvl4pPr marR="0" lvl="3" algn="ctr" rtl="0">
              <a:lnSpc>
                <a:spcPct val="100000"/>
              </a:lnSpc>
              <a:spcBef>
                <a:spcPts val="0"/>
              </a:spcBef>
              <a:spcAft>
                <a:spcPts val="0"/>
              </a:spcAft>
              <a:buClr>
                <a:srgbClr val="191919"/>
              </a:buClr>
              <a:buSzPts val="5200"/>
              <a:buFont typeface="Squada One"/>
              <a:buNone/>
              <a:defRPr sz="5200" b="0" i="0" u="none" strike="noStrike" cap="none">
                <a:solidFill>
                  <a:srgbClr val="191919"/>
                </a:solidFill>
                <a:latin typeface="Squada One"/>
                <a:ea typeface="Squada One"/>
                <a:cs typeface="Squada One"/>
                <a:sym typeface="Squada One"/>
              </a:defRPr>
            </a:lvl4pPr>
            <a:lvl5pPr marR="0" lvl="4" algn="ctr" rtl="0">
              <a:lnSpc>
                <a:spcPct val="100000"/>
              </a:lnSpc>
              <a:spcBef>
                <a:spcPts val="0"/>
              </a:spcBef>
              <a:spcAft>
                <a:spcPts val="0"/>
              </a:spcAft>
              <a:buClr>
                <a:srgbClr val="191919"/>
              </a:buClr>
              <a:buSzPts val="5200"/>
              <a:buFont typeface="Squada One"/>
              <a:buNone/>
              <a:defRPr sz="5200" b="0" i="0" u="none" strike="noStrike" cap="none">
                <a:solidFill>
                  <a:srgbClr val="191919"/>
                </a:solidFill>
                <a:latin typeface="Squada One"/>
                <a:ea typeface="Squada One"/>
                <a:cs typeface="Squada One"/>
                <a:sym typeface="Squada One"/>
              </a:defRPr>
            </a:lvl5pPr>
            <a:lvl6pPr marR="0" lvl="5" algn="ctr" rtl="0">
              <a:lnSpc>
                <a:spcPct val="100000"/>
              </a:lnSpc>
              <a:spcBef>
                <a:spcPts val="0"/>
              </a:spcBef>
              <a:spcAft>
                <a:spcPts val="0"/>
              </a:spcAft>
              <a:buClr>
                <a:srgbClr val="191919"/>
              </a:buClr>
              <a:buSzPts val="5200"/>
              <a:buFont typeface="Squada One"/>
              <a:buNone/>
              <a:defRPr sz="5200" b="0" i="0" u="none" strike="noStrike" cap="none">
                <a:solidFill>
                  <a:srgbClr val="191919"/>
                </a:solidFill>
                <a:latin typeface="Squada One"/>
                <a:ea typeface="Squada One"/>
                <a:cs typeface="Squada One"/>
                <a:sym typeface="Squada One"/>
              </a:defRPr>
            </a:lvl6pPr>
            <a:lvl7pPr marR="0" lvl="6" algn="ctr" rtl="0">
              <a:lnSpc>
                <a:spcPct val="100000"/>
              </a:lnSpc>
              <a:spcBef>
                <a:spcPts val="0"/>
              </a:spcBef>
              <a:spcAft>
                <a:spcPts val="0"/>
              </a:spcAft>
              <a:buClr>
                <a:srgbClr val="191919"/>
              </a:buClr>
              <a:buSzPts val="5200"/>
              <a:buFont typeface="Squada One"/>
              <a:buNone/>
              <a:defRPr sz="5200" b="0" i="0" u="none" strike="noStrike" cap="none">
                <a:solidFill>
                  <a:srgbClr val="191919"/>
                </a:solidFill>
                <a:latin typeface="Squada One"/>
                <a:ea typeface="Squada One"/>
                <a:cs typeface="Squada One"/>
                <a:sym typeface="Squada One"/>
              </a:defRPr>
            </a:lvl7pPr>
            <a:lvl8pPr marR="0" lvl="7" algn="ctr" rtl="0">
              <a:lnSpc>
                <a:spcPct val="100000"/>
              </a:lnSpc>
              <a:spcBef>
                <a:spcPts val="0"/>
              </a:spcBef>
              <a:spcAft>
                <a:spcPts val="0"/>
              </a:spcAft>
              <a:buClr>
                <a:srgbClr val="191919"/>
              </a:buClr>
              <a:buSzPts val="5200"/>
              <a:buFont typeface="Squada One"/>
              <a:buNone/>
              <a:defRPr sz="5200" b="0" i="0" u="none" strike="noStrike" cap="none">
                <a:solidFill>
                  <a:srgbClr val="191919"/>
                </a:solidFill>
                <a:latin typeface="Squada One"/>
                <a:ea typeface="Squada One"/>
                <a:cs typeface="Squada One"/>
                <a:sym typeface="Squada One"/>
              </a:defRPr>
            </a:lvl8pPr>
            <a:lvl9pPr marR="0" lvl="8" algn="ctr" rtl="0">
              <a:lnSpc>
                <a:spcPct val="100000"/>
              </a:lnSpc>
              <a:spcBef>
                <a:spcPts val="0"/>
              </a:spcBef>
              <a:spcAft>
                <a:spcPts val="0"/>
              </a:spcAft>
              <a:buClr>
                <a:srgbClr val="191919"/>
              </a:buClr>
              <a:buSzPts val="5200"/>
              <a:buFont typeface="Squada One"/>
              <a:buNone/>
              <a:defRPr sz="5200" b="0" i="0" u="none" strike="noStrike" cap="none">
                <a:solidFill>
                  <a:srgbClr val="191919"/>
                </a:solidFill>
                <a:latin typeface="Squada One"/>
                <a:ea typeface="Squada One"/>
                <a:cs typeface="Squada One"/>
                <a:sym typeface="Squada One"/>
              </a:defRPr>
            </a:lvl9pPr>
          </a:lstStyle>
          <a:p>
            <a:pPr marL="0" marR="0" lvl="0" indent="0" algn="ctr" defTabSz="914400" rtl="0" eaLnBrk="1" fontAlgn="auto" latinLnBrk="0" hangingPunct="1">
              <a:lnSpc>
                <a:spcPct val="80000"/>
              </a:lnSpc>
              <a:spcBef>
                <a:spcPts val="0"/>
              </a:spcBef>
              <a:spcAft>
                <a:spcPts val="0"/>
              </a:spcAft>
              <a:buClr>
                <a:srgbClr val="191919"/>
              </a:buClr>
              <a:buSzPts val="5200"/>
              <a:buFont typeface="Squada One"/>
              <a:buNone/>
              <a:tabLst/>
              <a:defRPr/>
            </a:pPr>
            <a:r>
              <a:rPr kumimoji="0" lang="es-AR" sz="4400" b="0" i="0" u="sng" strike="noStrike" kern="0" cap="none" spc="0" normalizeH="0" baseline="0" noProof="0" dirty="0">
                <a:ln>
                  <a:noFill/>
                </a:ln>
                <a:solidFill>
                  <a:srgbClr val="0E0F21"/>
                </a:solidFill>
                <a:effectLst/>
                <a:uLnTx/>
                <a:uFillTx/>
                <a:latin typeface="Squada One"/>
                <a:sym typeface="Squada One"/>
              </a:rPr>
              <a:t>Global </a:t>
            </a:r>
            <a:r>
              <a:rPr kumimoji="0" lang="es-AR" sz="4400" b="0" i="0" u="sng" strike="noStrike" kern="0" cap="none" spc="0" normalizeH="0" baseline="0" noProof="0" dirty="0" err="1">
                <a:ln>
                  <a:noFill/>
                </a:ln>
                <a:solidFill>
                  <a:srgbClr val="0E0F21"/>
                </a:solidFill>
                <a:effectLst/>
                <a:uLnTx/>
                <a:uFillTx/>
                <a:latin typeface="Squada One"/>
                <a:sym typeface="Squada One"/>
              </a:rPr>
              <a:t>Football</a:t>
            </a:r>
            <a:r>
              <a:rPr kumimoji="0" lang="es-AR" sz="4400" b="0" i="0" u="sng" strike="noStrike" kern="0" cap="none" spc="0" normalizeH="0" baseline="0" noProof="0" dirty="0">
                <a:ln>
                  <a:noFill/>
                </a:ln>
                <a:solidFill>
                  <a:srgbClr val="0E0F21"/>
                </a:solidFill>
                <a:effectLst/>
                <a:uLnTx/>
                <a:uFillTx/>
                <a:latin typeface="Squada One"/>
                <a:sym typeface="Squada One"/>
              </a:rPr>
              <a:t> </a:t>
            </a:r>
            <a:r>
              <a:rPr kumimoji="0" lang="es-AR" sz="4400" b="0" i="0" u="sng" strike="noStrike" kern="0" cap="none" spc="0" normalizeH="0" baseline="0" noProof="0" dirty="0" err="1">
                <a:ln>
                  <a:noFill/>
                </a:ln>
                <a:solidFill>
                  <a:srgbClr val="0E0F21"/>
                </a:solidFill>
                <a:effectLst/>
                <a:uLnTx/>
                <a:uFillTx/>
                <a:latin typeface="Squada One"/>
                <a:sym typeface="Squada One"/>
              </a:rPr>
              <a:t>Diversity</a:t>
            </a:r>
            <a:r>
              <a:rPr kumimoji="0" lang="es-AR" sz="4400" b="0" i="0" u="sng" strike="noStrike" kern="0" cap="none" spc="0" normalizeH="0" baseline="0" noProof="0" dirty="0">
                <a:ln>
                  <a:noFill/>
                </a:ln>
                <a:solidFill>
                  <a:srgbClr val="0E0F21"/>
                </a:solidFill>
                <a:effectLst/>
                <a:uLnTx/>
                <a:uFillTx/>
                <a:latin typeface="Squada One"/>
                <a:sym typeface="Squada One"/>
              </a:rPr>
              <a:t>:</a:t>
            </a:r>
          </a:p>
          <a:p>
            <a:pPr marL="0" marR="0" lvl="0" indent="0" algn="ctr" defTabSz="914400" rtl="0" eaLnBrk="1" fontAlgn="auto" latinLnBrk="0" hangingPunct="1">
              <a:lnSpc>
                <a:spcPct val="80000"/>
              </a:lnSpc>
              <a:spcBef>
                <a:spcPts val="0"/>
              </a:spcBef>
              <a:spcAft>
                <a:spcPts val="0"/>
              </a:spcAft>
              <a:buClr>
                <a:srgbClr val="191919"/>
              </a:buClr>
              <a:buSzPts val="5200"/>
              <a:buFont typeface="Squada One"/>
              <a:buNone/>
              <a:tabLst/>
              <a:defRPr/>
            </a:pPr>
            <a:r>
              <a:rPr kumimoji="0" lang="en-US" sz="2800" b="0" i="1" u="none" strike="noStrike" kern="0" cap="none" spc="0" normalizeH="0" baseline="0" noProof="0" dirty="0">
                <a:ln>
                  <a:noFill/>
                </a:ln>
                <a:solidFill>
                  <a:srgbClr val="0E0F21"/>
                </a:solidFill>
                <a:effectLst/>
                <a:uLnTx/>
                <a:uFillTx/>
                <a:latin typeface="Squada One"/>
                <a:sym typeface="Squada One"/>
              </a:rPr>
              <a:t>Exploring the Impact of Multinational Players in World Cups</a:t>
            </a:r>
          </a:p>
        </p:txBody>
      </p:sp>
    </p:spTree>
    <p:extLst>
      <p:ext uri="{BB962C8B-B14F-4D97-AF65-F5344CB8AC3E}">
        <p14:creationId xmlns:p14="http://schemas.microsoft.com/office/powerpoint/2010/main" val="1346583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14"/>
        <p:cNvGrpSpPr/>
        <p:nvPr/>
      </p:nvGrpSpPr>
      <p:grpSpPr>
        <a:xfrm>
          <a:off x="0" y="0"/>
          <a:ext cx="0" cy="0"/>
          <a:chOff x="0" y="0"/>
          <a:chExt cx="0" cy="0"/>
        </a:xfrm>
      </p:grpSpPr>
      <p:pic>
        <p:nvPicPr>
          <p:cNvPr id="5" name="Imagen 4">
            <a:extLst>
              <a:ext uri="{FF2B5EF4-FFF2-40B4-BE49-F238E27FC236}">
                <a16:creationId xmlns:a16="http://schemas.microsoft.com/office/drawing/2014/main" id="{24CCD0FC-2BF0-9D22-3BC9-13B1BA7C78AD}"/>
              </a:ext>
            </a:extLst>
          </p:cNvPr>
          <p:cNvPicPr>
            <a:picLocks noChangeAspect="1"/>
          </p:cNvPicPr>
          <p:nvPr/>
        </p:nvPicPr>
        <p:blipFill>
          <a:blip r:embed="rId3"/>
          <a:stretch>
            <a:fillRect/>
          </a:stretch>
        </p:blipFill>
        <p:spPr>
          <a:xfrm>
            <a:off x="5517547" y="1110223"/>
            <a:ext cx="3342945" cy="2912499"/>
          </a:xfrm>
          <a:prstGeom prst="rect">
            <a:avLst/>
          </a:prstGeom>
          <a:ln>
            <a:solidFill>
              <a:schemeClr val="bg1"/>
            </a:solidFill>
          </a:ln>
        </p:spPr>
      </p:pic>
      <p:pic>
        <p:nvPicPr>
          <p:cNvPr id="3" name="Imagen 2">
            <a:extLst>
              <a:ext uri="{FF2B5EF4-FFF2-40B4-BE49-F238E27FC236}">
                <a16:creationId xmlns:a16="http://schemas.microsoft.com/office/drawing/2014/main" id="{DDF3FEA4-3E24-7F0F-D1E8-92A67EE12BA5}"/>
              </a:ext>
            </a:extLst>
          </p:cNvPr>
          <p:cNvPicPr>
            <a:picLocks noChangeAspect="1"/>
          </p:cNvPicPr>
          <p:nvPr/>
        </p:nvPicPr>
        <p:blipFill>
          <a:blip r:embed="rId4"/>
          <a:stretch>
            <a:fillRect/>
          </a:stretch>
        </p:blipFill>
        <p:spPr>
          <a:xfrm>
            <a:off x="2042117" y="1110223"/>
            <a:ext cx="3345938" cy="2915106"/>
          </a:xfrm>
          <a:prstGeom prst="rect">
            <a:avLst/>
          </a:prstGeom>
          <a:ln>
            <a:solidFill>
              <a:schemeClr val="bg1"/>
            </a:solidFill>
          </a:ln>
        </p:spPr>
      </p:pic>
      <p:sp>
        <p:nvSpPr>
          <p:cNvPr id="2" name="Google Shape;2572;p48">
            <a:extLst>
              <a:ext uri="{FF2B5EF4-FFF2-40B4-BE49-F238E27FC236}">
                <a16:creationId xmlns:a16="http://schemas.microsoft.com/office/drawing/2014/main" id="{995713D0-8E11-7977-06BF-F41C39E7492D}"/>
              </a:ext>
            </a:extLst>
          </p:cNvPr>
          <p:cNvSpPr txBox="1">
            <a:spLocks/>
          </p:cNvSpPr>
          <p:nvPr/>
        </p:nvSpPr>
        <p:spPr>
          <a:xfrm>
            <a:off x="262393" y="182661"/>
            <a:ext cx="8881607" cy="478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AR" sz="3800" dirty="0">
                <a:solidFill>
                  <a:schemeClr val="bg2"/>
                </a:solidFill>
                <a:latin typeface="Squada One" panose="020B0604020202020204" charset="0"/>
              </a:rPr>
              <a:t>EDA – TOP 8</a:t>
            </a:r>
          </a:p>
        </p:txBody>
      </p:sp>
      <p:grpSp>
        <p:nvGrpSpPr>
          <p:cNvPr id="3138" name="Google Shape;4039;p72">
            <a:extLst>
              <a:ext uri="{FF2B5EF4-FFF2-40B4-BE49-F238E27FC236}">
                <a16:creationId xmlns:a16="http://schemas.microsoft.com/office/drawing/2014/main" id="{459B1B38-5A6E-042C-7069-D4B1E3B5E4EB}"/>
              </a:ext>
            </a:extLst>
          </p:cNvPr>
          <p:cNvGrpSpPr/>
          <p:nvPr/>
        </p:nvGrpSpPr>
        <p:grpSpPr>
          <a:xfrm rot="8813580">
            <a:off x="515872" y="3542550"/>
            <a:ext cx="347653" cy="340149"/>
            <a:chOff x="6816275" y="3178227"/>
            <a:chExt cx="1614495" cy="1579642"/>
          </a:xfrm>
        </p:grpSpPr>
        <p:sp>
          <p:nvSpPr>
            <p:cNvPr id="3139" name="Google Shape;4040;p72">
              <a:extLst>
                <a:ext uri="{FF2B5EF4-FFF2-40B4-BE49-F238E27FC236}">
                  <a16:creationId xmlns:a16="http://schemas.microsoft.com/office/drawing/2014/main" id="{73500C9D-14E5-7C5D-FB30-EBAFE9756EE5}"/>
                </a:ext>
              </a:extLst>
            </p:cNvPr>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4041;p72">
              <a:extLst>
                <a:ext uri="{FF2B5EF4-FFF2-40B4-BE49-F238E27FC236}">
                  <a16:creationId xmlns:a16="http://schemas.microsoft.com/office/drawing/2014/main" id="{180E69B0-D38A-5766-9231-F939EB167F79}"/>
                </a:ext>
              </a:extLst>
            </p:cNvPr>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4042;p72">
              <a:extLst>
                <a:ext uri="{FF2B5EF4-FFF2-40B4-BE49-F238E27FC236}">
                  <a16:creationId xmlns:a16="http://schemas.microsoft.com/office/drawing/2014/main" id="{35FF213D-AE01-CC76-E746-6C730FED2ADC}"/>
                </a:ext>
              </a:extLst>
            </p:cNvPr>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3339;p62">
            <a:extLst>
              <a:ext uri="{FF2B5EF4-FFF2-40B4-BE49-F238E27FC236}">
                <a16:creationId xmlns:a16="http://schemas.microsoft.com/office/drawing/2014/main" id="{72BF1BBC-6A18-4CB7-97BF-31F35D6D6509}"/>
              </a:ext>
            </a:extLst>
          </p:cNvPr>
          <p:cNvGrpSpPr/>
          <p:nvPr/>
        </p:nvGrpSpPr>
        <p:grpSpPr>
          <a:xfrm>
            <a:off x="801367" y="3598875"/>
            <a:ext cx="2038086" cy="1044391"/>
            <a:chOff x="4033200" y="3697000"/>
            <a:chExt cx="1158375" cy="570850"/>
          </a:xfrm>
        </p:grpSpPr>
        <p:sp>
          <p:nvSpPr>
            <p:cNvPr id="46" name="Google Shape;3340;p62">
              <a:extLst>
                <a:ext uri="{FF2B5EF4-FFF2-40B4-BE49-F238E27FC236}">
                  <a16:creationId xmlns:a16="http://schemas.microsoft.com/office/drawing/2014/main" id="{0E0924F1-F22E-4459-9EAE-3EE35CBBAFE4}"/>
                </a:ext>
              </a:extLst>
            </p:cNvPr>
            <p:cNvSpPr/>
            <p:nvPr/>
          </p:nvSpPr>
          <p:spPr>
            <a:xfrm>
              <a:off x="4394650" y="3847225"/>
              <a:ext cx="84900" cy="31750"/>
            </a:xfrm>
            <a:custGeom>
              <a:avLst/>
              <a:gdLst/>
              <a:ahLst/>
              <a:cxnLst/>
              <a:rect l="l" t="t" r="r" b="b"/>
              <a:pathLst>
                <a:path w="3396" h="1270" extrusionOk="0">
                  <a:moveTo>
                    <a:pt x="1067" y="0"/>
                  </a:moveTo>
                  <a:cubicBezTo>
                    <a:pt x="108" y="0"/>
                    <a:pt x="1" y="242"/>
                    <a:pt x="1" y="242"/>
                  </a:cubicBezTo>
                  <a:cubicBezTo>
                    <a:pt x="1" y="242"/>
                    <a:pt x="764" y="1101"/>
                    <a:pt x="1880" y="1251"/>
                  </a:cubicBezTo>
                  <a:cubicBezTo>
                    <a:pt x="1962" y="1264"/>
                    <a:pt x="2043" y="1270"/>
                    <a:pt x="2124" y="1270"/>
                  </a:cubicBezTo>
                  <a:cubicBezTo>
                    <a:pt x="2614" y="1270"/>
                    <a:pt x="3083" y="1048"/>
                    <a:pt x="3396" y="658"/>
                  </a:cubicBezTo>
                  <a:cubicBezTo>
                    <a:pt x="3396" y="658"/>
                    <a:pt x="3344" y="171"/>
                    <a:pt x="1746" y="33"/>
                  </a:cubicBezTo>
                  <a:cubicBezTo>
                    <a:pt x="1482" y="10"/>
                    <a:pt x="1258" y="0"/>
                    <a:pt x="1067" y="0"/>
                  </a:cubicBezTo>
                  <a:close/>
                </a:path>
              </a:pathLst>
            </a:custGeom>
            <a:solidFill>
              <a:srgbClr val="EAAC0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3341;p62">
              <a:extLst>
                <a:ext uri="{FF2B5EF4-FFF2-40B4-BE49-F238E27FC236}">
                  <a16:creationId xmlns:a16="http://schemas.microsoft.com/office/drawing/2014/main" id="{8AFB0839-49C6-4834-811C-AD474D40F060}"/>
                </a:ext>
              </a:extLst>
            </p:cNvPr>
            <p:cNvSpPr/>
            <p:nvPr/>
          </p:nvSpPr>
          <p:spPr>
            <a:xfrm>
              <a:off x="4803600" y="3992250"/>
              <a:ext cx="276100" cy="74200"/>
            </a:xfrm>
            <a:custGeom>
              <a:avLst/>
              <a:gdLst/>
              <a:ahLst/>
              <a:cxnLst/>
              <a:rect l="l" t="t" r="r" b="b"/>
              <a:pathLst>
                <a:path w="11044" h="2968" extrusionOk="0">
                  <a:moveTo>
                    <a:pt x="3015" y="1"/>
                  </a:moveTo>
                  <a:cubicBezTo>
                    <a:pt x="1721" y="1"/>
                    <a:pt x="0" y="404"/>
                    <a:pt x="0" y="404"/>
                  </a:cubicBezTo>
                  <a:lnTo>
                    <a:pt x="0" y="2723"/>
                  </a:lnTo>
                  <a:cubicBezTo>
                    <a:pt x="0" y="2723"/>
                    <a:pt x="1909" y="2967"/>
                    <a:pt x="3442" y="2967"/>
                  </a:cubicBezTo>
                  <a:cubicBezTo>
                    <a:pt x="3530" y="2967"/>
                    <a:pt x="3618" y="2966"/>
                    <a:pt x="3704" y="2965"/>
                  </a:cubicBezTo>
                  <a:cubicBezTo>
                    <a:pt x="5271" y="2937"/>
                    <a:pt x="10866" y="2624"/>
                    <a:pt x="10866" y="2624"/>
                  </a:cubicBezTo>
                  <a:lnTo>
                    <a:pt x="11044" y="1374"/>
                  </a:lnTo>
                  <a:cubicBezTo>
                    <a:pt x="11044" y="1374"/>
                    <a:pt x="9501" y="1018"/>
                    <a:pt x="8147" y="804"/>
                  </a:cubicBezTo>
                  <a:cubicBezTo>
                    <a:pt x="6790" y="590"/>
                    <a:pt x="5203" y="1"/>
                    <a:pt x="3015" y="1"/>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3342;p62">
              <a:extLst>
                <a:ext uri="{FF2B5EF4-FFF2-40B4-BE49-F238E27FC236}">
                  <a16:creationId xmlns:a16="http://schemas.microsoft.com/office/drawing/2014/main" id="{BDD10A56-9073-4774-86FA-FE050523475A}"/>
                </a:ext>
              </a:extLst>
            </p:cNvPr>
            <p:cNvSpPr/>
            <p:nvPr/>
          </p:nvSpPr>
          <p:spPr>
            <a:xfrm>
              <a:off x="4766900" y="4148250"/>
              <a:ext cx="285500" cy="95600"/>
            </a:xfrm>
            <a:custGeom>
              <a:avLst/>
              <a:gdLst/>
              <a:ahLst/>
              <a:cxnLst/>
              <a:rect l="l" t="t" r="r" b="b"/>
              <a:pathLst>
                <a:path w="11420" h="3824" extrusionOk="0">
                  <a:moveTo>
                    <a:pt x="922" y="1"/>
                  </a:moveTo>
                  <a:lnTo>
                    <a:pt x="0" y="2023"/>
                  </a:lnTo>
                  <a:cubicBezTo>
                    <a:pt x="0" y="2023"/>
                    <a:pt x="1468" y="3095"/>
                    <a:pt x="4325" y="3431"/>
                  </a:cubicBezTo>
                  <a:cubicBezTo>
                    <a:pt x="7186" y="3768"/>
                    <a:pt x="11420" y="3823"/>
                    <a:pt x="11420" y="3823"/>
                  </a:cubicBezTo>
                  <a:lnTo>
                    <a:pt x="10969" y="2335"/>
                  </a:lnTo>
                  <a:cubicBezTo>
                    <a:pt x="10969" y="2335"/>
                    <a:pt x="8044" y="1702"/>
                    <a:pt x="6450" y="1291"/>
                  </a:cubicBezTo>
                  <a:cubicBezTo>
                    <a:pt x="2620" y="298"/>
                    <a:pt x="922" y="1"/>
                    <a:pt x="922" y="1"/>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3343;p62">
              <a:extLst>
                <a:ext uri="{FF2B5EF4-FFF2-40B4-BE49-F238E27FC236}">
                  <a16:creationId xmlns:a16="http://schemas.microsoft.com/office/drawing/2014/main" id="{72C12E3D-D30B-4387-BAEB-79845DF0A712}"/>
                </a:ext>
              </a:extLst>
            </p:cNvPr>
            <p:cNvSpPr/>
            <p:nvPr/>
          </p:nvSpPr>
          <p:spPr>
            <a:xfrm>
              <a:off x="4567275" y="3979775"/>
              <a:ext cx="283125" cy="245850"/>
            </a:xfrm>
            <a:custGeom>
              <a:avLst/>
              <a:gdLst/>
              <a:ahLst/>
              <a:cxnLst/>
              <a:rect l="l" t="t" r="r" b="b"/>
              <a:pathLst>
                <a:path w="11325" h="9834" extrusionOk="0">
                  <a:moveTo>
                    <a:pt x="8526" y="0"/>
                  </a:moveTo>
                  <a:cubicBezTo>
                    <a:pt x="6052" y="0"/>
                    <a:pt x="2718" y="61"/>
                    <a:pt x="1923" y="361"/>
                  </a:cubicBezTo>
                  <a:cubicBezTo>
                    <a:pt x="618" y="856"/>
                    <a:pt x="0" y="6008"/>
                    <a:pt x="0" y="6008"/>
                  </a:cubicBezTo>
                  <a:cubicBezTo>
                    <a:pt x="0" y="6008"/>
                    <a:pt x="1492" y="7242"/>
                    <a:pt x="3300" y="7860"/>
                  </a:cubicBezTo>
                  <a:cubicBezTo>
                    <a:pt x="6260" y="8869"/>
                    <a:pt x="6826" y="8983"/>
                    <a:pt x="9117" y="9834"/>
                  </a:cubicBezTo>
                  <a:cubicBezTo>
                    <a:pt x="10454" y="8667"/>
                    <a:pt x="10545" y="6760"/>
                    <a:pt x="10545" y="6760"/>
                  </a:cubicBezTo>
                  <a:lnTo>
                    <a:pt x="6181" y="4512"/>
                  </a:lnTo>
                  <a:lnTo>
                    <a:pt x="10878" y="3962"/>
                  </a:lnTo>
                  <a:cubicBezTo>
                    <a:pt x="11242" y="2569"/>
                    <a:pt x="11325" y="1204"/>
                    <a:pt x="10522" y="13"/>
                  </a:cubicBezTo>
                  <a:cubicBezTo>
                    <a:pt x="10018" y="6"/>
                    <a:pt x="9316" y="0"/>
                    <a:pt x="85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3344;p62">
              <a:extLst>
                <a:ext uri="{FF2B5EF4-FFF2-40B4-BE49-F238E27FC236}">
                  <a16:creationId xmlns:a16="http://schemas.microsoft.com/office/drawing/2014/main" id="{014CB2E4-736D-4E38-B525-56788F28BE07}"/>
                </a:ext>
              </a:extLst>
            </p:cNvPr>
            <p:cNvSpPr/>
            <p:nvPr/>
          </p:nvSpPr>
          <p:spPr>
            <a:xfrm>
              <a:off x="4615350" y="3990625"/>
              <a:ext cx="225450" cy="17675"/>
            </a:xfrm>
            <a:custGeom>
              <a:avLst/>
              <a:gdLst/>
              <a:ahLst/>
              <a:cxnLst/>
              <a:rect l="l" t="t" r="r" b="b"/>
              <a:pathLst>
                <a:path w="9018" h="707" extrusionOk="0">
                  <a:moveTo>
                    <a:pt x="4248" y="1"/>
                  </a:moveTo>
                  <a:cubicBezTo>
                    <a:pt x="2385" y="1"/>
                    <a:pt x="0" y="200"/>
                    <a:pt x="0" y="200"/>
                  </a:cubicBezTo>
                  <a:lnTo>
                    <a:pt x="0" y="707"/>
                  </a:lnTo>
                  <a:cubicBezTo>
                    <a:pt x="250" y="657"/>
                    <a:pt x="2593" y="379"/>
                    <a:pt x="4661" y="379"/>
                  </a:cubicBezTo>
                  <a:cubicBezTo>
                    <a:pt x="4890" y="379"/>
                    <a:pt x="5115" y="383"/>
                    <a:pt x="5334" y="390"/>
                  </a:cubicBezTo>
                  <a:cubicBezTo>
                    <a:pt x="6322" y="422"/>
                    <a:pt x="7167" y="431"/>
                    <a:pt x="7798" y="431"/>
                  </a:cubicBezTo>
                  <a:cubicBezTo>
                    <a:pt x="8568" y="431"/>
                    <a:pt x="9018" y="418"/>
                    <a:pt x="9018" y="418"/>
                  </a:cubicBezTo>
                  <a:lnTo>
                    <a:pt x="8844" y="3"/>
                  </a:lnTo>
                  <a:cubicBezTo>
                    <a:pt x="8844" y="3"/>
                    <a:pt x="7776" y="13"/>
                    <a:pt x="6502" y="13"/>
                  </a:cubicBezTo>
                  <a:cubicBezTo>
                    <a:pt x="5865" y="13"/>
                    <a:pt x="5176" y="10"/>
                    <a:pt x="4543" y="3"/>
                  </a:cubicBezTo>
                  <a:cubicBezTo>
                    <a:pt x="4446" y="1"/>
                    <a:pt x="4348" y="1"/>
                    <a:pt x="424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3345;p62">
              <a:extLst>
                <a:ext uri="{FF2B5EF4-FFF2-40B4-BE49-F238E27FC236}">
                  <a16:creationId xmlns:a16="http://schemas.microsoft.com/office/drawing/2014/main" id="{3557246E-71CD-4BDC-AF30-9A023B4D7A4A}"/>
                </a:ext>
              </a:extLst>
            </p:cNvPr>
            <p:cNvSpPr/>
            <p:nvPr/>
          </p:nvSpPr>
          <p:spPr>
            <a:xfrm>
              <a:off x="4584200" y="4124325"/>
              <a:ext cx="222775" cy="95775"/>
            </a:xfrm>
            <a:custGeom>
              <a:avLst/>
              <a:gdLst/>
              <a:ahLst/>
              <a:cxnLst/>
              <a:rect l="l" t="t" r="r" b="b"/>
              <a:pathLst>
                <a:path w="8911" h="3831" extrusionOk="0">
                  <a:moveTo>
                    <a:pt x="423" y="0"/>
                  </a:moveTo>
                  <a:lnTo>
                    <a:pt x="0" y="337"/>
                  </a:lnTo>
                  <a:cubicBezTo>
                    <a:pt x="1" y="336"/>
                    <a:pt x="3" y="336"/>
                    <a:pt x="5" y="336"/>
                  </a:cubicBezTo>
                  <a:cubicBezTo>
                    <a:pt x="127" y="336"/>
                    <a:pt x="1460" y="1154"/>
                    <a:pt x="3162" y="1761"/>
                  </a:cubicBezTo>
                  <a:cubicBezTo>
                    <a:pt x="4669" y="2303"/>
                    <a:pt x="8673" y="3830"/>
                    <a:pt x="8673" y="3830"/>
                  </a:cubicBezTo>
                  <a:lnTo>
                    <a:pt x="8911" y="3557"/>
                  </a:lnTo>
                  <a:cubicBezTo>
                    <a:pt x="8911" y="3557"/>
                    <a:pt x="5120" y="2046"/>
                    <a:pt x="3894" y="1571"/>
                  </a:cubicBezTo>
                  <a:cubicBezTo>
                    <a:pt x="2667" y="1096"/>
                    <a:pt x="423" y="0"/>
                    <a:pt x="42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3346;p62">
              <a:extLst>
                <a:ext uri="{FF2B5EF4-FFF2-40B4-BE49-F238E27FC236}">
                  <a16:creationId xmlns:a16="http://schemas.microsoft.com/office/drawing/2014/main" id="{52C23315-0273-4361-9E21-9E89D3D3C678}"/>
                </a:ext>
              </a:extLst>
            </p:cNvPr>
            <p:cNvSpPr/>
            <p:nvPr/>
          </p:nvSpPr>
          <p:spPr>
            <a:xfrm>
              <a:off x="4245100" y="4019275"/>
              <a:ext cx="38675" cy="46925"/>
            </a:xfrm>
            <a:custGeom>
              <a:avLst/>
              <a:gdLst/>
              <a:ahLst/>
              <a:cxnLst/>
              <a:rect l="l" t="t" r="r" b="b"/>
              <a:pathLst>
                <a:path w="1547" h="1877" extrusionOk="0">
                  <a:moveTo>
                    <a:pt x="4" y="0"/>
                  </a:moveTo>
                  <a:cubicBezTo>
                    <a:pt x="4" y="0"/>
                    <a:pt x="0" y="1816"/>
                    <a:pt x="780" y="1876"/>
                  </a:cubicBezTo>
                  <a:cubicBezTo>
                    <a:pt x="791" y="1876"/>
                    <a:pt x="803" y="1877"/>
                    <a:pt x="814" y="1877"/>
                  </a:cubicBezTo>
                  <a:cubicBezTo>
                    <a:pt x="1547" y="1877"/>
                    <a:pt x="1017" y="0"/>
                    <a:pt x="1017" y="0"/>
                  </a:cubicBezTo>
                  <a:close/>
                </a:path>
              </a:pathLst>
            </a:custGeom>
            <a:solidFill>
              <a:srgbClr val="EAAC0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3347;p62">
              <a:extLst>
                <a:ext uri="{FF2B5EF4-FFF2-40B4-BE49-F238E27FC236}">
                  <a16:creationId xmlns:a16="http://schemas.microsoft.com/office/drawing/2014/main" id="{EA5F080E-6BFB-4FFD-ACAB-B27381E84366}"/>
                </a:ext>
              </a:extLst>
            </p:cNvPr>
            <p:cNvSpPr/>
            <p:nvPr/>
          </p:nvSpPr>
          <p:spPr>
            <a:xfrm>
              <a:off x="4101950" y="3907800"/>
              <a:ext cx="196375" cy="142125"/>
            </a:xfrm>
            <a:custGeom>
              <a:avLst/>
              <a:gdLst/>
              <a:ahLst/>
              <a:cxnLst/>
              <a:rect l="l" t="t" r="r" b="b"/>
              <a:pathLst>
                <a:path w="7855" h="5685" extrusionOk="0">
                  <a:moveTo>
                    <a:pt x="1233" y="0"/>
                  </a:moveTo>
                  <a:cubicBezTo>
                    <a:pt x="620" y="0"/>
                    <a:pt x="1" y="1013"/>
                    <a:pt x="1" y="1013"/>
                  </a:cubicBezTo>
                  <a:cubicBezTo>
                    <a:pt x="1" y="1013"/>
                    <a:pt x="511" y="1460"/>
                    <a:pt x="1168" y="2350"/>
                  </a:cubicBezTo>
                  <a:cubicBezTo>
                    <a:pt x="1829" y="3240"/>
                    <a:pt x="2790" y="4400"/>
                    <a:pt x="3245" y="5005"/>
                  </a:cubicBezTo>
                  <a:cubicBezTo>
                    <a:pt x="3700" y="5614"/>
                    <a:pt x="4820" y="5658"/>
                    <a:pt x="5730" y="5674"/>
                  </a:cubicBezTo>
                  <a:cubicBezTo>
                    <a:pt x="6238" y="5682"/>
                    <a:pt x="6643" y="5684"/>
                    <a:pt x="6958" y="5684"/>
                  </a:cubicBezTo>
                  <a:cubicBezTo>
                    <a:pt x="7588" y="5684"/>
                    <a:pt x="7855" y="5674"/>
                    <a:pt x="7855" y="5674"/>
                  </a:cubicBezTo>
                  <a:lnTo>
                    <a:pt x="6794" y="3114"/>
                  </a:lnTo>
                  <a:cubicBezTo>
                    <a:pt x="6794" y="3114"/>
                    <a:pt x="5938" y="3256"/>
                    <a:pt x="5277" y="3256"/>
                  </a:cubicBezTo>
                  <a:cubicBezTo>
                    <a:pt x="4946" y="3256"/>
                    <a:pt x="4664" y="3221"/>
                    <a:pt x="4563" y="3114"/>
                  </a:cubicBezTo>
                  <a:cubicBezTo>
                    <a:pt x="4262" y="2785"/>
                    <a:pt x="2387" y="985"/>
                    <a:pt x="1674" y="213"/>
                  </a:cubicBezTo>
                  <a:cubicBezTo>
                    <a:pt x="1534" y="61"/>
                    <a:pt x="1384" y="0"/>
                    <a:pt x="1233"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3348;p62">
              <a:extLst>
                <a:ext uri="{FF2B5EF4-FFF2-40B4-BE49-F238E27FC236}">
                  <a16:creationId xmlns:a16="http://schemas.microsoft.com/office/drawing/2014/main" id="{EF685143-D3C1-4980-BF68-8051D702208A}"/>
                </a:ext>
              </a:extLst>
            </p:cNvPr>
            <p:cNvSpPr/>
            <p:nvPr/>
          </p:nvSpPr>
          <p:spPr>
            <a:xfrm>
              <a:off x="4280400" y="3727700"/>
              <a:ext cx="191350" cy="141700"/>
            </a:xfrm>
            <a:custGeom>
              <a:avLst/>
              <a:gdLst/>
              <a:ahLst/>
              <a:cxnLst/>
              <a:rect l="l" t="t" r="r" b="b"/>
              <a:pathLst>
                <a:path w="7654" h="5668" extrusionOk="0">
                  <a:moveTo>
                    <a:pt x="1834" y="0"/>
                  </a:moveTo>
                  <a:cubicBezTo>
                    <a:pt x="1009" y="0"/>
                    <a:pt x="408" y="6"/>
                    <a:pt x="408" y="6"/>
                  </a:cubicBezTo>
                  <a:lnTo>
                    <a:pt x="1" y="1541"/>
                  </a:lnTo>
                  <a:cubicBezTo>
                    <a:pt x="1" y="1541"/>
                    <a:pt x="1963" y="1905"/>
                    <a:pt x="2984" y="1997"/>
                  </a:cubicBezTo>
                  <a:cubicBezTo>
                    <a:pt x="4001" y="2091"/>
                    <a:pt x="4990" y="2273"/>
                    <a:pt x="4990" y="2273"/>
                  </a:cubicBezTo>
                  <a:lnTo>
                    <a:pt x="4990" y="5439"/>
                  </a:lnTo>
                  <a:cubicBezTo>
                    <a:pt x="5465" y="5558"/>
                    <a:pt x="5952" y="5629"/>
                    <a:pt x="6438" y="5649"/>
                  </a:cubicBezTo>
                  <a:cubicBezTo>
                    <a:pt x="6725" y="5663"/>
                    <a:pt x="6944" y="5668"/>
                    <a:pt x="7108" y="5668"/>
                  </a:cubicBezTo>
                  <a:cubicBezTo>
                    <a:pt x="7438" y="5668"/>
                    <a:pt x="7550" y="5649"/>
                    <a:pt x="7550" y="5649"/>
                  </a:cubicBezTo>
                  <a:cubicBezTo>
                    <a:pt x="7550" y="5649"/>
                    <a:pt x="7653" y="2305"/>
                    <a:pt x="7550" y="1541"/>
                  </a:cubicBezTo>
                  <a:cubicBezTo>
                    <a:pt x="7443" y="782"/>
                    <a:pt x="7206" y="362"/>
                    <a:pt x="6442" y="157"/>
                  </a:cubicBezTo>
                  <a:cubicBezTo>
                    <a:pt x="5934" y="23"/>
                    <a:pt x="3452" y="0"/>
                    <a:pt x="1834"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3349;p62">
              <a:extLst>
                <a:ext uri="{FF2B5EF4-FFF2-40B4-BE49-F238E27FC236}">
                  <a16:creationId xmlns:a16="http://schemas.microsoft.com/office/drawing/2014/main" id="{A42CE5B9-B72E-44E2-9BFE-C32BC3F41F39}"/>
                </a:ext>
              </a:extLst>
            </p:cNvPr>
            <p:cNvSpPr/>
            <p:nvPr/>
          </p:nvSpPr>
          <p:spPr>
            <a:xfrm>
              <a:off x="4248750" y="3856150"/>
              <a:ext cx="391350" cy="296775"/>
            </a:xfrm>
            <a:custGeom>
              <a:avLst/>
              <a:gdLst/>
              <a:ahLst/>
              <a:cxnLst/>
              <a:rect l="l" t="t" r="r" b="b"/>
              <a:pathLst>
                <a:path w="15654" h="11871" extrusionOk="0">
                  <a:moveTo>
                    <a:pt x="6157" y="0"/>
                  </a:moveTo>
                  <a:cubicBezTo>
                    <a:pt x="6046" y="432"/>
                    <a:pt x="5916" y="926"/>
                    <a:pt x="5837" y="1306"/>
                  </a:cubicBezTo>
                  <a:cubicBezTo>
                    <a:pt x="5663" y="2129"/>
                    <a:pt x="5303" y="3130"/>
                    <a:pt x="5303" y="3130"/>
                  </a:cubicBezTo>
                  <a:lnTo>
                    <a:pt x="4840" y="2952"/>
                  </a:lnTo>
                  <a:cubicBezTo>
                    <a:pt x="4602" y="3225"/>
                    <a:pt x="3997" y="3894"/>
                    <a:pt x="3475" y="4365"/>
                  </a:cubicBezTo>
                  <a:lnTo>
                    <a:pt x="3815" y="4622"/>
                  </a:lnTo>
                  <a:cubicBezTo>
                    <a:pt x="3815" y="4622"/>
                    <a:pt x="3118" y="5314"/>
                    <a:pt x="2287" y="5382"/>
                  </a:cubicBezTo>
                  <a:cubicBezTo>
                    <a:pt x="1603" y="5437"/>
                    <a:pt x="412" y="5445"/>
                    <a:pt x="0" y="5445"/>
                  </a:cubicBezTo>
                  <a:cubicBezTo>
                    <a:pt x="202" y="5761"/>
                    <a:pt x="566" y="6387"/>
                    <a:pt x="634" y="6980"/>
                  </a:cubicBezTo>
                  <a:cubicBezTo>
                    <a:pt x="736" y="7827"/>
                    <a:pt x="634" y="8401"/>
                    <a:pt x="634" y="8401"/>
                  </a:cubicBezTo>
                  <a:cubicBezTo>
                    <a:pt x="634" y="8401"/>
                    <a:pt x="2766" y="8563"/>
                    <a:pt x="3376" y="8646"/>
                  </a:cubicBezTo>
                  <a:cubicBezTo>
                    <a:pt x="5283" y="8899"/>
                    <a:pt x="6114" y="9196"/>
                    <a:pt x="8171" y="10185"/>
                  </a:cubicBezTo>
                  <a:cubicBezTo>
                    <a:pt x="10229" y="11174"/>
                    <a:pt x="13632" y="11871"/>
                    <a:pt x="13632" y="11871"/>
                  </a:cubicBezTo>
                  <a:cubicBezTo>
                    <a:pt x="13632" y="11871"/>
                    <a:pt x="15476" y="9679"/>
                    <a:pt x="15567" y="8262"/>
                  </a:cubicBezTo>
                  <a:cubicBezTo>
                    <a:pt x="15654" y="6842"/>
                    <a:pt x="15199" y="5041"/>
                    <a:pt x="15199" y="5041"/>
                  </a:cubicBezTo>
                  <a:cubicBezTo>
                    <a:pt x="15199" y="5041"/>
                    <a:pt x="10082" y="3435"/>
                    <a:pt x="9038" y="3019"/>
                  </a:cubicBezTo>
                  <a:cubicBezTo>
                    <a:pt x="9160" y="2117"/>
                    <a:pt x="9224" y="1211"/>
                    <a:pt x="9232" y="301"/>
                  </a:cubicBezTo>
                  <a:lnTo>
                    <a:pt x="9232" y="301"/>
                  </a:lnTo>
                  <a:cubicBezTo>
                    <a:pt x="8948" y="352"/>
                    <a:pt x="8657" y="374"/>
                    <a:pt x="8368" y="374"/>
                  </a:cubicBezTo>
                  <a:cubicBezTo>
                    <a:pt x="7561" y="374"/>
                    <a:pt x="6766" y="201"/>
                    <a:pt x="6157"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3350;p62">
              <a:extLst>
                <a:ext uri="{FF2B5EF4-FFF2-40B4-BE49-F238E27FC236}">
                  <a16:creationId xmlns:a16="http://schemas.microsoft.com/office/drawing/2014/main" id="{2ABECCBA-4847-4E20-9273-9990B099102F}"/>
                </a:ext>
              </a:extLst>
            </p:cNvPr>
            <p:cNvSpPr/>
            <p:nvPr/>
          </p:nvSpPr>
          <p:spPr>
            <a:xfrm>
              <a:off x="4245200" y="3965250"/>
              <a:ext cx="98925" cy="27025"/>
            </a:xfrm>
            <a:custGeom>
              <a:avLst/>
              <a:gdLst/>
              <a:ahLst/>
              <a:cxnLst/>
              <a:rect l="l" t="t" r="r" b="b"/>
              <a:pathLst>
                <a:path w="3957" h="1081" extrusionOk="0">
                  <a:moveTo>
                    <a:pt x="3617" y="1"/>
                  </a:moveTo>
                  <a:cubicBezTo>
                    <a:pt x="3391" y="202"/>
                    <a:pt x="3181" y="369"/>
                    <a:pt x="3023" y="448"/>
                  </a:cubicBezTo>
                  <a:cubicBezTo>
                    <a:pt x="2528" y="701"/>
                    <a:pt x="1638" y="697"/>
                    <a:pt x="815" y="780"/>
                  </a:cubicBezTo>
                  <a:lnTo>
                    <a:pt x="0" y="871"/>
                  </a:lnTo>
                  <a:cubicBezTo>
                    <a:pt x="0" y="871"/>
                    <a:pt x="59" y="950"/>
                    <a:pt x="142" y="1081"/>
                  </a:cubicBezTo>
                  <a:cubicBezTo>
                    <a:pt x="554" y="1081"/>
                    <a:pt x="1745" y="1073"/>
                    <a:pt x="2429" y="1018"/>
                  </a:cubicBezTo>
                  <a:cubicBezTo>
                    <a:pt x="3260" y="950"/>
                    <a:pt x="3957" y="258"/>
                    <a:pt x="3957" y="258"/>
                  </a:cubicBezTo>
                  <a:lnTo>
                    <a:pt x="3617"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3351;p62">
              <a:extLst>
                <a:ext uri="{FF2B5EF4-FFF2-40B4-BE49-F238E27FC236}">
                  <a16:creationId xmlns:a16="http://schemas.microsoft.com/office/drawing/2014/main" id="{17F8871A-202F-4BCB-9CA0-099F31311307}"/>
                </a:ext>
              </a:extLst>
            </p:cNvPr>
            <p:cNvSpPr/>
            <p:nvPr/>
          </p:nvSpPr>
          <p:spPr>
            <a:xfrm>
              <a:off x="4369725" y="3853275"/>
              <a:ext cx="32975" cy="81150"/>
            </a:xfrm>
            <a:custGeom>
              <a:avLst/>
              <a:gdLst/>
              <a:ahLst/>
              <a:cxnLst/>
              <a:rect l="l" t="t" r="r" b="b"/>
              <a:pathLst>
                <a:path w="1319" h="3246" extrusionOk="0">
                  <a:moveTo>
                    <a:pt x="998" y="0"/>
                  </a:moveTo>
                  <a:cubicBezTo>
                    <a:pt x="638" y="1144"/>
                    <a:pt x="483" y="2561"/>
                    <a:pt x="107" y="2940"/>
                  </a:cubicBezTo>
                  <a:lnTo>
                    <a:pt x="1" y="3067"/>
                  </a:lnTo>
                  <a:lnTo>
                    <a:pt x="464" y="3245"/>
                  </a:lnTo>
                  <a:cubicBezTo>
                    <a:pt x="464" y="3245"/>
                    <a:pt x="824" y="2240"/>
                    <a:pt x="998" y="1421"/>
                  </a:cubicBezTo>
                  <a:cubicBezTo>
                    <a:pt x="1077" y="1041"/>
                    <a:pt x="1207" y="547"/>
                    <a:pt x="1318" y="115"/>
                  </a:cubicBezTo>
                  <a:cubicBezTo>
                    <a:pt x="1207" y="80"/>
                    <a:pt x="1097" y="40"/>
                    <a:pt x="9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3352;p62">
              <a:extLst>
                <a:ext uri="{FF2B5EF4-FFF2-40B4-BE49-F238E27FC236}">
                  <a16:creationId xmlns:a16="http://schemas.microsoft.com/office/drawing/2014/main" id="{7BC8EC76-5081-460D-86D6-07042EC2BC34}"/>
                </a:ext>
              </a:extLst>
            </p:cNvPr>
            <p:cNvSpPr/>
            <p:nvPr/>
          </p:nvSpPr>
          <p:spPr>
            <a:xfrm>
              <a:off x="4419875" y="3962000"/>
              <a:ext cx="61650" cy="97850"/>
            </a:xfrm>
            <a:custGeom>
              <a:avLst/>
              <a:gdLst/>
              <a:ahLst/>
              <a:cxnLst/>
              <a:rect l="l" t="t" r="r" b="b"/>
              <a:pathLst>
                <a:path w="2466" h="3914" extrusionOk="0">
                  <a:moveTo>
                    <a:pt x="1564" y="0"/>
                  </a:moveTo>
                  <a:cubicBezTo>
                    <a:pt x="1564" y="0"/>
                    <a:pt x="1243" y="969"/>
                    <a:pt x="871" y="1832"/>
                  </a:cubicBezTo>
                  <a:cubicBezTo>
                    <a:pt x="507" y="2687"/>
                    <a:pt x="1" y="3625"/>
                    <a:pt x="1" y="3625"/>
                  </a:cubicBezTo>
                  <a:lnTo>
                    <a:pt x="871" y="3913"/>
                  </a:lnTo>
                  <a:cubicBezTo>
                    <a:pt x="1338" y="3205"/>
                    <a:pt x="1722" y="2445"/>
                    <a:pt x="2015" y="1646"/>
                  </a:cubicBezTo>
                  <a:lnTo>
                    <a:pt x="2466" y="392"/>
                  </a:lnTo>
                  <a:lnTo>
                    <a:pt x="1564"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3353;p62">
              <a:extLst>
                <a:ext uri="{FF2B5EF4-FFF2-40B4-BE49-F238E27FC236}">
                  <a16:creationId xmlns:a16="http://schemas.microsoft.com/office/drawing/2014/main" id="{68D7D006-CE22-49FB-905C-361E62632C6F}"/>
                </a:ext>
              </a:extLst>
            </p:cNvPr>
            <p:cNvSpPr/>
            <p:nvPr/>
          </p:nvSpPr>
          <p:spPr>
            <a:xfrm>
              <a:off x="4318575" y="3897100"/>
              <a:ext cx="107400" cy="93600"/>
            </a:xfrm>
            <a:custGeom>
              <a:avLst/>
              <a:gdLst/>
              <a:ahLst/>
              <a:cxnLst/>
              <a:rect l="l" t="t" r="r" b="b"/>
              <a:pathLst>
                <a:path w="4296" h="3744" extrusionOk="0">
                  <a:moveTo>
                    <a:pt x="1065" y="0"/>
                  </a:moveTo>
                  <a:lnTo>
                    <a:pt x="132" y="1544"/>
                  </a:lnTo>
                  <a:cubicBezTo>
                    <a:pt x="132" y="1544"/>
                    <a:pt x="1" y="2458"/>
                    <a:pt x="1022" y="2980"/>
                  </a:cubicBezTo>
                  <a:cubicBezTo>
                    <a:pt x="2039" y="3506"/>
                    <a:pt x="1734" y="3621"/>
                    <a:pt x="2153" y="3724"/>
                  </a:cubicBezTo>
                  <a:cubicBezTo>
                    <a:pt x="2210" y="3737"/>
                    <a:pt x="2272" y="3744"/>
                    <a:pt x="2339" y="3744"/>
                  </a:cubicBezTo>
                  <a:cubicBezTo>
                    <a:pt x="3081" y="3744"/>
                    <a:pt x="4295" y="2909"/>
                    <a:pt x="2668" y="1227"/>
                  </a:cubicBezTo>
                  <a:cubicBezTo>
                    <a:pt x="1738" y="1057"/>
                    <a:pt x="1065" y="0"/>
                    <a:pt x="1065" y="0"/>
                  </a:cubicBezTo>
                  <a:close/>
                </a:path>
              </a:pathLst>
            </a:custGeom>
            <a:solidFill>
              <a:srgbClr val="BC4E6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3354;p62">
              <a:extLst>
                <a:ext uri="{FF2B5EF4-FFF2-40B4-BE49-F238E27FC236}">
                  <a16:creationId xmlns:a16="http://schemas.microsoft.com/office/drawing/2014/main" id="{3D6E6E54-1D4F-4BE1-BC28-959697DDC385}"/>
                </a:ext>
              </a:extLst>
            </p:cNvPr>
            <p:cNvSpPr/>
            <p:nvPr/>
          </p:nvSpPr>
          <p:spPr>
            <a:xfrm>
              <a:off x="4256575" y="3863700"/>
              <a:ext cx="118825" cy="109100"/>
            </a:xfrm>
            <a:custGeom>
              <a:avLst/>
              <a:gdLst/>
              <a:ahLst/>
              <a:cxnLst/>
              <a:rect l="l" t="t" r="r" b="b"/>
              <a:pathLst>
                <a:path w="4753" h="4364" extrusionOk="0">
                  <a:moveTo>
                    <a:pt x="2053" y="1"/>
                  </a:moveTo>
                  <a:cubicBezTo>
                    <a:pt x="1589" y="1"/>
                    <a:pt x="1110" y="224"/>
                    <a:pt x="673" y="798"/>
                  </a:cubicBezTo>
                  <a:cubicBezTo>
                    <a:pt x="352" y="1222"/>
                    <a:pt x="0" y="1815"/>
                    <a:pt x="859" y="3129"/>
                  </a:cubicBezTo>
                  <a:cubicBezTo>
                    <a:pt x="1398" y="3952"/>
                    <a:pt x="2229" y="4364"/>
                    <a:pt x="3033" y="4364"/>
                  </a:cubicBezTo>
                  <a:cubicBezTo>
                    <a:pt x="3191" y="4364"/>
                    <a:pt x="3348" y="4348"/>
                    <a:pt x="3502" y="4316"/>
                  </a:cubicBezTo>
                  <a:cubicBezTo>
                    <a:pt x="4202" y="4173"/>
                    <a:pt x="4752" y="2856"/>
                    <a:pt x="4250" y="1716"/>
                  </a:cubicBezTo>
                  <a:cubicBezTo>
                    <a:pt x="3908" y="951"/>
                    <a:pt x="3012" y="1"/>
                    <a:pt x="2053" y="1"/>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3355;p62">
              <a:extLst>
                <a:ext uri="{FF2B5EF4-FFF2-40B4-BE49-F238E27FC236}">
                  <a16:creationId xmlns:a16="http://schemas.microsoft.com/office/drawing/2014/main" id="{F95B13F7-8A2C-4CDC-A0BA-79E91D243F5C}"/>
                </a:ext>
              </a:extLst>
            </p:cNvPr>
            <p:cNvSpPr/>
            <p:nvPr/>
          </p:nvSpPr>
          <p:spPr>
            <a:xfrm>
              <a:off x="4240725" y="3847950"/>
              <a:ext cx="131700" cy="75275"/>
            </a:xfrm>
            <a:custGeom>
              <a:avLst/>
              <a:gdLst/>
              <a:ahLst/>
              <a:cxnLst/>
              <a:rect l="l" t="t" r="r" b="b"/>
              <a:pathLst>
                <a:path w="5268" h="3011" extrusionOk="0">
                  <a:moveTo>
                    <a:pt x="2557" y="1"/>
                  </a:moveTo>
                  <a:cubicBezTo>
                    <a:pt x="1694" y="1"/>
                    <a:pt x="769" y="549"/>
                    <a:pt x="381" y="1357"/>
                  </a:cubicBezTo>
                  <a:cubicBezTo>
                    <a:pt x="1" y="2148"/>
                    <a:pt x="1057" y="2900"/>
                    <a:pt x="1057" y="2900"/>
                  </a:cubicBezTo>
                  <a:cubicBezTo>
                    <a:pt x="1057" y="2900"/>
                    <a:pt x="1493" y="1836"/>
                    <a:pt x="1952" y="1579"/>
                  </a:cubicBezTo>
                  <a:cubicBezTo>
                    <a:pt x="2228" y="1425"/>
                    <a:pt x="2602" y="1296"/>
                    <a:pt x="2951" y="1296"/>
                  </a:cubicBezTo>
                  <a:cubicBezTo>
                    <a:pt x="3188" y="1296"/>
                    <a:pt x="3414" y="1355"/>
                    <a:pt x="3590" y="1507"/>
                  </a:cubicBezTo>
                  <a:cubicBezTo>
                    <a:pt x="4464" y="2255"/>
                    <a:pt x="4939" y="2841"/>
                    <a:pt x="5267" y="3011"/>
                  </a:cubicBezTo>
                  <a:cubicBezTo>
                    <a:pt x="5267" y="3011"/>
                    <a:pt x="5173" y="2239"/>
                    <a:pt x="5082" y="1737"/>
                  </a:cubicBezTo>
                  <a:cubicBezTo>
                    <a:pt x="4963" y="1092"/>
                    <a:pt x="3677" y="115"/>
                    <a:pt x="2767" y="12"/>
                  </a:cubicBezTo>
                  <a:cubicBezTo>
                    <a:pt x="2697" y="4"/>
                    <a:pt x="2627" y="1"/>
                    <a:pt x="2557" y="1"/>
                  </a:cubicBezTo>
                  <a:close/>
                </a:path>
              </a:pathLst>
            </a:custGeom>
            <a:solidFill>
              <a:srgbClr val="3A171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3356;p62">
              <a:extLst>
                <a:ext uri="{FF2B5EF4-FFF2-40B4-BE49-F238E27FC236}">
                  <a16:creationId xmlns:a16="http://schemas.microsoft.com/office/drawing/2014/main" id="{F6392C26-4896-4E34-B28B-B881BEF5479D}"/>
                </a:ext>
              </a:extLst>
            </p:cNvPr>
            <p:cNvSpPr/>
            <p:nvPr/>
          </p:nvSpPr>
          <p:spPr>
            <a:xfrm>
              <a:off x="4335950" y="3881925"/>
              <a:ext cx="20250" cy="30425"/>
            </a:xfrm>
            <a:custGeom>
              <a:avLst/>
              <a:gdLst/>
              <a:ahLst/>
              <a:cxnLst/>
              <a:rect l="l" t="t" r="r" b="b"/>
              <a:pathLst>
                <a:path w="810" h="1217" extrusionOk="0">
                  <a:moveTo>
                    <a:pt x="262" y="1"/>
                  </a:moveTo>
                  <a:cubicBezTo>
                    <a:pt x="1" y="1"/>
                    <a:pt x="89" y="607"/>
                    <a:pt x="89" y="607"/>
                  </a:cubicBezTo>
                  <a:lnTo>
                    <a:pt x="770" y="1217"/>
                  </a:lnTo>
                  <a:cubicBezTo>
                    <a:pt x="770" y="1217"/>
                    <a:pt x="810" y="247"/>
                    <a:pt x="390" y="38"/>
                  </a:cubicBezTo>
                  <a:cubicBezTo>
                    <a:pt x="340" y="12"/>
                    <a:pt x="298" y="1"/>
                    <a:pt x="262" y="1"/>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3357;p62">
              <a:extLst>
                <a:ext uri="{FF2B5EF4-FFF2-40B4-BE49-F238E27FC236}">
                  <a16:creationId xmlns:a16="http://schemas.microsoft.com/office/drawing/2014/main" id="{5EA73A1B-A1F9-4050-9573-04394588A3F8}"/>
                </a:ext>
              </a:extLst>
            </p:cNvPr>
            <p:cNvSpPr/>
            <p:nvPr/>
          </p:nvSpPr>
          <p:spPr>
            <a:xfrm>
              <a:off x="4033200" y="3833575"/>
              <a:ext cx="115375" cy="110225"/>
            </a:xfrm>
            <a:custGeom>
              <a:avLst/>
              <a:gdLst/>
              <a:ahLst/>
              <a:cxnLst/>
              <a:rect l="l" t="t" r="r" b="b"/>
              <a:pathLst>
                <a:path w="4615" h="4409" extrusionOk="0">
                  <a:moveTo>
                    <a:pt x="2901" y="1"/>
                  </a:moveTo>
                  <a:cubicBezTo>
                    <a:pt x="2542" y="1"/>
                    <a:pt x="2426" y="635"/>
                    <a:pt x="2426" y="955"/>
                  </a:cubicBezTo>
                  <a:cubicBezTo>
                    <a:pt x="2426" y="1000"/>
                    <a:pt x="2409" y="1020"/>
                    <a:pt x="2379" y="1020"/>
                  </a:cubicBezTo>
                  <a:cubicBezTo>
                    <a:pt x="2168" y="1020"/>
                    <a:pt x="1311" y="83"/>
                    <a:pt x="856" y="83"/>
                  </a:cubicBezTo>
                  <a:cubicBezTo>
                    <a:pt x="846" y="83"/>
                    <a:pt x="837" y="83"/>
                    <a:pt x="828" y="84"/>
                  </a:cubicBezTo>
                  <a:cubicBezTo>
                    <a:pt x="317" y="128"/>
                    <a:pt x="1" y="579"/>
                    <a:pt x="16" y="1552"/>
                  </a:cubicBezTo>
                  <a:cubicBezTo>
                    <a:pt x="32" y="2526"/>
                    <a:pt x="626" y="3301"/>
                    <a:pt x="1540" y="3697"/>
                  </a:cubicBezTo>
                  <a:lnTo>
                    <a:pt x="3178" y="4409"/>
                  </a:lnTo>
                  <a:lnTo>
                    <a:pt x="4614" y="3388"/>
                  </a:lnTo>
                  <a:cubicBezTo>
                    <a:pt x="4614" y="3388"/>
                    <a:pt x="4298" y="2973"/>
                    <a:pt x="4009" y="2541"/>
                  </a:cubicBezTo>
                  <a:cubicBezTo>
                    <a:pt x="3716" y="2110"/>
                    <a:pt x="3589" y="294"/>
                    <a:pt x="3083" y="49"/>
                  </a:cubicBezTo>
                  <a:cubicBezTo>
                    <a:pt x="3016" y="16"/>
                    <a:pt x="2956" y="1"/>
                    <a:pt x="290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3358;p62">
              <a:extLst>
                <a:ext uri="{FF2B5EF4-FFF2-40B4-BE49-F238E27FC236}">
                  <a16:creationId xmlns:a16="http://schemas.microsoft.com/office/drawing/2014/main" id="{177A2B07-7E48-453D-AD58-BF71150620FA}"/>
                </a:ext>
              </a:extLst>
            </p:cNvPr>
            <p:cNvSpPr/>
            <p:nvPr/>
          </p:nvSpPr>
          <p:spPr>
            <a:xfrm>
              <a:off x="4107300" y="3907875"/>
              <a:ext cx="46025" cy="42275"/>
            </a:xfrm>
            <a:custGeom>
              <a:avLst/>
              <a:gdLst/>
              <a:ahLst/>
              <a:cxnLst/>
              <a:rect l="l" t="t" r="r" b="b"/>
              <a:pathLst>
                <a:path w="1841" h="1691" extrusionOk="0">
                  <a:moveTo>
                    <a:pt x="1346" y="1"/>
                  </a:moveTo>
                  <a:cubicBezTo>
                    <a:pt x="1346" y="1"/>
                    <a:pt x="257" y="416"/>
                    <a:pt x="0" y="1350"/>
                  </a:cubicBezTo>
                  <a:lnTo>
                    <a:pt x="432" y="1690"/>
                  </a:lnTo>
                  <a:cubicBezTo>
                    <a:pt x="432" y="1690"/>
                    <a:pt x="708" y="1168"/>
                    <a:pt x="1053" y="931"/>
                  </a:cubicBezTo>
                  <a:cubicBezTo>
                    <a:pt x="1520" y="614"/>
                    <a:pt x="1840" y="614"/>
                    <a:pt x="1840" y="614"/>
                  </a:cubicBezTo>
                  <a:lnTo>
                    <a:pt x="1346"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3359;p62">
              <a:extLst>
                <a:ext uri="{FF2B5EF4-FFF2-40B4-BE49-F238E27FC236}">
                  <a16:creationId xmlns:a16="http://schemas.microsoft.com/office/drawing/2014/main" id="{DD6AB53E-683D-4F41-A708-AA4D14C4212C}"/>
                </a:ext>
              </a:extLst>
            </p:cNvPr>
            <p:cNvSpPr/>
            <p:nvPr/>
          </p:nvSpPr>
          <p:spPr>
            <a:xfrm>
              <a:off x="4156150" y="3697000"/>
              <a:ext cx="146425" cy="76625"/>
            </a:xfrm>
            <a:custGeom>
              <a:avLst/>
              <a:gdLst/>
              <a:ahLst/>
              <a:cxnLst/>
              <a:rect l="l" t="t" r="r" b="b"/>
              <a:pathLst>
                <a:path w="5857" h="3065" extrusionOk="0">
                  <a:moveTo>
                    <a:pt x="2318" y="0"/>
                  </a:moveTo>
                  <a:cubicBezTo>
                    <a:pt x="1644" y="0"/>
                    <a:pt x="865" y="307"/>
                    <a:pt x="495" y="708"/>
                  </a:cubicBezTo>
                  <a:cubicBezTo>
                    <a:pt x="21" y="1218"/>
                    <a:pt x="1" y="1919"/>
                    <a:pt x="689" y="2433"/>
                  </a:cubicBezTo>
                  <a:cubicBezTo>
                    <a:pt x="1332" y="2916"/>
                    <a:pt x="2051" y="3064"/>
                    <a:pt x="2723" y="3064"/>
                  </a:cubicBezTo>
                  <a:cubicBezTo>
                    <a:pt x="2767" y="3064"/>
                    <a:pt x="2810" y="3063"/>
                    <a:pt x="2854" y="3062"/>
                  </a:cubicBezTo>
                  <a:cubicBezTo>
                    <a:pt x="3562" y="3042"/>
                    <a:pt x="5501" y="2864"/>
                    <a:pt x="5501" y="2864"/>
                  </a:cubicBezTo>
                  <a:lnTo>
                    <a:pt x="5857" y="1226"/>
                  </a:lnTo>
                  <a:cubicBezTo>
                    <a:pt x="5857" y="1226"/>
                    <a:pt x="3590" y="328"/>
                    <a:pt x="2854" y="79"/>
                  </a:cubicBezTo>
                  <a:cubicBezTo>
                    <a:pt x="2691" y="25"/>
                    <a:pt x="2509" y="0"/>
                    <a:pt x="23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3360;p62">
              <a:extLst>
                <a:ext uri="{FF2B5EF4-FFF2-40B4-BE49-F238E27FC236}">
                  <a16:creationId xmlns:a16="http://schemas.microsoft.com/office/drawing/2014/main" id="{313E381C-8400-4E30-9F9D-F1674B1DD1FA}"/>
                </a:ext>
              </a:extLst>
            </p:cNvPr>
            <p:cNvSpPr/>
            <p:nvPr/>
          </p:nvSpPr>
          <p:spPr>
            <a:xfrm>
              <a:off x="4282975" y="3723200"/>
              <a:ext cx="22975" cy="46225"/>
            </a:xfrm>
            <a:custGeom>
              <a:avLst/>
              <a:gdLst/>
              <a:ahLst/>
              <a:cxnLst/>
              <a:rect l="l" t="t" r="r" b="b"/>
              <a:pathLst>
                <a:path w="919" h="1849" extrusionOk="0">
                  <a:moveTo>
                    <a:pt x="337" y="0"/>
                  </a:moveTo>
                  <a:cubicBezTo>
                    <a:pt x="337" y="0"/>
                    <a:pt x="115" y="455"/>
                    <a:pt x="60" y="871"/>
                  </a:cubicBezTo>
                  <a:cubicBezTo>
                    <a:pt x="1" y="1294"/>
                    <a:pt x="60" y="1848"/>
                    <a:pt x="60" y="1848"/>
                  </a:cubicBezTo>
                  <a:lnTo>
                    <a:pt x="614" y="1848"/>
                  </a:lnTo>
                  <a:cubicBezTo>
                    <a:pt x="614" y="1848"/>
                    <a:pt x="570" y="1353"/>
                    <a:pt x="685" y="962"/>
                  </a:cubicBezTo>
                  <a:cubicBezTo>
                    <a:pt x="800" y="570"/>
                    <a:pt x="918" y="178"/>
                    <a:pt x="918" y="178"/>
                  </a:cubicBezTo>
                  <a:lnTo>
                    <a:pt x="337"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3361;p62">
              <a:extLst>
                <a:ext uri="{FF2B5EF4-FFF2-40B4-BE49-F238E27FC236}">
                  <a16:creationId xmlns:a16="http://schemas.microsoft.com/office/drawing/2014/main" id="{707DC610-1E46-4D23-AA98-578CDC815830}"/>
                </a:ext>
              </a:extLst>
            </p:cNvPr>
            <p:cNvSpPr/>
            <p:nvPr/>
          </p:nvSpPr>
          <p:spPr>
            <a:xfrm>
              <a:off x="5041200" y="4019900"/>
              <a:ext cx="150375" cy="70850"/>
            </a:xfrm>
            <a:custGeom>
              <a:avLst/>
              <a:gdLst/>
              <a:ahLst/>
              <a:cxnLst/>
              <a:rect l="l" t="t" r="r" b="b"/>
              <a:pathLst>
                <a:path w="6015" h="2834" extrusionOk="0">
                  <a:moveTo>
                    <a:pt x="933" y="0"/>
                  </a:moveTo>
                  <a:cubicBezTo>
                    <a:pt x="482" y="0"/>
                    <a:pt x="147" y="19"/>
                    <a:pt x="147" y="19"/>
                  </a:cubicBezTo>
                  <a:cubicBezTo>
                    <a:pt x="147" y="19"/>
                    <a:pt x="416" y="493"/>
                    <a:pt x="313" y="901"/>
                  </a:cubicBezTo>
                  <a:cubicBezTo>
                    <a:pt x="254" y="1142"/>
                    <a:pt x="147" y="1376"/>
                    <a:pt x="1" y="1582"/>
                  </a:cubicBezTo>
                  <a:cubicBezTo>
                    <a:pt x="626" y="2017"/>
                    <a:pt x="1346" y="2302"/>
                    <a:pt x="2098" y="2412"/>
                  </a:cubicBezTo>
                  <a:cubicBezTo>
                    <a:pt x="3078" y="2565"/>
                    <a:pt x="4204" y="2833"/>
                    <a:pt x="4823" y="2833"/>
                  </a:cubicBezTo>
                  <a:cubicBezTo>
                    <a:pt x="5007" y="2833"/>
                    <a:pt x="5146" y="2810"/>
                    <a:pt x="5223" y="2753"/>
                  </a:cubicBezTo>
                  <a:cubicBezTo>
                    <a:pt x="5564" y="2507"/>
                    <a:pt x="6015" y="1692"/>
                    <a:pt x="5576" y="1071"/>
                  </a:cubicBezTo>
                  <a:cubicBezTo>
                    <a:pt x="5136" y="454"/>
                    <a:pt x="3158" y="268"/>
                    <a:pt x="2790" y="169"/>
                  </a:cubicBezTo>
                  <a:cubicBezTo>
                    <a:pt x="2293" y="31"/>
                    <a:pt x="1516" y="0"/>
                    <a:pt x="93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3362;p62">
              <a:extLst>
                <a:ext uri="{FF2B5EF4-FFF2-40B4-BE49-F238E27FC236}">
                  <a16:creationId xmlns:a16="http://schemas.microsoft.com/office/drawing/2014/main" id="{83165226-C33E-467D-B327-0E61D9040A5B}"/>
                </a:ext>
              </a:extLst>
            </p:cNvPr>
            <p:cNvSpPr/>
            <p:nvPr/>
          </p:nvSpPr>
          <p:spPr>
            <a:xfrm>
              <a:off x="5022300" y="4028025"/>
              <a:ext cx="35950" cy="22125"/>
            </a:xfrm>
            <a:custGeom>
              <a:avLst/>
              <a:gdLst/>
              <a:ahLst/>
              <a:cxnLst/>
              <a:rect l="l" t="t" r="r" b="b"/>
              <a:pathLst>
                <a:path w="1438" h="885" extrusionOk="0">
                  <a:moveTo>
                    <a:pt x="505" y="1"/>
                  </a:moveTo>
                  <a:cubicBezTo>
                    <a:pt x="250" y="1"/>
                    <a:pt x="1" y="68"/>
                    <a:pt x="1" y="331"/>
                  </a:cubicBezTo>
                  <a:cubicBezTo>
                    <a:pt x="1" y="865"/>
                    <a:pt x="966" y="885"/>
                    <a:pt x="966" y="885"/>
                  </a:cubicBezTo>
                  <a:cubicBezTo>
                    <a:pt x="966" y="885"/>
                    <a:pt x="1437" y="513"/>
                    <a:pt x="1049" y="77"/>
                  </a:cubicBezTo>
                  <a:cubicBezTo>
                    <a:pt x="1049" y="75"/>
                    <a:pt x="774" y="1"/>
                    <a:pt x="50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3363;p62">
              <a:extLst>
                <a:ext uri="{FF2B5EF4-FFF2-40B4-BE49-F238E27FC236}">
                  <a16:creationId xmlns:a16="http://schemas.microsoft.com/office/drawing/2014/main" id="{B6BF7E82-77BA-42CE-AFA2-C98474F0D02C}"/>
                </a:ext>
              </a:extLst>
            </p:cNvPr>
            <p:cNvSpPr/>
            <p:nvPr/>
          </p:nvSpPr>
          <p:spPr>
            <a:xfrm>
              <a:off x="5046450" y="4030050"/>
              <a:ext cx="98675" cy="38625"/>
            </a:xfrm>
            <a:custGeom>
              <a:avLst/>
              <a:gdLst/>
              <a:ahLst/>
              <a:cxnLst/>
              <a:rect l="l" t="t" r="r" b="b"/>
              <a:pathLst>
                <a:path w="3947" h="1545" extrusionOk="0">
                  <a:moveTo>
                    <a:pt x="83" y="0"/>
                  </a:moveTo>
                  <a:lnTo>
                    <a:pt x="0" y="804"/>
                  </a:lnTo>
                  <a:cubicBezTo>
                    <a:pt x="0" y="804"/>
                    <a:pt x="1801" y="1512"/>
                    <a:pt x="2671" y="1544"/>
                  </a:cubicBezTo>
                  <a:cubicBezTo>
                    <a:pt x="2689" y="1544"/>
                    <a:pt x="2706" y="1544"/>
                    <a:pt x="2723" y="1544"/>
                  </a:cubicBezTo>
                  <a:cubicBezTo>
                    <a:pt x="3705" y="1544"/>
                    <a:pt x="3946" y="672"/>
                    <a:pt x="2869" y="364"/>
                  </a:cubicBezTo>
                  <a:cubicBezTo>
                    <a:pt x="1998" y="119"/>
                    <a:pt x="83" y="0"/>
                    <a:pt x="8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3364;p62">
              <a:extLst>
                <a:ext uri="{FF2B5EF4-FFF2-40B4-BE49-F238E27FC236}">
                  <a16:creationId xmlns:a16="http://schemas.microsoft.com/office/drawing/2014/main" id="{94FA113F-BEE5-4454-91B6-EEAC7013FE7A}"/>
                </a:ext>
              </a:extLst>
            </p:cNvPr>
            <p:cNvSpPr/>
            <p:nvPr/>
          </p:nvSpPr>
          <p:spPr>
            <a:xfrm>
              <a:off x="5072950" y="4030050"/>
              <a:ext cx="18225" cy="38700"/>
            </a:xfrm>
            <a:custGeom>
              <a:avLst/>
              <a:gdLst/>
              <a:ahLst/>
              <a:cxnLst/>
              <a:rect l="l" t="t" r="r" b="b"/>
              <a:pathLst>
                <a:path w="729" h="1548" extrusionOk="0">
                  <a:moveTo>
                    <a:pt x="317" y="0"/>
                  </a:moveTo>
                  <a:cubicBezTo>
                    <a:pt x="313" y="261"/>
                    <a:pt x="274" y="519"/>
                    <a:pt x="195" y="772"/>
                  </a:cubicBezTo>
                  <a:lnTo>
                    <a:pt x="1" y="1409"/>
                  </a:lnTo>
                  <a:lnTo>
                    <a:pt x="365" y="1547"/>
                  </a:lnTo>
                  <a:cubicBezTo>
                    <a:pt x="511" y="1322"/>
                    <a:pt x="614" y="1069"/>
                    <a:pt x="661" y="804"/>
                  </a:cubicBezTo>
                  <a:cubicBezTo>
                    <a:pt x="705" y="538"/>
                    <a:pt x="729" y="269"/>
                    <a:pt x="7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3365;p62">
              <a:extLst>
                <a:ext uri="{FF2B5EF4-FFF2-40B4-BE49-F238E27FC236}">
                  <a16:creationId xmlns:a16="http://schemas.microsoft.com/office/drawing/2014/main" id="{B5FBD0E8-6340-459B-B39A-234AA03E255B}"/>
                </a:ext>
              </a:extLst>
            </p:cNvPr>
            <p:cNvSpPr/>
            <p:nvPr/>
          </p:nvSpPr>
          <p:spPr>
            <a:xfrm>
              <a:off x="5095025" y="4030850"/>
              <a:ext cx="19900" cy="43525"/>
            </a:xfrm>
            <a:custGeom>
              <a:avLst/>
              <a:gdLst/>
              <a:ahLst/>
              <a:cxnLst/>
              <a:rect l="l" t="t" r="r" b="b"/>
              <a:pathLst>
                <a:path w="796" h="1741" extrusionOk="0">
                  <a:moveTo>
                    <a:pt x="388" y="0"/>
                  </a:moveTo>
                  <a:cubicBezTo>
                    <a:pt x="415" y="293"/>
                    <a:pt x="388" y="590"/>
                    <a:pt x="313" y="871"/>
                  </a:cubicBezTo>
                  <a:cubicBezTo>
                    <a:pt x="237" y="1128"/>
                    <a:pt x="131" y="1373"/>
                    <a:pt x="0" y="1603"/>
                  </a:cubicBezTo>
                  <a:lnTo>
                    <a:pt x="360" y="1741"/>
                  </a:lnTo>
                  <a:cubicBezTo>
                    <a:pt x="360" y="1741"/>
                    <a:pt x="657" y="1235"/>
                    <a:pt x="728" y="807"/>
                  </a:cubicBezTo>
                  <a:cubicBezTo>
                    <a:pt x="772" y="542"/>
                    <a:pt x="795" y="273"/>
                    <a:pt x="79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3366;p62">
              <a:extLst>
                <a:ext uri="{FF2B5EF4-FFF2-40B4-BE49-F238E27FC236}">
                  <a16:creationId xmlns:a16="http://schemas.microsoft.com/office/drawing/2014/main" id="{CF4A36C4-C429-4753-ACC4-22640CE055CD}"/>
                </a:ext>
              </a:extLst>
            </p:cNvPr>
            <p:cNvSpPr/>
            <p:nvPr/>
          </p:nvSpPr>
          <p:spPr>
            <a:xfrm>
              <a:off x="5019725" y="4200525"/>
              <a:ext cx="152375" cy="67325"/>
            </a:xfrm>
            <a:custGeom>
              <a:avLst/>
              <a:gdLst/>
              <a:ahLst/>
              <a:cxnLst/>
              <a:rect l="l" t="t" r="r" b="b"/>
              <a:pathLst>
                <a:path w="6095" h="2693" extrusionOk="0">
                  <a:moveTo>
                    <a:pt x="1718" y="1"/>
                  </a:moveTo>
                  <a:cubicBezTo>
                    <a:pt x="1269" y="1"/>
                    <a:pt x="821" y="63"/>
                    <a:pt x="385" y="185"/>
                  </a:cubicBezTo>
                  <a:cubicBezTo>
                    <a:pt x="456" y="422"/>
                    <a:pt x="480" y="676"/>
                    <a:pt x="456" y="925"/>
                  </a:cubicBezTo>
                  <a:cubicBezTo>
                    <a:pt x="416" y="1340"/>
                    <a:pt x="1" y="1700"/>
                    <a:pt x="1" y="1700"/>
                  </a:cubicBezTo>
                  <a:cubicBezTo>
                    <a:pt x="1" y="1700"/>
                    <a:pt x="1631" y="2373"/>
                    <a:pt x="2549" y="2440"/>
                  </a:cubicBezTo>
                  <a:cubicBezTo>
                    <a:pt x="2811" y="2459"/>
                    <a:pt x="3805" y="2692"/>
                    <a:pt x="4602" y="2692"/>
                  </a:cubicBezTo>
                  <a:cubicBezTo>
                    <a:pt x="4963" y="2692"/>
                    <a:pt x="5284" y="2644"/>
                    <a:pt x="5477" y="2508"/>
                  </a:cubicBezTo>
                  <a:cubicBezTo>
                    <a:pt x="6094" y="2068"/>
                    <a:pt x="5944" y="1142"/>
                    <a:pt x="5703" y="802"/>
                  </a:cubicBezTo>
                  <a:cubicBezTo>
                    <a:pt x="5461" y="462"/>
                    <a:pt x="3902" y="327"/>
                    <a:pt x="2640" y="90"/>
                  </a:cubicBezTo>
                  <a:cubicBezTo>
                    <a:pt x="2335" y="30"/>
                    <a:pt x="2026" y="1"/>
                    <a:pt x="17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3367;p62">
              <a:extLst>
                <a:ext uri="{FF2B5EF4-FFF2-40B4-BE49-F238E27FC236}">
                  <a16:creationId xmlns:a16="http://schemas.microsoft.com/office/drawing/2014/main" id="{182A10FB-9701-41AE-8AA1-21DE12B6DA94}"/>
                </a:ext>
              </a:extLst>
            </p:cNvPr>
            <p:cNvSpPr/>
            <p:nvPr/>
          </p:nvSpPr>
          <p:spPr>
            <a:xfrm>
              <a:off x="4999525" y="4213250"/>
              <a:ext cx="39725" cy="21900"/>
            </a:xfrm>
            <a:custGeom>
              <a:avLst/>
              <a:gdLst/>
              <a:ahLst/>
              <a:cxnLst/>
              <a:rect l="l" t="t" r="r" b="b"/>
              <a:pathLst>
                <a:path w="1589" h="876" extrusionOk="0">
                  <a:moveTo>
                    <a:pt x="715" y="1"/>
                  </a:moveTo>
                  <a:cubicBezTo>
                    <a:pt x="485" y="1"/>
                    <a:pt x="253" y="63"/>
                    <a:pt x="172" y="293"/>
                  </a:cubicBezTo>
                  <a:cubicBezTo>
                    <a:pt x="1" y="776"/>
                    <a:pt x="991" y="875"/>
                    <a:pt x="1076" y="875"/>
                  </a:cubicBezTo>
                  <a:cubicBezTo>
                    <a:pt x="1080" y="875"/>
                    <a:pt x="1082" y="875"/>
                    <a:pt x="1082" y="875"/>
                  </a:cubicBezTo>
                  <a:cubicBezTo>
                    <a:pt x="1588" y="594"/>
                    <a:pt x="1264" y="91"/>
                    <a:pt x="1264" y="91"/>
                  </a:cubicBezTo>
                  <a:cubicBezTo>
                    <a:pt x="1264" y="91"/>
                    <a:pt x="991" y="1"/>
                    <a:pt x="71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3368;p62">
              <a:extLst>
                <a:ext uri="{FF2B5EF4-FFF2-40B4-BE49-F238E27FC236}">
                  <a16:creationId xmlns:a16="http://schemas.microsoft.com/office/drawing/2014/main" id="{724A772F-410B-470C-8091-B85E0339AB0D}"/>
                </a:ext>
              </a:extLst>
            </p:cNvPr>
            <p:cNvSpPr/>
            <p:nvPr/>
          </p:nvSpPr>
          <p:spPr>
            <a:xfrm>
              <a:off x="5026550" y="4215275"/>
              <a:ext cx="97325" cy="34475"/>
            </a:xfrm>
            <a:custGeom>
              <a:avLst/>
              <a:gdLst/>
              <a:ahLst/>
              <a:cxnLst/>
              <a:rect l="l" t="t" r="r" b="b"/>
              <a:pathLst>
                <a:path w="3893" h="1379" extrusionOk="0">
                  <a:moveTo>
                    <a:pt x="810" y="0"/>
                  </a:moveTo>
                  <a:cubicBezTo>
                    <a:pt x="441" y="0"/>
                    <a:pt x="183" y="10"/>
                    <a:pt x="183" y="10"/>
                  </a:cubicBezTo>
                  <a:lnTo>
                    <a:pt x="1" y="794"/>
                  </a:lnTo>
                  <a:cubicBezTo>
                    <a:pt x="1" y="794"/>
                    <a:pt x="1841" y="1320"/>
                    <a:pt x="2743" y="1376"/>
                  </a:cubicBezTo>
                  <a:cubicBezTo>
                    <a:pt x="2782" y="1378"/>
                    <a:pt x="2820" y="1379"/>
                    <a:pt x="2857" y="1379"/>
                  </a:cubicBezTo>
                  <a:cubicBezTo>
                    <a:pt x="3884" y="1379"/>
                    <a:pt x="3893" y="494"/>
                    <a:pt x="2953" y="196"/>
                  </a:cubicBezTo>
                  <a:cubicBezTo>
                    <a:pt x="2423" y="31"/>
                    <a:pt x="1450" y="0"/>
                    <a:pt x="8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3369;p62">
              <a:extLst>
                <a:ext uri="{FF2B5EF4-FFF2-40B4-BE49-F238E27FC236}">
                  <a16:creationId xmlns:a16="http://schemas.microsoft.com/office/drawing/2014/main" id="{5D1C134B-A1A9-47EA-8A3F-C015C50D900C}"/>
                </a:ext>
              </a:extLst>
            </p:cNvPr>
            <p:cNvSpPr/>
            <p:nvPr/>
          </p:nvSpPr>
          <p:spPr>
            <a:xfrm>
              <a:off x="5057025" y="4209775"/>
              <a:ext cx="15750" cy="39500"/>
            </a:xfrm>
            <a:custGeom>
              <a:avLst/>
              <a:gdLst/>
              <a:ahLst/>
              <a:cxnLst/>
              <a:rect l="l" t="t" r="r" b="b"/>
              <a:pathLst>
                <a:path w="630" h="1580" extrusionOk="0">
                  <a:moveTo>
                    <a:pt x="555" y="1"/>
                  </a:moveTo>
                  <a:lnTo>
                    <a:pt x="163" y="13"/>
                  </a:lnTo>
                  <a:cubicBezTo>
                    <a:pt x="163" y="13"/>
                    <a:pt x="159" y="230"/>
                    <a:pt x="139" y="674"/>
                  </a:cubicBezTo>
                  <a:cubicBezTo>
                    <a:pt x="131" y="935"/>
                    <a:pt x="84" y="1196"/>
                    <a:pt x="1" y="1445"/>
                  </a:cubicBezTo>
                  <a:lnTo>
                    <a:pt x="380" y="1580"/>
                  </a:lnTo>
                  <a:cubicBezTo>
                    <a:pt x="475" y="1326"/>
                    <a:pt x="543" y="1061"/>
                    <a:pt x="590" y="796"/>
                  </a:cubicBezTo>
                  <a:cubicBezTo>
                    <a:pt x="630" y="531"/>
                    <a:pt x="618" y="262"/>
                    <a:pt x="5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3370;p62">
              <a:extLst>
                <a:ext uri="{FF2B5EF4-FFF2-40B4-BE49-F238E27FC236}">
                  <a16:creationId xmlns:a16="http://schemas.microsoft.com/office/drawing/2014/main" id="{A742B7CF-1A7B-4EF2-B103-CBC046B4525B}"/>
                </a:ext>
              </a:extLst>
            </p:cNvPr>
            <p:cNvSpPr/>
            <p:nvPr/>
          </p:nvSpPr>
          <p:spPr>
            <a:xfrm>
              <a:off x="5079675" y="4211675"/>
              <a:ext cx="16650" cy="44625"/>
            </a:xfrm>
            <a:custGeom>
              <a:avLst/>
              <a:gdLst/>
              <a:ahLst/>
              <a:cxnLst/>
              <a:rect l="l" t="t" r="r" b="b"/>
              <a:pathLst>
                <a:path w="666" h="1785" extrusionOk="0">
                  <a:moveTo>
                    <a:pt x="555" y="0"/>
                  </a:moveTo>
                  <a:lnTo>
                    <a:pt x="171" y="8"/>
                  </a:lnTo>
                  <a:cubicBezTo>
                    <a:pt x="218" y="273"/>
                    <a:pt x="234" y="538"/>
                    <a:pt x="222" y="807"/>
                  </a:cubicBezTo>
                  <a:cubicBezTo>
                    <a:pt x="202" y="1100"/>
                    <a:pt x="127" y="1385"/>
                    <a:pt x="1" y="1650"/>
                  </a:cubicBezTo>
                  <a:lnTo>
                    <a:pt x="388" y="1785"/>
                  </a:lnTo>
                  <a:cubicBezTo>
                    <a:pt x="479" y="1531"/>
                    <a:pt x="547" y="1270"/>
                    <a:pt x="594" y="1001"/>
                  </a:cubicBezTo>
                  <a:cubicBezTo>
                    <a:pt x="665" y="578"/>
                    <a:pt x="555" y="0"/>
                    <a:pt x="5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3371;p62">
              <a:extLst>
                <a:ext uri="{FF2B5EF4-FFF2-40B4-BE49-F238E27FC236}">
                  <a16:creationId xmlns:a16="http://schemas.microsoft.com/office/drawing/2014/main" id="{7FC3EF43-EB42-451D-9096-BF84B6CF04C4}"/>
                </a:ext>
              </a:extLst>
            </p:cNvPr>
            <p:cNvSpPr/>
            <p:nvPr/>
          </p:nvSpPr>
          <p:spPr>
            <a:xfrm>
              <a:off x="4864425" y="4022300"/>
              <a:ext cx="33750" cy="11650"/>
            </a:xfrm>
            <a:custGeom>
              <a:avLst/>
              <a:gdLst/>
              <a:ahLst/>
              <a:cxnLst/>
              <a:rect l="l" t="t" r="r" b="b"/>
              <a:pathLst>
                <a:path w="1350" h="466" extrusionOk="0">
                  <a:moveTo>
                    <a:pt x="159" y="1"/>
                  </a:moveTo>
                  <a:cubicBezTo>
                    <a:pt x="62" y="1"/>
                    <a:pt x="1" y="6"/>
                    <a:pt x="1" y="6"/>
                  </a:cubicBezTo>
                  <a:cubicBezTo>
                    <a:pt x="282" y="400"/>
                    <a:pt x="784" y="466"/>
                    <a:pt x="1090" y="466"/>
                  </a:cubicBezTo>
                  <a:cubicBezTo>
                    <a:pt x="1245" y="466"/>
                    <a:pt x="1350" y="449"/>
                    <a:pt x="1350" y="449"/>
                  </a:cubicBezTo>
                  <a:cubicBezTo>
                    <a:pt x="1350" y="449"/>
                    <a:pt x="1310" y="302"/>
                    <a:pt x="927" y="132"/>
                  </a:cubicBezTo>
                  <a:cubicBezTo>
                    <a:pt x="670" y="20"/>
                    <a:pt x="348" y="1"/>
                    <a:pt x="159" y="1"/>
                  </a:cubicBezTo>
                  <a:close/>
                </a:path>
              </a:pathLst>
            </a:custGeom>
            <a:solidFill>
              <a:srgbClr val="BC4E6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3372;p62">
              <a:extLst>
                <a:ext uri="{FF2B5EF4-FFF2-40B4-BE49-F238E27FC236}">
                  <a16:creationId xmlns:a16="http://schemas.microsoft.com/office/drawing/2014/main" id="{5F36FD17-6B9C-436C-BD74-8A8A725A6432}"/>
                </a:ext>
              </a:extLst>
            </p:cNvPr>
            <p:cNvSpPr/>
            <p:nvPr/>
          </p:nvSpPr>
          <p:spPr>
            <a:xfrm>
              <a:off x="4852750" y="4184500"/>
              <a:ext cx="28525" cy="10475"/>
            </a:xfrm>
            <a:custGeom>
              <a:avLst/>
              <a:gdLst/>
              <a:ahLst/>
              <a:cxnLst/>
              <a:rect l="l" t="t" r="r" b="b"/>
              <a:pathLst>
                <a:path w="1141" h="419" extrusionOk="0">
                  <a:moveTo>
                    <a:pt x="407" y="1"/>
                  </a:moveTo>
                  <a:cubicBezTo>
                    <a:pt x="185" y="1"/>
                    <a:pt x="1" y="39"/>
                    <a:pt x="1" y="39"/>
                  </a:cubicBezTo>
                  <a:cubicBezTo>
                    <a:pt x="1" y="39"/>
                    <a:pt x="425" y="418"/>
                    <a:pt x="827" y="418"/>
                  </a:cubicBezTo>
                  <a:cubicBezTo>
                    <a:pt x="936" y="418"/>
                    <a:pt x="1043" y="390"/>
                    <a:pt x="1140" y="319"/>
                  </a:cubicBezTo>
                  <a:cubicBezTo>
                    <a:pt x="1020" y="59"/>
                    <a:pt x="684" y="1"/>
                    <a:pt x="407" y="1"/>
                  </a:cubicBezTo>
                  <a:close/>
                </a:path>
              </a:pathLst>
            </a:custGeom>
            <a:solidFill>
              <a:srgbClr val="BC4E6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3373;p62">
              <a:extLst>
                <a:ext uri="{FF2B5EF4-FFF2-40B4-BE49-F238E27FC236}">
                  <a16:creationId xmlns:a16="http://schemas.microsoft.com/office/drawing/2014/main" id="{DEED8D0A-B552-47D8-BD03-CED268547B46}"/>
                </a:ext>
              </a:extLst>
            </p:cNvPr>
            <p:cNvSpPr/>
            <p:nvPr/>
          </p:nvSpPr>
          <p:spPr>
            <a:xfrm>
              <a:off x="4563800" y="3973650"/>
              <a:ext cx="60775" cy="176800"/>
            </a:xfrm>
            <a:custGeom>
              <a:avLst/>
              <a:gdLst/>
              <a:ahLst/>
              <a:cxnLst/>
              <a:rect l="l" t="t" r="r" b="b"/>
              <a:pathLst>
                <a:path w="2431" h="7072" extrusionOk="0">
                  <a:moveTo>
                    <a:pt x="1516" y="1"/>
                  </a:moveTo>
                  <a:cubicBezTo>
                    <a:pt x="1516" y="1"/>
                    <a:pt x="1841" y="1770"/>
                    <a:pt x="1647" y="3060"/>
                  </a:cubicBezTo>
                  <a:cubicBezTo>
                    <a:pt x="1453" y="4353"/>
                    <a:pt x="1" y="6937"/>
                    <a:pt x="1" y="6937"/>
                  </a:cubicBezTo>
                  <a:lnTo>
                    <a:pt x="583" y="7072"/>
                  </a:lnTo>
                  <a:cubicBezTo>
                    <a:pt x="583" y="7072"/>
                    <a:pt x="1698" y="5010"/>
                    <a:pt x="2062" y="3523"/>
                  </a:cubicBezTo>
                  <a:cubicBezTo>
                    <a:pt x="2430" y="2031"/>
                    <a:pt x="2066" y="179"/>
                    <a:pt x="2066" y="179"/>
                  </a:cubicBezTo>
                  <a:lnTo>
                    <a:pt x="1516"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80" name="Google Shape;2678;p50">
            <a:extLst>
              <a:ext uri="{FF2B5EF4-FFF2-40B4-BE49-F238E27FC236}">
                <a16:creationId xmlns:a16="http://schemas.microsoft.com/office/drawing/2014/main" id="{1CC36E91-D5E9-4648-ABB1-79E49D07732A}"/>
              </a:ext>
            </a:extLst>
          </p:cNvPr>
          <p:cNvGrpSpPr/>
          <p:nvPr/>
        </p:nvGrpSpPr>
        <p:grpSpPr>
          <a:xfrm>
            <a:off x="9410153" y="2334986"/>
            <a:ext cx="1716654" cy="2330346"/>
            <a:chOff x="5073633" y="269892"/>
            <a:chExt cx="2446717" cy="3350240"/>
          </a:xfrm>
        </p:grpSpPr>
        <p:sp>
          <p:nvSpPr>
            <p:cNvPr id="81" name="Google Shape;2679;p50">
              <a:extLst>
                <a:ext uri="{FF2B5EF4-FFF2-40B4-BE49-F238E27FC236}">
                  <a16:creationId xmlns:a16="http://schemas.microsoft.com/office/drawing/2014/main" id="{37282179-2FBA-4A03-92BC-AE95E61D4A6A}"/>
                </a:ext>
              </a:extLst>
            </p:cNvPr>
            <p:cNvSpPr/>
            <p:nvPr/>
          </p:nvSpPr>
          <p:spPr>
            <a:xfrm>
              <a:off x="5270909" y="3443157"/>
              <a:ext cx="1278948" cy="176975"/>
            </a:xfrm>
            <a:custGeom>
              <a:avLst/>
              <a:gdLst/>
              <a:ahLst/>
              <a:cxnLst/>
              <a:rect l="l" t="t" r="r" b="b"/>
              <a:pathLst>
                <a:path w="28849" h="3992" extrusionOk="0">
                  <a:moveTo>
                    <a:pt x="14427" y="0"/>
                  </a:moveTo>
                  <a:cubicBezTo>
                    <a:pt x="6460" y="0"/>
                    <a:pt x="1" y="890"/>
                    <a:pt x="1" y="1996"/>
                  </a:cubicBezTo>
                  <a:cubicBezTo>
                    <a:pt x="1" y="3097"/>
                    <a:pt x="6460" y="3992"/>
                    <a:pt x="14427" y="3992"/>
                  </a:cubicBezTo>
                  <a:cubicBezTo>
                    <a:pt x="22389" y="3992"/>
                    <a:pt x="28848" y="3097"/>
                    <a:pt x="28848" y="1996"/>
                  </a:cubicBezTo>
                  <a:cubicBezTo>
                    <a:pt x="28848" y="890"/>
                    <a:pt x="22389" y="0"/>
                    <a:pt x="14427" y="0"/>
                  </a:cubicBezTo>
                  <a:close/>
                </a:path>
              </a:pathLst>
            </a:custGeom>
            <a:solidFill>
              <a:srgbClr val="000000">
                <a:alpha val="254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2680;p50">
              <a:extLst>
                <a:ext uri="{FF2B5EF4-FFF2-40B4-BE49-F238E27FC236}">
                  <a16:creationId xmlns:a16="http://schemas.microsoft.com/office/drawing/2014/main" id="{4EABF41C-2F1B-4100-B3C9-9C9960053262}"/>
                </a:ext>
              </a:extLst>
            </p:cNvPr>
            <p:cNvSpPr/>
            <p:nvPr/>
          </p:nvSpPr>
          <p:spPr>
            <a:xfrm>
              <a:off x="6017323" y="3142410"/>
              <a:ext cx="348187" cy="386225"/>
            </a:xfrm>
            <a:custGeom>
              <a:avLst/>
              <a:gdLst/>
              <a:ahLst/>
              <a:cxnLst/>
              <a:rect l="l" t="t" r="r" b="b"/>
              <a:pathLst>
                <a:path w="7854" h="8712" extrusionOk="0">
                  <a:moveTo>
                    <a:pt x="5296" y="0"/>
                  </a:moveTo>
                  <a:cubicBezTo>
                    <a:pt x="5296" y="0"/>
                    <a:pt x="4203" y="671"/>
                    <a:pt x="4020" y="1317"/>
                  </a:cubicBezTo>
                  <a:cubicBezTo>
                    <a:pt x="3463" y="3626"/>
                    <a:pt x="0" y="6552"/>
                    <a:pt x="2195" y="8329"/>
                  </a:cubicBezTo>
                  <a:cubicBezTo>
                    <a:pt x="2613" y="8593"/>
                    <a:pt x="3010" y="8712"/>
                    <a:pt x="3387" y="8712"/>
                  </a:cubicBezTo>
                  <a:cubicBezTo>
                    <a:pt x="5703" y="8712"/>
                    <a:pt x="7231" y="4218"/>
                    <a:pt x="7853" y="1484"/>
                  </a:cubicBezTo>
                  <a:lnTo>
                    <a:pt x="5296"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2681;p50">
              <a:extLst>
                <a:ext uri="{FF2B5EF4-FFF2-40B4-BE49-F238E27FC236}">
                  <a16:creationId xmlns:a16="http://schemas.microsoft.com/office/drawing/2014/main" id="{A4BBDA1E-4F4A-4867-ADF8-2D1650C828D3}"/>
                </a:ext>
              </a:extLst>
            </p:cNvPr>
            <p:cNvSpPr/>
            <p:nvPr/>
          </p:nvSpPr>
          <p:spPr>
            <a:xfrm>
              <a:off x="5903213" y="2198898"/>
              <a:ext cx="417036" cy="300175"/>
            </a:xfrm>
            <a:custGeom>
              <a:avLst/>
              <a:gdLst/>
              <a:ahLst/>
              <a:cxnLst/>
              <a:rect l="l" t="t" r="r" b="b"/>
              <a:pathLst>
                <a:path w="9407" h="6771" extrusionOk="0">
                  <a:moveTo>
                    <a:pt x="3245" y="0"/>
                  </a:moveTo>
                  <a:lnTo>
                    <a:pt x="1025" y="1931"/>
                  </a:lnTo>
                  <a:cubicBezTo>
                    <a:pt x="1" y="3286"/>
                    <a:pt x="6308" y="6771"/>
                    <a:pt x="8315" y="6771"/>
                  </a:cubicBezTo>
                  <a:cubicBezTo>
                    <a:pt x="8554" y="6771"/>
                    <a:pt x="8732" y="6722"/>
                    <a:pt x="8830" y="6614"/>
                  </a:cubicBezTo>
                  <a:cubicBezTo>
                    <a:pt x="8830" y="6614"/>
                    <a:pt x="9407" y="4272"/>
                    <a:pt x="9378" y="4106"/>
                  </a:cubicBezTo>
                  <a:cubicBezTo>
                    <a:pt x="9346" y="3935"/>
                    <a:pt x="8960" y="1915"/>
                    <a:pt x="8960" y="1915"/>
                  </a:cubicBezTo>
                  <a:lnTo>
                    <a:pt x="6212" y="415"/>
                  </a:lnTo>
                  <a:lnTo>
                    <a:pt x="3245"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2682;p50">
              <a:extLst>
                <a:ext uri="{FF2B5EF4-FFF2-40B4-BE49-F238E27FC236}">
                  <a16:creationId xmlns:a16="http://schemas.microsoft.com/office/drawing/2014/main" id="{A57A52A7-D0FD-4A7F-AD03-6EC0836DE8B3}"/>
                </a:ext>
              </a:extLst>
            </p:cNvPr>
            <p:cNvSpPr/>
            <p:nvPr/>
          </p:nvSpPr>
          <p:spPr>
            <a:xfrm>
              <a:off x="6377252" y="2329189"/>
              <a:ext cx="377447" cy="273665"/>
            </a:xfrm>
            <a:custGeom>
              <a:avLst/>
              <a:gdLst/>
              <a:ahLst/>
              <a:cxnLst/>
              <a:rect l="l" t="t" r="r" b="b"/>
              <a:pathLst>
                <a:path w="8514" h="6173" extrusionOk="0">
                  <a:moveTo>
                    <a:pt x="6038" y="0"/>
                  </a:moveTo>
                  <a:lnTo>
                    <a:pt x="1238" y="667"/>
                  </a:lnTo>
                  <a:lnTo>
                    <a:pt x="254" y="3557"/>
                  </a:lnTo>
                  <a:cubicBezTo>
                    <a:pt x="0" y="5202"/>
                    <a:pt x="3418" y="6173"/>
                    <a:pt x="5739" y="6173"/>
                  </a:cubicBezTo>
                  <a:cubicBezTo>
                    <a:pt x="6763" y="6173"/>
                    <a:pt x="7573" y="5984"/>
                    <a:pt x="7762" y="5581"/>
                  </a:cubicBezTo>
                  <a:lnTo>
                    <a:pt x="8514" y="3138"/>
                  </a:lnTo>
                  <a:lnTo>
                    <a:pt x="8038" y="1415"/>
                  </a:lnTo>
                  <a:lnTo>
                    <a:pt x="6038"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2683;p50">
              <a:extLst>
                <a:ext uri="{FF2B5EF4-FFF2-40B4-BE49-F238E27FC236}">
                  <a16:creationId xmlns:a16="http://schemas.microsoft.com/office/drawing/2014/main" id="{20929B2D-E323-4FF8-B213-EAE94825E020}"/>
                </a:ext>
              </a:extLst>
            </p:cNvPr>
            <p:cNvSpPr/>
            <p:nvPr/>
          </p:nvSpPr>
          <p:spPr>
            <a:xfrm>
              <a:off x="5697469" y="2244028"/>
              <a:ext cx="602700" cy="1142670"/>
            </a:xfrm>
            <a:custGeom>
              <a:avLst/>
              <a:gdLst/>
              <a:ahLst/>
              <a:cxnLst/>
              <a:rect l="l" t="t" r="r" b="b"/>
              <a:pathLst>
                <a:path w="13595" h="25775" extrusionOk="0">
                  <a:moveTo>
                    <a:pt x="9098" y="1"/>
                  </a:moveTo>
                  <a:cubicBezTo>
                    <a:pt x="8452" y="1"/>
                    <a:pt x="7738" y="72"/>
                    <a:pt x="6959" y="210"/>
                  </a:cubicBezTo>
                  <a:cubicBezTo>
                    <a:pt x="6959" y="210"/>
                    <a:pt x="2402" y="7791"/>
                    <a:pt x="1333" y="10717"/>
                  </a:cubicBezTo>
                  <a:cubicBezTo>
                    <a:pt x="260" y="13644"/>
                    <a:pt x="0" y="24927"/>
                    <a:pt x="0" y="24927"/>
                  </a:cubicBezTo>
                  <a:cubicBezTo>
                    <a:pt x="638" y="25436"/>
                    <a:pt x="1229" y="25774"/>
                    <a:pt x="1727" y="25774"/>
                  </a:cubicBezTo>
                  <a:cubicBezTo>
                    <a:pt x="2152" y="25774"/>
                    <a:pt x="2508" y="25527"/>
                    <a:pt x="2764" y="24927"/>
                  </a:cubicBezTo>
                  <a:cubicBezTo>
                    <a:pt x="4996" y="19895"/>
                    <a:pt x="6256" y="15473"/>
                    <a:pt x="5666" y="12664"/>
                  </a:cubicBezTo>
                  <a:cubicBezTo>
                    <a:pt x="8528" y="10372"/>
                    <a:pt x="11085" y="7750"/>
                    <a:pt x="13361" y="4827"/>
                  </a:cubicBezTo>
                  <a:cubicBezTo>
                    <a:pt x="13595" y="1504"/>
                    <a:pt x="12072" y="1"/>
                    <a:pt x="9098" y="1"/>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2684;p50">
              <a:extLst>
                <a:ext uri="{FF2B5EF4-FFF2-40B4-BE49-F238E27FC236}">
                  <a16:creationId xmlns:a16="http://schemas.microsoft.com/office/drawing/2014/main" id="{BEA219ED-7F06-4C02-B8FC-B40886784A6B}"/>
                </a:ext>
              </a:extLst>
            </p:cNvPr>
            <p:cNvSpPr/>
            <p:nvPr/>
          </p:nvSpPr>
          <p:spPr>
            <a:xfrm>
              <a:off x="5688115" y="2801100"/>
              <a:ext cx="275704" cy="596183"/>
            </a:xfrm>
            <a:custGeom>
              <a:avLst/>
              <a:gdLst/>
              <a:ahLst/>
              <a:cxnLst/>
              <a:rect l="l" t="t" r="r" b="b"/>
              <a:pathLst>
                <a:path w="6219" h="13448" extrusionOk="0">
                  <a:moveTo>
                    <a:pt x="1114" y="1"/>
                  </a:moveTo>
                  <a:cubicBezTo>
                    <a:pt x="402" y="4252"/>
                    <a:pt x="211" y="12361"/>
                    <a:pt x="211" y="12361"/>
                  </a:cubicBezTo>
                  <a:cubicBezTo>
                    <a:pt x="1" y="13117"/>
                    <a:pt x="489" y="13448"/>
                    <a:pt x="1119" y="13448"/>
                  </a:cubicBezTo>
                  <a:cubicBezTo>
                    <a:pt x="1814" y="13448"/>
                    <a:pt x="2683" y="13044"/>
                    <a:pt x="2975" y="12361"/>
                  </a:cubicBezTo>
                  <a:cubicBezTo>
                    <a:pt x="4999" y="7789"/>
                    <a:pt x="6219" y="3732"/>
                    <a:pt x="5983" y="915"/>
                  </a:cubicBezTo>
                  <a:lnTo>
                    <a:pt x="5983" y="915"/>
                  </a:lnTo>
                  <a:cubicBezTo>
                    <a:pt x="5462" y="1257"/>
                    <a:pt x="4813" y="1404"/>
                    <a:pt x="4157" y="1404"/>
                  </a:cubicBezTo>
                  <a:cubicBezTo>
                    <a:pt x="2834" y="1404"/>
                    <a:pt x="1486" y="805"/>
                    <a:pt x="111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2685;p50">
              <a:extLst>
                <a:ext uri="{FF2B5EF4-FFF2-40B4-BE49-F238E27FC236}">
                  <a16:creationId xmlns:a16="http://schemas.microsoft.com/office/drawing/2014/main" id="{FCBC5921-E735-431A-9FA3-C6610CAD244E}"/>
                </a:ext>
              </a:extLst>
            </p:cNvPr>
            <p:cNvSpPr/>
            <p:nvPr/>
          </p:nvSpPr>
          <p:spPr>
            <a:xfrm>
              <a:off x="5733511" y="2801100"/>
              <a:ext cx="221131" cy="82636"/>
            </a:xfrm>
            <a:custGeom>
              <a:avLst/>
              <a:gdLst/>
              <a:ahLst/>
              <a:cxnLst/>
              <a:rect l="l" t="t" r="r" b="b"/>
              <a:pathLst>
                <a:path w="4988" h="1864" extrusionOk="0">
                  <a:moveTo>
                    <a:pt x="90" y="1"/>
                  </a:moveTo>
                  <a:cubicBezTo>
                    <a:pt x="57" y="180"/>
                    <a:pt x="29" y="366"/>
                    <a:pt x="0" y="558"/>
                  </a:cubicBezTo>
                  <a:cubicBezTo>
                    <a:pt x="543" y="1320"/>
                    <a:pt x="1886" y="1863"/>
                    <a:pt x="3207" y="1863"/>
                  </a:cubicBezTo>
                  <a:cubicBezTo>
                    <a:pt x="3835" y="1863"/>
                    <a:pt x="4458" y="1740"/>
                    <a:pt x="4988" y="1460"/>
                  </a:cubicBezTo>
                  <a:cubicBezTo>
                    <a:pt x="4988" y="1269"/>
                    <a:pt x="4975" y="1094"/>
                    <a:pt x="4959" y="915"/>
                  </a:cubicBezTo>
                  <a:cubicBezTo>
                    <a:pt x="4438" y="1257"/>
                    <a:pt x="3789" y="1404"/>
                    <a:pt x="3133" y="1404"/>
                  </a:cubicBezTo>
                  <a:cubicBezTo>
                    <a:pt x="1810" y="1404"/>
                    <a:pt x="462" y="805"/>
                    <a:pt x="9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2686;p50">
              <a:extLst>
                <a:ext uri="{FF2B5EF4-FFF2-40B4-BE49-F238E27FC236}">
                  <a16:creationId xmlns:a16="http://schemas.microsoft.com/office/drawing/2014/main" id="{C4FC57A5-7623-4485-BF16-9066C75CC2F0}"/>
                </a:ext>
              </a:extLst>
            </p:cNvPr>
            <p:cNvSpPr/>
            <p:nvPr/>
          </p:nvSpPr>
          <p:spPr>
            <a:xfrm>
              <a:off x="5726994" y="2844900"/>
              <a:ext cx="227647" cy="82148"/>
            </a:xfrm>
            <a:custGeom>
              <a:avLst/>
              <a:gdLst/>
              <a:ahLst/>
              <a:cxnLst/>
              <a:rect l="l" t="t" r="r" b="b"/>
              <a:pathLst>
                <a:path w="5135" h="1853" extrusionOk="0">
                  <a:moveTo>
                    <a:pt x="86" y="0"/>
                  </a:moveTo>
                  <a:cubicBezTo>
                    <a:pt x="58" y="220"/>
                    <a:pt x="25" y="456"/>
                    <a:pt x="1" y="687"/>
                  </a:cubicBezTo>
                  <a:cubicBezTo>
                    <a:pt x="737" y="1385"/>
                    <a:pt x="2069" y="1852"/>
                    <a:pt x="3381" y="1852"/>
                  </a:cubicBezTo>
                  <a:cubicBezTo>
                    <a:pt x="3973" y="1852"/>
                    <a:pt x="4562" y="1757"/>
                    <a:pt x="5090" y="1545"/>
                  </a:cubicBezTo>
                  <a:cubicBezTo>
                    <a:pt x="5114" y="1325"/>
                    <a:pt x="5122" y="1110"/>
                    <a:pt x="5135" y="907"/>
                  </a:cubicBezTo>
                  <a:lnTo>
                    <a:pt x="5135" y="907"/>
                  </a:lnTo>
                  <a:cubicBezTo>
                    <a:pt x="4606" y="1144"/>
                    <a:pt x="4008" y="1249"/>
                    <a:pt x="3406" y="1249"/>
                  </a:cubicBezTo>
                  <a:cubicBezTo>
                    <a:pt x="2076" y="1249"/>
                    <a:pt x="730" y="736"/>
                    <a:pt x="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2687;p50">
              <a:extLst>
                <a:ext uri="{FF2B5EF4-FFF2-40B4-BE49-F238E27FC236}">
                  <a16:creationId xmlns:a16="http://schemas.microsoft.com/office/drawing/2014/main" id="{55C6E1E0-EF4E-4EC9-AAFD-D7770CD7DC6D}"/>
                </a:ext>
              </a:extLst>
            </p:cNvPr>
            <p:cNvSpPr/>
            <p:nvPr/>
          </p:nvSpPr>
          <p:spPr>
            <a:xfrm>
              <a:off x="5374380" y="3349085"/>
              <a:ext cx="484953" cy="220155"/>
            </a:xfrm>
            <a:custGeom>
              <a:avLst/>
              <a:gdLst/>
              <a:ahLst/>
              <a:cxnLst/>
              <a:rect l="l" t="t" r="r" b="b"/>
              <a:pathLst>
                <a:path w="10939" h="4966" extrusionOk="0">
                  <a:moveTo>
                    <a:pt x="7288" y="0"/>
                  </a:moveTo>
                  <a:cubicBezTo>
                    <a:pt x="7288" y="1"/>
                    <a:pt x="0" y="3447"/>
                    <a:pt x="2423" y="4610"/>
                  </a:cubicBezTo>
                  <a:cubicBezTo>
                    <a:pt x="2997" y="4863"/>
                    <a:pt x="3632" y="4966"/>
                    <a:pt x="4281" y="4966"/>
                  </a:cubicBezTo>
                  <a:cubicBezTo>
                    <a:pt x="7002" y="4966"/>
                    <a:pt x="9991" y="3167"/>
                    <a:pt x="9991" y="3167"/>
                  </a:cubicBezTo>
                  <a:cubicBezTo>
                    <a:pt x="10938" y="2817"/>
                    <a:pt x="10308" y="809"/>
                    <a:pt x="10052" y="0"/>
                  </a:cubicBezTo>
                  <a:lnTo>
                    <a:pt x="10052" y="0"/>
                  </a:lnTo>
                  <a:cubicBezTo>
                    <a:pt x="9773" y="465"/>
                    <a:pt x="9150" y="662"/>
                    <a:pt x="8567" y="662"/>
                  </a:cubicBezTo>
                  <a:cubicBezTo>
                    <a:pt x="7900" y="662"/>
                    <a:pt x="7284" y="406"/>
                    <a:pt x="728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2688;p50">
              <a:extLst>
                <a:ext uri="{FF2B5EF4-FFF2-40B4-BE49-F238E27FC236}">
                  <a16:creationId xmlns:a16="http://schemas.microsoft.com/office/drawing/2014/main" id="{7AD1886F-3510-4286-BF82-46BAB3C72C4C}"/>
                </a:ext>
              </a:extLst>
            </p:cNvPr>
            <p:cNvSpPr/>
            <p:nvPr/>
          </p:nvSpPr>
          <p:spPr>
            <a:xfrm>
              <a:off x="6252104" y="2382165"/>
              <a:ext cx="474845" cy="842539"/>
            </a:xfrm>
            <a:custGeom>
              <a:avLst/>
              <a:gdLst/>
              <a:ahLst/>
              <a:cxnLst/>
              <a:rect l="l" t="t" r="r" b="b"/>
              <a:pathLst>
                <a:path w="10711" h="19005" extrusionOk="0">
                  <a:moveTo>
                    <a:pt x="4894" y="0"/>
                  </a:moveTo>
                  <a:lnTo>
                    <a:pt x="3988" y="931"/>
                  </a:lnTo>
                  <a:cubicBezTo>
                    <a:pt x="3655" y="2581"/>
                    <a:pt x="3297" y="4601"/>
                    <a:pt x="3297" y="4601"/>
                  </a:cubicBezTo>
                  <a:cubicBezTo>
                    <a:pt x="817" y="7975"/>
                    <a:pt x="1647" y="14515"/>
                    <a:pt x="0" y="17149"/>
                  </a:cubicBezTo>
                  <a:cubicBezTo>
                    <a:pt x="359" y="18415"/>
                    <a:pt x="876" y="19004"/>
                    <a:pt x="1540" y="19004"/>
                  </a:cubicBezTo>
                  <a:cubicBezTo>
                    <a:pt x="1848" y="19004"/>
                    <a:pt x="2187" y="18878"/>
                    <a:pt x="2557" y="18633"/>
                  </a:cubicBezTo>
                  <a:cubicBezTo>
                    <a:pt x="5646" y="14999"/>
                    <a:pt x="8065" y="11564"/>
                    <a:pt x="8077" y="6439"/>
                  </a:cubicBezTo>
                  <a:cubicBezTo>
                    <a:pt x="9053" y="5321"/>
                    <a:pt x="10292" y="3703"/>
                    <a:pt x="10711" y="2638"/>
                  </a:cubicBezTo>
                  <a:lnTo>
                    <a:pt x="10170" y="1277"/>
                  </a:lnTo>
                  <a:lnTo>
                    <a:pt x="9223" y="553"/>
                  </a:lnTo>
                  <a:lnTo>
                    <a:pt x="6809" y="0"/>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2689;p50">
              <a:extLst>
                <a:ext uri="{FF2B5EF4-FFF2-40B4-BE49-F238E27FC236}">
                  <a16:creationId xmlns:a16="http://schemas.microsoft.com/office/drawing/2014/main" id="{FDCA2A38-5D00-491A-9070-3C6C554C2D04}"/>
                </a:ext>
              </a:extLst>
            </p:cNvPr>
            <p:cNvSpPr/>
            <p:nvPr/>
          </p:nvSpPr>
          <p:spPr>
            <a:xfrm>
              <a:off x="6252104" y="2669923"/>
              <a:ext cx="353596" cy="554777"/>
            </a:xfrm>
            <a:custGeom>
              <a:avLst/>
              <a:gdLst/>
              <a:ahLst/>
              <a:cxnLst/>
              <a:rect l="l" t="t" r="r" b="b"/>
              <a:pathLst>
                <a:path w="7976" h="12514" extrusionOk="0">
                  <a:moveTo>
                    <a:pt x="2321" y="1"/>
                  </a:moveTo>
                  <a:cubicBezTo>
                    <a:pt x="1025" y="3529"/>
                    <a:pt x="1378" y="8459"/>
                    <a:pt x="0" y="10658"/>
                  </a:cubicBezTo>
                  <a:cubicBezTo>
                    <a:pt x="359" y="11924"/>
                    <a:pt x="876" y="12513"/>
                    <a:pt x="1540" y="12513"/>
                  </a:cubicBezTo>
                  <a:cubicBezTo>
                    <a:pt x="1848" y="12513"/>
                    <a:pt x="2187" y="12387"/>
                    <a:pt x="2557" y="12142"/>
                  </a:cubicBezTo>
                  <a:cubicBezTo>
                    <a:pt x="5285" y="8931"/>
                    <a:pt x="7488" y="5878"/>
                    <a:pt x="7975" y="1671"/>
                  </a:cubicBezTo>
                  <a:lnTo>
                    <a:pt x="7975" y="1671"/>
                  </a:lnTo>
                  <a:cubicBezTo>
                    <a:pt x="7576" y="2396"/>
                    <a:pt x="6787" y="2705"/>
                    <a:pt x="5922" y="2705"/>
                  </a:cubicBezTo>
                  <a:cubicBezTo>
                    <a:pt x="4249" y="2705"/>
                    <a:pt x="2292" y="1549"/>
                    <a:pt x="232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2690;p50">
              <a:extLst>
                <a:ext uri="{FF2B5EF4-FFF2-40B4-BE49-F238E27FC236}">
                  <a16:creationId xmlns:a16="http://schemas.microsoft.com/office/drawing/2014/main" id="{8BCCD6D1-7509-4B7B-97EE-DCD968022DE4}"/>
                </a:ext>
              </a:extLst>
            </p:cNvPr>
            <p:cNvSpPr/>
            <p:nvPr/>
          </p:nvSpPr>
          <p:spPr>
            <a:xfrm>
              <a:off x="6341654" y="2670100"/>
              <a:ext cx="264044" cy="143682"/>
            </a:xfrm>
            <a:custGeom>
              <a:avLst/>
              <a:gdLst/>
              <a:ahLst/>
              <a:cxnLst/>
              <a:rect l="l" t="t" r="r" b="b"/>
              <a:pathLst>
                <a:path w="5956" h="3241" extrusionOk="0">
                  <a:moveTo>
                    <a:pt x="301" y="1"/>
                  </a:moveTo>
                  <a:lnTo>
                    <a:pt x="301" y="1"/>
                  </a:lnTo>
                  <a:cubicBezTo>
                    <a:pt x="192" y="297"/>
                    <a:pt x="94" y="610"/>
                    <a:pt x="1" y="927"/>
                  </a:cubicBezTo>
                  <a:cubicBezTo>
                    <a:pt x="300" y="2275"/>
                    <a:pt x="2246" y="3241"/>
                    <a:pt x="3932" y="3241"/>
                  </a:cubicBezTo>
                  <a:cubicBezTo>
                    <a:pt x="4652" y="3241"/>
                    <a:pt x="5324" y="3065"/>
                    <a:pt x="5801" y="2667"/>
                  </a:cubicBezTo>
                  <a:cubicBezTo>
                    <a:pt x="5862" y="2342"/>
                    <a:pt x="5915" y="2005"/>
                    <a:pt x="5955" y="1667"/>
                  </a:cubicBezTo>
                  <a:lnTo>
                    <a:pt x="5955" y="1667"/>
                  </a:lnTo>
                  <a:cubicBezTo>
                    <a:pt x="5556" y="2392"/>
                    <a:pt x="4766" y="2702"/>
                    <a:pt x="3901" y="2702"/>
                  </a:cubicBezTo>
                  <a:cubicBezTo>
                    <a:pt x="2228" y="2702"/>
                    <a:pt x="272" y="1546"/>
                    <a:pt x="3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2691;p50">
              <a:extLst>
                <a:ext uri="{FF2B5EF4-FFF2-40B4-BE49-F238E27FC236}">
                  <a16:creationId xmlns:a16="http://schemas.microsoft.com/office/drawing/2014/main" id="{21790868-FD75-4A30-AC2A-851E7C7CF4A2}"/>
                </a:ext>
              </a:extLst>
            </p:cNvPr>
            <p:cNvSpPr/>
            <p:nvPr/>
          </p:nvSpPr>
          <p:spPr>
            <a:xfrm>
              <a:off x="6331014" y="2729549"/>
              <a:ext cx="263512" cy="119476"/>
            </a:xfrm>
            <a:custGeom>
              <a:avLst/>
              <a:gdLst/>
              <a:ahLst/>
              <a:cxnLst/>
              <a:rect l="l" t="t" r="r" b="b"/>
              <a:pathLst>
                <a:path w="5944" h="2695" extrusionOk="0">
                  <a:moveTo>
                    <a:pt x="135" y="1"/>
                  </a:moveTo>
                  <a:cubicBezTo>
                    <a:pt x="90" y="192"/>
                    <a:pt x="45" y="379"/>
                    <a:pt x="1" y="574"/>
                  </a:cubicBezTo>
                  <a:cubicBezTo>
                    <a:pt x="511" y="1824"/>
                    <a:pt x="2438" y="2694"/>
                    <a:pt x="4124" y="2694"/>
                  </a:cubicBezTo>
                  <a:cubicBezTo>
                    <a:pt x="4746" y="2694"/>
                    <a:pt x="5336" y="2576"/>
                    <a:pt x="5809" y="2314"/>
                  </a:cubicBezTo>
                  <a:cubicBezTo>
                    <a:pt x="5858" y="2139"/>
                    <a:pt x="5903" y="1956"/>
                    <a:pt x="5943" y="1765"/>
                  </a:cubicBezTo>
                  <a:lnTo>
                    <a:pt x="5943" y="1765"/>
                  </a:lnTo>
                  <a:cubicBezTo>
                    <a:pt x="5466" y="2075"/>
                    <a:pt x="4842" y="2213"/>
                    <a:pt x="4180" y="2213"/>
                  </a:cubicBezTo>
                  <a:cubicBezTo>
                    <a:pt x="2476" y="2213"/>
                    <a:pt x="518" y="1295"/>
                    <a:pt x="13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2692;p50">
              <a:extLst>
                <a:ext uri="{FF2B5EF4-FFF2-40B4-BE49-F238E27FC236}">
                  <a16:creationId xmlns:a16="http://schemas.microsoft.com/office/drawing/2014/main" id="{B1BCC910-76E8-4F17-A4B1-82D8BBE63DCF}"/>
                </a:ext>
              </a:extLst>
            </p:cNvPr>
            <p:cNvSpPr/>
            <p:nvPr/>
          </p:nvSpPr>
          <p:spPr>
            <a:xfrm>
              <a:off x="5948653" y="1953478"/>
              <a:ext cx="976379" cy="623182"/>
            </a:xfrm>
            <a:custGeom>
              <a:avLst/>
              <a:gdLst/>
              <a:ahLst/>
              <a:cxnLst/>
              <a:rect l="l" t="t" r="r" b="b"/>
              <a:pathLst>
                <a:path w="22024" h="14057" extrusionOk="0">
                  <a:moveTo>
                    <a:pt x="9928" y="12026"/>
                  </a:moveTo>
                  <a:cubicBezTo>
                    <a:pt x="9893" y="12141"/>
                    <a:pt x="9863" y="12262"/>
                    <a:pt x="9841" y="12390"/>
                  </a:cubicBezTo>
                  <a:cubicBezTo>
                    <a:pt x="9871" y="12265"/>
                    <a:pt x="9901" y="12144"/>
                    <a:pt x="9928" y="12026"/>
                  </a:cubicBezTo>
                  <a:close/>
                  <a:moveTo>
                    <a:pt x="4435" y="0"/>
                  </a:moveTo>
                  <a:cubicBezTo>
                    <a:pt x="2890" y="1899"/>
                    <a:pt x="1813" y="4898"/>
                    <a:pt x="0" y="7467"/>
                  </a:cubicBezTo>
                  <a:cubicBezTo>
                    <a:pt x="449" y="7268"/>
                    <a:pt x="950" y="7178"/>
                    <a:pt x="1478" y="7178"/>
                  </a:cubicBezTo>
                  <a:cubicBezTo>
                    <a:pt x="4473" y="7178"/>
                    <a:pt x="8292" y="10072"/>
                    <a:pt x="7805" y="12150"/>
                  </a:cubicBezTo>
                  <a:cubicBezTo>
                    <a:pt x="8927" y="11369"/>
                    <a:pt x="9650" y="10402"/>
                    <a:pt x="10398" y="9207"/>
                  </a:cubicBezTo>
                  <a:lnTo>
                    <a:pt x="10398" y="9207"/>
                  </a:lnTo>
                  <a:cubicBezTo>
                    <a:pt x="10328" y="10084"/>
                    <a:pt x="10186" y="10928"/>
                    <a:pt x="9928" y="12026"/>
                  </a:cubicBezTo>
                  <a:lnTo>
                    <a:pt x="9928" y="12026"/>
                  </a:lnTo>
                  <a:cubicBezTo>
                    <a:pt x="10312" y="10786"/>
                    <a:pt x="11438" y="10277"/>
                    <a:pt x="12707" y="10277"/>
                  </a:cubicBezTo>
                  <a:cubicBezTo>
                    <a:pt x="15039" y="10277"/>
                    <a:pt x="17853" y="11996"/>
                    <a:pt x="17430" y="14056"/>
                  </a:cubicBezTo>
                  <a:cubicBezTo>
                    <a:pt x="20267" y="8589"/>
                    <a:pt x="22023" y="3699"/>
                    <a:pt x="20600" y="508"/>
                  </a:cubicBezTo>
                  <a:lnTo>
                    <a:pt x="4435"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 name="Google Shape;2693;p50">
              <a:extLst>
                <a:ext uri="{FF2B5EF4-FFF2-40B4-BE49-F238E27FC236}">
                  <a16:creationId xmlns:a16="http://schemas.microsoft.com/office/drawing/2014/main" id="{1B4A2823-1DA2-4A75-9373-172488DB296B}"/>
                </a:ext>
              </a:extLst>
            </p:cNvPr>
            <p:cNvSpPr/>
            <p:nvPr/>
          </p:nvSpPr>
          <p:spPr>
            <a:xfrm>
              <a:off x="6405447" y="2642171"/>
              <a:ext cx="150863" cy="77582"/>
            </a:xfrm>
            <a:custGeom>
              <a:avLst/>
              <a:gdLst/>
              <a:ahLst/>
              <a:cxnLst/>
              <a:rect l="l" t="t" r="r" b="b"/>
              <a:pathLst>
                <a:path w="3403" h="1750" extrusionOk="0">
                  <a:moveTo>
                    <a:pt x="0" y="1"/>
                  </a:moveTo>
                  <a:cubicBezTo>
                    <a:pt x="135" y="1086"/>
                    <a:pt x="1038" y="1749"/>
                    <a:pt x="2020" y="1749"/>
                  </a:cubicBezTo>
                  <a:cubicBezTo>
                    <a:pt x="2487" y="1749"/>
                    <a:pt x="2973" y="1599"/>
                    <a:pt x="3403" y="1273"/>
                  </a:cubicBezTo>
                  <a:lnTo>
                    <a:pt x="3403" y="1273"/>
                  </a:lnTo>
                  <a:cubicBezTo>
                    <a:pt x="3107" y="1387"/>
                    <a:pt x="2783" y="1445"/>
                    <a:pt x="2454" y="1445"/>
                  </a:cubicBezTo>
                  <a:cubicBezTo>
                    <a:pt x="1506" y="1445"/>
                    <a:pt x="510" y="969"/>
                    <a:pt x="0"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Google Shape;2694;p50">
              <a:extLst>
                <a:ext uri="{FF2B5EF4-FFF2-40B4-BE49-F238E27FC236}">
                  <a16:creationId xmlns:a16="http://schemas.microsoft.com/office/drawing/2014/main" id="{636A0033-F56F-4440-9417-DC02C77335CE}"/>
                </a:ext>
              </a:extLst>
            </p:cNvPr>
            <p:cNvSpPr/>
            <p:nvPr/>
          </p:nvSpPr>
          <p:spPr>
            <a:xfrm>
              <a:off x="5774385" y="2721081"/>
              <a:ext cx="136101" cy="65346"/>
            </a:xfrm>
            <a:custGeom>
              <a:avLst/>
              <a:gdLst/>
              <a:ahLst/>
              <a:cxnLst/>
              <a:rect l="l" t="t" r="r" b="b"/>
              <a:pathLst>
                <a:path w="3070" h="1474" extrusionOk="0">
                  <a:moveTo>
                    <a:pt x="1" y="1"/>
                  </a:moveTo>
                  <a:cubicBezTo>
                    <a:pt x="163" y="911"/>
                    <a:pt x="851" y="1473"/>
                    <a:pt x="1682" y="1473"/>
                  </a:cubicBezTo>
                  <a:cubicBezTo>
                    <a:pt x="2124" y="1473"/>
                    <a:pt x="2605" y="1314"/>
                    <a:pt x="3070" y="964"/>
                  </a:cubicBezTo>
                  <a:lnTo>
                    <a:pt x="3070" y="964"/>
                  </a:lnTo>
                  <a:cubicBezTo>
                    <a:pt x="2741" y="1090"/>
                    <a:pt x="2397" y="1152"/>
                    <a:pt x="2061" y="1152"/>
                  </a:cubicBezTo>
                  <a:cubicBezTo>
                    <a:pt x="1223" y="1152"/>
                    <a:pt x="427" y="764"/>
                    <a:pt x="1"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 name="Google Shape;2695;p50">
              <a:extLst>
                <a:ext uri="{FF2B5EF4-FFF2-40B4-BE49-F238E27FC236}">
                  <a16:creationId xmlns:a16="http://schemas.microsoft.com/office/drawing/2014/main" id="{A7E78B2B-0D15-4750-B1DB-80343D518F23}"/>
                </a:ext>
              </a:extLst>
            </p:cNvPr>
            <p:cNvSpPr/>
            <p:nvPr/>
          </p:nvSpPr>
          <p:spPr>
            <a:xfrm>
              <a:off x="6242173" y="2049855"/>
              <a:ext cx="478303" cy="334134"/>
            </a:xfrm>
            <a:custGeom>
              <a:avLst/>
              <a:gdLst/>
              <a:ahLst/>
              <a:cxnLst/>
              <a:rect l="l" t="t" r="r" b="b"/>
              <a:pathLst>
                <a:path w="10789" h="7537" extrusionOk="0">
                  <a:moveTo>
                    <a:pt x="1" y="1"/>
                  </a:moveTo>
                  <a:lnTo>
                    <a:pt x="1" y="1"/>
                  </a:lnTo>
                  <a:cubicBezTo>
                    <a:pt x="2367" y="578"/>
                    <a:pt x="4025" y="1574"/>
                    <a:pt x="4033" y="3493"/>
                  </a:cubicBezTo>
                  <a:cubicBezTo>
                    <a:pt x="3480" y="2387"/>
                    <a:pt x="2387" y="1696"/>
                    <a:pt x="818" y="1391"/>
                  </a:cubicBezTo>
                  <a:lnTo>
                    <a:pt x="818" y="1391"/>
                  </a:lnTo>
                  <a:cubicBezTo>
                    <a:pt x="2736" y="2074"/>
                    <a:pt x="3870" y="3204"/>
                    <a:pt x="3541" y="6065"/>
                  </a:cubicBezTo>
                  <a:lnTo>
                    <a:pt x="3456" y="7537"/>
                  </a:lnTo>
                  <a:lnTo>
                    <a:pt x="3777" y="7033"/>
                  </a:lnTo>
                  <a:lnTo>
                    <a:pt x="4427" y="3362"/>
                  </a:lnTo>
                  <a:cubicBezTo>
                    <a:pt x="5850" y="2005"/>
                    <a:pt x="7547" y="1534"/>
                    <a:pt x="9390" y="1534"/>
                  </a:cubicBezTo>
                  <a:cubicBezTo>
                    <a:pt x="9848" y="1534"/>
                    <a:pt x="10315" y="1563"/>
                    <a:pt x="10789" y="1615"/>
                  </a:cubicBezTo>
                  <a:cubicBezTo>
                    <a:pt x="10004" y="1453"/>
                    <a:pt x="9243" y="1360"/>
                    <a:pt x="8516" y="1360"/>
                  </a:cubicBezTo>
                  <a:cubicBezTo>
                    <a:pt x="6972" y="1360"/>
                    <a:pt x="5580" y="1780"/>
                    <a:pt x="4427" y="2854"/>
                  </a:cubicBezTo>
                  <a:cubicBezTo>
                    <a:pt x="3935" y="1228"/>
                    <a:pt x="2419" y="306"/>
                    <a:pt x="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 name="Google Shape;2696;p50">
              <a:extLst>
                <a:ext uri="{FF2B5EF4-FFF2-40B4-BE49-F238E27FC236}">
                  <a16:creationId xmlns:a16="http://schemas.microsoft.com/office/drawing/2014/main" id="{1130E461-0D88-4114-A26E-1E156797EE2A}"/>
                </a:ext>
              </a:extLst>
            </p:cNvPr>
            <p:cNvSpPr/>
            <p:nvPr/>
          </p:nvSpPr>
          <p:spPr>
            <a:xfrm>
              <a:off x="6713597" y="1978702"/>
              <a:ext cx="184379" cy="567855"/>
            </a:xfrm>
            <a:custGeom>
              <a:avLst/>
              <a:gdLst/>
              <a:ahLst/>
              <a:cxnLst/>
              <a:rect l="l" t="t" r="r" b="b"/>
              <a:pathLst>
                <a:path w="4159" h="12809" extrusionOk="0">
                  <a:moveTo>
                    <a:pt x="3126" y="0"/>
                  </a:moveTo>
                  <a:lnTo>
                    <a:pt x="2638" y="135"/>
                  </a:lnTo>
                  <a:cubicBezTo>
                    <a:pt x="4158" y="2480"/>
                    <a:pt x="1431" y="9902"/>
                    <a:pt x="0" y="12162"/>
                  </a:cubicBezTo>
                  <a:cubicBezTo>
                    <a:pt x="94" y="12365"/>
                    <a:pt x="163" y="12585"/>
                    <a:pt x="199" y="12808"/>
                  </a:cubicBezTo>
                  <a:cubicBezTo>
                    <a:pt x="3203" y="6410"/>
                    <a:pt x="3967" y="2825"/>
                    <a:pt x="312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 name="Google Shape;2697;p50">
              <a:extLst>
                <a:ext uri="{FF2B5EF4-FFF2-40B4-BE49-F238E27FC236}">
                  <a16:creationId xmlns:a16="http://schemas.microsoft.com/office/drawing/2014/main" id="{52417011-65BB-4307-B28D-78C86891896D}"/>
                </a:ext>
              </a:extLst>
            </p:cNvPr>
            <p:cNvSpPr/>
            <p:nvPr/>
          </p:nvSpPr>
          <p:spPr>
            <a:xfrm>
              <a:off x="6799733" y="477320"/>
              <a:ext cx="655057" cy="629832"/>
            </a:xfrm>
            <a:custGeom>
              <a:avLst/>
              <a:gdLst/>
              <a:ahLst/>
              <a:cxnLst/>
              <a:rect l="l" t="t" r="r" b="b"/>
              <a:pathLst>
                <a:path w="14776" h="14207" extrusionOk="0">
                  <a:moveTo>
                    <a:pt x="12828" y="0"/>
                  </a:moveTo>
                  <a:lnTo>
                    <a:pt x="4012" y="7870"/>
                  </a:lnTo>
                  <a:lnTo>
                    <a:pt x="415" y="8573"/>
                  </a:lnTo>
                  <a:lnTo>
                    <a:pt x="0" y="14206"/>
                  </a:lnTo>
                  <a:cubicBezTo>
                    <a:pt x="0" y="14206"/>
                    <a:pt x="4553" y="13113"/>
                    <a:pt x="6365" y="11967"/>
                  </a:cubicBezTo>
                  <a:cubicBezTo>
                    <a:pt x="8178" y="10817"/>
                    <a:pt x="14775" y="2943"/>
                    <a:pt x="14775" y="2943"/>
                  </a:cubicBezTo>
                  <a:lnTo>
                    <a:pt x="12828" y="0"/>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2698;p50">
              <a:extLst>
                <a:ext uri="{FF2B5EF4-FFF2-40B4-BE49-F238E27FC236}">
                  <a16:creationId xmlns:a16="http://schemas.microsoft.com/office/drawing/2014/main" id="{C8A13A7A-7820-4B87-A174-4BA04C921377}"/>
                </a:ext>
              </a:extLst>
            </p:cNvPr>
            <p:cNvSpPr/>
            <p:nvPr/>
          </p:nvSpPr>
          <p:spPr>
            <a:xfrm>
              <a:off x="5188231" y="1377919"/>
              <a:ext cx="831633" cy="352532"/>
            </a:xfrm>
            <a:custGeom>
              <a:avLst/>
              <a:gdLst/>
              <a:ahLst/>
              <a:cxnLst/>
              <a:rect l="l" t="t" r="r" b="b"/>
              <a:pathLst>
                <a:path w="18759" h="7952" extrusionOk="0">
                  <a:moveTo>
                    <a:pt x="14767" y="1"/>
                  </a:moveTo>
                  <a:lnTo>
                    <a:pt x="11670" y="3513"/>
                  </a:lnTo>
                  <a:lnTo>
                    <a:pt x="0" y="4549"/>
                  </a:lnTo>
                  <a:lnTo>
                    <a:pt x="972" y="7939"/>
                  </a:lnTo>
                  <a:cubicBezTo>
                    <a:pt x="972" y="7939"/>
                    <a:pt x="1902" y="7951"/>
                    <a:pt x="3262" y="7951"/>
                  </a:cubicBezTo>
                  <a:cubicBezTo>
                    <a:pt x="6456" y="7951"/>
                    <a:pt x="12019" y="7885"/>
                    <a:pt x="13459" y="7443"/>
                  </a:cubicBezTo>
                  <a:cubicBezTo>
                    <a:pt x="15511" y="6813"/>
                    <a:pt x="18759" y="3769"/>
                    <a:pt x="18759" y="3769"/>
                  </a:cubicBezTo>
                  <a:lnTo>
                    <a:pt x="14767"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 name="Google Shape;2699;p50">
              <a:extLst>
                <a:ext uri="{FF2B5EF4-FFF2-40B4-BE49-F238E27FC236}">
                  <a16:creationId xmlns:a16="http://schemas.microsoft.com/office/drawing/2014/main" id="{5958BCB7-63C9-484B-8731-BC058717F897}"/>
                </a:ext>
              </a:extLst>
            </p:cNvPr>
            <p:cNvSpPr/>
            <p:nvPr/>
          </p:nvSpPr>
          <p:spPr>
            <a:xfrm>
              <a:off x="5800895" y="846514"/>
              <a:ext cx="1139434" cy="1170821"/>
            </a:xfrm>
            <a:custGeom>
              <a:avLst/>
              <a:gdLst/>
              <a:ahLst/>
              <a:cxnLst/>
              <a:rect l="l" t="t" r="r" b="b"/>
              <a:pathLst>
                <a:path w="25702" h="26410" extrusionOk="0">
                  <a:moveTo>
                    <a:pt x="23092" y="1"/>
                  </a:moveTo>
                  <a:cubicBezTo>
                    <a:pt x="18743" y="407"/>
                    <a:pt x="15950" y="964"/>
                    <a:pt x="12991" y="2106"/>
                  </a:cubicBezTo>
                  <a:lnTo>
                    <a:pt x="6996" y="5419"/>
                  </a:lnTo>
                  <a:cubicBezTo>
                    <a:pt x="3943" y="7569"/>
                    <a:pt x="1667" y="9939"/>
                    <a:pt x="0" y="13008"/>
                  </a:cubicBezTo>
                  <a:cubicBezTo>
                    <a:pt x="1947" y="13589"/>
                    <a:pt x="2890" y="15435"/>
                    <a:pt x="3663" y="17207"/>
                  </a:cubicBezTo>
                  <a:lnTo>
                    <a:pt x="6386" y="15012"/>
                  </a:lnTo>
                  <a:cubicBezTo>
                    <a:pt x="7337" y="17812"/>
                    <a:pt x="8496" y="21247"/>
                    <a:pt x="8622" y="21739"/>
                  </a:cubicBezTo>
                  <a:cubicBezTo>
                    <a:pt x="8963" y="23564"/>
                    <a:pt x="6943" y="24678"/>
                    <a:pt x="6943" y="24678"/>
                  </a:cubicBezTo>
                  <a:cubicBezTo>
                    <a:pt x="10433" y="25993"/>
                    <a:pt x="13842" y="26410"/>
                    <a:pt x="16723" y="26410"/>
                  </a:cubicBezTo>
                  <a:cubicBezTo>
                    <a:pt x="21312" y="26410"/>
                    <a:pt x="24566" y="25353"/>
                    <a:pt x="24685" y="25186"/>
                  </a:cubicBezTo>
                  <a:cubicBezTo>
                    <a:pt x="25702" y="21446"/>
                    <a:pt x="20763" y="11305"/>
                    <a:pt x="21291" y="7716"/>
                  </a:cubicBezTo>
                  <a:cubicBezTo>
                    <a:pt x="21401" y="6773"/>
                    <a:pt x="24694" y="5521"/>
                    <a:pt x="24694" y="5521"/>
                  </a:cubicBezTo>
                  <a:cubicBezTo>
                    <a:pt x="24754" y="3700"/>
                    <a:pt x="24169" y="1615"/>
                    <a:pt x="2309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 name="Google Shape;2700;p50">
              <a:extLst>
                <a:ext uri="{FF2B5EF4-FFF2-40B4-BE49-F238E27FC236}">
                  <a16:creationId xmlns:a16="http://schemas.microsoft.com/office/drawing/2014/main" id="{28348B1E-8125-4B62-BD3A-35CF853D0DDA}"/>
                </a:ext>
              </a:extLst>
            </p:cNvPr>
            <p:cNvSpPr/>
            <p:nvPr/>
          </p:nvSpPr>
          <p:spPr>
            <a:xfrm>
              <a:off x="6172794" y="1521908"/>
              <a:ext cx="95758" cy="288339"/>
            </a:xfrm>
            <a:custGeom>
              <a:avLst/>
              <a:gdLst/>
              <a:ahLst/>
              <a:cxnLst/>
              <a:rect l="l" t="t" r="r" b="b"/>
              <a:pathLst>
                <a:path w="2160" h="6504" extrusionOk="0">
                  <a:moveTo>
                    <a:pt x="2159" y="0"/>
                  </a:moveTo>
                  <a:lnTo>
                    <a:pt x="2159" y="0"/>
                  </a:lnTo>
                  <a:cubicBezTo>
                    <a:pt x="915" y="1964"/>
                    <a:pt x="94" y="3894"/>
                    <a:pt x="1" y="5760"/>
                  </a:cubicBezTo>
                  <a:lnTo>
                    <a:pt x="233" y="6504"/>
                  </a:lnTo>
                  <a:cubicBezTo>
                    <a:pt x="334" y="4341"/>
                    <a:pt x="976" y="2171"/>
                    <a:pt x="215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3" name="Google Shape;2701;p50">
              <a:extLst>
                <a:ext uri="{FF2B5EF4-FFF2-40B4-BE49-F238E27FC236}">
                  <a16:creationId xmlns:a16="http://schemas.microsoft.com/office/drawing/2014/main" id="{DC5E8DC5-A644-43AA-918E-0B489CD77C0D}"/>
                </a:ext>
              </a:extLst>
            </p:cNvPr>
            <p:cNvSpPr/>
            <p:nvPr/>
          </p:nvSpPr>
          <p:spPr>
            <a:xfrm>
              <a:off x="6043789" y="1388558"/>
              <a:ext cx="40210" cy="135214"/>
            </a:xfrm>
            <a:custGeom>
              <a:avLst/>
              <a:gdLst/>
              <a:ahLst/>
              <a:cxnLst/>
              <a:rect l="l" t="t" r="r" b="b"/>
              <a:pathLst>
                <a:path w="907" h="3050" extrusionOk="0">
                  <a:moveTo>
                    <a:pt x="1" y="1"/>
                  </a:moveTo>
                  <a:lnTo>
                    <a:pt x="582" y="3049"/>
                  </a:lnTo>
                  <a:lnTo>
                    <a:pt x="907" y="2785"/>
                  </a:lnTo>
                  <a:lnTo>
                    <a:pt x="1"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 name="Google Shape;2702;p50">
              <a:extLst>
                <a:ext uri="{FF2B5EF4-FFF2-40B4-BE49-F238E27FC236}">
                  <a16:creationId xmlns:a16="http://schemas.microsoft.com/office/drawing/2014/main" id="{2F06DEED-C42C-47A7-A03C-4520EAE62DD4}"/>
                </a:ext>
              </a:extLst>
            </p:cNvPr>
            <p:cNvSpPr/>
            <p:nvPr/>
          </p:nvSpPr>
          <p:spPr>
            <a:xfrm>
              <a:off x="6744762" y="1096634"/>
              <a:ext cx="19329" cy="91946"/>
            </a:xfrm>
            <a:custGeom>
              <a:avLst/>
              <a:gdLst/>
              <a:ahLst/>
              <a:cxnLst/>
              <a:rect l="l" t="t" r="r" b="b"/>
              <a:pathLst>
                <a:path w="436" h="2074" extrusionOk="0">
                  <a:moveTo>
                    <a:pt x="338" y="1"/>
                  </a:moveTo>
                  <a:cubicBezTo>
                    <a:pt x="184" y="682"/>
                    <a:pt x="70" y="1375"/>
                    <a:pt x="1" y="2069"/>
                  </a:cubicBezTo>
                  <a:lnTo>
                    <a:pt x="1" y="2069"/>
                  </a:lnTo>
                  <a:cubicBezTo>
                    <a:pt x="19" y="1895"/>
                    <a:pt x="154" y="1693"/>
                    <a:pt x="435" y="1452"/>
                  </a:cubicBezTo>
                  <a:lnTo>
                    <a:pt x="338" y="1"/>
                  </a:lnTo>
                  <a:close/>
                  <a:moveTo>
                    <a:pt x="1" y="2069"/>
                  </a:moveTo>
                  <a:cubicBezTo>
                    <a:pt x="1" y="2070"/>
                    <a:pt x="1" y="2072"/>
                    <a:pt x="0" y="2074"/>
                  </a:cubicBezTo>
                  <a:cubicBezTo>
                    <a:pt x="1" y="2072"/>
                    <a:pt x="1" y="2070"/>
                    <a:pt x="1" y="2069"/>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 name="Google Shape;2703;p50">
              <a:extLst>
                <a:ext uri="{FF2B5EF4-FFF2-40B4-BE49-F238E27FC236}">
                  <a16:creationId xmlns:a16="http://schemas.microsoft.com/office/drawing/2014/main" id="{55622520-3FD2-4ACC-A809-661091D4DECA}"/>
                </a:ext>
              </a:extLst>
            </p:cNvPr>
            <p:cNvSpPr/>
            <p:nvPr/>
          </p:nvSpPr>
          <p:spPr>
            <a:xfrm>
              <a:off x="6211540" y="1884453"/>
              <a:ext cx="566791" cy="111275"/>
            </a:xfrm>
            <a:custGeom>
              <a:avLst/>
              <a:gdLst/>
              <a:ahLst/>
              <a:cxnLst/>
              <a:rect l="l" t="t" r="r" b="b"/>
              <a:pathLst>
                <a:path w="12785" h="2510" extrusionOk="0">
                  <a:moveTo>
                    <a:pt x="1" y="1"/>
                  </a:moveTo>
                  <a:cubicBezTo>
                    <a:pt x="1" y="1"/>
                    <a:pt x="1838" y="1891"/>
                    <a:pt x="5399" y="2403"/>
                  </a:cubicBezTo>
                  <a:cubicBezTo>
                    <a:pt x="5838" y="2477"/>
                    <a:pt x="6275" y="2509"/>
                    <a:pt x="6704" y="2509"/>
                  </a:cubicBezTo>
                  <a:cubicBezTo>
                    <a:pt x="9981" y="2509"/>
                    <a:pt x="12784" y="603"/>
                    <a:pt x="12784" y="602"/>
                  </a:cubicBezTo>
                  <a:lnTo>
                    <a:pt x="12784" y="602"/>
                  </a:lnTo>
                  <a:cubicBezTo>
                    <a:pt x="10737" y="1655"/>
                    <a:pt x="8724" y="2190"/>
                    <a:pt x="6746" y="2190"/>
                  </a:cubicBezTo>
                  <a:cubicBezTo>
                    <a:pt x="4449" y="2190"/>
                    <a:pt x="2200" y="1468"/>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 name="Google Shape;2704;p50">
              <a:extLst>
                <a:ext uri="{FF2B5EF4-FFF2-40B4-BE49-F238E27FC236}">
                  <a16:creationId xmlns:a16="http://schemas.microsoft.com/office/drawing/2014/main" id="{FEDC3F5F-05EE-40D1-B4CC-7540287D3550}"/>
                </a:ext>
              </a:extLst>
            </p:cNvPr>
            <p:cNvSpPr/>
            <p:nvPr/>
          </p:nvSpPr>
          <p:spPr>
            <a:xfrm>
              <a:off x="5073633" y="1488216"/>
              <a:ext cx="228268" cy="249149"/>
            </a:xfrm>
            <a:custGeom>
              <a:avLst/>
              <a:gdLst/>
              <a:ahLst/>
              <a:cxnLst/>
              <a:rect l="l" t="t" r="r" b="b"/>
              <a:pathLst>
                <a:path w="5149" h="5620" extrusionOk="0">
                  <a:moveTo>
                    <a:pt x="2433" y="0"/>
                  </a:moveTo>
                  <a:cubicBezTo>
                    <a:pt x="2211" y="0"/>
                    <a:pt x="1996" y="208"/>
                    <a:pt x="1996" y="208"/>
                  </a:cubicBezTo>
                  <a:cubicBezTo>
                    <a:pt x="1925" y="182"/>
                    <a:pt x="1676" y="45"/>
                    <a:pt x="1412" y="45"/>
                  </a:cubicBezTo>
                  <a:cubicBezTo>
                    <a:pt x="1207" y="45"/>
                    <a:pt x="992" y="127"/>
                    <a:pt x="842" y="407"/>
                  </a:cubicBezTo>
                  <a:cubicBezTo>
                    <a:pt x="630" y="756"/>
                    <a:pt x="1057" y="1045"/>
                    <a:pt x="1057" y="1045"/>
                  </a:cubicBezTo>
                  <a:cubicBezTo>
                    <a:pt x="1057" y="1045"/>
                    <a:pt x="980" y="1024"/>
                    <a:pt x="872" y="1024"/>
                  </a:cubicBezTo>
                  <a:cubicBezTo>
                    <a:pt x="697" y="1024"/>
                    <a:pt x="441" y="1079"/>
                    <a:pt x="305" y="1366"/>
                  </a:cubicBezTo>
                  <a:cubicBezTo>
                    <a:pt x="85" y="1829"/>
                    <a:pt x="634" y="2138"/>
                    <a:pt x="634" y="2138"/>
                  </a:cubicBezTo>
                  <a:cubicBezTo>
                    <a:pt x="378" y="2142"/>
                    <a:pt x="159" y="2317"/>
                    <a:pt x="102" y="2565"/>
                  </a:cubicBezTo>
                  <a:cubicBezTo>
                    <a:pt x="20" y="2805"/>
                    <a:pt x="138" y="3065"/>
                    <a:pt x="370" y="3159"/>
                  </a:cubicBezTo>
                  <a:cubicBezTo>
                    <a:pt x="211" y="3252"/>
                    <a:pt x="98" y="3402"/>
                    <a:pt x="49" y="3581"/>
                  </a:cubicBezTo>
                  <a:cubicBezTo>
                    <a:pt x="16" y="3748"/>
                    <a:pt x="0" y="4236"/>
                    <a:pt x="1045" y="4715"/>
                  </a:cubicBezTo>
                  <a:cubicBezTo>
                    <a:pt x="1894" y="5382"/>
                    <a:pt x="2520" y="5545"/>
                    <a:pt x="2520" y="5545"/>
                  </a:cubicBezTo>
                  <a:cubicBezTo>
                    <a:pt x="2690" y="5596"/>
                    <a:pt x="2858" y="5619"/>
                    <a:pt x="3023" y="5619"/>
                  </a:cubicBezTo>
                  <a:cubicBezTo>
                    <a:pt x="4183" y="5619"/>
                    <a:pt x="5148" y="4439"/>
                    <a:pt x="4935" y="3321"/>
                  </a:cubicBezTo>
                  <a:cubicBezTo>
                    <a:pt x="4935" y="3321"/>
                    <a:pt x="4544" y="1358"/>
                    <a:pt x="4313" y="1094"/>
                  </a:cubicBezTo>
                  <a:cubicBezTo>
                    <a:pt x="3971" y="699"/>
                    <a:pt x="2894" y="61"/>
                    <a:pt x="2439" y="0"/>
                  </a:cubicBezTo>
                  <a:cubicBezTo>
                    <a:pt x="2437" y="0"/>
                    <a:pt x="2435" y="0"/>
                    <a:pt x="2433" y="0"/>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2705;p50">
              <a:extLst>
                <a:ext uri="{FF2B5EF4-FFF2-40B4-BE49-F238E27FC236}">
                  <a16:creationId xmlns:a16="http://schemas.microsoft.com/office/drawing/2014/main" id="{FCAB5563-6D93-4B79-8660-1E33DDA49A61}"/>
                </a:ext>
              </a:extLst>
            </p:cNvPr>
            <p:cNvSpPr/>
            <p:nvPr/>
          </p:nvSpPr>
          <p:spPr>
            <a:xfrm>
              <a:off x="5106971" y="1494334"/>
              <a:ext cx="86182" cy="79001"/>
            </a:xfrm>
            <a:custGeom>
              <a:avLst/>
              <a:gdLst/>
              <a:ahLst/>
              <a:cxnLst/>
              <a:rect l="l" t="t" r="r" b="b"/>
              <a:pathLst>
                <a:path w="1944" h="1782" extrusionOk="0">
                  <a:moveTo>
                    <a:pt x="1081" y="1"/>
                  </a:moveTo>
                  <a:lnTo>
                    <a:pt x="0" y="1415"/>
                  </a:lnTo>
                  <a:lnTo>
                    <a:pt x="24" y="1448"/>
                  </a:lnTo>
                  <a:cubicBezTo>
                    <a:pt x="211" y="1659"/>
                    <a:pt x="427" y="1773"/>
                    <a:pt x="659" y="1781"/>
                  </a:cubicBezTo>
                  <a:cubicBezTo>
                    <a:pt x="667" y="1781"/>
                    <a:pt x="676" y="1781"/>
                    <a:pt x="685" y="1781"/>
                  </a:cubicBezTo>
                  <a:cubicBezTo>
                    <a:pt x="818" y="1781"/>
                    <a:pt x="947" y="1753"/>
                    <a:pt x="1065" y="1695"/>
                  </a:cubicBezTo>
                  <a:cubicBezTo>
                    <a:pt x="1346" y="1578"/>
                    <a:pt x="1565" y="1362"/>
                    <a:pt x="1654" y="1269"/>
                  </a:cubicBezTo>
                  <a:lnTo>
                    <a:pt x="1943" y="984"/>
                  </a:lnTo>
                  <a:lnTo>
                    <a:pt x="1943" y="984"/>
                  </a:lnTo>
                  <a:cubicBezTo>
                    <a:pt x="1939" y="984"/>
                    <a:pt x="1191" y="1683"/>
                    <a:pt x="663" y="1691"/>
                  </a:cubicBezTo>
                  <a:cubicBezTo>
                    <a:pt x="468" y="1679"/>
                    <a:pt x="289" y="1590"/>
                    <a:pt x="122" y="1415"/>
                  </a:cubicBezTo>
                  <a:lnTo>
                    <a:pt x="1244" y="70"/>
                  </a:lnTo>
                  <a:lnTo>
                    <a:pt x="1081"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2706;p50">
              <a:extLst>
                <a:ext uri="{FF2B5EF4-FFF2-40B4-BE49-F238E27FC236}">
                  <a16:creationId xmlns:a16="http://schemas.microsoft.com/office/drawing/2014/main" id="{2D9F6159-6A41-4325-ACE5-76DBF737B823}"/>
                </a:ext>
              </a:extLst>
            </p:cNvPr>
            <p:cNvSpPr/>
            <p:nvPr/>
          </p:nvSpPr>
          <p:spPr>
            <a:xfrm>
              <a:off x="5090036" y="1559546"/>
              <a:ext cx="98418" cy="127855"/>
            </a:xfrm>
            <a:custGeom>
              <a:avLst/>
              <a:gdLst/>
              <a:ahLst/>
              <a:cxnLst/>
              <a:rect l="l" t="t" r="r" b="b"/>
              <a:pathLst>
                <a:path w="2220" h="2884" extrusionOk="0">
                  <a:moveTo>
                    <a:pt x="0" y="1558"/>
                  </a:moveTo>
                  <a:cubicBezTo>
                    <a:pt x="9" y="1562"/>
                    <a:pt x="17" y="1567"/>
                    <a:pt x="26" y="1571"/>
                  </a:cubicBezTo>
                  <a:lnTo>
                    <a:pt x="26" y="1571"/>
                  </a:lnTo>
                  <a:cubicBezTo>
                    <a:pt x="17" y="1566"/>
                    <a:pt x="9" y="1562"/>
                    <a:pt x="0" y="1558"/>
                  </a:cubicBezTo>
                  <a:close/>
                  <a:moveTo>
                    <a:pt x="1728" y="1"/>
                  </a:moveTo>
                  <a:lnTo>
                    <a:pt x="1687" y="82"/>
                  </a:lnTo>
                  <a:cubicBezTo>
                    <a:pt x="1703" y="94"/>
                    <a:pt x="2114" y="290"/>
                    <a:pt x="1996" y="757"/>
                  </a:cubicBezTo>
                  <a:cubicBezTo>
                    <a:pt x="1927" y="1029"/>
                    <a:pt x="1764" y="1102"/>
                    <a:pt x="1719" y="1123"/>
                  </a:cubicBezTo>
                  <a:cubicBezTo>
                    <a:pt x="1134" y="940"/>
                    <a:pt x="642" y="777"/>
                    <a:pt x="264" y="533"/>
                  </a:cubicBezTo>
                  <a:lnTo>
                    <a:pt x="264" y="533"/>
                  </a:lnTo>
                  <a:cubicBezTo>
                    <a:pt x="707" y="826"/>
                    <a:pt x="1191" y="1054"/>
                    <a:pt x="1699" y="1212"/>
                  </a:cubicBezTo>
                  <a:cubicBezTo>
                    <a:pt x="1821" y="1314"/>
                    <a:pt x="1862" y="1480"/>
                    <a:pt x="1809" y="1631"/>
                  </a:cubicBezTo>
                  <a:cubicBezTo>
                    <a:pt x="1764" y="1798"/>
                    <a:pt x="1650" y="1932"/>
                    <a:pt x="1496" y="2005"/>
                  </a:cubicBezTo>
                  <a:cubicBezTo>
                    <a:pt x="966" y="1909"/>
                    <a:pt x="459" y="1790"/>
                    <a:pt x="26" y="1571"/>
                  </a:cubicBezTo>
                  <a:lnTo>
                    <a:pt x="26" y="1571"/>
                  </a:lnTo>
                  <a:cubicBezTo>
                    <a:pt x="461" y="1793"/>
                    <a:pt x="929" y="1995"/>
                    <a:pt x="1463" y="2090"/>
                  </a:cubicBezTo>
                  <a:cubicBezTo>
                    <a:pt x="1488" y="2188"/>
                    <a:pt x="1549" y="2545"/>
                    <a:pt x="1154" y="2720"/>
                  </a:cubicBezTo>
                  <a:lnTo>
                    <a:pt x="1150" y="2720"/>
                  </a:lnTo>
                  <a:cubicBezTo>
                    <a:pt x="1018" y="2777"/>
                    <a:pt x="872" y="2797"/>
                    <a:pt x="730" y="2797"/>
                  </a:cubicBezTo>
                  <a:cubicBezTo>
                    <a:pt x="359" y="2797"/>
                    <a:pt x="15" y="2659"/>
                    <a:pt x="12" y="2659"/>
                  </a:cubicBezTo>
                  <a:lnTo>
                    <a:pt x="12" y="2663"/>
                  </a:lnTo>
                  <a:cubicBezTo>
                    <a:pt x="30" y="2675"/>
                    <a:pt x="438" y="2883"/>
                    <a:pt x="832" y="2883"/>
                  </a:cubicBezTo>
                  <a:cubicBezTo>
                    <a:pt x="970" y="2883"/>
                    <a:pt x="1106" y="2858"/>
                    <a:pt x="1223" y="2789"/>
                  </a:cubicBezTo>
                  <a:cubicBezTo>
                    <a:pt x="1679" y="2525"/>
                    <a:pt x="1606" y="2228"/>
                    <a:pt x="1557" y="2074"/>
                  </a:cubicBezTo>
                  <a:cubicBezTo>
                    <a:pt x="1638" y="2033"/>
                    <a:pt x="1866" y="1903"/>
                    <a:pt x="1935" y="1663"/>
                  </a:cubicBezTo>
                  <a:cubicBezTo>
                    <a:pt x="2008" y="1424"/>
                    <a:pt x="1870" y="1261"/>
                    <a:pt x="1801" y="1184"/>
                  </a:cubicBezTo>
                  <a:cubicBezTo>
                    <a:pt x="1886" y="1139"/>
                    <a:pt x="2024" y="1029"/>
                    <a:pt x="2089" y="777"/>
                  </a:cubicBezTo>
                  <a:cubicBezTo>
                    <a:pt x="2219" y="241"/>
                    <a:pt x="1732" y="1"/>
                    <a:pt x="1728"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 name="Google Shape;2707;p50">
              <a:extLst>
                <a:ext uri="{FF2B5EF4-FFF2-40B4-BE49-F238E27FC236}">
                  <a16:creationId xmlns:a16="http://schemas.microsoft.com/office/drawing/2014/main" id="{FB419A9D-D828-4507-8C21-751F9497ECEB}"/>
                </a:ext>
              </a:extLst>
            </p:cNvPr>
            <p:cNvSpPr/>
            <p:nvPr/>
          </p:nvSpPr>
          <p:spPr>
            <a:xfrm>
              <a:off x="5158661" y="1537956"/>
              <a:ext cx="64193" cy="101654"/>
            </a:xfrm>
            <a:custGeom>
              <a:avLst/>
              <a:gdLst/>
              <a:ahLst/>
              <a:cxnLst/>
              <a:rect l="l" t="t" r="r" b="b"/>
              <a:pathLst>
                <a:path w="1448" h="2293" extrusionOk="0">
                  <a:moveTo>
                    <a:pt x="777" y="0"/>
                  </a:moveTo>
                  <a:lnTo>
                    <a:pt x="553" y="187"/>
                  </a:lnTo>
                  <a:cubicBezTo>
                    <a:pt x="549" y="203"/>
                    <a:pt x="1" y="1496"/>
                    <a:pt x="1448" y="2293"/>
                  </a:cubicBezTo>
                  <a:cubicBezTo>
                    <a:pt x="175" y="1321"/>
                    <a:pt x="753" y="57"/>
                    <a:pt x="777"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 name="Google Shape;2708;p50">
              <a:extLst>
                <a:ext uri="{FF2B5EF4-FFF2-40B4-BE49-F238E27FC236}">
                  <a16:creationId xmlns:a16="http://schemas.microsoft.com/office/drawing/2014/main" id="{E4297ADB-0064-477A-9838-1C353109EEB1}"/>
                </a:ext>
              </a:extLst>
            </p:cNvPr>
            <p:cNvSpPr/>
            <p:nvPr/>
          </p:nvSpPr>
          <p:spPr>
            <a:xfrm>
              <a:off x="5240276" y="1658672"/>
              <a:ext cx="43136" cy="71420"/>
            </a:xfrm>
            <a:custGeom>
              <a:avLst/>
              <a:gdLst/>
              <a:ahLst/>
              <a:cxnLst/>
              <a:rect l="l" t="t" r="r" b="b"/>
              <a:pathLst>
                <a:path w="973" h="1611" extrusionOk="0">
                  <a:moveTo>
                    <a:pt x="960" y="1"/>
                  </a:moveTo>
                  <a:cubicBezTo>
                    <a:pt x="960" y="1"/>
                    <a:pt x="858" y="1200"/>
                    <a:pt x="1" y="1610"/>
                  </a:cubicBezTo>
                  <a:lnTo>
                    <a:pt x="464" y="1610"/>
                  </a:lnTo>
                  <a:cubicBezTo>
                    <a:pt x="826" y="1175"/>
                    <a:pt x="972" y="626"/>
                    <a:pt x="960"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 name="Google Shape;2709;p50">
              <a:extLst>
                <a:ext uri="{FF2B5EF4-FFF2-40B4-BE49-F238E27FC236}">
                  <a16:creationId xmlns:a16="http://schemas.microsoft.com/office/drawing/2014/main" id="{6EFABED5-36B6-4EBA-BCEE-D1F6B1947AF4}"/>
                </a:ext>
              </a:extLst>
            </p:cNvPr>
            <p:cNvSpPr/>
            <p:nvPr/>
          </p:nvSpPr>
          <p:spPr>
            <a:xfrm>
              <a:off x="7270935" y="269892"/>
              <a:ext cx="249415" cy="365965"/>
            </a:xfrm>
            <a:custGeom>
              <a:avLst/>
              <a:gdLst/>
              <a:ahLst/>
              <a:cxnLst/>
              <a:rect l="l" t="t" r="r" b="b"/>
              <a:pathLst>
                <a:path w="5626" h="8255" extrusionOk="0">
                  <a:moveTo>
                    <a:pt x="3390" y="0"/>
                  </a:moveTo>
                  <a:cubicBezTo>
                    <a:pt x="3224" y="0"/>
                    <a:pt x="3048" y="78"/>
                    <a:pt x="2943" y="249"/>
                  </a:cubicBezTo>
                  <a:cubicBezTo>
                    <a:pt x="2415" y="907"/>
                    <a:pt x="1712" y="3623"/>
                    <a:pt x="1447" y="3830"/>
                  </a:cubicBezTo>
                  <a:cubicBezTo>
                    <a:pt x="1429" y="3844"/>
                    <a:pt x="1410" y="3851"/>
                    <a:pt x="1392" y="3851"/>
                  </a:cubicBezTo>
                  <a:cubicBezTo>
                    <a:pt x="1154" y="3851"/>
                    <a:pt x="866" y="2799"/>
                    <a:pt x="360" y="2799"/>
                  </a:cubicBezTo>
                  <a:cubicBezTo>
                    <a:pt x="327" y="2799"/>
                    <a:pt x="292" y="2804"/>
                    <a:pt x="256" y="2814"/>
                  </a:cubicBezTo>
                  <a:cubicBezTo>
                    <a:pt x="0" y="2891"/>
                    <a:pt x="488" y="4757"/>
                    <a:pt x="1029" y="5948"/>
                  </a:cubicBezTo>
                  <a:cubicBezTo>
                    <a:pt x="1175" y="7156"/>
                    <a:pt x="2264" y="8254"/>
                    <a:pt x="3186" y="8254"/>
                  </a:cubicBezTo>
                  <a:cubicBezTo>
                    <a:pt x="3545" y="8254"/>
                    <a:pt x="3879" y="8087"/>
                    <a:pt x="4122" y="7695"/>
                  </a:cubicBezTo>
                  <a:cubicBezTo>
                    <a:pt x="5378" y="6122"/>
                    <a:pt x="5545" y="3862"/>
                    <a:pt x="5545" y="2887"/>
                  </a:cubicBezTo>
                  <a:cubicBezTo>
                    <a:pt x="5625" y="2170"/>
                    <a:pt x="5424" y="1912"/>
                    <a:pt x="5203" y="1912"/>
                  </a:cubicBezTo>
                  <a:cubicBezTo>
                    <a:pt x="5146" y="1912"/>
                    <a:pt x="5088" y="1929"/>
                    <a:pt x="5032" y="1960"/>
                  </a:cubicBezTo>
                  <a:cubicBezTo>
                    <a:pt x="5274" y="1381"/>
                    <a:pt x="5023" y="1004"/>
                    <a:pt x="4706" y="1004"/>
                  </a:cubicBezTo>
                  <a:cubicBezTo>
                    <a:pt x="4634" y="1004"/>
                    <a:pt x="4558" y="1024"/>
                    <a:pt x="4484" y="1066"/>
                  </a:cubicBezTo>
                  <a:cubicBezTo>
                    <a:pt x="4717" y="476"/>
                    <a:pt x="4416" y="187"/>
                    <a:pt x="4127" y="187"/>
                  </a:cubicBezTo>
                  <a:cubicBezTo>
                    <a:pt x="3999" y="187"/>
                    <a:pt x="3872" y="244"/>
                    <a:pt x="3797" y="359"/>
                  </a:cubicBezTo>
                  <a:cubicBezTo>
                    <a:pt x="3797" y="130"/>
                    <a:pt x="3602" y="0"/>
                    <a:pt x="3390" y="0"/>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 name="Google Shape;2710;p50">
              <a:extLst>
                <a:ext uri="{FF2B5EF4-FFF2-40B4-BE49-F238E27FC236}">
                  <a16:creationId xmlns:a16="http://schemas.microsoft.com/office/drawing/2014/main" id="{CF89AE8E-2B6F-4415-B346-7DB4684015E9}"/>
                </a:ext>
              </a:extLst>
            </p:cNvPr>
            <p:cNvSpPr/>
            <p:nvPr/>
          </p:nvSpPr>
          <p:spPr>
            <a:xfrm>
              <a:off x="7331670" y="427225"/>
              <a:ext cx="64903" cy="87069"/>
            </a:xfrm>
            <a:custGeom>
              <a:avLst/>
              <a:gdLst/>
              <a:ahLst/>
              <a:cxnLst/>
              <a:rect l="l" t="t" r="r" b="b"/>
              <a:pathLst>
                <a:path w="1464" h="1964" extrusionOk="0">
                  <a:moveTo>
                    <a:pt x="236" y="0"/>
                  </a:moveTo>
                  <a:cubicBezTo>
                    <a:pt x="126" y="256"/>
                    <a:pt x="61" y="281"/>
                    <a:pt x="0" y="293"/>
                  </a:cubicBezTo>
                  <a:cubicBezTo>
                    <a:pt x="0" y="293"/>
                    <a:pt x="1114" y="387"/>
                    <a:pt x="1463" y="1964"/>
                  </a:cubicBezTo>
                  <a:cubicBezTo>
                    <a:pt x="1382" y="1053"/>
                    <a:pt x="1114" y="322"/>
                    <a:pt x="236"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 name="Google Shape;2711;p50">
              <a:extLst>
                <a:ext uri="{FF2B5EF4-FFF2-40B4-BE49-F238E27FC236}">
                  <a16:creationId xmlns:a16="http://schemas.microsoft.com/office/drawing/2014/main" id="{49313586-28B0-4FD6-9DAA-B888AEBDF0FE}"/>
                </a:ext>
              </a:extLst>
            </p:cNvPr>
            <p:cNvSpPr/>
            <p:nvPr/>
          </p:nvSpPr>
          <p:spPr>
            <a:xfrm>
              <a:off x="7395818" y="285762"/>
              <a:ext cx="43623" cy="112117"/>
            </a:xfrm>
            <a:custGeom>
              <a:avLst/>
              <a:gdLst/>
              <a:ahLst/>
              <a:cxnLst/>
              <a:rect l="l" t="t" r="r" b="b"/>
              <a:pathLst>
                <a:path w="984" h="2529" extrusionOk="0">
                  <a:moveTo>
                    <a:pt x="984" y="1"/>
                  </a:moveTo>
                  <a:lnTo>
                    <a:pt x="0" y="2435"/>
                  </a:lnTo>
                  <a:lnTo>
                    <a:pt x="151" y="2529"/>
                  </a:lnTo>
                  <a:lnTo>
                    <a:pt x="984"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 name="Google Shape;2712;p50">
              <a:extLst>
                <a:ext uri="{FF2B5EF4-FFF2-40B4-BE49-F238E27FC236}">
                  <a16:creationId xmlns:a16="http://schemas.microsoft.com/office/drawing/2014/main" id="{DACB0376-193B-48F7-8227-1B722D9B4541}"/>
                </a:ext>
              </a:extLst>
            </p:cNvPr>
            <p:cNvSpPr/>
            <p:nvPr/>
          </p:nvSpPr>
          <p:spPr>
            <a:xfrm>
              <a:off x="7430574" y="317105"/>
              <a:ext cx="39146" cy="103472"/>
            </a:xfrm>
            <a:custGeom>
              <a:avLst/>
              <a:gdLst/>
              <a:ahLst/>
              <a:cxnLst/>
              <a:rect l="l" t="t" r="r" b="b"/>
              <a:pathLst>
                <a:path w="883" h="2334" extrusionOk="0">
                  <a:moveTo>
                    <a:pt x="883" y="1"/>
                  </a:moveTo>
                  <a:lnTo>
                    <a:pt x="1" y="2253"/>
                  </a:lnTo>
                  <a:lnTo>
                    <a:pt x="131" y="2334"/>
                  </a:lnTo>
                  <a:lnTo>
                    <a:pt x="883"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Google Shape;2713;p50">
              <a:extLst>
                <a:ext uri="{FF2B5EF4-FFF2-40B4-BE49-F238E27FC236}">
                  <a16:creationId xmlns:a16="http://schemas.microsoft.com/office/drawing/2014/main" id="{14F2C9D9-27A2-4A96-AA1E-80F97CBC8358}"/>
                </a:ext>
              </a:extLst>
            </p:cNvPr>
            <p:cNvSpPr/>
            <p:nvPr/>
          </p:nvSpPr>
          <p:spPr>
            <a:xfrm>
              <a:off x="7461207" y="356604"/>
              <a:ext cx="33737" cy="91946"/>
            </a:xfrm>
            <a:custGeom>
              <a:avLst/>
              <a:gdLst/>
              <a:ahLst/>
              <a:cxnLst/>
              <a:rect l="l" t="t" r="r" b="b"/>
              <a:pathLst>
                <a:path w="761" h="2074" extrusionOk="0">
                  <a:moveTo>
                    <a:pt x="761" y="0"/>
                  </a:moveTo>
                  <a:lnTo>
                    <a:pt x="1" y="2000"/>
                  </a:lnTo>
                  <a:lnTo>
                    <a:pt x="119" y="2073"/>
                  </a:lnTo>
                  <a:lnTo>
                    <a:pt x="761"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 name="Google Shape;2714;p50">
              <a:extLst>
                <a:ext uri="{FF2B5EF4-FFF2-40B4-BE49-F238E27FC236}">
                  <a16:creationId xmlns:a16="http://schemas.microsoft.com/office/drawing/2014/main" id="{4E9A7D40-B83F-440E-A7C7-4F55CEA381D2}"/>
                </a:ext>
              </a:extLst>
            </p:cNvPr>
            <p:cNvSpPr/>
            <p:nvPr/>
          </p:nvSpPr>
          <p:spPr>
            <a:xfrm>
              <a:off x="7371480" y="385420"/>
              <a:ext cx="110521" cy="90128"/>
            </a:xfrm>
            <a:custGeom>
              <a:avLst/>
              <a:gdLst/>
              <a:ahLst/>
              <a:cxnLst/>
              <a:rect l="l" t="t" r="r" b="b"/>
              <a:pathLst>
                <a:path w="2493" h="2033" extrusionOk="0">
                  <a:moveTo>
                    <a:pt x="0" y="0"/>
                  </a:moveTo>
                  <a:lnTo>
                    <a:pt x="0" y="0"/>
                  </a:lnTo>
                  <a:cubicBezTo>
                    <a:pt x="740" y="212"/>
                    <a:pt x="2021" y="1118"/>
                    <a:pt x="2492" y="2033"/>
                  </a:cubicBezTo>
                  <a:cubicBezTo>
                    <a:pt x="2285" y="1147"/>
                    <a:pt x="870" y="57"/>
                    <a:pt x="0"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 name="Google Shape;2715;p50">
              <a:extLst>
                <a:ext uri="{FF2B5EF4-FFF2-40B4-BE49-F238E27FC236}">
                  <a16:creationId xmlns:a16="http://schemas.microsoft.com/office/drawing/2014/main" id="{4898519A-CA06-4318-AEC7-82C25CE4DFDB}"/>
                </a:ext>
              </a:extLst>
            </p:cNvPr>
            <p:cNvSpPr/>
            <p:nvPr/>
          </p:nvSpPr>
          <p:spPr>
            <a:xfrm>
              <a:off x="7364653" y="600030"/>
              <a:ext cx="69779" cy="45263"/>
            </a:xfrm>
            <a:custGeom>
              <a:avLst/>
              <a:gdLst/>
              <a:ahLst/>
              <a:cxnLst/>
              <a:rect l="l" t="t" r="r" b="b"/>
              <a:pathLst>
                <a:path w="1574" h="1021" extrusionOk="0">
                  <a:moveTo>
                    <a:pt x="0" y="0"/>
                  </a:moveTo>
                  <a:cubicBezTo>
                    <a:pt x="289" y="635"/>
                    <a:pt x="691" y="1021"/>
                    <a:pt x="1268" y="1021"/>
                  </a:cubicBezTo>
                  <a:lnTo>
                    <a:pt x="1573" y="667"/>
                  </a:lnTo>
                  <a:lnTo>
                    <a:pt x="1573" y="667"/>
                  </a:lnTo>
                  <a:cubicBezTo>
                    <a:pt x="1415" y="739"/>
                    <a:pt x="1264" y="773"/>
                    <a:pt x="1119" y="773"/>
                  </a:cubicBezTo>
                  <a:cubicBezTo>
                    <a:pt x="696" y="773"/>
                    <a:pt x="327" y="485"/>
                    <a:pt x="0"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 name="Google Shape;2716;p50">
              <a:extLst>
                <a:ext uri="{FF2B5EF4-FFF2-40B4-BE49-F238E27FC236}">
                  <a16:creationId xmlns:a16="http://schemas.microsoft.com/office/drawing/2014/main" id="{73BC4FCF-941F-4B3C-8113-A7B3232888E5}"/>
                </a:ext>
              </a:extLst>
            </p:cNvPr>
            <p:cNvSpPr/>
            <p:nvPr/>
          </p:nvSpPr>
          <p:spPr>
            <a:xfrm>
              <a:off x="6958485" y="826166"/>
              <a:ext cx="48145" cy="52312"/>
            </a:xfrm>
            <a:custGeom>
              <a:avLst/>
              <a:gdLst/>
              <a:ahLst/>
              <a:cxnLst/>
              <a:rect l="l" t="t" r="r" b="b"/>
              <a:pathLst>
                <a:path w="1086" h="1180" extrusionOk="0">
                  <a:moveTo>
                    <a:pt x="431" y="1"/>
                  </a:moveTo>
                  <a:lnTo>
                    <a:pt x="0" y="86"/>
                  </a:lnTo>
                  <a:lnTo>
                    <a:pt x="1085" y="1179"/>
                  </a:lnTo>
                  <a:lnTo>
                    <a:pt x="431"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 name="Google Shape;2717;p50">
              <a:extLst>
                <a:ext uri="{FF2B5EF4-FFF2-40B4-BE49-F238E27FC236}">
                  <a16:creationId xmlns:a16="http://schemas.microsoft.com/office/drawing/2014/main" id="{DE67873E-FC2B-4C7C-AA3A-BB7FFFE499D2}"/>
                </a:ext>
              </a:extLst>
            </p:cNvPr>
            <p:cNvSpPr/>
            <p:nvPr/>
          </p:nvSpPr>
          <p:spPr>
            <a:xfrm>
              <a:off x="5705582" y="1520445"/>
              <a:ext cx="26334" cy="62775"/>
            </a:xfrm>
            <a:custGeom>
              <a:avLst/>
              <a:gdLst/>
              <a:ahLst/>
              <a:cxnLst/>
              <a:rect l="l" t="t" r="r" b="b"/>
              <a:pathLst>
                <a:path w="594" h="1416" extrusionOk="0">
                  <a:moveTo>
                    <a:pt x="264" y="1"/>
                  </a:moveTo>
                  <a:lnTo>
                    <a:pt x="0" y="298"/>
                  </a:lnTo>
                  <a:lnTo>
                    <a:pt x="594" y="1415"/>
                  </a:lnTo>
                  <a:lnTo>
                    <a:pt x="264"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0" name="Google Shape;2718;p50">
              <a:extLst>
                <a:ext uri="{FF2B5EF4-FFF2-40B4-BE49-F238E27FC236}">
                  <a16:creationId xmlns:a16="http://schemas.microsoft.com/office/drawing/2014/main" id="{98338C5C-82A5-48E2-9FD7-F9FDB4687115}"/>
                </a:ext>
              </a:extLst>
            </p:cNvPr>
            <p:cNvSpPr/>
            <p:nvPr/>
          </p:nvSpPr>
          <p:spPr>
            <a:xfrm>
              <a:off x="6114055" y="954329"/>
              <a:ext cx="347301" cy="364236"/>
            </a:xfrm>
            <a:custGeom>
              <a:avLst/>
              <a:gdLst/>
              <a:ahLst/>
              <a:cxnLst/>
              <a:rect l="l" t="t" r="r" b="b"/>
              <a:pathLst>
                <a:path w="7834" h="8216" extrusionOk="0">
                  <a:moveTo>
                    <a:pt x="5504" y="0"/>
                  </a:moveTo>
                  <a:cubicBezTo>
                    <a:pt x="4781" y="0"/>
                    <a:pt x="3933" y="196"/>
                    <a:pt x="3066" y="597"/>
                  </a:cubicBezTo>
                  <a:cubicBezTo>
                    <a:pt x="1098" y="1512"/>
                    <a:pt x="1" y="3040"/>
                    <a:pt x="517" y="4158"/>
                  </a:cubicBezTo>
                  <a:cubicBezTo>
                    <a:pt x="842" y="4865"/>
                    <a:pt x="4219" y="8215"/>
                    <a:pt x="5848" y="8215"/>
                  </a:cubicBezTo>
                  <a:cubicBezTo>
                    <a:pt x="5968" y="8215"/>
                    <a:pt x="6080" y="8197"/>
                    <a:pt x="6179" y="8157"/>
                  </a:cubicBezTo>
                  <a:cubicBezTo>
                    <a:pt x="7622" y="7588"/>
                    <a:pt x="7834" y="1808"/>
                    <a:pt x="7443" y="951"/>
                  </a:cubicBezTo>
                  <a:cubicBezTo>
                    <a:pt x="7151" y="323"/>
                    <a:pt x="6430" y="0"/>
                    <a:pt x="55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 name="Google Shape;2719;p50">
              <a:extLst>
                <a:ext uri="{FF2B5EF4-FFF2-40B4-BE49-F238E27FC236}">
                  <a16:creationId xmlns:a16="http://schemas.microsoft.com/office/drawing/2014/main" id="{33EFB8C0-EA18-420D-A4A7-1515E852D9A3}"/>
                </a:ext>
              </a:extLst>
            </p:cNvPr>
            <p:cNvSpPr/>
            <p:nvPr/>
          </p:nvSpPr>
          <p:spPr>
            <a:xfrm>
              <a:off x="6139678" y="976318"/>
              <a:ext cx="301683" cy="303190"/>
            </a:xfrm>
            <a:custGeom>
              <a:avLst/>
              <a:gdLst/>
              <a:ahLst/>
              <a:cxnLst/>
              <a:rect l="l" t="t" r="r" b="b"/>
              <a:pathLst>
                <a:path w="6805" h="6839" extrusionOk="0">
                  <a:moveTo>
                    <a:pt x="4936" y="0"/>
                  </a:moveTo>
                  <a:cubicBezTo>
                    <a:pt x="4281" y="0"/>
                    <a:pt x="3490" y="182"/>
                    <a:pt x="2699" y="548"/>
                  </a:cubicBezTo>
                  <a:cubicBezTo>
                    <a:pt x="1032" y="1321"/>
                    <a:pt x="0" y="2621"/>
                    <a:pt x="386" y="3459"/>
                  </a:cubicBezTo>
                  <a:cubicBezTo>
                    <a:pt x="744" y="4235"/>
                    <a:pt x="3631" y="6838"/>
                    <a:pt x="4944" y="6838"/>
                  </a:cubicBezTo>
                  <a:cubicBezTo>
                    <a:pt x="5048" y="6838"/>
                    <a:pt x="5141" y="6822"/>
                    <a:pt x="5223" y="6788"/>
                  </a:cubicBezTo>
                  <a:cubicBezTo>
                    <a:pt x="6345" y="6312"/>
                    <a:pt x="6804" y="1503"/>
                    <a:pt x="6418" y="662"/>
                  </a:cubicBezTo>
                  <a:cubicBezTo>
                    <a:pt x="6215" y="222"/>
                    <a:pt x="5659" y="0"/>
                    <a:pt x="493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2" name="Google Shape;2720;p50">
              <a:extLst>
                <a:ext uri="{FF2B5EF4-FFF2-40B4-BE49-F238E27FC236}">
                  <a16:creationId xmlns:a16="http://schemas.microsoft.com/office/drawing/2014/main" id="{26131679-D295-46FE-87CF-A0C3ECDD8807}"/>
                </a:ext>
              </a:extLst>
            </p:cNvPr>
            <p:cNvSpPr/>
            <p:nvPr/>
          </p:nvSpPr>
          <p:spPr>
            <a:xfrm>
              <a:off x="6132630" y="878079"/>
              <a:ext cx="276058" cy="257217"/>
            </a:xfrm>
            <a:custGeom>
              <a:avLst/>
              <a:gdLst/>
              <a:ahLst/>
              <a:cxnLst/>
              <a:rect l="l" t="t" r="r" b="b"/>
              <a:pathLst>
                <a:path w="6227" h="5802" extrusionOk="0">
                  <a:moveTo>
                    <a:pt x="5171" y="0"/>
                  </a:moveTo>
                  <a:lnTo>
                    <a:pt x="0" y="2573"/>
                  </a:lnTo>
                  <a:lnTo>
                    <a:pt x="943" y="4943"/>
                  </a:lnTo>
                  <a:cubicBezTo>
                    <a:pt x="1147" y="5447"/>
                    <a:pt x="1630" y="5784"/>
                    <a:pt x="2175" y="5801"/>
                  </a:cubicBezTo>
                  <a:cubicBezTo>
                    <a:pt x="2210" y="5802"/>
                    <a:pt x="2245" y="5802"/>
                    <a:pt x="2279" y="5802"/>
                  </a:cubicBezTo>
                  <a:cubicBezTo>
                    <a:pt x="4478" y="5802"/>
                    <a:pt x="6226" y="3910"/>
                    <a:pt x="5890" y="2585"/>
                  </a:cubicBezTo>
                  <a:lnTo>
                    <a:pt x="5171" y="0"/>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2721;p50">
              <a:extLst>
                <a:ext uri="{FF2B5EF4-FFF2-40B4-BE49-F238E27FC236}">
                  <a16:creationId xmlns:a16="http://schemas.microsoft.com/office/drawing/2014/main" id="{AE44BDEC-DFA5-4363-8EE6-B305A4FDF470}"/>
                </a:ext>
              </a:extLst>
            </p:cNvPr>
            <p:cNvSpPr/>
            <p:nvPr/>
          </p:nvSpPr>
          <p:spPr>
            <a:xfrm>
              <a:off x="6347239" y="791942"/>
              <a:ext cx="59893" cy="104713"/>
            </a:xfrm>
            <a:custGeom>
              <a:avLst/>
              <a:gdLst/>
              <a:ahLst/>
              <a:cxnLst/>
              <a:rect l="l" t="t" r="r" b="b"/>
              <a:pathLst>
                <a:path w="1351" h="2362" extrusionOk="0">
                  <a:moveTo>
                    <a:pt x="1021" y="0"/>
                  </a:moveTo>
                  <a:lnTo>
                    <a:pt x="1" y="752"/>
                  </a:lnTo>
                  <a:lnTo>
                    <a:pt x="220" y="1773"/>
                  </a:lnTo>
                  <a:lnTo>
                    <a:pt x="480" y="2362"/>
                  </a:lnTo>
                  <a:cubicBezTo>
                    <a:pt x="907" y="1894"/>
                    <a:pt x="1350" y="785"/>
                    <a:pt x="1021"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4" name="Google Shape;2722;p50">
              <a:extLst>
                <a:ext uri="{FF2B5EF4-FFF2-40B4-BE49-F238E27FC236}">
                  <a16:creationId xmlns:a16="http://schemas.microsoft.com/office/drawing/2014/main" id="{783AE1BF-AF7C-48B3-9547-AC9C7D727D28}"/>
                </a:ext>
              </a:extLst>
            </p:cNvPr>
            <p:cNvSpPr/>
            <p:nvPr/>
          </p:nvSpPr>
          <p:spPr>
            <a:xfrm>
              <a:off x="6015328" y="592627"/>
              <a:ext cx="405465" cy="443990"/>
            </a:xfrm>
            <a:custGeom>
              <a:avLst/>
              <a:gdLst/>
              <a:ahLst/>
              <a:cxnLst/>
              <a:rect l="l" t="t" r="r" b="b"/>
              <a:pathLst>
                <a:path w="9146" h="10015" extrusionOk="0">
                  <a:moveTo>
                    <a:pt x="3902" y="1"/>
                  </a:moveTo>
                  <a:lnTo>
                    <a:pt x="1821" y="1204"/>
                  </a:lnTo>
                  <a:lnTo>
                    <a:pt x="0" y="2098"/>
                  </a:lnTo>
                  <a:lnTo>
                    <a:pt x="17" y="3273"/>
                  </a:lnTo>
                  <a:cubicBezTo>
                    <a:pt x="17" y="3273"/>
                    <a:pt x="431" y="5021"/>
                    <a:pt x="797" y="6289"/>
                  </a:cubicBezTo>
                  <a:cubicBezTo>
                    <a:pt x="1110" y="7358"/>
                    <a:pt x="1679" y="8459"/>
                    <a:pt x="2407" y="9305"/>
                  </a:cubicBezTo>
                  <a:cubicBezTo>
                    <a:pt x="2758" y="9706"/>
                    <a:pt x="3221" y="10014"/>
                    <a:pt x="3760" y="10014"/>
                  </a:cubicBezTo>
                  <a:cubicBezTo>
                    <a:pt x="3827" y="10014"/>
                    <a:pt x="3895" y="10010"/>
                    <a:pt x="3963" y="10000"/>
                  </a:cubicBezTo>
                  <a:cubicBezTo>
                    <a:pt x="4744" y="9882"/>
                    <a:pt x="5455" y="9516"/>
                    <a:pt x="6106" y="9081"/>
                  </a:cubicBezTo>
                  <a:cubicBezTo>
                    <a:pt x="6902" y="8557"/>
                    <a:pt x="7646" y="7833"/>
                    <a:pt x="7951" y="6911"/>
                  </a:cubicBezTo>
                  <a:cubicBezTo>
                    <a:pt x="8024" y="6683"/>
                    <a:pt x="8069" y="6447"/>
                    <a:pt x="8081" y="6208"/>
                  </a:cubicBezTo>
                  <a:cubicBezTo>
                    <a:pt x="8085" y="6082"/>
                    <a:pt x="8081" y="5960"/>
                    <a:pt x="8069" y="5834"/>
                  </a:cubicBezTo>
                  <a:cubicBezTo>
                    <a:pt x="8065" y="5797"/>
                    <a:pt x="7988" y="5472"/>
                    <a:pt x="8004" y="5464"/>
                  </a:cubicBezTo>
                  <a:cubicBezTo>
                    <a:pt x="9146" y="4634"/>
                    <a:pt x="8588" y="2638"/>
                    <a:pt x="7785" y="2638"/>
                  </a:cubicBezTo>
                  <a:cubicBezTo>
                    <a:pt x="7605" y="2638"/>
                    <a:pt x="7412" y="2739"/>
                    <a:pt x="7223" y="2976"/>
                  </a:cubicBezTo>
                  <a:lnTo>
                    <a:pt x="6488" y="1074"/>
                  </a:lnTo>
                  <a:lnTo>
                    <a:pt x="3902"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 name="Google Shape;2723;p50">
              <a:extLst>
                <a:ext uri="{FF2B5EF4-FFF2-40B4-BE49-F238E27FC236}">
                  <a16:creationId xmlns:a16="http://schemas.microsoft.com/office/drawing/2014/main" id="{7B345D60-665E-4A56-9A83-D71119735067}"/>
                </a:ext>
              </a:extLst>
            </p:cNvPr>
            <p:cNvSpPr/>
            <p:nvPr/>
          </p:nvSpPr>
          <p:spPr>
            <a:xfrm>
              <a:off x="5944308" y="521829"/>
              <a:ext cx="426966" cy="325667"/>
            </a:xfrm>
            <a:custGeom>
              <a:avLst/>
              <a:gdLst/>
              <a:ahLst/>
              <a:cxnLst/>
              <a:rect l="l" t="t" r="r" b="b"/>
              <a:pathLst>
                <a:path w="9631" h="7346" extrusionOk="0">
                  <a:moveTo>
                    <a:pt x="5332" y="0"/>
                  </a:moveTo>
                  <a:cubicBezTo>
                    <a:pt x="5025" y="0"/>
                    <a:pt x="4715" y="62"/>
                    <a:pt x="4383" y="200"/>
                  </a:cubicBezTo>
                  <a:cubicBezTo>
                    <a:pt x="4212" y="269"/>
                    <a:pt x="3777" y="626"/>
                    <a:pt x="3598" y="663"/>
                  </a:cubicBezTo>
                  <a:cubicBezTo>
                    <a:pt x="3518" y="680"/>
                    <a:pt x="3437" y="686"/>
                    <a:pt x="3356" y="686"/>
                  </a:cubicBezTo>
                  <a:cubicBezTo>
                    <a:pt x="3099" y="686"/>
                    <a:pt x="2839" y="622"/>
                    <a:pt x="2576" y="622"/>
                  </a:cubicBezTo>
                  <a:cubicBezTo>
                    <a:pt x="2565" y="622"/>
                    <a:pt x="2553" y="622"/>
                    <a:pt x="2541" y="622"/>
                  </a:cubicBezTo>
                  <a:cubicBezTo>
                    <a:pt x="2184" y="630"/>
                    <a:pt x="1838" y="765"/>
                    <a:pt x="1566" y="1000"/>
                  </a:cubicBezTo>
                  <a:cubicBezTo>
                    <a:pt x="1220" y="1313"/>
                    <a:pt x="1045" y="1764"/>
                    <a:pt x="720" y="2094"/>
                  </a:cubicBezTo>
                  <a:cubicBezTo>
                    <a:pt x="586" y="2228"/>
                    <a:pt x="440" y="2333"/>
                    <a:pt x="322" y="2476"/>
                  </a:cubicBezTo>
                  <a:cubicBezTo>
                    <a:pt x="1" y="2862"/>
                    <a:pt x="9" y="3407"/>
                    <a:pt x="131" y="3878"/>
                  </a:cubicBezTo>
                  <a:cubicBezTo>
                    <a:pt x="172" y="4024"/>
                    <a:pt x="220" y="4179"/>
                    <a:pt x="220" y="4337"/>
                  </a:cubicBezTo>
                  <a:cubicBezTo>
                    <a:pt x="220" y="4492"/>
                    <a:pt x="196" y="4565"/>
                    <a:pt x="196" y="4683"/>
                  </a:cubicBezTo>
                  <a:cubicBezTo>
                    <a:pt x="196" y="4955"/>
                    <a:pt x="883" y="5589"/>
                    <a:pt x="932" y="5866"/>
                  </a:cubicBezTo>
                  <a:cubicBezTo>
                    <a:pt x="1159" y="7000"/>
                    <a:pt x="1574" y="6451"/>
                    <a:pt x="2249" y="7345"/>
                  </a:cubicBezTo>
                  <a:lnTo>
                    <a:pt x="1887" y="5971"/>
                  </a:lnTo>
                  <a:cubicBezTo>
                    <a:pt x="1761" y="5549"/>
                    <a:pt x="1834" y="5089"/>
                    <a:pt x="1944" y="4715"/>
                  </a:cubicBezTo>
                  <a:cubicBezTo>
                    <a:pt x="2049" y="4346"/>
                    <a:pt x="2281" y="3972"/>
                    <a:pt x="2663" y="3850"/>
                  </a:cubicBezTo>
                  <a:cubicBezTo>
                    <a:pt x="2903" y="3768"/>
                    <a:pt x="3163" y="3801"/>
                    <a:pt x="3407" y="3752"/>
                  </a:cubicBezTo>
                  <a:cubicBezTo>
                    <a:pt x="3789" y="3675"/>
                    <a:pt x="4098" y="3403"/>
                    <a:pt x="4415" y="3171"/>
                  </a:cubicBezTo>
                  <a:cubicBezTo>
                    <a:pt x="4687" y="2978"/>
                    <a:pt x="5002" y="2803"/>
                    <a:pt x="5325" y="2803"/>
                  </a:cubicBezTo>
                  <a:cubicBezTo>
                    <a:pt x="5383" y="2803"/>
                    <a:pt x="5442" y="2809"/>
                    <a:pt x="5500" y="2821"/>
                  </a:cubicBezTo>
                  <a:cubicBezTo>
                    <a:pt x="5525" y="2825"/>
                    <a:pt x="5545" y="2833"/>
                    <a:pt x="5565" y="2846"/>
                  </a:cubicBezTo>
                  <a:cubicBezTo>
                    <a:pt x="5606" y="2886"/>
                    <a:pt x="5626" y="2939"/>
                    <a:pt x="5622" y="2996"/>
                  </a:cubicBezTo>
                  <a:cubicBezTo>
                    <a:pt x="5683" y="3569"/>
                    <a:pt x="5964" y="4183"/>
                    <a:pt x="6533" y="4358"/>
                  </a:cubicBezTo>
                  <a:cubicBezTo>
                    <a:pt x="6704" y="4411"/>
                    <a:pt x="6891" y="4419"/>
                    <a:pt x="7065" y="4472"/>
                  </a:cubicBezTo>
                  <a:cubicBezTo>
                    <a:pt x="7435" y="4602"/>
                    <a:pt x="7667" y="4951"/>
                    <a:pt x="7838" y="5293"/>
                  </a:cubicBezTo>
                  <a:cubicBezTo>
                    <a:pt x="8305" y="6252"/>
                    <a:pt x="8439" y="6093"/>
                    <a:pt x="8744" y="6150"/>
                  </a:cubicBezTo>
                  <a:cubicBezTo>
                    <a:pt x="8825" y="5707"/>
                    <a:pt x="8642" y="5374"/>
                    <a:pt x="8781" y="4939"/>
                  </a:cubicBezTo>
                  <a:cubicBezTo>
                    <a:pt x="8846" y="4728"/>
                    <a:pt x="8927" y="4508"/>
                    <a:pt x="9110" y="4378"/>
                  </a:cubicBezTo>
                  <a:cubicBezTo>
                    <a:pt x="9195" y="4321"/>
                    <a:pt x="9289" y="4285"/>
                    <a:pt x="9386" y="4276"/>
                  </a:cubicBezTo>
                  <a:cubicBezTo>
                    <a:pt x="9447" y="4264"/>
                    <a:pt x="9537" y="4285"/>
                    <a:pt x="9585" y="4244"/>
                  </a:cubicBezTo>
                  <a:cubicBezTo>
                    <a:pt x="9630" y="4203"/>
                    <a:pt x="9630" y="4077"/>
                    <a:pt x="9630" y="4016"/>
                  </a:cubicBezTo>
                  <a:cubicBezTo>
                    <a:pt x="9630" y="3923"/>
                    <a:pt x="9614" y="3829"/>
                    <a:pt x="9590" y="3740"/>
                  </a:cubicBezTo>
                  <a:cubicBezTo>
                    <a:pt x="9565" y="3638"/>
                    <a:pt x="9529" y="3541"/>
                    <a:pt x="9484" y="3447"/>
                  </a:cubicBezTo>
                  <a:cubicBezTo>
                    <a:pt x="9358" y="3183"/>
                    <a:pt x="9183" y="2943"/>
                    <a:pt x="9065" y="2679"/>
                  </a:cubicBezTo>
                  <a:cubicBezTo>
                    <a:pt x="8951" y="2415"/>
                    <a:pt x="8850" y="2000"/>
                    <a:pt x="8707" y="1671"/>
                  </a:cubicBezTo>
                  <a:cubicBezTo>
                    <a:pt x="8565" y="1346"/>
                    <a:pt x="8317" y="1037"/>
                    <a:pt x="7968" y="947"/>
                  </a:cubicBezTo>
                  <a:cubicBezTo>
                    <a:pt x="7838" y="911"/>
                    <a:pt x="7699" y="911"/>
                    <a:pt x="7561" y="886"/>
                  </a:cubicBezTo>
                  <a:cubicBezTo>
                    <a:pt x="7191" y="825"/>
                    <a:pt x="6911" y="431"/>
                    <a:pt x="6565" y="289"/>
                  </a:cubicBezTo>
                  <a:cubicBezTo>
                    <a:pt x="6137" y="108"/>
                    <a:pt x="5738" y="0"/>
                    <a:pt x="5332"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6" name="Google Shape;2724;p50">
              <a:extLst>
                <a:ext uri="{FF2B5EF4-FFF2-40B4-BE49-F238E27FC236}">
                  <a16:creationId xmlns:a16="http://schemas.microsoft.com/office/drawing/2014/main" id="{29509C0E-9682-4D60-9F8B-1F891EEFC2A0}"/>
                </a:ext>
              </a:extLst>
            </p:cNvPr>
            <p:cNvSpPr/>
            <p:nvPr/>
          </p:nvSpPr>
          <p:spPr>
            <a:xfrm>
              <a:off x="6344181" y="833215"/>
              <a:ext cx="28506" cy="14452"/>
            </a:xfrm>
            <a:custGeom>
              <a:avLst/>
              <a:gdLst/>
              <a:ahLst/>
              <a:cxnLst/>
              <a:rect l="l" t="t" r="r" b="b"/>
              <a:pathLst>
                <a:path w="643" h="326" extrusionOk="0">
                  <a:moveTo>
                    <a:pt x="0" y="0"/>
                  </a:moveTo>
                  <a:cubicBezTo>
                    <a:pt x="118" y="199"/>
                    <a:pt x="313" y="325"/>
                    <a:pt x="643" y="325"/>
                  </a:cubicBezTo>
                  <a:cubicBezTo>
                    <a:pt x="635" y="224"/>
                    <a:pt x="618" y="126"/>
                    <a:pt x="586" y="37"/>
                  </a:cubicBezTo>
                  <a:cubicBezTo>
                    <a:pt x="586" y="37"/>
                    <a:pt x="436" y="126"/>
                    <a:pt x="273" y="126"/>
                  </a:cubicBezTo>
                  <a:cubicBezTo>
                    <a:pt x="178" y="126"/>
                    <a:pt x="78" y="96"/>
                    <a:pt x="0"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 name="Google Shape;2725;p50">
              <a:extLst>
                <a:ext uri="{FF2B5EF4-FFF2-40B4-BE49-F238E27FC236}">
                  <a16:creationId xmlns:a16="http://schemas.microsoft.com/office/drawing/2014/main" id="{FB76E9F9-7865-4D2D-B8C0-243212CF6C5D}"/>
                </a:ext>
              </a:extLst>
            </p:cNvPr>
            <p:cNvSpPr/>
            <p:nvPr/>
          </p:nvSpPr>
          <p:spPr>
            <a:xfrm>
              <a:off x="6039843" y="756432"/>
              <a:ext cx="318795" cy="299023"/>
            </a:xfrm>
            <a:custGeom>
              <a:avLst/>
              <a:gdLst/>
              <a:ahLst/>
              <a:cxnLst/>
              <a:rect l="l" t="t" r="r" b="b"/>
              <a:pathLst>
                <a:path w="7191" h="6745" extrusionOk="0">
                  <a:moveTo>
                    <a:pt x="5683" y="1"/>
                  </a:moveTo>
                  <a:lnTo>
                    <a:pt x="5683" y="1"/>
                  </a:lnTo>
                  <a:cubicBezTo>
                    <a:pt x="5683" y="1"/>
                    <a:pt x="5935" y="1387"/>
                    <a:pt x="5825" y="1813"/>
                  </a:cubicBezTo>
                  <a:cubicBezTo>
                    <a:pt x="5489" y="2355"/>
                    <a:pt x="5193" y="2510"/>
                    <a:pt x="4866" y="2510"/>
                  </a:cubicBezTo>
                  <a:cubicBezTo>
                    <a:pt x="4421" y="2510"/>
                    <a:pt x="3920" y="2223"/>
                    <a:pt x="3188" y="2223"/>
                  </a:cubicBezTo>
                  <a:cubicBezTo>
                    <a:pt x="2871" y="2223"/>
                    <a:pt x="2511" y="2277"/>
                    <a:pt x="2093" y="2431"/>
                  </a:cubicBezTo>
                  <a:cubicBezTo>
                    <a:pt x="0" y="3204"/>
                    <a:pt x="732" y="4012"/>
                    <a:pt x="1126" y="4846"/>
                  </a:cubicBezTo>
                  <a:cubicBezTo>
                    <a:pt x="1439" y="5514"/>
                    <a:pt x="1360" y="6744"/>
                    <a:pt x="2545" y="6744"/>
                  </a:cubicBezTo>
                  <a:cubicBezTo>
                    <a:pt x="2837" y="6744"/>
                    <a:pt x="3207" y="6669"/>
                    <a:pt x="3679" y="6492"/>
                  </a:cubicBezTo>
                  <a:cubicBezTo>
                    <a:pt x="3919" y="6398"/>
                    <a:pt x="4166" y="6346"/>
                    <a:pt x="4423" y="6333"/>
                  </a:cubicBezTo>
                  <a:cubicBezTo>
                    <a:pt x="6382" y="6293"/>
                    <a:pt x="7122" y="3565"/>
                    <a:pt x="7154" y="3122"/>
                  </a:cubicBezTo>
                  <a:cubicBezTo>
                    <a:pt x="7191" y="2683"/>
                    <a:pt x="6593" y="858"/>
                    <a:pt x="6593" y="858"/>
                  </a:cubicBezTo>
                  <a:lnTo>
                    <a:pt x="5683"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8" name="Google Shape;2726;p50">
              <a:extLst>
                <a:ext uri="{FF2B5EF4-FFF2-40B4-BE49-F238E27FC236}">
                  <a16:creationId xmlns:a16="http://schemas.microsoft.com/office/drawing/2014/main" id="{5081EBD0-CA3E-4164-BADA-22B4501B9937}"/>
                </a:ext>
              </a:extLst>
            </p:cNvPr>
            <p:cNvSpPr/>
            <p:nvPr/>
          </p:nvSpPr>
          <p:spPr>
            <a:xfrm>
              <a:off x="6156436" y="1595410"/>
              <a:ext cx="26334" cy="181896"/>
            </a:xfrm>
            <a:custGeom>
              <a:avLst/>
              <a:gdLst/>
              <a:ahLst/>
              <a:cxnLst/>
              <a:rect l="l" t="t" r="r" b="b"/>
              <a:pathLst>
                <a:path w="594" h="4103" extrusionOk="0">
                  <a:moveTo>
                    <a:pt x="593" y="1"/>
                  </a:moveTo>
                  <a:cubicBezTo>
                    <a:pt x="256" y="1062"/>
                    <a:pt x="0" y="2098"/>
                    <a:pt x="24" y="3049"/>
                  </a:cubicBezTo>
                  <a:lnTo>
                    <a:pt x="370" y="4102"/>
                  </a:lnTo>
                  <a:cubicBezTo>
                    <a:pt x="297" y="2728"/>
                    <a:pt x="370" y="1354"/>
                    <a:pt x="59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2727;p50">
              <a:extLst>
                <a:ext uri="{FF2B5EF4-FFF2-40B4-BE49-F238E27FC236}">
                  <a16:creationId xmlns:a16="http://schemas.microsoft.com/office/drawing/2014/main" id="{6B4AFDD6-AE93-45BD-9F1E-38E343C09A29}"/>
                </a:ext>
              </a:extLst>
            </p:cNvPr>
            <p:cNvSpPr/>
            <p:nvPr/>
          </p:nvSpPr>
          <p:spPr>
            <a:xfrm>
              <a:off x="6795566" y="846514"/>
              <a:ext cx="100945" cy="260631"/>
            </a:xfrm>
            <a:custGeom>
              <a:avLst/>
              <a:gdLst/>
              <a:ahLst/>
              <a:cxnLst/>
              <a:rect l="l" t="t" r="r" b="b"/>
              <a:pathLst>
                <a:path w="2277" h="5879" extrusionOk="0">
                  <a:moveTo>
                    <a:pt x="655" y="1"/>
                  </a:moveTo>
                  <a:lnTo>
                    <a:pt x="1" y="66"/>
                  </a:lnTo>
                  <a:cubicBezTo>
                    <a:pt x="1232" y="1972"/>
                    <a:pt x="1692" y="3911"/>
                    <a:pt x="1407" y="5878"/>
                  </a:cubicBezTo>
                  <a:lnTo>
                    <a:pt x="2257" y="5521"/>
                  </a:lnTo>
                  <a:cubicBezTo>
                    <a:pt x="2277" y="3322"/>
                    <a:pt x="1765" y="1468"/>
                    <a:pt x="65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 name="Google Shape;2728;p50">
              <a:extLst>
                <a:ext uri="{FF2B5EF4-FFF2-40B4-BE49-F238E27FC236}">
                  <a16:creationId xmlns:a16="http://schemas.microsoft.com/office/drawing/2014/main" id="{F5C7DF73-4FEB-4085-BF90-CF10EFF0605D}"/>
                </a:ext>
              </a:extLst>
            </p:cNvPr>
            <p:cNvSpPr/>
            <p:nvPr/>
          </p:nvSpPr>
          <p:spPr>
            <a:xfrm>
              <a:off x="5800895" y="1394853"/>
              <a:ext cx="187083" cy="214481"/>
            </a:xfrm>
            <a:custGeom>
              <a:avLst/>
              <a:gdLst/>
              <a:ahLst/>
              <a:cxnLst/>
              <a:rect l="l" t="t" r="r" b="b"/>
              <a:pathLst>
                <a:path w="4220" h="4838" extrusionOk="0">
                  <a:moveTo>
                    <a:pt x="346" y="1"/>
                  </a:moveTo>
                  <a:lnTo>
                    <a:pt x="0" y="635"/>
                  </a:lnTo>
                  <a:cubicBezTo>
                    <a:pt x="1252" y="1049"/>
                    <a:pt x="2984" y="3452"/>
                    <a:pt x="3663" y="4838"/>
                  </a:cubicBezTo>
                  <a:lnTo>
                    <a:pt x="4220" y="4403"/>
                  </a:lnTo>
                  <a:cubicBezTo>
                    <a:pt x="3841" y="3578"/>
                    <a:pt x="2638" y="1151"/>
                    <a:pt x="34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31" name="Google Shape;4215;p78">
            <a:extLst>
              <a:ext uri="{FF2B5EF4-FFF2-40B4-BE49-F238E27FC236}">
                <a16:creationId xmlns:a16="http://schemas.microsoft.com/office/drawing/2014/main" id="{FBDCE500-3C4F-415D-ACE0-AB2BA461B575}"/>
              </a:ext>
            </a:extLst>
          </p:cNvPr>
          <p:cNvGrpSpPr/>
          <p:nvPr/>
        </p:nvGrpSpPr>
        <p:grpSpPr>
          <a:xfrm>
            <a:off x="-499275" y="5245773"/>
            <a:ext cx="10142528" cy="1426203"/>
            <a:chOff x="-499275" y="3717297"/>
            <a:chExt cx="10142528" cy="1426203"/>
          </a:xfrm>
        </p:grpSpPr>
        <p:sp>
          <p:nvSpPr>
            <p:cNvPr id="132" name="Google Shape;4216;p78">
              <a:extLst>
                <a:ext uri="{FF2B5EF4-FFF2-40B4-BE49-F238E27FC236}">
                  <a16:creationId xmlns:a16="http://schemas.microsoft.com/office/drawing/2014/main" id="{F32E18FC-DEAD-4407-84DB-37ACFF9CB313}"/>
                </a:ext>
              </a:extLst>
            </p:cNvPr>
            <p:cNvSpPr/>
            <p:nvPr/>
          </p:nvSpPr>
          <p:spPr>
            <a:xfrm>
              <a:off x="-499275" y="3717297"/>
              <a:ext cx="10142528" cy="946764"/>
            </a:xfrm>
            <a:custGeom>
              <a:avLst/>
              <a:gdLst/>
              <a:ahLst/>
              <a:cxnLst/>
              <a:rect l="l" t="t" r="r" b="b"/>
              <a:pathLst>
                <a:path w="285705" h="19387" extrusionOk="0">
                  <a:moveTo>
                    <a:pt x="156855" y="3628"/>
                  </a:moveTo>
                  <a:cubicBezTo>
                    <a:pt x="156858" y="3630"/>
                    <a:pt x="156860" y="3633"/>
                    <a:pt x="156863" y="3636"/>
                  </a:cubicBezTo>
                  <a:lnTo>
                    <a:pt x="156863" y="3636"/>
                  </a:lnTo>
                  <a:cubicBezTo>
                    <a:pt x="156860" y="3633"/>
                    <a:pt x="156858" y="3630"/>
                    <a:pt x="156855" y="3628"/>
                  </a:cubicBezTo>
                  <a:close/>
                  <a:moveTo>
                    <a:pt x="157019" y="3628"/>
                  </a:moveTo>
                  <a:cubicBezTo>
                    <a:pt x="157022" y="3631"/>
                    <a:pt x="157025" y="3634"/>
                    <a:pt x="157028" y="3637"/>
                  </a:cubicBezTo>
                  <a:lnTo>
                    <a:pt x="157028" y="3637"/>
                  </a:lnTo>
                  <a:cubicBezTo>
                    <a:pt x="157025" y="3634"/>
                    <a:pt x="157022" y="3630"/>
                    <a:pt x="157019" y="3628"/>
                  </a:cubicBezTo>
                  <a:close/>
                  <a:moveTo>
                    <a:pt x="39070" y="3635"/>
                  </a:moveTo>
                  <a:lnTo>
                    <a:pt x="39070" y="3635"/>
                  </a:lnTo>
                  <a:cubicBezTo>
                    <a:pt x="39073" y="3638"/>
                    <a:pt x="39076" y="3641"/>
                    <a:pt x="39079" y="3644"/>
                  </a:cubicBezTo>
                  <a:lnTo>
                    <a:pt x="39079" y="3644"/>
                  </a:lnTo>
                  <a:cubicBezTo>
                    <a:pt x="39076" y="3641"/>
                    <a:pt x="39073" y="3637"/>
                    <a:pt x="39070" y="3635"/>
                  </a:cubicBezTo>
                  <a:close/>
                  <a:moveTo>
                    <a:pt x="39234" y="3635"/>
                  </a:moveTo>
                  <a:cubicBezTo>
                    <a:pt x="39237" y="3638"/>
                    <a:pt x="39240" y="3641"/>
                    <a:pt x="39243" y="3644"/>
                  </a:cubicBezTo>
                  <a:lnTo>
                    <a:pt x="39243" y="3644"/>
                  </a:lnTo>
                  <a:cubicBezTo>
                    <a:pt x="39240" y="3641"/>
                    <a:pt x="39237" y="3637"/>
                    <a:pt x="39234" y="3635"/>
                  </a:cubicBezTo>
                  <a:close/>
                  <a:moveTo>
                    <a:pt x="235522" y="3635"/>
                  </a:moveTo>
                  <a:cubicBezTo>
                    <a:pt x="235525" y="3638"/>
                    <a:pt x="235528" y="3641"/>
                    <a:pt x="235532" y="3645"/>
                  </a:cubicBezTo>
                  <a:lnTo>
                    <a:pt x="235532" y="3645"/>
                  </a:lnTo>
                  <a:cubicBezTo>
                    <a:pt x="235528" y="3641"/>
                    <a:pt x="235525" y="3638"/>
                    <a:pt x="235522" y="3635"/>
                  </a:cubicBezTo>
                  <a:close/>
                  <a:moveTo>
                    <a:pt x="17" y="3638"/>
                  </a:moveTo>
                  <a:lnTo>
                    <a:pt x="17" y="3638"/>
                  </a:lnTo>
                  <a:cubicBezTo>
                    <a:pt x="20" y="3641"/>
                    <a:pt x="22" y="3643"/>
                    <a:pt x="25" y="3646"/>
                  </a:cubicBezTo>
                  <a:lnTo>
                    <a:pt x="25" y="3646"/>
                  </a:lnTo>
                  <a:cubicBezTo>
                    <a:pt x="22" y="3643"/>
                    <a:pt x="20" y="3641"/>
                    <a:pt x="17" y="3638"/>
                  </a:cubicBezTo>
                  <a:close/>
                  <a:moveTo>
                    <a:pt x="196236" y="3631"/>
                  </a:moveTo>
                  <a:cubicBezTo>
                    <a:pt x="196243" y="3639"/>
                    <a:pt x="196250" y="3646"/>
                    <a:pt x="196257" y="3654"/>
                  </a:cubicBezTo>
                  <a:lnTo>
                    <a:pt x="196257" y="3654"/>
                  </a:lnTo>
                  <a:cubicBezTo>
                    <a:pt x="196248" y="3644"/>
                    <a:pt x="196241" y="3636"/>
                    <a:pt x="196236" y="3631"/>
                  </a:cubicBezTo>
                  <a:close/>
                  <a:moveTo>
                    <a:pt x="196072" y="3631"/>
                  </a:moveTo>
                  <a:lnTo>
                    <a:pt x="196072" y="3631"/>
                  </a:lnTo>
                  <a:cubicBezTo>
                    <a:pt x="196081" y="3641"/>
                    <a:pt x="196090" y="3650"/>
                    <a:pt x="196099" y="3660"/>
                  </a:cubicBezTo>
                  <a:lnTo>
                    <a:pt x="196099" y="3660"/>
                  </a:lnTo>
                  <a:cubicBezTo>
                    <a:pt x="196087" y="3647"/>
                    <a:pt x="196078" y="3638"/>
                    <a:pt x="196072" y="3631"/>
                  </a:cubicBezTo>
                  <a:close/>
                  <a:moveTo>
                    <a:pt x="78415" y="5086"/>
                  </a:moveTo>
                  <a:cubicBezTo>
                    <a:pt x="78412" y="5089"/>
                    <a:pt x="78409" y="5092"/>
                    <a:pt x="78405" y="5097"/>
                  </a:cubicBezTo>
                  <a:lnTo>
                    <a:pt x="78405" y="5097"/>
                  </a:lnTo>
                  <a:cubicBezTo>
                    <a:pt x="78409" y="5092"/>
                    <a:pt x="78413" y="5089"/>
                    <a:pt x="78415" y="5086"/>
                  </a:cubicBezTo>
                  <a:close/>
                  <a:moveTo>
                    <a:pt x="128752" y="5968"/>
                  </a:moveTo>
                  <a:lnTo>
                    <a:pt x="128752" y="5968"/>
                  </a:lnTo>
                  <a:cubicBezTo>
                    <a:pt x="128749" y="5971"/>
                    <a:pt x="128746" y="5974"/>
                    <a:pt x="128743" y="5978"/>
                  </a:cubicBezTo>
                  <a:lnTo>
                    <a:pt x="128743" y="5978"/>
                  </a:lnTo>
                  <a:cubicBezTo>
                    <a:pt x="128746" y="5975"/>
                    <a:pt x="128749" y="5971"/>
                    <a:pt x="128752" y="5968"/>
                  </a:cubicBezTo>
                  <a:close/>
                  <a:moveTo>
                    <a:pt x="128626" y="5968"/>
                  </a:moveTo>
                  <a:lnTo>
                    <a:pt x="128626" y="5968"/>
                  </a:lnTo>
                  <a:cubicBezTo>
                    <a:pt x="128623" y="5971"/>
                    <a:pt x="128620" y="5974"/>
                    <a:pt x="128616" y="5978"/>
                  </a:cubicBezTo>
                  <a:lnTo>
                    <a:pt x="128616" y="5978"/>
                  </a:lnTo>
                  <a:cubicBezTo>
                    <a:pt x="128620" y="5974"/>
                    <a:pt x="128623" y="5971"/>
                    <a:pt x="128626" y="5968"/>
                  </a:cubicBezTo>
                  <a:close/>
                  <a:moveTo>
                    <a:pt x="246474" y="5982"/>
                  </a:moveTo>
                  <a:cubicBezTo>
                    <a:pt x="246471" y="5985"/>
                    <a:pt x="246467" y="5989"/>
                    <a:pt x="246463" y="5994"/>
                  </a:cubicBezTo>
                  <a:lnTo>
                    <a:pt x="246463" y="5994"/>
                  </a:lnTo>
                  <a:cubicBezTo>
                    <a:pt x="246467" y="5990"/>
                    <a:pt x="246470" y="5986"/>
                    <a:pt x="246474" y="5982"/>
                  </a:cubicBezTo>
                  <a:close/>
                  <a:moveTo>
                    <a:pt x="10970" y="5982"/>
                  </a:moveTo>
                  <a:cubicBezTo>
                    <a:pt x="10966" y="5986"/>
                    <a:pt x="10962" y="5990"/>
                    <a:pt x="10957" y="5995"/>
                  </a:cubicBezTo>
                  <a:lnTo>
                    <a:pt x="10957" y="5995"/>
                  </a:lnTo>
                  <a:cubicBezTo>
                    <a:pt x="10962" y="5990"/>
                    <a:pt x="10967" y="5986"/>
                    <a:pt x="10970" y="5982"/>
                  </a:cubicBezTo>
                  <a:close/>
                  <a:moveTo>
                    <a:pt x="246401" y="5982"/>
                  </a:moveTo>
                  <a:cubicBezTo>
                    <a:pt x="246397" y="5986"/>
                    <a:pt x="246392" y="5990"/>
                    <a:pt x="246387" y="5996"/>
                  </a:cubicBezTo>
                  <a:lnTo>
                    <a:pt x="246387" y="5996"/>
                  </a:lnTo>
                  <a:cubicBezTo>
                    <a:pt x="246392" y="5990"/>
                    <a:pt x="246397" y="5986"/>
                    <a:pt x="246401" y="5982"/>
                  </a:cubicBezTo>
                  <a:close/>
                  <a:moveTo>
                    <a:pt x="26457" y="5696"/>
                  </a:moveTo>
                  <a:cubicBezTo>
                    <a:pt x="26457" y="5940"/>
                    <a:pt x="26461" y="6191"/>
                    <a:pt x="26471" y="6446"/>
                  </a:cubicBezTo>
                  <a:lnTo>
                    <a:pt x="26405" y="6251"/>
                  </a:lnTo>
                  <a:lnTo>
                    <a:pt x="26405" y="6184"/>
                  </a:lnTo>
                  <a:cubicBezTo>
                    <a:pt x="26419" y="6010"/>
                    <a:pt x="26440" y="5850"/>
                    <a:pt x="26457" y="5696"/>
                  </a:cubicBezTo>
                  <a:close/>
                  <a:moveTo>
                    <a:pt x="65677" y="5696"/>
                  </a:moveTo>
                  <a:cubicBezTo>
                    <a:pt x="65677" y="5940"/>
                    <a:pt x="65680" y="6195"/>
                    <a:pt x="65691" y="6446"/>
                  </a:cubicBezTo>
                  <a:lnTo>
                    <a:pt x="65625" y="6251"/>
                  </a:lnTo>
                  <a:cubicBezTo>
                    <a:pt x="65621" y="6230"/>
                    <a:pt x="65618" y="6209"/>
                    <a:pt x="65621" y="6184"/>
                  </a:cubicBezTo>
                  <a:cubicBezTo>
                    <a:pt x="65639" y="6010"/>
                    <a:pt x="65656" y="5850"/>
                    <a:pt x="65677" y="5696"/>
                  </a:cubicBezTo>
                  <a:close/>
                  <a:moveTo>
                    <a:pt x="104890" y="5696"/>
                  </a:moveTo>
                  <a:cubicBezTo>
                    <a:pt x="104890" y="5940"/>
                    <a:pt x="104897" y="6195"/>
                    <a:pt x="104904" y="6446"/>
                  </a:cubicBezTo>
                  <a:lnTo>
                    <a:pt x="104838" y="6251"/>
                  </a:lnTo>
                  <a:lnTo>
                    <a:pt x="104838" y="6184"/>
                  </a:lnTo>
                  <a:cubicBezTo>
                    <a:pt x="104855" y="6010"/>
                    <a:pt x="104872" y="5850"/>
                    <a:pt x="104890" y="5696"/>
                  </a:cubicBezTo>
                  <a:close/>
                  <a:moveTo>
                    <a:pt x="144235" y="5696"/>
                  </a:moveTo>
                  <a:cubicBezTo>
                    <a:pt x="144235" y="5940"/>
                    <a:pt x="144242" y="6188"/>
                    <a:pt x="144249" y="6446"/>
                  </a:cubicBezTo>
                  <a:lnTo>
                    <a:pt x="144183" y="6251"/>
                  </a:lnTo>
                  <a:lnTo>
                    <a:pt x="144183" y="6184"/>
                  </a:lnTo>
                  <a:cubicBezTo>
                    <a:pt x="144197" y="6010"/>
                    <a:pt x="144218" y="5850"/>
                    <a:pt x="144235" y="5696"/>
                  </a:cubicBezTo>
                  <a:close/>
                  <a:moveTo>
                    <a:pt x="183455" y="5696"/>
                  </a:moveTo>
                  <a:cubicBezTo>
                    <a:pt x="183455" y="5940"/>
                    <a:pt x="183459" y="6191"/>
                    <a:pt x="183469" y="6446"/>
                  </a:cubicBezTo>
                  <a:lnTo>
                    <a:pt x="183403" y="6251"/>
                  </a:lnTo>
                  <a:cubicBezTo>
                    <a:pt x="183403" y="6230"/>
                    <a:pt x="183399" y="6205"/>
                    <a:pt x="183399" y="6184"/>
                  </a:cubicBezTo>
                  <a:cubicBezTo>
                    <a:pt x="183417" y="6010"/>
                    <a:pt x="183434" y="5850"/>
                    <a:pt x="183455" y="5696"/>
                  </a:cubicBezTo>
                  <a:close/>
                  <a:moveTo>
                    <a:pt x="222675" y="5696"/>
                  </a:moveTo>
                  <a:lnTo>
                    <a:pt x="222675" y="5696"/>
                  </a:lnTo>
                  <a:cubicBezTo>
                    <a:pt x="222668" y="5940"/>
                    <a:pt x="222675" y="6195"/>
                    <a:pt x="222686" y="6446"/>
                  </a:cubicBezTo>
                  <a:lnTo>
                    <a:pt x="222616" y="6251"/>
                  </a:lnTo>
                  <a:lnTo>
                    <a:pt x="222616" y="6184"/>
                  </a:lnTo>
                  <a:cubicBezTo>
                    <a:pt x="222637" y="6010"/>
                    <a:pt x="222654" y="5850"/>
                    <a:pt x="222675" y="5696"/>
                  </a:cubicBezTo>
                  <a:close/>
                  <a:moveTo>
                    <a:pt x="261961" y="5696"/>
                  </a:moveTo>
                  <a:cubicBezTo>
                    <a:pt x="261961" y="5940"/>
                    <a:pt x="261968" y="6195"/>
                    <a:pt x="261975" y="6446"/>
                  </a:cubicBezTo>
                  <a:lnTo>
                    <a:pt x="261909" y="6251"/>
                  </a:lnTo>
                  <a:cubicBezTo>
                    <a:pt x="261913" y="6230"/>
                    <a:pt x="261909" y="6205"/>
                    <a:pt x="261906" y="6184"/>
                  </a:cubicBezTo>
                  <a:cubicBezTo>
                    <a:pt x="261923" y="6010"/>
                    <a:pt x="261940" y="5850"/>
                    <a:pt x="261961" y="5696"/>
                  </a:cubicBezTo>
                  <a:close/>
                  <a:moveTo>
                    <a:pt x="29021" y="5825"/>
                  </a:moveTo>
                  <a:cubicBezTo>
                    <a:pt x="29042" y="5853"/>
                    <a:pt x="29059" y="5888"/>
                    <a:pt x="29077" y="5919"/>
                  </a:cubicBezTo>
                  <a:cubicBezTo>
                    <a:pt x="28972" y="6146"/>
                    <a:pt x="28867" y="6376"/>
                    <a:pt x="28770" y="6613"/>
                  </a:cubicBezTo>
                  <a:cubicBezTo>
                    <a:pt x="28825" y="6341"/>
                    <a:pt x="28909" y="6076"/>
                    <a:pt x="29021" y="5825"/>
                  </a:cubicBezTo>
                  <a:close/>
                  <a:moveTo>
                    <a:pt x="68241" y="5822"/>
                  </a:moveTo>
                  <a:lnTo>
                    <a:pt x="68296" y="5919"/>
                  </a:lnTo>
                  <a:cubicBezTo>
                    <a:pt x="68188" y="6146"/>
                    <a:pt x="68087" y="6376"/>
                    <a:pt x="67986" y="6613"/>
                  </a:cubicBezTo>
                  <a:cubicBezTo>
                    <a:pt x="68045" y="6341"/>
                    <a:pt x="68129" y="6076"/>
                    <a:pt x="68241" y="5822"/>
                  </a:cubicBezTo>
                  <a:close/>
                  <a:moveTo>
                    <a:pt x="107461" y="5822"/>
                  </a:moveTo>
                  <a:cubicBezTo>
                    <a:pt x="107475" y="5857"/>
                    <a:pt x="107495" y="5888"/>
                    <a:pt x="107516" y="5919"/>
                  </a:cubicBezTo>
                  <a:cubicBezTo>
                    <a:pt x="107408" y="6146"/>
                    <a:pt x="107304" y="6376"/>
                    <a:pt x="107206" y="6613"/>
                  </a:cubicBezTo>
                  <a:cubicBezTo>
                    <a:pt x="107293" y="6233"/>
                    <a:pt x="107380" y="5986"/>
                    <a:pt x="107461" y="5822"/>
                  </a:cubicBezTo>
                  <a:close/>
                  <a:moveTo>
                    <a:pt x="146799" y="5822"/>
                  </a:moveTo>
                  <a:cubicBezTo>
                    <a:pt x="146820" y="5853"/>
                    <a:pt x="146841" y="5888"/>
                    <a:pt x="146858" y="5919"/>
                  </a:cubicBezTo>
                  <a:cubicBezTo>
                    <a:pt x="146754" y="6146"/>
                    <a:pt x="146646" y="6376"/>
                    <a:pt x="146548" y="6613"/>
                  </a:cubicBezTo>
                  <a:cubicBezTo>
                    <a:pt x="146604" y="6341"/>
                    <a:pt x="146687" y="6076"/>
                    <a:pt x="146799" y="5822"/>
                  </a:cubicBezTo>
                  <a:close/>
                  <a:moveTo>
                    <a:pt x="186019" y="5825"/>
                  </a:moveTo>
                  <a:lnTo>
                    <a:pt x="186075" y="5919"/>
                  </a:lnTo>
                  <a:cubicBezTo>
                    <a:pt x="185967" y="6146"/>
                    <a:pt x="185866" y="6376"/>
                    <a:pt x="185764" y="6613"/>
                  </a:cubicBezTo>
                  <a:cubicBezTo>
                    <a:pt x="185824" y="6341"/>
                    <a:pt x="185907" y="6076"/>
                    <a:pt x="186019" y="5825"/>
                  </a:cubicBezTo>
                  <a:close/>
                  <a:moveTo>
                    <a:pt x="225239" y="5822"/>
                  </a:moveTo>
                  <a:cubicBezTo>
                    <a:pt x="225256" y="5857"/>
                    <a:pt x="225274" y="5888"/>
                    <a:pt x="225295" y="5919"/>
                  </a:cubicBezTo>
                  <a:cubicBezTo>
                    <a:pt x="225187" y="6146"/>
                    <a:pt x="225085" y="6376"/>
                    <a:pt x="224984" y="6613"/>
                  </a:cubicBezTo>
                  <a:cubicBezTo>
                    <a:pt x="225044" y="6341"/>
                    <a:pt x="225127" y="6076"/>
                    <a:pt x="225239" y="5822"/>
                  </a:cubicBezTo>
                  <a:close/>
                  <a:moveTo>
                    <a:pt x="264525" y="5825"/>
                  </a:moveTo>
                  <a:lnTo>
                    <a:pt x="264584" y="5919"/>
                  </a:lnTo>
                  <a:cubicBezTo>
                    <a:pt x="264473" y="6146"/>
                    <a:pt x="264375" y="6376"/>
                    <a:pt x="264274" y="6613"/>
                  </a:cubicBezTo>
                  <a:cubicBezTo>
                    <a:pt x="264330" y="6341"/>
                    <a:pt x="264417" y="6076"/>
                    <a:pt x="264525" y="5825"/>
                  </a:cubicBezTo>
                  <a:close/>
                  <a:moveTo>
                    <a:pt x="85078" y="6725"/>
                  </a:moveTo>
                  <a:lnTo>
                    <a:pt x="85078" y="6725"/>
                  </a:lnTo>
                  <a:cubicBezTo>
                    <a:pt x="85083" y="6738"/>
                    <a:pt x="85086" y="6749"/>
                    <a:pt x="85087" y="6762"/>
                  </a:cubicBezTo>
                  <a:lnTo>
                    <a:pt x="85087" y="6762"/>
                  </a:lnTo>
                  <a:cubicBezTo>
                    <a:pt x="85084" y="6751"/>
                    <a:pt x="85078" y="6738"/>
                    <a:pt x="85078" y="6725"/>
                  </a:cubicBezTo>
                  <a:close/>
                  <a:moveTo>
                    <a:pt x="6641" y="6725"/>
                  </a:moveTo>
                  <a:lnTo>
                    <a:pt x="6655" y="6774"/>
                  </a:lnTo>
                  <a:lnTo>
                    <a:pt x="6645" y="6767"/>
                  </a:lnTo>
                  <a:cubicBezTo>
                    <a:pt x="6645" y="6753"/>
                    <a:pt x="6645" y="6739"/>
                    <a:pt x="6641" y="6725"/>
                  </a:cubicBezTo>
                  <a:close/>
                  <a:moveTo>
                    <a:pt x="45858" y="6725"/>
                  </a:moveTo>
                  <a:lnTo>
                    <a:pt x="45872" y="6774"/>
                  </a:lnTo>
                  <a:lnTo>
                    <a:pt x="45865" y="6763"/>
                  </a:lnTo>
                  <a:cubicBezTo>
                    <a:pt x="45865" y="6753"/>
                    <a:pt x="45861" y="6739"/>
                    <a:pt x="45858" y="6725"/>
                  </a:cubicBezTo>
                  <a:close/>
                  <a:moveTo>
                    <a:pt x="163640" y="6725"/>
                  </a:moveTo>
                  <a:lnTo>
                    <a:pt x="163650" y="6774"/>
                  </a:lnTo>
                  <a:lnTo>
                    <a:pt x="163643" y="6774"/>
                  </a:lnTo>
                  <a:cubicBezTo>
                    <a:pt x="163643" y="6756"/>
                    <a:pt x="163643" y="6743"/>
                    <a:pt x="163640" y="6725"/>
                  </a:cubicBezTo>
                  <a:close/>
                  <a:moveTo>
                    <a:pt x="202856" y="6725"/>
                  </a:moveTo>
                  <a:lnTo>
                    <a:pt x="202870" y="6774"/>
                  </a:lnTo>
                  <a:lnTo>
                    <a:pt x="202863" y="6767"/>
                  </a:lnTo>
                  <a:cubicBezTo>
                    <a:pt x="202863" y="6753"/>
                    <a:pt x="202859" y="6739"/>
                    <a:pt x="202856" y="6725"/>
                  </a:cubicBezTo>
                  <a:close/>
                  <a:moveTo>
                    <a:pt x="14029" y="6125"/>
                  </a:moveTo>
                  <a:cubicBezTo>
                    <a:pt x="14043" y="6317"/>
                    <a:pt x="14060" y="6509"/>
                    <a:pt x="14081" y="6701"/>
                  </a:cubicBezTo>
                  <a:cubicBezTo>
                    <a:pt x="14026" y="6739"/>
                    <a:pt x="13970" y="6781"/>
                    <a:pt x="13914" y="6830"/>
                  </a:cubicBezTo>
                  <a:cubicBezTo>
                    <a:pt x="13903" y="6704"/>
                    <a:pt x="13896" y="6579"/>
                    <a:pt x="13886" y="6460"/>
                  </a:cubicBezTo>
                  <a:cubicBezTo>
                    <a:pt x="13879" y="6341"/>
                    <a:pt x="13984" y="6230"/>
                    <a:pt x="14029" y="6125"/>
                  </a:cubicBezTo>
                  <a:close/>
                  <a:moveTo>
                    <a:pt x="53249" y="6125"/>
                  </a:moveTo>
                  <a:cubicBezTo>
                    <a:pt x="53263" y="6317"/>
                    <a:pt x="53280" y="6509"/>
                    <a:pt x="53298" y="6701"/>
                  </a:cubicBezTo>
                  <a:lnTo>
                    <a:pt x="53127" y="6830"/>
                  </a:lnTo>
                  <a:cubicBezTo>
                    <a:pt x="53123" y="6704"/>
                    <a:pt x="53113" y="6579"/>
                    <a:pt x="53106" y="6460"/>
                  </a:cubicBezTo>
                  <a:cubicBezTo>
                    <a:pt x="53095" y="6341"/>
                    <a:pt x="53204" y="6230"/>
                    <a:pt x="53249" y="6125"/>
                  </a:cubicBezTo>
                  <a:close/>
                  <a:moveTo>
                    <a:pt x="92465" y="6125"/>
                  </a:moveTo>
                  <a:lnTo>
                    <a:pt x="92518" y="6701"/>
                  </a:lnTo>
                  <a:lnTo>
                    <a:pt x="92347" y="6830"/>
                  </a:lnTo>
                  <a:cubicBezTo>
                    <a:pt x="92343" y="6704"/>
                    <a:pt x="92333" y="6579"/>
                    <a:pt x="92319" y="6460"/>
                  </a:cubicBezTo>
                  <a:lnTo>
                    <a:pt x="92465" y="6125"/>
                  </a:lnTo>
                  <a:close/>
                  <a:moveTo>
                    <a:pt x="131811" y="6125"/>
                  </a:moveTo>
                  <a:lnTo>
                    <a:pt x="131863" y="6701"/>
                  </a:lnTo>
                  <a:cubicBezTo>
                    <a:pt x="131811" y="6739"/>
                    <a:pt x="131748" y="6781"/>
                    <a:pt x="131692" y="6830"/>
                  </a:cubicBezTo>
                  <a:cubicBezTo>
                    <a:pt x="131682" y="6704"/>
                    <a:pt x="131675" y="6579"/>
                    <a:pt x="131664" y="6460"/>
                  </a:cubicBezTo>
                  <a:cubicBezTo>
                    <a:pt x="131657" y="6341"/>
                    <a:pt x="131762" y="6230"/>
                    <a:pt x="131811" y="6125"/>
                  </a:cubicBezTo>
                  <a:close/>
                  <a:moveTo>
                    <a:pt x="171027" y="6125"/>
                  </a:moveTo>
                  <a:cubicBezTo>
                    <a:pt x="171041" y="6317"/>
                    <a:pt x="171059" y="6509"/>
                    <a:pt x="171076" y="6701"/>
                  </a:cubicBezTo>
                  <a:lnTo>
                    <a:pt x="170905" y="6830"/>
                  </a:lnTo>
                  <a:cubicBezTo>
                    <a:pt x="170902" y="6704"/>
                    <a:pt x="170895" y="6579"/>
                    <a:pt x="170884" y="6460"/>
                  </a:cubicBezTo>
                  <a:cubicBezTo>
                    <a:pt x="170877" y="6341"/>
                    <a:pt x="170982" y="6230"/>
                    <a:pt x="171027" y="6125"/>
                  </a:cubicBezTo>
                  <a:close/>
                  <a:moveTo>
                    <a:pt x="210244" y="6125"/>
                  </a:moveTo>
                  <a:lnTo>
                    <a:pt x="210296" y="6701"/>
                  </a:lnTo>
                  <a:lnTo>
                    <a:pt x="210125" y="6830"/>
                  </a:lnTo>
                  <a:cubicBezTo>
                    <a:pt x="210122" y="6704"/>
                    <a:pt x="210115" y="6579"/>
                    <a:pt x="210104" y="6460"/>
                  </a:cubicBezTo>
                  <a:lnTo>
                    <a:pt x="210244" y="6125"/>
                  </a:lnTo>
                  <a:close/>
                  <a:moveTo>
                    <a:pt x="249537" y="6125"/>
                  </a:moveTo>
                  <a:cubicBezTo>
                    <a:pt x="249551" y="6317"/>
                    <a:pt x="249568" y="6509"/>
                    <a:pt x="249586" y="6701"/>
                  </a:cubicBezTo>
                  <a:lnTo>
                    <a:pt x="249415" y="6830"/>
                  </a:lnTo>
                  <a:cubicBezTo>
                    <a:pt x="249411" y="6704"/>
                    <a:pt x="249401" y="6579"/>
                    <a:pt x="249394" y="6460"/>
                  </a:cubicBezTo>
                  <a:cubicBezTo>
                    <a:pt x="249383" y="6341"/>
                    <a:pt x="249488" y="6230"/>
                    <a:pt x="249537" y="6125"/>
                  </a:cubicBezTo>
                  <a:close/>
                  <a:moveTo>
                    <a:pt x="64121" y="6648"/>
                  </a:moveTo>
                  <a:lnTo>
                    <a:pt x="64215" y="6882"/>
                  </a:lnTo>
                  <a:lnTo>
                    <a:pt x="64215" y="6882"/>
                  </a:lnTo>
                  <a:lnTo>
                    <a:pt x="64139" y="6823"/>
                  </a:lnTo>
                  <a:cubicBezTo>
                    <a:pt x="64132" y="6767"/>
                    <a:pt x="64128" y="6704"/>
                    <a:pt x="64121" y="6648"/>
                  </a:cubicBezTo>
                  <a:close/>
                  <a:moveTo>
                    <a:pt x="103338" y="6648"/>
                  </a:moveTo>
                  <a:lnTo>
                    <a:pt x="103338" y="6648"/>
                  </a:lnTo>
                  <a:cubicBezTo>
                    <a:pt x="103369" y="6722"/>
                    <a:pt x="103400" y="6802"/>
                    <a:pt x="103432" y="6882"/>
                  </a:cubicBezTo>
                  <a:lnTo>
                    <a:pt x="103432" y="6882"/>
                  </a:lnTo>
                  <a:lnTo>
                    <a:pt x="103355" y="6823"/>
                  </a:lnTo>
                  <a:cubicBezTo>
                    <a:pt x="103352" y="6767"/>
                    <a:pt x="103341" y="6704"/>
                    <a:pt x="103338" y="6648"/>
                  </a:cubicBezTo>
                  <a:close/>
                  <a:moveTo>
                    <a:pt x="142683" y="6648"/>
                  </a:moveTo>
                  <a:lnTo>
                    <a:pt x="142683" y="6648"/>
                  </a:lnTo>
                  <a:cubicBezTo>
                    <a:pt x="142715" y="6722"/>
                    <a:pt x="142742" y="6802"/>
                    <a:pt x="142777" y="6882"/>
                  </a:cubicBezTo>
                  <a:lnTo>
                    <a:pt x="142777" y="6882"/>
                  </a:lnTo>
                  <a:lnTo>
                    <a:pt x="142701" y="6823"/>
                  </a:lnTo>
                  <a:cubicBezTo>
                    <a:pt x="142694" y="6767"/>
                    <a:pt x="142690" y="6704"/>
                    <a:pt x="142683" y="6648"/>
                  </a:cubicBezTo>
                  <a:close/>
                  <a:moveTo>
                    <a:pt x="221116" y="6648"/>
                  </a:moveTo>
                  <a:lnTo>
                    <a:pt x="221116" y="6648"/>
                  </a:lnTo>
                  <a:cubicBezTo>
                    <a:pt x="221151" y="6722"/>
                    <a:pt x="221179" y="6802"/>
                    <a:pt x="221210" y="6882"/>
                  </a:cubicBezTo>
                  <a:lnTo>
                    <a:pt x="221210" y="6882"/>
                  </a:lnTo>
                  <a:lnTo>
                    <a:pt x="221137" y="6823"/>
                  </a:lnTo>
                  <a:cubicBezTo>
                    <a:pt x="221130" y="6767"/>
                    <a:pt x="221126" y="6704"/>
                    <a:pt x="221116" y="6648"/>
                  </a:cubicBezTo>
                  <a:close/>
                  <a:moveTo>
                    <a:pt x="260413" y="6648"/>
                  </a:moveTo>
                  <a:cubicBezTo>
                    <a:pt x="260437" y="6722"/>
                    <a:pt x="260468" y="6802"/>
                    <a:pt x="260503" y="6882"/>
                  </a:cubicBezTo>
                  <a:lnTo>
                    <a:pt x="260503" y="6882"/>
                  </a:lnTo>
                  <a:lnTo>
                    <a:pt x="260430" y="6823"/>
                  </a:lnTo>
                  <a:cubicBezTo>
                    <a:pt x="260420" y="6767"/>
                    <a:pt x="260416" y="6704"/>
                    <a:pt x="260413" y="6648"/>
                  </a:cubicBezTo>
                  <a:close/>
                  <a:moveTo>
                    <a:pt x="24905" y="6648"/>
                  </a:moveTo>
                  <a:lnTo>
                    <a:pt x="24905" y="6648"/>
                  </a:lnTo>
                  <a:cubicBezTo>
                    <a:pt x="24933" y="6722"/>
                    <a:pt x="24968" y="6798"/>
                    <a:pt x="24996" y="6882"/>
                  </a:cubicBezTo>
                  <a:lnTo>
                    <a:pt x="24922" y="6823"/>
                  </a:lnTo>
                  <a:cubicBezTo>
                    <a:pt x="24915" y="6767"/>
                    <a:pt x="24908" y="6704"/>
                    <a:pt x="24905" y="6648"/>
                  </a:cubicBezTo>
                  <a:close/>
                  <a:moveTo>
                    <a:pt x="181900" y="6648"/>
                  </a:moveTo>
                  <a:lnTo>
                    <a:pt x="181994" y="6882"/>
                  </a:lnTo>
                  <a:lnTo>
                    <a:pt x="181917" y="6823"/>
                  </a:lnTo>
                  <a:cubicBezTo>
                    <a:pt x="181914" y="6767"/>
                    <a:pt x="181907" y="6704"/>
                    <a:pt x="181900" y="6648"/>
                  </a:cubicBezTo>
                  <a:close/>
                  <a:moveTo>
                    <a:pt x="32408" y="5738"/>
                  </a:moveTo>
                  <a:cubicBezTo>
                    <a:pt x="32397" y="6055"/>
                    <a:pt x="32373" y="6460"/>
                    <a:pt x="32352" y="6913"/>
                  </a:cubicBezTo>
                  <a:lnTo>
                    <a:pt x="32327" y="6913"/>
                  </a:lnTo>
                  <a:lnTo>
                    <a:pt x="32348" y="6941"/>
                  </a:lnTo>
                  <a:cubicBezTo>
                    <a:pt x="32348" y="6962"/>
                    <a:pt x="32345" y="6987"/>
                    <a:pt x="32345" y="7008"/>
                  </a:cubicBezTo>
                  <a:cubicBezTo>
                    <a:pt x="32265" y="6844"/>
                    <a:pt x="32181" y="6687"/>
                    <a:pt x="32094" y="6530"/>
                  </a:cubicBezTo>
                  <a:cubicBezTo>
                    <a:pt x="32094" y="6505"/>
                    <a:pt x="32094" y="6481"/>
                    <a:pt x="32090" y="6457"/>
                  </a:cubicBezTo>
                  <a:cubicBezTo>
                    <a:pt x="32205" y="6191"/>
                    <a:pt x="32310" y="5951"/>
                    <a:pt x="32408" y="5738"/>
                  </a:cubicBezTo>
                  <a:close/>
                  <a:moveTo>
                    <a:pt x="71624" y="5734"/>
                  </a:moveTo>
                  <a:cubicBezTo>
                    <a:pt x="71610" y="6055"/>
                    <a:pt x="71593" y="6460"/>
                    <a:pt x="71568" y="6913"/>
                  </a:cubicBezTo>
                  <a:lnTo>
                    <a:pt x="71544" y="6913"/>
                  </a:lnTo>
                  <a:lnTo>
                    <a:pt x="71568" y="6938"/>
                  </a:lnTo>
                  <a:cubicBezTo>
                    <a:pt x="71568" y="6962"/>
                    <a:pt x="71561" y="6983"/>
                    <a:pt x="71561" y="7008"/>
                  </a:cubicBezTo>
                  <a:cubicBezTo>
                    <a:pt x="71485" y="6844"/>
                    <a:pt x="71401" y="6687"/>
                    <a:pt x="71314" y="6530"/>
                  </a:cubicBezTo>
                  <a:cubicBezTo>
                    <a:pt x="71314" y="6509"/>
                    <a:pt x="71310" y="6481"/>
                    <a:pt x="71310" y="6457"/>
                  </a:cubicBezTo>
                  <a:cubicBezTo>
                    <a:pt x="71422" y="6191"/>
                    <a:pt x="71526" y="5951"/>
                    <a:pt x="71624" y="5734"/>
                  </a:cubicBezTo>
                  <a:close/>
                  <a:moveTo>
                    <a:pt x="110841" y="5734"/>
                  </a:moveTo>
                  <a:lnTo>
                    <a:pt x="110841" y="5734"/>
                  </a:lnTo>
                  <a:cubicBezTo>
                    <a:pt x="110830" y="6055"/>
                    <a:pt x="110813" y="6460"/>
                    <a:pt x="110785" y="6913"/>
                  </a:cubicBezTo>
                  <a:lnTo>
                    <a:pt x="110760" y="6913"/>
                  </a:lnTo>
                  <a:lnTo>
                    <a:pt x="110785" y="6938"/>
                  </a:lnTo>
                  <a:cubicBezTo>
                    <a:pt x="110781" y="6962"/>
                    <a:pt x="110781" y="6987"/>
                    <a:pt x="110781" y="7008"/>
                  </a:cubicBezTo>
                  <a:cubicBezTo>
                    <a:pt x="110698" y="6844"/>
                    <a:pt x="110614" y="6687"/>
                    <a:pt x="110534" y="6530"/>
                  </a:cubicBezTo>
                  <a:cubicBezTo>
                    <a:pt x="110530" y="6505"/>
                    <a:pt x="110527" y="6481"/>
                    <a:pt x="110530" y="6457"/>
                  </a:cubicBezTo>
                  <a:cubicBezTo>
                    <a:pt x="110642" y="6191"/>
                    <a:pt x="110746" y="5947"/>
                    <a:pt x="110841" y="5734"/>
                  </a:cubicBezTo>
                  <a:close/>
                  <a:moveTo>
                    <a:pt x="150186" y="5734"/>
                  </a:moveTo>
                  <a:lnTo>
                    <a:pt x="150186" y="5734"/>
                  </a:lnTo>
                  <a:cubicBezTo>
                    <a:pt x="150176" y="6055"/>
                    <a:pt x="150151" y="6460"/>
                    <a:pt x="150130" y="6913"/>
                  </a:cubicBezTo>
                  <a:lnTo>
                    <a:pt x="150106" y="6913"/>
                  </a:lnTo>
                  <a:lnTo>
                    <a:pt x="150127" y="6938"/>
                  </a:lnTo>
                  <a:cubicBezTo>
                    <a:pt x="150127" y="6962"/>
                    <a:pt x="150127" y="6987"/>
                    <a:pt x="150123" y="7008"/>
                  </a:cubicBezTo>
                  <a:cubicBezTo>
                    <a:pt x="150043" y="6844"/>
                    <a:pt x="149959" y="6687"/>
                    <a:pt x="149879" y="6530"/>
                  </a:cubicBezTo>
                  <a:cubicBezTo>
                    <a:pt x="149872" y="6509"/>
                    <a:pt x="149872" y="6481"/>
                    <a:pt x="149869" y="6457"/>
                  </a:cubicBezTo>
                  <a:cubicBezTo>
                    <a:pt x="149984" y="6191"/>
                    <a:pt x="150092" y="5951"/>
                    <a:pt x="150186" y="5734"/>
                  </a:cubicBezTo>
                  <a:close/>
                  <a:moveTo>
                    <a:pt x="189402" y="5738"/>
                  </a:moveTo>
                  <a:lnTo>
                    <a:pt x="189402" y="5738"/>
                  </a:lnTo>
                  <a:cubicBezTo>
                    <a:pt x="189388" y="6055"/>
                    <a:pt x="189371" y="6460"/>
                    <a:pt x="189347" y="6913"/>
                  </a:cubicBezTo>
                  <a:lnTo>
                    <a:pt x="189326" y="6913"/>
                  </a:lnTo>
                  <a:lnTo>
                    <a:pt x="189347" y="6941"/>
                  </a:lnTo>
                  <a:cubicBezTo>
                    <a:pt x="189347" y="6962"/>
                    <a:pt x="189340" y="6983"/>
                    <a:pt x="189340" y="7008"/>
                  </a:cubicBezTo>
                  <a:cubicBezTo>
                    <a:pt x="189263" y="6844"/>
                    <a:pt x="189179" y="6687"/>
                    <a:pt x="189092" y="6530"/>
                  </a:cubicBezTo>
                  <a:cubicBezTo>
                    <a:pt x="189092" y="6505"/>
                    <a:pt x="189092" y="6481"/>
                    <a:pt x="189089" y="6457"/>
                  </a:cubicBezTo>
                  <a:cubicBezTo>
                    <a:pt x="189200" y="6191"/>
                    <a:pt x="189308" y="5951"/>
                    <a:pt x="189402" y="5738"/>
                  </a:cubicBezTo>
                  <a:close/>
                  <a:moveTo>
                    <a:pt x="228622" y="5734"/>
                  </a:moveTo>
                  <a:lnTo>
                    <a:pt x="228622" y="5734"/>
                  </a:lnTo>
                  <a:cubicBezTo>
                    <a:pt x="228608" y="6055"/>
                    <a:pt x="228591" y="6460"/>
                    <a:pt x="228563" y="6913"/>
                  </a:cubicBezTo>
                  <a:lnTo>
                    <a:pt x="228539" y="6913"/>
                  </a:lnTo>
                  <a:lnTo>
                    <a:pt x="228563" y="6938"/>
                  </a:lnTo>
                  <a:cubicBezTo>
                    <a:pt x="228560" y="6962"/>
                    <a:pt x="228560" y="6987"/>
                    <a:pt x="228560" y="7008"/>
                  </a:cubicBezTo>
                  <a:cubicBezTo>
                    <a:pt x="228483" y="6844"/>
                    <a:pt x="228399" y="6687"/>
                    <a:pt x="228312" y="6530"/>
                  </a:cubicBezTo>
                  <a:cubicBezTo>
                    <a:pt x="228312" y="6509"/>
                    <a:pt x="228308" y="6481"/>
                    <a:pt x="228308" y="6457"/>
                  </a:cubicBezTo>
                  <a:cubicBezTo>
                    <a:pt x="228420" y="6191"/>
                    <a:pt x="228525" y="5951"/>
                    <a:pt x="228622" y="5734"/>
                  </a:cubicBezTo>
                  <a:close/>
                  <a:moveTo>
                    <a:pt x="267915" y="5738"/>
                  </a:moveTo>
                  <a:cubicBezTo>
                    <a:pt x="267898" y="6055"/>
                    <a:pt x="267881" y="6460"/>
                    <a:pt x="267853" y="6913"/>
                  </a:cubicBezTo>
                  <a:lnTo>
                    <a:pt x="267832" y="6913"/>
                  </a:lnTo>
                  <a:lnTo>
                    <a:pt x="267853" y="6941"/>
                  </a:lnTo>
                  <a:cubicBezTo>
                    <a:pt x="267853" y="6962"/>
                    <a:pt x="267853" y="6987"/>
                    <a:pt x="267849" y="7008"/>
                  </a:cubicBezTo>
                  <a:cubicBezTo>
                    <a:pt x="267769" y="6844"/>
                    <a:pt x="267689" y="6687"/>
                    <a:pt x="267602" y="6530"/>
                  </a:cubicBezTo>
                  <a:cubicBezTo>
                    <a:pt x="267602" y="6505"/>
                    <a:pt x="267602" y="6481"/>
                    <a:pt x="267595" y="6457"/>
                  </a:cubicBezTo>
                  <a:cubicBezTo>
                    <a:pt x="267710" y="6191"/>
                    <a:pt x="267814" y="5947"/>
                    <a:pt x="267915" y="5738"/>
                  </a:cubicBezTo>
                  <a:close/>
                  <a:moveTo>
                    <a:pt x="34787" y="7015"/>
                  </a:moveTo>
                  <a:cubicBezTo>
                    <a:pt x="34794" y="7056"/>
                    <a:pt x="34797" y="7105"/>
                    <a:pt x="34804" y="7147"/>
                  </a:cubicBezTo>
                  <a:cubicBezTo>
                    <a:pt x="34797" y="7168"/>
                    <a:pt x="34794" y="7186"/>
                    <a:pt x="34787" y="7199"/>
                  </a:cubicBezTo>
                  <a:cubicBezTo>
                    <a:pt x="34787" y="7140"/>
                    <a:pt x="34790" y="7074"/>
                    <a:pt x="34787" y="7015"/>
                  </a:cubicBezTo>
                  <a:close/>
                  <a:moveTo>
                    <a:pt x="74003" y="7015"/>
                  </a:moveTo>
                  <a:cubicBezTo>
                    <a:pt x="74010" y="7056"/>
                    <a:pt x="74017" y="7105"/>
                    <a:pt x="74020" y="7147"/>
                  </a:cubicBezTo>
                  <a:lnTo>
                    <a:pt x="74003" y="7199"/>
                  </a:lnTo>
                  <a:lnTo>
                    <a:pt x="74003" y="7015"/>
                  </a:lnTo>
                  <a:close/>
                  <a:moveTo>
                    <a:pt x="113223" y="7015"/>
                  </a:moveTo>
                  <a:cubicBezTo>
                    <a:pt x="113226" y="7056"/>
                    <a:pt x="113230" y="7105"/>
                    <a:pt x="113240" y="7147"/>
                  </a:cubicBezTo>
                  <a:cubicBezTo>
                    <a:pt x="113233" y="7165"/>
                    <a:pt x="113226" y="7182"/>
                    <a:pt x="113223" y="7199"/>
                  </a:cubicBezTo>
                  <a:lnTo>
                    <a:pt x="113223" y="7015"/>
                  </a:lnTo>
                  <a:close/>
                  <a:moveTo>
                    <a:pt x="152568" y="7015"/>
                  </a:moveTo>
                  <a:lnTo>
                    <a:pt x="152582" y="7147"/>
                  </a:lnTo>
                  <a:cubicBezTo>
                    <a:pt x="152579" y="7168"/>
                    <a:pt x="152572" y="7186"/>
                    <a:pt x="152565" y="7199"/>
                  </a:cubicBezTo>
                  <a:cubicBezTo>
                    <a:pt x="152565" y="7140"/>
                    <a:pt x="152568" y="7074"/>
                    <a:pt x="152568" y="7015"/>
                  </a:cubicBezTo>
                  <a:close/>
                  <a:moveTo>
                    <a:pt x="191781" y="7015"/>
                  </a:moveTo>
                  <a:cubicBezTo>
                    <a:pt x="191792" y="7056"/>
                    <a:pt x="191795" y="7105"/>
                    <a:pt x="191799" y="7147"/>
                  </a:cubicBezTo>
                  <a:cubicBezTo>
                    <a:pt x="191806" y="7192"/>
                    <a:pt x="191788" y="7182"/>
                    <a:pt x="191781" y="7199"/>
                  </a:cubicBezTo>
                  <a:lnTo>
                    <a:pt x="191781" y="7015"/>
                  </a:lnTo>
                  <a:close/>
                  <a:moveTo>
                    <a:pt x="231001" y="7015"/>
                  </a:moveTo>
                  <a:cubicBezTo>
                    <a:pt x="231008" y="7056"/>
                    <a:pt x="231015" y="7105"/>
                    <a:pt x="231019" y="7147"/>
                  </a:cubicBezTo>
                  <a:cubicBezTo>
                    <a:pt x="231012" y="7165"/>
                    <a:pt x="231005" y="7182"/>
                    <a:pt x="231001" y="7199"/>
                  </a:cubicBezTo>
                  <a:lnTo>
                    <a:pt x="231001" y="7015"/>
                  </a:lnTo>
                  <a:close/>
                  <a:moveTo>
                    <a:pt x="270291" y="7015"/>
                  </a:moveTo>
                  <a:cubicBezTo>
                    <a:pt x="270301" y="7056"/>
                    <a:pt x="270305" y="7105"/>
                    <a:pt x="270308" y="7151"/>
                  </a:cubicBezTo>
                  <a:lnTo>
                    <a:pt x="270291" y="7206"/>
                  </a:lnTo>
                  <a:lnTo>
                    <a:pt x="270291" y="7015"/>
                  </a:lnTo>
                  <a:close/>
                  <a:moveTo>
                    <a:pt x="28267" y="6655"/>
                  </a:moveTo>
                  <a:lnTo>
                    <a:pt x="28267" y="6655"/>
                  </a:lnTo>
                  <a:cubicBezTo>
                    <a:pt x="28212" y="6837"/>
                    <a:pt x="28163" y="7029"/>
                    <a:pt x="28114" y="7227"/>
                  </a:cubicBezTo>
                  <a:cubicBezTo>
                    <a:pt x="28110" y="7133"/>
                    <a:pt x="28103" y="7036"/>
                    <a:pt x="28096" y="6945"/>
                  </a:cubicBezTo>
                  <a:cubicBezTo>
                    <a:pt x="28145" y="6844"/>
                    <a:pt x="28205" y="6749"/>
                    <a:pt x="28267" y="6655"/>
                  </a:cubicBezTo>
                  <a:close/>
                  <a:moveTo>
                    <a:pt x="67480" y="6655"/>
                  </a:moveTo>
                  <a:cubicBezTo>
                    <a:pt x="67428" y="6833"/>
                    <a:pt x="67376" y="7025"/>
                    <a:pt x="67334" y="7227"/>
                  </a:cubicBezTo>
                  <a:cubicBezTo>
                    <a:pt x="67330" y="7130"/>
                    <a:pt x="67323" y="7036"/>
                    <a:pt x="67316" y="6945"/>
                  </a:cubicBezTo>
                  <a:cubicBezTo>
                    <a:pt x="67386" y="6809"/>
                    <a:pt x="67442" y="6718"/>
                    <a:pt x="67480" y="6655"/>
                  </a:cubicBezTo>
                  <a:close/>
                  <a:moveTo>
                    <a:pt x="106700" y="6655"/>
                  </a:moveTo>
                  <a:lnTo>
                    <a:pt x="106700" y="6655"/>
                  </a:lnTo>
                  <a:cubicBezTo>
                    <a:pt x="106648" y="6833"/>
                    <a:pt x="106596" y="7025"/>
                    <a:pt x="106554" y="7227"/>
                  </a:cubicBezTo>
                  <a:cubicBezTo>
                    <a:pt x="106547" y="7130"/>
                    <a:pt x="106540" y="7036"/>
                    <a:pt x="106536" y="6945"/>
                  </a:cubicBezTo>
                  <a:cubicBezTo>
                    <a:pt x="106582" y="6844"/>
                    <a:pt x="106637" y="6749"/>
                    <a:pt x="106700" y="6655"/>
                  </a:cubicBezTo>
                  <a:close/>
                  <a:moveTo>
                    <a:pt x="146046" y="6655"/>
                  </a:moveTo>
                  <a:lnTo>
                    <a:pt x="146046" y="6655"/>
                  </a:lnTo>
                  <a:cubicBezTo>
                    <a:pt x="145990" y="6833"/>
                    <a:pt x="145941" y="7025"/>
                    <a:pt x="145892" y="7227"/>
                  </a:cubicBezTo>
                  <a:cubicBezTo>
                    <a:pt x="145889" y="7126"/>
                    <a:pt x="145885" y="7036"/>
                    <a:pt x="145882" y="6945"/>
                  </a:cubicBezTo>
                  <a:cubicBezTo>
                    <a:pt x="145927" y="6844"/>
                    <a:pt x="145983" y="6746"/>
                    <a:pt x="146046" y="6655"/>
                  </a:cubicBezTo>
                  <a:close/>
                  <a:moveTo>
                    <a:pt x="185266" y="6659"/>
                  </a:moveTo>
                  <a:lnTo>
                    <a:pt x="185266" y="6659"/>
                  </a:lnTo>
                  <a:cubicBezTo>
                    <a:pt x="185206" y="6833"/>
                    <a:pt x="185161" y="7029"/>
                    <a:pt x="185112" y="7227"/>
                  </a:cubicBezTo>
                  <a:cubicBezTo>
                    <a:pt x="185109" y="7133"/>
                    <a:pt x="185102" y="7036"/>
                    <a:pt x="185095" y="6945"/>
                  </a:cubicBezTo>
                  <a:cubicBezTo>
                    <a:pt x="185143" y="6847"/>
                    <a:pt x="185203" y="6749"/>
                    <a:pt x="185266" y="6659"/>
                  </a:cubicBezTo>
                  <a:close/>
                  <a:moveTo>
                    <a:pt x="224478" y="6655"/>
                  </a:moveTo>
                  <a:cubicBezTo>
                    <a:pt x="224426" y="6833"/>
                    <a:pt x="224374" y="7025"/>
                    <a:pt x="224332" y="7227"/>
                  </a:cubicBezTo>
                  <a:cubicBezTo>
                    <a:pt x="224325" y="7130"/>
                    <a:pt x="224322" y="7036"/>
                    <a:pt x="224315" y="6945"/>
                  </a:cubicBezTo>
                  <a:cubicBezTo>
                    <a:pt x="224384" y="6809"/>
                    <a:pt x="224440" y="6718"/>
                    <a:pt x="224478" y="6655"/>
                  </a:cubicBezTo>
                  <a:close/>
                  <a:moveTo>
                    <a:pt x="263772" y="6655"/>
                  </a:moveTo>
                  <a:lnTo>
                    <a:pt x="263772" y="6655"/>
                  </a:lnTo>
                  <a:cubicBezTo>
                    <a:pt x="263716" y="6833"/>
                    <a:pt x="263667" y="7029"/>
                    <a:pt x="263618" y="7227"/>
                  </a:cubicBezTo>
                  <a:cubicBezTo>
                    <a:pt x="263615" y="7133"/>
                    <a:pt x="263611" y="7036"/>
                    <a:pt x="263601" y="6945"/>
                  </a:cubicBezTo>
                  <a:cubicBezTo>
                    <a:pt x="263653" y="6844"/>
                    <a:pt x="263709" y="6749"/>
                    <a:pt x="263772" y="6655"/>
                  </a:cubicBezTo>
                  <a:close/>
                  <a:moveTo>
                    <a:pt x="24692" y="3994"/>
                  </a:moveTo>
                  <a:lnTo>
                    <a:pt x="24692" y="3994"/>
                  </a:lnTo>
                  <a:cubicBezTo>
                    <a:pt x="24996" y="4831"/>
                    <a:pt x="25309" y="5783"/>
                    <a:pt x="25606" y="6847"/>
                  </a:cubicBezTo>
                  <a:cubicBezTo>
                    <a:pt x="25585" y="7018"/>
                    <a:pt x="25564" y="7186"/>
                    <a:pt x="25540" y="7346"/>
                  </a:cubicBezTo>
                  <a:cubicBezTo>
                    <a:pt x="25341" y="6966"/>
                    <a:pt x="25118" y="6603"/>
                    <a:pt x="24866" y="6254"/>
                  </a:cubicBezTo>
                  <a:cubicBezTo>
                    <a:pt x="24797" y="5511"/>
                    <a:pt x="24741" y="4730"/>
                    <a:pt x="24692" y="3994"/>
                  </a:cubicBezTo>
                  <a:close/>
                  <a:moveTo>
                    <a:pt x="63912" y="3990"/>
                  </a:moveTo>
                  <a:cubicBezTo>
                    <a:pt x="64215" y="4831"/>
                    <a:pt x="64529" y="5790"/>
                    <a:pt x="64826" y="6847"/>
                  </a:cubicBezTo>
                  <a:cubicBezTo>
                    <a:pt x="64798" y="7018"/>
                    <a:pt x="64777" y="7186"/>
                    <a:pt x="64760" y="7346"/>
                  </a:cubicBezTo>
                  <a:cubicBezTo>
                    <a:pt x="64561" y="6966"/>
                    <a:pt x="64334" y="6603"/>
                    <a:pt x="64086" y="6254"/>
                  </a:cubicBezTo>
                  <a:cubicBezTo>
                    <a:pt x="64017" y="5508"/>
                    <a:pt x="63957" y="4730"/>
                    <a:pt x="63912" y="3990"/>
                  </a:cubicBezTo>
                  <a:close/>
                  <a:moveTo>
                    <a:pt x="142474" y="3990"/>
                  </a:moveTo>
                  <a:lnTo>
                    <a:pt x="142474" y="3990"/>
                  </a:lnTo>
                  <a:cubicBezTo>
                    <a:pt x="142777" y="4831"/>
                    <a:pt x="143091" y="5790"/>
                    <a:pt x="143388" y="6847"/>
                  </a:cubicBezTo>
                  <a:cubicBezTo>
                    <a:pt x="143367" y="7018"/>
                    <a:pt x="143342" y="7186"/>
                    <a:pt x="143321" y="7346"/>
                  </a:cubicBezTo>
                  <a:cubicBezTo>
                    <a:pt x="143123" y="6966"/>
                    <a:pt x="142896" y="6603"/>
                    <a:pt x="142645" y="6254"/>
                  </a:cubicBezTo>
                  <a:cubicBezTo>
                    <a:pt x="142579" y="5508"/>
                    <a:pt x="142519" y="4730"/>
                    <a:pt x="142474" y="3990"/>
                  </a:cubicBezTo>
                  <a:close/>
                  <a:moveTo>
                    <a:pt x="181690" y="3994"/>
                  </a:moveTo>
                  <a:cubicBezTo>
                    <a:pt x="181994" y="4831"/>
                    <a:pt x="182308" y="5783"/>
                    <a:pt x="182604" y="6847"/>
                  </a:cubicBezTo>
                  <a:cubicBezTo>
                    <a:pt x="182583" y="7018"/>
                    <a:pt x="182562" y="7186"/>
                    <a:pt x="182538" y="7346"/>
                  </a:cubicBezTo>
                  <a:cubicBezTo>
                    <a:pt x="182339" y="6966"/>
                    <a:pt x="182112" y="6603"/>
                    <a:pt x="181865" y="6254"/>
                  </a:cubicBezTo>
                  <a:cubicBezTo>
                    <a:pt x="181795" y="5511"/>
                    <a:pt x="181739" y="4730"/>
                    <a:pt x="181690" y="3994"/>
                  </a:cubicBezTo>
                  <a:close/>
                  <a:moveTo>
                    <a:pt x="220907" y="3990"/>
                  </a:moveTo>
                  <a:lnTo>
                    <a:pt x="220907" y="3990"/>
                  </a:lnTo>
                  <a:cubicBezTo>
                    <a:pt x="221214" y="4831"/>
                    <a:pt x="221528" y="5783"/>
                    <a:pt x="221824" y="6847"/>
                  </a:cubicBezTo>
                  <a:cubicBezTo>
                    <a:pt x="221796" y="7018"/>
                    <a:pt x="221775" y="7186"/>
                    <a:pt x="221758" y="7346"/>
                  </a:cubicBezTo>
                  <a:cubicBezTo>
                    <a:pt x="221559" y="6966"/>
                    <a:pt x="221332" y="6603"/>
                    <a:pt x="221081" y="6254"/>
                  </a:cubicBezTo>
                  <a:cubicBezTo>
                    <a:pt x="221011" y="5508"/>
                    <a:pt x="220956" y="4730"/>
                    <a:pt x="220907" y="3990"/>
                  </a:cubicBezTo>
                  <a:close/>
                  <a:moveTo>
                    <a:pt x="260196" y="3994"/>
                  </a:moveTo>
                  <a:lnTo>
                    <a:pt x="260196" y="3994"/>
                  </a:lnTo>
                  <a:cubicBezTo>
                    <a:pt x="260503" y="4831"/>
                    <a:pt x="260817" y="5783"/>
                    <a:pt x="261114" y="6847"/>
                  </a:cubicBezTo>
                  <a:cubicBezTo>
                    <a:pt x="261093" y="7018"/>
                    <a:pt x="261072" y="7186"/>
                    <a:pt x="261047" y="7346"/>
                  </a:cubicBezTo>
                  <a:cubicBezTo>
                    <a:pt x="260849" y="6966"/>
                    <a:pt x="260622" y="6603"/>
                    <a:pt x="260371" y="6254"/>
                  </a:cubicBezTo>
                  <a:cubicBezTo>
                    <a:pt x="260301" y="5511"/>
                    <a:pt x="260245" y="4730"/>
                    <a:pt x="260196" y="3994"/>
                  </a:cubicBezTo>
                  <a:close/>
                  <a:moveTo>
                    <a:pt x="103128" y="3990"/>
                  </a:moveTo>
                  <a:cubicBezTo>
                    <a:pt x="103435" y="4831"/>
                    <a:pt x="103749" y="5783"/>
                    <a:pt x="104046" y="6847"/>
                  </a:cubicBezTo>
                  <a:cubicBezTo>
                    <a:pt x="104018" y="7018"/>
                    <a:pt x="103997" y="7182"/>
                    <a:pt x="103976" y="7349"/>
                  </a:cubicBezTo>
                  <a:cubicBezTo>
                    <a:pt x="103777" y="6969"/>
                    <a:pt x="103554" y="6603"/>
                    <a:pt x="103303" y="6254"/>
                  </a:cubicBezTo>
                  <a:cubicBezTo>
                    <a:pt x="103233" y="5515"/>
                    <a:pt x="103177" y="4733"/>
                    <a:pt x="103128" y="3990"/>
                  </a:cubicBezTo>
                  <a:close/>
                  <a:moveTo>
                    <a:pt x="206037" y="7370"/>
                  </a:moveTo>
                  <a:lnTo>
                    <a:pt x="206039" y="7372"/>
                  </a:lnTo>
                  <a:lnTo>
                    <a:pt x="206039" y="7372"/>
                  </a:lnTo>
                  <a:cubicBezTo>
                    <a:pt x="206038" y="7372"/>
                    <a:pt x="206038" y="7371"/>
                    <a:pt x="206037" y="7370"/>
                  </a:cubicBezTo>
                  <a:close/>
                  <a:moveTo>
                    <a:pt x="83337" y="7360"/>
                  </a:moveTo>
                  <a:lnTo>
                    <a:pt x="83337" y="7360"/>
                  </a:lnTo>
                  <a:cubicBezTo>
                    <a:pt x="83342" y="7365"/>
                    <a:pt x="83348" y="7371"/>
                    <a:pt x="83353" y="7376"/>
                  </a:cubicBezTo>
                  <a:lnTo>
                    <a:pt x="83353" y="7376"/>
                  </a:lnTo>
                  <a:cubicBezTo>
                    <a:pt x="83347" y="7369"/>
                    <a:pt x="83341" y="7364"/>
                    <a:pt x="83337" y="7360"/>
                  </a:cubicBezTo>
                  <a:close/>
                  <a:moveTo>
                    <a:pt x="161902" y="7367"/>
                  </a:moveTo>
                  <a:lnTo>
                    <a:pt x="161902" y="7367"/>
                  </a:lnTo>
                  <a:cubicBezTo>
                    <a:pt x="161906" y="7371"/>
                    <a:pt x="161910" y="7375"/>
                    <a:pt x="161914" y="7379"/>
                  </a:cubicBezTo>
                  <a:lnTo>
                    <a:pt x="161914" y="7379"/>
                  </a:lnTo>
                  <a:cubicBezTo>
                    <a:pt x="161910" y="7374"/>
                    <a:pt x="161906" y="7370"/>
                    <a:pt x="161902" y="7367"/>
                  </a:cubicBezTo>
                  <a:close/>
                  <a:moveTo>
                    <a:pt x="201112" y="7370"/>
                  </a:moveTo>
                  <a:lnTo>
                    <a:pt x="201112" y="7370"/>
                  </a:lnTo>
                  <a:cubicBezTo>
                    <a:pt x="201115" y="7374"/>
                    <a:pt x="201118" y="7377"/>
                    <a:pt x="201121" y="7380"/>
                  </a:cubicBezTo>
                  <a:lnTo>
                    <a:pt x="201121" y="7380"/>
                  </a:lnTo>
                  <a:cubicBezTo>
                    <a:pt x="201118" y="7376"/>
                    <a:pt x="201115" y="7373"/>
                    <a:pt x="201112" y="7370"/>
                  </a:cubicBezTo>
                  <a:close/>
                  <a:moveTo>
                    <a:pt x="166821" y="7367"/>
                  </a:moveTo>
                  <a:cubicBezTo>
                    <a:pt x="166824" y="7371"/>
                    <a:pt x="166828" y="7375"/>
                    <a:pt x="166832" y="7380"/>
                  </a:cubicBezTo>
                  <a:lnTo>
                    <a:pt x="166832" y="7380"/>
                  </a:lnTo>
                  <a:cubicBezTo>
                    <a:pt x="166829" y="7376"/>
                    <a:pt x="166825" y="7371"/>
                    <a:pt x="166821" y="7367"/>
                  </a:cubicBezTo>
                  <a:close/>
                  <a:moveTo>
                    <a:pt x="122683" y="7363"/>
                  </a:moveTo>
                  <a:lnTo>
                    <a:pt x="122683" y="7363"/>
                  </a:lnTo>
                  <a:cubicBezTo>
                    <a:pt x="122688" y="7369"/>
                    <a:pt x="122694" y="7375"/>
                    <a:pt x="122699" y="7380"/>
                  </a:cubicBezTo>
                  <a:lnTo>
                    <a:pt x="122699" y="7380"/>
                  </a:lnTo>
                  <a:cubicBezTo>
                    <a:pt x="122693" y="7373"/>
                    <a:pt x="122687" y="7367"/>
                    <a:pt x="122683" y="7363"/>
                  </a:cubicBezTo>
                  <a:close/>
                  <a:moveTo>
                    <a:pt x="4901" y="7377"/>
                  </a:moveTo>
                  <a:lnTo>
                    <a:pt x="4901" y="7377"/>
                  </a:lnTo>
                  <a:cubicBezTo>
                    <a:pt x="4903" y="7380"/>
                    <a:pt x="4905" y="7382"/>
                    <a:pt x="4907" y="7384"/>
                  </a:cubicBezTo>
                  <a:lnTo>
                    <a:pt x="4907" y="7384"/>
                  </a:lnTo>
                  <a:cubicBezTo>
                    <a:pt x="4905" y="7381"/>
                    <a:pt x="4903" y="7379"/>
                    <a:pt x="4901" y="7377"/>
                  </a:cubicBezTo>
                  <a:close/>
                  <a:moveTo>
                    <a:pt x="44117" y="7377"/>
                  </a:moveTo>
                  <a:cubicBezTo>
                    <a:pt x="44120" y="7380"/>
                    <a:pt x="44122" y="7382"/>
                    <a:pt x="44124" y="7385"/>
                  </a:cubicBezTo>
                  <a:lnTo>
                    <a:pt x="44124" y="7385"/>
                  </a:lnTo>
                  <a:cubicBezTo>
                    <a:pt x="44122" y="7382"/>
                    <a:pt x="44119" y="7379"/>
                    <a:pt x="44117" y="7377"/>
                  </a:cubicBezTo>
                  <a:close/>
                  <a:moveTo>
                    <a:pt x="49039" y="7377"/>
                  </a:moveTo>
                  <a:cubicBezTo>
                    <a:pt x="49041" y="7380"/>
                    <a:pt x="49043" y="7383"/>
                    <a:pt x="49046" y="7386"/>
                  </a:cubicBezTo>
                  <a:lnTo>
                    <a:pt x="49046" y="7386"/>
                  </a:lnTo>
                  <a:cubicBezTo>
                    <a:pt x="49044" y="7383"/>
                    <a:pt x="49041" y="7380"/>
                    <a:pt x="49039" y="7377"/>
                  </a:cubicBezTo>
                  <a:close/>
                  <a:moveTo>
                    <a:pt x="9819" y="7377"/>
                  </a:moveTo>
                  <a:lnTo>
                    <a:pt x="9819" y="7377"/>
                  </a:lnTo>
                  <a:cubicBezTo>
                    <a:pt x="9821" y="7380"/>
                    <a:pt x="9823" y="7383"/>
                    <a:pt x="9826" y="7386"/>
                  </a:cubicBezTo>
                  <a:lnTo>
                    <a:pt x="9826" y="7386"/>
                  </a:lnTo>
                  <a:cubicBezTo>
                    <a:pt x="9824" y="7383"/>
                    <a:pt x="9821" y="7380"/>
                    <a:pt x="9819" y="7377"/>
                  </a:cubicBezTo>
                  <a:close/>
                  <a:moveTo>
                    <a:pt x="18169" y="6725"/>
                  </a:moveTo>
                  <a:cubicBezTo>
                    <a:pt x="18208" y="6889"/>
                    <a:pt x="18253" y="7084"/>
                    <a:pt x="18291" y="7311"/>
                  </a:cubicBezTo>
                  <a:lnTo>
                    <a:pt x="18211" y="7388"/>
                  </a:lnTo>
                  <a:cubicBezTo>
                    <a:pt x="18208" y="7154"/>
                    <a:pt x="18190" y="6931"/>
                    <a:pt x="18169" y="6725"/>
                  </a:cubicBezTo>
                  <a:close/>
                  <a:moveTo>
                    <a:pt x="57382" y="6725"/>
                  </a:moveTo>
                  <a:lnTo>
                    <a:pt x="57382" y="6725"/>
                  </a:lnTo>
                  <a:cubicBezTo>
                    <a:pt x="57428" y="6889"/>
                    <a:pt x="57470" y="7084"/>
                    <a:pt x="57511" y="7311"/>
                  </a:cubicBezTo>
                  <a:lnTo>
                    <a:pt x="57431" y="7388"/>
                  </a:lnTo>
                  <a:cubicBezTo>
                    <a:pt x="57424" y="7154"/>
                    <a:pt x="57410" y="6931"/>
                    <a:pt x="57382" y="6725"/>
                  </a:cubicBezTo>
                  <a:close/>
                  <a:moveTo>
                    <a:pt x="96602" y="6725"/>
                  </a:moveTo>
                  <a:cubicBezTo>
                    <a:pt x="96648" y="6889"/>
                    <a:pt x="96689" y="7084"/>
                    <a:pt x="96728" y="7311"/>
                  </a:cubicBezTo>
                  <a:lnTo>
                    <a:pt x="96651" y="7388"/>
                  </a:lnTo>
                  <a:cubicBezTo>
                    <a:pt x="96641" y="7154"/>
                    <a:pt x="96623" y="6931"/>
                    <a:pt x="96602" y="6725"/>
                  </a:cubicBezTo>
                  <a:close/>
                  <a:moveTo>
                    <a:pt x="135948" y="6725"/>
                  </a:moveTo>
                  <a:lnTo>
                    <a:pt x="135948" y="6725"/>
                  </a:lnTo>
                  <a:cubicBezTo>
                    <a:pt x="135993" y="6889"/>
                    <a:pt x="136031" y="7084"/>
                    <a:pt x="136070" y="7311"/>
                  </a:cubicBezTo>
                  <a:lnTo>
                    <a:pt x="135997" y="7388"/>
                  </a:lnTo>
                  <a:cubicBezTo>
                    <a:pt x="135986" y="7154"/>
                    <a:pt x="135969" y="6931"/>
                    <a:pt x="135948" y="6725"/>
                  </a:cubicBezTo>
                  <a:close/>
                  <a:moveTo>
                    <a:pt x="175168" y="6725"/>
                  </a:moveTo>
                  <a:cubicBezTo>
                    <a:pt x="175206" y="6889"/>
                    <a:pt x="175251" y="7084"/>
                    <a:pt x="175290" y="7311"/>
                  </a:cubicBezTo>
                  <a:lnTo>
                    <a:pt x="175209" y="7388"/>
                  </a:lnTo>
                  <a:cubicBezTo>
                    <a:pt x="175202" y="7154"/>
                    <a:pt x="175189" y="6931"/>
                    <a:pt x="175168" y="6725"/>
                  </a:cubicBezTo>
                  <a:close/>
                  <a:moveTo>
                    <a:pt x="214381" y="6725"/>
                  </a:moveTo>
                  <a:cubicBezTo>
                    <a:pt x="214426" y="6889"/>
                    <a:pt x="214468" y="7084"/>
                    <a:pt x="214506" y="7311"/>
                  </a:cubicBezTo>
                  <a:lnTo>
                    <a:pt x="214429" y="7388"/>
                  </a:lnTo>
                  <a:cubicBezTo>
                    <a:pt x="214419" y="7154"/>
                    <a:pt x="214408" y="6931"/>
                    <a:pt x="214381" y="6725"/>
                  </a:cubicBezTo>
                  <a:close/>
                  <a:moveTo>
                    <a:pt x="253674" y="6725"/>
                  </a:moveTo>
                  <a:lnTo>
                    <a:pt x="253674" y="6725"/>
                  </a:lnTo>
                  <a:cubicBezTo>
                    <a:pt x="253716" y="6893"/>
                    <a:pt x="253757" y="7084"/>
                    <a:pt x="253796" y="7311"/>
                  </a:cubicBezTo>
                  <a:lnTo>
                    <a:pt x="253719" y="7388"/>
                  </a:lnTo>
                  <a:cubicBezTo>
                    <a:pt x="253712" y="7154"/>
                    <a:pt x="253695" y="6934"/>
                    <a:pt x="253674" y="6725"/>
                  </a:cubicBezTo>
                  <a:close/>
                  <a:moveTo>
                    <a:pt x="33947" y="7373"/>
                  </a:moveTo>
                  <a:lnTo>
                    <a:pt x="33947" y="7373"/>
                  </a:lnTo>
                  <a:cubicBezTo>
                    <a:pt x="33947" y="7373"/>
                    <a:pt x="33945" y="7374"/>
                    <a:pt x="33942" y="7377"/>
                  </a:cubicBezTo>
                  <a:cubicBezTo>
                    <a:pt x="33939" y="7381"/>
                    <a:pt x="33935" y="7385"/>
                    <a:pt x="33930" y="7391"/>
                  </a:cubicBezTo>
                  <a:lnTo>
                    <a:pt x="33930" y="7391"/>
                  </a:lnTo>
                  <a:cubicBezTo>
                    <a:pt x="33941" y="7379"/>
                    <a:pt x="33947" y="7373"/>
                    <a:pt x="33947" y="7373"/>
                  </a:cubicBezTo>
                  <a:close/>
                  <a:moveTo>
                    <a:pt x="240405" y="7377"/>
                  </a:moveTo>
                  <a:cubicBezTo>
                    <a:pt x="240409" y="7382"/>
                    <a:pt x="240413" y="7386"/>
                    <a:pt x="240418" y="7391"/>
                  </a:cubicBezTo>
                  <a:lnTo>
                    <a:pt x="240418" y="7391"/>
                  </a:lnTo>
                  <a:cubicBezTo>
                    <a:pt x="240413" y="7385"/>
                    <a:pt x="240409" y="7381"/>
                    <a:pt x="240405" y="7377"/>
                  </a:cubicBezTo>
                  <a:close/>
                  <a:moveTo>
                    <a:pt x="245323" y="7377"/>
                  </a:moveTo>
                  <a:lnTo>
                    <a:pt x="245356" y="7413"/>
                  </a:lnTo>
                  <a:lnTo>
                    <a:pt x="245356" y="7413"/>
                  </a:lnTo>
                  <a:cubicBezTo>
                    <a:pt x="245347" y="7399"/>
                    <a:pt x="245335" y="7387"/>
                    <a:pt x="245323" y="7377"/>
                  </a:cubicBezTo>
                  <a:close/>
                  <a:moveTo>
                    <a:pt x="53315" y="6865"/>
                  </a:moveTo>
                  <a:lnTo>
                    <a:pt x="53381" y="7489"/>
                  </a:lnTo>
                  <a:lnTo>
                    <a:pt x="53381" y="7489"/>
                  </a:lnTo>
                  <a:lnTo>
                    <a:pt x="53238" y="7280"/>
                  </a:lnTo>
                  <a:lnTo>
                    <a:pt x="53141" y="7144"/>
                  </a:lnTo>
                  <a:cubicBezTo>
                    <a:pt x="53141" y="7119"/>
                    <a:pt x="53141" y="7095"/>
                    <a:pt x="53137" y="7070"/>
                  </a:cubicBezTo>
                  <a:cubicBezTo>
                    <a:pt x="53197" y="6997"/>
                    <a:pt x="53256" y="6931"/>
                    <a:pt x="53315" y="6865"/>
                  </a:cubicBezTo>
                  <a:close/>
                  <a:moveTo>
                    <a:pt x="92535" y="6865"/>
                  </a:moveTo>
                  <a:cubicBezTo>
                    <a:pt x="92553" y="7074"/>
                    <a:pt x="92573" y="7283"/>
                    <a:pt x="92594" y="7489"/>
                  </a:cubicBezTo>
                  <a:lnTo>
                    <a:pt x="92594" y="7489"/>
                  </a:lnTo>
                  <a:lnTo>
                    <a:pt x="92455" y="7280"/>
                  </a:lnTo>
                  <a:lnTo>
                    <a:pt x="92357" y="7144"/>
                  </a:lnTo>
                  <a:lnTo>
                    <a:pt x="92357" y="7070"/>
                  </a:lnTo>
                  <a:cubicBezTo>
                    <a:pt x="92413" y="6997"/>
                    <a:pt x="92472" y="6931"/>
                    <a:pt x="92535" y="6865"/>
                  </a:cubicBezTo>
                  <a:close/>
                  <a:moveTo>
                    <a:pt x="131877" y="6865"/>
                  </a:moveTo>
                  <a:lnTo>
                    <a:pt x="131940" y="7489"/>
                  </a:lnTo>
                  <a:lnTo>
                    <a:pt x="131940" y="7489"/>
                  </a:lnTo>
                  <a:lnTo>
                    <a:pt x="131800" y="7280"/>
                  </a:lnTo>
                  <a:lnTo>
                    <a:pt x="131797" y="7280"/>
                  </a:lnTo>
                  <a:cubicBezTo>
                    <a:pt x="131765" y="7231"/>
                    <a:pt x="131731" y="7189"/>
                    <a:pt x="131703" y="7144"/>
                  </a:cubicBezTo>
                  <a:lnTo>
                    <a:pt x="131703" y="7070"/>
                  </a:lnTo>
                  <a:cubicBezTo>
                    <a:pt x="131759" y="6997"/>
                    <a:pt x="131818" y="6931"/>
                    <a:pt x="131877" y="6865"/>
                  </a:cubicBezTo>
                  <a:close/>
                  <a:moveTo>
                    <a:pt x="171094" y="6865"/>
                  </a:moveTo>
                  <a:lnTo>
                    <a:pt x="171160" y="7489"/>
                  </a:lnTo>
                  <a:lnTo>
                    <a:pt x="171160" y="7489"/>
                  </a:lnTo>
                  <a:lnTo>
                    <a:pt x="171017" y="7280"/>
                  </a:lnTo>
                  <a:cubicBezTo>
                    <a:pt x="170985" y="7231"/>
                    <a:pt x="170951" y="7189"/>
                    <a:pt x="170919" y="7144"/>
                  </a:cubicBezTo>
                  <a:cubicBezTo>
                    <a:pt x="170919" y="7119"/>
                    <a:pt x="170919" y="7095"/>
                    <a:pt x="170916" y="7070"/>
                  </a:cubicBezTo>
                  <a:cubicBezTo>
                    <a:pt x="170975" y="6997"/>
                    <a:pt x="171034" y="6931"/>
                    <a:pt x="171094" y="6865"/>
                  </a:cubicBezTo>
                  <a:close/>
                  <a:moveTo>
                    <a:pt x="210313" y="6865"/>
                  </a:moveTo>
                  <a:cubicBezTo>
                    <a:pt x="210331" y="7074"/>
                    <a:pt x="210352" y="7283"/>
                    <a:pt x="210380" y="7489"/>
                  </a:cubicBezTo>
                  <a:lnTo>
                    <a:pt x="210380" y="7489"/>
                  </a:lnTo>
                  <a:lnTo>
                    <a:pt x="210233" y="7280"/>
                  </a:lnTo>
                  <a:lnTo>
                    <a:pt x="210136" y="7144"/>
                  </a:lnTo>
                  <a:lnTo>
                    <a:pt x="210136" y="7070"/>
                  </a:lnTo>
                  <a:cubicBezTo>
                    <a:pt x="210191" y="6997"/>
                    <a:pt x="210251" y="6931"/>
                    <a:pt x="210313" y="6865"/>
                  </a:cubicBezTo>
                  <a:close/>
                  <a:moveTo>
                    <a:pt x="14095" y="6865"/>
                  </a:moveTo>
                  <a:lnTo>
                    <a:pt x="14162" y="7489"/>
                  </a:lnTo>
                  <a:lnTo>
                    <a:pt x="14022" y="7280"/>
                  </a:lnTo>
                  <a:lnTo>
                    <a:pt x="14019" y="7280"/>
                  </a:lnTo>
                  <a:cubicBezTo>
                    <a:pt x="13987" y="7231"/>
                    <a:pt x="13952" y="7189"/>
                    <a:pt x="13921" y="7144"/>
                  </a:cubicBezTo>
                  <a:lnTo>
                    <a:pt x="13921" y="7070"/>
                  </a:lnTo>
                  <a:cubicBezTo>
                    <a:pt x="13980" y="6997"/>
                    <a:pt x="14039" y="6931"/>
                    <a:pt x="14095" y="6865"/>
                  </a:cubicBezTo>
                  <a:close/>
                  <a:moveTo>
                    <a:pt x="249603" y="6865"/>
                  </a:moveTo>
                  <a:lnTo>
                    <a:pt x="249669" y="7489"/>
                  </a:lnTo>
                  <a:lnTo>
                    <a:pt x="249523" y="7280"/>
                  </a:lnTo>
                  <a:cubicBezTo>
                    <a:pt x="249495" y="7231"/>
                    <a:pt x="249460" y="7189"/>
                    <a:pt x="249429" y="7144"/>
                  </a:cubicBezTo>
                  <a:lnTo>
                    <a:pt x="249429" y="7070"/>
                  </a:lnTo>
                  <a:cubicBezTo>
                    <a:pt x="249485" y="6997"/>
                    <a:pt x="249547" y="6931"/>
                    <a:pt x="249603" y="6865"/>
                  </a:cubicBezTo>
                  <a:close/>
                  <a:moveTo>
                    <a:pt x="22467" y="6017"/>
                  </a:moveTo>
                  <a:cubicBezTo>
                    <a:pt x="22526" y="6090"/>
                    <a:pt x="22575" y="6174"/>
                    <a:pt x="22631" y="6251"/>
                  </a:cubicBezTo>
                  <a:cubicBezTo>
                    <a:pt x="22631" y="6289"/>
                    <a:pt x="22624" y="6324"/>
                    <a:pt x="22624" y="6359"/>
                  </a:cubicBezTo>
                  <a:cubicBezTo>
                    <a:pt x="22456" y="6648"/>
                    <a:pt x="22292" y="6948"/>
                    <a:pt x="22146" y="7259"/>
                  </a:cubicBezTo>
                  <a:cubicBezTo>
                    <a:pt x="22031" y="7335"/>
                    <a:pt x="21902" y="7437"/>
                    <a:pt x="21752" y="7559"/>
                  </a:cubicBezTo>
                  <a:cubicBezTo>
                    <a:pt x="22128" y="6491"/>
                    <a:pt x="22376" y="6125"/>
                    <a:pt x="22467" y="6017"/>
                  </a:cubicBezTo>
                  <a:close/>
                  <a:moveTo>
                    <a:pt x="61687" y="6014"/>
                  </a:moveTo>
                  <a:lnTo>
                    <a:pt x="61847" y="6251"/>
                  </a:lnTo>
                  <a:cubicBezTo>
                    <a:pt x="61844" y="6289"/>
                    <a:pt x="61844" y="6324"/>
                    <a:pt x="61840" y="6359"/>
                  </a:cubicBezTo>
                  <a:cubicBezTo>
                    <a:pt x="61673" y="6648"/>
                    <a:pt x="61512" y="6948"/>
                    <a:pt x="61366" y="7259"/>
                  </a:cubicBezTo>
                  <a:cubicBezTo>
                    <a:pt x="61251" y="7335"/>
                    <a:pt x="61122" y="7437"/>
                    <a:pt x="60972" y="7559"/>
                  </a:cubicBezTo>
                  <a:cubicBezTo>
                    <a:pt x="61341" y="6491"/>
                    <a:pt x="61596" y="6125"/>
                    <a:pt x="61687" y="6014"/>
                  </a:cubicBezTo>
                  <a:close/>
                  <a:moveTo>
                    <a:pt x="100906" y="6014"/>
                  </a:moveTo>
                  <a:lnTo>
                    <a:pt x="101063" y="6251"/>
                  </a:lnTo>
                  <a:cubicBezTo>
                    <a:pt x="101063" y="6286"/>
                    <a:pt x="101063" y="6324"/>
                    <a:pt x="101060" y="6359"/>
                  </a:cubicBezTo>
                  <a:cubicBezTo>
                    <a:pt x="100889" y="6648"/>
                    <a:pt x="100732" y="6948"/>
                    <a:pt x="100579" y="7259"/>
                  </a:cubicBezTo>
                  <a:cubicBezTo>
                    <a:pt x="100470" y="7335"/>
                    <a:pt x="100338" y="7437"/>
                    <a:pt x="100191" y="7559"/>
                  </a:cubicBezTo>
                  <a:cubicBezTo>
                    <a:pt x="100561" y="6491"/>
                    <a:pt x="100816" y="6125"/>
                    <a:pt x="100906" y="6014"/>
                  </a:cubicBezTo>
                  <a:close/>
                  <a:moveTo>
                    <a:pt x="140248" y="6014"/>
                  </a:moveTo>
                  <a:cubicBezTo>
                    <a:pt x="140304" y="6090"/>
                    <a:pt x="140357" y="6174"/>
                    <a:pt x="140409" y="6251"/>
                  </a:cubicBezTo>
                  <a:cubicBezTo>
                    <a:pt x="140409" y="6289"/>
                    <a:pt x="140405" y="6324"/>
                    <a:pt x="140405" y="6359"/>
                  </a:cubicBezTo>
                  <a:cubicBezTo>
                    <a:pt x="140235" y="6648"/>
                    <a:pt x="140074" y="6948"/>
                    <a:pt x="139924" y="7259"/>
                  </a:cubicBezTo>
                  <a:cubicBezTo>
                    <a:pt x="139816" y="7335"/>
                    <a:pt x="139680" y="7437"/>
                    <a:pt x="139533" y="7559"/>
                  </a:cubicBezTo>
                  <a:cubicBezTo>
                    <a:pt x="139907" y="6491"/>
                    <a:pt x="140154" y="6125"/>
                    <a:pt x="140248" y="6014"/>
                  </a:cubicBezTo>
                  <a:close/>
                  <a:moveTo>
                    <a:pt x="179465" y="6017"/>
                  </a:moveTo>
                  <a:cubicBezTo>
                    <a:pt x="179521" y="6090"/>
                    <a:pt x="179577" y="6174"/>
                    <a:pt x="179625" y="6251"/>
                  </a:cubicBezTo>
                  <a:cubicBezTo>
                    <a:pt x="179622" y="6286"/>
                    <a:pt x="179622" y="6324"/>
                    <a:pt x="179622" y="6359"/>
                  </a:cubicBezTo>
                  <a:cubicBezTo>
                    <a:pt x="179451" y="6648"/>
                    <a:pt x="179291" y="6948"/>
                    <a:pt x="179144" y="7259"/>
                  </a:cubicBezTo>
                  <a:cubicBezTo>
                    <a:pt x="179029" y="7335"/>
                    <a:pt x="178900" y="7437"/>
                    <a:pt x="178750" y="7559"/>
                  </a:cubicBezTo>
                  <a:cubicBezTo>
                    <a:pt x="179127" y="6491"/>
                    <a:pt x="179374" y="6125"/>
                    <a:pt x="179465" y="6017"/>
                  </a:cubicBezTo>
                  <a:close/>
                  <a:moveTo>
                    <a:pt x="218685" y="6014"/>
                  </a:moveTo>
                  <a:lnTo>
                    <a:pt x="218845" y="6251"/>
                  </a:lnTo>
                  <a:cubicBezTo>
                    <a:pt x="218842" y="6289"/>
                    <a:pt x="218842" y="6324"/>
                    <a:pt x="218838" y="6359"/>
                  </a:cubicBezTo>
                  <a:cubicBezTo>
                    <a:pt x="218671" y="6648"/>
                    <a:pt x="218510" y="6948"/>
                    <a:pt x="218357" y="7259"/>
                  </a:cubicBezTo>
                  <a:cubicBezTo>
                    <a:pt x="218249" y="7335"/>
                    <a:pt x="218116" y="7437"/>
                    <a:pt x="217970" y="7559"/>
                  </a:cubicBezTo>
                  <a:cubicBezTo>
                    <a:pt x="218339" y="6491"/>
                    <a:pt x="218594" y="6125"/>
                    <a:pt x="218685" y="6014"/>
                  </a:cubicBezTo>
                  <a:close/>
                  <a:moveTo>
                    <a:pt x="257974" y="6017"/>
                  </a:moveTo>
                  <a:cubicBezTo>
                    <a:pt x="258030" y="6090"/>
                    <a:pt x="258083" y="6174"/>
                    <a:pt x="258135" y="6251"/>
                  </a:cubicBezTo>
                  <a:cubicBezTo>
                    <a:pt x="258131" y="6286"/>
                    <a:pt x="258131" y="6324"/>
                    <a:pt x="258131" y="6359"/>
                  </a:cubicBezTo>
                  <a:cubicBezTo>
                    <a:pt x="257961" y="6648"/>
                    <a:pt x="257800" y="6948"/>
                    <a:pt x="257650" y="7259"/>
                  </a:cubicBezTo>
                  <a:cubicBezTo>
                    <a:pt x="257538" y="7335"/>
                    <a:pt x="257406" y="7437"/>
                    <a:pt x="257259" y="7559"/>
                  </a:cubicBezTo>
                  <a:cubicBezTo>
                    <a:pt x="257633" y="6491"/>
                    <a:pt x="257880" y="6125"/>
                    <a:pt x="257974" y="6017"/>
                  </a:cubicBezTo>
                  <a:close/>
                  <a:moveTo>
                    <a:pt x="12065" y="5414"/>
                  </a:moveTo>
                  <a:lnTo>
                    <a:pt x="12065" y="5414"/>
                  </a:lnTo>
                  <a:cubicBezTo>
                    <a:pt x="12264" y="5640"/>
                    <a:pt x="12449" y="5881"/>
                    <a:pt x="12623" y="6129"/>
                  </a:cubicBezTo>
                  <a:cubicBezTo>
                    <a:pt x="12728" y="6467"/>
                    <a:pt x="12840" y="6851"/>
                    <a:pt x="12962" y="7280"/>
                  </a:cubicBezTo>
                  <a:cubicBezTo>
                    <a:pt x="12899" y="7412"/>
                    <a:pt x="12836" y="7541"/>
                    <a:pt x="12780" y="7670"/>
                  </a:cubicBezTo>
                  <a:cubicBezTo>
                    <a:pt x="12578" y="7224"/>
                    <a:pt x="12355" y="6784"/>
                    <a:pt x="12107" y="6359"/>
                  </a:cubicBezTo>
                  <a:cubicBezTo>
                    <a:pt x="12086" y="5972"/>
                    <a:pt x="12072" y="5644"/>
                    <a:pt x="12065" y="5414"/>
                  </a:cubicBezTo>
                  <a:close/>
                  <a:moveTo>
                    <a:pt x="51278" y="5414"/>
                  </a:moveTo>
                  <a:lnTo>
                    <a:pt x="51278" y="5414"/>
                  </a:lnTo>
                  <a:cubicBezTo>
                    <a:pt x="51480" y="5640"/>
                    <a:pt x="51669" y="5881"/>
                    <a:pt x="51840" y="6129"/>
                  </a:cubicBezTo>
                  <a:cubicBezTo>
                    <a:pt x="51944" y="6463"/>
                    <a:pt x="52060" y="6847"/>
                    <a:pt x="52178" y="7280"/>
                  </a:cubicBezTo>
                  <a:lnTo>
                    <a:pt x="51993" y="7670"/>
                  </a:lnTo>
                  <a:cubicBezTo>
                    <a:pt x="51798" y="7220"/>
                    <a:pt x="51571" y="6784"/>
                    <a:pt x="51324" y="6359"/>
                  </a:cubicBezTo>
                  <a:cubicBezTo>
                    <a:pt x="51306" y="5972"/>
                    <a:pt x="51292" y="5644"/>
                    <a:pt x="51278" y="5414"/>
                  </a:cubicBezTo>
                  <a:close/>
                  <a:moveTo>
                    <a:pt x="90498" y="5414"/>
                  </a:moveTo>
                  <a:cubicBezTo>
                    <a:pt x="90700" y="5640"/>
                    <a:pt x="90885" y="5877"/>
                    <a:pt x="91056" y="6129"/>
                  </a:cubicBezTo>
                  <a:cubicBezTo>
                    <a:pt x="91168" y="6467"/>
                    <a:pt x="91279" y="6851"/>
                    <a:pt x="91398" y="7280"/>
                  </a:cubicBezTo>
                  <a:lnTo>
                    <a:pt x="91213" y="7670"/>
                  </a:lnTo>
                  <a:cubicBezTo>
                    <a:pt x="91014" y="7224"/>
                    <a:pt x="90791" y="6784"/>
                    <a:pt x="90543" y="6359"/>
                  </a:cubicBezTo>
                  <a:cubicBezTo>
                    <a:pt x="90523" y="5972"/>
                    <a:pt x="90509" y="5644"/>
                    <a:pt x="90498" y="5414"/>
                  </a:cubicBezTo>
                  <a:close/>
                  <a:moveTo>
                    <a:pt x="129844" y="5414"/>
                  </a:moveTo>
                  <a:lnTo>
                    <a:pt x="129844" y="5414"/>
                  </a:lnTo>
                  <a:cubicBezTo>
                    <a:pt x="130042" y="5640"/>
                    <a:pt x="130227" y="5881"/>
                    <a:pt x="130402" y="6129"/>
                  </a:cubicBezTo>
                  <a:cubicBezTo>
                    <a:pt x="130506" y="6467"/>
                    <a:pt x="130621" y="6851"/>
                    <a:pt x="130743" y="7280"/>
                  </a:cubicBezTo>
                  <a:cubicBezTo>
                    <a:pt x="130677" y="7409"/>
                    <a:pt x="130618" y="7541"/>
                    <a:pt x="130559" y="7670"/>
                  </a:cubicBezTo>
                  <a:cubicBezTo>
                    <a:pt x="130360" y="7224"/>
                    <a:pt x="130137" y="6784"/>
                    <a:pt x="129889" y="6359"/>
                  </a:cubicBezTo>
                  <a:cubicBezTo>
                    <a:pt x="129864" y="5975"/>
                    <a:pt x="129854" y="5644"/>
                    <a:pt x="129844" y="5414"/>
                  </a:cubicBezTo>
                  <a:close/>
                  <a:moveTo>
                    <a:pt x="169063" y="5414"/>
                  </a:moveTo>
                  <a:lnTo>
                    <a:pt x="169063" y="5414"/>
                  </a:lnTo>
                  <a:cubicBezTo>
                    <a:pt x="169262" y="5640"/>
                    <a:pt x="169447" y="5881"/>
                    <a:pt x="169622" y="6129"/>
                  </a:cubicBezTo>
                  <a:cubicBezTo>
                    <a:pt x="169726" y="6463"/>
                    <a:pt x="169838" y="6847"/>
                    <a:pt x="169956" y="7280"/>
                  </a:cubicBezTo>
                  <a:cubicBezTo>
                    <a:pt x="169894" y="7409"/>
                    <a:pt x="169834" y="7541"/>
                    <a:pt x="169779" y="7670"/>
                  </a:cubicBezTo>
                  <a:cubicBezTo>
                    <a:pt x="169576" y="7224"/>
                    <a:pt x="169353" y="6784"/>
                    <a:pt x="169102" y="6359"/>
                  </a:cubicBezTo>
                  <a:cubicBezTo>
                    <a:pt x="169084" y="5972"/>
                    <a:pt x="169070" y="5644"/>
                    <a:pt x="169063" y="5414"/>
                  </a:cubicBezTo>
                  <a:close/>
                  <a:moveTo>
                    <a:pt x="247570" y="5414"/>
                  </a:moveTo>
                  <a:cubicBezTo>
                    <a:pt x="247768" y="5640"/>
                    <a:pt x="247957" y="5881"/>
                    <a:pt x="248128" y="6129"/>
                  </a:cubicBezTo>
                  <a:cubicBezTo>
                    <a:pt x="248232" y="6463"/>
                    <a:pt x="248347" y="6847"/>
                    <a:pt x="248462" y="7280"/>
                  </a:cubicBezTo>
                  <a:cubicBezTo>
                    <a:pt x="248403" y="7409"/>
                    <a:pt x="248340" y="7541"/>
                    <a:pt x="248285" y="7670"/>
                  </a:cubicBezTo>
                  <a:cubicBezTo>
                    <a:pt x="248086" y="7224"/>
                    <a:pt x="247859" y="6784"/>
                    <a:pt x="247608" y="6359"/>
                  </a:cubicBezTo>
                  <a:cubicBezTo>
                    <a:pt x="247594" y="5975"/>
                    <a:pt x="247580" y="5644"/>
                    <a:pt x="247570" y="5414"/>
                  </a:cubicBezTo>
                  <a:close/>
                  <a:moveTo>
                    <a:pt x="208276" y="5414"/>
                  </a:moveTo>
                  <a:lnTo>
                    <a:pt x="208276" y="5414"/>
                  </a:lnTo>
                  <a:cubicBezTo>
                    <a:pt x="208479" y="5640"/>
                    <a:pt x="208664" y="5877"/>
                    <a:pt x="208834" y="6129"/>
                  </a:cubicBezTo>
                  <a:cubicBezTo>
                    <a:pt x="208946" y="6467"/>
                    <a:pt x="209058" y="6851"/>
                    <a:pt x="209176" y="7280"/>
                  </a:cubicBezTo>
                  <a:lnTo>
                    <a:pt x="208991" y="7674"/>
                  </a:lnTo>
                  <a:cubicBezTo>
                    <a:pt x="208793" y="7224"/>
                    <a:pt x="208569" y="6784"/>
                    <a:pt x="208322" y="6359"/>
                  </a:cubicBezTo>
                  <a:cubicBezTo>
                    <a:pt x="208304" y="5972"/>
                    <a:pt x="208287" y="5644"/>
                    <a:pt x="208276" y="5414"/>
                  </a:cubicBezTo>
                  <a:close/>
                  <a:moveTo>
                    <a:pt x="16254" y="7566"/>
                  </a:moveTo>
                  <a:cubicBezTo>
                    <a:pt x="16286" y="7608"/>
                    <a:pt x="16314" y="7646"/>
                    <a:pt x="16338" y="7688"/>
                  </a:cubicBezTo>
                  <a:lnTo>
                    <a:pt x="16272" y="7782"/>
                  </a:lnTo>
                  <a:lnTo>
                    <a:pt x="16251" y="7765"/>
                  </a:lnTo>
                  <a:cubicBezTo>
                    <a:pt x="16251" y="7698"/>
                    <a:pt x="16254" y="7628"/>
                    <a:pt x="16254" y="7566"/>
                  </a:cubicBezTo>
                  <a:close/>
                  <a:moveTo>
                    <a:pt x="55474" y="7566"/>
                  </a:moveTo>
                  <a:cubicBezTo>
                    <a:pt x="55499" y="7608"/>
                    <a:pt x="55530" y="7646"/>
                    <a:pt x="55555" y="7688"/>
                  </a:cubicBezTo>
                  <a:lnTo>
                    <a:pt x="55492" y="7782"/>
                  </a:lnTo>
                  <a:lnTo>
                    <a:pt x="55467" y="7765"/>
                  </a:lnTo>
                  <a:cubicBezTo>
                    <a:pt x="55467" y="7698"/>
                    <a:pt x="55474" y="7628"/>
                    <a:pt x="55474" y="7566"/>
                  </a:cubicBezTo>
                  <a:close/>
                  <a:moveTo>
                    <a:pt x="94691" y="7566"/>
                  </a:moveTo>
                  <a:cubicBezTo>
                    <a:pt x="94719" y="7608"/>
                    <a:pt x="94750" y="7646"/>
                    <a:pt x="94774" y="7688"/>
                  </a:cubicBezTo>
                  <a:lnTo>
                    <a:pt x="94708" y="7782"/>
                  </a:lnTo>
                  <a:lnTo>
                    <a:pt x="94684" y="7765"/>
                  </a:lnTo>
                  <a:cubicBezTo>
                    <a:pt x="94687" y="7698"/>
                    <a:pt x="94687" y="7628"/>
                    <a:pt x="94691" y="7566"/>
                  </a:cubicBezTo>
                  <a:close/>
                  <a:moveTo>
                    <a:pt x="212473" y="7569"/>
                  </a:moveTo>
                  <a:cubicBezTo>
                    <a:pt x="212497" y="7608"/>
                    <a:pt x="212528" y="7646"/>
                    <a:pt x="212556" y="7691"/>
                  </a:cubicBezTo>
                  <a:lnTo>
                    <a:pt x="212490" y="7782"/>
                  </a:lnTo>
                  <a:lnTo>
                    <a:pt x="212462" y="7765"/>
                  </a:lnTo>
                  <a:cubicBezTo>
                    <a:pt x="212469" y="7698"/>
                    <a:pt x="212469" y="7628"/>
                    <a:pt x="212473" y="7569"/>
                  </a:cubicBezTo>
                  <a:close/>
                  <a:moveTo>
                    <a:pt x="134033" y="7566"/>
                  </a:moveTo>
                  <a:lnTo>
                    <a:pt x="134120" y="7688"/>
                  </a:lnTo>
                  <a:cubicBezTo>
                    <a:pt x="134096" y="7719"/>
                    <a:pt x="134071" y="7751"/>
                    <a:pt x="134050" y="7785"/>
                  </a:cubicBezTo>
                  <a:lnTo>
                    <a:pt x="134029" y="7765"/>
                  </a:lnTo>
                  <a:cubicBezTo>
                    <a:pt x="134029" y="7698"/>
                    <a:pt x="134033" y="7628"/>
                    <a:pt x="134033" y="7566"/>
                  </a:cubicBezTo>
                  <a:close/>
                  <a:moveTo>
                    <a:pt x="173253" y="7566"/>
                  </a:moveTo>
                  <a:cubicBezTo>
                    <a:pt x="173284" y="7608"/>
                    <a:pt x="173312" y="7646"/>
                    <a:pt x="173336" y="7688"/>
                  </a:cubicBezTo>
                  <a:lnTo>
                    <a:pt x="173270" y="7785"/>
                  </a:lnTo>
                  <a:lnTo>
                    <a:pt x="173249" y="7765"/>
                  </a:lnTo>
                  <a:cubicBezTo>
                    <a:pt x="173249" y="7698"/>
                    <a:pt x="173253" y="7628"/>
                    <a:pt x="173253" y="7566"/>
                  </a:cubicBezTo>
                  <a:close/>
                  <a:moveTo>
                    <a:pt x="251759" y="7566"/>
                  </a:moveTo>
                  <a:cubicBezTo>
                    <a:pt x="251790" y="7608"/>
                    <a:pt x="251818" y="7646"/>
                    <a:pt x="251842" y="7688"/>
                  </a:cubicBezTo>
                  <a:lnTo>
                    <a:pt x="251776" y="7785"/>
                  </a:lnTo>
                  <a:lnTo>
                    <a:pt x="251755" y="7765"/>
                  </a:lnTo>
                  <a:cubicBezTo>
                    <a:pt x="251755" y="7698"/>
                    <a:pt x="251759" y="7628"/>
                    <a:pt x="251759" y="7566"/>
                  </a:cubicBezTo>
                  <a:close/>
                  <a:moveTo>
                    <a:pt x="242191" y="7255"/>
                  </a:moveTo>
                  <a:cubicBezTo>
                    <a:pt x="242198" y="7315"/>
                    <a:pt x="242208" y="7370"/>
                    <a:pt x="242222" y="7433"/>
                  </a:cubicBezTo>
                  <a:lnTo>
                    <a:pt x="242222" y="7754"/>
                  </a:lnTo>
                  <a:cubicBezTo>
                    <a:pt x="242215" y="7771"/>
                    <a:pt x="242208" y="7789"/>
                    <a:pt x="242205" y="7806"/>
                  </a:cubicBezTo>
                  <a:cubicBezTo>
                    <a:pt x="242205" y="7615"/>
                    <a:pt x="242198" y="7433"/>
                    <a:pt x="242191" y="7255"/>
                  </a:cubicBezTo>
                  <a:close/>
                  <a:moveTo>
                    <a:pt x="22013" y="7538"/>
                  </a:moveTo>
                  <a:lnTo>
                    <a:pt x="22013" y="7538"/>
                  </a:lnTo>
                  <a:cubicBezTo>
                    <a:pt x="21957" y="7660"/>
                    <a:pt x="21902" y="7785"/>
                    <a:pt x="21849" y="7911"/>
                  </a:cubicBezTo>
                  <a:lnTo>
                    <a:pt x="21793" y="7806"/>
                  </a:lnTo>
                  <a:lnTo>
                    <a:pt x="22013" y="7538"/>
                  </a:lnTo>
                  <a:close/>
                  <a:moveTo>
                    <a:pt x="61233" y="7538"/>
                  </a:moveTo>
                  <a:lnTo>
                    <a:pt x="61233" y="7538"/>
                  </a:lnTo>
                  <a:cubicBezTo>
                    <a:pt x="61177" y="7660"/>
                    <a:pt x="61122" y="7785"/>
                    <a:pt x="61069" y="7911"/>
                  </a:cubicBezTo>
                  <a:cubicBezTo>
                    <a:pt x="61045" y="7876"/>
                    <a:pt x="61027" y="7841"/>
                    <a:pt x="61010" y="7806"/>
                  </a:cubicBezTo>
                  <a:cubicBezTo>
                    <a:pt x="61080" y="7716"/>
                    <a:pt x="61156" y="7625"/>
                    <a:pt x="61233" y="7538"/>
                  </a:cubicBezTo>
                  <a:close/>
                  <a:moveTo>
                    <a:pt x="100450" y="7538"/>
                  </a:moveTo>
                  <a:lnTo>
                    <a:pt x="100450" y="7538"/>
                  </a:lnTo>
                  <a:cubicBezTo>
                    <a:pt x="100390" y="7660"/>
                    <a:pt x="100338" y="7785"/>
                    <a:pt x="100282" y="7911"/>
                  </a:cubicBezTo>
                  <a:lnTo>
                    <a:pt x="100230" y="7806"/>
                  </a:lnTo>
                  <a:cubicBezTo>
                    <a:pt x="100300" y="7716"/>
                    <a:pt x="100373" y="7625"/>
                    <a:pt x="100450" y="7538"/>
                  </a:cubicBezTo>
                  <a:close/>
                  <a:moveTo>
                    <a:pt x="139795" y="7538"/>
                  </a:moveTo>
                  <a:lnTo>
                    <a:pt x="139795" y="7538"/>
                  </a:lnTo>
                  <a:cubicBezTo>
                    <a:pt x="139736" y="7660"/>
                    <a:pt x="139680" y="7785"/>
                    <a:pt x="139628" y="7911"/>
                  </a:cubicBezTo>
                  <a:lnTo>
                    <a:pt x="139572" y="7806"/>
                  </a:lnTo>
                  <a:lnTo>
                    <a:pt x="139795" y="7538"/>
                  </a:lnTo>
                  <a:close/>
                  <a:moveTo>
                    <a:pt x="179011" y="7538"/>
                  </a:moveTo>
                  <a:cubicBezTo>
                    <a:pt x="178956" y="7660"/>
                    <a:pt x="178900" y="7785"/>
                    <a:pt x="178848" y="7911"/>
                  </a:cubicBezTo>
                  <a:lnTo>
                    <a:pt x="178788" y="7806"/>
                  </a:lnTo>
                  <a:lnTo>
                    <a:pt x="179011" y="7538"/>
                  </a:lnTo>
                  <a:close/>
                  <a:moveTo>
                    <a:pt x="218231" y="7538"/>
                  </a:moveTo>
                  <a:lnTo>
                    <a:pt x="218060" y="7911"/>
                  </a:lnTo>
                  <a:lnTo>
                    <a:pt x="218008" y="7806"/>
                  </a:lnTo>
                  <a:cubicBezTo>
                    <a:pt x="218078" y="7716"/>
                    <a:pt x="218151" y="7625"/>
                    <a:pt x="218231" y="7538"/>
                  </a:cubicBezTo>
                  <a:close/>
                  <a:moveTo>
                    <a:pt x="257521" y="7538"/>
                  </a:moveTo>
                  <a:cubicBezTo>
                    <a:pt x="257465" y="7660"/>
                    <a:pt x="257406" y="7785"/>
                    <a:pt x="257354" y="7911"/>
                  </a:cubicBezTo>
                  <a:lnTo>
                    <a:pt x="257298" y="7806"/>
                  </a:lnTo>
                  <a:lnTo>
                    <a:pt x="257521" y="7538"/>
                  </a:lnTo>
                  <a:close/>
                  <a:moveTo>
                    <a:pt x="12187" y="7799"/>
                  </a:moveTo>
                  <a:lnTo>
                    <a:pt x="12254" y="7974"/>
                  </a:lnTo>
                  <a:lnTo>
                    <a:pt x="12191" y="7820"/>
                  </a:lnTo>
                  <a:cubicBezTo>
                    <a:pt x="12187" y="7813"/>
                    <a:pt x="12187" y="7806"/>
                    <a:pt x="12187" y="7799"/>
                  </a:cubicBezTo>
                  <a:close/>
                  <a:moveTo>
                    <a:pt x="129968" y="7805"/>
                  </a:moveTo>
                  <a:lnTo>
                    <a:pt x="130032" y="7974"/>
                  </a:lnTo>
                  <a:cubicBezTo>
                    <a:pt x="130011" y="7921"/>
                    <a:pt x="129994" y="7869"/>
                    <a:pt x="129969" y="7820"/>
                  </a:cubicBezTo>
                  <a:cubicBezTo>
                    <a:pt x="129969" y="7815"/>
                    <a:pt x="129969" y="7810"/>
                    <a:pt x="129968" y="7805"/>
                  </a:cubicBezTo>
                  <a:close/>
                  <a:moveTo>
                    <a:pt x="169186" y="7799"/>
                  </a:moveTo>
                  <a:lnTo>
                    <a:pt x="169248" y="7974"/>
                  </a:lnTo>
                  <a:lnTo>
                    <a:pt x="169186" y="7820"/>
                  </a:lnTo>
                  <a:lnTo>
                    <a:pt x="169186" y="7799"/>
                  </a:lnTo>
                  <a:close/>
                  <a:moveTo>
                    <a:pt x="208405" y="7799"/>
                  </a:moveTo>
                  <a:cubicBezTo>
                    <a:pt x="208426" y="7855"/>
                    <a:pt x="208444" y="7911"/>
                    <a:pt x="208465" y="7974"/>
                  </a:cubicBezTo>
                  <a:cubicBezTo>
                    <a:pt x="208447" y="7921"/>
                    <a:pt x="208426" y="7869"/>
                    <a:pt x="208405" y="7820"/>
                  </a:cubicBezTo>
                  <a:lnTo>
                    <a:pt x="208405" y="7799"/>
                  </a:lnTo>
                  <a:close/>
                  <a:moveTo>
                    <a:pt x="51407" y="7799"/>
                  </a:moveTo>
                  <a:lnTo>
                    <a:pt x="51470" y="7977"/>
                  </a:lnTo>
                  <a:lnTo>
                    <a:pt x="51407" y="7820"/>
                  </a:lnTo>
                  <a:lnTo>
                    <a:pt x="51407" y="7799"/>
                  </a:lnTo>
                  <a:close/>
                  <a:moveTo>
                    <a:pt x="90624" y="7799"/>
                  </a:moveTo>
                  <a:cubicBezTo>
                    <a:pt x="90648" y="7855"/>
                    <a:pt x="90666" y="7915"/>
                    <a:pt x="90686" y="7977"/>
                  </a:cubicBezTo>
                  <a:cubicBezTo>
                    <a:pt x="90669" y="7925"/>
                    <a:pt x="90648" y="7873"/>
                    <a:pt x="90624" y="7820"/>
                  </a:cubicBezTo>
                  <a:lnTo>
                    <a:pt x="90624" y="7799"/>
                  </a:lnTo>
                  <a:close/>
                  <a:moveTo>
                    <a:pt x="247692" y="7799"/>
                  </a:moveTo>
                  <a:lnTo>
                    <a:pt x="247758" y="7977"/>
                  </a:lnTo>
                  <a:lnTo>
                    <a:pt x="247699" y="7820"/>
                  </a:lnTo>
                  <a:cubicBezTo>
                    <a:pt x="247692" y="7813"/>
                    <a:pt x="247692" y="7806"/>
                    <a:pt x="247692" y="7799"/>
                  </a:cubicBezTo>
                  <a:close/>
                  <a:moveTo>
                    <a:pt x="163664" y="7008"/>
                  </a:moveTo>
                  <a:lnTo>
                    <a:pt x="163664" y="7008"/>
                  </a:lnTo>
                  <a:cubicBezTo>
                    <a:pt x="163685" y="7029"/>
                    <a:pt x="163699" y="7049"/>
                    <a:pt x="163713" y="7070"/>
                  </a:cubicBezTo>
                  <a:cubicBezTo>
                    <a:pt x="163709" y="7349"/>
                    <a:pt x="163709" y="7642"/>
                    <a:pt x="163716" y="7942"/>
                  </a:cubicBezTo>
                  <a:lnTo>
                    <a:pt x="163692" y="8019"/>
                  </a:lnTo>
                  <a:cubicBezTo>
                    <a:pt x="163695" y="7663"/>
                    <a:pt x="163685" y="7322"/>
                    <a:pt x="163664" y="7008"/>
                  </a:cubicBezTo>
                  <a:close/>
                  <a:moveTo>
                    <a:pt x="202884" y="7008"/>
                  </a:moveTo>
                  <a:lnTo>
                    <a:pt x="202884" y="7008"/>
                  </a:lnTo>
                  <a:cubicBezTo>
                    <a:pt x="202901" y="7029"/>
                    <a:pt x="202915" y="7049"/>
                    <a:pt x="202933" y="7070"/>
                  </a:cubicBezTo>
                  <a:cubicBezTo>
                    <a:pt x="202922" y="7349"/>
                    <a:pt x="202929" y="7642"/>
                    <a:pt x="202936" y="7942"/>
                  </a:cubicBezTo>
                  <a:lnTo>
                    <a:pt x="202908" y="8019"/>
                  </a:lnTo>
                  <a:cubicBezTo>
                    <a:pt x="202915" y="7663"/>
                    <a:pt x="202905" y="7322"/>
                    <a:pt x="202884" y="7008"/>
                  </a:cubicBezTo>
                  <a:close/>
                  <a:moveTo>
                    <a:pt x="45886" y="7011"/>
                  </a:moveTo>
                  <a:cubicBezTo>
                    <a:pt x="45903" y="7029"/>
                    <a:pt x="45920" y="7049"/>
                    <a:pt x="45934" y="7070"/>
                  </a:cubicBezTo>
                  <a:cubicBezTo>
                    <a:pt x="45931" y="7349"/>
                    <a:pt x="45931" y="7642"/>
                    <a:pt x="45938" y="7942"/>
                  </a:cubicBezTo>
                  <a:lnTo>
                    <a:pt x="45914" y="8023"/>
                  </a:lnTo>
                  <a:cubicBezTo>
                    <a:pt x="45917" y="7663"/>
                    <a:pt x="45907" y="7325"/>
                    <a:pt x="45886" y="7011"/>
                  </a:cubicBezTo>
                  <a:close/>
                  <a:moveTo>
                    <a:pt x="85106" y="7011"/>
                  </a:moveTo>
                  <a:cubicBezTo>
                    <a:pt x="85123" y="7029"/>
                    <a:pt x="85137" y="7049"/>
                    <a:pt x="85154" y="7070"/>
                  </a:cubicBezTo>
                  <a:cubicBezTo>
                    <a:pt x="85144" y="7349"/>
                    <a:pt x="85147" y="7642"/>
                    <a:pt x="85158" y="7942"/>
                  </a:cubicBezTo>
                  <a:lnTo>
                    <a:pt x="85130" y="8023"/>
                  </a:lnTo>
                  <a:cubicBezTo>
                    <a:pt x="85137" y="7663"/>
                    <a:pt x="85126" y="7325"/>
                    <a:pt x="85106" y="7011"/>
                  </a:cubicBezTo>
                  <a:close/>
                  <a:moveTo>
                    <a:pt x="125986" y="6307"/>
                  </a:moveTo>
                  <a:lnTo>
                    <a:pt x="125986" y="6307"/>
                  </a:lnTo>
                  <a:cubicBezTo>
                    <a:pt x="125951" y="6879"/>
                    <a:pt x="125906" y="7482"/>
                    <a:pt x="125853" y="8064"/>
                  </a:cubicBezTo>
                  <a:lnTo>
                    <a:pt x="125822" y="8103"/>
                  </a:lnTo>
                  <a:cubicBezTo>
                    <a:pt x="125745" y="7908"/>
                    <a:pt x="125658" y="7716"/>
                    <a:pt x="125571" y="7524"/>
                  </a:cubicBezTo>
                  <a:cubicBezTo>
                    <a:pt x="125710" y="7091"/>
                    <a:pt x="125850" y="6687"/>
                    <a:pt x="125986" y="6307"/>
                  </a:cubicBezTo>
                  <a:close/>
                  <a:moveTo>
                    <a:pt x="243778" y="6129"/>
                  </a:moveTo>
                  <a:lnTo>
                    <a:pt x="243778" y="6129"/>
                  </a:lnTo>
                  <a:cubicBezTo>
                    <a:pt x="243740" y="6753"/>
                    <a:pt x="243694" y="7419"/>
                    <a:pt x="243638" y="8064"/>
                  </a:cubicBezTo>
                  <a:lnTo>
                    <a:pt x="243569" y="8148"/>
                  </a:lnTo>
                  <a:cubicBezTo>
                    <a:pt x="243482" y="7939"/>
                    <a:pt x="243391" y="7730"/>
                    <a:pt x="243297" y="7524"/>
                  </a:cubicBezTo>
                  <a:cubicBezTo>
                    <a:pt x="243461" y="7022"/>
                    <a:pt x="243621" y="6558"/>
                    <a:pt x="243778" y="6129"/>
                  </a:cubicBezTo>
                  <a:close/>
                  <a:moveTo>
                    <a:pt x="27221" y="7866"/>
                  </a:moveTo>
                  <a:lnTo>
                    <a:pt x="27221" y="7866"/>
                  </a:lnTo>
                  <a:cubicBezTo>
                    <a:pt x="27245" y="7921"/>
                    <a:pt x="27277" y="7981"/>
                    <a:pt x="27301" y="8047"/>
                  </a:cubicBezTo>
                  <a:cubicBezTo>
                    <a:pt x="27284" y="8082"/>
                    <a:pt x="27270" y="8117"/>
                    <a:pt x="27245" y="8152"/>
                  </a:cubicBezTo>
                  <a:lnTo>
                    <a:pt x="27221" y="7866"/>
                  </a:lnTo>
                  <a:close/>
                  <a:moveTo>
                    <a:pt x="66441" y="7862"/>
                  </a:moveTo>
                  <a:lnTo>
                    <a:pt x="66521" y="8047"/>
                  </a:lnTo>
                  <a:cubicBezTo>
                    <a:pt x="66500" y="8082"/>
                    <a:pt x="66483" y="8117"/>
                    <a:pt x="66465" y="8152"/>
                  </a:cubicBezTo>
                  <a:lnTo>
                    <a:pt x="66441" y="7862"/>
                  </a:lnTo>
                  <a:close/>
                  <a:moveTo>
                    <a:pt x="105657" y="7862"/>
                  </a:moveTo>
                  <a:lnTo>
                    <a:pt x="105737" y="8047"/>
                  </a:lnTo>
                  <a:lnTo>
                    <a:pt x="105685" y="8152"/>
                  </a:lnTo>
                  <a:lnTo>
                    <a:pt x="105657" y="7862"/>
                  </a:lnTo>
                  <a:close/>
                  <a:moveTo>
                    <a:pt x="144999" y="7862"/>
                  </a:moveTo>
                  <a:lnTo>
                    <a:pt x="144999" y="7862"/>
                  </a:lnTo>
                  <a:cubicBezTo>
                    <a:pt x="145027" y="7921"/>
                    <a:pt x="145055" y="7981"/>
                    <a:pt x="145083" y="8047"/>
                  </a:cubicBezTo>
                  <a:cubicBezTo>
                    <a:pt x="145066" y="8082"/>
                    <a:pt x="145048" y="8117"/>
                    <a:pt x="145027" y="8152"/>
                  </a:cubicBezTo>
                  <a:lnTo>
                    <a:pt x="144999" y="7862"/>
                  </a:lnTo>
                  <a:close/>
                  <a:moveTo>
                    <a:pt x="184219" y="7866"/>
                  </a:moveTo>
                  <a:lnTo>
                    <a:pt x="184299" y="8047"/>
                  </a:lnTo>
                  <a:lnTo>
                    <a:pt x="184244" y="8152"/>
                  </a:lnTo>
                  <a:lnTo>
                    <a:pt x="184219" y="7866"/>
                  </a:lnTo>
                  <a:close/>
                  <a:moveTo>
                    <a:pt x="223436" y="7862"/>
                  </a:moveTo>
                  <a:lnTo>
                    <a:pt x="223436" y="7862"/>
                  </a:lnTo>
                  <a:cubicBezTo>
                    <a:pt x="223463" y="7921"/>
                    <a:pt x="223488" y="7984"/>
                    <a:pt x="223516" y="8047"/>
                  </a:cubicBezTo>
                  <a:lnTo>
                    <a:pt x="223463" y="8152"/>
                  </a:lnTo>
                  <a:lnTo>
                    <a:pt x="223436" y="7862"/>
                  </a:lnTo>
                  <a:close/>
                  <a:moveTo>
                    <a:pt x="262725" y="7866"/>
                  </a:moveTo>
                  <a:lnTo>
                    <a:pt x="262809" y="8047"/>
                  </a:lnTo>
                  <a:lnTo>
                    <a:pt x="262753" y="8152"/>
                  </a:lnTo>
                  <a:lnTo>
                    <a:pt x="262725" y="7866"/>
                  </a:lnTo>
                  <a:close/>
                  <a:moveTo>
                    <a:pt x="36415" y="4964"/>
                  </a:moveTo>
                  <a:lnTo>
                    <a:pt x="36415" y="4964"/>
                  </a:lnTo>
                  <a:cubicBezTo>
                    <a:pt x="36367" y="5780"/>
                    <a:pt x="36304" y="6687"/>
                    <a:pt x="36224" y="7541"/>
                  </a:cubicBezTo>
                  <a:cubicBezTo>
                    <a:pt x="36077" y="7744"/>
                    <a:pt x="35941" y="7953"/>
                    <a:pt x="35816" y="8169"/>
                  </a:cubicBezTo>
                  <a:cubicBezTo>
                    <a:pt x="35718" y="7981"/>
                    <a:pt x="35624" y="7799"/>
                    <a:pt x="35523" y="7625"/>
                  </a:cubicBezTo>
                  <a:cubicBezTo>
                    <a:pt x="35816" y="6617"/>
                    <a:pt x="36122" y="5727"/>
                    <a:pt x="36415" y="4964"/>
                  </a:cubicBezTo>
                  <a:close/>
                  <a:moveTo>
                    <a:pt x="75632" y="4964"/>
                  </a:moveTo>
                  <a:lnTo>
                    <a:pt x="75632" y="4964"/>
                  </a:lnTo>
                  <a:cubicBezTo>
                    <a:pt x="75583" y="5780"/>
                    <a:pt x="75520" y="6687"/>
                    <a:pt x="75444" y="7541"/>
                  </a:cubicBezTo>
                  <a:cubicBezTo>
                    <a:pt x="75294" y="7744"/>
                    <a:pt x="75158" y="7953"/>
                    <a:pt x="75032" y="8169"/>
                  </a:cubicBezTo>
                  <a:cubicBezTo>
                    <a:pt x="74938" y="7981"/>
                    <a:pt x="74840" y="7799"/>
                    <a:pt x="74735" y="7625"/>
                  </a:cubicBezTo>
                  <a:cubicBezTo>
                    <a:pt x="75032" y="6617"/>
                    <a:pt x="75342" y="5727"/>
                    <a:pt x="75632" y="4964"/>
                  </a:cubicBezTo>
                  <a:close/>
                  <a:moveTo>
                    <a:pt x="114848" y="4964"/>
                  </a:moveTo>
                  <a:cubicBezTo>
                    <a:pt x="114803" y="5780"/>
                    <a:pt x="114740" y="6687"/>
                    <a:pt x="114663" y="7541"/>
                  </a:cubicBezTo>
                  <a:cubicBezTo>
                    <a:pt x="114538" y="7705"/>
                    <a:pt x="114402" y="7915"/>
                    <a:pt x="114248" y="8169"/>
                  </a:cubicBezTo>
                  <a:cubicBezTo>
                    <a:pt x="114154" y="7981"/>
                    <a:pt x="114060" y="7799"/>
                    <a:pt x="113955" y="7625"/>
                  </a:cubicBezTo>
                  <a:cubicBezTo>
                    <a:pt x="114252" y="6617"/>
                    <a:pt x="114559" y="5727"/>
                    <a:pt x="114848" y="4964"/>
                  </a:cubicBezTo>
                  <a:close/>
                  <a:moveTo>
                    <a:pt x="154194" y="4964"/>
                  </a:moveTo>
                  <a:lnTo>
                    <a:pt x="154194" y="4964"/>
                  </a:lnTo>
                  <a:cubicBezTo>
                    <a:pt x="154148" y="5780"/>
                    <a:pt x="154082" y="6687"/>
                    <a:pt x="154005" y="7541"/>
                  </a:cubicBezTo>
                  <a:cubicBezTo>
                    <a:pt x="153855" y="7744"/>
                    <a:pt x="153719" y="7953"/>
                    <a:pt x="153594" y="8169"/>
                  </a:cubicBezTo>
                  <a:cubicBezTo>
                    <a:pt x="153496" y="7981"/>
                    <a:pt x="153402" y="7799"/>
                    <a:pt x="153301" y="7625"/>
                  </a:cubicBezTo>
                  <a:cubicBezTo>
                    <a:pt x="153594" y="6617"/>
                    <a:pt x="153904" y="5727"/>
                    <a:pt x="154194" y="4964"/>
                  </a:cubicBezTo>
                  <a:close/>
                  <a:moveTo>
                    <a:pt x="193410" y="4964"/>
                  </a:moveTo>
                  <a:lnTo>
                    <a:pt x="193410" y="4964"/>
                  </a:lnTo>
                  <a:cubicBezTo>
                    <a:pt x="193361" y="5780"/>
                    <a:pt x="193299" y="6687"/>
                    <a:pt x="193222" y="7541"/>
                  </a:cubicBezTo>
                  <a:cubicBezTo>
                    <a:pt x="193075" y="7744"/>
                    <a:pt x="192939" y="7953"/>
                    <a:pt x="192814" y="8169"/>
                  </a:cubicBezTo>
                  <a:cubicBezTo>
                    <a:pt x="192716" y="7981"/>
                    <a:pt x="192622" y="7799"/>
                    <a:pt x="192521" y="7625"/>
                  </a:cubicBezTo>
                  <a:cubicBezTo>
                    <a:pt x="192814" y="6617"/>
                    <a:pt x="193121" y="5727"/>
                    <a:pt x="193410" y="4964"/>
                  </a:cubicBezTo>
                  <a:close/>
                  <a:moveTo>
                    <a:pt x="232627" y="4964"/>
                  </a:moveTo>
                  <a:lnTo>
                    <a:pt x="232627" y="4964"/>
                  </a:lnTo>
                  <a:cubicBezTo>
                    <a:pt x="232581" y="5780"/>
                    <a:pt x="232519" y="6687"/>
                    <a:pt x="232442" y="7541"/>
                  </a:cubicBezTo>
                  <a:cubicBezTo>
                    <a:pt x="232320" y="7705"/>
                    <a:pt x="232180" y="7915"/>
                    <a:pt x="232027" y="8169"/>
                  </a:cubicBezTo>
                  <a:cubicBezTo>
                    <a:pt x="231936" y="7981"/>
                    <a:pt x="231838" y="7799"/>
                    <a:pt x="231734" y="7625"/>
                  </a:cubicBezTo>
                  <a:cubicBezTo>
                    <a:pt x="232030" y="6617"/>
                    <a:pt x="232337" y="5727"/>
                    <a:pt x="232627" y="4964"/>
                  </a:cubicBezTo>
                  <a:close/>
                  <a:moveTo>
                    <a:pt x="271916" y="4964"/>
                  </a:moveTo>
                  <a:cubicBezTo>
                    <a:pt x="271874" y="5780"/>
                    <a:pt x="271808" y="6687"/>
                    <a:pt x="271728" y="7541"/>
                  </a:cubicBezTo>
                  <a:cubicBezTo>
                    <a:pt x="271581" y="7744"/>
                    <a:pt x="271445" y="7953"/>
                    <a:pt x="271320" y="8169"/>
                  </a:cubicBezTo>
                  <a:cubicBezTo>
                    <a:pt x="271226" y="7981"/>
                    <a:pt x="271128" y="7799"/>
                    <a:pt x="271027" y="7625"/>
                  </a:cubicBezTo>
                  <a:cubicBezTo>
                    <a:pt x="271320" y="6617"/>
                    <a:pt x="271630" y="5727"/>
                    <a:pt x="271916" y="4964"/>
                  </a:cubicBezTo>
                  <a:close/>
                  <a:moveTo>
                    <a:pt x="47577" y="5902"/>
                  </a:moveTo>
                  <a:cubicBezTo>
                    <a:pt x="47535" y="6586"/>
                    <a:pt x="47487" y="7342"/>
                    <a:pt x="47420" y="8064"/>
                  </a:cubicBezTo>
                  <a:cubicBezTo>
                    <a:pt x="47385" y="8106"/>
                    <a:pt x="47347" y="8155"/>
                    <a:pt x="47305" y="8211"/>
                  </a:cubicBezTo>
                  <a:cubicBezTo>
                    <a:pt x="47211" y="7977"/>
                    <a:pt x="47110" y="7751"/>
                    <a:pt x="47009" y="7524"/>
                  </a:cubicBezTo>
                  <a:cubicBezTo>
                    <a:pt x="47197" y="6931"/>
                    <a:pt x="47389" y="6390"/>
                    <a:pt x="47577" y="5902"/>
                  </a:cubicBezTo>
                  <a:close/>
                  <a:moveTo>
                    <a:pt x="86794" y="5902"/>
                  </a:moveTo>
                  <a:lnTo>
                    <a:pt x="86794" y="5902"/>
                  </a:lnTo>
                  <a:cubicBezTo>
                    <a:pt x="86752" y="6586"/>
                    <a:pt x="86700" y="7342"/>
                    <a:pt x="86640" y="8064"/>
                  </a:cubicBezTo>
                  <a:cubicBezTo>
                    <a:pt x="86605" y="8106"/>
                    <a:pt x="86567" y="8155"/>
                    <a:pt x="86525" y="8211"/>
                  </a:cubicBezTo>
                  <a:cubicBezTo>
                    <a:pt x="86431" y="7977"/>
                    <a:pt x="86330" y="7751"/>
                    <a:pt x="86225" y="7524"/>
                  </a:cubicBezTo>
                  <a:cubicBezTo>
                    <a:pt x="86417" y="6931"/>
                    <a:pt x="86609" y="6390"/>
                    <a:pt x="86794" y="5902"/>
                  </a:cubicBezTo>
                  <a:close/>
                  <a:moveTo>
                    <a:pt x="165356" y="5902"/>
                  </a:moveTo>
                  <a:lnTo>
                    <a:pt x="165356" y="5902"/>
                  </a:lnTo>
                  <a:cubicBezTo>
                    <a:pt x="165314" y="6586"/>
                    <a:pt x="165265" y="7342"/>
                    <a:pt x="165199" y="8064"/>
                  </a:cubicBezTo>
                  <a:cubicBezTo>
                    <a:pt x="165164" y="8106"/>
                    <a:pt x="165125" y="8155"/>
                    <a:pt x="165087" y="8211"/>
                  </a:cubicBezTo>
                  <a:cubicBezTo>
                    <a:pt x="164989" y="7977"/>
                    <a:pt x="164888" y="7751"/>
                    <a:pt x="164791" y="7524"/>
                  </a:cubicBezTo>
                  <a:cubicBezTo>
                    <a:pt x="164975" y="6931"/>
                    <a:pt x="165167" y="6390"/>
                    <a:pt x="165356" y="5902"/>
                  </a:cubicBezTo>
                  <a:close/>
                  <a:moveTo>
                    <a:pt x="8357" y="5902"/>
                  </a:moveTo>
                  <a:cubicBezTo>
                    <a:pt x="8319" y="6586"/>
                    <a:pt x="8267" y="7342"/>
                    <a:pt x="8200" y="8064"/>
                  </a:cubicBezTo>
                  <a:cubicBezTo>
                    <a:pt x="8166" y="8110"/>
                    <a:pt x="8127" y="8155"/>
                    <a:pt x="8089" y="8214"/>
                  </a:cubicBezTo>
                  <a:cubicBezTo>
                    <a:pt x="7991" y="7977"/>
                    <a:pt x="7897" y="7751"/>
                    <a:pt x="7792" y="7524"/>
                  </a:cubicBezTo>
                  <a:cubicBezTo>
                    <a:pt x="7981" y="6931"/>
                    <a:pt x="8173" y="6390"/>
                    <a:pt x="8357" y="5902"/>
                  </a:cubicBezTo>
                  <a:close/>
                  <a:moveTo>
                    <a:pt x="204576" y="5902"/>
                  </a:moveTo>
                  <a:cubicBezTo>
                    <a:pt x="204534" y="6586"/>
                    <a:pt x="204481" y="7342"/>
                    <a:pt x="204419" y="8064"/>
                  </a:cubicBezTo>
                  <a:cubicBezTo>
                    <a:pt x="204384" y="8110"/>
                    <a:pt x="204345" y="8155"/>
                    <a:pt x="204303" y="8214"/>
                  </a:cubicBezTo>
                  <a:cubicBezTo>
                    <a:pt x="204209" y="7977"/>
                    <a:pt x="204108" y="7751"/>
                    <a:pt x="204004" y="7524"/>
                  </a:cubicBezTo>
                  <a:cubicBezTo>
                    <a:pt x="204195" y="6931"/>
                    <a:pt x="204387" y="6390"/>
                    <a:pt x="204576" y="5902"/>
                  </a:cubicBezTo>
                  <a:close/>
                  <a:moveTo>
                    <a:pt x="14835" y="6551"/>
                  </a:moveTo>
                  <a:lnTo>
                    <a:pt x="14835" y="6551"/>
                  </a:lnTo>
                  <a:cubicBezTo>
                    <a:pt x="14992" y="6899"/>
                    <a:pt x="15173" y="7329"/>
                    <a:pt x="15365" y="7824"/>
                  </a:cubicBezTo>
                  <a:cubicBezTo>
                    <a:pt x="15271" y="7956"/>
                    <a:pt x="15159" y="8113"/>
                    <a:pt x="15044" y="8298"/>
                  </a:cubicBezTo>
                  <a:cubicBezTo>
                    <a:pt x="14964" y="7785"/>
                    <a:pt x="14894" y="7182"/>
                    <a:pt x="14835" y="6551"/>
                  </a:cubicBezTo>
                  <a:close/>
                  <a:moveTo>
                    <a:pt x="54051" y="6551"/>
                  </a:moveTo>
                  <a:lnTo>
                    <a:pt x="54051" y="6551"/>
                  </a:lnTo>
                  <a:cubicBezTo>
                    <a:pt x="54208" y="6899"/>
                    <a:pt x="54390" y="7329"/>
                    <a:pt x="54578" y="7824"/>
                  </a:cubicBezTo>
                  <a:cubicBezTo>
                    <a:pt x="54484" y="7956"/>
                    <a:pt x="54376" y="8113"/>
                    <a:pt x="54257" y="8298"/>
                  </a:cubicBezTo>
                  <a:cubicBezTo>
                    <a:pt x="54184" y="7785"/>
                    <a:pt x="54114" y="7182"/>
                    <a:pt x="54051" y="6551"/>
                  </a:cubicBezTo>
                  <a:close/>
                  <a:moveTo>
                    <a:pt x="93271" y="6551"/>
                  </a:moveTo>
                  <a:lnTo>
                    <a:pt x="93271" y="6551"/>
                  </a:lnTo>
                  <a:cubicBezTo>
                    <a:pt x="93428" y="6899"/>
                    <a:pt x="93606" y="7329"/>
                    <a:pt x="93798" y="7824"/>
                  </a:cubicBezTo>
                  <a:cubicBezTo>
                    <a:pt x="93704" y="7956"/>
                    <a:pt x="93595" y="8113"/>
                    <a:pt x="93477" y="8298"/>
                  </a:cubicBezTo>
                  <a:cubicBezTo>
                    <a:pt x="93397" y="7785"/>
                    <a:pt x="93330" y="7182"/>
                    <a:pt x="93271" y="6551"/>
                  </a:cubicBezTo>
                  <a:close/>
                  <a:moveTo>
                    <a:pt x="132613" y="6551"/>
                  </a:moveTo>
                  <a:lnTo>
                    <a:pt x="132613" y="6551"/>
                  </a:lnTo>
                  <a:cubicBezTo>
                    <a:pt x="132770" y="6899"/>
                    <a:pt x="132951" y="7329"/>
                    <a:pt x="133143" y="7824"/>
                  </a:cubicBezTo>
                  <a:cubicBezTo>
                    <a:pt x="133049" y="7956"/>
                    <a:pt x="132937" y="8113"/>
                    <a:pt x="132822" y="8298"/>
                  </a:cubicBezTo>
                  <a:cubicBezTo>
                    <a:pt x="132742" y="7785"/>
                    <a:pt x="132672" y="7182"/>
                    <a:pt x="132613" y="6551"/>
                  </a:cubicBezTo>
                  <a:close/>
                  <a:moveTo>
                    <a:pt x="171830" y="6551"/>
                  </a:moveTo>
                  <a:cubicBezTo>
                    <a:pt x="171990" y="6899"/>
                    <a:pt x="172171" y="7329"/>
                    <a:pt x="172360" y="7824"/>
                  </a:cubicBezTo>
                  <a:cubicBezTo>
                    <a:pt x="172262" y="7956"/>
                    <a:pt x="172154" y="8113"/>
                    <a:pt x="172039" y="8298"/>
                  </a:cubicBezTo>
                  <a:cubicBezTo>
                    <a:pt x="171962" y="7785"/>
                    <a:pt x="171892" y="7182"/>
                    <a:pt x="171830" y="6551"/>
                  </a:cubicBezTo>
                  <a:close/>
                  <a:moveTo>
                    <a:pt x="250339" y="6551"/>
                  </a:moveTo>
                  <a:lnTo>
                    <a:pt x="250339" y="6551"/>
                  </a:lnTo>
                  <a:cubicBezTo>
                    <a:pt x="250496" y="6899"/>
                    <a:pt x="250681" y="7329"/>
                    <a:pt x="250866" y="7824"/>
                  </a:cubicBezTo>
                  <a:cubicBezTo>
                    <a:pt x="250772" y="7956"/>
                    <a:pt x="250667" y="8113"/>
                    <a:pt x="250548" y="8298"/>
                  </a:cubicBezTo>
                  <a:cubicBezTo>
                    <a:pt x="250468" y="7785"/>
                    <a:pt x="250398" y="7182"/>
                    <a:pt x="250339" y="6551"/>
                  </a:cubicBezTo>
                  <a:close/>
                  <a:moveTo>
                    <a:pt x="211049" y="6551"/>
                  </a:moveTo>
                  <a:cubicBezTo>
                    <a:pt x="211206" y="6899"/>
                    <a:pt x="211388" y="7329"/>
                    <a:pt x="211580" y="7824"/>
                  </a:cubicBezTo>
                  <a:cubicBezTo>
                    <a:pt x="211482" y="7956"/>
                    <a:pt x="211374" y="8113"/>
                    <a:pt x="211255" y="8302"/>
                  </a:cubicBezTo>
                  <a:cubicBezTo>
                    <a:pt x="211182" y="7785"/>
                    <a:pt x="211112" y="7186"/>
                    <a:pt x="211049" y="6551"/>
                  </a:cubicBezTo>
                  <a:close/>
                  <a:moveTo>
                    <a:pt x="62314" y="7555"/>
                  </a:moveTo>
                  <a:lnTo>
                    <a:pt x="62314" y="7559"/>
                  </a:lnTo>
                  <a:cubicBezTo>
                    <a:pt x="62359" y="7724"/>
                    <a:pt x="62404" y="7900"/>
                    <a:pt x="62450" y="8086"/>
                  </a:cubicBezTo>
                  <a:lnTo>
                    <a:pt x="62450" y="8086"/>
                  </a:lnTo>
                  <a:cubicBezTo>
                    <a:pt x="62391" y="8173"/>
                    <a:pt x="62346" y="8267"/>
                    <a:pt x="62311" y="8364"/>
                  </a:cubicBezTo>
                  <a:lnTo>
                    <a:pt x="62294" y="8364"/>
                  </a:lnTo>
                  <a:cubicBezTo>
                    <a:pt x="62304" y="8092"/>
                    <a:pt x="62311" y="7817"/>
                    <a:pt x="62314" y="7555"/>
                  </a:cubicBezTo>
                  <a:close/>
                  <a:moveTo>
                    <a:pt x="219313" y="7555"/>
                  </a:moveTo>
                  <a:lnTo>
                    <a:pt x="219313" y="7559"/>
                  </a:lnTo>
                  <a:cubicBezTo>
                    <a:pt x="219356" y="7725"/>
                    <a:pt x="219401" y="7902"/>
                    <a:pt x="219447" y="8088"/>
                  </a:cubicBezTo>
                  <a:lnTo>
                    <a:pt x="219447" y="8088"/>
                  </a:lnTo>
                  <a:cubicBezTo>
                    <a:pt x="219389" y="8174"/>
                    <a:pt x="219344" y="8268"/>
                    <a:pt x="219309" y="8364"/>
                  </a:cubicBezTo>
                  <a:lnTo>
                    <a:pt x="219288" y="8364"/>
                  </a:lnTo>
                  <a:cubicBezTo>
                    <a:pt x="219299" y="8092"/>
                    <a:pt x="219309" y="7817"/>
                    <a:pt x="219313" y="7555"/>
                  </a:cubicBezTo>
                  <a:close/>
                  <a:moveTo>
                    <a:pt x="8190" y="8204"/>
                  </a:moveTo>
                  <a:lnTo>
                    <a:pt x="8176" y="8375"/>
                  </a:lnTo>
                  <a:lnTo>
                    <a:pt x="8138" y="8316"/>
                  </a:lnTo>
                  <a:lnTo>
                    <a:pt x="8190" y="8204"/>
                  </a:lnTo>
                  <a:close/>
                  <a:moveTo>
                    <a:pt x="47406" y="8204"/>
                  </a:moveTo>
                  <a:lnTo>
                    <a:pt x="47396" y="8375"/>
                  </a:lnTo>
                  <a:lnTo>
                    <a:pt x="47354" y="8316"/>
                  </a:lnTo>
                  <a:lnTo>
                    <a:pt x="47406" y="8204"/>
                  </a:lnTo>
                  <a:close/>
                  <a:moveTo>
                    <a:pt x="86626" y="8204"/>
                  </a:moveTo>
                  <a:cubicBezTo>
                    <a:pt x="86623" y="8260"/>
                    <a:pt x="86619" y="8319"/>
                    <a:pt x="86609" y="8375"/>
                  </a:cubicBezTo>
                  <a:lnTo>
                    <a:pt x="86571" y="8316"/>
                  </a:lnTo>
                  <a:lnTo>
                    <a:pt x="86626" y="8204"/>
                  </a:lnTo>
                  <a:close/>
                  <a:moveTo>
                    <a:pt x="165185" y="8204"/>
                  </a:moveTo>
                  <a:lnTo>
                    <a:pt x="165174" y="8375"/>
                  </a:lnTo>
                  <a:lnTo>
                    <a:pt x="165132" y="8316"/>
                  </a:lnTo>
                  <a:lnTo>
                    <a:pt x="165185" y="8204"/>
                  </a:lnTo>
                  <a:close/>
                  <a:moveTo>
                    <a:pt x="204405" y="8204"/>
                  </a:moveTo>
                  <a:lnTo>
                    <a:pt x="204405" y="8204"/>
                  </a:lnTo>
                  <a:cubicBezTo>
                    <a:pt x="204401" y="8260"/>
                    <a:pt x="204398" y="8319"/>
                    <a:pt x="204387" y="8375"/>
                  </a:cubicBezTo>
                  <a:lnTo>
                    <a:pt x="204349" y="8316"/>
                  </a:lnTo>
                  <a:lnTo>
                    <a:pt x="204405" y="8204"/>
                  </a:lnTo>
                  <a:close/>
                  <a:moveTo>
                    <a:pt x="6666" y="7011"/>
                  </a:moveTo>
                  <a:lnTo>
                    <a:pt x="6718" y="7070"/>
                  </a:lnTo>
                  <a:cubicBezTo>
                    <a:pt x="6708" y="7454"/>
                    <a:pt x="6715" y="7869"/>
                    <a:pt x="6732" y="8291"/>
                  </a:cubicBezTo>
                  <a:cubicBezTo>
                    <a:pt x="6718" y="8340"/>
                    <a:pt x="6701" y="8385"/>
                    <a:pt x="6683" y="8434"/>
                  </a:cubicBezTo>
                  <a:cubicBezTo>
                    <a:pt x="6704" y="7960"/>
                    <a:pt x="6701" y="7485"/>
                    <a:pt x="6666" y="7011"/>
                  </a:cubicBezTo>
                  <a:close/>
                  <a:moveTo>
                    <a:pt x="18225" y="7946"/>
                  </a:moveTo>
                  <a:cubicBezTo>
                    <a:pt x="18257" y="8009"/>
                    <a:pt x="18281" y="8075"/>
                    <a:pt x="18312" y="8138"/>
                  </a:cubicBezTo>
                  <a:cubicBezTo>
                    <a:pt x="18344" y="8204"/>
                    <a:pt x="18243" y="8340"/>
                    <a:pt x="18211" y="8434"/>
                  </a:cubicBezTo>
                  <a:cubicBezTo>
                    <a:pt x="18218" y="8274"/>
                    <a:pt x="18222" y="8113"/>
                    <a:pt x="18222" y="7956"/>
                  </a:cubicBezTo>
                  <a:lnTo>
                    <a:pt x="18225" y="7946"/>
                  </a:lnTo>
                  <a:close/>
                  <a:moveTo>
                    <a:pt x="57445" y="7946"/>
                  </a:moveTo>
                  <a:cubicBezTo>
                    <a:pt x="57470" y="8009"/>
                    <a:pt x="57501" y="8075"/>
                    <a:pt x="57529" y="8138"/>
                  </a:cubicBezTo>
                  <a:cubicBezTo>
                    <a:pt x="57553" y="8204"/>
                    <a:pt x="57463" y="8340"/>
                    <a:pt x="57428" y="8434"/>
                  </a:cubicBezTo>
                  <a:cubicBezTo>
                    <a:pt x="57435" y="8274"/>
                    <a:pt x="57435" y="8113"/>
                    <a:pt x="57442" y="7956"/>
                  </a:cubicBezTo>
                  <a:lnTo>
                    <a:pt x="57445" y="7946"/>
                  </a:lnTo>
                  <a:close/>
                  <a:moveTo>
                    <a:pt x="96665" y="7946"/>
                  </a:moveTo>
                  <a:cubicBezTo>
                    <a:pt x="96689" y="8009"/>
                    <a:pt x="96717" y="8075"/>
                    <a:pt x="96745" y="8138"/>
                  </a:cubicBezTo>
                  <a:lnTo>
                    <a:pt x="96648" y="8434"/>
                  </a:lnTo>
                  <a:cubicBezTo>
                    <a:pt x="96651" y="8274"/>
                    <a:pt x="96655" y="8113"/>
                    <a:pt x="96655" y="7956"/>
                  </a:cubicBezTo>
                  <a:lnTo>
                    <a:pt x="96665" y="7946"/>
                  </a:lnTo>
                  <a:close/>
                  <a:moveTo>
                    <a:pt x="136004" y="7946"/>
                  </a:moveTo>
                  <a:cubicBezTo>
                    <a:pt x="136035" y="8009"/>
                    <a:pt x="136063" y="8075"/>
                    <a:pt x="136091" y="8138"/>
                  </a:cubicBezTo>
                  <a:cubicBezTo>
                    <a:pt x="136056" y="8239"/>
                    <a:pt x="136021" y="8340"/>
                    <a:pt x="135993" y="8434"/>
                  </a:cubicBezTo>
                  <a:cubicBezTo>
                    <a:pt x="135997" y="8274"/>
                    <a:pt x="136000" y="8113"/>
                    <a:pt x="136000" y="7956"/>
                  </a:cubicBezTo>
                  <a:cubicBezTo>
                    <a:pt x="136004" y="7956"/>
                    <a:pt x="136004" y="7953"/>
                    <a:pt x="136004" y="7946"/>
                  </a:cubicBezTo>
                  <a:close/>
                  <a:moveTo>
                    <a:pt x="175223" y="7946"/>
                  </a:moveTo>
                  <a:cubicBezTo>
                    <a:pt x="175248" y="8009"/>
                    <a:pt x="175279" y="8075"/>
                    <a:pt x="175307" y="8138"/>
                  </a:cubicBezTo>
                  <a:cubicBezTo>
                    <a:pt x="175332" y="8204"/>
                    <a:pt x="175241" y="8340"/>
                    <a:pt x="175209" y="8434"/>
                  </a:cubicBezTo>
                  <a:cubicBezTo>
                    <a:pt x="175216" y="8274"/>
                    <a:pt x="175220" y="8113"/>
                    <a:pt x="175220" y="7956"/>
                  </a:cubicBezTo>
                  <a:lnTo>
                    <a:pt x="175223" y="7946"/>
                  </a:lnTo>
                  <a:close/>
                  <a:moveTo>
                    <a:pt x="214443" y="7946"/>
                  </a:moveTo>
                  <a:cubicBezTo>
                    <a:pt x="214468" y="8009"/>
                    <a:pt x="214499" y="8075"/>
                    <a:pt x="214524" y="8138"/>
                  </a:cubicBezTo>
                  <a:cubicBezTo>
                    <a:pt x="214551" y="8204"/>
                    <a:pt x="214461" y="8340"/>
                    <a:pt x="214426" y="8434"/>
                  </a:cubicBezTo>
                  <a:cubicBezTo>
                    <a:pt x="214433" y="8274"/>
                    <a:pt x="214433" y="8113"/>
                    <a:pt x="214436" y="7956"/>
                  </a:cubicBezTo>
                  <a:lnTo>
                    <a:pt x="214443" y="7946"/>
                  </a:lnTo>
                  <a:close/>
                  <a:moveTo>
                    <a:pt x="253733" y="7946"/>
                  </a:moveTo>
                  <a:cubicBezTo>
                    <a:pt x="253757" y="8009"/>
                    <a:pt x="253789" y="8075"/>
                    <a:pt x="253813" y="8138"/>
                  </a:cubicBezTo>
                  <a:cubicBezTo>
                    <a:pt x="253841" y="8204"/>
                    <a:pt x="253747" y="8337"/>
                    <a:pt x="253719" y="8434"/>
                  </a:cubicBezTo>
                  <a:cubicBezTo>
                    <a:pt x="253723" y="8274"/>
                    <a:pt x="253726" y="8113"/>
                    <a:pt x="253726" y="7956"/>
                  </a:cubicBezTo>
                  <a:lnTo>
                    <a:pt x="253733" y="7946"/>
                  </a:lnTo>
                  <a:close/>
                  <a:moveTo>
                    <a:pt x="12334" y="8214"/>
                  </a:moveTo>
                  <a:lnTo>
                    <a:pt x="12414" y="8445"/>
                  </a:lnTo>
                  <a:lnTo>
                    <a:pt x="12404" y="8452"/>
                  </a:lnTo>
                  <a:lnTo>
                    <a:pt x="12334" y="8214"/>
                  </a:lnTo>
                  <a:close/>
                  <a:moveTo>
                    <a:pt x="51550" y="8211"/>
                  </a:moveTo>
                  <a:lnTo>
                    <a:pt x="51627" y="8445"/>
                  </a:lnTo>
                  <a:lnTo>
                    <a:pt x="51620" y="8452"/>
                  </a:lnTo>
                  <a:cubicBezTo>
                    <a:pt x="51596" y="8368"/>
                    <a:pt x="51575" y="8291"/>
                    <a:pt x="51550" y="8211"/>
                  </a:cubicBezTo>
                  <a:close/>
                  <a:moveTo>
                    <a:pt x="130116" y="8211"/>
                  </a:moveTo>
                  <a:lnTo>
                    <a:pt x="130192" y="8445"/>
                  </a:lnTo>
                  <a:lnTo>
                    <a:pt x="130185" y="8452"/>
                  </a:lnTo>
                  <a:lnTo>
                    <a:pt x="130116" y="8211"/>
                  </a:lnTo>
                  <a:close/>
                  <a:moveTo>
                    <a:pt x="169341" y="8245"/>
                  </a:moveTo>
                  <a:cubicBezTo>
                    <a:pt x="169361" y="8312"/>
                    <a:pt x="169384" y="8376"/>
                    <a:pt x="169405" y="8445"/>
                  </a:cubicBezTo>
                  <a:cubicBezTo>
                    <a:pt x="169405" y="8448"/>
                    <a:pt x="169402" y="8452"/>
                    <a:pt x="169398" y="8452"/>
                  </a:cubicBezTo>
                  <a:lnTo>
                    <a:pt x="169341" y="8245"/>
                  </a:lnTo>
                  <a:close/>
                  <a:moveTo>
                    <a:pt x="208548" y="8211"/>
                  </a:moveTo>
                  <a:lnTo>
                    <a:pt x="208625" y="8445"/>
                  </a:lnTo>
                  <a:cubicBezTo>
                    <a:pt x="208622" y="8448"/>
                    <a:pt x="208622" y="8452"/>
                    <a:pt x="208618" y="8452"/>
                  </a:cubicBezTo>
                  <a:cubicBezTo>
                    <a:pt x="208597" y="8375"/>
                    <a:pt x="208573" y="8291"/>
                    <a:pt x="208548" y="8211"/>
                  </a:cubicBezTo>
                  <a:close/>
                  <a:moveTo>
                    <a:pt x="90770" y="8211"/>
                  </a:moveTo>
                  <a:lnTo>
                    <a:pt x="90847" y="8445"/>
                  </a:lnTo>
                  <a:lnTo>
                    <a:pt x="90840" y="8455"/>
                  </a:lnTo>
                  <a:cubicBezTo>
                    <a:pt x="90815" y="8368"/>
                    <a:pt x="90795" y="8291"/>
                    <a:pt x="90770" y="8211"/>
                  </a:cubicBezTo>
                  <a:close/>
                  <a:moveTo>
                    <a:pt x="247838" y="8208"/>
                  </a:moveTo>
                  <a:lnTo>
                    <a:pt x="247915" y="8445"/>
                  </a:lnTo>
                  <a:lnTo>
                    <a:pt x="247908" y="8455"/>
                  </a:lnTo>
                  <a:cubicBezTo>
                    <a:pt x="247883" y="8368"/>
                    <a:pt x="247863" y="8288"/>
                    <a:pt x="247838" y="8208"/>
                  </a:cubicBezTo>
                  <a:close/>
                  <a:moveTo>
                    <a:pt x="153828" y="8466"/>
                  </a:moveTo>
                  <a:lnTo>
                    <a:pt x="153838" y="8477"/>
                  </a:lnTo>
                  <a:lnTo>
                    <a:pt x="153838" y="8477"/>
                  </a:lnTo>
                  <a:cubicBezTo>
                    <a:pt x="153835" y="8473"/>
                    <a:pt x="153831" y="8469"/>
                    <a:pt x="153828" y="8466"/>
                  </a:cubicBezTo>
                  <a:close/>
                  <a:moveTo>
                    <a:pt x="121127" y="6927"/>
                  </a:moveTo>
                  <a:cubicBezTo>
                    <a:pt x="121218" y="7144"/>
                    <a:pt x="121319" y="7384"/>
                    <a:pt x="121420" y="7646"/>
                  </a:cubicBezTo>
                  <a:cubicBezTo>
                    <a:pt x="121385" y="7963"/>
                    <a:pt x="121354" y="8260"/>
                    <a:pt x="121333" y="8518"/>
                  </a:cubicBezTo>
                  <a:cubicBezTo>
                    <a:pt x="121252" y="8058"/>
                    <a:pt x="121190" y="7510"/>
                    <a:pt x="121127" y="6927"/>
                  </a:cubicBezTo>
                  <a:close/>
                  <a:moveTo>
                    <a:pt x="13213" y="8242"/>
                  </a:moveTo>
                  <a:cubicBezTo>
                    <a:pt x="13213" y="8249"/>
                    <a:pt x="13213" y="8249"/>
                    <a:pt x="13216" y="8249"/>
                  </a:cubicBezTo>
                  <a:cubicBezTo>
                    <a:pt x="13185" y="8340"/>
                    <a:pt x="13161" y="8434"/>
                    <a:pt x="13133" y="8532"/>
                  </a:cubicBezTo>
                  <a:cubicBezTo>
                    <a:pt x="13133" y="8521"/>
                    <a:pt x="13129" y="8518"/>
                    <a:pt x="13126" y="8511"/>
                  </a:cubicBezTo>
                  <a:cubicBezTo>
                    <a:pt x="13154" y="8417"/>
                    <a:pt x="13185" y="8330"/>
                    <a:pt x="13213" y="8242"/>
                  </a:cubicBezTo>
                  <a:close/>
                  <a:moveTo>
                    <a:pt x="21588" y="8501"/>
                  </a:moveTo>
                  <a:lnTo>
                    <a:pt x="21588" y="8501"/>
                  </a:lnTo>
                  <a:cubicBezTo>
                    <a:pt x="21591" y="8507"/>
                    <a:pt x="21595" y="8518"/>
                    <a:pt x="21595" y="8528"/>
                  </a:cubicBezTo>
                  <a:lnTo>
                    <a:pt x="21595" y="8532"/>
                  </a:lnTo>
                  <a:cubicBezTo>
                    <a:pt x="21595" y="8521"/>
                    <a:pt x="21591" y="8511"/>
                    <a:pt x="21588" y="8501"/>
                  </a:cubicBezTo>
                  <a:close/>
                  <a:moveTo>
                    <a:pt x="52429" y="8242"/>
                  </a:moveTo>
                  <a:lnTo>
                    <a:pt x="52429" y="8249"/>
                  </a:lnTo>
                  <a:lnTo>
                    <a:pt x="52353" y="8532"/>
                  </a:lnTo>
                  <a:cubicBezTo>
                    <a:pt x="52346" y="8521"/>
                    <a:pt x="52346" y="8514"/>
                    <a:pt x="52342" y="8511"/>
                  </a:cubicBezTo>
                  <a:cubicBezTo>
                    <a:pt x="52373" y="8417"/>
                    <a:pt x="52398" y="8330"/>
                    <a:pt x="52429" y="8242"/>
                  </a:cubicBezTo>
                  <a:close/>
                  <a:moveTo>
                    <a:pt x="60804" y="8501"/>
                  </a:moveTo>
                  <a:lnTo>
                    <a:pt x="60815" y="8528"/>
                  </a:lnTo>
                  <a:lnTo>
                    <a:pt x="60815" y="8532"/>
                  </a:lnTo>
                  <a:cubicBezTo>
                    <a:pt x="60811" y="8521"/>
                    <a:pt x="60808" y="8511"/>
                    <a:pt x="60804" y="8501"/>
                  </a:cubicBezTo>
                  <a:close/>
                  <a:moveTo>
                    <a:pt x="91649" y="8242"/>
                  </a:moveTo>
                  <a:lnTo>
                    <a:pt x="91649" y="8249"/>
                  </a:lnTo>
                  <a:cubicBezTo>
                    <a:pt x="91625" y="8340"/>
                    <a:pt x="91593" y="8434"/>
                    <a:pt x="91569" y="8532"/>
                  </a:cubicBezTo>
                  <a:lnTo>
                    <a:pt x="91562" y="8511"/>
                  </a:lnTo>
                  <a:cubicBezTo>
                    <a:pt x="91590" y="8417"/>
                    <a:pt x="91618" y="8330"/>
                    <a:pt x="91649" y="8242"/>
                  </a:cubicBezTo>
                  <a:close/>
                  <a:moveTo>
                    <a:pt x="100021" y="8497"/>
                  </a:moveTo>
                  <a:lnTo>
                    <a:pt x="100034" y="8525"/>
                  </a:lnTo>
                  <a:cubicBezTo>
                    <a:pt x="100034" y="8528"/>
                    <a:pt x="100031" y="8532"/>
                    <a:pt x="100028" y="8532"/>
                  </a:cubicBezTo>
                  <a:cubicBezTo>
                    <a:pt x="100028" y="8518"/>
                    <a:pt x="100024" y="8507"/>
                    <a:pt x="100021" y="8497"/>
                  </a:cubicBezTo>
                  <a:close/>
                  <a:moveTo>
                    <a:pt x="130991" y="8242"/>
                  </a:moveTo>
                  <a:lnTo>
                    <a:pt x="130995" y="8249"/>
                  </a:lnTo>
                  <a:cubicBezTo>
                    <a:pt x="130963" y="8340"/>
                    <a:pt x="130939" y="8434"/>
                    <a:pt x="130911" y="8532"/>
                  </a:cubicBezTo>
                  <a:cubicBezTo>
                    <a:pt x="130911" y="8521"/>
                    <a:pt x="130907" y="8514"/>
                    <a:pt x="130904" y="8511"/>
                  </a:cubicBezTo>
                  <a:cubicBezTo>
                    <a:pt x="130932" y="8417"/>
                    <a:pt x="130963" y="8330"/>
                    <a:pt x="130991" y="8242"/>
                  </a:cubicBezTo>
                  <a:close/>
                  <a:moveTo>
                    <a:pt x="139366" y="8497"/>
                  </a:moveTo>
                  <a:lnTo>
                    <a:pt x="139380" y="8528"/>
                  </a:lnTo>
                  <a:cubicBezTo>
                    <a:pt x="139376" y="8528"/>
                    <a:pt x="139376" y="8528"/>
                    <a:pt x="139376" y="8532"/>
                  </a:cubicBezTo>
                  <a:lnTo>
                    <a:pt x="139366" y="8497"/>
                  </a:lnTo>
                  <a:close/>
                  <a:moveTo>
                    <a:pt x="170211" y="8242"/>
                  </a:moveTo>
                  <a:lnTo>
                    <a:pt x="170211" y="8249"/>
                  </a:lnTo>
                  <a:lnTo>
                    <a:pt x="170131" y="8532"/>
                  </a:lnTo>
                  <a:cubicBezTo>
                    <a:pt x="170127" y="8521"/>
                    <a:pt x="170127" y="8514"/>
                    <a:pt x="170124" y="8511"/>
                  </a:cubicBezTo>
                  <a:cubicBezTo>
                    <a:pt x="170152" y="8417"/>
                    <a:pt x="170180" y="8330"/>
                    <a:pt x="170211" y="8242"/>
                  </a:cubicBezTo>
                  <a:close/>
                  <a:moveTo>
                    <a:pt x="178586" y="8497"/>
                  </a:moveTo>
                  <a:cubicBezTo>
                    <a:pt x="178589" y="8504"/>
                    <a:pt x="178589" y="8518"/>
                    <a:pt x="178593" y="8528"/>
                  </a:cubicBezTo>
                  <a:lnTo>
                    <a:pt x="178593" y="8532"/>
                  </a:lnTo>
                  <a:cubicBezTo>
                    <a:pt x="178589" y="8521"/>
                    <a:pt x="178586" y="8507"/>
                    <a:pt x="178586" y="8497"/>
                  </a:cubicBezTo>
                  <a:close/>
                  <a:moveTo>
                    <a:pt x="209427" y="8242"/>
                  </a:moveTo>
                  <a:lnTo>
                    <a:pt x="209427" y="8249"/>
                  </a:lnTo>
                  <a:lnTo>
                    <a:pt x="209351" y="8532"/>
                  </a:lnTo>
                  <a:cubicBezTo>
                    <a:pt x="209344" y="8521"/>
                    <a:pt x="209340" y="8518"/>
                    <a:pt x="209340" y="8511"/>
                  </a:cubicBezTo>
                  <a:cubicBezTo>
                    <a:pt x="209368" y="8417"/>
                    <a:pt x="209400" y="8330"/>
                    <a:pt x="209427" y="8242"/>
                  </a:cubicBezTo>
                  <a:close/>
                  <a:moveTo>
                    <a:pt x="217806" y="8501"/>
                  </a:moveTo>
                  <a:lnTo>
                    <a:pt x="217806" y="8501"/>
                  </a:lnTo>
                  <a:cubicBezTo>
                    <a:pt x="217806" y="8511"/>
                    <a:pt x="217809" y="8518"/>
                    <a:pt x="217813" y="8528"/>
                  </a:cubicBezTo>
                  <a:lnTo>
                    <a:pt x="217813" y="8532"/>
                  </a:lnTo>
                  <a:cubicBezTo>
                    <a:pt x="217809" y="8522"/>
                    <a:pt x="217806" y="8511"/>
                    <a:pt x="217806" y="8501"/>
                  </a:cubicBezTo>
                  <a:close/>
                  <a:moveTo>
                    <a:pt x="248717" y="8242"/>
                  </a:moveTo>
                  <a:lnTo>
                    <a:pt x="248717" y="8249"/>
                  </a:lnTo>
                  <a:lnTo>
                    <a:pt x="248640" y="8532"/>
                  </a:lnTo>
                  <a:cubicBezTo>
                    <a:pt x="248633" y="8521"/>
                    <a:pt x="248633" y="8514"/>
                    <a:pt x="248630" y="8511"/>
                  </a:cubicBezTo>
                  <a:cubicBezTo>
                    <a:pt x="248661" y="8417"/>
                    <a:pt x="248686" y="8330"/>
                    <a:pt x="248717" y="8242"/>
                  </a:cubicBezTo>
                  <a:close/>
                  <a:moveTo>
                    <a:pt x="257099" y="8518"/>
                  </a:moveTo>
                  <a:cubicBezTo>
                    <a:pt x="257100" y="8520"/>
                    <a:pt x="257101" y="8523"/>
                    <a:pt x="257102" y="8525"/>
                  </a:cubicBezTo>
                  <a:lnTo>
                    <a:pt x="257102" y="8532"/>
                  </a:lnTo>
                  <a:cubicBezTo>
                    <a:pt x="257101" y="8526"/>
                    <a:pt x="257100" y="8522"/>
                    <a:pt x="257099" y="8518"/>
                  </a:cubicBezTo>
                  <a:close/>
                  <a:moveTo>
                    <a:pt x="251755" y="8532"/>
                  </a:moveTo>
                  <a:cubicBezTo>
                    <a:pt x="251755" y="8535"/>
                    <a:pt x="251755" y="8538"/>
                    <a:pt x="251756" y="8540"/>
                  </a:cubicBezTo>
                  <a:lnTo>
                    <a:pt x="251756" y="8540"/>
                  </a:lnTo>
                  <a:lnTo>
                    <a:pt x="251755" y="8539"/>
                  </a:lnTo>
                  <a:lnTo>
                    <a:pt x="251755" y="8532"/>
                  </a:lnTo>
                  <a:close/>
                  <a:moveTo>
                    <a:pt x="173249" y="8532"/>
                  </a:moveTo>
                  <a:cubicBezTo>
                    <a:pt x="173249" y="8535"/>
                    <a:pt x="173249" y="8538"/>
                    <a:pt x="173250" y="8541"/>
                  </a:cubicBezTo>
                  <a:lnTo>
                    <a:pt x="173250" y="8541"/>
                  </a:lnTo>
                  <a:lnTo>
                    <a:pt x="173249" y="8539"/>
                  </a:lnTo>
                  <a:lnTo>
                    <a:pt x="173249" y="8532"/>
                  </a:lnTo>
                  <a:close/>
                  <a:moveTo>
                    <a:pt x="16251" y="8532"/>
                  </a:moveTo>
                  <a:cubicBezTo>
                    <a:pt x="16251" y="8535"/>
                    <a:pt x="16251" y="8538"/>
                    <a:pt x="16251" y="8541"/>
                  </a:cubicBezTo>
                  <a:lnTo>
                    <a:pt x="16251" y="8541"/>
                  </a:lnTo>
                  <a:lnTo>
                    <a:pt x="16251" y="8539"/>
                  </a:lnTo>
                  <a:lnTo>
                    <a:pt x="16251" y="8532"/>
                  </a:lnTo>
                  <a:close/>
                  <a:moveTo>
                    <a:pt x="134029" y="8532"/>
                  </a:moveTo>
                  <a:cubicBezTo>
                    <a:pt x="134031" y="8538"/>
                    <a:pt x="134032" y="8544"/>
                    <a:pt x="134033" y="8550"/>
                  </a:cubicBezTo>
                  <a:lnTo>
                    <a:pt x="134033" y="8550"/>
                  </a:lnTo>
                  <a:lnTo>
                    <a:pt x="134029" y="8539"/>
                  </a:lnTo>
                  <a:lnTo>
                    <a:pt x="134029" y="8532"/>
                  </a:lnTo>
                  <a:close/>
                  <a:moveTo>
                    <a:pt x="55467" y="8532"/>
                  </a:moveTo>
                  <a:cubicBezTo>
                    <a:pt x="55474" y="8542"/>
                    <a:pt x="55478" y="8556"/>
                    <a:pt x="55478" y="8570"/>
                  </a:cubicBezTo>
                  <a:lnTo>
                    <a:pt x="55478" y="8570"/>
                  </a:lnTo>
                  <a:cubicBezTo>
                    <a:pt x="55478" y="8560"/>
                    <a:pt x="55474" y="8549"/>
                    <a:pt x="55467" y="8539"/>
                  </a:cubicBezTo>
                  <a:lnTo>
                    <a:pt x="55467" y="8532"/>
                  </a:lnTo>
                  <a:close/>
                  <a:moveTo>
                    <a:pt x="4709" y="8448"/>
                  </a:moveTo>
                  <a:lnTo>
                    <a:pt x="4737" y="8570"/>
                  </a:lnTo>
                  <a:lnTo>
                    <a:pt x="4737" y="8570"/>
                  </a:lnTo>
                  <a:lnTo>
                    <a:pt x="4709" y="8501"/>
                  </a:lnTo>
                  <a:lnTo>
                    <a:pt x="4709" y="8448"/>
                  </a:lnTo>
                  <a:close/>
                  <a:moveTo>
                    <a:pt x="43929" y="8448"/>
                  </a:moveTo>
                  <a:lnTo>
                    <a:pt x="43953" y="8570"/>
                  </a:lnTo>
                  <a:lnTo>
                    <a:pt x="43953" y="8570"/>
                  </a:lnTo>
                  <a:cubicBezTo>
                    <a:pt x="43946" y="8546"/>
                    <a:pt x="43936" y="8521"/>
                    <a:pt x="43922" y="8501"/>
                  </a:cubicBezTo>
                  <a:cubicBezTo>
                    <a:pt x="43922" y="8483"/>
                    <a:pt x="43925" y="8466"/>
                    <a:pt x="43929" y="8448"/>
                  </a:cubicBezTo>
                  <a:close/>
                  <a:moveTo>
                    <a:pt x="83142" y="8448"/>
                  </a:moveTo>
                  <a:cubicBezTo>
                    <a:pt x="83152" y="8487"/>
                    <a:pt x="83166" y="8528"/>
                    <a:pt x="83173" y="8570"/>
                  </a:cubicBezTo>
                  <a:lnTo>
                    <a:pt x="83173" y="8570"/>
                  </a:lnTo>
                  <a:lnTo>
                    <a:pt x="83142" y="8501"/>
                  </a:lnTo>
                  <a:lnTo>
                    <a:pt x="83142" y="8448"/>
                  </a:lnTo>
                  <a:close/>
                  <a:moveTo>
                    <a:pt x="94687" y="8532"/>
                  </a:moveTo>
                  <a:cubicBezTo>
                    <a:pt x="94694" y="8542"/>
                    <a:pt x="94698" y="8556"/>
                    <a:pt x="94698" y="8570"/>
                  </a:cubicBezTo>
                  <a:lnTo>
                    <a:pt x="94698" y="8570"/>
                  </a:lnTo>
                  <a:lnTo>
                    <a:pt x="94684" y="8539"/>
                  </a:lnTo>
                  <a:cubicBezTo>
                    <a:pt x="94687" y="8539"/>
                    <a:pt x="94687" y="8535"/>
                    <a:pt x="94687" y="8532"/>
                  </a:cubicBezTo>
                  <a:close/>
                  <a:moveTo>
                    <a:pt x="200924" y="8448"/>
                  </a:moveTo>
                  <a:cubicBezTo>
                    <a:pt x="200934" y="8487"/>
                    <a:pt x="200944" y="8528"/>
                    <a:pt x="200951" y="8570"/>
                  </a:cubicBezTo>
                  <a:cubicBezTo>
                    <a:pt x="200944" y="8546"/>
                    <a:pt x="200931" y="8521"/>
                    <a:pt x="200924" y="8501"/>
                  </a:cubicBezTo>
                  <a:lnTo>
                    <a:pt x="200924" y="8448"/>
                  </a:lnTo>
                  <a:close/>
                  <a:moveTo>
                    <a:pt x="212469" y="8532"/>
                  </a:moveTo>
                  <a:cubicBezTo>
                    <a:pt x="212473" y="8542"/>
                    <a:pt x="212476" y="8556"/>
                    <a:pt x="212476" y="8570"/>
                  </a:cubicBezTo>
                  <a:cubicBezTo>
                    <a:pt x="212473" y="8560"/>
                    <a:pt x="212469" y="8549"/>
                    <a:pt x="212469" y="8539"/>
                  </a:cubicBezTo>
                  <a:lnTo>
                    <a:pt x="212469" y="8532"/>
                  </a:lnTo>
                  <a:close/>
                  <a:moveTo>
                    <a:pt x="161707" y="8448"/>
                  </a:moveTo>
                  <a:lnTo>
                    <a:pt x="161732" y="8570"/>
                  </a:lnTo>
                  <a:lnTo>
                    <a:pt x="161707" y="8501"/>
                  </a:lnTo>
                  <a:lnTo>
                    <a:pt x="161707" y="8448"/>
                  </a:lnTo>
                  <a:close/>
                  <a:moveTo>
                    <a:pt x="126746" y="7758"/>
                  </a:moveTo>
                  <a:lnTo>
                    <a:pt x="126746" y="7758"/>
                  </a:lnTo>
                  <a:cubicBezTo>
                    <a:pt x="126833" y="7946"/>
                    <a:pt x="126931" y="8166"/>
                    <a:pt x="127032" y="8413"/>
                  </a:cubicBezTo>
                  <a:lnTo>
                    <a:pt x="126795" y="8699"/>
                  </a:lnTo>
                  <a:cubicBezTo>
                    <a:pt x="126778" y="8347"/>
                    <a:pt x="126760" y="8030"/>
                    <a:pt x="126746" y="7758"/>
                  </a:cubicBezTo>
                  <a:close/>
                  <a:moveTo>
                    <a:pt x="238835" y="6760"/>
                  </a:moveTo>
                  <a:lnTo>
                    <a:pt x="238835" y="6760"/>
                  </a:lnTo>
                  <a:cubicBezTo>
                    <a:pt x="238951" y="7018"/>
                    <a:pt x="239073" y="7318"/>
                    <a:pt x="239202" y="7646"/>
                  </a:cubicBezTo>
                  <a:cubicBezTo>
                    <a:pt x="239156" y="8051"/>
                    <a:pt x="239118" y="8424"/>
                    <a:pt x="239090" y="8724"/>
                  </a:cubicBezTo>
                  <a:cubicBezTo>
                    <a:pt x="238996" y="8183"/>
                    <a:pt x="238909" y="7499"/>
                    <a:pt x="238835" y="6760"/>
                  </a:cubicBezTo>
                  <a:close/>
                  <a:moveTo>
                    <a:pt x="19718" y="8204"/>
                  </a:moveTo>
                  <a:lnTo>
                    <a:pt x="19666" y="8745"/>
                  </a:lnTo>
                  <a:lnTo>
                    <a:pt x="19544" y="8598"/>
                  </a:lnTo>
                  <a:cubicBezTo>
                    <a:pt x="19606" y="8434"/>
                    <a:pt x="19666" y="8309"/>
                    <a:pt x="19718" y="8204"/>
                  </a:cubicBezTo>
                  <a:close/>
                  <a:moveTo>
                    <a:pt x="58935" y="8204"/>
                  </a:moveTo>
                  <a:lnTo>
                    <a:pt x="58882" y="8745"/>
                  </a:lnTo>
                  <a:lnTo>
                    <a:pt x="58757" y="8598"/>
                  </a:lnTo>
                  <a:cubicBezTo>
                    <a:pt x="58823" y="8434"/>
                    <a:pt x="58882" y="8309"/>
                    <a:pt x="58935" y="8204"/>
                  </a:cubicBezTo>
                  <a:close/>
                  <a:moveTo>
                    <a:pt x="98151" y="8204"/>
                  </a:moveTo>
                  <a:lnTo>
                    <a:pt x="98151" y="8204"/>
                  </a:lnTo>
                  <a:cubicBezTo>
                    <a:pt x="98137" y="8389"/>
                    <a:pt x="98120" y="8567"/>
                    <a:pt x="98099" y="8745"/>
                  </a:cubicBezTo>
                  <a:lnTo>
                    <a:pt x="97977" y="8598"/>
                  </a:lnTo>
                  <a:cubicBezTo>
                    <a:pt x="98043" y="8434"/>
                    <a:pt x="98099" y="8309"/>
                    <a:pt x="98151" y="8204"/>
                  </a:cubicBezTo>
                  <a:close/>
                  <a:moveTo>
                    <a:pt x="137496" y="8204"/>
                  </a:moveTo>
                  <a:lnTo>
                    <a:pt x="137444" y="8745"/>
                  </a:lnTo>
                  <a:cubicBezTo>
                    <a:pt x="137406" y="8692"/>
                    <a:pt x="137364" y="8644"/>
                    <a:pt x="137322" y="8598"/>
                  </a:cubicBezTo>
                  <a:cubicBezTo>
                    <a:pt x="137388" y="8434"/>
                    <a:pt x="137444" y="8309"/>
                    <a:pt x="137496" y="8204"/>
                  </a:cubicBezTo>
                  <a:close/>
                  <a:moveTo>
                    <a:pt x="176713" y="8204"/>
                  </a:moveTo>
                  <a:lnTo>
                    <a:pt x="176664" y="8745"/>
                  </a:lnTo>
                  <a:lnTo>
                    <a:pt x="176538" y="8598"/>
                  </a:lnTo>
                  <a:cubicBezTo>
                    <a:pt x="176605" y="8434"/>
                    <a:pt x="176664" y="8309"/>
                    <a:pt x="176713" y="8204"/>
                  </a:cubicBezTo>
                  <a:close/>
                  <a:moveTo>
                    <a:pt x="215929" y="8204"/>
                  </a:moveTo>
                  <a:cubicBezTo>
                    <a:pt x="215915" y="8389"/>
                    <a:pt x="215898" y="8567"/>
                    <a:pt x="215880" y="8745"/>
                  </a:cubicBezTo>
                  <a:lnTo>
                    <a:pt x="215755" y="8598"/>
                  </a:lnTo>
                  <a:cubicBezTo>
                    <a:pt x="215821" y="8434"/>
                    <a:pt x="215880" y="8309"/>
                    <a:pt x="215929" y="8204"/>
                  </a:cubicBezTo>
                  <a:close/>
                  <a:moveTo>
                    <a:pt x="255222" y="8204"/>
                  </a:moveTo>
                  <a:lnTo>
                    <a:pt x="255170" y="8745"/>
                  </a:lnTo>
                  <a:lnTo>
                    <a:pt x="255048" y="8598"/>
                  </a:lnTo>
                  <a:cubicBezTo>
                    <a:pt x="255114" y="8434"/>
                    <a:pt x="255170" y="8309"/>
                    <a:pt x="255222" y="8204"/>
                  </a:cubicBezTo>
                  <a:close/>
                  <a:moveTo>
                    <a:pt x="36192" y="7890"/>
                  </a:moveTo>
                  <a:lnTo>
                    <a:pt x="36192" y="7890"/>
                  </a:lnTo>
                  <a:cubicBezTo>
                    <a:pt x="36171" y="8113"/>
                    <a:pt x="36147" y="8330"/>
                    <a:pt x="36122" y="8542"/>
                  </a:cubicBezTo>
                  <a:lnTo>
                    <a:pt x="36049" y="8466"/>
                  </a:lnTo>
                  <a:lnTo>
                    <a:pt x="36049" y="8466"/>
                  </a:lnTo>
                  <a:cubicBezTo>
                    <a:pt x="36074" y="8494"/>
                    <a:pt x="36098" y="8525"/>
                    <a:pt x="36119" y="8556"/>
                  </a:cubicBezTo>
                  <a:cubicBezTo>
                    <a:pt x="36109" y="8626"/>
                    <a:pt x="36105" y="8696"/>
                    <a:pt x="36098" y="8762"/>
                  </a:cubicBezTo>
                  <a:lnTo>
                    <a:pt x="35966" y="8483"/>
                  </a:lnTo>
                  <a:cubicBezTo>
                    <a:pt x="36049" y="8253"/>
                    <a:pt x="36122" y="8054"/>
                    <a:pt x="36192" y="7890"/>
                  </a:cubicBezTo>
                  <a:close/>
                  <a:moveTo>
                    <a:pt x="75409" y="7890"/>
                  </a:moveTo>
                  <a:cubicBezTo>
                    <a:pt x="75388" y="8113"/>
                    <a:pt x="75363" y="8330"/>
                    <a:pt x="75339" y="8542"/>
                  </a:cubicBezTo>
                  <a:lnTo>
                    <a:pt x="75269" y="8466"/>
                  </a:lnTo>
                  <a:lnTo>
                    <a:pt x="75269" y="8466"/>
                  </a:lnTo>
                  <a:cubicBezTo>
                    <a:pt x="75294" y="8494"/>
                    <a:pt x="75318" y="8525"/>
                    <a:pt x="75339" y="8556"/>
                  </a:cubicBezTo>
                  <a:lnTo>
                    <a:pt x="75311" y="8762"/>
                  </a:lnTo>
                  <a:cubicBezTo>
                    <a:pt x="75273" y="8671"/>
                    <a:pt x="75231" y="8577"/>
                    <a:pt x="75185" y="8483"/>
                  </a:cubicBezTo>
                  <a:cubicBezTo>
                    <a:pt x="75269" y="8253"/>
                    <a:pt x="75342" y="8054"/>
                    <a:pt x="75409" y="7890"/>
                  </a:cubicBezTo>
                  <a:close/>
                  <a:moveTo>
                    <a:pt x="114625" y="7890"/>
                  </a:moveTo>
                  <a:cubicBezTo>
                    <a:pt x="114604" y="8113"/>
                    <a:pt x="114583" y="8330"/>
                    <a:pt x="114555" y="8542"/>
                  </a:cubicBezTo>
                  <a:lnTo>
                    <a:pt x="114486" y="8466"/>
                  </a:lnTo>
                  <a:lnTo>
                    <a:pt x="114486" y="8466"/>
                  </a:lnTo>
                  <a:cubicBezTo>
                    <a:pt x="114496" y="8480"/>
                    <a:pt x="114520" y="8504"/>
                    <a:pt x="114555" y="8556"/>
                  </a:cubicBezTo>
                  <a:lnTo>
                    <a:pt x="114531" y="8762"/>
                  </a:lnTo>
                  <a:cubicBezTo>
                    <a:pt x="114493" y="8671"/>
                    <a:pt x="114447" y="8577"/>
                    <a:pt x="114405" y="8483"/>
                  </a:cubicBezTo>
                  <a:cubicBezTo>
                    <a:pt x="114482" y="8253"/>
                    <a:pt x="114555" y="8054"/>
                    <a:pt x="114625" y="7890"/>
                  </a:cubicBezTo>
                  <a:close/>
                  <a:moveTo>
                    <a:pt x="153971" y="7887"/>
                  </a:moveTo>
                  <a:cubicBezTo>
                    <a:pt x="153950" y="8113"/>
                    <a:pt x="153925" y="8330"/>
                    <a:pt x="153901" y="8542"/>
                  </a:cubicBezTo>
                  <a:lnTo>
                    <a:pt x="153838" y="8477"/>
                  </a:lnTo>
                  <a:lnTo>
                    <a:pt x="153838" y="8477"/>
                  </a:lnTo>
                  <a:cubicBezTo>
                    <a:pt x="153861" y="8502"/>
                    <a:pt x="153879" y="8529"/>
                    <a:pt x="153897" y="8556"/>
                  </a:cubicBezTo>
                  <a:cubicBezTo>
                    <a:pt x="153894" y="8626"/>
                    <a:pt x="153883" y="8696"/>
                    <a:pt x="153876" y="8762"/>
                  </a:cubicBezTo>
                  <a:lnTo>
                    <a:pt x="153744" y="8483"/>
                  </a:lnTo>
                  <a:cubicBezTo>
                    <a:pt x="153828" y="8253"/>
                    <a:pt x="153901" y="8054"/>
                    <a:pt x="153971" y="7887"/>
                  </a:cubicBezTo>
                  <a:close/>
                  <a:moveTo>
                    <a:pt x="193190" y="7887"/>
                  </a:moveTo>
                  <a:lnTo>
                    <a:pt x="193190" y="7887"/>
                  </a:lnTo>
                  <a:cubicBezTo>
                    <a:pt x="193170" y="8113"/>
                    <a:pt x="193145" y="8330"/>
                    <a:pt x="193121" y="8542"/>
                  </a:cubicBezTo>
                  <a:lnTo>
                    <a:pt x="193047" y="8466"/>
                  </a:lnTo>
                  <a:lnTo>
                    <a:pt x="193047" y="8466"/>
                  </a:lnTo>
                  <a:cubicBezTo>
                    <a:pt x="193072" y="8494"/>
                    <a:pt x="193096" y="8525"/>
                    <a:pt x="193117" y="8556"/>
                  </a:cubicBezTo>
                  <a:cubicBezTo>
                    <a:pt x="193107" y="8626"/>
                    <a:pt x="193100" y="8696"/>
                    <a:pt x="193096" y="8762"/>
                  </a:cubicBezTo>
                  <a:lnTo>
                    <a:pt x="192964" y="8483"/>
                  </a:lnTo>
                  <a:cubicBezTo>
                    <a:pt x="193047" y="8253"/>
                    <a:pt x="193121" y="8054"/>
                    <a:pt x="193190" y="7887"/>
                  </a:cubicBezTo>
                  <a:close/>
                  <a:moveTo>
                    <a:pt x="232407" y="7890"/>
                  </a:moveTo>
                  <a:lnTo>
                    <a:pt x="232407" y="7890"/>
                  </a:lnTo>
                  <a:cubicBezTo>
                    <a:pt x="232386" y="8113"/>
                    <a:pt x="232362" y="8330"/>
                    <a:pt x="232337" y="8542"/>
                  </a:cubicBezTo>
                  <a:lnTo>
                    <a:pt x="232267" y="8466"/>
                  </a:lnTo>
                  <a:lnTo>
                    <a:pt x="232267" y="8466"/>
                  </a:lnTo>
                  <a:cubicBezTo>
                    <a:pt x="232274" y="8480"/>
                    <a:pt x="232302" y="8504"/>
                    <a:pt x="232337" y="8556"/>
                  </a:cubicBezTo>
                  <a:lnTo>
                    <a:pt x="232309" y="8762"/>
                  </a:lnTo>
                  <a:cubicBezTo>
                    <a:pt x="232271" y="8671"/>
                    <a:pt x="232229" y="8577"/>
                    <a:pt x="232184" y="8483"/>
                  </a:cubicBezTo>
                  <a:cubicBezTo>
                    <a:pt x="232267" y="8253"/>
                    <a:pt x="232341" y="8054"/>
                    <a:pt x="232407" y="7890"/>
                  </a:cubicBezTo>
                  <a:close/>
                  <a:moveTo>
                    <a:pt x="271700" y="7887"/>
                  </a:moveTo>
                  <a:lnTo>
                    <a:pt x="271700" y="7887"/>
                  </a:lnTo>
                  <a:cubicBezTo>
                    <a:pt x="271679" y="8113"/>
                    <a:pt x="271651" y="8330"/>
                    <a:pt x="271630" y="8546"/>
                  </a:cubicBezTo>
                  <a:lnTo>
                    <a:pt x="271557" y="8466"/>
                  </a:lnTo>
                  <a:lnTo>
                    <a:pt x="271557" y="8466"/>
                  </a:lnTo>
                  <a:cubicBezTo>
                    <a:pt x="271581" y="8494"/>
                    <a:pt x="271606" y="8525"/>
                    <a:pt x="271627" y="8556"/>
                  </a:cubicBezTo>
                  <a:cubicBezTo>
                    <a:pt x="271616" y="8626"/>
                    <a:pt x="271609" y="8696"/>
                    <a:pt x="271602" y="8762"/>
                  </a:cubicBezTo>
                  <a:lnTo>
                    <a:pt x="271473" y="8483"/>
                  </a:lnTo>
                  <a:cubicBezTo>
                    <a:pt x="271557" y="8253"/>
                    <a:pt x="271630" y="8054"/>
                    <a:pt x="271700" y="7887"/>
                  </a:cubicBezTo>
                  <a:close/>
                  <a:moveTo>
                    <a:pt x="244476" y="7761"/>
                  </a:moveTo>
                  <a:lnTo>
                    <a:pt x="244476" y="7761"/>
                  </a:lnTo>
                  <a:cubicBezTo>
                    <a:pt x="244566" y="7960"/>
                    <a:pt x="244664" y="8190"/>
                    <a:pt x="244776" y="8452"/>
                  </a:cubicBezTo>
                  <a:cubicBezTo>
                    <a:pt x="244692" y="8553"/>
                    <a:pt x="244612" y="8654"/>
                    <a:pt x="244528" y="8766"/>
                  </a:cubicBezTo>
                  <a:cubicBezTo>
                    <a:pt x="244507" y="8389"/>
                    <a:pt x="244490" y="8047"/>
                    <a:pt x="244476" y="7761"/>
                  </a:cubicBezTo>
                  <a:close/>
                  <a:moveTo>
                    <a:pt x="125295" y="8521"/>
                  </a:moveTo>
                  <a:lnTo>
                    <a:pt x="125375" y="8759"/>
                  </a:lnTo>
                  <a:lnTo>
                    <a:pt x="125340" y="8811"/>
                  </a:lnTo>
                  <a:cubicBezTo>
                    <a:pt x="125327" y="8713"/>
                    <a:pt x="125313" y="8619"/>
                    <a:pt x="125295" y="8521"/>
                  </a:cubicBezTo>
                  <a:close/>
                  <a:moveTo>
                    <a:pt x="8968" y="7761"/>
                  </a:moveTo>
                  <a:lnTo>
                    <a:pt x="8968" y="7761"/>
                  </a:lnTo>
                  <a:cubicBezTo>
                    <a:pt x="9069" y="7974"/>
                    <a:pt x="9177" y="8225"/>
                    <a:pt x="9296" y="8514"/>
                  </a:cubicBezTo>
                  <a:cubicBezTo>
                    <a:pt x="9209" y="8619"/>
                    <a:pt x="9118" y="8731"/>
                    <a:pt x="9027" y="8853"/>
                  </a:cubicBezTo>
                  <a:cubicBezTo>
                    <a:pt x="9003" y="8445"/>
                    <a:pt x="8982" y="8068"/>
                    <a:pt x="8968" y="7761"/>
                  </a:cubicBezTo>
                  <a:close/>
                  <a:moveTo>
                    <a:pt x="48188" y="7761"/>
                  </a:moveTo>
                  <a:cubicBezTo>
                    <a:pt x="48285" y="7974"/>
                    <a:pt x="48397" y="8225"/>
                    <a:pt x="48516" y="8514"/>
                  </a:cubicBezTo>
                  <a:cubicBezTo>
                    <a:pt x="48421" y="8619"/>
                    <a:pt x="48334" y="8731"/>
                    <a:pt x="48244" y="8853"/>
                  </a:cubicBezTo>
                  <a:cubicBezTo>
                    <a:pt x="48219" y="8445"/>
                    <a:pt x="48202" y="8068"/>
                    <a:pt x="48188" y="7761"/>
                  </a:cubicBezTo>
                  <a:close/>
                  <a:moveTo>
                    <a:pt x="87408" y="7761"/>
                  </a:moveTo>
                  <a:lnTo>
                    <a:pt x="87408" y="7761"/>
                  </a:lnTo>
                  <a:cubicBezTo>
                    <a:pt x="87502" y="7974"/>
                    <a:pt x="87613" y="8225"/>
                    <a:pt x="87729" y="8514"/>
                  </a:cubicBezTo>
                  <a:cubicBezTo>
                    <a:pt x="87641" y="8619"/>
                    <a:pt x="87551" y="8731"/>
                    <a:pt x="87463" y="8853"/>
                  </a:cubicBezTo>
                  <a:cubicBezTo>
                    <a:pt x="87439" y="8445"/>
                    <a:pt x="87422" y="8068"/>
                    <a:pt x="87408" y="7761"/>
                  </a:cubicBezTo>
                  <a:close/>
                  <a:moveTo>
                    <a:pt x="165966" y="7758"/>
                  </a:moveTo>
                  <a:cubicBezTo>
                    <a:pt x="166067" y="7974"/>
                    <a:pt x="166175" y="8225"/>
                    <a:pt x="166294" y="8514"/>
                  </a:cubicBezTo>
                  <a:cubicBezTo>
                    <a:pt x="166203" y="8619"/>
                    <a:pt x="166116" y="8731"/>
                    <a:pt x="166022" y="8853"/>
                  </a:cubicBezTo>
                  <a:cubicBezTo>
                    <a:pt x="166001" y="8445"/>
                    <a:pt x="165980" y="8068"/>
                    <a:pt x="165966" y="7758"/>
                  </a:cubicBezTo>
                  <a:close/>
                  <a:moveTo>
                    <a:pt x="205186" y="7758"/>
                  </a:moveTo>
                  <a:lnTo>
                    <a:pt x="205186" y="7758"/>
                  </a:lnTo>
                  <a:cubicBezTo>
                    <a:pt x="205284" y="7974"/>
                    <a:pt x="205392" y="8225"/>
                    <a:pt x="205507" y="8514"/>
                  </a:cubicBezTo>
                  <a:cubicBezTo>
                    <a:pt x="205420" y="8619"/>
                    <a:pt x="205332" y="8731"/>
                    <a:pt x="205242" y="8853"/>
                  </a:cubicBezTo>
                  <a:cubicBezTo>
                    <a:pt x="205217" y="8445"/>
                    <a:pt x="205200" y="8068"/>
                    <a:pt x="205186" y="7758"/>
                  </a:cubicBezTo>
                  <a:close/>
                  <a:moveTo>
                    <a:pt x="240729" y="8821"/>
                  </a:moveTo>
                  <a:lnTo>
                    <a:pt x="240743" y="8835"/>
                  </a:lnTo>
                  <a:cubicBezTo>
                    <a:pt x="240743" y="8842"/>
                    <a:pt x="240740" y="8853"/>
                    <a:pt x="240736" y="8856"/>
                  </a:cubicBezTo>
                  <a:cubicBezTo>
                    <a:pt x="240736" y="8846"/>
                    <a:pt x="240733" y="8835"/>
                    <a:pt x="240729" y="8821"/>
                  </a:cubicBezTo>
                  <a:close/>
                  <a:moveTo>
                    <a:pt x="15410" y="7946"/>
                  </a:moveTo>
                  <a:lnTo>
                    <a:pt x="15421" y="7977"/>
                  </a:lnTo>
                  <a:cubicBezTo>
                    <a:pt x="15393" y="8239"/>
                    <a:pt x="15368" y="8480"/>
                    <a:pt x="15351" y="8689"/>
                  </a:cubicBezTo>
                  <a:cubicBezTo>
                    <a:pt x="15281" y="8741"/>
                    <a:pt x="15211" y="8800"/>
                    <a:pt x="15138" y="8867"/>
                  </a:cubicBezTo>
                  <a:cubicBezTo>
                    <a:pt x="15131" y="8814"/>
                    <a:pt x="15117" y="8759"/>
                    <a:pt x="15107" y="8703"/>
                  </a:cubicBezTo>
                  <a:cubicBezTo>
                    <a:pt x="15222" y="8378"/>
                    <a:pt x="15323" y="8134"/>
                    <a:pt x="15410" y="7946"/>
                  </a:cubicBezTo>
                  <a:close/>
                  <a:moveTo>
                    <a:pt x="54627" y="7946"/>
                  </a:moveTo>
                  <a:cubicBezTo>
                    <a:pt x="54634" y="7956"/>
                    <a:pt x="54634" y="7970"/>
                    <a:pt x="54637" y="7977"/>
                  </a:cubicBezTo>
                  <a:cubicBezTo>
                    <a:pt x="54609" y="8239"/>
                    <a:pt x="54588" y="8480"/>
                    <a:pt x="54567" y="8689"/>
                  </a:cubicBezTo>
                  <a:lnTo>
                    <a:pt x="54358" y="8867"/>
                  </a:lnTo>
                  <a:cubicBezTo>
                    <a:pt x="54344" y="8814"/>
                    <a:pt x="54337" y="8759"/>
                    <a:pt x="54327" y="8699"/>
                  </a:cubicBezTo>
                  <a:cubicBezTo>
                    <a:pt x="54438" y="8378"/>
                    <a:pt x="54540" y="8134"/>
                    <a:pt x="54627" y="7946"/>
                  </a:cubicBezTo>
                  <a:close/>
                  <a:moveTo>
                    <a:pt x="93843" y="7946"/>
                  </a:moveTo>
                  <a:lnTo>
                    <a:pt x="93857" y="7977"/>
                  </a:lnTo>
                  <a:cubicBezTo>
                    <a:pt x="93829" y="8239"/>
                    <a:pt x="93805" y="8480"/>
                    <a:pt x="93787" y="8689"/>
                  </a:cubicBezTo>
                  <a:lnTo>
                    <a:pt x="93571" y="8867"/>
                  </a:lnTo>
                  <a:cubicBezTo>
                    <a:pt x="93564" y="8814"/>
                    <a:pt x="93554" y="8759"/>
                    <a:pt x="93543" y="8699"/>
                  </a:cubicBezTo>
                  <a:cubicBezTo>
                    <a:pt x="93658" y="8378"/>
                    <a:pt x="93759" y="8134"/>
                    <a:pt x="93843" y="7946"/>
                  </a:cubicBezTo>
                  <a:close/>
                  <a:moveTo>
                    <a:pt x="133189" y="7946"/>
                  </a:moveTo>
                  <a:lnTo>
                    <a:pt x="133203" y="7977"/>
                  </a:lnTo>
                  <a:cubicBezTo>
                    <a:pt x="133171" y="8239"/>
                    <a:pt x="133150" y="8480"/>
                    <a:pt x="133133" y="8689"/>
                  </a:cubicBezTo>
                  <a:lnTo>
                    <a:pt x="132917" y="8867"/>
                  </a:lnTo>
                  <a:cubicBezTo>
                    <a:pt x="132910" y="8814"/>
                    <a:pt x="132896" y="8759"/>
                    <a:pt x="132889" y="8699"/>
                  </a:cubicBezTo>
                  <a:cubicBezTo>
                    <a:pt x="133000" y="8378"/>
                    <a:pt x="133101" y="8134"/>
                    <a:pt x="133189" y="7946"/>
                  </a:cubicBezTo>
                  <a:close/>
                  <a:moveTo>
                    <a:pt x="172409" y="7946"/>
                  </a:moveTo>
                  <a:cubicBezTo>
                    <a:pt x="172412" y="7956"/>
                    <a:pt x="172416" y="7967"/>
                    <a:pt x="172416" y="7977"/>
                  </a:cubicBezTo>
                  <a:cubicBezTo>
                    <a:pt x="172391" y="8239"/>
                    <a:pt x="172367" y="8480"/>
                    <a:pt x="172349" y="8689"/>
                  </a:cubicBezTo>
                  <a:cubicBezTo>
                    <a:pt x="172279" y="8741"/>
                    <a:pt x="172210" y="8800"/>
                    <a:pt x="172136" y="8867"/>
                  </a:cubicBezTo>
                  <a:cubicBezTo>
                    <a:pt x="172123" y="8814"/>
                    <a:pt x="172116" y="8759"/>
                    <a:pt x="172105" y="8699"/>
                  </a:cubicBezTo>
                  <a:cubicBezTo>
                    <a:pt x="172220" y="8378"/>
                    <a:pt x="172321" y="8134"/>
                    <a:pt x="172409" y="7946"/>
                  </a:cubicBezTo>
                  <a:close/>
                  <a:moveTo>
                    <a:pt x="211625" y="7946"/>
                  </a:moveTo>
                  <a:cubicBezTo>
                    <a:pt x="211628" y="7956"/>
                    <a:pt x="211628" y="7967"/>
                    <a:pt x="211635" y="7977"/>
                  </a:cubicBezTo>
                  <a:cubicBezTo>
                    <a:pt x="211608" y="8239"/>
                    <a:pt x="211587" y="8480"/>
                    <a:pt x="211566" y="8689"/>
                  </a:cubicBezTo>
                  <a:lnTo>
                    <a:pt x="211349" y="8867"/>
                  </a:lnTo>
                  <a:cubicBezTo>
                    <a:pt x="211342" y="8814"/>
                    <a:pt x="211335" y="8759"/>
                    <a:pt x="211321" y="8699"/>
                  </a:cubicBezTo>
                  <a:cubicBezTo>
                    <a:pt x="211437" y="8378"/>
                    <a:pt x="211538" y="8134"/>
                    <a:pt x="211625" y="7946"/>
                  </a:cubicBezTo>
                  <a:close/>
                  <a:moveTo>
                    <a:pt x="250915" y="7946"/>
                  </a:moveTo>
                  <a:lnTo>
                    <a:pt x="250929" y="7977"/>
                  </a:lnTo>
                  <a:cubicBezTo>
                    <a:pt x="250897" y="8239"/>
                    <a:pt x="250876" y="8480"/>
                    <a:pt x="250859" y="8689"/>
                  </a:cubicBezTo>
                  <a:cubicBezTo>
                    <a:pt x="250789" y="8741"/>
                    <a:pt x="250719" y="8800"/>
                    <a:pt x="250646" y="8867"/>
                  </a:cubicBezTo>
                  <a:cubicBezTo>
                    <a:pt x="250632" y="8814"/>
                    <a:pt x="250622" y="8759"/>
                    <a:pt x="250615" y="8699"/>
                  </a:cubicBezTo>
                  <a:cubicBezTo>
                    <a:pt x="250726" y="8378"/>
                    <a:pt x="250827" y="8134"/>
                    <a:pt x="250915" y="7946"/>
                  </a:cubicBezTo>
                  <a:close/>
                  <a:moveTo>
                    <a:pt x="243025" y="8521"/>
                  </a:moveTo>
                  <a:cubicBezTo>
                    <a:pt x="243052" y="8619"/>
                    <a:pt x="243087" y="8713"/>
                    <a:pt x="243119" y="8814"/>
                  </a:cubicBezTo>
                  <a:lnTo>
                    <a:pt x="243077" y="8888"/>
                  </a:lnTo>
                  <a:cubicBezTo>
                    <a:pt x="243059" y="8766"/>
                    <a:pt x="243042" y="8644"/>
                    <a:pt x="243025" y="8521"/>
                  </a:cubicBezTo>
                  <a:close/>
                  <a:moveTo>
                    <a:pt x="10154" y="7956"/>
                  </a:moveTo>
                  <a:cubicBezTo>
                    <a:pt x="10255" y="8180"/>
                    <a:pt x="10377" y="8483"/>
                    <a:pt x="10517" y="8891"/>
                  </a:cubicBezTo>
                  <a:cubicBezTo>
                    <a:pt x="10496" y="8895"/>
                    <a:pt x="10478" y="8898"/>
                    <a:pt x="10461" y="8905"/>
                  </a:cubicBezTo>
                  <a:cubicBezTo>
                    <a:pt x="10293" y="8755"/>
                    <a:pt x="10119" y="8612"/>
                    <a:pt x="9931" y="8487"/>
                  </a:cubicBezTo>
                  <a:cubicBezTo>
                    <a:pt x="9972" y="8354"/>
                    <a:pt x="10011" y="8221"/>
                    <a:pt x="10049" y="8103"/>
                  </a:cubicBezTo>
                  <a:lnTo>
                    <a:pt x="10154" y="7956"/>
                  </a:lnTo>
                  <a:close/>
                  <a:moveTo>
                    <a:pt x="49370" y="7956"/>
                  </a:moveTo>
                  <a:cubicBezTo>
                    <a:pt x="49510" y="8260"/>
                    <a:pt x="49632" y="8574"/>
                    <a:pt x="49736" y="8891"/>
                  </a:cubicBezTo>
                  <a:cubicBezTo>
                    <a:pt x="49716" y="8895"/>
                    <a:pt x="49698" y="8898"/>
                    <a:pt x="49677" y="8905"/>
                  </a:cubicBezTo>
                  <a:cubicBezTo>
                    <a:pt x="49513" y="8755"/>
                    <a:pt x="49339" y="8612"/>
                    <a:pt x="49150" y="8487"/>
                  </a:cubicBezTo>
                  <a:cubicBezTo>
                    <a:pt x="49189" y="8351"/>
                    <a:pt x="49231" y="8225"/>
                    <a:pt x="49269" y="8103"/>
                  </a:cubicBezTo>
                  <a:cubicBezTo>
                    <a:pt x="49300" y="8054"/>
                    <a:pt x="49332" y="8002"/>
                    <a:pt x="49370" y="7956"/>
                  </a:cubicBezTo>
                  <a:close/>
                  <a:moveTo>
                    <a:pt x="88590" y="7956"/>
                  </a:moveTo>
                  <a:cubicBezTo>
                    <a:pt x="88688" y="8180"/>
                    <a:pt x="88810" y="8483"/>
                    <a:pt x="88949" y="8891"/>
                  </a:cubicBezTo>
                  <a:cubicBezTo>
                    <a:pt x="88932" y="8895"/>
                    <a:pt x="88914" y="8898"/>
                    <a:pt x="88897" y="8905"/>
                  </a:cubicBezTo>
                  <a:cubicBezTo>
                    <a:pt x="88730" y="8755"/>
                    <a:pt x="88552" y="8612"/>
                    <a:pt x="88367" y="8487"/>
                  </a:cubicBezTo>
                  <a:cubicBezTo>
                    <a:pt x="88405" y="8351"/>
                    <a:pt x="88444" y="8225"/>
                    <a:pt x="88485" y="8103"/>
                  </a:cubicBezTo>
                  <a:lnTo>
                    <a:pt x="88590" y="7956"/>
                  </a:lnTo>
                  <a:close/>
                  <a:moveTo>
                    <a:pt x="127932" y="7956"/>
                  </a:moveTo>
                  <a:cubicBezTo>
                    <a:pt x="128033" y="8180"/>
                    <a:pt x="128155" y="8483"/>
                    <a:pt x="128295" y="8891"/>
                  </a:cubicBezTo>
                  <a:lnTo>
                    <a:pt x="128239" y="8905"/>
                  </a:lnTo>
                  <a:cubicBezTo>
                    <a:pt x="128075" y="8755"/>
                    <a:pt x="127897" y="8616"/>
                    <a:pt x="127712" y="8487"/>
                  </a:cubicBezTo>
                  <a:cubicBezTo>
                    <a:pt x="127751" y="8351"/>
                    <a:pt x="127789" y="8221"/>
                    <a:pt x="127827" y="8103"/>
                  </a:cubicBezTo>
                  <a:lnTo>
                    <a:pt x="127932" y="7956"/>
                  </a:lnTo>
                  <a:close/>
                  <a:moveTo>
                    <a:pt x="167149" y="7956"/>
                  </a:moveTo>
                  <a:cubicBezTo>
                    <a:pt x="167288" y="8260"/>
                    <a:pt x="167410" y="8574"/>
                    <a:pt x="167515" y="8891"/>
                  </a:cubicBezTo>
                  <a:cubicBezTo>
                    <a:pt x="167494" y="8895"/>
                    <a:pt x="167476" y="8898"/>
                    <a:pt x="167459" y="8905"/>
                  </a:cubicBezTo>
                  <a:cubicBezTo>
                    <a:pt x="167292" y="8755"/>
                    <a:pt x="167114" y="8616"/>
                    <a:pt x="166929" y="8487"/>
                  </a:cubicBezTo>
                  <a:cubicBezTo>
                    <a:pt x="166971" y="8354"/>
                    <a:pt x="167009" y="8221"/>
                    <a:pt x="167047" y="8103"/>
                  </a:cubicBezTo>
                  <a:lnTo>
                    <a:pt x="167149" y="7956"/>
                  </a:lnTo>
                  <a:close/>
                  <a:moveTo>
                    <a:pt x="206368" y="7956"/>
                  </a:moveTo>
                  <a:cubicBezTo>
                    <a:pt x="206466" y="8180"/>
                    <a:pt x="206592" y="8483"/>
                    <a:pt x="206735" y="8895"/>
                  </a:cubicBezTo>
                  <a:cubicBezTo>
                    <a:pt x="206714" y="8895"/>
                    <a:pt x="206696" y="8898"/>
                    <a:pt x="206679" y="8905"/>
                  </a:cubicBezTo>
                  <a:cubicBezTo>
                    <a:pt x="206511" y="8752"/>
                    <a:pt x="206334" y="8612"/>
                    <a:pt x="206145" y="8487"/>
                  </a:cubicBezTo>
                  <a:cubicBezTo>
                    <a:pt x="206191" y="8354"/>
                    <a:pt x="206229" y="8221"/>
                    <a:pt x="206264" y="8103"/>
                  </a:cubicBezTo>
                  <a:lnTo>
                    <a:pt x="206368" y="7956"/>
                  </a:lnTo>
                  <a:close/>
                  <a:moveTo>
                    <a:pt x="245655" y="7956"/>
                  </a:moveTo>
                  <a:cubicBezTo>
                    <a:pt x="245794" y="8260"/>
                    <a:pt x="245916" y="8574"/>
                    <a:pt x="246021" y="8891"/>
                  </a:cubicBezTo>
                  <a:cubicBezTo>
                    <a:pt x="246003" y="8895"/>
                    <a:pt x="245986" y="8898"/>
                    <a:pt x="245965" y="8905"/>
                  </a:cubicBezTo>
                  <a:cubicBezTo>
                    <a:pt x="245801" y="8755"/>
                    <a:pt x="245623" y="8612"/>
                    <a:pt x="245438" y="8487"/>
                  </a:cubicBezTo>
                  <a:cubicBezTo>
                    <a:pt x="245477" y="8354"/>
                    <a:pt x="245515" y="8225"/>
                    <a:pt x="245557" y="8103"/>
                  </a:cubicBezTo>
                  <a:lnTo>
                    <a:pt x="245655" y="7956"/>
                  </a:lnTo>
                  <a:close/>
                  <a:moveTo>
                    <a:pt x="31522" y="7939"/>
                  </a:moveTo>
                  <a:cubicBezTo>
                    <a:pt x="31532" y="7977"/>
                    <a:pt x="31546" y="8016"/>
                    <a:pt x="31557" y="8061"/>
                  </a:cubicBezTo>
                  <a:lnTo>
                    <a:pt x="31494" y="8912"/>
                  </a:lnTo>
                  <a:lnTo>
                    <a:pt x="31414" y="8741"/>
                  </a:lnTo>
                  <a:cubicBezTo>
                    <a:pt x="31393" y="8644"/>
                    <a:pt x="31372" y="8549"/>
                    <a:pt x="31344" y="8459"/>
                  </a:cubicBezTo>
                  <a:cubicBezTo>
                    <a:pt x="31407" y="8277"/>
                    <a:pt x="31462" y="8103"/>
                    <a:pt x="31522" y="7939"/>
                  </a:cubicBezTo>
                  <a:close/>
                  <a:moveTo>
                    <a:pt x="70742" y="7939"/>
                  </a:moveTo>
                  <a:cubicBezTo>
                    <a:pt x="70752" y="7977"/>
                    <a:pt x="70766" y="8016"/>
                    <a:pt x="70773" y="8061"/>
                  </a:cubicBezTo>
                  <a:cubicBezTo>
                    <a:pt x="70756" y="8340"/>
                    <a:pt x="70735" y="8626"/>
                    <a:pt x="70710" y="8912"/>
                  </a:cubicBezTo>
                  <a:lnTo>
                    <a:pt x="70634" y="8741"/>
                  </a:lnTo>
                  <a:cubicBezTo>
                    <a:pt x="70613" y="8644"/>
                    <a:pt x="70588" y="8549"/>
                    <a:pt x="70564" y="8459"/>
                  </a:cubicBezTo>
                  <a:cubicBezTo>
                    <a:pt x="70623" y="8277"/>
                    <a:pt x="70682" y="8103"/>
                    <a:pt x="70742" y="7939"/>
                  </a:cubicBezTo>
                  <a:close/>
                  <a:moveTo>
                    <a:pt x="109958" y="7939"/>
                  </a:moveTo>
                  <a:cubicBezTo>
                    <a:pt x="109969" y="7977"/>
                    <a:pt x="109979" y="8016"/>
                    <a:pt x="109993" y="8061"/>
                  </a:cubicBezTo>
                  <a:cubicBezTo>
                    <a:pt x="109975" y="8340"/>
                    <a:pt x="109951" y="8626"/>
                    <a:pt x="109927" y="8912"/>
                  </a:cubicBezTo>
                  <a:cubicBezTo>
                    <a:pt x="109906" y="8853"/>
                    <a:pt x="109878" y="8797"/>
                    <a:pt x="109853" y="8741"/>
                  </a:cubicBezTo>
                  <a:cubicBezTo>
                    <a:pt x="109826" y="8685"/>
                    <a:pt x="109805" y="8549"/>
                    <a:pt x="109784" y="8459"/>
                  </a:cubicBezTo>
                  <a:cubicBezTo>
                    <a:pt x="109839" y="8277"/>
                    <a:pt x="109899" y="8103"/>
                    <a:pt x="109958" y="7939"/>
                  </a:cubicBezTo>
                  <a:close/>
                  <a:moveTo>
                    <a:pt x="149304" y="7939"/>
                  </a:moveTo>
                  <a:cubicBezTo>
                    <a:pt x="149317" y="7977"/>
                    <a:pt x="149324" y="8012"/>
                    <a:pt x="149338" y="8061"/>
                  </a:cubicBezTo>
                  <a:lnTo>
                    <a:pt x="149272" y="8912"/>
                  </a:lnTo>
                  <a:cubicBezTo>
                    <a:pt x="149248" y="8853"/>
                    <a:pt x="149220" y="8797"/>
                    <a:pt x="149199" y="8741"/>
                  </a:cubicBezTo>
                  <a:cubicBezTo>
                    <a:pt x="149178" y="8685"/>
                    <a:pt x="149150" y="8549"/>
                    <a:pt x="149126" y="8452"/>
                  </a:cubicBezTo>
                  <a:lnTo>
                    <a:pt x="149304" y="7939"/>
                  </a:lnTo>
                  <a:close/>
                  <a:moveTo>
                    <a:pt x="188523" y="7939"/>
                  </a:moveTo>
                  <a:cubicBezTo>
                    <a:pt x="188530" y="7977"/>
                    <a:pt x="188544" y="8012"/>
                    <a:pt x="188551" y="8061"/>
                  </a:cubicBezTo>
                  <a:cubicBezTo>
                    <a:pt x="188534" y="8340"/>
                    <a:pt x="188513" y="8626"/>
                    <a:pt x="188492" y="8912"/>
                  </a:cubicBezTo>
                  <a:lnTo>
                    <a:pt x="188412" y="8741"/>
                  </a:lnTo>
                  <a:cubicBezTo>
                    <a:pt x="188391" y="8644"/>
                    <a:pt x="188370" y="8549"/>
                    <a:pt x="188342" y="8452"/>
                  </a:cubicBezTo>
                  <a:cubicBezTo>
                    <a:pt x="188405" y="8277"/>
                    <a:pt x="188461" y="8103"/>
                    <a:pt x="188523" y="7939"/>
                  </a:cubicBezTo>
                  <a:close/>
                  <a:moveTo>
                    <a:pt x="227736" y="7939"/>
                  </a:moveTo>
                  <a:cubicBezTo>
                    <a:pt x="227750" y="7977"/>
                    <a:pt x="227761" y="8019"/>
                    <a:pt x="227771" y="8061"/>
                  </a:cubicBezTo>
                  <a:cubicBezTo>
                    <a:pt x="227754" y="8340"/>
                    <a:pt x="227733" y="8626"/>
                    <a:pt x="227712" y="8912"/>
                  </a:cubicBezTo>
                  <a:lnTo>
                    <a:pt x="227632" y="8741"/>
                  </a:lnTo>
                  <a:cubicBezTo>
                    <a:pt x="227611" y="8644"/>
                    <a:pt x="227583" y="8549"/>
                    <a:pt x="227562" y="8459"/>
                  </a:cubicBezTo>
                  <a:cubicBezTo>
                    <a:pt x="227618" y="8277"/>
                    <a:pt x="227681" y="8103"/>
                    <a:pt x="227736" y="7939"/>
                  </a:cubicBezTo>
                  <a:close/>
                  <a:moveTo>
                    <a:pt x="267030" y="7939"/>
                  </a:moveTo>
                  <a:cubicBezTo>
                    <a:pt x="267040" y="7977"/>
                    <a:pt x="267050" y="8016"/>
                    <a:pt x="267061" y="8061"/>
                  </a:cubicBezTo>
                  <a:cubicBezTo>
                    <a:pt x="267043" y="8340"/>
                    <a:pt x="267023" y="8626"/>
                    <a:pt x="266998" y="8912"/>
                  </a:cubicBezTo>
                  <a:lnTo>
                    <a:pt x="266921" y="8745"/>
                  </a:lnTo>
                  <a:cubicBezTo>
                    <a:pt x="266900" y="8644"/>
                    <a:pt x="266876" y="8549"/>
                    <a:pt x="266852" y="8452"/>
                  </a:cubicBezTo>
                  <a:cubicBezTo>
                    <a:pt x="266911" y="8277"/>
                    <a:pt x="266967" y="8103"/>
                    <a:pt x="267030" y="7939"/>
                  </a:cubicBezTo>
                  <a:close/>
                  <a:moveTo>
                    <a:pt x="15330" y="8919"/>
                  </a:moveTo>
                  <a:lnTo>
                    <a:pt x="15330" y="8930"/>
                  </a:lnTo>
                  <a:lnTo>
                    <a:pt x="15327" y="8930"/>
                  </a:lnTo>
                  <a:cubicBezTo>
                    <a:pt x="15327" y="8923"/>
                    <a:pt x="15330" y="8923"/>
                    <a:pt x="15330" y="8919"/>
                  </a:cubicBezTo>
                  <a:close/>
                  <a:moveTo>
                    <a:pt x="54550" y="8919"/>
                  </a:moveTo>
                  <a:lnTo>
                    <a:pt x="54550" y="8930"/>
                  </a:lnTo>
                  <a:lnTo>
                    <a:pt x="54543" y="8930"/>
                  </a:lnTo>
                  <a:cubicBezTo>
                    <a:pt x="54543" y="8923"/>
                    <a:pt x="54550" y="8923"/>
                    <a:pt x="54550" y="8919"/>
                  </a:cubicBezTo>
                  <a:close/>
                  <a:moveTo>
                    <a:pt x="133112" y="8919"/>
                  </a:moveTo>
                  <a:lnTo>
                    <a:pt x="133108" y="8930"/>
                  </a:lnTo>
                  <a:lnTo>
                    <a:pt x="133105" y="8930"/>
                  </a:lnTo>
                  <a:lnTo>
                    <a:pt x="133112" y="8919"/>
                  </a:lnTo>
                  <a:close/>
                  <a:moveTo>
                    <a:pt x="172328" y="8919"/>
                  </a:moveTo>
                  <a:lnTo>
                    <a:pt x="172328" y="8930"/>
                  </a:lnTo>
                  <a:lnTo>
                    <a:pt x="172325" y="8930"/>
                  </a:lnTo>
                  <a:cubicBezTo>
                    <a:pt x="172325" y="8923"/>
                    <a:pt x="172328" y="8923"/>
                    <a:pt x="172328" y="8919"/>
                  </a:cubicBezTo>
                  <a:close/>
                  <a:moveTo>
                    <a:pt x="250838" y="8919"/>
                  </a:moveTo>
                  <a:lnTo>
                    <a:pt x="250838" y="8930"/>
                  </a:lnTo>
                  <a:lnTo>
                    <a:pt x="250831" y="8930"/>
                  </a:lnTo>
                  <a:cubicBezTo>
                    <a:pt x="250831" y="8923"/>
                    <a:pt x="250838" y="8923"/>
                    <a:pt x="250838" y="8919"/>
                  </a:cubicBezTo>
                  <a:close/>
                  <a:moveTo>
                    <a:pt x="36838" y="8678"/>
                  </a:moveTo>
                  <a:lnTo>
                    <a:pt x="36838" y="8678"/>
                  </a:lnTo>
                  <a:cubicBezTo>
                    <a:pt x="36827" y="8748"/>
                    <a:pt x="36813" y="8825"/>
                    <a:pt x="36799" y="8902"/>
                  </a:cubicBezTo>
                  <a:cubicBezTo>
                    <a:pt x="36792" y="8916"/>
                    <a:pt x="36785" y="8926"/>
                    <a:pt x="36778" y="8937"/>
                  </a:cubicBezTo>
                  <a:cubicBezTo>
                    <a:pt x="36782" y="8895"/>
                    <a:pt x="36785" y="8849"/>
                    <a:pt x="36796" y="8800"/>
                  </a:cubicBezTo>
                  <a:cubicBezTo>
                    <a:pt x="36803" y="8755"/>
                    <a:pt x="36827" y="8713"/>
                    <a:pt x="36838" y="8678"/>
                  </a:cubicBezTo>
                  <a:close/>
                  <a:moveTo>
                    <a:pt x="76057" y="8678"/>
                  </a:moveTo>
                  <a:lnTo>
                    <a:pt x="76057" y="8678"/>
                  </a:lnTo>
                  <a:cubicBezTo>
                    <a:pt x="76040" y="8752"/>
                    <a:pt x="76026" y="8828"/>
                    <a:pt x="76019" y="8902"/>
                  </a:cubicBezTo>
                  <a:lnTo>
                    <a:pt x="75995" y="8937"/>
                  </a:lnTo>
                  <a:lnTo>
                    <a:pt x="76009" y="8800"/>
                  </a:lnTo>
                  <a:cubicBezTo>
                    <a:pt x="76026" y="8759"/>
                    <a:pt x="76040" y="8713"/>
                    <a:pt x="76057" y="8678"/>
                  </a:cubicBezTo>
                  <a:close/>
                  <a:moveTo>
                    <a:pt x="115274" y="8678"/>
                  </a:moveTo>
                  <a:lnTo>
                    <a:pt x="115274" y="8678"/>
                  </a:lnTo>
                  <a:cubicBezTo>
                    <a:pt x="115260" y="8748"/>
                    <a:pt x="115246" y="8821"/>
                    <a:pt x="115232" y="8905"/>
                  </a:cubicBezTo>
                  <a:lnTo>
                    <a:pt x="115211" y="8937"/>
                  </a:lnTo>
                  <a:cubicBezTo>
                    <a:pt x="115218" y="8891"/>
                    <a:pt x="115225" y="8846"/>
                    <a:pt x="115229" y="8800"/>
                  </a:cubicBezTo>
                  <a:cubicBezTo>
                    <a:pt x="115246" y="8759"/>
                    <a:pt x="115260" y="8713"/>
                    <a:pt x="115274" y="8678"/>
                  </a:cubicBezTo>
                  <a:close/>
                  <a:moveTo>
                    <a:pt x="154616" y="8678"/>
                  </a:moveTo>
                  <a:lnTo>
                    <a:pt x="154616" y="8678"/>
                  </a:lnTo>
                  <a:cubicBezTo>
                    <a:pt x="154605" y="8748"/>
                    <a:pt x="154591" y="8821"/>
                    <a:pt x="154577" y="8902"/>
                  </a:cubicBezTo>
                  <a:cubicBezTo>
                    <a:pt x="154571" y="8916"/>
                    <a:pt x="154564" y="8926"/>
                    <a:pt x="154557" y="8937"/>
                  </a:cubicBezTo>
                  <a:cubicBezTo>
                    <a:pt x="154560" y="8891"/>
                    <a:pt x="154564" y="8849"/>
                    <a:pt x="154574" y="8800"/>
                  </a:cubicBezTo>
                  <a:cubicBezTo>
                    <a:pt x="154581" y="8752"/>
                    <a:pt x="154605" y="8713"/>
                    <a:pt x="154616" y="8678"/>
                  </a:cubicBezTo>
                  <a:close/>
                  <a:moveTo>
                    <a:pt x="193836" y="8678"/>
                  </a:moveTo>
                  <a:lnTo>
                    <a:pt x="193836" y="8678"/>
                  </a:lnTo>
                  <a:cubicBezTo>
                    <a:pt x="193818" y="8752"/>
                    <a:pt x="193804" y="8828"/>
                    <a:pt x="193797" y="8902"/>
                  </a:cubicBezTo>
                  <a:lnTo>
                    <a:pt x="193776" y="8937"/>
                  </a:lnTo>
                  <a:lnTo>
                    <a:pt x="193790" y="8800"/>
                  </a:lnTo>
                  <a:cubicBezTo>
                    <a:pt x="193808" y="8759"/>
                    <a:pt x="193818" y="8713"/>
                    <a:pt x="193836" y="8678"/>
                  </a:cubicBezTo>
                  <a:close/>
                  <a:moveTo>
                    <a:pt x="233056" y="8678"/>
                  </a:moveTo>
                  <a:lnTo>
                    <a:pt x="233056" y="8678"/>
                  </a:lnTo>
                  <a:cubicBezTo>
                    <a:pt x="233038" y="8748"/>
                    <a:pt x="233024" y="8821"/>
                    <a:pt x="233010" y="8902"/>
                  </a:cubicBezTo>
                  <a:cubicBezTo>
                    <a:pt x="233007" y="8912"/>
                    <a:pt x="233000" y="8926"/>
                    <a:pt x="232993" y="8937"/>
                  </a:cubicBezTo>
                  <a:lnTo>
                    <a:pt x="233007" y="8800"/>
                  </a:lnTo>
                  <a:cubicBezTo>
                    <a:pt x="233024" y="8759"/>
                    <a:pt x="233038" y="8713"/>
                    <a:pt x="233056" y="8678"/>
                  </a:cubicBezTo>
                  <a:close/>
                  <a:moveTo>
                    <a:pt x="272345" y="8678"/>
                  </a:moveTo>
                  <a:cubicBezTo>
                    <a:pt x="272328" y="8755"/>
                    <a:pt x="272314" y="8828"/>
                    <a:pt x="272307" y="8905"/>
                  </a:cubicBezTo>
                  <a:lnTo>
                    <a:pt x="272283" y="8937"/>
                  </a:lnTo>
                  <a:lnTo>
                    <a:pt x="272297" y="8800"/>
                  </a:lnTo>
                  <a:cubicBezTo>
                    <a:pt x="272314" y="8759"/>
                    <a:pt x="272328" y="8720"/>
                    <a:pt x="272345" y="8678"/>
                  </a:cubicBezTo>
                  <a:close/>
                  <a:moveTo>
                    <a:pt x="59102" y="5902"/>
                  </a:moveTo>
                  <a:lnTo>
                    <a:pt x="59102" y="5902"/>
                  </a:lnTo>
                  <a:cubicBezTo>
                    <a:pt x="59064" y="6586"/>
                    <a:pt x="59011" y="7342"/>
                    <a:pt x="58945" y="8064"/>
                  </a:cubicBezTo>
                  <a:cubicBezTo>
                    <a:pt x="58861" y="8169"/>
                    <a:pt x="58760" y="8305"/>
                    <a:pt x="58648" y="8473"/>
                  </a:cubicBezTo>
                  <a:cubicBezTo>
                    <a:pt x="58558" y="8609"/>
                    <a:pt x="58457" y="8766"/>
                    <a:pt x="58352" y="8943"/>
                  </a:cubicBezTo>
                  <a:lnTo>
                    <a:pt x="58314" y="8863"/>
                  </a:lnTo>
                  <a:cubicBezTo>
                    <a:pt x="58296" y="8727"/>
                    <a:pt x="58272" y="8591"/>
                    <a:pt x="58251" y="8455"/>
                  </a:cubicBezTo>
                  <a:cubicBezTo>
                    <a:pt x="58530" y="7489"/>
                    <a:pt x="58823" y="6634"/>
                    <a:pt x="59102" y="5902"/>
                  </a:cubicBezTo>
                  <a:close/>
                  <a:moveTo>
                    <a:pt x="98322" y="5902"/>
                  </a:moveTo>
                  <a:lnTo>
                    <a:pt x="98322" y="5902"/>
                  </a:lnTo>
                  <a:cubicBezTo>
                    <a:pt x="98280" y="6586"/>
                    <a:pt x="98228" y="7342"/>
                    <a:pt x="98165" y="8064"/>
                  </a:cubicBezTo>
                  <a:cubicBezTo>
                    <a:pt x="98081" y="8169"/>
                    <a:pt x="97977" y="8305"/>
                    <a:pt x="97861" y="8473"/>
                  </a:cubicBezTo>
                  <a:cubicBezTo>
                    <a:pt x="97771" y="8609"/>
                    <a:pt x="97673" y="8766"/>
                    <a:pt x="97572" y="8943"/>
                  </a:cubicBezTo>
                  <a:lnTo>
                    <a:pt x="97530" y="8863"/>
                  </a:lnTo>
                  <a:cubicBezTo>
                    <a:pt x="97509" y="8727"/>
                    <a:pt x="97492" y="8591"/>
                    <a:pt x="97471" y="8455"/>
                  </a:cubicBezTo>
                  <a:cubicBezTo>
                    <a:pt x="97750" y="7489"/>
                    <a:pt x="98043" y="6634"/>
                    <a:pt x="98322" y="5902"/>
                  </a:cubicBezTo>
                  <a:close/>
                  <a:moveTo>
                    <a:pt x="19882" y="5902"/>
                  </a:moveTo>
                  <a:lnTo>
                    <a:pt x="19882" y="5902"/>
                  </a:lnTo>
                  <a:cubicBezTo>
                    <a:pt x="19844" y="6586"/>
                    <a:pt x="19791" y="7342"/>
                    <a:pt x="19729" y="8064"/>
                  </a:cubicBezTo>
                  <a:cubicBezTo>
                    <a:pt x="19620" y="8197"/>
                    <a:pt x="19523" y="8333"/>
                    <a:pt x="19429" y="8476"/>
                  </a:cubicBezTo>
                  <a:cubicBezTo>
                    <a:pt x="19338" y="8609"/>
                    <a:pt x="19237" y="8766"/>
                    <a:pt x="19136" y="8947"/>
                  </a:cubicBezTo>
                  <a:cubicBezTo>
                    <a:pt x="19125" y="8919"/>
                    <a:pt x="19108" y="8895"/>
                    <a:pt x="19094" y="8863"/>
                  </a:cubicBezTo>
                  <a:cubicBezTo>
                    <a:pt x="19076" y="8727"/>
                    <a:pt x="19055" y="8591"/>
                    <a:pt x="19031" y="8452"/>
                  </a:cubicBezTo>
                  <a:cubicBezTo>
                    <a:pt x="19310" y="7489"/>
                    <a:pt x="19606" y="6634"/>
                    <a:pt x="19882" y="5902"/>
                  </a:cubicBezTo>
                  <a:close/>
                  <a:moveTo>
                    <a:pt x="137660" y="5902"/>
                  </a:moveTo>
                  <a:cubicBezTo>
                    <a:pt x="137622" y="6586"/>
                    <a:pt x="137570" y="7342"/>
                    <a:pt x="137510" y="8064"/>
                  </a:cubicBezTo>
                  <a:cubicBezTo>
                    <a:pt x="137402" y="8197"/>
                    <a:pt x="137301" y="8333"/>
                    <a:pt x="137207" y="8473"/>
                  </a:cubicBezTo>
                  <a:cubicBezTo>
                    <a:pt x="137116" y="8609"/>
                    <a:pt x="137015" y="8766"/>
                    <a:pt x="136917" y="8947"/>
                  </a:cubicBezTo>
                  <a:cubicBezTo>
                    <a:pt x="136903" y="8919"/>
                    <a:pt x="136886" y="8895"/>
                    <a:pt x="136872" y="8863"/>
                  </a:cubicBezTo>
                  <a:cubicBezTo>
                    <a:pt x="136855" y="8727"/>
                    <a:pt x="136834" y="8591"/>
                    <a:pt x="136813" y="8455"/>
                  </a:cubicBezTo>
                  <a:cubicBezTo>
                    <a:pt x="137092" y="7489"/>
                    <a:pt x="137385" y="6634"/>
                    <a:pt x="137660" y="5902"/>
                  </a:cubicBezTo>
                  <a:close/>
                  <a:moveTo>
                    <a:pt x="176880" y="5902"/>
                  </a:moveTo>
                  <a:lnTo>
                    <a:pt x="176880" y="5902"/>
                  </a:lnTo>
                  <a:cubicBezTo>
                    <a:pt x="176842" y="6586"/>
                    <a:pt x="176790" y="7342"/>
                    <a:pt x="176727" y="8064"/>
                  </a:cubicBezTo>
                  <a:cubicBezTo>
                    <a:pt x="176619" y="8197"/>
                    <a:pt x="176521" y="8333"/>
                    <a:pt x="176427" y="8476"/>
                  </a:cubicBezTo>
                  <a:cubicBezTo>
                    <a:pt x="176336" y="8609"/>
                    <a:pt x="176235" y="8766"/>
                    <a:pt x="176134" y="8947"/>
                  </a:cubicBezTo>
                  <a:cubicBezTo>
                    <a:pt x="176116" y="8919"/>
                    <a:pt x="176102" y="8891"/>
                    <a:pt x="176092" y="8863"/>
                  </a:cubicBezTo>
                  <a:cubicBezTo>
                    <a:pt x="176074" y="8727"/>
                    <a:pt x="176050" y="8591"/>
                    <a:pt x="176029" y="8452"/>
                  </a:cubicBezTo>
                  <a:cubicBezTo>
                    <a:pt x="176308" y="7489"/>
                    <a:pt x="176601" y="6634"/>
                    <a:pt x="176880" y="5902"/>
                  </a:cubicBezTo>
                  <a:close/>
                  <a:moveTo>
                    <a:pt x="216100" y="5902"/>
                  </a:moveTo>
                  <a:lnTo>
                    <a:pt x="216100" y="5902"/>
                  </a:lnTo>
                  <a:cubicBezTo>
                    <a:pt x="216058" y="6586"/>
                    <a:pt x="216009" y="7342"/>
                    <a:pt x="215943" y="8064"/>
                  </a:cubicBezTo>
                  <a:cubicBezTo>
                    <a:pt x="215835" y="8197"/>
                    <a:pt x="215737" y="8333"/>
                    <a:pt x="215647" y="8473"/>
                  </a:cubicBezTo>
                  <a:cubicBezTo>
                    <a:pt x="215553" y="8609"/>
                    <a:pt x="215455" y="8766"/>
                    <a:pt x="215350" y="8947"/>
                  </a:cubicBezTo>
                  <a:lnTo>
                    <a:pt x="215308" y="8863"/>
                  </a:lnTo>
                  <a:cubicBezTo>
                    <a:pt x="215287" y="8727"/>
                    <a:pt x="215270" y="8591"/>
                    <a:pt x="215249" y="8452"/>
                  </a:cubicBezTo>
                  <a:cubicBezTo>
                    <a:pt x="215528" y="7489"/>
                    <a:pt x="215821" y="6634"/>
                    <a:pt x="216100" y="5902"/>
                  </a:cubicBezTo>
                  <a:close/>
                  <a:moveTo>
                    <a:pt x="255386" y="5902"/>
                  </a:moveTo>
                  <a:lnTo>
                    <a:pt x="255386" y="5902"/>
                  </a:lnTo>
                  <a:cubicBezTo>
                    <a:pt x="255348" y="6586"/>
                    <a:pt x="255296" y="7342"/>
                    <a:pt x="255236" y="8064"/>
                  </a:cubicBezTo>
                  <a:cubicBezTo>
                    <a:pt x="255128" y="8197"/>
                    <a:pt x="255027" y="8333"/>
                    <a:pt x="254933" y="8476"/>
                  </a:cubicBezTo>
                  <a:cubicBezTo>
                    <a:pt x="254842" y="8609"/>
                    <a:pt x="254741" y="8766"/>
                    <a:pt x="254643" y="8947"/>
                  </a:cubicBezTo>
                  <a:cubicBezTo>
                    <a:pt x="254626" y="8919"/>
                    <a:pt x="254612" y="8891"/>
                    <a:pt x="254598" y="8863"/>
                  </a:cubicBezTo>
                  <a:cubicBezTo>
                    <a:pt x="254581" y="8727"/>
                    <a:pt x="254560" y="8591"/>
                    <a:pt x="254539" y="8452"/>
                  </a:cubicBezTo>
                  <a:cubicBezTo>
                    <a:pt x="254818" y="7489"/>
                    <a:pt x="255114" y="6634"/>
                    <a:pt x="255386" y="5902"/>
                  </a:cubicBezTo>
                  <a:close/>
                  <a:moveTo>
                    <a:pt x="7517" y="8521"/>
                  </a:moveTo>
                  <a:cubicBezTo>
                    <a:pt x="7562" y="8644"/>
                    <a:pt x="7601" y="8766"/>
                    <a:pt x="7639" y="8895"/>
                  </a:cubicBezTo>
                  <a:lnTo>
                    <a:pt x="7587" y="8989"/>
                  </a:lnTo>
                  <a:cubicBezTo>
                    <a:pt x="7566" y="8835"/>
                    <a:pt x="7545" y="8678"/>
                    <a:pt x="7517" y="8521"/>
                  </a:cubicBezTo>
                  <a:close/>
                  <a:moveTo>
                    <a:pt x="42530" y="6551"/>
                  </a:moveTo>
                  <a:cubicBezTo>
                    <a:pt x="42663" y="6858"/>
                    <a:pt x="42820" y="7224"/>
                    <a:pt x="42987" y="7646"/>
                  </a:cubicBezTo>
                  <a:cubicBezTo>
                    <a:pt x="42924" y="8180"/>
                    <a:pt x="42882" y="8654"/>
                    <a:pt x="42854" y="8989"/>
                  </a:cubicBezTo>
                  <a:cubicBezTo>
                    <a:pt x="42799" y="8727"/>
                    <a:pt x="42750" y="8417"/>
                    <a:pt x="42704" y="8078"/>
                  </a:cubicBezTo>
                  <a:cubicBezTo>
                    <a:pt x="42715" y="8061"/>
                    <a:pt x="42725" y="8040"/>
                    <a:pt x="42732" y="8023"/>
                  </a:cubicBezTo>
                  <a:lnTo>
                    <a:pt x="42732" y="8023"/>
                  </a:lnTo>
                  <a:lnTo>
                    <a:pt x="42698" y="8058"/>
                  </a:lnTo>
                  <a:cubicBezTo>
                    <a:pt x="42638" y="7597"/>
                    <a:pt x="42575" y="7088"/>
                    <a:pt x="42530" y="6551"/>
                  </a:cubicBezTo>
                  <a:close/>
                  <a:moveTo>
                    <a:pt x="46737" y="8521"/>
                  </a:moveTo>
                  <a:lnTo>
                    <a:pt x="46737" y="8521"/>
                  </a:lnTo>
                  <a:cubicBezTo>
                    <a:pt x="46775" y="8644"/>
                    <a:pt x="46817" y="8766"/>
                    <a:pt x="46859" y="8898"/>
                  </a:cubicBezTo>
                  <a:cubicBezTo>
                    <a:pt x="46841" y="8923"/>
                    <a:pt x="46824" y="8957"/>
                    <a:pt x="46799" y="8989"/>
                  </a:cubicBezTo>
                  <a:cubicBezTo>
                    <a:pt x="46782" y="8835"/>
                    <a:pt x="46761" y="8678"/>
                    <a:pt x="46737" y="8521"/>
                  </a:cubicBezTo>
                  <a:close/>
                  <a:moveTo>
                    <a:pt x="81743" y="6551"/>
                  </a:moveTo>
                  <a:lnTo>
                    <a:pt x="81743" y="6551"/>
                  </a:lnTo>
                  <a:cubicBezTo>
                    <a:pt x="81883" y="6858"/>
                    <a:pt x="82040" y="7224"/>
                    <a:pt x="82207" y="7646"/>
                  </a:cubicBezTo>
                  <a:cubicBezTo>
                    <a:pt x="82141" y="8176"/>
                    <a:pt x="82099" y="8654"/>
                    <a:pt x="82074" y="8989"/>
                  </a:cubicBezTo>
                  <a:cubicBezTo>
                    <a:pt x="82019" y="8727"/>
                    <a:pt x="81966" y="8417"/>
                    <a:pt x="81921" y="8078"/>
                  </a:cubicBezTo>
                  <a:lnTo>
                    <a:pt x="81952" y="8019"/>
                  </a:lnTo>
                  <a:lnTo>
                    <a:pt x="81917" y="8054"/>
                  </a:lnTo>
                  <a:cubicBezTo>
                    <a:pt x="81851" y="7597"/>
                    <a:pt x="81795" y="7088"/>
                    <a:pt x="81743" y="6551"/>
                  </a:cubicBezTo>
                  <a:close/>
                  <a:moveTo>
                    <a:pt x="85957" y="8521"/>
                  </a:moveTo>
                  <a:lnTo>
                    <a:pt x="85957" y="8521"/>
                  </a:lnTo>
                  <a:cubicBezTo>
                    <a:pt x="85995" y="8644"/>
                    <a:pt x="86033" y="8766"/>
                    <a:pt x="86072" y="8898"/>
                  </a:cubicBezTo>
                  <a:lnTo>
                    <a:pt x="86019" y="8989"/>
                  </a:lnTo>
                  <a:lnTo>
                    <a:pt x="85957" y="8521"/>
                  </a:lnTo>
                  <a:close/>
                  <a:moveTo>
                    <a:pt x="160308" y="6551"/>
                  </a:moveTo>
                  <a:cubicBezTo>
                    <a:pt x="160444" y="6858"/>
                    <a:pt x="160601" y="7224"/>
                    <a:pt x="160765" y="7646"/>
                  </a:cubicBezTo>
                  <a:cubicBezTo>
                    <a:pt x="160703" y="8176"/>
                    <a:pt x="160661" y="8654"/>
                    <a:pt x="160633" y="8989"/>
                  </a:cubicBezTo>
                  <a:cubicBezTo>
                    <a:pt x="160580" y="8727"/>
                    <a:pt x="160528" y="8417"/>
                    <a:pt x="160483" y="8078"/>
                  </a:cubicBezTo>
                  <a:cubicBezTo>
                    <a:pt x="160493" y="8061"/>
                    <a:pt x="160504" y="8040"/>
                    <a:pt x="160511" y="8019"/>
                  </a:cubicBezTo>
                  <a:lnTo>
                    <a:pt x="160511" y="8019"/>
                  </a:lnTo>
                  <a:lnTo>
                    <a:pt x="160476" y="8054"/>
                  </a:lnTo>
                  <a:cubicBezTo>
                    <a:pt x="160417" y="7597"/>
                    <a:pt x="160361" y="7088"/>
                    <a:pt x="160308" y="6551"/>
                  </a:cubicBezTo>
                  <a:close/>
                  <a:moveTo>
                    <a:pt x="164515" y="8521"/>
                  </a:moveTo>
                  <a:lnTo>
                    <a:pt x="164515" y="8521"/>
                  </a:lnTo>
                  <a:cubicBezTo>
                    <a:pt x="164553" y="8644"/>
                    <a:pt x="164599" y="8766"/>
                    <a:pt x="164637" y="8895"/>
                  </a:cubicBezTo>
                  <a:lnTo>
                    <a:pt x="164585" y="8989"/>
                  </a:lnTo>
                  <a:cubicBezTo>
                    <a:pt x="164564" y="8835"/>
                    <a:pt x="164543" y="8678"/>
                    <a:pt x="164515" y="8521"/>
                  </a:cubicBezTo>
                  <a:close/>
                  <a:moveTo>
                    <a:pt x="199521" y="6551"/>
                  </a:moveTo>
                  <a:lnTo>
                    <a:pt x="199521" y="6551"/>
                  </a:lnTo>
                  <a:cubicBezTo>
                    <a:pt x="199661" y="6858"/>
                    <a:pt x="199818" y="7224"/>
                    <a:pt x="199985" y="7646"/>
                  </a:cubicBezTo>
                  <a:cubicBezTo>
                    <a:pt x="199922" y="8180"/>
                    <a:pt x="199881" y="8654"/>
                    <a:pt x="199853" y="8989"/>
                  </a:cubicBezTo>
                  <a:cubicBezTo>
                    <a:pt x="199797" y="8727"/>
                    <a:pt x="199748" y="8417"/>
                    <a:pt x="199703" y="8078"/>
                  </a:cubicBezTo>
                  <a:lnTo>
                    <a:pt x="199731" y="8023"/>
                  </a:lnTo>
                  <a:lnTo>
                    <a:pt x="199696" y="8058"/>
                  </a:lnTo>
                  <a:cubicBezTo>
                    <a:pt x="199629" y="7597"/>
                    <a:pt x="199574" y="7088"/>
                    <a:pt x="199521" y="6551"/>
                  </a:cubicBezTo>
                  <a:close/>
                  <a:moveTo>
                    <a:pt x="203735" y="8521"/>
                  </a:moveTo>
                  <a:cubicBezTo>
                    <a:pt x="203773" y="8644"/>
                    <a:pt x="203812" y="8766"/>
                    <a:pt x="203857" y="8895"/>
                  </a:cubicBezTo>
                  <a:lnTo>
                    <a:pt x="203801" y="8989"/>
                  </a:lnTo>
                  <a:cubicBezTo>
                    <a:pt x="203784" y="8835"/>
                    <a:pt x="203756" y="8678"/>
                    <a:pt x="203735" y="8521"/>
                  </a:cubicBezTo>
                  <a:close/>
                  <a:moveTo>
                    <a:pt x="32122" y="8019"/>
                  </a:moveTo>
                  <a:lnTo>
                    <a:pt x="32258" y="8427"/>
                  </a:lnTo>
                  <a:cubicBezTo>
                    <a:pt x="32244" y="8619"/>
                    <a:pt x="32226" y="8811"/>
                    <a:pt x="32212" y="8996"/>
                  </a:cubicBezTo>
                  <a:cubicBezTo>
                    <a:pt x="32177" y="8828"/>
                    <a:pt x="32139" y="8661"/>
                    <a:pt x="32101" y="8501"/>
                  </a:cubicBezTo>
                  <a:cubicBezTo>
                    <a:pt x="32059" y="8340"/>
                    <a:pt x="32111" y="8176"/>
                    <a:pt x="32122" y="8019"/>
                  </a:cubicBezTo>
                  <a:close/>
                  <a:moveTo>
                    <a:pt x="71335" y="8019"/>
                  </a:moveTo>
                  <a:cubicBezTo>
                    <a:pt x="71383" y="8152"/>
                    <a:pt x="71429" y="8288"/>
                    <a:pt x="71474" y="8427"/>
                  </a:cubicBezTo>
                  <a:cubicBezTo>
                    <a:pt x="71457" y="8619"/>
                    <a:pt x="71446" y="8811"/>
                    <a:pt x="71429" y="8996"/>
                  </a:cubicBezTo>
                  <a:cubicBezTo>
                    <a:pt x="71397" y="8828"/>
                    <a:pt x="71359" y="8661"/>
                    <a:pt x="71317" y="8501"/>
                  </a:cubicBezTo>
                  <a:cubicBezTo>
                    <a:pt x="71279" y="8340"/>
                    <a:pt x="71331" y="8176"/>
                    <a:pt x="71335" y="8019"/>
                  </a:cubicBezTo>
                  <a:close/>
                  <a:moveTo>
                    <a:pt x="110555" y="8019"/>
                  </a:moveTo>
                  <a:cubicBezTo>
                    <a:pt x="110600" y="8152"/>
                    <a:pt x="110645" y="8288"/>
                    <a:pt x="110691" y="8427"/>
                  </a:cubicBezTo>
                  <a:cubicBezTo>
                    <a:pt x="110677" y="8619"/>
                    <a:pt x="110663" y="8811"/>
                    <a:pt x="110645" y="8996"/>
                  </a:cubicBezTo>
                  <a:cubicBezTo>
                    <a:pt x="110610" y="8828"/>
                    <a:pt x="110575" y="8661"/>
                    <a:pt x="110534" y="8501"/>
                  </a:cubicBezTo>
                  <a:cubicBezTo>
                    <a:pt x="110488" y="8340"/>
                    <a:pt x="110551" y="8176"/>
                    <a:pt x="110555" y="8019"/>
                  </a:cubicBezTo>
                  <a:close/>
                  <a:moveTo>
                    <a:pt x="149900" y="8019"/>
                  </a:moveTo>
                  <a:cubicBezTo>
                    <a:pt x="149945" y="8152"/>
                    <a:pt x="149991" y="8288"/>
                    <a:pt x="150036" y="8427"/>
                  </a:cubicBezTo>
                  <a:cubicBezTo>
                    <a:pt x="150022" y="8619"/>
                    <a:pt x="150005" y="8811"/>
                    <a:pt x="149991" y="8996"/>
                  </a:cubicBezTo>
                  <a:cubicBezTo>
                    <a:pt x="149956" y="8828"/>
                    <a:pt x="149917" y="8661"/>
                    <a:pt x="149879" y="8501"/>
                  </a:cubicBezTo>
                  <a:cubicBezTo>
                    <a:pt x="149841" y="8340"/>
                    <a:pt x="149893" y="8176"/>
                    <a:pt x="149900" y="8019"/>
                  </a:cubicBezTo>
                  <a:close/>
                  <a:moveTo>
                    <a:pt x="189113" y="8019"/>
                  </a:moveTo>
                  <a:cubicBezTo>
                    <a:pt x="189162" y="8152"/>
                    <a:pt x="189207" y="8288"/>
                    <a:pt x="189252" y="8427"/>
                  </a:cubicBezTo>
                  <a:cubicBezTo>
                    <a:pt x="189238" y="8619"/>
                    <a:pt x="189225" y="8811"/>
                    <a:pt x="189211" y="8996"/>
                  </a:cubicBezTo>
                  <a:cubicBezTo>
                    <a:pt x="189176" y="8828"/>
                    <a:pt x="189137" y="8661"/>
                    <a:pt x="189095" y="8501"/>
                  </a:cubicBezTo>
                  <a:cubicBezTo>
                    <a:pt x="189057" y="8340"/>
                    <a:pt x="189109" y="8176"/>
                    <a:pt x="189113" y="8019"/>
                  </a:cubicBezTo>
                  <a:close/>
                  <a:moveTo>
                    <a:pt x="228333" y="8019"/>
                  </a:moveTo>
                  <a:cubicBezTo>
                    <a:pt x="228382" y="8152"/>
                    <a:pt x="228427" y="8288"/>
                    <a:pt x="228469" y="8427"/>
                  </a:cubicBezTo>
                  <a:cubicBezTo>
                    <a:pt x="228455" y="8619"/>
                    <a:pt x="228441" y="8811"/>
                    <a:pt x="228427" y="8996"/>
                  </a:cubicBezTo>
                  <a:cubicBezTo>
                    <a:pt x="228392" y="8828"/>
                    <a:pt x="228354" y="8661"/>
                    <a:pt x="228312" y="8501"/>
                  </a:cubicBezTo>
                  <a:cubicBezTo>
                    <a:pt x="228267" y="8340"/>
                    <a:pt x="228329" y="8176"/>
                    <a:pt x="228333" y="8019"/>
                  </a:cubicBezTo>
                  <a:close/>
                  <a:moveTo>
                    <a:pt x="267622" y="8019"/>
                  </a:moveTo>
                  <a:cubicBezTo>
                    <a:pt x="267671" y="8152"/>
                    <a:pt x="267713" y="8288"/>
                    <a:pt x="267762" y="8427"/>
                  </a:cubicBezTo>
                  <a:cubicBezTo>
                    <a:pt x="267748" y="8619"/>
                    <a:pt x="267731" y="8811"/>
                    <a:pt x="267720" y="8996"/>
                  </a:cubicBezTo>
                  <a:cubicBezTo>
                    <a:pt x="267685" y="8828"/>
                    <a:pt x="267643" y="8661"/>
                    <a:pt x="267605" y="8501"/>
                  </a:cubicBezTo>
                  <a:cubicBezTo>
                    <a:pt x="267567" y="8340"/>
                    <a:pt x="267619" y="8176"/>
                    <a:pt x="267622" y="8019"/>
                  </a:cubicBezTo>
                  <a:close/>
                  <a:moveTo>
                    <a:pt x="40430" y="7063"/>
                  </a:moveTo>
                  <a:lnTo>
                    <a:pt x="40584" y="7625"/>
                  </a:lnTo>
                  <a:cubicBezTo>
                    <a:pt x="40667" y="7928"/>
                    <a:pt x="40748" y="8274"/>
                    <a:pt x="40835" y="8644"/>
                  </a:cubicBezTo>
                  <a:lnTo>
                    <a:pt x="40807" y="8710"/>
                  </a:lnTo>
                  <a:lnTo>
                    <a:pt x="40552" y="9003"/>
                  </a:lnTo>
                  <a:cubicBezTo>
                    <a:pt x="40500" y="8323"/>
                    <a:pt x="40462" y="7642"/>
                    <a:pt x="40430" y="7063"/>
                  </a:cubicBezTo>
                  <a:close/>
                  <a:moveTo>
                    <a:pt x="79647" y="7063"/>
                  </a:moveTo>
                  <a:lnTo>
                    <a:pt x="79647" y="7063"/>
                  </a:lnTo>
                  <a:cubicBezTo>
                    <a:pt x="79699" y="7241"/>
                    <a:pt x="79751" y="7430"/>
                    <a:pt x="79804" y="7625"/>
                  </a:cubicBezTo>
                  <a:cubicBezTo>
                    <a:pt x="79880" y="7928"/>
                    <a:pt x="79968" y="8274"/>
                    <a:pt x="80055" y="8644"/>
                  </a:cubicBezTo>
                  <a:lnTo>
                    <a:pt x="80020" y="8710"/>
                  </a:lnTo>
                  <a:cubicBezTo>
                    <a:pt x="79936" y="8800"/>
                    <a:pt x="79856" y="8898"/>
                    <a:pt x="79772" y="9003"/>
                  </a:cubicBezTo>
                  <a:cubicBezTo>
                    <a:pt x="79720" y="8323"/>
                    <a:pt x="79678" y="7642"/>
                    <a:pt x="79647" y="7063"/>
                  </a:cubicBezTo>
                  <a:close/>
                  <a:moveTo>
                    <a:pt x="118863" y="7063"/>
                  </a:moveTo>
                  <a:lnTo>
                    <a:pt x="118863" y="7063"/>
                  </a:lnTo>
                  <a:cubicBezTo>
                    <a:pt x="118915" y="7241"/>
                    <a:pt x="118964" y="7423"/>
                    <a:pt x="119020" y="7625"/>
                  </a:cubicBezTo>
                  <a:cubicBezTo>
                    <a:pt x="119100" y="7928"/>
                    <a:pt x="119187" y="8274"/>
                    <a:pt x="119271" y="8644"/>
                  </a:cubicBezTo>
                  <a:cubicBezTo>
                    <a:pt x="119261" y="8668"/>
                    <a:pt x="119250" y="8689"/>
                    <a:pt x="119240" y="8710"/>
                  </a:cubicBezTo>
                  <a:lnTo>
                    <a:pt x="118985" y="9003"/>
                  </a:lnTo>
                  <a:cubicBezTo>
                    <a:pt x="118936" y="8323"/>
                    <a:pt x="118894" y="7639"/>
                    <a:pt x="118863" y="7063"/>
                  </a:cubicBezTo>
                  <a:close/>
                  <a:moveTo>
                    <a:pt x="158212" y="7063"/>
                  </a:moveTo>
                  <a:lnTo>
                    <a:pt x="158212" y="7063"/>
                  </a:lnTo>
                  <a:cubicBezTo>
                    <a:pt x="158257" y="7241"/>
                    <a:pt x="158310" y="7423"/>
                    <a:pt x="158362" y="7625"/>
                  </a:cubicBezTo>
                  <a:cubicBezTo>
                    <a:pt x="158446" y="7928"/>
                    <a:pt x="158529" y="8274"/>
                    <a:pt x="158617" y="8644"/>
                  </a:cubicBezTo>
                  <a:lnTo>
                    <a:pt x="158585" y="8710"/>
                  </a:lnTo>
                  <a:lnTo>
                    <a:pt x="158334" y="9003"/>
                  </a:lnTo>
                  <a:cubicBezTo>
                    <a:pt x="158282" y="8323"/>
                    <a:pt x="158240" y="7639"/>
                    <a:pt x="158212" y="7063"/>
                  </a:cubicBezTo>
                  <a:close/>
                  <a:moveTo>
                    <a:pt x="197428" y="7063"/>
                  </a:moveTo>
                  <a:lnTo>
                    <a:pt x="197582" y="7625"/>
                  </a:lnTo>
                  <a:cubicBezTo>
                    <a:pt x="197666" y="7928"/>
                    <a:pt x="197746" y="8274"/>
                    <a:pt x="197833" y="8644"/>
                  </a:cubicBezTo>
                  <a:cubicBezTo>
                    <a:pt x="197823" y="8664"/>
                    <a:pt x="197812" y="8689"/>
                    <a:pt x="197805" y="8710"/>
                  </a:cubicBezTo>
                  <a:cubicBezTo>
                    <a:pt x="197721" y="8800"/>
                    <a:pt x="197634" y="8898"/>
                    <a:pt x="197551" y="9003"/>
                  </a:cubicBezTo>
                  <a:cubicBezTo>
                    <a:pt x="197498" y="8323"/>
                    <a:pt x="197456" y="7642"/>
                    <a:pt x="197428" y="7063"/>
                  </a:cubicBezTo>
                  <a:close/>
                  <a:moveTo>
                    <a:pt x="236645" y="7063"/>
                  </a:moveTo>
                  <a:cubicBezTo>
                    <a:pt x="236697" y="7241"/>
                    <a:pt x="236750" y="7430"/>
                    <a:pt x="236802" y="7625"/>
                  </a:cubicBezTo>
                  <a:cubicBezTo>
                    <a:pt x="236879" y="7928"/>
                    <a:pt x="236966" y="8274"/>
                    <a:pt x="237050" y="8644"/>
                  </a:cubicBezTo>
                  <a:cubicBezTo>
                    <a:pt x="237043" y="8668"/>
                    <a:pt x="237032" y="8689"/>
                    <a:pt x="237018" y="8710"/>
                  </a:cubicBezTo>
                  <a:lnTo>
                    <a:pt x="236767" y="9003"/>
                  </a:lnTo>
                  <a:cubicBezTo>
                    <a:pt x="236715" y="8323"/>
                    <a:pt x="236676" y="7642"/>
                    <a:pt x="236645" y="7063"/>
                  </a:cubicBezTo>
                  <a:close/>
                  <a:moveTo>
                    <a:pt x="275938" y="7063"/>
                  </a:moveTo>
                  <a:cubicBezTo>
                    <a:pt x="275987" y="7241"/>
                    <a:pt x="276039" y="7423"/>
                    <a:pt x="276092" y="7625"/>
                  </a:cubicBezTo>
                  <a:cubicBezTo>
                    <a:pt x="276172" y="7928"/>
                    <a:pt x="276255" y="8274"/>
                    <a:pt x="276343" y="8644"/>
                  </a:cubicBezTo>
                  <a:cubicBezTo>
                    <a:pt x="276332" y="8664"/>
                    <a:pt x="276322" y="8689"/>
                    <a:pt x="276311" y="8710"/>
                  </a:cubicBezTo>
                  <a:cubicBezTo>
                    <a:pt x="276231" y="8800"/>
                    <a:pt x="276144" y="8898"/>
                    <a:pt x="276060" y="9003"/>
                  </a:cubicBezTo>
                  <a:cubicBezTo>
                    <a:pt x="276008" y="8323"/>
                    <a:pt x="275962" y="7639"/>
                    <a:pt x="275938" y="7063"/>
                  </a:cubicBezTo>
                  <a:close/>
                  <a:moveTo>
                    <a:pt x="5229" y="8825"/>
                  </a:moveTo>
                  <a:lnTo>
                    <a:pt x="5302" y="8916"/>
                  </a:lnTo>
                  <a:cubicBezTo>
                    <a:pt x="5298" y="8975"/>
                    <a:pt x="5298" y="9034"/>
                    <a:pt x="5291" y="9093"/>
                  </a:cubicBezTo>
                  <a:lnTo>
                    <a:pt x="5229" y="8825"/>
                  </a:lnTo>
                  <a:close/>
                  <a:moveTo>
                    <a:pt x="16502" y="7946"/>
                  </a:moveTo>
                  <a:cubicBezTo>
                    <a:pt x="16624" y="8152"/>
                    <a:pt x="16743" y="8361"/>
                    <a:pt x="16861" y="8577"/>
                  </a:cubicBezTo>
                  <a:cubicBezTo>
                    <a:pt x="16840" y="8741"/>
                    <a:pt x="16826" y="8916"/>
                    <a:pt x="16816" y="9093"/>
                  </a:cubicBezTo>
                  <a:cubicBezTo>
                    <a:pt x="16722" y="8675"/>
                    <a:pt x="16603" y="8302"/>
                    <a:pt x="16460" y="8044"/>
                  </a:cubicBezTo>
                  <a:lnTo>
                    <a:pt x="16502" y="7946"/>
                  </a:lnTo>
                  <a:close/>
                  <a:moveTo>
                    <a:pt x="44442" y="8821"/>
                  </a:moveTo>
                  <a:lnTo>
                    <a:pt x="44522" y="8916"/>
                  </a:lnTo>
                  <a:cubicBezTo>
                    <a:pt x="44515" y="8975"/>
                    <a:pt x="44511" y="9031"/>
                    <a:pt x="44511" y="9093"/>
                  </a:cubicBezTo>
                  <a:cubicBezTo>
                    <a:pt x="44490" y="9003"/>
                    <a:pt x="44469" y="8909"/>
                    <a:pt x="44442" y="8821"/>
                  </a:cubicBezTo>
                  <a:close/>
                  <a:moveTo>
                    <a:pt x="55722" y="7946"/>
                  </a:moveTo>
                  <a:cubicBezTo>
                    <a:pt x="55844" y="8152"/>
                    <a:pt x="55963" y="8361"/>
                    <a:pt x="56074" y="8577"/>
                  </a:cubicBezTo>
                  <a:cubicBezTo>
                    <a:pt x="56057" y="8741"/>
                    <a:pt x="56043" y="8916"/>
                    <a:pt x="56036" y="9093"/>
                  </a:cubicBezTo>
                  <a:cubicBezTo>
                    <a:pt x="55938" y="8675"/>
                    <a:pt x="55823" y="8298"/>
                    <a:pt x="55677" y="8044"/>
                  </a:cubicBezTo>
                  <a:cubicBezTo>
                    <a:pt x="55691" y="8009"/>
                    <a:pt x="55705" y="7977"/>
                    <a:pt x="55722" y="7946"/>
                  </a:cubicBezTo>
                  <a:close/>
                  <a:moveTo>
                    <a:pt x="83661" y="8821"/>
                  </a:moveTo>
                  <a:lnTo>
                    <a:pt x="83742" y="8916"/>
                  </a:lnTo>
                  <a:lnTo>
                    <a:pt x="83728" y="9093"/>
                  </a:lnTo>
                  <a:cubicBezTo>
                    <a:pt x="83710" y="9003"/>
                    <a:pt x="83682" y="8909"/>
                    <a:pt x="83661" y="8821"/>
                  </a:cubicBezTo>
                  <a:close/>
                  <a:moveTo>
                    <a:pt x="94938" y="7946"/>
                  </a:moveTo>
                  <a:cubicBezTo>
                    <a:pt x="95064" y="8152"/>
                    <a:pt x="95183" y="8361"/>
                    <a:pt x="95294" y="8577"/>
                  </a:cubicBezTo>
                  <a:cubicBezTo>
                    <a:pt x="95277" y="8741"/>
                    <a:pt x="95263" y="8916"/>
                    <a:pt x="95256" y="9093"/>
                  </a:cubicBezTo>
                  <a:cubicBezTo>
                    <a:pt x="95158" y="8675"/>
                    <a:pt x="95040" y="8298"/>
                    <a:pt x="94897" y="8044"/>
                  </a:cubicBezTo>
                  <a:lnTo>
                    <a:pt x="94938" y="7946"/>
                  </a:lnTo>
                  <a:close/>
                  <a:moveTo>
                    <a:pt x="134284" y="7946"/>
                  </a:moveTo>
                  <a:cubicBezTo>
                    <a:pt x="134406" y="8152"/>
                    <a:pt x="134528" y="8361"/>
                    <a:pt x="134640" y="8577"/>
                  </a:cubicBezTo>
                  <a:cubicBezTo>
                    <a:pt x="134619" y="8748"/>
                    <a:pt x="134605" y="8923"/>
                    <a:pt x="134601" y="9093"/>
                  </a:cubicBezTo>
                  <a:cubicBezTo>
                    <a:pt x="134500" y="8675"/>
                    <a:pt x="134382" y="8298"/>
                    <a:pt x="134242" y="8044"/>
                  </a:cubicBezTo>
                  <a:lnTo>
                    <a:pt x="134284" y="7946"/>
                  </a:lnTo>
                  <a:close/>
                  <a:moveTo>
                    <a:pt x="162220" y="8821"/>
                  </a:moveTo>
                  <a:lnTo>
                    <a:pt x="162300" y="8916"/>
                  </a:lnTo>
                  <a:cubicBezTo>
                    <a:pt x="162297" y="8975"/>
                    <a:pt x="162297" y="9038"/>
                    <a:pt x="162290" y="9093"/>
                  </a:cubicBezTo>
                  <a:cubicBezTo>
                    <a:pt x="162269" y="9003"/>
                    <a:pt x="162248" y="8909"/>
                    <a:pt x="162220" y="8821"/>
                  </a:cubicBezTo>
                  <a:close/>
                  <a:moveTo>
                    <a:pt x="173500" y="7946"/>
                  </a:moveTo>
                  <a:cubicBezTo>
                    <a:pt x="173622" y="8152"/>
                    <a:pt x="173741" y="8361"/>
                    <a:pt x="173853" y="8577"/>
                  </a:cubicBezTo>
                  <a:cubicBezTo>
                    <a:pt x="173835" y="8741"/>
                    <a:pt x="173825" y="8916"/>
                    <a:pt x="173814" y="9093"/>
                  </a:cubicBezTo>
                  <a:cubicBezTo>
                    <a:pt x="173720" y="8675"/>
                    <a:pt x="173601" y="8302"/>
                    <a:pt x="173458" y="8044"/>
                  </a:cubicBezTo>
                  <a:cubicBezTo>
                    <a:pt x="173469" y="8009"/>
                    <a:pt x="173486" y="7977"/>
                    <a:pt x="173500" y="7946"/>
                  </a:cubicBezTo>
                  <a:close/>
                  <a:moveTo>
                    <a:pt x="201440" y="8825"/>
                  </a:moveTo>
                  <a:lnTo>
                    <a:pt x="201520" y="8916"/>
                  </a:lnTo>
                  <a:cubicBezTo>
                    <a:pt x="201513" y="8975"/>
                    <a:pt x="201510" y="9034"/>
                    <a:pt x="201510" y="9093"/>
                  </a:cubicBezTo>
                  <a:cubicBezTo>
                    <a:pt x="201489" y="9003"/>
                    <a:pt x="201468" y="8912"/>
                    <a:pt x="201440" y="8825"/>
                  </a:cubicBezTo>
                  <a:close/>
                  <a:moveTo>
                    <a:pt x="212717" y="7946"/>
                  </a:moveTo>
                  <a:cubicBezTo>
                    <a:pt x="212842" y="8152"/>
                    <a:pt x="212961" y="8361"/>
                    <a:pt x="213072" y="8577"/>
                  </a:cubicBezTo>
                  <a:cubicBezTo>
                    <a:pt x="213055" y="8741"/>
                    <a:pt x="213041" y="8916"/>
                    <a:pt x="213034" y="9093"/>
                  </a:cubicBezTo>
                  <a:cubicBezTo>
                    <a:pt x="212936" y="8675"/>
                    <a:pt x="212821" y="8298"/>
                    <a:pt x="212675" y="8044"/>
                  </a:cubicBezTo>
                  <a:lnTo>
                    <a:pt x="212717" y="7946"/>
                  </a:lnTo>
                  <a:close/>
                  <a:moveTo>
                    <a:pt x="252010" y="7946"/>
                  </a:moveTo>
                  <a:cubicBezTo>
                    <a:pt x="252132" y="8152"/>
                    <a:pt x="252251" y="8361"/>
                    <a:pt x="252362" y="8577"/>
                  </a:cubicBezTo>
                  <a:cubicBezTo>
                    <a:pt x="252345" y="8741"/>
                    <a:pt x="252331" y="8916"/>
                    <a:pt x="252324" y="9093"/>
                  </a:cubicBezTo>
                  <a:cubicBezTo>
                    <a:pt x="252226" y="8675"/>
                    <a:pt x="252108" y="8302"/>
                    <a:pt x="251965" y="8044"/>
                  </a:cubicBezTo>
                  <a:lnTo>
                    <a:pt x="252010" y="7946"/>
                  </a:lnTo>
                  <a:close/>
                  <a:moveTo>
                    <a:pt x="24954" y="7105"/>
                  </a:moveTo>
                  <a:lnTo>
                    <a:pt x="25187" y="7416"/>
                  </a:lnTo>
                  <a:cubicBezTo>
                    <a:pt x="25268" y="7649"/>
                    <a:pt x="25355" y="7921"/>
                    <a:pt x="25446" y="8225"/>
                  </a:cubicBezTo>
                  <a:cubicBezTo>
                    <a:pt x="25418" y="8483"/>
                    <a:pt x="25397" y="8713"/>
                    <a:pt x="25383" y="8902"/>
                  </a:cubicBezTo>
                  <a:lnTo>
                    <a:pt x="25254" y="9097"/>
                  </a:lnTo>
                  <a:cubicBezTo>
                    <a:pt x="25135" y="8598"/>
                    <a:pt x="25034" y="7894"/>
                    <a:pt x="24954" y="7105"/>
                  </a:cubicBezTo>
                  <a:close/>
                  <a:moveTo>
                    <a:pt x="103387" y="7109"/>
                  </a:moveTo>
                  <a:lnTo>
                    <a:pt x="103387" y="7109"/>
                  </a:lnTo>
                  <a:cubicBezTo>
                    <a:pt x="103463" y="7206"/>
                    <a:pt x="103547" y="7311"/>
                    <a:pt x="103620" y="7416"/>
                  </a:cubicBezTo>
                  <a:cubicBezTo>
                    <a:pt x="103704" y="7656"/>
                    <a:pt x="103788" y="7921"/>
                    <a:pt x="103878" y="8225"/>
                  </a:cubicBezTo>
                  <a:cubicBezTo>
                    <a:pt x="103854" y="8483"/>
                    <a:pt x="103836" y="8713"/>
                    <a:pt x="103819" y="8902"/>
                  </a:cubicBezTo>
                  <a:lnTo>
                    <a:pt x="103686" y="9097"/>
                  </a:lnTo>
                  <a:cubicBezTo>
                    <a:pt x="103575" y="8598"/>
                    <a:pt x="103474" y="7894"/>
                    <a:pt x="103387" y="7109"/>
                  </a:cubicBezTo>
                  <a:close/>
                  <a:moveTo>
                    <a:pt x="142732" y="7105"/>
                  </a:moveTo>
                  <a:lnTo>
                    <a:pt x="142969" y="7416"/>
                  </a:lnTo>
                  <a:cubicBezTo>
                    <a:pt x="143046" y="7656"/>
                    <a:pt x="143133" y="7921"/>
                    <a:pt x="143224" y="8225"/>
                  </a:cubicBezTo>
                  <a:cubicBezTo>
                    <a:pt x="143199" y="8483"/>
                    <a:pt x="143178" y="8713"/>
                    <a:pt x="143165" y="8902"/>
                  </a:cubicBezTo>
                  <a:lnTo>
                    <a:pt x="143032" y="9097"/>
                  </a:lnTo>
                  <a:cubicBezTo>
                    <a:pt x="142920" y="8598"/>
                    <a:pt x="142819" y="7894"/>
                    <a:pt x="142732" y="7105"/>
                  </a:cubicBezTo>
                  <a:close/>
                  <a:moveTo>
                    <a:pt x="181948" y="7105"/>
                  </a:moveTo>
                  <a:lnTo>
                    <a:pt x="181948" y="7105"/>
                  </a:lnTo>
                  <a:cubicBezTo>
                    <a:pt x="182029" y="7206"/>
                    <a:pt x="182109" y="7311"/>
                    <a:pt x="182186" y="7416"/>
                  </a:cubicBezTo>
                  <a:cubicBezTo>
                    <a:pt x="182266" y="7656"/>
                    <a:pt x="182353" y="7921"/>
                    <a:pt x="182440" y="8225"/>
                  </a:cubicBezTo>
                  <a:cubicBezTo>
                    <a:pt x="182419" y="8483"/>
                    <a:pt x="182395" y="8713"/>
                    <a:pt x="182384" y="8902"/>
                  </a:cubicBezTo>
                  <a:cubicBezTo>
                    <a:pt x="182339" y="8968"/>
                    <a:pt x="182290" y="9034"/>
                    <a:pt x="182252" y="9097"/>
                  </a:cubicBezTo>
                  <a:cubicBezTo>
                    <a:pt x="182133" y="8598"/>
                    <a:pt x="182036" y="7894"/>
                    <a:pt x="181948" y="7105"/>
                  </a:cubicBezTo>
                  <a:close/>
                  <a:moveTo>
                    <a:pt x="221165" y="7105"/>
                  </a:moveTo>
                  <a:cubicBezTo>
                    <a:pt x="221249" y="7206"/>
                    <a:pt x="221329" y="7311"/>
                    <a:pt x="221402" y="7416"/>
                  </a:cubicBezTo>
                  <a:cubicBezTo>
                    <a:pt x="221486" y="7649"/>
                    <a:pt x="221566" y="7921"/>
                    <a:pt x="221660" y="8221"/>
                  </a:cubicBezTo>
                  <a:cubicBezTo>
                    <a:pt x="221632" y="8483"/>
                    <a:pt x="221615" y="8713"/>
                    <a:pt x="221597" y="8902"/>
                  </a:cubicBezTo>
                  <a:lnTo>
                    <a:pt x="221468" y="9097"/>
                  </a:lnTo>
                  <a:cubicBezTo>
                    <a:pt x="221353" y="8598"/>
                    <a:pt x="221252" y="7894"/>
                    <a:pt x="221165" y="7105"/>
                  </a:cubicBezTo>
                  <a:close/>
                  <a:moveTo>
                    <a:pt x="260458" y="7109"/>
                  </a:moveTo>
                  <a:cubicBezTo>
                    <a:pt x="260538" y="7206"/>
                    <a:pt x="260615" y="7311"/>
                    <a:pt x="260695" y="7416"/>
                  </a:cubicBezTo>
                  <a:cubicBezTo>
                    <a:pt x="260772" y="7656"/>
                    <a:pt x="260859" y="7921"/>
                    <a:pt x="260946" y="8225"/>
                  </a:cubicBezTo>
                  <a:cubicBezTo>
                    <a:pt x="260925" y="8483"/>
                    <a:pt x="260904" y="8713"/>
                    <a:pt x="260891" y="8902"/>
                  </a:cubicBezTo>
                  <a:lnTo>
                    <a:pt x="260761" y="9097"/>
                  </a:lnTo>
                  <a:cubicBezTo>
                    <a:pt x="260643" y="8598"/>
                    <a:pt x="260542" y="7894"/>
                    <a:pt x="260458" y="7109"/>
                  </a:cubicBezTo>
                  <a:close/>
                  <a:moveTo>
                    <a:pt x="64167" y="7105"/>
                  </a:moveTo>
                  <a:lnTo>
                    <a:pt x="64167" y="7105"/>
                  </a:lnTo>
                  <a:cubicBezTo>
                    <a:pt x="64250" y="7206"/>
                    <a:pt x="64327" y="7311"/>
                    <a:pt x="64407" y="7416"/>
                  </a:cubicBezTo>
                  <a:cubicBezTo>
                    <a:pt x="64488" y="7649"/>
                    <a:pt x="64575" y="7921"/>
                    <a:pt x="64658" y="8221"/>
                  </a:cubicBezTo>
                  <a:cubicBezTo>
                    <a:pt x="64634" y="8483"/>
                    <a:pt x="64617" y="8713"/>
                    <a:pt x="64603" y="8902"/>
                  </a:cubicBezTo>
                  <a:cubicBezTo>
                    <a:pt x="64557" y="8964"/>
                    <a:pt x="64512" y="9034"/>
                    <a:pt x="64474" y="9104"/>
                  </a:cubicBezTo>
                  <a:cubicBezTo>
                    <a:pt x="64355" y="8598"/>
                    <a:pt x="64254" y="7894"/>
                    <a:pt x="64167" y="7105"/>
                  </a:cubicBezTo>
                  <a:close/>
                  <a:moveTo>
                    <a:pt x="22543" y="7799"/>
                  </a:moveTo>
                  <a:cubicBezTo>
                    <a:pt x="22512" y="8249"/>
                    <a:pt x="22477" y="8713"/>
                    <a:pt x="22439" y="9174"/>
                  </a:cubicBezTo>
                  <a:cubicBezTo>
                    <a:pt x="22373" y="9010"/>
                    <a:pt x="22306" y="8853"/>
                    <a:pt x="22236" y="8696"/>
                  </a:cubicBezTo>
                  <a:cubicBezTo>
                    <a:pt x="22338" y="8382"/>
                    <a:pt x="22442" y="8082"/>
                    <a:pt x="22543" y="7799"/>
                  </a:cubicBezTo>
                  <a:close/>
                  <a:moveTo>
                    <a:pt x="61760" y="7799"/>
                  </a:moveTo>
                  <a:cubicBezTo>
                    <a:pt x="61732" y="8249"/>
                    <a:pt x="61697" y="8713"/>
                    <a:pt x="61655" y="9174"/>
                  </a:cubicBezTo>
                  <a:cubicBezTo>
                    <a:pt x="61592" y="9010"/>
                    <a:pt x="61523" y="8853"/>
                    <a:pt x="61453" y="8696"/>
                  </a:cubicBezTo>
                  <a:cubicBezTo>
                    <a:pt x="61558" y="8382"/>
                    <a:pt x="61655" y="8082"/>
                    <a:pt x="61760" y="7799"/>
                  </a:cubicBezTo>
                  <a:close/>
                  <a:moveTo>
                    <a:pt x="100976" y="7799"/>
                  </a:moveTo>
                  <a:cubicBezTo>
                    <a:pt x="100948" y="8249"/>
                    <a:pt x="100913" y="8713"/>
                    <a:pt x="100875" y="9174"/>
                  </a:cubicBezTo>
                  <a:cubicBezTo>
                    <a:pt x="100809" y="9010"/>
                    <a:pt x="100739" y="8853"/>
                    <a:pt x="100669" y="8696"/>
                  </a:cubicBezTo>
                  <a:cubicBezTo>
                    <a:pt x="100774" y="8382"/>
                    <a:pt x="100875" y="8082"/>
                    <a:pt x="100976" y="7799"/>
                  </a:cubicBezTo>
                  <a:close/>
                  <a:moveTo>
                    <a:pt x="140322" y="7799"/>
                  </a:moveTo>
                  <a:lnTo>
                    <a:pt x="140322" y="7799"/>
                  </a:lnTo>
                  <a:cubicBezTo>
                    <a:pt x="140290" y="8249"/>
                    <a:pt x="140259" y="8713"/>
                    <a:pt x="140221" y="9174"/>
                  </a:cubicBezTo>
                  <a:cubicBezTo>
                    <a:pt x="140154" y="9010"/>
                    <a:pt x="140085" y="8853"/>
                    <a:pt x="140015" y="8696"/>
                  </a:cubicBezTo>
                  <a:cubicBezTo>
                    <a:pt x="140116" y="8382"/>
                    <a:pt x="140221" y="8082"/>
                    <a:pt x="140322" y="7799"/>
                  </a:cubicBezTo>
                  <a:close/>
                  <a:moveTo>
                    <a:pt x="179538" y="7799"/>
                  </a:moveTo>
                  <a:lnTo>
                    <a:pt x="179538" y="7799"/>
                  </a:lnTo>
                  <a:cubicBezTo>
                    <a:pt x="179510" y="8249"/>
                    <a:pt x="179475" y="8713"/>
                    <a:pt x="179434" y="9174"/>
                  </a:cubicBezTo>
                  <a:cubicBezTo>
                    <a:pt x="179371" y="9010"/>
                    <a:pt x="179304" y="8853"/>
                    <a:pt x="179235" y="8696"/>
                  </a:cubicBezTo>
                  <a:cubicBezTo>
                    <a:pt x="179336" y="8382"/>
                    <a:pt x="179434" y="8082"/>
                    <a:pt x="179538" y="7799"/>
                  </a:cubicBezTo>
                  <a:close/>
                  <a:moveTo>
                    <a:pt x="218758" y="7799"/>
                  </a:moveTo>
                  <a:lnTo>
                    <a:pt x="218758" y="7799"/>
                  </a:lnTo>
                  <a:cubicBezTo>
                    <a:pt x="218730" y="8249"/>
                    <a:pt x="218695" y="8713"/>
                    <a:pt x="218653" y="9174"/>
                  </a:cubicBezTo>
                  <a:cubicBezTo>
                    <a:pt x="218587" y="9010"/>
                    <a:pt x="218517" y="8853"/>
                    <a:pt x="218451" y="8696"/>
                  </a:cubicBezTo>
                  <a:cubicBezTo>
                    <a:pt x="218552" y="8382"/>
                    <a:pt x="218653" y="8082"/>
                    <a:pt x="218758" y="7799"/>
                  </a:cubicBezTo>
                  <a:close/>
                  <a:moveTo>
                    <a:pt x="258048" y="7799"/>
                  </a:moveTo>
                  <a:lnTo>
                    <a:pt x="258048" y="7799"/>
                  </a:lnTo>
                  <a:cubicBezTo>
                    <a:pt x="258016" y="8249"/>
                    <a:pt x="257981" y="8713"/>
                    <a:pt x="257943" y="9174"/>
                  </a:cubicBezTo>
                  <a:cubicBezTo>
                    <a:pt x="257877" y="9010"/>
                    <a:pt x="257814" y="8853"/>
                    <a:pt x="257744" y="8696"/>
                  </a:cubicBezTo>
                  <a:cubicBezTo>
                    <a:pt x="257842" y="8382"/>
                    <a:pt x="257947" y="8082"/>
                    <a:pt x="258048" y="7799"/>
                  </a:cubicBezTo>
                  <a:close/>
                  <a:moveTo>
                    <a:pt x="9910" y="8560"/>
                  </a:moveTo>
                  <a:cubicBezTo>
                    <a:pt x="10021" y="8675"/>
                    <a:pt x="10129" y="8797"/>
                    <a:pt x="10234" y="8926"/>
                  </a:cubicBezTo>
                  <a:cubicBezTo>
                    <a:pt x="10190" y="8901"/>
                    <a:pt x="10141" y="8888"/>
                    <a:pt x="10092" y="8888"/>
                  </a:cubicBezTo>
                  <a:cubicBezTo>
                    <a:pt x="10059" y="8888"/>
                    <a:pt x="10025" y="8894"/>
                    <a:pt x="9993" y="8905"/>
                  </a:cubicBezTo>
                  <a:cubicBezTo>
                    <a:pt x="9993" y="8905"/>
                    <a:pt x="10067" y="8971"/>
                    <a:pt x="10164" y="9209"/>
                  </a:cubicBezTo>
                  <a:lnTo>
                    <a:pt x="10126" y="9282"/>
                  </a:lnTo>
                  <a:cubicBezTo>
                    <a:pt x="10039" y="9097"/>
                    <a:pt x="9951" y="8916"/>
                    <a:pt x="9857" y="8734"/>
                  </a:cubicBezTo>
                  <a:lnTo>
                    <a:pt x="9910" y="8560"/>
                  </a:lnTo>
                  <a:close/>
                  <a:moveTo>
                    <a:pt x="49126" y="8560"/>
                  </a:moveTo>
                  <a:cubicBezTo>
                    <a:pt x="49241" y="8678"/>
                    <a:pt x="49346" y="8800"/>
                    <a:pt x="49447" y="8926"/>
                  </a:cubicBezTo>
                  <a:cubicBezTo>
                    <a:pt x="49403" y="8901"/>
                    <a:pt x="49354" y="8888"/>
                    <a:pt x="49305" y="8888"/>
                  </a:cubicBezTo>
                  <a:cubicBezTo>
                    <a:pt x="49273" y="8888"/>
                    <a:pt x="49240" y="8894"/>
                    <a:pt x="49210" y="8905"/>
                  </a:cubicBezTo>
                  <a:cubicBezTo>
                    <a:pt x="49210" y="8905"/>
                    <a:pt x="49286" y="8971"/>
                    <a:pt x="49377" y="9209"/>
                  </a:cubicBezTo>
                  <a:lnTo>
                    <a:pt x="49339" y="9282"/>
                  </a:lnTo>
                  <a:cubicBezTo>
                    <a:pt x="49255" y="9097"/>
                    <a:pt x="49168" y="8916"/>
                    <a:pt x="49077" y="8734"/>
                  </a:cubicBezTo>
                  <a:cubicBezTo>
                    <a:pt x="49095" y="8675"/>
                    <a:pt x="49112" y="8619"/>
                    <a:pt x="49126" y="8560"/>
                  </a:cubicBezTo>
                  <a:close/>
                  <a:moveTo>
                    <a:pt x="88346" y="8560"/>
                  </a:moveTo>
                  <a:cubicBezTo>
                    <a:pt x="88458" y="8678"/>
                    <a:pt x="88566" y="8800"/>
                    <a:pt x="88667" y="8926"/>
                  </a:cubicBezTo>
                  <a:cubicBezTo>
                    <a:pt x="88623" y="8901"/>
                    <a:pt x="88574" y="8888"/>
                    <a:pt x="88524" y="8888"/>
                  </a:cubicBezTo>
                  <a:cubicBezTo>
                    <a:pt x="88491" y="8888"/>
                    <a:pt x="88458" y="8894"/>
                    <a:pt x="88426" y="8905"/>
                  </a:cubicBezTo>
                  <a:cubicBezTo>
                    <a:pt x="88426" y="8905"/>
                    <a:pt x="88503" y="8971"/>
                    <a:pt x="88597" y="9209"/>
                  </a:cubicBezTo>
                  <a:lnTo>
                    <a:pt x="88559" y="9282"/>
                  </a:lnTo>
                  <a:cubicBezTo>
                    <a:pt x="88475" y="9097"/>
                    <a:pt x="88388" y="8916"/>
                    <a:pt x="88294" y="8734"/>
                  </a:cubicBezTo>
                  <a:lnTo>
                    <a:pt x="88346" y="8560"/>
                  </a:lnTo>
                  <a:close/>
                  <a:moveTo>
                    <a:pt x="127691" y="8560"/>
                  </a:moveTo>
                  <a:cubicBezTo>
                    <a:pt x="127800" y="8675"/>
                    <a:pt x="127908" y="8797"/>
                    <a:pt x="128012" y="8926"/>
                  </a:cubicBezTo>
                  <a:cubicBezTo>
                    <a:pt x="127968" y="8901"/>
                    <a:pt x="127919" y="8888"/>
                    <a:pt x="127870" y="8888"/>
                  </a:cubicBezTo>
                  <a:cubicBezTo>
                    <a:pt x="127837" y="8888"/>
                    <a:pt x="127804" y="8894"/>
                    <a:pt x="127772" y="8905"/>
                  </a:cubicBezTo>
                  <a:cubicBezTo>
                    <a:pt x="127772" y="8905"/>
                    <a:pt x="127848" y="8971"/>
                    <a:pt x="127943" y="9209"/>
                  </a:cubicBezTo>
                  <a:lnTo>
                    <a:pt x="127904" y="9282"/>
                  </a:lnTo>
                  <a:cubicBezTo>
                    <a:pt x="127817" y="9097"/>
                    <a:pt x="127730" y="8916"/>
                    <a:pt x="127639" y="8734"/>
                  </a:cubicBezTo>
                  <a:lnTo>
                    <a:pt x="127691" y="8560"/>
                  </a:lnTo>
                  <a:close/>
                  <a:moveTo>
                    <a:pt x="166908" y="8560"/>
                  </a:moveTo>
                  <a:cubicBezTo>
                    <a:pt x="167019" y="8675"/>
                    <a:pt x="167124" y="8797"/>
                    <a:pt x="167229" y="8926"/>
                  </a:cubicBezTo>
                  <a:cubicBezTo>
                    <a:pt x="167184" y="8902"/>
                    <a:pt x="167133" y="8889"/>
                    <a:pt x="167083" y="8889"/>
                  </a:cubicBezTo>
                  <a:cubicBezTo>
                    <a:pt x="167052" y="8889"/>
                    <a:pt x="167021" y="8894"/>
                    <a:pt x="166992" y="8905"/>
                  </a:cubicBezTo>
                  <a:cubicBezTo>
                    <a:pt x="166992" y="8905"/>
                    <a:pt x="167065" y="8971"/>
                    <a:pt x="167159" y="9209"/>
                  </a:cubicBezTo>
                  <a:lnTo>
                    <a:pt x="167117" y="9282"/>
                  </a:lnTo>
                  <a:cubicBezTo>
                    <a:pt x="167037" y="9097"/>
                    <a:pt x="166950" y="8916"/>
                    <a:pt x="166856" y="8734"/>
                  </a:cubicBezTo>
                  <a:lnTo>
                    <a:pt x="166908" y="8560"/>
                  </a:lnTo>
                  <a:close/>
                  <a:moveTo>
                    <a:pt x="206124" y="8560"/>
                  </a:moveTo>
                  <a:cubicBezTo>
                    <a:pt x="206239" y="8678"/>
                    <a:pt x="206344" y="8800"/>
                    <a:pt x="206445" y="8926"/>
                  </a:cubicBezTo>
                  <a:cubicBezTo>
                    <a:pt x="206401" y="8901"/>
                    <a:pt x="206352" y="8888"/>
                    <a:pt x="206303" y="8888"/>
                  </a:cubicBezTo>
                  <a:cubicBezTo>
                    <a:pt x="206270" y="8888"/>
                    <a:pt x="206237" y="8894"/>
                    <a:pt x="206204" y="8905"/>
                  </a:cubicBezTo>
                  <a:cubicBezTo>
                    <a:pt x="206204" y="8905"/>
                    <a:pt x="206285" y="8971"/>
                    <a:pt x="206375" y="9209"/>
                  </a:cubicBezTo>
                  <a:lnTo>
                    <a:pt x="206337" y="9282"/>
                  </a:lnTo>
                  <a:cubicBezTo>
                    <a:pt x="206253" y="9097"/>
                    <a:pt x="206166" y="8916"/>
                    <a:pt x="206072" y="8734"/>
                  </a:cubicBezTo>
                  <a:lnTo>
                    <a:pt x="206124" y="8560"/>
                  </a:lnTo>
                  <a:close/>
                  <a:moveTo>
                    <a:pt x="245417" y="8560"/>
                  </a:moveTo>
                  <a:cubicBezTo>
                    <a:pt x="245529" y="8678"/>
                    <a:pt x="245637" y="8800"/>
                    <a:pt x="245735" y="8926"/>
                  </a:cubicBezTo>
                  <a:cubicBezTo>
                    <a:pt x="245692" y="8902"/>
                    <a:pt x="245642" y="8889"/>
                    <a:pt x="245593" y="8889"/>
                  </a:cubicBezTo>
                  <a:cubicBezTo>
                    <a:pt x="245562" y="8889"/>
                    <a:pt x="245531" y="8894"/>
                    <a:pt x="245501" y="8905"/>
                  </a:cubicBezTo>
                  <a:cubicBezTo>
                    <a:pt x="245501" y="8905"/>
                    <a:pt x="245574" y="8971"/>
                    <a:pt x="245665" y="9209"/>
                  </a:cubicBezTo>
                  <a:cubicBezTo>
                    <a:pt x="245651" y="9230"/>
                    <a:pt x="245641" y="9254"/>
                    <a:pt x="245630" y="9282"/>
                  </a:cubicBezTo>
                  <a:cubicBezTo>
                    <a:pt x="245543" y="9097"/>
                    <a:pt x="245456" y="8916"/>
                    <a:pt x="245365" y="8734"/>
                  </a:cubicBezTo>
                  <a:lnTo>
                    <a:pt x="245417" y="8560"/>
                  </a:lnTo>
                  <a:close/>
                  <a:moveTo>
                    <a:pt x="147654" y="7737"/>
                  </a:moveTo>
                  <a:cubicBezTo>
                    <a:pt x="147650" y="7796"/>
                    <a:pt x="147650" y="7852"/>
                    <a:pt x="147647" y="7911"/>
                  </a:cubicBezTo>
                  <a:cubicBezTo>
                    <a:pt x="147458" y="8351"/>
                    <a:pt x="147280" y="8828"/>
                    <a:pt x="147110" y="9327"/>
                  </a:cubicBezTo>
                  <a:cubicBezTo>
                    <a:pt x="147099" y="9135"/>
                    <a:pt x="147092" y="8989"/>
                    <a:pt x="147092" y="8902"/>
                  </a:cubicBezTo>
                  <a:cubicBezTo>
                    <a:pt x="147389" y="8089"/>
                    <a:pt x="147584" y="7810"/>
                    <a:pt x="147654" y="7737"/>
                  </a:cubicBezTo>
                  <a:close/>
                  <a:moveTo>
                    <a:pt x="186870" y="7737"/>
                  </a:moveTo>
                  <a:cubicBezTo>
                    <a:pt x="186870" y="7796"/>
                    <a:pt x="186867" y="7852"/>
                    <a:pt x="186863" y="7911"/>
                  </a:cubicBezTo>
                  <a:cubicBezTo>
                    <a:pt x="186671" y="8351"/>
                    <a:pt x="186493" y="8828"/>
                    <a:pt x="186322" y="9327"/>
                  </a:cubicBezTo>
                  <a:cubicBezTo>
                    <a:pt x="186315" y="9135"/>
                    <a:pt x="186312" y="8989"/>
                    <a:pt x="186305" y="8902"/>
                  </a:cubicBezTo>
                  <a:cubicBezTo>
                    <a:pt x="186608" y="8089"/>
                    <a:pt x="186804" y="7810"/>
                    <a:pt x="186870" y="7737"/>
                  </a:cubicBezTo>
                  <a:close/>
                  <a:moveTo>
                    <a:pt x="226087" y="7737"/>
                  </a:moveTo>
                  <a:cubicBezTo>
                    <a:pt x="226087" y="7796"/>
                    <a:pt x="226083" y="7852"/>
                    <a:pt x="226080" y="7911"/>
                  </a:cubicBezTo>
                  <a:cubicBezTo>
                    <a:pt x="225891" y="8351"/>
                    <a:pt x="225713" y="8828"/>
                    <a:pt x="225542" y="9327"/>
                  </a:cubicBezTo>
                  <a:cubicBezTo>
                    <a:pt x="225535" y="9135"/>
                    <a:pt x="225528" y="8989"/>
                    <a:pt x="225525" y="8902"/>
                  </a:cubicBezTo>
                  <a:cubicBezTo>
                    <a:pt x="225821" y="8089"/>
                    <a:pt x="226024" y="7810"/>
                    <a:pt x="226087" y="7737"/>
                  </a:cubicBezTo>
                  <a:close/>
                  <a:moveTo>
                    <a:pt x="29875" y="7737"/>
                  </a:moveTo>
                  <a:lnTo>
                    <a:pt x="29875" y="7737"/>
                  </a:lnTo>
                  <a:cubicBezTo>
                    <a:pt x="29872" y="7796"/>
                    <a:pt x="29868" y="7852"/>
                    <a:pt x="29868" y="7911"/>
                  </a:cubicBezTo>
                  <a:cubicBezTo>
                    <a:pt x="29680" y="8354"/>
                    <a:pt x="29502" y="8828"/>
                    <a:pt x="29331" y="9331"/>
                  </a:cubicBezTo>
                  <a:cubicBezTo>
                    <a:pt x="29321" y="9139"/>
                    <a:pt x="29314" y="8989"/>
                    <a:pt x="29314" y="8902"/>
                  </a:cubicBezTo>
                  <a:cubicBezTo>
                    <a:pt x="29610" y="8092"/>
                    <a:pt x="29806" y="7813"/>
                    <a:pt x="29875" y="7737"/>
                  </a:cubicBezTo>
                  <a:close/>
                  <a:moveTo>
                    <a:pt x="29492" y="6669"/>
                  </a:moveTo>
                  <a:cubicBezTo>
                    <a:pt x="29593" y="6868"/>
                    <a:pt x="29690" y="7067"/>
                    <a:pt x="29781" y="7273"/>
                  </a:cubicBezTo>
                  <a:lnTo>
                    <a:pt x="29739" y="7280"/>
                  </a:lnTo>
                  <a:cubicBezTo>
                    <a:pt x="29739" y="7280"/>
                    <a:pt x="29802" y="7332"/>
                    <a:pt x="29886" y="7510"/>
                  </a:cubicBezTo>
                  <a:cubicBezTo>
                    <a:pt x="29879" y="7580"/>
                    <a:pt x="29875" y="7656"/>
                    <a:pt x="29875" y="7733"/>
                  </a:cubicBezTo>
                  <a:cubicBezTo>
                    <a:pt x="29760" y="7848"/>
                    <a:pt x="29282" y="8364"/>
                    <a:pt x="28773" y="9393"/>
                  </a:cubicBezTo>
                  <a:lnTo>
                    <a:pt x="28707" y="9250"/>
                  </a:lnTo>
                  <a:cubicBezTo>
                    <a:pt x="28955" y="8295"/>
                    <a:pt x="29227" y="7433"/>
                    <a:pt x="29492" y="6669"/>
                  </a:cubicBezTo>
                  <a:close/>
                  <a:moveTo>
                    <a:pt x="68712" y="6669"/>
                  </a:moveTo>
                  <a:cubicBezTo>
                    <a:pt x="68806" y="6865"/>
                    <a:pt x="68907" y="7067"/>
                    <a:pt x="68998" y="7269"/>
                  </a:cubicBezTo>
                  <a:lnTo>
                    <a:pt x="68956" y="7280"/>
                  </a:lnTo>
                  <a:cubicBezTo>
                    <a:pt x="68956" y="7280"/>
                    <a:pt x="69015" y="7332"/>
                    <a:pt x="69102" y="7510"/>
                  </a:cubicBezTo>
                  <a:cubicBezTo>
                    <a:pt x="69099" y="7580"/>
                    <a:pt x="69092" y="7653"/>
                    <a:pt x="69092" y="7733"/>
                  </a:cubicBezTo>
                  <a:cubicBezTo>
                    <a:pt x="69092" y="7733"/>
                    <a:pt x="69092" y="7733"/>
                    <a:pt x="69092" y="7733"/>
                  </a:cubicBezTo>
                  <a:lnTo>
                    <a:pt x="69092" y="7733"/>
                  </a:lnTo>
                  <a:cubicBezTo>
                    <a:pt x="69092" y="7796"/>
                    <a:pt x="69085" y="7852"/>
                    <a:pt x="69081" y="7911"/>
                  </a:cubicBezTo>
                  <a:cubicBezTo>
                    <a:pt x="68893" y="8351"/>
                    <a:pt x="68715" y="8828"/>
                    <a:pt x="68544" y="9327"/>
                  </a:cubicBezTo>
                  <a:cubicBezTo>
                    <a:pt x="68537" y="9135"/>
                    <a:pt x="68534" y="8989"/>
                    <a:pt x="68527" y="8902"/>
                  </a:cubicBezTo>
                  <a:cubicBezTo>
                    <a:pt x="68830" y="8089"/>
                    <a:pt x="69026" y="7810"/>
                    <a:pt x="69092" y="7733"/>
                  </a:cubicBezTo>
                  <a:lnTo>
                    <a:pt x="69092" y="7733"/>
                  </a:lnTo>
                  <a:cubicBezTo>
                    <a:pt x="68980" y="7845"/>
                    <a:pt x="68502" y="8364"/>
                    <a:pt x="67993" y="9393"/>
                  </a:cubicBezTo>
                  <a:cubicBezTo>
                    <a:pt x="67969" y="9345"/>
                    <a:pt x="67948" y="9299"/>
                    <a:pt x="67923" y="9250"/>
                  </a:cubicBezTo>
                  <a:cubicBezTo>
                    <a:pt x="68174" y="8295"/>
                    <a:pt x="68446" y="7433"/>
                    <a:pt x="68712" y="6669"/>
                  </a:cubicBezTo>
                  <a:close/>
                  <a:moveTo>
                    <a:pt x="107925" y="6669"/>
                  </a:moveTo>
                  <a:cubicBezTo>
                    <a:pt x="108026" y="6865"/>
                    <a:pt x="108123" y="7067"/>
                    <a:pt x="108218" y="7269"/>
                  </a:cubicBezTo>
                  <a:lnTo>
                    <a:pt x="108176" y="7280"/>
                  </a:lnTo>
                  <a:cubicBezTo>
                    <a:pt x="108176" y="7280"/>
                    <a:pt x="108235" y="7332"/>
                    <a:pt x="108319" y="7510"/>
                  </a:cubicBezTo>
                  <a:cubicBezTo>
                    <a:pt x="108319" y="7580"/>
                    <a:pt x="108315" y="7653"/>
                    <a:pt x="108308" y="7733"/>
                  </a:cubicBezTo>
                  <a:cubicBezTo>
                    <a:pt x="108308" y="7733"/>
                    <a:pt x="108308" y="7733"/>
                    <a:pt x="108308" y="7733"/>
                  </a:cubicBezTo>
                  <a:lnTo>
                    <a:pt x="108308" y="7733"/>
                  </a:lnTo>
                  <a:cubicBezTo>
                    <a:pt x="108305" y="7796"/>
                    <a:pt x="108305" y="7852"/>
                    <a:pt x="108301" y="7911"/>
                  </a:cubicBezTo>
                  <a:cubicBezTo>
                    <a:pt x="108113" y="8351"/>
                    <a:pt x="107935" y="8828"/>
                    <a:pt x="107764" y="9327"/>
                  </a:cubicBezTo>
                  <a:cubicBezTo>
                    <a:pt x="107754" y="9135"/>
                    <a:pt x="107750" y="8989"/>
                    <a:pt x="107747" y="8902"/>
                  </a:cubicBezTo>
                  <a:cubicBezTo>
                    <a:pt x="108043" y="8089"/>
                    <a:pt x="108242" y="7810"/>
                    <a:pt x="108308" y="7733"/>
                  </a:cubicBezTo>
                  <a:lnTo>
                    <a:pt x="108308" y="7733"/>
                  </a:lnTo>
                  <a:cubicBezTo>
                    <a:pt x="108200" y="7845"/>
                    <a:pt x="107715" y="8364"/>
                    <a:pt x="107209" y="9393"/>
                  </a:cubicBezTo>
                  <a:cubicBezTo>
                    <a:pt x="107189" y="9341"/>
                    <a:pt x="107164" y="9299"/>
                    <a:pt x="107140" y="9250"/>
                  </a:cubicBezTo>
                  <a:cubicBezTo>
                    <a:pt x="107391" y="8295"/>
                    <a:pt x="107659" y="7433"/>
                    <a:pt x="107925" y="6669"/>
                  </a:cubicBezTo>
                  <a:close/>
                  <a:moveTo>
                    <a:pt x="147270" y="6669"/>
                  </a:moveTo>
                  <a:cubicBezTo>
                    <a:pt x="147371" y="6865"/>
                    <a:pt x="147469" y="7067"/>
                    <a:pt x="147563" y="7269"/>
                  </a:cubicBezTo>
                  <a:lnTo>
                    <a:pt x="147518" y="7280"/>
                  </a:lnTo>
                  <a:cubicBezTo>
                    <a:pt x="147518" y="7280"/>
                    <a:pt x="147580" y="7332"/>
                    <a:pt x="147664" y="7510"/>
                  </a:cubicBezTo>
                  <a:cubicBezTo>
                    <a:pt x="147661" y="7580"/>
                    <a:pt x="147661" y="7653"/>
                    <a:pt x="147654" y="7733"/>
                  </a:cubicBezTo>
                  <a:cubicBezTo>
                    <a:pt x="147542" y="7845"/>
                    <a:pt x="147061" y="8364"/>
                    <a:pt x="146551" y="9393"/>
                  </a:cubicBezTo>
                  <a:lnTo>
                    <a:pt x="146485" y="9250"/>
                  </a:lnTo>
                  <a:cubicBezTo>
                    <a:pt x="146733" y="8295"/>
                    <a:pt x="147005" y="7433"/>
                    <a:pt x="147270" y="6669"/>
                  </a:cubicBezTo>
                  <a:close/>
                  <a:moveTo>
                    <a:pt x="186490" y="6669"/>
                  </a:moveTo>
                  <a:cubicBezTo>
                    <a:pt x="186591" y="6868"/>
                    <a:pt x="186689" y="7067"/>
                    <a:pt x="186779" y="7269"/>
                  </a:cubicBezTo>
                  <a:lnTo>
                    <a:pt x="186738" y="7280"/>
                  </a:lnTo>
                  <a:cubicBezTo>
                    <a:pt x="186738" y="7280"/>
                    <a:pt x="186800" y="7332"/>
                    <a:pt x="186884" y="7510"/>
                  </a:cubicBezTo>
                  <a:lnTo>
                    <a:pt x="186870" y="7733"/>
                  </a:lnTo>
                  <a:cubicBezTo>
                    <a:pt x="186762" y="7845"/>
                    <a:pt x="186281" y="8364"/>
                    <a:pt x="185771" y="9393"/>
                  </a:cubicBezTo>
                  <a:cubicBezTo>
                    <a:pt x="185750" y="9345"/>
                    <a:pt x="185726" y="9299"/>
                    <a:pt x="185702" y="9250"/>
                  </a:cubicBezTo>
                  <a:cubicBezTo>
                    <a:pt x="185953" y="8295"/>
                    <a:pt x="186225" y="7433"/>
                    <a:pt x="186490" y="6669"/>
                  </a:cubicBezTo>
                  <a:close/>
                  <a:moveTo>
                    <a:pt x="225703" y="6669"/>
                  </a:moveTo>
                  <a:cubicBezTo>
                    <a:pt x="225804" y="6865"/>
                    <a:pt x="225902" y="7067"/>
                    <a:pt x="225996" y="7269"/>
                  </a:cubicBezTo>
                  <a:lnTo>
                    <a:pt x="225954" y="7280"/>
                  </a:lnTo>
                  <a:cubicBezTo>
                    <a:pt x="225954" y="7280"/>
                    <a:pt x="226013" y="7332"/>
                    <a:pt x="226097" y="7510"/>
                  </a:cubicBezTo>
                  <a:cubicBezTo>
                    <a:pt x="226097" y="7580"/>
                    <a:pt x="226093" y="7653"/>
                    <a:pt x="226087" y="7733"/>
                  </a:cubicBezTo>
                  <a:cubicBezTo>
                    <a:pt x="225975" y="7845"/>
                    <a:pt x="225494" y="8364"/>
                    <a:pt x="224988" y="9393"/>
                  </a:cubicBezTo>
                  <a:lnTo>
                    <a:pt x="224918" y="9250"/>
                  </a:lnTo>
                  <a:cubicBezTo>
                    <a:pt x="225169" y="8295"/>
                    <a:pt x="225438" y="7433"/>
                    <a:pt x="225703" y="6669"/>
                  </a:cubicBezTo>
                  <a:close/>
                  <a:moveTo>
                    <a:pt x="264996" y="6669"/>
                  </a:moveTo>
                  <a:cubicBezTo>
                    <a:pt x="265101" y="6868"/>
                    <a:pt x="265195" y="7067"/>
                    <a:pt x="265285" y="7269"/>
                  </a:cubicBezTo>
                  <a:lnTo>
                    <a:pt x="265247" y="7280"/>
                  </a:lnTo>
                  <a:cubicBezTo>
                    <a:pt x="265247" y="7280"/>
                    <a:pt x="265306" y="7332"/>
                    <a:pt x="265390" y="7510"/>
                  </a:cubicBezTo>
                  <a:cubicBezTo>
                    <a:pt x="265387" y="7580"/>
                    <a:pt x="265383" y="7656"/>
                    <a:pt x="265383" y="7733"/>
                  </a:cubicBezTo>
                  <a:cubicBezTo>
                    <a:pt x="265383" y="7733"/>
                    <a:pt x="265383" y="7733"/>
                    <a:pt x="265383" y="7733"/>
                  </a:cubicBezTo>
                  <a:lnTo>
                    <a:pt x="265383" y="7733"/>
                  </a:lnTo>
                  <a:cubicBezTo>
                    <a:pt x="265376" y="7796"/>
                    <a:pt x="265373" y="7852"/>
                    <a:pt x="265373" y="7911"/>
                  </a:cubicBezTo>
                  <a:cubicBezTo>
                    <a:pt x="265184" y="8354"/>
                    <a:pt x="265003" y="8828"/>
                    <a:pt x="264832" y="9334"/>
                  </a:cubicBezTo>
                  <a:cubicBezTo>
                    <a:pt x="264825" y="9139"/>
                    <a:pt x="264818" y="8989"/>
                    <a:pt x="264815" y="8902"/>
                  </a:cubicBezTo>
                  <a:cubicBezTo>
                    <a:pt x="265115" y="8092"/>
                    <a:pt x="265313" y="7813"/>
                    <a:pt x="265383" y="7733"/>
                  </a:cubicBezTo>
                  <a:lnTo>
                    <a:pt x="265383" y="7733"/>
                  </a:lnTo>
                  <a:cubicBezTo>
                    <a:pt x="265268" y="7845"/>
                    <a:pt x="264787" y="8364"/>
                    <a:pt x="264277" y="9393"/>
                  </a:cubicBezTo>
                  <a:cubicBezTo>
                    <a:pt x="264257" y="9345"/>
                    <a:pt x="264236" y="9299"/>
                    <a:pt x="264208" y="9250"/>
                  </a:cubicBezTo>
                  <a:cubicBezTo>
                    <a:pt x="264462" y="8295"/>
                    <a:pt x="264731" y="7433"/>
                    <a:pt x="264996" y="6669"/>
                  </a:cubicBezTo>
                  <a:close/>
                  <a:moveTo>
                    <a:pt x="277829" y="6108"/>
                  </a:moveTo>
                  <a:lnTo>
                    <a:pt x="277829" y="6108"/>
                  </a:lnTo>
                  <a:cubicBezTo>
                    <a:pt x="278003" y="6481"/>
                    <a:pt x="278240" y="7001"/>
                    <a:pt x="278491" y="7646"/>
                  </a:cubicBezTo>
                  <a:cubicBezTo>
                    <a:pt x="278376" y="8654"/>
                    <a:pt x="278327" y="9453"/>
                    <a:pt x="278327" y="9498"/>
                  </a:cubicBezTo>
                  <a:lnTo>
                    <a:pt x="278317" y="9488"/>
                  </a:lnTo>
                  <a:cubicBezTo>
                    <a:pt x="278212" y="9104"/>
                    <a:pt x="278132" y="8717"/>
                    <a:pt x="278083" y="8326"/>
                  </a:cubicBezTo>
                  <a:cubicBezTo>
                    <a:pt x="278177" y="8131"/>
                    <a:pt x="278240" y="8023"/>
                    <a:pt x="278240" y="8023"/>
                  </a:cubicBezTo>
                  <a:lnTo>
                    <a:pt x="278240" y="8023"/>
                  </a:lnTo>
                  <a:lnTo>
                    <a:pt x="278062" y="8204"/>
                  </a:lnTo>
                  <a:cubicBezTo>
                    <a:pt x="277975" y="7594"/>
                    <a:pt x="277895" y="6865"/>
                    <a:pt x="277829" y="6108"/>
                  </a:cubicBezTo>
                  <a:close/>
                  <a:moveTo>
                    <a:pt x="3310" y="6551"/>
                  </a:moveTo>
                  <a:cubicBezTo>
                    <a:pt x="3485" y="6934"/>
                    <a:pt x="3683" y="7416"/>
                    <a:pt x="3893" y="7977"/>
                  </a:cubicBezTo>
                  <a:cubicBezTo>
                    <a:pt x="3802" y="8853"/>
                    <a:pt x="3767" y="9509"/>
                    <a:pt x="3767" y="9509"/>
                  </a:cubicBezTo>
                  <a:cubicBezTo>
                    <a:pt x="3579" y="8912"/>
                    <a:pt x="3425" y="7792"/>
                    <a:pt x="3310" y="6551"/>
                  </a:cubicBezTo>
                  <a:close/>
                  <a:moveTo>
                    <a:pt x="34152" y="8309"/>
                  </a:moveTo>
                  <a:lnTo>
                    <a:pt x="34152" y="8309"/>
                  </a:lnTo>
                  <a:cubicBezTo>
                    <a:pt x="34124" y="8724"/>
                    <a:pt x="34089" y="9139"/>
                    <a:pt x="34047" y="9529"/>
                  </a:cubicBezTo>
                  <a:lnTo>
                    <a:pt x="34009" y="9620"/>
                  </a:lnTo>
                  <a:cubicBezTo>
                    <a:pt x="33942" y="9505"/>
                    <a:pt x="33880" y="9393"/>
                    <a:pt x="33817" y="9296"/>
                  </a:cubicBezTo>
                  <a:cubicBezTo>
                    <a:pt x="33939" y="8888"/>
                    <a:pt x="34058" y="8567"/>
                    <a:pt x="34152" y="8309"/>
                  </a:cubicBezTo>
                  <a:close/>
                  <a:moveTo>
                    <a:pt x="73372" y="8309"/>
                  </a:moveTo>
                  <a:lnTo>
                    <a:pt x="73372" y="8309"/>
                  </a:lnTo>
                  <a:cubicBezTo>
                    <a:pt x="73340" y="8724"/>
                    <a:pt x="73305" y="9139"/>
                    <a:pt x="73264" y="9529"/>
                  </a:cubicBezTo>
                  <a:cubicBezTo>
                    <a:pt x="73253" y="9561"/>
                    <a:pt x="73243" y="9592"/>
                    <a:pt x="73229" y="9620"/>
                  </a:cubicBezTo>
                  <a:cubicBezTo>
                    <a:pt x="73162" y="9502"/>
                    <a:pt x="73100" y="9393"/>
                    <a:pt x="73033" y="9292"/>
                  </a:cubicBezTo>
                  <a:cubicBezTo>
                    <a:pt x="73159" y="8888"/>
                    <a:pt x="73270" y="8567"/>
                    <a:pt x="73372" y="8309"/>
                  </a:cubicBezTo>
                  <a:close/>
                  <a:moveTo>
                    <a:pt x="112592" y="8309"/>
                  </a:moveTo>
                  <a:lnTo>
                    <a:pt x="112592" y="8309"/>
                  </a:lnTo>
                  <a:cubicBezTo>
                    <a:pt x="112557" y="8724"/>
                    <a:pt x="112522" y="9139"/>
                    <a:pt x="112480" y="9529"/>
                  </a:cubicBezTo>
                  <a:lnTo>
                    <a:pt x="112445" y="9620"/>
                  </a:lnTo>
                  <a:lnTo>
                    <a:pt x="112250" y="9292"/>
                  </a:lnTo>
                  <a:cubicBezTo>
                    <a:pt x="112375" y="8888"/>
                    <a:pt x="112490" y="8567"/>
                    <a:pt x="112592" y="8309"/>
                  </a:cubicBezTo>
                  <a:close/>
                  <a:moveTo>
                    <a:pt x="151930" y="8309"/>
                  </a:moveTo>
                  <a:lnTo>
                    <a:pt x="151930" y="8309"/>
                  </a:lnTo>
                  <a:cubicBezTo>
                    <a:pt x="151902" y="8724"/>
                    <a:pt x="151867" y="9139"/>
                    <a:pt x="151825" y="9529"/>
                  </a:cubicBezTo>
                  <a:lnTo>
                    <a:pt x="151787" y="9620"/>
                  </a:lnTo>
                  <a:cubicBezTo>
                    <a:pt x="151721" y="9502"/>
                    <a:pt x="151658" y="9393"/>
                    <a:pt x="151595" y="9292"/>
                  </a:cubicBezTo>
                  <a:cubicBezTo>
                    <a:pt x="151721" y="8888"/>
                    <a:pt x="151836" y="8567"/>
                    <a:pt x="151930" y="8309"/>
                  </a:cubicBezTo>
                  <a:close/>
                  <a:moveTo>
                    <a:pt x="191150" y="8309"/>
                  </a:moveTo>
                  <a:lnTo>
                    <a:pt x="191150" y="8309"/>
                  </a:lnTo>
                  <a:cubicBezTo>
                    <a:pt x="191119" y="8724"/>
                    <a:pt x="191087" y="9139"/>
                    <a:pt x="191045" y="9529"/>
                  </a:cubicBezTo>
                  <a:lnTo>
                    <a:pt x="191007" y="9620"/>
                  </a:lnTo>
                  <a:cubicBezTo>
                    <a:pt x="190941" y="9505"/>
                    <a:pt x="190878" y="9393"/>
                    <a:pt x="190815" y="9296"/>
                  </a:cubicBezTo>
                  <a:cubicBezTo>
                    <a:pt x="190937" y="8888"/>
                    <a:pt x="191052" y="8567"/>
                    <a:pt x="191150" y="8309"/>
                  </a:cubicBezTo>
                  <a:close/>
                  <a:moveTo>
                    <a:pt x="230370" y="8309"/>
                  </a:moveTo>
                  <a:cubicBezTo>
                    <a:pt x="230338" y="8724"/>
                    <a:pt x="230300" y="9139"/>
                    <a:pt x="230262" y="9529"/>
                  </a:cubicBezTo>
                  <a:lnTo>
                    <a:pt x="230227" y="9620"/>
                  </a:lnTo>
                  <a:cubicBezTo>
                    <a:pt x="230157" y="9502"/>
                    <a:pt x="230094" y="9393"/>
                    <a:pt x="230028" y="9292"/>
                  </a:cubicBezTo>
                  <a:cubicBezTo>
                    <a:pt x="230157" y="8888"/>
                    <a:pt x="230269" y="8567"/>
                    <a:pt x="230370" y="8309"/>
                  </a:cubicBezTo>
                  <a:close/>
                  <a:moveTo>
                    <a:pt x="269660" y="8309"/>
                  </a:moveTo>
                  <a:cubicBezTo>
                    <a:pt x="269628" y="8724"/>
                    <a:pt x="269593" y="9139"/>
                    <a:pt x="269555" y="9529"/>
                  </a:cubicBezTo>
                  <a:lnTo>
                    <a:pt x="269517" y="9620"/>
                  </a:lnTo>
                  <a:cubicBezTo>
                    <a:pt x="269450" y="9505"/>
                    <a:pt x="269384" y="9393"/>
                    <a:pt x="269325" y="9296"/>
                  </a:cubicBezTo>
                  <a:cubicBezTo>
                    <a:pt x="269447" y="8888"/>
                    <a:pt x="269558" y="8567"/>
                    <a:pt x="269660" y="8309"/>
                  </a:cubicBezTo>
                  <a:close/>
                  <a:moveTo>
                    <a:pt x="14329" y="9652"/>
                  </a:moveTo>
                  <a:lnTo>
                    <a:pt x="14329" y="9652"/>
                  </a:lnTo>
                  <a:cubicBezTo>
                    <a:pt x="14332" y="9655"/>
                    <a:pt x="14332" y="9666"/>
                    <a:pt x="14336" y="9669"/>
                  </a:cubicBezTo>
                  <a:lnTo>
                    <a:pt x="14332" y="9672"/>
                  </a:lnTo>
                  <a:cubicBezTo>
                    <a:pt x="14332" y="9666"/>
                    <a:pt x="14332" y="9659"/>
                    <a:pt x="14329" y="9652"/>
                  </a:cubicBezTo>
                  <a:close/>
                  <a:moveTo>
                    <a:pt x="92764" y="9656"/>
                  </a:moveTo>
                  <a:lnTo>
                    <a:pt x="92769" y="9669"/>
                  </a:lnTo>
                  <a:lnTo>
                    <a:pt x="92769" y="9672"/>
                  </a:lnTo>
                  <a:cubicBezTo>
                    <a:pt x="92766" y="9668"/>
                    <a:pt x="92766" y="9661"/>
                    <a:pt x="92764" y="9656"/>
                  </a:cubicBezTo>
                  <a:close/>
                  <a:moveTo>
                    <a:pt x="132107" y="9652"/>
                  </a:moveTo>
                  <a:cubicBezTo>
                    <a:pt x="132111" y="9655"/>
                    <a:pt x="132111" y="9666"/>
                    <a:pt x="132114" y="9669"/>
                  </a:cubicBezTo>
                  <a:lnTo>
                    <a:pt x="132114" y="9672"/>
                  </a:lnTo>
                  <a:lnTo>
                    <a:pt x="132107" y="9652"/>
                  </a:lnTo>
                  <a:close/>
                  <a:moveTo>
                    <a:pt x="171327" y="9652"/>
                  </a:moveTo>
                  <a:lnTo>
                    <a:pt x="171327" y="9652"/>
                  </a:lnTo>
                  <a:cubicBezTo>
                    <a:pt x="171327" y="9659"/>
                    <a:pt x="171331" y="9666"/>
                    <a:pt x="171334" y="9669"/>
                  </a:cubicBezTo>
                  <a:lnTo>
                    <a:pt x="171331" y="9672"/>
                  </a:lnTo>
                  <a:cubicBezTo>
                    <a:pt x="171331" y="9666"/>
                    <a:pt x="171327" y="9662"/>
                    <a:pt x="171327" y="9652"/>
                  </a:cubicBezTo>
                  <a:close/>
                  <a:moveTo>
                    <a:pt x="249834" y="9650"/>
                  </a:moveTo>
                  <a:cubicBezTo>
                    <a:pt x="249834" y="9650"/>
                    <a:pt x="249838" y="9666"/>
                    <a:pt x="249844" y="9669"/>
                  </a:cubicBezTo>
                  <a:lnTo>
                    <a:pt x="249837" y="9672"/>
                  </a:lnTo>
                  <a:cubicBezTo>
                    <a:pt x="249837" y="9666"/>
                    <a:pt x="249833" y="9662"/>
                    <a:pt x="249833" y="9652"/>
                  </a:cubicBezTo>
                  <a:cubicBezTo>
                    <a:pt x="249833" y="9651"/>
                    <a:pt x="249833" y="9650"/>
                    <a:pt x="249834" y="9650"/>
                  </a:cubicBezTo>
                  <a:close/>
                  <a:moveTo>
                    <a:pt x="236261" y="9669"/>
                  </a:moveTo>
                  <a:lnTo>
                    <a:pt x="236261" y="9693"/>
                  </a:lnTo>
                  <a:cubicBezTo>
                    <a:pt x="236258" y="9686"/>
                    <a:pt x="236261" y="9679"/>
                    <a:pt x="236261" y="9669"/>
                  </a:cubicBezTo>
                  <a:close/>
                  <a:moveTo>
                    <a:pt x="19533" y="8619"/>
                  </a:moveTo>
                  <a:cubicBezTo>
                    <a:pt x="19565" y="8671"/>
                    <a:pt x="19606" y="8745"/>
                    <a:pt x="19655" y="8839"/>
                  </a:cubicBezTo>
                  <a:cubicBezTo>
                    <a:pt x="19634" y="9041"/>
                    <a:pt x="19613" y="9236"/>
                    <a:pt x="19586" y="9425"/>
                  </a:cubicBezTo>
                  <a:cubicBezTo>
                    <a:pt x="19530" y="9386"/>
                    <a:pt x="19470" y="9352"/>
                    <a:pt x="19411" y="9320"/>
                  </a:cubicBezTo>
                  <a:lnTo>
                    <a:pt x="19411" y="9320"/>
                  </a:lnTo>
                  <a:cubicBezTo>
                    <a:pt x="19467" y="9369"/>
                    <a:pt x="19526" y="9425"/>
                    <a:pt x="19582" y="9481"/>
                  </a:cubicBezTo>
                  <a:cubicBezTo>
                    <a:pt x="19565" y="9599"/>
                    <a:pt x="19551" y="9711"/>
                    <a:pt x="19533" y="9826"/>
                  </a:cubicBezTo>
                  <a:cubicBezTo>
                    <a:pt x="19453" y="9638"/>
                    <a:pt x="19376" y="9456"/>
                    <a:pt x="19289" y="9271"/>
                  </a:cubicBezTo>
                  <a:cubicBezTo>
                    <a:pt x="19380" y="9013"/>
                    <a:pt x="19460" y="8797"/>
                    <a:pt x="19533" y="8619"/>
                  </a:cubicBezTo>
                  <a:close/>
                  <a:moveTo>
                    <a:pt x="58750" y="8619"/>
                  </a:moveTo>
                  <a:cubicBezTo>
                    <a:pt x="58795" y="8689"/>
                    <a:pt x="58837" y="8762"/>
                    <a:pt x="58872" y="8839"/>
                  </a:cubicBezTo>
                  <a:cubicBezTo>
                    <a:pt x="58854" y="9041"/>
                    <a:pt x="58826" y="9236"/>
                    <a:pt x="58805" y="9425"/>
                  </a:cubicBezTo>
                  <a:cubicBezTo>
                    <a:pt x="58750" y="9386"/>
                    <a:pt x="58690" y="9352"/>
                    <a:pt x="58631" y="9320"/>
                  </a:cubicBezTo>
                  <a:lnTo>
                    <a:pt x="58631" y="9320"/>
                  </a:lnTo>
                  <a:cubicBezTo>
                    <a:pt x="58687" y="9369"/>
                    <a:pt x="58743" y="9425"/>
                    <a:pt x="58795" y="9481"/>
                  </a:cubicBezTo>
                  <a:cubicBezTo>
                    <a:pt x="58785" y="9599"/>
                    <a:pt x="58767" y="9711"/>
                    <a:pt x="58753" y="9826"/>
                  </a:cubicBezTo>
                  <a:cubicBezTo>
                    <a:pt x="58673" y="9638"/>
                    <a:pt x="58593" y="9456"/>
                    <a:pt x="58509" y="9271"/>
                  </a:cubicBezTo>
                  <a:cubicBezTo>
                    <a:pt x="58596" y="9013"/>
                    <a:pt x="58680" y="8797"/>
                    <a:pt x="58750" y="8619"/>
                  </a:cubicBezTo>
                  <a:close/>
                  <a:moveTo>
                    <a:pt x="97966" y="8619"/>
                  </a:moveTo>
                  <a:cubicBezTo>
                    <a:pt x="98011" y="8689"/>
                    <a:pt x="98053" y="8766"/>
                    <a:pt x="98088" y="8839"/>
                  </a:cubicBezTo>
                  <a:cubicBezTo>
                    <a:pt x="98067" y="9041"/>
                    <a:pt x="98046" y="9236"/>
                    <a:pt x="98025" y="9425"/>
                  </a:cubicBezTo>
                  <a:cubicBezTo>
                    <a:pt x="97966" y="9386"/>
                    <a:pt x="97907" y="9352"/>
                    <a:pt x="97844" y="9320"/>
                  </a:cubicBezTo>
                  <a:lnTo>
                    <a:pt x="97844" y="9320"/>
                  </a:lnTo>
                  <a:cubicBezTo>
                    <a:pt x="97903" y="9369"/>
                    <a:pt x="97963" y="9425"/>
                    <a:pt x="98015" y="9481"/>
                  </a:cubicBezTo>
                  <a:cubicBezTo>
                    <a:pt x="98001" y="9599"/>
                    <a:pt x="97983" y="9711"/>
                    <a:pt x="97966" y="9826"/>
                  </a:cubicBezTo>
                  <a:cubicBezTo>
                    <a:pt x="97893" y="9638"/>
                    <a:pt x="97809" y="9456"/>
                    <a:pt x="97729" y="9271"/>
                  </a:cubicBezTo>
                  <a:cubicBezTo>
                    <a:pt x="97816" y="9013"/>
                    <a:pt x="97893" y="8797"/>
                    <a:pt x="97966" y="8619"/>
                  </a:cubicBezTo>
                  <a:close/>
                  <a:moveTo>
                    <a:pt x="137312" y="8619"/>
                  </a:moveTo>
                  <a:cubicBezTo>
                    <a:pt x="137357" y="8689"/>
                    <a:pt x="137399" y="8766"/>
                    <a:pt x="137434" y="8839"/>
                  </a:cubicBezTo>
                  <a:cubicBezTo>
                    <a:pt x="137413" y="9041"/>
                    <a:pt x="137392" y="9236"/>
                    <a:pt x="137371" y="9425"/>
                  </a:cubicBezTo>
                  <a:cubicBezTo>
                    <a:pt x="137312" y="9386"/>
                    <a:pt x="137252" y="9352"/>
                    <a:pt x="137189" y="9320"/>
                  </a:cubicBezTo>
                  <a:lnTo>
                    <a:pt x="137189" y="9320"/>
                  </a:lnTo>
                  <a:cubicBezTo>
                    <a:pt x="137249" y="9369"/>
                    <a:pt x="137305" y="9425"/>
                    <a:pt x="137360" y="9481"/>
                  </a:cubicBezTo>
                  <a:cubicBezTo>
                    <a:pt x="137343" y="9599"/>
                    <a:pt x="137329" y="9711"/>
                    <a:pt x="137312" y="9826"/>
                  </a:cubicBezTo>
                  <a:cubicBezTo>
                    <a:pt x="137238" y="9638"/>
                    <a:pt x="137155" y="9456"/>
                    <a:pt x="137074" y="9271"/>
                  </a:cubicBezTo>
                  <a:cubicBezTo>
                    <a:pt x="137162" y="9013"/>
                    <a:pt x="137238" y="8797"/>
                    <a:pt x="137312" y="8619"/>
                  </a:cubicBezTo>
                  <a:close/>
                  <a:moveTo>
                    <a:pt x="176531" y="8619"/>
                  </a:moveTo>
                  <a:cubicBezTo>
                    <a:pt x="176563" y="8671"/>
                    <a:pt x="176605" y="8745"/>
                    <a:pt x="176654" y="8839"/>
                  </a:cubicBezTo>
                  <a:cubicBezTo>
                    <a:pt x="176633" y="9041"/>
                    <a:pt x="176612" y="9236"/>
                    <a:pt x="176584" y="9425"/>
                  </a:cubicBezTo>
                  <a:cubicBezTo>
                    <a:pt x="176528" y="9386"/>
                    <a:pt x="176469" y="9352"/>
                    <a:pt x="176409" y="9320"/>
                  </a:cubicBezTo>
                  <a:lnTo>
                    <a:pt x="176409" y="9320"/>
                  </a:lnTo>
                  <a:cubicBezTo>
                    <a:pt x="176465" y="9369"/>
                    <a:pt x="176524" y="9425"/>
                    <a:pt x="176580" y="9481"/>
                  </a:cubicBezTo>
                  <a:cubicBezTo>
                    <a:pt x="176563" y="9599"/>
                    <a:pt x="176549" y="9711"/>
                    <a:pt x="176531" y="9826"/>
                  </a:cubicBezTo>
                  <a:cubicBezTo>
                    <a:pt x="176455" y="9638"/>
                    <a:pt x="176374" y="9456"/>
                    <a:pt x="176287" y="9271"/>
                  </a:cubicBezTo>
                  <a:cubicBezTo>
                    <a:pt x="176374" y="9013"/>
                    <a:pt x="176458" y="8797"/>
                    <a:pt x="176531" y="8619"/>
                  </a:cubicBezTo>
                  <a:close/>
                  <a:moveTo>
                    <a:pt x="215744" y="8619"/>
                  </a:moveTo>
                  <a:cubicBezTo>
                    <a:pt x="215790" y="8689"/>
                    <a:pt x="215832" y="8766"/>
                    <a:pt x="215866" y="8839"/>
                  </a:cubicBezTo>
                  <a:cubicBezTo>
                    <a:pt x="215846" y="9041"/>
                    <a:pt x="215825" y="9236"/>
                    <a:pt x="215804" y="9425"/>
                  </a:cubicBezTo>
                  <a:cubicBezTo>
                    <a:pt x="215748" y="9386"/>
                    <a:pt x="215689" y="9352"/>
                    <a:pt x="215629" y="9320"/>
                  </a:cubicBezTo>
                  <a:lnTo>
                    <a:pt x="215629" y="9320"/>
                  </a:lnTo>
                  <a:cubicBezTo>
                    <a:pt x="215685" y="9369"/>
                    <a:pt x="215737" y="9425"/>
                    <a:pt x="215793" y="9481"/>
                  </a:cubicBezTo>
                  <a:cubicBezTo>
                    <a:pt x="215779" y="9599"/>
                    <a:pt x="215762" y="9711"/>
                    <a:pt x="215751" y="9826"/>
                  </a:cubicBezTo>
                  <a:cubicBezTo>
                    <a:pt x="215671" y="9638"/>
                    <a:pt x="215587" y="9456"/>
                    <a:pt x="215507" y="9271"/>
                  </a:cubicBezTo>
                  <a:cubicBezTo>
                    <a:pt x="215594" y="9013"/>
                    <a:pt x="215675" y="8797"/>
                    <a:pt x="215744" y="8619"/>
                  </a:cubicBezTo>
                  <a:close/>
                  <a:moveTo>
                    <a:pt x="255038" y="8619"/>
                  </a:moveTo>
                  <a:cubicBezTo>
                    <a:pt x="255069" y="8671"/>
                    <a:pt x="255114" y="8745"/>
                    <a:pt x="255163" y="8839"/>
                  </a:cubicBezTo>
                  <a:cubicBezTo>
                    <a:pt x="255139" y="9041"/>
                    <a:pt x="255118" y="9236"/>
                    <a:pt x="255093" y="9425"/>
                  </a:cubicBezTo>
                  <a:cubicBezTo>
                    <a:pt x="255038" y="9386"/>
                    <a:pt x="254978" y="9352"/>
                    <a:pt x="254919" y="9320"/>
                  </a:cubicBezTo>
                  <a:lnTo>
                    <a:pt x="254919" y="9320"/>
                  </a:lnTo>
                  <a:cubicBezTo>
                    <a:pt x="254975" y="9369"/>
                    <a:pt x="255031" y="9425"/>
                    <a:pt x="255086" y="9481"/>
                  </a:cubicBezTo>
                  <a:cubicBezTo>
                    <a:pt x="255069" y="9599"/>
                    <a:pt x="255055" y="9711"/>
                    <a:pt x="255038" y="9826"/>
                  </a:cubicBezTo>
                  <a:cubicBezTo>
                    <a:pt x="254961" y="9638"/>
                    <a:pt x="254881" y="9456"/>
                    <a:pt x="254793" y="9271"/>
                  </a:cubicBezTo>
                  <a:cubicBezTo>
                    <a:pt x="254881" y="9013"/>
                    <a:pt x="254964" y="8797"/>
                    <a:pt x="255038" y="8619"/>
                  </a:cubicBezTo>
                  <a:close/>
                  <a:moveTo>
                    <a:pt x="27503" y="8528"/>
                  </a:moveTo>
                  <a:cubicBezTo>
                    <a:pt x="27521" y="8563"/>
                    <a:pt x="27535" y="8602"/>
                    <a:pt x="27552" y="8640"/>
                  </a:cubicBezTo>
                  <a:cubicBezTo>
                    <a:pt x="27521" y="9045"/>
                    <a:pt x="27490" y="9456"/>
                    <a:pt x="27451" y="9847"/>
                  </a:cubicBezTo>
                  <a:cubicBezTo>
                    <a:pt x="27413" y="9592"/>
                    <a:pt x="27371" y="9306"/>
                    <a:pt x="27336" y="9006"/>
                  </a:cubicBezTo>
                  <a:lnTo>
                    <a:pt x="27465" y="8584"/>
                  </a:lnTo>
                  <a:lnTo>
                    <a:pt x="27503" y="8528"/>
                  </a:lnTo>
                  <a:close/>
                  <a:moveTo>
                    <a:pt x="66723" y="8528"/>
                  </a:moveTo>
                  <a:cubicBezTo>
                    <a:pt x="66741" y="8563"/>
                    <a:pt x="66751" y="8602"/>
                    <a:pt x="66769" y="8640"/>
                  </a:cubicBezTo>
                  <a:cubicBezTo>
                    <a:pt x="66741" y="9045"/>
                    <a:pt x="66706" y="9456"/>
                    <a:pt x="66671" y="9847"/>
                  </a:cubicBezTo>
                  <a:cubicBezTo>
                    <a:pt x="66626" y="9592"/>
                    <a:pt x="66591" y="9306"/>
                    <a:pt x="66556" y="9006"/>
                  </a:cubicBezTo>
                  <a:lnTo>
                    <a:pt x="66682" y="8584"/>
                  </a:lnTo>
                  <a:lnTo>
                    <a:pt x="66723" y="8528"/>
                  </a:lnTo>
                  <a:close/>
                  <a:moveTo>
                    <a:pt x="105940" y="8528"/>
                  </a:moveTo>
                  <a:cubicBezTo>
                    <a:pt x="105954" y="8563"/>
                    <a:pt x="105971" y="8602"/>
                    <a:pt x="105985" y="8640"/>
                  </a:cubicBezTo>
                  <a:cubicBezTo>
                    <a:pt x="105957" y="9045"/>
                    <a:pt x="105922" y="9456"/>
                    <a:pt x="105887" y="9847"/>
                  </a:cubicBezTo>
                  <a:cubicBezTo>
                    <a:pt x="105846" y="9589"/>
                    <a:pt x="105807" y="9306"/>
                    <a:pt x="105772" y="9006"/>
                  </a:cubicBezTo>
                  <a:cubicBezTo>
                    <a:pt x="105814" y="8856"/>
                    <a:pt x="105860" y="8713"/>
                    <a:pt x="105901" y="8584"/>
                  </a:cubicBezTo>
                  <a:lnTo>
                    <a:pt x="105940" y="8528"/>
                  </a:lnTo>
                  <a:close/>
                  <a:moveTo>
                    <a:pt x="145282" y="8528"/>
                  </a:moveTo>
                  <a:cubicBezTo>
                    <a:pt x="145299" y="8563"/>
                    <a:pt x="145313" y="8602"/>
                    <a:pt x="145331" y="8637"/>
                  </a:cubicBezTo>
                  <a:cubicBezTo>
                    <a:pt x="145299" y="9045"/>
                    <a:pt x="145271" y="9456"/>
                    <a:pt x="145229" y="9847"/>
                  </a:cubicBezTo>
                  <a:cubicBezTo>
                    <a:pt x="145191" y="9592"/>
                    <a:pt x="145153" y="9306"/>
                    <a:pt x="145118" y="9006"/>
                  </a:cubicBezTo>
                  <a:cubicBezTo>
                    <a:pt x="145160" y="8853"/>
                    <a:pt x="145205" y="8713"/>
                    <a:pt x="145247" y="8584"/>
                  </a:cubicBezTo>
                  <a:lnTo>
                    <a:pt x="145282" y="8528"/>
                  </a:lnTo>
                  <a:close/>
                  <a:moveTo>
                    <a:pt x="184502" y="8528"/>
                  </a:moveTo>
                  <a:cubicBezTo>
                    <a:pt x="184519" y="8563"/>
                    <a:pt x="184533" y="8602"/>
                    <a:pt x="184551" y="8640"/>
                  </a:cubicBezTo>
                  <a:cubicBezTo>
                    <a:pt x="184519" y="9045"/>
                    <a:pt x="184488" y="9456"/>
                    <a:pt x="184449" y="9847"/>
                  </a:cubicBezTo>
                  <a:cubicBezTo>
                    <a:pt x="184411" y="9592"/>
                    <a:pt x="184373" y="9306"/>
                    <a:pt x="184338" y="9006"/>
                  </a:cubicBezTo>
                  <a:lnTo>
                    <a:pt x="184463" y="8584"/>
                  </a:lnTo>
                  <a:lnTo>
                    <a:pt x="184502" y="8528"/>
                  </a:lnTo>
                  <a:close/>
                  <a:moveTo>
                    <a:pt x="223722" y="8528"/>
                  </a:moveTo>
                  <a:lnTo>
                    <a:pt x="223770" y="8640"/>
                  </a:lnTo>
                  <a:cubicBezTo>
                    <a:pt x="223739" y="9045"/>
                    <a:pt x="223704" y="9456"/>
                    <a:pt x="223669" y="9847"/>
                  </a:cubicBezTo>
                  <a:cubicBezTo>
                    <a:pt x="223624" y="9589"/>
                    <a:pt x="223589" y="9306"/>
                    <a:pt x="223551" y="9006"/>
                  </a:cubicBezTo>
                  <a:cubicBezTo>
                    <a:pt x="223600" y="8856"/>
                    <a:pt x="223638" y="8713"/>
                    <a:pt x="223683" y="8584"/>
                  </a:cubicBezTo>
                  <a:lnTo>
                    <a:pt x="223722" y="8528"/>
                  </a:lnTo>
                  <a:close/>
                  <a:moveTo>
                    <a:pt x="263011" y="8528"/>
                  </a:moveTo>
                  <a:cubicBezTo>
                    <a:pt x="263029" y="8563"/>
                    <a:pt x="263039" y="8602"/>
                    <a:pt x="263057" y="8640"/>
                  </a:cubicBezTo>
                  <a:cubicBezTo>
                    <a:pt x="263029" y="9045"/>
                    <a:pt x="262997" y="9456"/>
                    <a:pt x="262959" y="9847"/>
                  </a:cubicBezTo>
                  <a:cubicBezTo>
                    <a:pt x="262917" y="9589"/>
                    <a:pt x="262879" y="9306"/>
                    <a:pt x="262844" y="9006"/>
                  </a:cubicBezTo>
                  <a:cubicBezTo>
                    <a:pt x="262889" y="8853"/>
                    <a:pt x="262931" y="8713"/>
                    <a:pt x="262969" y="8584"/>
                  </a:cubicBezTo>
                  <a:lnTo>
                    <a:pt x="263011" y="8528"/>
                  </a:lnTo>
                  <a:close/>
                  <a:moveTo>
                    <a:pt x="23098" y="7559"/>
                  </a:moveTo>
                  <a:cubicBezTo>
                    <a:pt x="23248" y="8117"/>
                    <a:pt x="23405" y="8794"/>
                    <a:pt x="23565" y="9533"/>
                  </a:cubicBezTo>
                  <a:cubicBezTo>
                    <a:pt x="23531" y="9610"/>
                    <a:pt x="23503" y="9683"/>
                    <a:pt x="23471" y="9760"/>
                  </a:cubicBezTo>
                  <a:lnTo>
                    <a:pt x="23321" y="9952"/>
                  </a:lnTo>
                  <a:cubicBezTo>
                    <a:pt x="23283" y="9289"/>
                    <a:pt x="23258" y="8710"/>
                    <a:pt x="23245" y="8378"/>
                  </a:cubicBezTo>
                  <a:cubicBezTo>
                    <a:pt x="23234" y="8197"/>
                    <a:pt x="23231" y="8092"/>
                    <a:pt x="23231" y="8092"/>
                  </a:cubicBezTo>
                  <a:cubicBezTo>
                    <a:pt x="23171" y="8176"/>
                    <a:pt x="23126" y="8270"/>
                    <a:pt x="23095" y="8371"/>
                  </a:cubicBezTo>
                  <a:lnTo>
                    <a:pt x="23074" y="8371"/>
                  </a:lnTo>
                  <a:cubicBezTo>
                    <a:pt x="23088" y="8096"/>
                    <a:pt x="23095" y="7820"/>
                    <a:pt x="23095" y="7559"/>
                  </a:cubicBezTo>
                  <a:close/>
                  <a:moveTo>
                    <a:pt x="62450" y="8086"/>
                  </a:moveTo>
                  <a:cubicBezTo>
                    <a:pt x="62559" y="8524"/>
                    <a:pt x="62672" y="9013"/>
                    <a:pt x="62782" y="9533"/>
                  </a:cubicBezTo>
                  <a:lnTo>
                    <a:pt x="62691" y="9760"/>
                  </a:lnTo>
                  <a:cubicBezTo>
                    <a:pt x="62639" y="9822"/>
                    <a:pt x="62590" y="9889"/>
                    <a:pt x="62541" y="9952"/>
                  </a:cubicBezTo>
                  <a:cubicBezTo>
                    <a:pt x="62499" y="9289"/>
                    <a:pt x="62475" y="8710"/>
                    <a:pt x="62457" y="8378"/>
                  </a:cubicBezTo>
                  <a:cubicBezTo>
                    <a:pt x="62461" y="8378"/>
                    <a:pt x="62461" y="8375"/>
                    <a:pt x="62461" y="8375"/>
                  </a:cubicBezTo>
                  <a:lnTo>
                    <a:pt x="62457" y="8375"/>
                  </a:lnTo>
                  <a:cubicBezTo>
                    <a:pt x="62454" y="8198"/>
                    <a:pt x="62451" y="8094"/>
                    <a:pt x="62450" y="8086"/>
                  </a:cubicBezTo>
                  <a:close/>
                  <a:moveTo>
                    <a:pt x="101534" y="7559"/>
                  </a:moveTo>
                  <a:cubicBezTo>
                    <a:pt x="101681" y="8117"/>
                    <a:pt x="101838" y="8794"/>
                    <a:pt x="101998" y="9533"/>
                  </a:cubicBezTo>
                  <a:lnTo>
                    <a:pt x="101904" y="9760"/>
                  </a:lnTo>
                  <a:lnTo>
                    <a:pt x="101754" y="9952"/>
                  </a:lnTo>
                  <a:cubicBezTo>
                    <a:pt x="101716" y="9289"/>
                    <a:pt x="101691" y="8710"/>
                    <a:pt x="101677" y="8378"/>
                  </a:cubicBezTo>
                  <a:cubicBezTo>
                    <a:pt x="101667" y="8197"/>
                    <a:pt x="101667" y="8092"/>
                    <a:pt x="101667" y="8092"/>
                  </a:cubicBezTo>
                  <a:cubicBezTo>
                    <a:pt x="101608" y="8176"/>
                    <a:pt x="101562" y="8270"/>
                    <a:pt x="101531" y="8371"/>
                  </a:cubicBezTo>
                  <a:lnTo>
                    <a:pt x="101506" y="8371"/>
                  </a:lnTo>
                  <a:cubicBezTo>
                    <a:pt x="101520" y="8096"/>
                    <a:pt x="101531" y="7820"/>
                    <a:pt x="101534" y="7559"/>
                  </a:cubicBezTo>
                  <a:close/>
                  <a:moveTo>
                    <a:pt x="140880" y="7559"/>
                  </a:moveTo>
                  <a:cubicBezTo>
                    <a:pt x="141026" y="8117"/>
                    <a:pt x="141183" y="8794"/>
                    <a:pt x="141347" y="9533"/>
                  </a:cubicBezTo>
                  <a:cubicBezTo>
                    <a:pt x="141309" y="9610"/>
                    <a:pt x="141281" y="9683"/>
                    <a:pt x="141250" y="9760"/>
                  </a:cubicBezTo>
                  <a:lnTo>
                    <a:pt x="141103" y="9952"/>
                  </a:lnTo>
                  <a:cubicBezTo>
                    <a:pt x="141061" y="9289"/>
                    <a:pt x="141037" y="8710"/>
                    <a:pt x="141023" y="8378"/>
                  </a:cubicBezTo>
                  <a:cubicBezTo>
                    <a:pt x="141016" y="8197"/>
                    <a:pt x="141009" y="8092"/>
                    <a:pt x="141009" y="8092"/>
                  </a:cubicBezTo>
                  <a:cubicBezTo>
                    <a:pt x="140953" y="8176"/>
                    <a:pt x="140908" y="8270"/>
                    <a:pt x="140873" y="8371"/>
                  </a:cubicBezTo>
                  <a:lnTo>
                    <a:pt x="140852" y="8371"/>
                  </a:lnTo>
                  <a:cubicBezTo>
                    <a:pt x="140866" y="8096"/>
                    <a:pt x="140873" y="7820"/>
                    <a:pt x="140873" y="7559"/>
                  </a:cubicBezTo>
                  <a:close/>
                  <a:moveTo>
                    <a:pt x="180093" y="7559"/>
                  </a:moveTo>
                  <a:cubicBezTo>
                    <a:pt x="180243" y="8117"/>
                    <a:pt x="180403" y="8794"/>
                    <a:pt x="180560" y="9533"/>
                  </a:cubicBezTo>
                  <a:lnTo>
                    <a:pt x="180469" y="9760"/>
                  </a:lnTo>
                  <a:cubicBezTo>
                    <a:pt x="180417" y="9822"/>
                    <a:pt x="180368" y="9889"/>
                    <a:pt x="180319" y="9952"/>
                  </a:cubicBezTo>
                  <a:cubicBezTo>
                    <a:pt x="180281" y="9289"/>
                    <a:pt x="180257" y="8710"/>
                    <a:pt x="180243" y="8378"/>
                  </a:cubicBezTo>
                  <a:cubicBezTo>
                    <a:pt x="180232" y="8197"/>
                    <a:pt x="180229" y="8092"/>
                    <a:pt x="180229" y="8092"/>
                  </a:cubicBezTo>
                  <a:cubicBezTo>
                    <a:pt x="180169" y="8176"/>
                    <a:pt x="180124" y="8270"/>
                    <a:pt x="180089" y="8371"/>
                  </a:cubicBezTo>
                  <a:lnTo>
                    <a:pt x="180072" y="8371"/>
                  </a:lnTo>
                  <a:cubicBezTo>
                    <a:pt x="180086" y="8096"/>
                    <a:pt x="180093" y="7820"/>
                    <a:pt x="180093" y="7559"/>
                  </a:cubicBezTo>
                  <a:close/>
                  <a:moveTo>
                    <a:pt x="219449" y="8096"/>
                  </a:moveTo>
                  <a:cubicBezTo>
                    <a:pt x="219556" y="8532"/>
                    <a:pt x="219668" y="9017"/>
                    <a:pt x="219780" y="9533"/>
                  </a:cubicBezTo>
                  <a:lnTo>
                    <a:pt x="219682" y="9760"/>
                  </a:lnTo>
                  <a:lnTo>
                    <a:pt x="219536" y="9952"/>
                  </a:lnTo>
                  <a:cubicBezTo>
                    <a:pt x="219498" y="9289"/>
                    <a:pt x="219470" y="8710"/>
                    <a:pt x="219456" y="8378"/>
                  </a:cubicBezTo>
                  <a:cubicBezTo>
                    <a:pt x="219459" y="8378"/>
                    <a:pt x="219463" y="8375"/>
                    <a:pt x="219463" y="8375"/>
                  </a:cubicBezTo>
                  <a:lnTo>
                    <a:pt x="219456" y="8375"/>
                  </a:lnTo>
                  <a:cubicBezTo>
                    <a:pt x="219453" y="8224"/>
                    <a:pt x="219450" y="8127"/>
                    <a:pt x="219449" y="8096"/>
                  </a:cubicBezTo>
                  <a:close/>
                  <a:moveTo>
                    <a:pt x="258602" y="7559"/>
                  </a:moveTo>
                  <a:cubicBezTo>
                    <a:pt x="258756" y="8117"/>
                    <a:pt x="258913" y="8794"/>
                    <a:pt x="259070" y="9533"/>
                  </a:cubicBezTo>
                  <a:lnTo>
                    <a:pt x="258976" y="9760"/>
                  </a:lnTo>
                  <a:cubicBezTo>
                    <a:pt x="258923" y="9822"/>
                    <a:pt x="258878" y="9889"/>
                    <a:pt x="258829" y="9952"/>
                  </a:cubicBezTo>
                  <a:cubicBezTo>
                    <a:pt x="258791" y="9289"/>
                    <a:pt x="258763" y="8710"/>
                    <a:pt x="258749" y="8378"/>
                  </a:cubicBezTo>
                  <a:cubicBezTo>
                    <a:pt x="258742" y="8197"/>
                    <a:pt x="258738" y="8092"/>
                    <a:pt x="258738" y="8092"/>
                  </a:cubicBezTo>
                  <a:cubicBezTo>
                    <a:pt x="258679" y="8176"/>
                    <a:pt x="258630" y="8270"/>
                    <a:pt x="258599" y="8371"/>
                  </a:cubicBezTo>
                  <a:lnTo>
                    <a:pt x="258581" y="8371"/>
                  </a:lnTo>
                  <a:cubicBezTo>
                    <a:pt x="258592" y="8096"/>
                    <a:pt x="258602" y="7820"/>
                    <a:pt x="258602" y="7559"/>
                  </a:cubicBezTo>
                  <a:close/>
                  <a:moveTo>
                    <a:pt x="38142" y="7765"/>
                  </a:moveTo>
                  <a:lnTo>
                    <a:pt x="38142" y="7765"/>
                  </a:lnTo>
                  <a:cubicBezTo>
                    <a:pt x="38233" y="8274"/>
                    <a:pt x="38310" y="8968"/>
                    <a:pt x="38341" y="9917"/>
                  </a:cubicBezTo>
                  <a:cubicBezTo>
                    <a:pt x="38320" y="9931"/>
                    <a:pt x="38303" y="9948"/>
                    <a:pt x="38285" y="9969"/>
                  </a:cubicBezTo>
                  <a:cubicBezTo>
                    <a:pt x="38226" y="9205"/>
                    <a:pt x="38177" y="8413"/>
                    <a:pt x="38142" y="7765"/>
                  </a:cubicBezTo>
                  <a:close/>
                  <a:moveTo>
                    <a:pt x="77362" y="7765"/>
                  </a:moveTo>
                  <a:lnTo>
                    <a:pt x="77362" y="7765"/>
                  </a:lnTo>
                  <a:cubicBezTo>
                    <a:pt x="77449" y="8274"/>
                    <a:pt x="77526" y="8968"/>
                    <a:pt x="77557" y="9917"/>
                  </a:cubicBezTo>
                  <a:lnTo>
                    <a:pt x="77505" y="9969"/>
                  </a:lnTo>
                  <a:cubicBezTo>
                    <a:pt x="77439" y="9205"/>
                    <a:pt x="77393" y="8413"/>
                    <a:pt x="77362" y="7765"/>
                  </a:cubicBezTo>
                  <a:close/>
                  <a:moveTo>
                    <a:pt x="116575" y="7765"/>
                  </a:moveTo>
                  <a:lnTo>
                    <a:pt x="116575" y="7765"/>
                  </a:lnTo>
                  <a:cubicBezTo>
                    <a:pt x="116669" y="8274"/>
                    <a:pt x="116746" y="8968"/>
                    <a:pt x="116777" y="9917"/>
                  </a:cubicBezTo>
                  <a:lnTo>
                    <a:pt x="116725" y="9969"/>
                  </a:lnTo>
                  <a:cubicBezTo>
                    <a:pt x="116659" y="9205"/>
                    <a:pt x="116610" y="8413"/>
                    <a:pt x="116575" y="7765"/>
                  </a:cubicBezTo>
                  <a:close/>
                  <a:moveTo>
                    <a:pt x="155920" y="7765"/>
                  </a:moveTo>
                  <a:lnTo>
                    <a:pt x="155920" y="7765"/>
                  </a:lnTo>
                  <a:cubicBezTo>
                    <a:pt x="156015" y="8274"/>
                    <a:pt x="156088" y="8968"/>
                    <a:pt x="156123" y="9917"/>
                  </a:cubicBezTo>
                  <a:cubicBezTo>
                    <a:pt x="156098" y="9931"/>
                    <a:pt x="156081" y="9948"/>
                    <a:pt x="156063" y="9969"/>
                  </a:cubicBezTo>
                  <a:cubicBezTo>
                    <a:pt x="156004" y="9205"/>
                    <a:pt x="155955" y="8413"/>
                    <a:pt x="155920" y="7765"/>
                  </a:cubicBezTo>
                  <a:close/>
                  <a:moveTo>
                    <a:pt x="195140" y="7765"/>
                  </a:moveTo>
                  <a:cubicBezTo>
                    <a:pt x="195231" y="8274"/>
                    <a:pt x="195304" y="8968"/>
                    <a:pt x="195336" y="9917"/>
                  </a:cubicBezTo>
                  <a:cubicBezTo>
                    <a:pt x="195318" y="9934"/>
                    <a:pt x="195301" y="9952"/>
                    <a:pt x="195283" y="9969"/>
                  </a:cubicBezTo>
                  <a:cubicBezTo>
                    <a:pt x="195217" y="9205"/>
                    <a:pt x="195172" y="8413"/>
                    <a:pt x="195140" y="7765"/>
                  </a:cubicBezTo>
                  <a:close/>
                  <a:moveTo>
                    <a:pt x="234357" y="7765"/>
                  </a:moveTo>
                  <a:lnTo>
                    <a:pt x="234357" y="7765"/>
                  </a:lnTo>
                  <a:cubicBezTo>
                    <a:pt x="234447" y="8274"/>
                    <a:pt x="234524" y="8968"/>
                    <a:pt x="234556" y="9917"/>
                  </a:cubicBezTo>
                  <a:cubicBezTo>
                    <a:pt x="234535" y="9934"/>
                    <a:pt x="234517" y="9952"/>
                    <a:pt x="234503" y="9969"/>
                  </a:cubicBezTo>
                  <a:cubicBezTo>
                    <a:pt x="234437" y="9205"/>
                    <a:pt x="234388" y="8413"/>
                    <a:pt x="234357" y="7765"/>
                  </a:cubicBezTo>
                  <a:close/>
                  <a:moveTo>
                    <a:pt x="273650" y="7765"/>
                  </a:moveTo>
                  <a:lnTo>
                    <a:pt x="273650" y="7765"/>
                  </a:lnTo>
                  <a:cubicBezTo>
                    <a:pt x="273741" y="8270"/>
                    <a:pt x="273814" y="8968"/>
                    <a:pt x="273845" y="9917"/>
                  </a:cubicBezTo>
                  <a:cubicBezTo>
                    <a:pt x="273824" y="9934"/>
                    <a:pt x="273807" y="9952"/>
                    <a:pt x="273793" y="9969"/>
                  </a:cubicBezTo>
                  <a:cubicBezTo>
                    <a:pt x="273727" y="9209"/>
                    <a:pt x="273678" y="8413"/>
                    <a:pt x="273650" y="7765"/>
                  </a:cubicBezTo>
                  <a:close/>
                  <a:moveTo>
                    <a:pt x="277441" y="9777"/>
                  </a:moveTo>
                  <a:lnTo>
                    <a:pt x="277455" y="9826"/>
                  </a:lnTo>
                  <a:lnTo>
                    <a:pt x="277438" y="10007"/>
                  </a:lnTo>
                  <a:lnTo>
                    <a:pt x="277407" y="9857"/>
                  </a:lnTo>
                  <a:lnTo>
                    <a:pt x="277441" y="9777"/>
                  </a:lnTo>
                  <a:close/>
                  <a:moveTo>
                    <a:pt x="11636" y="7831"/>
                  </a:moveTo>
                  <a:cubicBezTo>
                    <a:pt x="11643" y="7942"/>
                    <a:pt x="11643" y="8061"/>
                    <a:pt x="11647" y="8180"/>
                  </a:cubicBezTo>
                  <a:cubicBezTo>
                    <a:pt x="11626" y="8671"/>
                    <a:pt x="11591" y="9264"/>
                    <a:pt x="11546" y="9864"/>
                  </a:cubicBezTo>
                  <a:cubicBezTo>
                    <a:pt x="11521" y="9917"/>
                    <a:pt x="11493" y="9972"/>
                    <a:pt x="11462" y="10032"/>
                  </a:cubicBezTo>
                  <a:cubicBezTo>
                    <a:pt x="11399" y="9938"/>
                    <a:pt x="11329" y="9847"/>
                    <a:pt x="11260" y="9760"/>
                  </a:cubicBezTo>
                  <a:cubicBezTo>
                    <a:pt x="11214" y="9655"/>
                    <a:pt x="11176" y="9550"/>
                    <a:pt x="11130" y="9456"/>
                  </a:cubicBezTo>
                  <a:cubicBezTo>
                    <a:pt x="11089" y="9359"/>
                    <a:pt x="11120" y="9191"/>
                    <a:pt x="11113" y="9090"/>
                  </a:cubicBezTo>
                  <a:cubicBezTo>
                    <a:pt x="11305" y="8591"/>
                    <a:pt x="11486" y="8166"/>
                    <a:pt x="11636" y="7831"/>
                  </a:cubicBezTo>
                  <a:close/>
                  <a:moveTo>
                    <a:pt x="50856" y="7831"/>
                  </a:moveTo>
                  <a:cubicBezTo>
                    <a:pt x="50856" y="7942"/>
                    <a:pt x="50860" y="8061"/>
                    <a:pt x="50863" y="8180"/>
                  </a:cubicBezTo>
                  <a:cubicBezTo>
                    <a:pt x="50842" y="8671"/>
                    <a:pt x="50807" y="9264"/>
                    <a:pt x="50765" y="9864"/>
                  </a:cubicBezTo>
                  <a:cubicBezTo>
                    <a:pt x="50734" y="9917"/>
                    <a:pt x="50710" y="9972"/>
                    <a:pt x="50682" y="10032"/>
                  </a:cubicBezTo>
                  <a:cubicBezTo>
                    <a:pt x="50612" y="9934"/>
                    <a:pt x="50546" y="9843"/>
                    <a:pt x="50476" y="9760"/>
                  </a:cubicBezTo>
                  <a:cubicBezTo>
                    <a:pt x="50406" y="9679"/>
                    <a:pt x="50389" y="9550"/>
                    <a:pt x="50347" y="9456"/>
                  </a:cubicBezTo>
                  <a:cubicBezTo>
                    <a:pt x="50302" y="9359"/>
                    <a:pt x="50336" y="9191"/>
                    <a:pt x="50333" y="9090"/>
                  </a:cubicBezTo>
                  <a:cubicBezTo>
                    <a:pt x="50521" y="8591"/>
                    <a:pt x="50703" y="8166"/>
                    <a:pt x="50856" y="7831"/>
                  </a:cubicBezTo>
                  <a:close/>
                  <a:moveTo>
                    <a:pt x="90069" y="7831"/>
                  </a:moveTo>
                  <a:lnTo>
                    <a:pt x="90083" y="8183"/>
                  </a:lnTo>
                  <a:cubicBezTo>
                    <a:pt x="90059" y="8671"/>
                    <a:pt x="90024" y="9264"/>
                    <a:pt x="89978" y="9864"/>
                  </a:cubicBezTo>
                  <a:lnTo>
                    <a:pt x="89902" y="10032"/>
                  </a:lnTo>
                  <a:lnTo>
                    <a:pt x="89696" y="9760"/>
                  </a:lnTo>
                  <a:cubicBezTo>
                    <a:pt x="89650" y="9655"/>
                    <a:pt x="89609" y="9550"/>
                    <a:pt x="89563" y="9456"/>
                  </a:cubicBezTo>
                  <a:cubicBezTo>
                    <a:pt x="89521" y="9359"/>
                    <a:pt x="89553" y="9191"/>
                    <a:pt x="89546" y="9093"/>
                  </a:cubicBezTo>
                  <a:cubicBezTo>
                    <a:pt x="89738" y="8591"/>
                    <a:pt x="89919" y="8166"/>
                    <a:pt x="90069" y="7831"/>
                  </a:cubicBezTo>
                  <a:close/>
                  <a:moveTo>
                    <a:pt x="129415" y="7827"/>
                  </a:moveTo>
                  <a:lnTo>
                    <a:pt x="129428" y="8176"/>
                  </a:lnTo>
                  <a:cubicBezTo>
                    <a:pt x="129404" y="8671"/>
                    <a:pt x="129369" y="9264"/>
                    <a:pt x="129324" y="9864"/>
                  </a:cubicBezTo>
                  <a:lnTo>
                    <a:pt x="129247" y="10032"/>
                  </a:lnTo>
                  <a:cubicBezTo>
                    <a:pt x="129177" y="9934"/>
                    <a:pt x="129108" y="9843"/>
                    <a:pt x="129038" y="9760"/>
                  </a:cubicBezTo>
                  <a:cubicBezTo>
                    <a:pt x="128968" y="9679"/>
                    <a:pt x="128954" y="9550"/>
                    <a:pt x="128909" y="9456"/>
                  </a:cubicBezTo>
                  <a:cubicBezTo>
                    <a:pt x="128867" y="9359"/>
                    <a:pt x="128898" y="9188"/>
                    <a:pt x="128891" y="9093"/>
                  </a:cubicBezTo>
                  <a:cubicBezTo>
                    <a:pt x="129083" y="8591"/>
                    <a:pt x="129265" y="8166"/>
                    <a:pt x="129415" y="7827"/>
                  </a:cubicBezTo>
                  <a:close/>
                  <a:moveTo>
                    <a:pt x="168634" y="7827"/>
                  </a:moveTo>
                  <a:cubicBezTo>
                    <a:pt x="168634" y="7942"/>
                    <a:pt x="168641" y="8061"/>
                    <a:pt x="168645" y="8176"/>
                  </a:cubicBezTo>
                  <a:cubicBezTo>
                    <a:pt x="168620" y="8671"/>
                    <a:pt x="168586" y="9264"/>
                    <a:pt x="168544" y="9864"/>
                  </a:cubicBezTo>
                  <a:lnTo>
                    <a:pt x="168460" y="10032"/>
                  </a:lnTo>
                  <a:cubicBezTo>
                    <a:pt x="168390" y="9934"/>
                    <a:pt x="168324" y="9843"/>
                    <a:pt x="168254" y="9760"/>
                  </a:cubicBezTo>
                  <a:cubicBezTo>
                    <a:pt x="168184" y="9679"/>
                    <a:pt x="168167" y="9550"/>
                    <a:pt x="168125" y="9456"/>
                  </a:cubicBezTo>
                  <a:cubicBezTo>
                    <a:pt x="168080" y="9359"/>
                    <a:pt x="168115" y="9188"/>
                    <a:pt x="168111" y="9090"/>
                  </a:cubicBezTo>
                  <a:cubicBezTo>
                    <a:pt x="168300" y="8591"/>
                    <a:pt x="168481" y="8166"/>
                    <a:pt x="168634" y="7827"/>
                  </a:cubicBezTo>
                  <a:close/>
                  <a:moveTo>
                    <a:pt x="207851" y="7827"/>
                  </a:moveTo>
                  <a:lnTo>
                    <a:pt x="207865" y="8176"/>
                  </a:lnTo>
                  <a:cubicBezTo>
                    <a:pt x="207837" y="8671"/>
                    <a:pt x="207806" y="9264"/>
                    <a:pt x="207764" y="9864"/>
                  </a:cubicBezTo>
                  <a:cubicBezTo>
                    <a:pt x="207732" y="9917"/>
                    <a:pt x="207708" y="9972"/>
                    <a:pt x="207680" y="10032"/>
                  </a:cubicBezTo>
                  <a:lnTo>
                    <a:pt x="207474" y="9760"/>
                  </a:lnTo>
                  <a:cubicBezTo>
                    <a:pt x="207432" y="9655"/>
                    <a:pt x="207387" y="9550"/>
                    <a:pt x="207345" y="9456"/>
                  </a:cubicBezTo>
                  <a:cubicBezTo>
                    <a:pt x="207300" y="9359"/>
                    <a:pt x="207331" y="9188"/>
                    <a:pt x="207331" y="9090"/>
                  </a:cubicBezTo>
                  <a:cubicBezTo>
                    <a:pt x="207519" y="8591"/>
                    <a:pt x="207697" y="8166"/>
                    <a:pt x="207851" y="7827"/>
                  </a:cubicBezTo>
                  <a:close/>
                  <a:moveTo>
                    <a:pt x="247144" y="7831"/>
                  </a:moveTo>
                  <a:cubicBezTo>
                    <a:pt x="247144" y="7942"/>
                    <a:pt x="247147" y="8061"/>
                    <a:pt x="247151" y="8180"/>
                  </a:cubicBezTo>
                  <a:cubicBezTo>
                    <a:pt x="247130" y="8671"/>
                    <a:pt x="247095" y="9264"/>
                    <a:pt x="247053" y="9864"/>
                  </a:cubicBezTo>
                  <a:lnTo>
                    <a:pt x="246970" y="10032"/>
                  </a:lnTo>
                  <a:cubicBezTo>
                    <a:pt x="246903" y="9938"/>
                    <a:pt x="246837" y="9847"/>
                    <a:pt x="246764" y="9760"/>
                  </a:cubicBezTo>
                  <a:cubicBezTo>
                    <a:pt x="246722" y="9655"/>
                    <a:pt x="246677" y="9550"/>
                    <a:pt x="246635" y="9456"/>
                  </a:cubicBezTo>
                  <a:cubicBezTo>
                    <a:pt x="246589" y="9359"/>
                    <a:pt x="246624" y="9191"/>
                    <a:pt x="246621" y="9093"/>
                  </a:cubicBezTo>
                  <a:cubicBezTo>
                    <a:pt x="246809" y="8591"/>
                    <a:pt x="246991" y="8166"/>
                    <a:pt x="247144" y="7831"/>
                  </a:cubicBezTo>
                  <a:close/>
                  <a:moveTo>
                    <a:pt x="125539" y="9289"/>
                  </a:moveTo>
                  <a:lnTo>
                    <a:pt x="125672" y="9742"/>
                  </a:lnTo>
                  <a:cubicBezTo>
                    <a:pt x="125654" y="9892"/>
                    <a:pt x="125633" y="10032"/>
                    <a:pt x="125609" y="10161"/>
                  </a:cubicBezTo>
                  <a:lnTo>
                    <a:pt x="125476" y="9924"/>
                  </a:lnTo>
                  <a:cubicBezTo>
                    <a:pt x="125463" y="9819"/>
                    <a:pt x="125452" y="9707"/>
                    <a:pt x="125438" y="9596"/>
                  </a:cubicBezTo>
                  <a:cubicBezTo>
                    <a:pt x="125428" y="9481"/>
                    <a:pt x="125504" y="9386"/>
                    <a:pt x="125539" y="9289"/>
                  </a:cubicBezTo>
                  <a:close/>
                  <a:moveTo>
                    <a:pt x="68265" y="9700"/>
                  </a:moveTo>
                  <a:lnTo>
                    <a:pt x="68265" y="9700"/>
                  </a:lnTo>
                  <a:cubicBezTo>
                    <a:pt x="68248" y="9843"/>
                    <a:pt x="68237" y="10000"/>
                    <a:pt x="68227" y="10164"/>
                  </a:cubicBezTo>
                  <a:cubicBezTo>
                    <a:pt x="68213" y="10102"/>
                    <a:pt x="68195" y="10039"/>
                    <a:pt x="68178" y="9972"/>
                  </a:cubicBezTo>
                  <a:cubicBezTo>
                    <a:pt x="68160" y="9910"/>
                    <a:pt x="68237" y="9788"/>
                    <a:pt x="68265" y="9700"/>
                  </a:cubicBezTo>
                  <a:close/>
                  <a:moveTo>
                    <a:pt x="107482" y="9693"/>
                  </a:moveTo>
                  <a:lnTo>
                    <a:pt x="107482" y="9693"/>
                  </a:lnTo>
                  <a:cubicBezTo>
                    <a:pt x="107464" y="9843"/>
                    <a:pt x="107454" y="10000"/>
                    <a:pt x="107447" y="10164"/>
                  </a:cubicBezTo>
                  <a:lnTo>
                    <a:pt x="107398" y="9972"/>
                  </a:lnTo>
                  <a:cubicBezTo>
                    <a:pt x="107429" y="9878"/>
                    <a:pt x="107454" y="9788"/>
                    <a:pt x="107482" y="9693"/>
                  </a:cubicBezTo>
                  <a:close/>
                  <a:moveTo>
                    <a:pt x="146827" y="9693"/>
                  </a:moveTo>
                  <a:lnTo>
                    <a:pt x="146827" y="9693"/>
                  </a:lnTo>
                  <a:cubicBezTo>
                    <a:pt x="146810" y="9843"/>
                    <a:pt x="146796" y="10000"/>
                    <a:pt x="146792" y="10164"/>
                  </a:cubicBezTo>
                  <a:cubicBezTo>
                    <a:pt x="146775" y="10102"/>
                    <a:pt x="146761" y="10039"/>
                    <a:pt x="146743" y="9972"/>
                  </a:cubicBezTo>
                  <a:cubicBezTo>
                    <a:pt x="146726" y="9910"/>
                    <a:pt x="146799" y="9788"/>
                    <a:pt x="146827" y="9693"/>
                  </a:cubicBezTo>
                  <a:close/>
                  <a:moveTo>
                    <a:pt x="186043" y="9693"/>
                  </a:moveTo>
                  <a:cubicBezTo>
                    <a:pt x="186026" y="9843"/>
                    <a:pt x="186016" y="10000"/>
                    <a:pt x="186005" y="10164"/>
                  </a:cubicBezTo>
                  <a:cubicBezTo>
                    <a:pt x="185991" y="10102"/>
                    <a:pt x="185974" y="10039"/>
                    <a:pt x="185963" y="9972"/>
                  </a:cubicBezTo>
                  <a:cubicBezTo>
                    <a:pt x="185949" y="9910"/>
                    <a:pt x="186016" y="9788"/>
                    <a:pt x="186043" y="9693"/>
                  </a:cubicBezTo>
                  <a:close/>
                  <a:moveTo>
                    <a:pt x="225260" y="9700"/>
                  </a:moveTo>
                  <a:lnTo>
                    <a:pt x="225260" y="9700"/>
                  </a:lnTo>
                  <a:cubicBezTo>
                    <a:pt x="225242" y="9843"/>
                    <a:pt x="225235" y="10000"/>
                    <a:pt x="225225" y="10164"/>
                  </a:cubicBezTo>
                  <a:cubicBezTo>
                    <a:pt x="225211" y="10102"/>
                    <a:pt x="225194" y="10039"/>
                    <a:pt x="225176" y="9972"/>
                  </a:cubicBezTo>
                  <a:cubicBezTo>
                    <a:pt x="225159" y="9910"/>
                    <a:pt x="225232" y="9788"/>
                    <a:pt x="225260" y="9700"/>
                  </a:cubicBezTo>
                  <a:close/>
                  <a:moveTo>
                    <a:pt x="9815" y="9906"/>
                  </a:moveTo>
                  <a:lnTo>
                    <a:pt x="9815" y="9906"/>
                  </a:lnTo>
                  <a:cubicBezTo>
                    <a:pt x="9833" y="9948"/>
                    <a:pt x="9850" y="9993"/>
                    <a:pt x="9864" y="10039"/>
                  </a:cubicBezTo>
                  <a:cubicBezTo>
                    <a:pt x="9854" y="10084"/>
                    <a:pt x="9840" y="10122"/>
                    <a:pt x="9833" y="10168"/>
                  </a:cubicBezTo>
                  <a:cubicBezTo>
                    <a:pt x="9829" y="10081"/>
                    <a:pt x="9822" y="9986"/>
                    <a:pt x="9815" y="9906"/>
                  </a:cubicBezTo>
                  <a:close/>
                  <a:moveTo>
                    <a:pt x="10823" y="9906"/>
                  </a:moveTo>
                  <a:lnTo>
                    <a:pt x="10823" y="9906"/>
                  </a:lnTo>
                  <a:cubicBezTo>
                    <a:pt x="10813" y="9986"/>
                    <a:pt x="10810" y="10081"/>
                    <a:pt x="10806" y="10168"/>
                  </a:cubicBezTo>
                  <a:cubicBezTo>
                    <a:pt x="10796" y="10122"/>
                    <a:pt x="10789" y="10084"/>
                    <a:pt x="10775" y="10039"/>
                  </a:cubicBezTo>
                  <a:cubicBezTo>
                    <a:pt x="10761" y="9997"/>
                    <a:pt x="10806" y="9948"/>
                    <a:pt x="10823" y="9906"/>
                  </a:cubicBezTo>
                  <a:close/>
                  <a:moveTo>
                    <a:pt x="29049" y="9700"/>
                  </a:moveTo>
                  <a:lnTo>
                    <a:pt x="29049" y="9700"/>
                  </a:lnTo>
                  <a:cubicBezTo>
                    <a:pt x="29031" y="9843"/>
                    <a:pt x="29017" y="10000"/>
                    <a:pt x="29007" y="10168"/>
                  </a:cubicBezTo>
                  <a:cubicBezTo>
                    <a:pt x="28996" y="10102"/>
                    <a:pt x="28975" y="10039"/>
                    <a:pt x="28965" y="9972"/>
                  </a:cubicBezTo>
                  <a:cubicBezTo>
                    <a:pt x="28951" y="9910"/>
                    <a:pt x="29021" y="9788"/>
                    <a:pt x="29049" y="9700"/>
                  </a:cubicBezTo>
                  <a:close/>
                  <a:moveTo>
                    <a:pt x="49032" y="9906"/>
                  </a:moveTo>
                  <a:lnTo>
                    <a:pt x="49032" y="9906"/>
                  </a:lnTo>
                  <a:cubicBezTo>
                    <a:pt x="49049" y="9948"/>
                    <a:pt x="49063" y="9993"/>
                    <a:pt x="49081" y="10039"/>
                  </a:cubicBezTo>
                  <a:cubicBezTo>
                    <a:pt x="49098" y="10088"/>
                    <a:pt x="49060" y="10122"/>
                    <a:pt x="49049" y="10168"/>
                  </a:cubicBezTo>
                  <a:cubicBezTo>
                    <a:pt x="49046" y="10081"/>
                    <a:pt x="49042" y="9986"/>
                    <a:pt x="49032" y="9906"/>
                  </a:cubicBezTo>
                  <a:close/>
                  <a:moveTo>
                    <a:pt x="50040" y="9906"/>
                  </a:moveTo>
                  <a:lnTo>
                    <a:pt x="50040" y="9906"/>
                  </a:lnTo>
                  <a:cubicBezTo>
                    <a:pt x="50033" y="9986"/>
                    <a:pt x="50029" y="10074"/>
                    <a:pt x="50022" y="10168"/>
                  </a:cubicBezTo>
                  <a:cubicBezTo>
                    <a:pt x="50015" y="10122"/>
                    <a:pt x="50002" y="10084"/>
                    <a:pt x="49991" y="10039"/>
                  </a:cubicBezTo>
                  <a:cubicBezTo>
                    <a:pt x="50005" y="9993"/>
                    <a:pt x="50022" y="9948"/>
                    <a:pt x="50040" y="9906"/>
                  </a:cubicBezTo>
                  <a:close/>
                  <a:moveTo>
                    <a:pt x="88252" y="9906"/>
                  </a:moveTo>
                  <a:cubicBezTo>
                    <a:pt x="88266" y="9948"/>
                    <a:pt x="88283" y="9993"/>
                    <a:pt x="88301" y="10039"/>
                  </a:cubicBezTo>
                  <a:cubicBezTo>
                    <a:pt x="88318" y="10088"/>
                    <a:pt x="88280" y="10122"/>
                    <a:pt x="88269" y="10168"/>
                  </a:cubicBezTo>
                  <a:cubicBezTo>
                    <a:pt x="88266" y="10074"/>
                    <a:pt x="88255" y="9986"/>
                    <a:pt x="88252" y="9906"/>
                  </a:cubicBezTo>
                  <a:close/>
                  <a:moveTo>
                    <a:pt x="89256" y="9906"/>
                  </a:moveTo>
                  <a:cubicBezTo>
                    <a:pt x="89253" y="9993"/>
                    <a:pt x="89242" y="10081"/>
                    <a:pt x="89242" y="10168"/>
                  </a:cubicBezTo>
                  <a:cubicBezTo>
                    <a:pt x="89228" y="10122"/>
                    <a:pt x="89221" y="10084"/>
                    <a:pt x="89211" y="10039"/>
                  </a:cubicBezTo>
                  <a:cubicBezTo>
                    <a:pt x="89204" y="9997"/>
                    <a:pt x="89242" y="9952"/>
                    <a:pt x="89256" y="9906"/>
                  </a:cubicBezTo>
                  <a:close/>
                  <a:moveTo>
                    <a:pt x="127597" y="9906"/>
                  </a:moveTo>
                  <a:lnTo>
                    <a:pt x="127597" y="9906"/>
                  </a:lnTo>
                  <a:cubicBezTo>
                    <a:pt x="127611" y="9948"/>
                    <a:pt x="127629" y="9993"/>
                    <a:pt x="127643" y="10039"/>
                  </a:cubicBezTo>
                  <a:cubicBezTo>
                    <a:pt x="127653" y="10088"/>
                    <a:pt x="127625" y="10122"/>
                    <a:pt x="127611" y="10168"/>
                  </a:cubicBezTo>
                  <a:lnTo>
                    <a:pt x="127597" y="9906"/>
                  </a:lnTo>
                  <a:close/>
                  <a:moveTo>
                    <a:pt x="128602" y="9906"/>
                  </a:moveTo>
                  <a:cubicBezTo>
                    <a:pt x="128591" y="9986"/>
                    <a:pt x="128588" y="10074"/>
                    <a:pt x="128584" y="10168"/>
                  </a:cubicBezTo>
                  <a:cubicBezTo>
                    <a:pt x="128574" y="10122"/>
                    <a:pt x="128567" y="10084"/>
                    <a:pt x="128553" y="10039"/>
                  </a:cubicBezTo>
                  <a:cubicBezTo>
                    <a:pt x="128539" y="9997"/>
                    <a:pt x="128584" y="9948"/>
                    <a:pt x="128602" y="9906"/>
                  </a:cubicBezTo>
                  <a:close/>
                  <a:moveTo>
                    <a:pt x="166814" y="9906"/>
                  </a:moveTo>
                  <a:cubicBezTo>
                    <a:pt x="166831" y="9948"/>
                    <a:pt x="166845" y="9993"/>
                    <a:pt x="166862" y="10039"/>
                  </a:cubicBezTo>
                  <a:cubicBezTo>
                    <a:pt x="166880" y="10088"/>
                    <a:pt x="166838" y="10122"/>
                    <a:pt x="166831" y="10168"/>
                  </a:cubicBezTo>
                  <a:cubicBezTo>
                    <a:pt x="166828" y="10081"/>
                    <a:pt x="166821" y="9986"/>
                    <a:pt x="166814" y="9906"/>
                  </a:cubicBezTo>
                  <a:close/>
                  <a:moveTo>
                    <a:pt x="167822" y="9906"/>
                  </a:moveTo>
                  <a:lnTo>
                    <a:pt x="167822" y="9906"/>
                  </a:lnTo>
                  <a:cubicBezTo>
                    <a:pt x="167811" y="9986"/>
                    <a:pt x="167808" y="10081"/>
                    <a:pt x="167804" y="10168"/>
                  </a:cubicBezTo>
                  <a:cubicBezTo>
                    <a:pt x="167794" y="10122"/>
                    <a:pt x="167780" y="10084"/>
                    <a:pt x="167773" y="10039"/>
                  </a:cubicBezTo>
                  <a:cubicBezTo>
                    <a:pt x="167762" y="9997"/>
                    <a:pt x="167804" y="9948"/>
                    <a:pt x="167822" y="9906"/>
                  </a:cubicBezTo>
                  <a:close/>
                  <a:moveTo>
                    <a:pt x="206034" y="9906"/>
                  </a:moveTo>
                  <a:lnTo>
                    <a:pt x="206034" y="9906"/>
                  </a:lnTo>
                  <a:cubicBezTo>
                    <a:pt x="206051" y="9948"/>
                    <a:pt x="206061" y="9993"/>
                    <a:pt x="206079" y="10039"/>
                  </a:cubicBezTo>
                  <a:cubicBezTo>
                    <a:pt x="206096" y="10088"/>
                    <a:pt x="206058" y="10122"/>
                    <a:pt x="206051" y="10168"/>
                  </a:cubicBezTo>
                  <a:cubicBezTo>
                    <a:pt x="206044" y="10081"/>
                    <a:pt x="206041" y="9986"/>
                    <a:pt x="206034" y="9906"/>
                  </a:cubicBezTo>
                  <a:close/>
                  <a:moveTo>
                    <a:pt x="207035" y="9906"/>
                  </a:moveTo>
                  <a:lnTo>
                    <a:pt x="207021" y="10168"/>
                  </a:lnTo>
                  <a:cubicBezTo>
                    <a:pt x="207010" y="10122"/>
                    <a:pt x="207000" y="10084"/>
                    <a:pt x="206993" y="10039"/>
                  </a:cubicBezTo>
                  <a:cubicBezTo>
                    <a:pt x="206982" y="9997"/>
                    <a:pt x="207021" y="9948"/>
                    <a:pt x="207035" y="9906"/>
                  </a:cubicBezTo>
                  <a:close/>
                  <a:moveTo>
                    <a:pt x="245320" y="9906"/>
                  </a:moveTo>
                  <a:cubicBezTo>
                    <a:pt x="245337" y="9948"/>
                    <a:pt x="245351" y="9993"/>
                    <a:pt x="245369" y="10039"/>
                  </a:cubicBezTo>
                  <a:cubicBezTo>
                    <a:pt x="245386" y="10088"/>
                    <a:pt x="245348" y="10122"/>
                    <a:pt x="245337" y="10168"/>
                  </a:cubicBezTo>
                  <a:cubicBezTo>
                    <a:pt x="245334" y="10081"/>
                    <a:pt x="245330" y="9986"/>
                    <a:pt x="245320" y="9906"/>
                  </a:cubicBezTo>
                  <a:close/>
                  <a:moveTo>
                    <a:pt x="246328" y="9906"/>
                  </a:moveTo>
                  <a:lnTo>
                    <a:pt x="246328" y="9906"/>
                  </a:lnTo>
                  <a:cubicBezTo>
                    <a:pt x="246321" y="9986"/>
                    <a:pt x="246314" y="10081"/>
                    <a:pt x="246310" y="10168"/>
                  </a:cubicBezTo>
                  <a:cubicBezTo>
                    <a:pt x="246303" y="10122"/>
                    <a:pt x="246289" y="10084"/>
                    <a:pt x="246279" y="10039"/>
                  </a:cubicBezTo>
                  <a:cubicBezTo>
                    <a:pt x="246272" y="9997"/>
                    <a:pt x="246310" y="9948"/>
                    <a:pt x="246328" y="9906"/>
                  </a:cubicBezTo>
                  <a:close/>
                  <a:moveTo>
                    <a:pt x="264553" y="9697"/>
                  </a:moveTo>
                  <a:lnTo>
                    <a:pt x="264553" y="9697"/>
                  </a:lnTo>
                  <a:cubicBezTo>
                    <a:pt x="264536" y="9843"/>
                    <a:pt x="264522" y="10000"/>
                    <a:pt x="264515" y="10168"/>
                  </a:cubicBezTo>
                  <a:cubicBezTo>
                    <a:pt x="264501" y="10102"/>
                    <a:pt x="264483" y="10039"/>
                    <a:pt x="264469" y="9976"/>
                  </a:cubicBezTo>
                  <a:cubicBezTo>
                    <a:pt x="264459" y="9910"/>
                    <a:pt x="264522" y="9788"/>
                    <a:pt x="264553" y="9697"/>
                  </a:cubicBezTo>
                  <a:close/>
                  <a:moveTo>
                    <a:pt x="12780" y="9631"/>
                  </a:moveTo>
                  <a:cubicBezTo>
                    <a:pt x="12812" y="9732"/>
                    <a:pt x="12840" y="9836"/>
                    <a:pt x="12868" y="9941"/>
                  </a:cubicBezTo>
                  <a:cubicBezTo>
                    <a:pt x="12864" y="9993"/>
                    <a:pt x="12854" y="10046"/>
                    <a:pt x="12847" y="10091"/>
                  </a:cubicBezTo>
                  <a:lnTo>
                    <a:pt x="12780" y="10213"/>
                  </a:lnTo>
                  <a:cubicBezTo>
                    <a:pt x="12752" y="10175"/>
                    <a:pt x="12731" y="10133"/>
                    <a:pt x="12711" y="10091"/>
                  </a:cubicBezTo>
                  <a:cubicBezTo>
                    <a:pt x="12704" y="10046"/>
                    <a:pt x="12697" y="9993"/>
                    <a:pt x="12690" y="9941"/>
                  </a:cubicBezTo>
                  <a:lnTo>
                    <a:pt x="12780" y="9631"/>
                  </a:lnTo>
                  <a:close/>
                  <a:moveTo>
                    <a:pt x="51993" y="9627"/>
                  </a:moveTo>
                  <a:lnTo>
                    <a:pt x="52084" y="9941"/>
                  </a:lnTo>
                  <a:cubicBezTo>
                    <a:pt x="52077" y="9993"/>
                    <a:pt x="52073" y="10046"/>
                    <a:pt x="52063" y="10091"/>
                  </a:cubicBezTo>
                  <a:cubicBezTo>
                    <a:pt x="52042" y="10133"/>
                    <a:pt x="52021" y="10175"/>
                    <a:pt x="51993" y="10213"/>
                  </a:cubicBezTo>
                  <a:lnTo>
                    <a:pt x="51927" y="10091"/>
                  </a:lnTo>
                  <a:cubicBezTo>
                    <a:pt x="51920" y="10046"/>
                    <a:pt x="51916" y="9993"/>
                    <a:pt x="51906" y="9941"/>
                  </a:cubicBezTo>
                  <a:cubicBezTo>
                    <a:pt x="51899" y="9889"/>
                    <a:pt x="51969" y="9732"/>
                    <a:pt x="51993" y="9627"/>
                  </a:cubicBezTo>
                  <a:close/>
                  <a:moveTo>
                    <a:pt x="91213" y="9631"/>
                  </a:moveTo>
                  <a:lnTo>
                    <a:pt x="91304" y="9941"/>
                  </a:lnTo>
                  <a:cubicBezTo>
                    <a:pt x="91297" y="9993"/>
                    <a:pt x="91286" y="10046"/>
                    <a:pt x="91283" y="10091"/>
                  </a:cubicBezTo>
                  <a:lnTo>
                    <a:pt x="91213" y="10213"/>
                  </a:lnTo>
                  <a:lnTo>
                    <a:pt x="91147" y="10091"/>
                  </a:lnTo>
                  <a:cubicBezTo>
                    <a:pt x="91140" y="10046"/>
                    <a:pt x="91129" y="9993"/>
                    <a:pt x="91126" y="9941"/>
                  </a:cubicBezTo>
                  <a:cubicBezTo>
                    <a:pt x="91122" y="9889"/>
                    <a:pt x="91182" y="9732"/>
                    <a:pt x="91213" y="9631"/>
                  </a:cubicBezTo>
                  <a:close/>
                  <a:moveTo>
                    <a:pt x="130559" y="9631"/>
                  </a:moveTo>
                  <a:cubicBezTo>
                    <a:pt x="130590" y="9732"/>
                    <a:pt x="130621" y="9836"/>
                    <a:pt x="130646" y="9941"/>
                  </a:cubicBezTo>
                  <a:cubicBezTo>
                    <a:pt x="130642" y="9993"/>
                    <a:pt x="130632" y="10046"/>
                    <a:pt x="130628" y="10091"/>
                  </a:cubicBezTo>
                  <a:lnTo>
                    <a:pt x="130559" y="10213"/>
                  </a:lnTo>
                  <a:cubicBezTo>
                    <a:pt x="130538" y="10175"/>
                    <a:pt x="130510" y="10136"/>
                    <a:pt x="130489" y="10091"/>
                  </a:cubicBezTo>
                  <a:cubicBezTo>
                    <a:pt x="130468" y="10049"/>
                    <a:pt x="130475" y="9993"/>
                    <a:pt x="130468" y="9941"/>
                  </a:cubicBezTo>
                  <a:lnTo>
                    <a:pt x="130559" y="9631"/>
                  </a:lnTo>
                  <a:close/>
                  <a:moveTo>
                    <a:pt x="169779" y="9627"/>
                  </a:moveTo>
                  <a:cubicBezTo>
                    <a:pt x="169803" y="9732"/>
                    <a:pt x="169834" y="9836"/>
                    <a:pt x="169866" y="9941"/>
                  </a:cubicBezTo>
                  <a:cubicBezTo>
                    <a:pt x="169855" y="9993"/>
                    <a:pt x="169852" y="10046"/>
                    <a:pt x="169845" y="10091"/>
                  </a:cubicBezTo>
                  <a:lnTo>
                    <a:pt x="169779" y="10213"/>
                  </a:lnTo>
                  <a:cubicBezTo>
                    <a:pt x="169751" y="10175"/>
                    <a:pt x="169730" y="10133"/>
                    <a:pt x="169709" y="10091"/>
                  </a:cubicBezTo>
                  <a:cubicBezTo>
                    <a:pt x="169698" y="10046"/>
                    <a:pt x="169695" y="9993"/>
                    <a:pt x="169688" y="9941"/>
                  </a:cubicBezTo>
                  <a:lnTo>
                    <a:pt x="169779" y="9627"/>
                  </a:lnTo>
                  <a:close/>
                  <a:moveTo>
                    <a:pt x="208991" y="9631"/>
                  </a:moveTo>
                  <a:lnTo>
                    <a:pt x="209086" y="9941"/>
                  </a:lnTo>
                  <a:cubicBezTo>
                    <a:pt x="209075" y="9993"/>
                    <a:pt x="209072" y="10046"/>
                    <a:pt x="209061" y="10091"/>
                  </a:cubicBezTo>
                  <a:cubicBezTo>
                    <a:pt x="209040" y="10133"/>
                    <a:pt x="209019" y="10175"/>
                    <a:pt x="208991" y="10213"/>
                  </a:cubicBezTo>
                  <a:lnTo>
                    <a:pt x="208929" y="10091"/>
                  </a:lnTo>
                  <a:cubicBezTo>
                    <a:pt x="208918" y="10046"/>
                    <a:pt x="208911" y="9993"/>
                    <a:pt x="208904" y="9941"/>
                  </a:cubicBezTo>
                  <a:cubicBezTo>
                    <a:pt x="208901" y="9889"/>
                    <a:pt x="208964" y="9732"/>
                    <a:pt x="208991" y="9631"/>
                  </a:cubicBezTo>
                  <a:close/>
                  <a:moveTo>
                    <a:pt x="248285" y="9627"/>
                  </a:moveTo>
                  <a:cubicBezTo>
                    <a:pt x="248316" y="9732"/>
                    <a:pt x="248344" y="9836"/>
                    <a:pt x="248372" y="9941"/>
                  </a:cubicBezTo>
                  <a:cubicBezTo>
                    <a:pt x="248365" y="9993"/>
                    <a:pt x="248361" y="10046"/>
                    <a:pt x="248351" y="10091"/>
                  </a:cubicBezTo>
                  <a:lnTo>
                    <a:pt x="248285" y="10213"/>
                  </a:lnTo>
                  <a:lnTo>
                    <a:pt x="248215" y="10091"/>
                  </a:lnTo>
                  <a:cubicBezTo>
                    <a:pt x="248208" y="10046"/>
                    <a:pt x="248204" y="9993"/>
                    <a:pt x="248194" y="9941"/>
                  </a:cubicBezTo>
                  <a:lnTo>
                    <a:pt x="248285" y="9627"/>
                  </a:lnTo>
                  <a:close/>
                  <a:moveTo>
                    <a:pt x="243265" y="9289"/>
                  </a:moveTo>
                  <a:cubicBezTo>
                    <a:pt x="243325" y="9477"/>
                    <a:pt x="243380" y="9669"/>
                    <a:pt x="243433" y="9871"/>
                  </a:cubicBezTo>
                  <a:cubicBezTo>
                    <a:pt x="243415" y="10000"/>
                    <a:pt x="243398" y="10122"/>
                    <a:pt x="243377" y="10238"/>
                  </a:cubicBezTo>
                  <a:cubicBezTo>
                    <a:pt x="243314" y="10126"/>
                    <a:pt x="243258" y="10018"/>
                    <a:pt x="243196" y="9924"/>
                  </a:cubicBezTo>
                  <a:cubicBezTo>
                    <a:pt x="243136" y="9826"/>
                    <a:pt x="243175" y="9707"/>
                    <a:pt x="243161" y="9599"/>
                  </a:cubicBezTo>
                  <a:cubicBezTo>
                    <a:pt x="243150" y="9491"/>
                    <a:pt x="243234" y="9386"/>
                    <a:pt x="243265" y="9289"/>
                  </a:cubicBezTo>
                  <a:close/>
                  <a:moveTo>
                    <a:pt x="7761" y="9289"/>
                  </a:moveTo>
                  <a:cubicBezTo>
                    <a:pt x="7824" y="9498"/>
                    <a:pt x="7887" y="9718"/>
                    <a:pt x="7949" y="9941"/>
                  </a:cubicBezTo>
                  <a:cubicBezTo>
                    <a:pt x="7932" y="10063"/>
                    <a:pt x="7918" y="10178"/>
                    <a:pt x="7900" y="10297"/>
                  </a:cubicBezTo>
                  <a:cubicBezTo>
                    <a:pt x="7831" y="10161"/>
                    <a:pt x="7761" y="10035"/>
                    <a:pt x="7691" y="9924"/>
                  </a:cubicBezTo>
                  <a:cubicBezTo>
                    <a:pt x="7621" y="9809"/>
                    <a:pt x="7670" y="9707"/>
                    <a:pt x="7660" y="9596"/>
                  </a:cubicBezTo>
                  <a:cubicBezTo>
                    <a:pt x="7653" y="9481"/>
                    <a:pt x="7726" y="9386"/>
                    <a:pt x="7761" y="9289"/>
                  </a:cubicBezTo>
                  <a:close/>
                  <a:moveTo>
                    <a:pt x="46974" y="9289"/>
                  </a:moveTo>
                  <a:cubicBezTo>
                    <a:pt x="47040" y="9498"/>
                    <a:pt x="47106" y="9718"/>
                    <a:pt x="47166" y="9941"/>
                  </a:cubicBezTo>
                  <a:cubicBezTo>
                    <a:pt x="47152" y="10063"/>
                    <a:pt x="47134" y="10178"/>
                    <a:pt x="47120" y="10297"/>
                  </a:cubicBezTo>
                  <a:cubicBezTo>
                    <a:pt x="47051" y="10161"/>
                    <a:pt x="46981" y="10035"/>
                    <a:pt x="46911" y="9924"/>
                  </a:cubicBezTo>
                  <a:cubicBezTo>
                    <a:pt x="46841" y="9809"/>
                    <a:pt x="46887" y="9707"/>
                    <a:pt x="46876" y="9596"/>
                  </a:cubicBezTo>
                  <a:lnTo>
                    <a:pt x="46974" y="9289"/>
                  </a:lnTo>
                  <a:close/>
                  <a:moveTo>
                    <a:pt x="86194" y="9289"/>
                  </a:moveTo>
                  <a:cubicBezTo>
                    <a:pt x="86260" y="9498"/>
                    <a:pt x="86323" y="9718"/>
                    <a:pt x="86382" y="9941"/>
                  </a:cubicBezTo>
                  <a:cubicBezTo>
                    <a:pt x="86368" y="10063"/>
                    <a:pt x="86351" y="10178"/>
                    <a:pt x="86340" y="10297"/>
                  </a:cubicBezTo>
                  <a:lnTo>
                    <a:pt x="86131" y="9924"/>
                  </a:lnTo>
                  <a:cubicBezTo>
                    <a:pt x="86121" y="9819"/>
                    <a:pt x="86107" y="9707"/>
                    <a:pt x="86096" y="9596"/>
                  </a:cubicBezTo>
                  <a:lnTo>
                    <a:pt x="86194" y="9289"/>
                  </a:lnTo>
                  <a:close/>
                  <a:moveTo>
                    <a:pt x="164759" y="9289"/>
                  </a:moveTo>
                  <a:cubicBezTo>
                    <a:pt x="164822" y="9498"/>
                    <a:pt x="164885" y="9718"/>
                    <a:pt x="164948" y="9941"/>
                  </a:cubicBezTo>
                  <a:cubicBezTo>
                    <a:pt x="164930" y="10063"/>
                    <a:pt x="164913" y="10178"/>
                    <a:pt x="164899" y="10297"/>
                  </a:cubicBezTo>
                  <a:cubicBezTo>
                    <a:pt x="164829" y="10161"/>
                    <a:pt x="164759" y="10035"/>
                    <a:pt x="164689" y="9924"/>
                  </a:cubicBezTo>
                  <a:cubicBezTo>
                    <a:pt x="164620" y="9809"/>
                    <a:pt x="164668" y="9707"/>
                    <a:pt x="164655" y="9596"/>
                  </a:cubicBezTo>
                  <a:cubicBezTo>
                    <a:pt x="164641" y="9481"/>
                    <a:pt x="164724" y="9386"/>
                    <a:pt x="164759" y="9289"/>
                  </a:cubicBezTo>
                  <a:close/>
                  <a:moveTo>
                    <a:pt x="203976" y="9289"/>
                  </a:moveTo>
                  <a:cubicBezTo>
                    <a:pt x="204038" y="9498"/>
                    <a:pt x="204101" y="9718"/>
                    <a:pt x="204164" y="9941"/>
                  </a:cubicBezTo>
                  <a:cubicBezTo>
                    <a:pt x="204150" y="10063"/>
                    <a:pt x="204133" y="10178"/>
                    <a:pt x="204119" y="10297"/>
                  </a:cubicBezTo>
                  <a:cubicBezTo>
                    <a:pt x="204049" y="10161"/>
                    <a:pt x="203976" y="10035"/>
                    <a:pt x="203909" y="9924"/>
                  </a:cubicBezTo>
                  <a:cubicBezTo>
                    <a:pt x="203843" y="9809"/>
                    <a:pt x="203888" y="9707"/>
                    <a:pt x="203874" y="9596"/>
                  </a:cubicBezTo>
                  <a:lnTo>
                    <a:pt x="203976" y="9289"/>
                  </a:lnTo>
                  <a:close/>
                  <a:moveTo>
                    <a:pt x="35704" y="9310"/>
                  </a:moveTo>
                  <a:lnTo>
                    <a:pt x="35704" y="9310"/>
                  </a:lnTo>
                  <a:cubicBezTo>
                    <a:pt x="35774" y="9509"/>
                    <a:pt x="35843" y="9721"/>
                    <a:pt x="35910" y="9945"/>
                  </a:cubicBezTo>
                  <a:cubicBezTo>
                    <a:pt x="35882" y="10108"/>
                    <a:pt x="35840" y="10269"/>
                    <a:pt x="35791" y="10426"/>
                  </a:cubicBezTo>
                  <a:cubicBezTo>
                    <a:pt x="35791" y="10426"/>
                    <a:pt x="35767" y="9965"/>
                    <a:pt x="35704" y="9310"/>
                  </a:cubicBezTo>
                  <a:close/>
                  <a:moveTo>
                    <a:pt x="74924" y="9310"/>
                  </a:moveTo>
                  <a:cubicBezTo>
                    <a:pt x="74994" y="9509"/>
                    <a:pt x="75060" y="9721"/>
                    <a:pt x="75130" y="9945"/>
                  </a:cubicBezTo>
                  <a:cubicBezTo>
                    <a:pt x="75091" y="10126"/>
                    <a:pt x="75049" y="10293"/>
                    <a:pt x="75011" y="10426"/>
                  </a:cubicBezTo>
                  <a:cubicBezTo>
                    <a:pt x="75011" y="10426"/>
                    <a:pt x="74987" y="9965"/>
                    <a:pt x="74920" y="9310"/>
                  </a:cubicBezTo>
                  <a:close/>
                  <a:moveTo>
                    <a:pt x="114137" y="9310"/>
                  </a:moveTo>
                  <a:lnTo>
                    <a:pt x="114137" y="9310"/>
                  </a:lnTo>
                  <a:cubicBezTo>
                    <a:pt x="114210" y="9509"/>
                    <a:pt x="114280" y="9721"/>
                    <a:pt x="114346" y="9945"/>
                  </a:cubicBezTo>
                  <a:cubicBezTo>
                    <a:pt x="114308" y="10126"/>
                    <a:pt x="114269" y="10293"/>
                    <a:pt x="114231" y="10426"/>
                  </a:cubicBezTo>
                  <a:cubicBezTo>
                    <a:pt x="114231" y="10426"/>
                    <a:pt x="114203" y="9965"/>
                    <a:pt x="114137" y="9310"/>
                  </a:cubicBezTo>
                  <a:close/>
                  <a:moveTo>
                    <a:pt x="153482" y="9310"/>
                  </a:moveTo>
                  <a:lnTo>
                    <a:pt x="153482" y="9310"/>
                  </a:lnTo>
                  <a:cubicBezTo>
                    <a:pt x="153555" y="9509"/>
                    <a:pt x="153625" y="9721"/>
                    <a:pt x="153692" y="9945"/>
                  </a:cubicBezTo>
                  <a:cubicBezTo>
                    <a:pt x="153653" y="10126"/>
                    <a:pt x="153615" y="10293"/>
                    <a:pt x="153569" y="10426"/>
                  </a:cubicBezTo>
                  <a:cubicBezTo>
                    <a:pt x="153569" y="10426"/>
                    <a:pt x="153545" y="9965"/>
                    <a:pt x="153482" y="9310"/>
                  </a:cubicBezTo>
                  <a:close/>
                  <a:moveTo>
                    <a:pt x="192702" y="9310"/>
                  </a:moveTo>
                  <a:cubicBezTo>
                    <a:pt x="192772" y="9509"/>
                    <a:pt x="192842" y="9721"/>
                    <a:pt x="192908" y="9945"/>
                  </a:cubicBezTo>
                  <a:cubicBezTo>
                    <a:pt x="192880" y="10108"/>
                    <a:pt x="192838" y="10269"/>
                    <a:pt x="192789" y="10426"/>
                  </a:cubicBezTo>
                  <a:cubicBezTo>
                    <a:pt x="192789" y="10426"/>
                    <a:pt x="192765" y="9965"/>
                    <a:pt x="192699" y="9310"/>
                  </a:cubicBezTo>
                  <a:close/>
                  <a:moveTo>
                    <a:pt x="231922" y="9310"/>
                  </a:moveTo>
                  <a:cubicBezTo>
                    <a:pt x="231988" y="9509"/>
                    <a:pt x="232058" y="9721"/>
                    <a:pt x="232128" y="9945"/>
                  </a:cubicBezTo>
                  <a:cubicBezTo>
                    <a:pt x="232089" y="10126"/>
                    <a:pt x="232048" y="10293"/>
                    <a:pt x="232009" y="10426"/>
                  </a:cubicBezTo>
                  <a:cubicBezTo>
                    <a:pt x="232009" y="10426"/>
                    <a:pt x="231985" y="9965"/>
                    <a:pt x="231919" y="9310"/>
                  </a:cubicBezTo>
                  <a:close/>
                  <a:moveTo>
                    <a:pt x="271212" y="9313"/>
                  </a:moveTo>
                  <a:cubicBezTo>
                    <a:pt x="271281" y="9509"/>
                    <a:pt x="271351" y="9721"/>
                    <a:pt x="271418" y="9945"/>
                  </a:cubicBezTo>
                  <a:cubicBezTo>
                    <a:pt x="271386" y="10108"/>
                    <a:pt x="271348" y="10269"/>
                    <a:pt x="271299" y="10429"/>
                  </a:cubicBezTo>
                  <a:cubicBezTo>
                    <a:pt x="271299" y="10429"/>
                    <a:pt x="271271" y="9965"/>
                    <a:pt x="271208" y="9313"/>
                  </a:cubicBezTo>
                  <a:close/>
                  <a:moveTo>
                    <a:pt x="219124" y="10353"/>
                  </a:moveTo>
                  <a:cubicBezTo>
                    <a:pt x="219124" y="10391"/>
                    <a:pt x="219124" y="10426"/>
                    <a:pt x="219131" y="10461"/>
                  </a:cubicBezTo>
                  <a:lnTo>
                    <a:pt x="219117" y="10426"/>
                  </a:lnTo>
                  <a:cubicBezTo>
                    <a:pt x="219117" y="10401"/>
                    <a:pt x="219121" y="10377"/>
                    <a:pt x="219124" y="10353"/>
                  </a:cubicBezTo>
                  <a:close/>
                  <a:moveTo>
                    <a:pt x="22906" y="10353"/>
                  </a:moveTo>
                  <a:cubicBezTo>
                    <a:pt x="22906" y="10388"/>
                    <a:pt x="22913" y="10429"/>
                    <a:pt x="22913" y="10464"/>
                  </a:cubicBezTo>
                  <a:lnTo>
                    <a:pt x="22899" y="10429"/>
                  </a:lnTo>
                  <a:cubicBezTo>
                    <a:pt x="22903" y="10405"/>
                    <a:pt x="22906" y="10377"/>
                    <a:pt x="22906" y="10353"/>
                  </a:cubicBezTo>
                  <a:close/>
                  <a:moveTo>
                    <a:pt x="62126" y="10353"/>
                  </a:moveTo>
                  <a:cubicBezTo>
                    <a:pt x="62126" y="10391"/>
                    <a:pt x="62126" y="10426"/>
                    <a:pt x="62130" y="10464"/>
                  </a:cubicBezTo>
                  <a:lnTo>
                    <a:pt x="62119" y="10429"/>
                  </a:lnTo>
                  <a:cubicBezTo>
                    <a:pt x="62123" y="10401"/>
                    <a:pt x="62123" y="10381"/>
                    <a:pt x="62126" y="10353"/>
                  </a:cubicBezTo>
                  <a:close/>
                  <a:moveTo>
                    <a:pt x="101346" y="10353"/>
                  </a:moveTo>
                  <a:lnTo>
                    <a:pt x="101346" y="10464"/>
                  </a:lnTo>
                  <a:cubicBezTo>
                    <a:pt x="101343" y="10454"/>
                    <a:pt x="101343" y="10440"/>
                    <a:pt x="101336" y="10429"/>
                  </a:cubicBezTo>
                  <a:cubicBezTo>
                    <a:pt x="101339" y="10401"/>
                    <a:pt x="101343" y="10377"/>
                    <a:pt x="101346" y="10353"/>
                  </a:cubicBezTo>
                  <a:close/>
                  <a:moveTo>
                    <a:pt x="140688" y="10353"/>
                  </a:moveTo>
                  <a:cubicBezTo>
                    <a:pt x="140691" y="10391"/>
                    <a:pt x="140691" y="10426"/>
                    <a:pt x="140691" y="10464"/>
                  </a:cubicBezTo>
                  <a:lnTo>
                    <a:pt x="140678" y="10429"/>
                  </a:lnTo>
                  <a:cubicBezTo>
                    <a:pt x="140684" y="10405"/>
                    <a:pt x="140688" y="10377"/>
                    <a:pt x="140688" y="10353"/>
                  </a:cubicBezTo>
                  <a:close/>
                  <a:moveTo>
                    <a:pt x="179908" y="10353"/>
                  </a:moveTo>
                  <a:cubicBezTo>
                    <a:pt x="179904" y="10391"/>
                    <a:pt x="179908" y="10426"/>
                    <a:pt x="179911" y="10464"/>
                  </a:cubicBezTo>
                  <a:lnTo>
                    <a:pt x="179897" y="10429"/>
                  </a:lnTo>
                  <a:cubicBezTo>
                    <a:pt x="179901" y="10401"/>
                    <a:pt x="179901" y="10381"/>
                    <a:pt x="179908" y="10353"/>
                  </a:cubicBezTo>
                  <a:close/>
                  <a:moveTo>
                    <a:pt x="258414" y="10353"/>
                  </a:moveTo>
                  <a:cubicBezTo>
                    <a:pt x="258414" y="10388"/>
                    <a:pt x="258417" y="10429"/>
                    <a:pt x="258417" y="10464"/>
                  </a:cubicBezTo>
                  <a:lnTo>
                    <a:pt x="258407" y="10429"/>
                  </a:lnTo>
                  <a:cubicBezTo>
                    <a:pt x="258410" y="10401"/>
                    <a:pt x="258410" y="10381"/>
                    <a:pt x="258414" y="10353"/>
                  </a:cubicBezTo>
                  <a:close/>
                  <a:moveTo>
                    <a:pt x="32812" y="10328"/>
                  </a:moveTo>
                  <a:cubicBezTo>
                    <a:pt x="32812" y="10335"/>
                    <a:pt x="32819" y="10342"/>
                    <a:pt x="32819" y="10349"/>
                  </a:cubicBezTo>
                  <a:cubicBezTo>
                    <a:pt x="32819" y="10360"/>
                    <a:pt x="32805" y="10464"/>
                    <a:pt x="32795" y="10524"/>
                  </a:cubicBezTo>
                  <a:cubicBezTo>
                    <a:pt x="32791" y="10506"/>
                    <a:pt x="32784" y="10489"/>
                    <a:pt x="32774" y="10471"/>
                  </a:cubicBezTo>
                  <a:lnTo>
                    <a:pt x="32788" y="10419"/>
                  </a:lnTo>
                  <a:lnTo>
                    <a:pt x="32812" y="10328"/>
                  </a:lnTo>
                  <a:close/>
                  <a:moveTo>
                    <a:pt x="72032" y="10328"/>
                  </a:moveTo>
                  <a:cubicBezTo>
                    <a:pt x="72036" y="10335"/>
                    <a:pt x="72036" y="10342"/>
                    <a:pt x="72036" y="10349"/>
                  </a:cubicBezTo>
                  <a:cubicBezTo>
                    <a:pt x="72029" y="10405"/>
                    <a:pt x="72025" y="10464"/>
                    <a:pt x="72015" y="10524"/>
                  </a:cubicBezTo>
                  <a:lnTo>
                    <a:pt x="71994" y="10471"/>
                  </a:lnTo>
                  <a:lnTo>
                    <a:pt x="72008" y="10419"/>
                  </a:lnTo>
                  <a:lnTo>
                    <a:pt x="72032" y="10328"/>
                  </a:lnTo>
                  <a:close/>
                  <a:moveTo>
                    <a:pt x="111249" y="10328"/>
                  </a:moveTo>
                  <a:cubicBezTo>
                    <a:pt x="111252" y="10332"/>
                    <a:pt x="111252" y="10342"/>
                    <a:pt x="111256" y="10349"/>
                  </a:cubicBezTo>
                  <a:cubicBezTo>
                    <a:pt x="111259" y="10360"/>
                    <a:pt x="111238" y="10464"/>
                    <a:pt x="111235" y="10524"/>
                  </a:cubicBezTo>
                  <a:lnTo>
                    <a:pt x="111207" y="10471"/>
                  </a:lnTo>
                  <a:cubicBezTo>
                    <a:pt x="111217" y="10454"/>
                    <a:pt x="111221" y="10436"/>
                    <a:pt x="111224" y="10419"/>
                  </a:cubicBezTo>
                  <a:cubicBezTo>
                    <a:pt x="111235" y="10388"/>
                    <a:pt x="111238" y="10360"/>
                    <a:pt x="111249" y="10328"/>
                  </a:cubicBezTo>
                  <a:close/>
                  <a:moveTo>
                    <a:pt x="150594" y="10328"/>
                  </a:moveTo>
                  <a:cubicBezTo>
                    <a:pt x="150598" y="10335"/>
                    <a:pt x="150598" y="10342"/>
                    <a:pt x="150598" y="10349"/>
                  </a:cubicBezTo>
                  <a:cubicBezTo>
                    <a:pt x="150594" y="10405"/>
                    <a:pt x="150584" y="10464"/>
                    <a:pt x="150580" y="10524"/>
                  </a:cubicBezTo>
                  <a:lnTo>
                    <a:pt x="150556" y="10471"/>
                  </a:lnTo>
                  <a:lnTo>
                    <a:pt x="150566" y="10419"/>
                  </a:lnTo>
                  <a:cubicBezTo>
                    <a:pt x="150577" y="10384"/>
                    <a:pt x="150584" y="10360"/>
                    <a:pt x="150594" y="10328"/>
                  </a:cubicBezTo>
                  <a:close/>
                  <a:moveTo>
                    <a:pt x="189811" y="10328"/>
                  </a:moveTo>
                  <a:cubicBezTo>
                    <a:pt x="189814" y="10335"/>
                    <a:pt x="189814" y="10342"/>
                    <a:pt x="189818" y="10349"/>
                  </a:cubicBezTo>
                  <a:cubicBezTo>
                    <a:pt x="189811" y="10405"/>
                    <a:pt x="189804" y="10464"/>
                    <a:pt x="189797" y="10524"/>
                  </a:cubicBezTo>
                  <a:lnTo>
                    <a:pt x="189772" y="10471"/>
                  </a:lnTo>
                  <a:lnTo>
                    <a:pt x="189786" y="10419"/>
                  </a:lnTo>
                  <a:lnTo>
                    <a:pt x="189811" y="10328"/>
                  </a:lnTo>
                  <a:close/>
                  <a:moveTo>
                    <a:pt x="229030" y="10328"/>
                  </a:moveTo>
                  <a:cubicBezTo>
                    <a:pt x="229030" y="10335"/>
                    <a:pt x="229034" y="10342"/>
                    <a:pt x="229037" y="10349"/>
                  </a:cubicBezTo>
                  <a:cubicBezTo>
                    <a:pt x="229027" y="10405"/>
                    <a:pt x="229023" y="10464"/>
                    <a:pt x="229013" y="10524"/>
                  </a:cubicBezTo>
                  <a:cubicBezTo>
                    <a:pt x="229006" y="10506"/>
                    <a:pt x="228999" y="10489"/>
                    <a:pt x="228992" y="10471"/>
                  </a:cubicBezTo>
                  <a:lnTo>
                    <a:pt x="229006" y="10419"/>
                  </a:lnTo>
                  <a:lnTo>
                    <a:pt x="229030" y="10328"/>
                  </a:lnTo>
                  <a:close/>
                  <a:moveTo>
                    <a:pt x="268320" y="10328"/>
                  </a:moveTo>
                  <a:cubicBezTo>
                    <a:pt x="268324" y="10335"/>
                    <a:pt x="268324" y="10342"/>
                    <a:pt x="268324" y="10349"/>
                  </a:cubicBezTo>
                  <a:cubicBezTo>
                    <a:pt x="268320" y="10405"/>
                    <a:pt x="268313" y="10464"/>
                    <a:pt x="268303" y="10524"/>
                  </a:cubicBezTo>
                  <a:lnTo>
                    <a:pt x="268282" y="10471"/>
                  </a:lnTo>
                  <a:lnTo>
                    <a:pt x="268296" y="10419"/>
                  </a:lnTo>
                  <a:lnTo>
                    <a:pt x="268320" y="10328"/>
                  </a:lnTo>
                  <a:close/>
                  <a:moveTo>
                    <a:pt x="9470" y="10231"/>
                  </a:moveTo>
                  <a:lnTo>
                    <a:pt x="9470" y="10231"/>
                  </a:lnTo>
                  <a:cubicBezTo>
                    <a:pt x="9467" y="10328"/>
                    <a:pt x="9456" y="10429"/>
                    <a:pt x="9453" y="10534"/>
                  </a:cubicBezTo>
                  <a:cubicBezTo>
                    <a:pt x="9449" y="10558"/>
                    <a:pt x="9449" y="10586"/>
                    <a:pt x="9449" y="10614"/>
                  </a:cubicBezTo>
                  <a:cubicBezTo>
                    <a:pt x="9432" y="10583"/>
                    <a:pt x="9418" y="10551"/>
                    <a:pt x="9404" y="10520"/>
                  </a:cubicBezTo>
                  <a:cubicBezTo>
                    <a:pt x="9428" y="10419"/>
                    <a:pt x="9449" y="10321"/>
                    <a:pt x="9470" y="10231"/>
                  </a:cubicBezTo>
                  <a:close/>
                  <a:moveTo>
                    <a:pt x="48683" y="10231"/>
                  </a:moveTo>
                  <a:cubicBezTo>
                    <a:pt x="48680" y="10328"/>
                    <a:pt x="48676" y="10429"/>
                    <a:pt x="48666" y="10534"/>
                  </a:cubicBezTo>
                  <a:cubicBezTo>
                    <a:pt x="48669" y="10558"/>
                    <a:pt x="48666" y="10586"/>
                    <a:pt x="48662" y="10614"/>
                  </a:cubicBezTo>
                  <a:lnTo>
                    <a:pt x="48620" y="10520"/>
                  </a:lnTo>
                  <a:cubicBezTo>
                    <a:pt x="48641" y="10419"/>
                    <a:pt x="48666" y="10321"/>
                    <a:pt x="48683" y="10231"/>
                  </a:cubicBezTo>
                  <a:close/>
                  <a:moveTo>
                    <a:pt x="127248" y="10231"/>
                  </a:moveTo>
                  <a:lnTo>
                    <a:pt x="127248" y="10231"/>
                  </a:lnTo>
                  <a:cubicBezTo>
                    <a:pt x="127245" y="10328"/>
                    <a:pt x="127238" y="10429"/>
                    <a:pt x="127231" y="10534"/>
                  </a:cubicBezTo>
                  <a:cubicBezTo>
                    <a:pt x="127231" y="10558"/>
                    <a:pt x="127228" y="10590"/>
                    <a:pt x="127228" y="10614"/>
                  </a:cubicBezTo>
                  <a:cubicBezTo>
                    <a:pt x="127210" y="10583"/>
                    <a:pt x="127196" y="10551"/>
                    <a:pt x="127182" y="10520"/>
                  </a:cubicBezTo>
                  <a:lnTo>
                    <a:pt x="127248" y="10231"/>
                  </a:lnTo>
                  <a:close/>
                  <a:moveTo>
                    <a:pt x="166468" y="10231"/>
                  </a:moveTo>
                  <a:lnTo>
                    <a:pt x="166468" y="10231"/>
                  </a:lnTo>
                  <a:cubicBezTo>
                    <a:pt x="166461" y="10328"/>
                    <a:pt x="166454" y="10429"/>
                    <a:pt x="166451" y="10534"/>
                  </a:cubicBezTo>
                  <a:cubicBezTo>
                    <a:pt x="166447" y="10558"/>
                    <a:pt x="166447" y="10590"/>
                    <a:pt x="166444" y="10614"/>
                  </a:cubicBezTo>
                  <a:lnTo>
                    <a:pt x="166399" y="10520"/>
                  </a:lnTo>
                  <a:cubicBezTo>
                    <a:pt x="166420" y="10419"/>
                    <a:pt x="166447" y="10325"/>
                    <a:pt x="166468" y="10231"/>
                  </a:cubicBezTo>
                  <a:close/>
                  <a:moveTo>
                    <a:pt x="205681" y="10231"/>
                  </a:moveTo>
                  <a:cubicBezTo>
                    <a:pt x="205678" y="10328"/>
                    <a:pt x="205674" y="10429"/>
                    <a:pt x="205667" y="10534"/>
                  </a:cubicBezTo>
                  <a:cubicBezTo>
                    <a:pt x="205667" y="10558"/>
                    <a:pt x="205664" y="10586"/>
                    <a:pt x="205660" y="10614"/>
                  </a:cubicBezTo>
                  <a:cubicBezTo>
                    <a:pt x="205646" y="10586"/>
                    <a:pt x="205632" y="10555"/>
                    <a:pt x="205618" y="10520"/>
                  </a:cubicBezTo>
                  <a:cubicBezTo>
                    <a:pt x="205639" y="10419"/>
                    <a:pt x="205664" y="10321"/>
                    <a:pt x="205681" y="10231"/>
                  </a:cubicBezTo>
                  <a:close/>
                  <a:moveTo>
                    <a:pt x="87903" y="10227"/>
                  </a:moveTo>
                  <a:lnTo>
                    <a:pt x="87903" y="10227"/>
                  </a:lnTo>
                  <a:cubicBezTo>
                    <a:pt x="87899" y="10328"/>
                    <a:pt x="87896" y="10429"/>
                    <a:pt x="87886" y="10534"/>
                  </a:cubicBezTo>
                  <a:cubicBezTo>
                    <a:pt x="87886" y="10558"/>
                    <a:pt x="87882" y="10590"/>
                    <a:pt x="87882" y="10614"/>
                  </a:cubicBezTo>
                  <a:cubicBezTo>
                    <a:pt x="87882" y="10618"/>
                    <a:pt x="87881" y="10620"/>
                    <a:pt x="87880" y="10620"/>
                  </a:cubicBezTo>
                  <a:cubicBezTo>
                    <a:pt x="87874" y="10620"/>
                    <a:pt x="87849" y="10550"/>
                    <a:pt x="87840" y="10520"/>
                  </a:cubicBezTo>
                  <a:lnTo>
                    <a:pt x="87903" y="10227"/>
                  </a:lnTo>
                  <a:close/>
                  <a:moveTo>
                    <a:pt x="244978" y="10227"/>
                  </a:moveTo>
                  <a:cubicBezTo>
                    <a:pt x="244967" y="10328"/>
                    <a:pt x="244964" y="10429"/>
                    <a:pt x="244960" y="10534"/>
                  </a:cubicBezTo>
                  <a:cubicBezTo>
                    <a:pt x="244953" y="10562"/>
                    <a:pt x="244953" y="10590"/>
                    <a:pt x="244950" y="10621"/>
                  </a:cubicBezTo>
                  <a:cubicBezTo>
                    <a:pt x="244936" y="10586"/>
                    <a:pt x="244922" y="10551"/>
                    <a:pt x="244908" y="10520"/>
                  </a:cubicBezTo>
                  <a:cubicBezTo>
                    <a:pt x="244933" y="10419"/>
                    <a:pt x="244953" y="10325"/>
                    <a:pt x="244978" y="10227"/>
                  </a:cubicBezTo>
                  <a:close/>
                  <a:moveTo>
                    <a:pt x="21117" y="9739"/>
                  </a:moveTo>
                  <a:cubicBezTo>
                    <a:pt x="21117" y="9788"/>
                    <a:pt x="21120" y="9840"/>
                    <a:pt x="21124" y="9892"/>
                  </a:cubicBezTo>
                  <a:cubicBezTo>
                    <a:pt x="21047" y="10150"/>
                    <a:pt x="20967" y="10412"/>
                    <a:pt x="20897" y="10667"/>
                  </a:cubicBezTo>
                  <a:lnTo>
                    <a:pt x="20894" y="10667"/>
                  </a:lnTo>
                  <a:cubicBezTo>
                    <a:pt x="20967" y="10335"/>
                    <a:pt x="21044" y="10021"/>
                    <a:pt x="21117" y="9739"/>
                  </a:cubicBezTo>
                  <a:close/>
                  <a:moveTo>
                    <a:pt x="60330" y="9739"/>
                  </a:moveTo>
                  <a:lnTo>
                    <a:pt x="60344" y="9892"/>
                  </a:lnTo>
                  <a:cubicBezTo>
                    <a:pt x="60260" y="10154"/>
                    <a:pt x="60187" y="10412"/>
                    <a:pt x="60117" y="10667"/>
                  </a:cubicBezTo>
                  <a:lnTo>
                    <a:pt x="60113" y="10667"/>
                  </a:lnTo>
                  <a:cubicBezTo>
                    <a:pt x="60187" y="10335"/>
                    <a:pt x="60260" y="10021"/>
                    <a:pt x="60330" y="9739"/>
                  </a:cubicBezTo>
                  <a:close/>
                  <a:moveTo>
                    <a:pt x="99550" y="9735"/>
                  </a:moveTo>
                  <a:lnTo>
                    <a:pt x="99564" y="9892"/>
                  </a:lnTo>
                  <a:cubicBezTo>
                    <a:pt x="99480" y="10147"/>
                    <a:pt x="99407" y="10408"/>
                    <a:pt x="99330" y="10667"/>
                  </a:cubicBezTo>
                  <a:cubicBezTo>
                    <a:pt x="99407" y="10335"/>
                    <a:pt x="99480" y="10021"/>
                    <a:pt x="99550" y="9735"/>
                  </a:cubicBezTo>
                  <a:close/>
                  <a:moveTo>
                    <a:pt x="123499" y="9495"/>
                  </a:moveTo>
                  <a:cubicBezTo>
                    <a:pt x="123548" y="9568"/>
                    <a:pt x="123589" y="9648"/>
                    <a:pt x="123638" y="9725"/>
                  </a:cubicBezTo>
                  <a:cubicBezTo>
                    <a:pt x="123687" y="9805"/>
                    <a:pt x="123666" y="9822"/>
                    <a:pt x="123684" y="9868"/>
                  </a:cubicBezTo>
                  <a:cubicBezTo>
                    <a:pt x="123659" y="10091"/>
                    <a:pt x="123638" y="10311"/>
                    <a:pt x="123614" y="10517"/>
                  </a:cubicBezTo>
                  <a:cubicBezTo>
                    <a:pt x="123603" y="10565"/>
                    <a:pt x="123589" y="10614"/>
                    <a:pt x="123579" y="10667"/>
                  </a:cubicBezTo>
                  <a:cubicBezTo>
                    <a:pt x="123548" y="10272"/>
                    <a:pt x="123520" y="9868"/>
                    <a:pt x="123499" y="9495"/>
                  </a:cubicBezTo>
                  <a:close/>
                  <a:moveTo>
                    <a:pt x="138895" y="9739"/>
                  </a:moveTo>
                  <a:cubicBezTo>
                    <a:pt x="138899" y="9788"/>
                    <a:pt x="138899" y="9840"/>
                    <a:pt x="138906" y="9892"/>
                  </a:cubicBezTo>
                  <a:cubicBezTo>
                    <a:pt x="138825" y="10150"/>
                    <a:pt x="138749" y="10412"/>
                    <a:pt x="138679" y="10667"/>
                  </a:cubicBezTo>
                  <a:cubicBezTo>
                    <a:pt x="138752" y="10335"/>
                    <a:pt x="138822" y="10021"/>
                    <a:pt x="138895" y="9739"/>
                  </a:cubicBezTo>
                  <a:close/>
                  <a:moveTo>
                    <a:pt x="178112" y="9739"/>
                  </a:moveTo>
                  <a:lnTo>
                    <a:pt x="178122" y="9892"/>
                  </a:lnTo>
                  <a:cubicBezTo>
                    <a:pt x="178042" y="10150"/>
                    <a:pt x="177965" y="10412"/>
                    <a:pt x="177895" y="10667"/>
                  </a:cubicBezTo>
                  <a:lnTo>
                    <a:pt x="177892" y="10667"/>
                  </a:lnTo>
                  <a:cubicBezTo>
                    <a:pt x="177965" y="10335"/>
                    <a:pt x="178042" y="10021"/>
                    <a:pt x="178112" y="9739"/>
                  </a:cubicBezTo>
                  <a:close/>
                  <a:moveTo>
                    <a:pt x="217328" y="9739"/>
                  </a:moveTo>
                  <a:lnTo>
                    <a:pt x="217342" y="9892"/>
                  </a:lnTo>
                  <a:cubicBezTo>
                    <a:pt x="217258" y="10150"/>
                    <a:pt x="217185" y="10412"/>
                    <a:pt x="217112" y="10667"/>
                  </a:cubicBezTo>
                  <a:cubicBezTo>
                    <a:pt x="217185" y="10335"/>
                    <a:pt x="217258" y="10021"/>
                    <a:pt x="217328" y="9739"/>
                  </a:cubicBezTo>
                  <a:close/>
                  <a:moveTo>
                    <a:pt x="256621" y="9735"/>
                  </a:moveTo>
                  <a:cubicBezTo>
                    <a:pt x="256621" y="9788"/>
                    <a:pt x="256628" y="9840"/>
                    <a:pt x="256632" y="9892"/>
                  </a:cubicBezTo>
                  <a:cubicBezTo>
                    <a:pt x="256548" y="10147"/>
                    <a:pt x="256475" y="10408"/>
                    <a:pt x="256405" y="10667"/>
                  </a:cubicBezTo>
                  <a:cubicBezTo>
                    <a:pt x="256405" y="10667"/>
                    <a:pt x="256401" y="10663"/>
                    <a:pt x="256401" y="10663"/>
                  </a:cubicBezTo>
                  <a:cubicBezTo>
                    <a:pt x="256475" y="10332"/>
                    <a:pt x="256548" y="10018"/>
                    <a:pt x="256621" y="9735"/>
                  </a:cubicBezTo>
                  <a:close/>
                  <a:moveTo>
                    <a:pt x="37710" y="9142"/>
                  </a:moveTo>
                  <a:cubicBezTo>
                    <a:pt x="37724" y="9481"/>
                    <a:pt x="37744" y="9836"/>
                    <a:pt x="37776" y="10185"/>
                  </a:cubicBezTo>
                  <a:cubicBezTo>
                    <a:pt x="37741" y="10035"/>
                    <a:pt x="37685" y="9896"/>
                    <a:pt x="37605" y="9770"/>
                  </a:cubicBezTo>
                  <a:cubicBezTo>
                    <a:pt x="37605" y="9770"/>
                    <a:pt x="37591" y="10161"/>
                    <a:pt x="37563" y="10715"/>
                  </a:cubicBezTo>
                  <a:cubicBezTo>
                    <a:pt x="37511" y="10642"/>
                    <a:pt x="37451" y="10576"/>
                    <a:pt x="37396" y="10506"/>
                  </a:cubicBezTo>
                  <a:cubicBezTo>
                    <a:pt x="37504" y="10014"/>
                    <a:pt x="37608" y="9550"/>
                    <a:pt x="37710" y="9142"/>
                  </a:cubicBezTo>
                  <a:close/>
                  <a:moveTo>
                    <a:pt x="76929" y="9142"/>
                  </a:moveTo>
                  <a:cubicBezTo>
                    <a:pt x="76943" y="9481"/>
                    <a:pt x="76964" y="9836"/>
                    <a:pt x="76996" y="10185"/>
                  </a:cubicBezTo>
                  <a:cubicBezTo>
                    <a:pt x="76961" y="10035"/>
                    <a:pt x="76905" y="9896"/>
                    <a:pt x="76825" y="9770"/>
                  </a:cubicBezTo>
                  <a:cubicBezTo>
                    <a:pt x="76825" y="9770"/>
                    <a:pt x="76811" y="10157"/>
                    <a:pt x="76779" y="10715"/>
                  </a:cubicBezTo>
                  <a:lnTo>
                    <a:pt x="76616" y="10506"/>
                  </a:lnTo>
                  <a:cubicBezTo>
                    <a:pt x="76720" y="10014"/>
                    <a:pt x="76828" y="9557"/>
                    <a:pt x="76929" y="9142"/>
                  </a:cubicBezTo>
                  <a:close/>
                  <a:moveTo>
                    <a:pt x="116149" y="9142"/>
                  </a:moveTo>
                  <a:cubicBezTo>
                    <a:pt x="116163" y="9481"/>
                    <a:pt x="116184" y="9836"/>
                    <a:pt x="116209" y="10185"/>
                  </a:cubicBezTo>
                  <a:cubicBezTo>
                    <a:pt x="116181" y="10035"/>
                    <a:pt x="116121" y="9896"/>
                    <a:pt x="116038" y="9770"/>
                  </a:cubicBezTo>
                  <a:cubicBezTo>
                    <a:pt x="116038" y="9770"/>
                    <a:pt x="116027" y="10157"/>
                    <a:pt x="115999" y="10715"/>
                  </a:cubicBezTo>
                  <a:lnTo>
                    <a:pt x="115835" y="10506"/>
                  </a:lnTo>
                  <a:cubicBezTo>
                    <a:pt x="115940" y="10014"/>
                    <a:pt x="116045" y="9554"/>
                    <a:pt x="116149" y="9142"/>
                  </a:cubicBezTo>
                  <a:close/>
                  <a:moveTo>
                    <a:pt x="155488" y="9142"/>
                  </a:moveTo>
                  <a:cubicBezTo>
                    <a:pt x="155502" y="9481"/>
                    <a:pt x="155526" y="9836"/>
                    <a:pt x="155554" y="10185"/>
                  </a:cubicBezTo>
                  <a:cubicBezTo>
                    <a:pt x="155523" y="10035"/>
                    <a:pt x="155467" y="9896"/>
                    <a:pt x="155387" y="9770"/>
                  </a:cubicBezTo>
                  <a:cubicBezTo>
                    <a:pt x="155387" y="9770"/>
                    <a:pt x="155373" y="10161"/>
                    <a:pt x="155345" y="10715"/>
                  </a:cubicBezTo>
                  <a:lnTo>
                    <a:pt x="155174" y="10506"/>
                  </a:lnTo>
                  <a:cubicBezTo>
                    <a:pt x="155286" y="10014"/>
                    <a:pt x="155390" y="9557"/>
                    <a:pt x="155488" y="9142"/>
                  </a:cubicBezTo>
                  <a:close/>
                  <a:moveTo>
                    <a:pt x="194708" y="9142"/>
                  </a:moveTo>
                  <a:cubicBezTo>
                    <a:pt x="194722" y="9481"/>
                    <a:pt x="194743" y="9836"/>
                    <a:pt x="194774" y="10185"/>
                  </a:cubicBezTo>
                  <a:cubicBezTo>
                    <a:pt x="194739" y="10035"/>
                    <a:pt x="194683" y="9896"/>
                    <a:pt x="194603" y="9770"/>
                  </a:cubicBezTo>
                  <a:cubicBezTo>
                    <a:pt x="194603" y="9770"/>
                    <a:pt x="194593" y="10161"/>
                    <a:pt x="194561" y="10715"/>
                  </a:cubicBezTo>
                  <a:lnTo>
                    <a:pt x="194394" y="10506"/>
                  </a:lnTo>
                  <a:cubicBezTo>
                    <a:pt x="194505" y="10014"/>
                    <a:pt x="194607" y="9557"/>
                    <a:pt x="194708" y="9142"/>
                  </a:cubicBezTo>
                  <a:close/>
                  <a:moveTo>
                    <a:pt x="233928" y="9142"/>
                  </a:moveTo>
                  <a:cubicBezTo>
                    <a:pt x="233942" y="9481"/>
                    <a:pt x="233963" y="9836"/>
                    <a:pt x="233990" y="10185"/>
                  </a:cubicBezTo>
                  <a:cubicBezTo>
                    <a:pt x="233959" y="10035"/>
                    <a:pt x="233900" y="9896"/>
                    <a:pt x="233820" y="9770"/>
                  </a:cubicBezTo>
                  <a:cubicBezTo>
                    <a:pt x="233820" y="9770"/>
                    <a:pt x="233806" y="10157"/>
                    <a:pt x="233781" y="10715"/>
                  </a:cubicBezTo>
                  <a:lnTo>
                    <a:pt x="233614" y="10506"/>
                  </a:lnTo>
                  <a:cubicBezTo>
                    <a:pt x="233718" y="10014"/>
                    <a:pt x="233823" y="9550"/>
                    <a:pt x="233928" y="9142"/>
                  </a:cubicBezTo>
                  <a:close/>
                  <a:moveTo>
                    <a:pt x="273217" y="9142"/>
                  </a:moveTo>
                  <a:cubicBezTo>
                    <a:pt x="273231" y="9481"/>
                    <a:pt x="273252" y="9829"/>
                    <a:pt x="273280" y="10185"/>
                  </a:cubicBezTo>
                  <a:cubicBezTo>
                    <a:pt x="273249" y="10035"/>
                    <a:pt x="273193" y="9896"/>
                    <a:pt x="273113" y="9770"/>
                  </a:cubicBezTo>
                  <a:cubicBezTo>
                    <a:pt x="273113" y="9770"/>
                    <a:pt x="273099" y="10161"/>
                    <a:pt x="273067" y="10715"/>
                  </a:cubicBezTo>
                  <a:lnTo>
                    <a:pt x="272903" y="10506"/>
                  </a:lnTo>
                  <a:cubicBezTo>
                    <a:pt x="273012" y="10014"/>
                    <a:pt x="273116" y="9554"/>
                    <a:pt x="273217" y="9142"/>
                  </a:cubicBezTo>
                  <a:close/>
                  <a:moveTo>
                    <a:pt x="41027" y="9495"/>
                  </a:moveTo>
                  <a:lnTo>
                    <a:pt x="41121" y="9931"/>
                  </a:lnTo>
                  <a:cubicBezTo>
                    <a:pt x="40957" y="10081"/>
                    <a:pt x="40828" y="10401"/>
                    <a:pt x="40727" y="10789"/>
                  </a:cubicBezTo>
                  <a:cubicBezTo>
                    <a:pt x="40723" y="10768"/>
                    <a:pt x="40720" y="10747"/>
                    <a:pt x="40720" y="10726"/>
                  </a:cubicBezTo>
                  <a:cubicBezTo>
                    <a:pt x="40793" y="10388"/>
                    <a:pt x="40870" y="10081"/>
                    <a:pt x="40947" y="9805"/>
                  </a:cubicBezTo>
                  <a:cubicBezTo>
                    <a:pt x="40971" y="9697"/>
                    <a:pt x="40999" y="9596"/>
                    <a:pt x="41027" y="9495"/>
                  </a:cubicBezTo>
                  <a:close/>
                  <a:moveTo>
                    <a:pt x="119463" y="9495"/>
                  </a:moveTo>
                  <a:cubicBezTo>
                    <a:pt x="119494" y="9638"/>
                    <a:pt x="119522" y="9784"/>
                    <a:pt x="119557" y="9931"/>
                  </a:cubicBezTo>
                  <a:cubicBezTo>
                    <a:pt x="119397" y="10081"/>
                    <a:pt x="119264" y="10401"/>
                    <a:pt x="119160" y="10789"/>
                  </a:cubicBezTo>
                  <a:cubicBezTo>
                    <a:pt x="119156" y="10768"/>
                    <a:pt x="119156" y="10747"/>
                    <a:pt x="119153" y="10719"/>
                  </a:cubicBezTo>
                  <a:cubicBezTo>
                    <a:pt x="119229" y="10388"/>
                    <a:pt x="119306" y="10074"/>
                    <a:pt x="119379" y="9805"/>
                  </a:cubicBezTo>
                  <a:cubicBezTo>
                    <a:pt x="119411" y="9697"/>
                    <a:pt x="119435" y="9596"/>
                    <a:pt x="119463" y="9495"/>
                  </a:cubicBezTo>
                  <a:close/>
                  <a:moveTo>
                    <a:pt x="198025" y="9495"/>
                  </a:moveTo>
                  <a:lnTo>
                    <a:pt x="198119" y="9931"/>
                  </a:lnTo>
                  <a:cubicBezTo>
                    <a:pt x="197959" y="10081"/>
                    <a:pt x="197826" y="10401"/>
                    <a:pt x="197721" y="10789"/>
                  </a:cubicBezTo>
                  <a:cubicBezTo>
                    <a:pt x="197721" y="10768"/>
                    <a:pt x="197718" y="10743"/>
                    <a:pt x="197711" y="10719"/>
                  </a:cubicBezTo>
                  <a:cubicBezTo>
                    <a:pt x="197791" y="10388"/>
                    <a:pt x="197871" y="10074"/>
                    <a:pt x="197938" y="9805"/>
                  </a:cubicBezTo>
                  <a:cubicBezTo>
                    <a:pt x="197969" y="9697"/>
                    <a:pt x="197997" y="9596"/>
                    <a:pt x="198025" y="9495"/>
                  </a:cubicBezTo>
                  <a:close/>
                  <a:moveTo>
                    <a:pt x="237241" y="9495"/>
                  </a:moveTo>
                  <a:cubicBezTo>
                    <a:pt x="237273" y="9638"/>
                    <a:pt x="237308" y="9784"/>
                    <a:pt x="237339" y="9931"/>
                  </a:cubicBezTo>
                  <a:cubicBezTo>
                    <a:pt x="237175" y="10081"/>
                    <a:pt x="237046" y="10401"/>
                    <a:pt x="236941" y="10789"/>
                  </a:cubicBezTo>
                  <a:cubicBezTo>
                    <a:pt x="236934" y="10768"/>
                    <a:pt x="236934" y="10747"/>
                    <a:pt x="236931" y="10726"/>
                  </a:cubicBezTo>
                  <a:cubicBezTo>
                    <a:pt x="237011" y="10388"/>
                    <a:pt x="237084" y="10081"/>
                    <a:pt x="237158" y="9805"/>
                  </a:cubicBezTo>
                  <a:cubicBezTo>
                    <a:pt x="237189" y="9697"/>
                    <a:pt x="237217" y="9596"/>
                    <a:pt x="237241" y="9495"/>
                  </a:cubicBezTo>
                  <a:close/>
                  <a:moveTo>
                    <a:pt x="80247" y="9495"/>
                  </a:moveTo>
                  <a:lnTo>
                    <a:pt x="80337" y="9931"/>
                  </a:lnTo>
                  <a:cubicBezTo>
                    <a:pt x="80177" y="10081"/>
                    <a:pt x="80048" y="10401"/>
                    <a:pt x="79943" y="10796"/>
                  </a:cubicBezTo>
                  <a:cubicBezTo>
                    <a:pt x="79943" y="10771"/>
                    <a:pt x="79940" y="10747"/>
                    <a:pt x="79933" y="10726"/>
                  </a:cubicBezTo>
                  <a:cubicBezTo>
                    <a:pt x="80013" y="10388"/>
                    <a:pt x="80086" y="10081"/>
                    <a:pt x="80159" y="9805"/>
                  </a:cubicBezTo>
                  <a:cubicBezTo>
                    <a:pt x="80191" y="9697"/>
                    <a:pt x="80215" y="9596"/>
                    <a:pt x="80247" y="9495"/>
                  </a:cubicBezTo>
                  <a:close/>
                  <a:moveTo>
                    <a:pt x="158809" y="9495"/>
                  </a:moveTo>
                  <a:lnTo>
                    <a:pt x="158899" y="9931"/>
                  </a:lnTo>
                  <a:cubicBezTo>
                    <a:pt x="158739" y="10081"/>
                    <a:pt x="158606" y="10401"/>
                    <a:pt x="158509" y="10796"/>
                  </a:cubicBezTo>
                  <a:cubicBezTo>
                    <a:pt x="158502" y="10771"/>
                    <a:pt x="158498" y="10743"/>
                    <a:pt x="158498" y="10719"/>
                  </a:cubicBezTo>
                  <a:cubicBezTo>
                    <a:pt x="158571" y="10388"/>
                    <a:pt x="158652" y="10074"/>
                    <a:pt x="158725" y="9805"/>
                  </a:cubicBezTo>
                  <a:cubicBezTo>
                    <a:pt x="158753" y="9697"/>
                    <a:pt x="158781" y="9596"/>
                    <a:pt x="158809" y="9495"/>
                  </a:cubicBezTo>
                  <a:close/>
                  <a:moveTo>
                    <a:pt x="276535" y="9495"/>
                  </a:moveTo>
                  <a:lnTo>
                    <a:pt x="276625" y="9931"/>
                  </a:lnTo>
                  <a:cubicBezTo>
                    <a:pt x="276465" y="10081"/>
                    <a:pt x="276336" y="10401"/>
                    <a:pt x="276231" y="10796"/>
                  </a:cubicBezTo>
                  <a:cubicBezTo>
                    <a:pt x="276228" y="10768"/>
                    <a:pt x="276224" y="10743"/>
                    <a:pt x="276221" y="10719"/>
                  </a:cubicBezTo>
                  <a:cubicBezTo>
                    <a:pt x="276301" y="10388"/>
                    <a:pt x="276378" y="10074"/>
                    <a:pt x="276447" y="9805"/>
                  </a:cubicBezTo>
                  <a:cubicBezTo>
                    <a:pt x="276479" y="9697"/>
                    <a:pt x="276503" y="9596"/>
                    <a:pt x="276535" y="9495"/>
                  </a:cubicBezTo>
                  <a:close/>
                  <a:moveTo>
                    <a:pt x="241221" y="9495"/>
                  </a:moveTo>
                  <a:lnTo>
                    <a:pt x="241368" y="9725"/>
                  </a:lnTo>
                  <a:cubicBezTo>
                    <a:pt x="241392" y="9819"/>
                    <a:pt x="241420" y="9913"/>
                    <a:pt x="241448" y="10014"/>
                  </a:cubicBezTo>
                  <a:cubicBezTo>
                    <a:pt x="241431" y="10185"/>
                    <a:pt x="241413" y="10353"/>
                    <a:pt x="241396" y="10517"/>
                  </a:cubicBezTo>
                  <a:cubicBezTo>
                    <a:pt x="241378" y="10677"/>
                    <a:pt x="241343" y="10729"/>
                    <a:pt x="241319" y="10834"/>
                  </a:cubicBezTo>
                  <a:cubicBezTo>
                    <a:pt x="241281" y="10381"/>
                    <a:pt x="241249" y="9924"/>
                    <a:pt x="241221" y="9495"/>
                  </a:cubicBezTo>
                  <a:close/>
                  <a:moveTo>
                    <a:pt x="100408" y="9603"/>
                  </a:moveTo>
                  <a:cubicBezTo>
                    <a:pt x="100498" y="9882"/>
                    <a:pt x="100593" y="10175"/>
                    <a:pt x="100680" y="10478"/>
                  </a:cubicBezTo>
                  <a:cubicBezTo>
                    <a:pt x="100652" y="10625"/>
                    <a:pt x="100634" y="10771"/>
                    <a:pt x="100613" y="10914"/>
                  </a:cubicBezTo>
                  <a:cubicBezTo>
                    <a:pt x="100530" y="10764"/>
                    <a:pt x="100446" y="10632"/>
                    <a:pt x="100369" y="10517"/>
                  </a:cubicBezTo>
                  <a:cubicBezTo>
                    <a:pt x="100348" y="10332"/>
                    <a:pt x="100324" y="10140"/>
                    <a:pt x="100296" y="9941"/>
                  </a:cubicBezTo>
                  <a:cubicBezTo>
                    <a:pt x="100317" y="9871"/>
                    <a:pt x="100338" y="9802"/>
                    <a:pt x="100355" y="9732"/>
                  </a:cubicBezTo>
                  <a:lnTo>
                    <a:pt x="100408" y="9603"/>
                  </a:lnTo>
                  <a:close/>
                  <a:moveTo>
                    <a:pt x="257479" y="9603"/>
                  </a:moveTo>
                  <a:cubicBezTo>
                    <a:pt x="257566" y="9882"/>
                    <a:pt x="257661" y="10175"/>
                    <a:pt x="257748" y="10478"/>
                  </a:cubicBezTo>
                  <a:cubicBezTo>
                    <a:pt x="257727" y="10625"/>
                    <a:pt x="257702" y="10771"/>
                    <a:pt x="257685" y="10914"/>
                  </a:cubicBezTo>
                  <a:cubicBezTo>
                    <a:pt x="257598" y="10764"/>
                    <a:pt x="257518" y="10632"/>
                    <a:pt x="257441" y="10517"/>
                  </a:cubicBezTo>
                  <a:cubicBezTo>
                    <a:pt x="257420" y="10332"/>
                    <a:pt x="257392" y="10140"/>
                    <a:pt x="257368" y="9941"/>
                  </a:cubicBezTo>
                  <a:cubicBezTo>
                    <a:pt x="257385" y="9871"/>
                    <a:pt x="257406" y="9802"/>
                    <a:pt x="257427" y="9732"/>
                  </a:cubicBezTo>
                  <a:lnTo>
                    <a:pt x="257479" y="9603"/>
                  </a:lnTo>
                  <a:close/>
                  <a:moveTo>
                    <a:pt x="21975" y="9603"/>
                  </a:moveTo>
                  <a:cubicBezTo>
                    <a:pt x="22062" y="9882"/>
                    <a:pt x="22153" y="10175"/>
                    <a:pt x="22240" y="10482"/>
                  </a:cubicBezTo>
                  <a:cubicBezTo>
                    <a:pt x="22219" y="10625"/>
                    <a:pt x="22198" y="10771"/>
                    <a:pt x="22181" y="10918"/>
                  </a:cubicBezTo>
                  <a:cubicBezTo>
                    <a:pt x="22093" y="10764"/>
                    <a:pt x="22010" y="10632"/>
                    <a:pt x="21936" y="10517"/>
                  </a:cubicBezTo>
                  <a:cubicBezTo>
                    <a:pt x="21916" y="10332"/>
                    <a:pt x="21888" y="10140"/>
                    <a:pt x="21863" y="9941"/>
                  </a:cubicBezTo>
                  <a:cubicBezTo>
                    <a:pt x="21884" y="9871"/>
                    <a:pt x="21902" y="9802"/>
                    <a:pt x="21923" y="9732"/>
                  </a:cubicBezTo>
                  <a:lnTo>
                    <a:pt x="21975" y="9603"/>
                  </a:lnTo>
                  <a:close/>
                  <a:moveTo>
                    <a:pt x="61188" y="9603"/>
                  </a:moveTo>
                  <a:cubicBezTo>
                    <a:pt x="61282" y="9882"/>
                    <a:pt x="61373" y="10175"/>
                    <a:pt x="61460" y="10482"/>
                  </a:cubicBezTo>
                  <a:lnTo>
                    <a:pt x="61394" y="10918"/>
                  </a:lnTo>
                  <a:cubicBezTo>
                    <a:pt x="61310" y="10764"/>
                    <a:pt x="61230" y="10632"/>
                    <a:pt x="61149" y="10517"/>
                  </a:cubicBezTo>
                  <a:cubicBezTo>
                    <a:pt x="61132" y="10332"/>
                    <a:pt x="61108" y="10140"/>
                    <a:pt x="61080" y="9941"/>
                  </a:cubicBezTo>
                  <a:cubicBezTo>
                    <a:pt x="61097" y="9871"/>
                    <a:pt x="61118" y="9802"/>
                    <a:pt x="61142" y="9732"/>
                  </a:cubicBezTo>
                  <a:cubicBezTo>
                    <a:pt x="61163" y="9662"/>
                    <a:pt x="61177" y="9645"/>
                    <a:pt x="61188" y="9603"/>
                  </a:cubicBezTo>
                  <a:close/>
                  <a:moveTo>
                    <a:pt x="139753" y="9603"/>
                  </a:moveTo>
                  <a:cubicBezTo>
                    <a:pt x="139847" y="9882"/>
                    <a:pt x="139935" y="10175"/>
                    <a:pt x="140025" y="10482"/>
                  </a:cubicBezTo>
                  <a:cubicBezTo>
                    <a:pt x="139997" y="10628"/>
                    <a:pt x="139976" y="10771"/>
                    <a:pt x="139959" y="10918"/>
                  </a:cubicBezTo>
                  <a:cubicBezTo>
                    <a:pt x="139872" y="10764"/>
                    <a:pt x="139788" y="10632"/>
                    <a:pt x="139715" y="10517"/>
                  </a:cubicBezTo>
                  <a:cubicBezTo>
                    <a:pt x="139694" y="10332"/>
                    <a:pt x="139666" y="10140"/>
                    <a:pt x="139642" y="9941"/>
                  </a:cubicBezTo>
                  <a:cubicBezTo>
                    <a:pt x="139662" y="9871"/>
                    <a:pt x="139680" y="9802"/>
                    <a:pt x="139701" y="9732"/>
                  </a:cubicBezTo>
                  <a:lnTo>
                    <a:pt x="139753" y="9603"/>
                  </a:lnTo>
                  <a:close/>
                  <a:moveTo>
                    <a:pt x="178973" y="9603"/>
                  </a:moveTo>
                  <a:cubicBezTo>
                    <a:pt x="179060" y="9882"/>
                    <a:pt x="179151" y="10175"/>
                    <a:pt x="179238" y="10482"/>
                  </a:cubicBezTo>
                  <a:cubicBezTo>
                    <a:pt x="179217" y="10625"/>
                    <a:pt x="179196" y="10771"/>
                    <a:pt x="179179" y="10918"/>
                  </a:cubicBezTo>
                  <a:cubicBezTo>
                    <a:pt x="179092" y="10764"/>
                    <a:pt x="179008" y="10632"/>
                    <a:pt x="178935" y="10517"/>
                  </a:cubicBezTo>
                  <a:cubicBezTo>
                    <a:pt x="178910" y="10332"/>
                    <a:pt x="178886" y="10140"/>
                    <a:pt x="178861" y="9941"/>
                  </a:cubicBezTo>
                  <a:cubicBezTo>
                    <a:pt x="178875" y="9871"/>
                    <a:pt x="178900" y="9802"/>
                    <a:pt x="178921" y="9732"/>
                  </a:cubicBezTo>
                  <a:lnTo>
                    <a:pt x="178973" y="9603"/>
                  </a:lnTo>
                  <a:close/>
                  <a:moveTo>
                    <a:pt x="218190" y="9603"/>
                  </a:moveTo>
                  <a:cubicBezTo>
                    <a:pt x="218280" y="9882"/>
                    <a:pt x="218371" y="10175"/>
                    <a:pt x="218458" y="10482"/>
                  </a:cubicBezTo>
                  <a:lnTo>
                    <a:pt x="218392" y="10918"/>
                  </a:lnTo>
                  <a:cubicBezTo>
                    <a:pt x="218312" y="10764"/>
                    <a:pt x="218228" y="10632"/>
                    <a:pt x="218148" y="10517"/>
                  </a:cubicBezTo>
                  <a:cubicBezTo>
                    <a:pt x="218130" y="10332"/>
                    <a:pt x="218106" y="10140"/>
                    <a:pt x="218078" y="9941"/>
                  </a:cubicBezTo>
                  <a:cubicBezTo>
                    <a:pt x="218095" y="9871"/>
                    <a:pt x="218116" y="9802"/>
                    <a:pt x="218137" y="9732"/>
                  </a:cubicBezTo>
                  <a:lnTo>
                    <a:pt x="218190" y="9603"/>
                  </a:lnTo>
                  <a:close/>
                  <a:moveTo>
                    <a:pt x="7764" y="10785"/>
                  </a:moveTo>
                  <a:lnTo>
                    <a:pt x="7764" y="10785"/>
                  </a:lnTo>
                  <a:cubicBezTo>
                    <a:pt x="7778" y="10820"/>
                    <a:pt x="7789" y="10858"/>
                    <a:pt x="7799" y="10900"/>
                  </a:cubicBezTo>
                  <a:cubicBezTo>
                    <a:pt x="7813" y="10939"/>
                    <a:pt x="7789" y="10956"/>
                    <a:pt x="7778" y="10977"/>
                  </a:cubicBezTo>
                  <a:cubicBezTo>
                    <a:pt x="7778" y="10977"/>
                    <a:pt x="7775" y="10907"/>
                    <a:pt x="7764" y="10785"/>
                  </a:cubicBezTo>
                  <a:close/>
                  <a:moveTo>
                    <a:pt x="46984" y="10785"/>
                  </a:moveTo>
                  <a:cubicBezTo>
                    <a:pt x="46991" y="10820"/>
                    <a:pt x="47005" y="10858"/>
                    <a:pt x="47019" y="10900"/>
                  </a:cubicBezTo>
                  <a:cubicBezTo>
                    <a:pt x="47009" y="10925"/>
                    <a:pt x="47002" y="10949"/>
                    <a:pt x="46998" y="10977"/>
                  </a:cubicBezTo>
                  <a:cubicBezTo>
                    <a:pt x="46998" y="10977"/>
                    <a:pt x="46991" y="10907"/>
                    <a:pt x="46984" y="10785"/>
                  </a:cubicBezTo>
                  <a:close/>
                  <a:moveTo>
                    <a:pt x="86204" y="10785"/>
                  </a:moveTo>
                  <a:cubicBezTo>
                    <a:pt x="86211" y="10820"/>
                    <a:pt x="86225" y="10858"/>
                    <a:pt x="86236" y="10900"/>
                  </a:cubicBezTo>
                  <a:cubicBezTo>
                    <a:pt x="86229" y="10925"/>
                    <a:pt x="86222" y="10953"/>
                    <a:pt x="86211" y="10977"/>
                  </a:cubicBezTo>
                  <a:cubicBezTo>
                    <a:pt x="86211" y="10977"/>
                    <a:pt x="86208" y="10907"/>
                    <a:pt x="86204" y="10785"/>
                  </a:cubicBezTo>
                  <a:close/>
                  <a:moveTo>
                    <a:pt x="164763" y="10785"/>
                  </a:moveTo>
                  <a:cubicBezTo>
                    <a:pt x="164777" y="10820"/>
                    <a:pt x="164787" y="10858"/>
                    <a:pt x="164798" y="10900"/>
                  </a:cubicBezTo>
                  <a:cubicBezTo>
                    <a:pt x="164812" y="10939"/>
                    <a:pt x="164787" y="10956"/>
                    <a:pt x="164777" y="10977"/>
                  </a:cubicBezTo>
                  <a:cubicBezTo>
                    <a:pt x="164777" y="10977"/>
                    <a:pt x="164773" y="10907"/>
                    <a:pt x="164763" y="10785"/>
                  </a:cubicBezTo>
                  <a:close/>
                  <a:moveTo>
                    <a:pt x="203983" y="10785"/>
                  </a:moveTo>
                  <a:lnTo>
                    <a:pt x="203983" y="10785"/>
                  </a:lnTo>
                  <a:cubicBezTo>
                    <a:pt x="203993" y="10820"/>
                    <a:pt x="204004" y="10858"/>
                    <a:pt x="204017" y="10900"/>
                  </a:cubicBezTo>
                  <a:lnTo>
                    <a:pt x="203993" y="10977"/>
                  </a:lnTo>
                  <a:cubicBezTo>
                    <a:pt x="203993" y="10977"/>
                    <a:pt x="203993" y="10907"/>
                    <a:pt x="203983" y="10785"/>
                  </a:cubicBezTo>
                  <a:close/>
                  <a:moveTo>
                    <a:pt x="44937" y="9495"/>
                  </a:moveTo>
                  <a:lnTo>
                    <a:pt x="45080" y="9725"/>
                  </a:lnTo>
                  <a:lnTo>
                    <a:pt x="45216" y="10206"/>
                  </a:lnTo>
                  <a:cubicBezTo>
                    <a:pt x="45202" y="10311"/>
                    <a:pt x="45191" y="10415"/>
                    <a:pt x="45181" y="10517"/>
                  </a:cubicBezTo>
                  <a:lnTo>
                    <a:pt x="45048" y="11057"/>
                  </a:lnTo>
                  <a:cubicBezTo>
                    <a:pt x="45007" y="10538"/>
                    <a:pt x="44965" y="9993"/>
                    <a:pt x="44937" y="9495"/>
                  </a:cubicBezTo>
                  <a:close/>
                  <a:moveTo>
                    <a:pt x="84153" y="9495"/>
                  </a:moveTo>
                  <a:lnTo>
                    <a:pt x="84153" y="9495"/>
                  </a:lnTo>
                  <a:cubicBezTo>
                    <a:pt x="84202" y="9568"/>
                    <a:pt x="84251" y="9648"/>
                    <a:pt x="84293" y="9725"/>
                  </a:cubicBezTo>
                  <a:cubicBezTo>
                    <a:pt x="84338" y="9878"/>
                    <a:pt x="84387" y="10035"/>
                    <a:pt x="84429" y="10206"/>
                  </a:cubicBezTo>
                  <a:cubicBezTo>
                    <a:pt x="84474" y="10377"/>
                    <a:pt x="84408" y="10415"/>
                    <a:pt x="84397" y="10517"/>
                  </a:cubicBezTo>
                  <a:cubicBezTo>
                    <a:pt x="84352" y="10698"/>
                    <a:pt x="84307" y="10876"/>
                    <a:pt x="84268" y="11057"/>
                  </a:cubicBezTo>
                  <a:cubicBezTo>
                    <a:pt x="84220" y="10538"/>
                    <a:pt x="84185" y="9993"/>
                    <a:pt x="84153" y="9495"/>
                  </a:cubicBezTo>
                  <a:close/>
                  <a:moveTo>
                    <a:pt x="162715" y="9495"/>
                  </a:moveTo>
                  <a:lnTo>
                    <a:pt x="162858" y="9725"/>
                  </a:lnTo>
                  <a:lnTo>
                    <a:pt x="162994" y="10206"/>
                  </a:lnTo>
                  <a:cubicBezTo>
                    <a:pt x="162980" y="10311"/>
                    <a:pt x="162973" y="10415"/>
                    <a:pt x="162959" y="10517"/>
                  </a:cubicBezTo>
                  <a:cubicBezTo>
                    <a:pt x="162914" y="10698"/>
                    <a:pt x="162872" y="10883"/>
                    <a:pt x="162827" y="11057"/>
                  </a:cubicBezTo>
                  <a:cubicBezTo>
                    <a:pt x="162785" y="10538"/>
                    <a:pt x="162747" y="9997"/>
                    <a:pt x="162715" y="9495"/>
                  </a:cubicBezTo>
                  <a:close/>
                  <a:moveTo>
                    <a:pt x="201932" y="9495"/>
                  </a:moveTo>
                  <a:lnTo>
                    <a:pt x="201932" y="9495"/>
                  </a:lnTo>
                  <a:cubicBezTo>
                    <a:pt x="201980" y="9568"/>
                    <a:pt x="202029" y="9648"/>
                    <a:pt x="202071" y="9725"/>
                  </a:cubicBezTo>
                  <a:cubicBezTo>
                    <a:pt x="202116" y="9875"/>
                    <a:pt x="202165" y="10035"/>
                    <a:pt x="202207" y="10206"/>
                  </a:cubicBezTo>
                  <a:cubicBezTo>
                    <a:pt x="202252" y="10377"/>
                    <a:pt x="202186" y="10415"/>
                    <a:pt x="202179" y="10517"/>
                  </a:cubicBezTo>
                  <a:cubicBezTo>
                    <a:pt x="202130" y="10698"/>
                    <a:pt x="202085" y="10883"/>
                    <a:pt x="202047" y="11057"/>
                  </a:cubicBezTo>
                  <a:cubicBezTo>
                    <a:pt x="201998" y="10538"/>
                    <a:pt x="201963" y="9993"/>
                    <a:pt x="201932" y="9495"/>
                  </a:cubicBezTo>
                  <a:close/>
                  <a:moveTo>
                    <a:pt x="5717" y="9495"/>
                  </a:moveTo>
                  <a:lnTo>
                    <a:pt x="5860" y="9725"/>
                  </a:lnTo>
                  <a:cubicBezTo>
                    <a:pt x="5905" y="9875"/>
                    <a:pt x="5947" y="10035"/>
                    <a:pt x="5996" y="10206"/>
                  </a:cubicBezTo>
                  <a:cubicBezTo>
                    <a:pt x="5951" y="10611"/>
                    <a:pt x="5909" y="10987"/>
                    <a:pt x="5856" y="11312"/>
                  </a:cubicBezTo>
                  <a:cubicBezTo>
                    <a:pt x="5801" y="10715"/>
                    <a:pt x="5752" y="10074"/>
                    <a:pt x="5717" y="9495"/>
                  </a:cubicBezTo>
                  <a:close/>
                  <a:moveTo>
                    <a:pt x="17367" y="9666"/>
                  </a:moveTo>
                  <a:cubicBezTo>
                    <a:pt x="17423" y="9805"/>
                    <a:pt x="17479" y="9945"/>
                    <a:pt x="17531" y="10088"/>
                  </a:cubicBezTo>
                  <a:cubicBezTo>
                    <a:pt x="17489" y="10538"/>
                    <a:pt x="17437" y="10956"/>
                    <a:pt x="17381" y="11312"/>
                  </a:cubicBezTo>
                  <a:cubicBezTo>
                    <a:pt x="17336" y="10855"/>
                    <a:pt x="17301" y="10367"/>
                    <a:pt x="17269" y="9906"/>
                  </a:cubicBezTo>
                  <a:cubicBezTo>
                    <a:pt x="17301" y="9822"/>
                    <a:pt x="17332" y="9742"/>
                    <a:pt x="17367" y="9666"/>
                  </a:cubicBezTo>
                  <a:close/>
                  <a:moveTo>
                    <a:pt x="56580" y="9666"/>
                  </a:moveTo>
                  <a:cubicBezTo>
                    <a:pt x="56643" y="9805"/>
                    <a:pt x="56695" y="9945"/>
                    <a:pt x="56751" y="10088"/>
                  </a:cubicBezTo>
                  <a:cubicBezTo>
                    <a:pt x="56706" y="10538"/>
                    <a:pt x="56653" y="10956"/>
                    <a:pt x="56597" y="11312"/>
                  </a:cubicBezTo>
                  <a:cubicBezTo>
                    <a:pt x="56556" y="10855"/>
                    <a:pt x="56514" y="10367"/>
                    <a:pt x="56486" y="9903"/>
                  </a:cubicBezTo>
                  <a:lnTo>
                    <a:pt x="56580" y="9666"/>
                  </a:lnTo>
                  <a:close/>
                  <a:moveTo>
                    <a:pt x="95800" y="9666"/>
                  </a:moveTo>
                  <a:lnTo>
                    <a:pt x="95971" y="10088"/>
                  </a:lnTo>
                  <a:cubicBezTo>
                    <a:pt x="95922" y="10538"/>
                    <a:pt x="95873" y="10956"/>
                    <a:pt x="95817" y="11312"/>
                  </a:cubicBezTo>
                  <a:cubicBezTo>
                    <a:pt x="95776" y="10855"/>
                    <a:pt x="95734" y="10367"/>
                    <a:pt x="95706" y="9903"/>
                  </a:cubicBezTo>
                  <a:cubicBezTo>
                    <a:pt x="95734" y="9822"/>
                    <a:pt x="95769" y="9742"/>
                    <a:pt x="95800" y="9666"/>
                  </a:cubicBezTo>
                  <a:close/>
                  <a:moveTo>
                    <a:pt x="135145" y="9666"/>
                  </a:moveTo>
                  <a:cubicBezTo>
                    <a:pt x="135201" y="9805"/>
                    <a:pt x="135261" y="9945"/>
                    <a:pt x="135313" y="10088"/>
                  </a:cubicBezTo>
                  <a:cubicBezTo>
                    <a:pt x="135268" y="10538"/>
                    <a:pt x="135215" y="10956"/>
                    <a:pt x="135159" y="11312"/>
                  </a:cubicBezTo>
                  <a:cubicBezTo>
                    <a:pt x="135114" y="10855"/>
                    <a:pt x="135079" y="10367"/>
                    <a:pt x="135051" y="9903"/>
                  </a:cubicBezTo>
                  <a:cubicBezTo>
                    <a:pt x="135079" y="9822"/>
                    <a:pt x="135111" y="9742"/>
                    <a:pt x="135145" y="9666"/>
                  </a:cubicBezTo>
                  <a:close/>
                  <a:moveTo>
                    <a:pt x="174358" y="9666"/>
                  </a:moveTo>
                  <a:cubicBezTo>
                    <a:pt x="174421" y="9805"/>
                    <a:pt x="174473" y="9945"/>
                    <a:pt x="174529" y="10088"/>
                  </a:cubicBezTo>
                  <a:cubicBezTo>
                    <a:pt x="174487" y="10538"/>
                    <a:pt x="174435" y="10956"/>
                    <a:pt x="174376" y="11312"/>
                  </a:cubicBezTo>
                  <a:cubicBezTo>
                    <a:pt x="174334" y="10855"/>
                    <a:pt x="174299" y="10367"/>
                    <a:pt x="174268" y="9903"/>
                  </a:cubicBezTo>
                  <a:lnTo>
                    <a:pt x="174358" y="9666"/>
                  </a:lnTo>
                  <a:close/>
                  <a:moveTo>
                    <a:pt x="213578" y="9666"/>
                  </a:moveTo>
                  <a:lnTo>
                    <a:pt x="213749" y="10088"/>
                  </a:lnTo>
                  <a:cubicBezTo>
                    <a:pt x="213700" y="10538"/>
                    <a:pt x="213655" y="10956"/>
                    <a:pt x="213596" y="11312"/>
                  </a:cubicBezTo>
                  <a:cubicBezTo>
                    <a:pt x="213554" y="10855"/>
                    <a:pt x="213515" y="10367"/>
                    <a:pt x="213484" y="9903"/>
                  </a:cubicBezTo>
                  <a:cubicBezTo>
                    <a:pt x="213519" y="9822"/>
                    <a:pt x="213547" y="9742"/>
                    <a:pt x="213578" y="9666"/>
                  </a:cubicBezTo>
                  <a:close/>
                  <a:moveTo>
                    <a:pt x="252871" y="9666"/>
                  </a:moveTo>
                  <a:cubicBezTo>
                    <a:pt x="252931" y="9805"/>
                    <a:pt x="252983" y="9945"/>
                    <a:pt x="253039" y="10088"/>
                  </a:cubicBezTo>
                  <a:cubicBezTo>
                    <a:pt x="252994" y="10538"/>
                    <a:pt x="252941" y="10956"/>
                    <a:pt x="252885" y="11312"/>
                  </a:cubicBezTo>
                  <a:cubicBezTo>
                    <a:pt x="252844" y="10855"/>
                    <a:pt x="252809" y="10367"/>
                    <a:pt x="252777" y="9903"/>
                  </a:cubicBezTo>
                  <a:cubicBezTo>
                    <a:pt x="252809" y="9822"/>
                    <a:pt x="252837" y="9742"/>
                    <a:pt x="252871" y="9666"/>
                  </a:cubicBezTo>
                  <a:close/>
                  <a:moveTo>
                    <a:pt x="4901" y="11239"/>
                  </a:moveTo>
                  <a:lnTo>
                    <a:pt x="4901" y="11239"/>
                  </a:lnTo>
                  <a:cubicBezTo>
                    <a:pt x="4915" y="11280"/>
                    <a:pt x="4922" y="11326"/>
                    <a:pt x="4936" y="11368"/>
                  </a:cubicBezTo>
                  <a:cubicBezTo>
                    <a:pt x="4929" y="11347"/>
                    <a:pt x="4918" y="11322"/>
                    <a:pt x="4904" y="11301"/>
                  </a:cubicBezTo>
                  <a:cubicBezTo>
                    <a:pt x="4908" y="11280"/>
                    <a:pt x="4904" y="11260"/>
                    <a:pt x="4901" y="11239"/>
                  </a:cubicBezTo>
                  <a:close/>
                  <a:moveTo>
                    <a:pt x="44121" y="11237"/>
                  </a:moveTo>
                  <a:cubicBezTo>
                    <a:pt x="44124" y="11237"/>
                    <a:pt x="44143" y="11329"/>
                    <a:pt x="44156" y="11368"/>
                  </a:cubicBezTo>
                  <a:cubicBezTo>
                    <a:pt x="44142" y="11347"/>
                    <a:pt x="44131" y="11322"/>
                    <a:pt x="44124" y="11301"/>
                  </a:cubicBezTo>
                  <a:cubicBezTo>
                    <a:pt x="44124" y="11277"/>
                    <a:pt x="44121" y="11256"/>
                    <a:pt x="44121" y="11239"/>
                  </a:cubicBezTo>
                  <a:cubicBezTo>
                    <a:pt x="44121" y="11237"/>
                    <a:pt x="44121" y="11237"/>
                    <a:pt x="44121" y="11237"/>
                  </a:cubicBezTo>
                  <a:close/>
                  <a:moveTo>
                    <a:pt x="83341" y="11239"/>
                  </a:moveTo>
                  <a:lnTo>
                    <a:pt x="83341" y="11239"/>
                  </a:lnTo>
                  <a:cubicBezTo>
                    <a:pt x="83348" y="11280"/>
                    <a:pt x="83361" y="11326"/>
                    <a:pt x="83368" y="11368"/>
                  </a:cubicBezTo>
                  <a:lnTo>
                    <a:pt x="83344" y="11301"/>
                  </a:lnTo>
                  <a:cubicBezTo>
                    <a:pt x="83341" y="11280"/>
                    <a:pt x="83337" y="11260"/>
                    <a:pt x="83341" y="11239"/>
                  </a:cubicBezTo>
                  <a:close/>
                  <a:moveTo>
                    <a:pt x="161899" y="11239"/>
                  </a:moveTo>
                  <a:cubicBezTo>
                    <a:pt x="161913" y="11280"/>
                    <a:pt x="161920" y="11326"/>
                    <a:pt x="161934" y="11368"/>
                  </a:cubicBezTo>
                  <a:lnTo>
                    <a:pt x="161902" y="11298"/>
                  </a:lnTo>
                  <a:cubicBezTo>
                    <a:pt x="161906" y="11280"/>
                    <a:pt x="161902" y="11260"/>
                    <a:pt x="161899" y="11239"/>
                  </a:cubicBezTo>
                  <a:close/>
                  <a:moveTo>
                    <a:pt x="201119" y="11237"/>
                  </a:moveTo>
                  <a:cubicBezTo>
                    <a:pt x="201122" y="11237"/>
                    <a:pt x="201140" y="11329"/>
                    <a:pt x="201147" y="11368"/>
                  </a:cubicBezTo>
                  <a:lnTo>
                    <a:pt x="201122" y="11298"/>
                  </a:lnTo>
                  <a:cubicBezTo>
                    <a:pt x="201122" y="11277"/>
                    <a:pt x="201119" y="11256"/>
                    <a:pt x="201119" y="11239"/>
                  </a:cubicBezTo>
                  <a:cubicBezTo>
                    <a:pt x="201119" y="11237"/>
                    <a:pt x="201119" y="11237"/>
                    <a:pt x="201119" y="11237"/>
                  </a:cubicBezTo>
                  <a:close/>
                  <a:moveTo>
                    <a:pt x="279391" y="10335"/>
                  </a:moveTo>
                  <a:lnTo>
                    <a:pt x="279391" y="10335"/>
                  </a:lnTo>
                  <a:cubicBezTo>
                    <a:pt x="279482" y="10663"/>
                    <a:pt x="279573" y="11012"/>
                    <a:pt x="279656" y="11368"/>
                  </a:cubicBezTo>
                  <a:cubicBezTo>
                    <a:pt x="279583" y="11193"/>
                    <a:pt x="279510" y="11033"/>
                    <a:pt x="279440" y="10886"/>
                  </a:cubicBezTo>
                  <a:cubicBezTo>
                    <a:pt x="279370" y="10736"/>
                    <a:pt x="279405" y="10503"/>
                    <a:pt x="279391" y="10335"/>
                  </a:cubicBezTo>
                  <a:close/>
                  <a:moveTo>
                    <a:pt x="10321" y="11556"/>
                  </a:moveTo>
                  <a:cubicBezTo>
                    <a:pt x="10335" y="11619"/>
                    <a:pt x="10353" y="11678"/>
                    <a:pt x="10370" y="11741"/>
                  </a:cubicBezTo>
                  <a:cubicBezTo>
                    <a:pt x="10349" y="11772"/>
                    <a:pt x="10335" y="11807"/>
                    <a:pt x="10321" y="11842"/>
                  </a:cubicBezTo>
                  <a:lnTo>
                    <a:pt x="10269" y="11741"/>
                  </a:lnTo>
                  <a:lnTo>
                    <a:pt x="10321" y="11556"/>
                  </a:lnTo>
                  <a:close/>
                  <a:moveTo>
                    <a:pt x="49534" y="11556"/>
                  </a:moveTo>
                  <a:lnTo>
                    <a:pt x="49586" y="11741"/>
                  </a:lnTo>
                  <a:lnTo>
                    <a:pt x="49534" y="11842"/>
                  </a:lnTo>
                  <a:cubicBezTo>
                    <a:pt x="49520" y="11807"/>
                    <a:pt x="49506" y="11772"/>
                    <a:pt x="49485" y="11741"/>
                  </a:cubicBezTo>
                  <a:cubicBezTo>
                    <a:pt x="49503" y="11678"/>
                    <a:pt x="49520" y="11619"/>
                    <a:pt x="49534" y="11556"/>
                  </a:cubicBezTo>
                  <a:close/>
                  <a:moveTo>
                    <a:pt x="88754" y="11556"/>
                  </a:moveTo>
                  <a:cubicBezTo>
                    <a:pt x="88771" y="11619"/>
                    <a:pt x="88789" y="11678"/>
                    <a:pt x="88803" y="11741"/>
                  </a:cubicBezTo>
                  <a:cubicBezTo>
                    <a:pt x="88789" y="11776"/>
                    <a:pt x="88771" y="11807"/>
                    <a:pt x="88754" y="11842"/>
                  </a:cubicBezTo>
                  <a:lnTo>
                    <a:pt x="88705" y="11741"/>
                  </a:lnTo>
                  <a:cubicBezTo>
                    <a:pt x="88719" y="11678"/>
                    <a:pt x="88737" y="11619"/>
                    <a:pt x="88754" y="11556"/>
                  </a:cubicBezTo>
                  <a:close/>
                  <a:moveTo>
                    <a:pt x="128100" y="11556"/>
                  </a:moveTo>
                  <a:cubicBezTo>
                    <a:pt x="128117" y="11619"/>
                    <a:pt x="128131" y="11678"/>
                    <a:pt x="128148" y="11741"/>
                  </a:cubicBezTo>
                  <a:lnTo>
                    <a:pt x="128100" y="11842"/>
                  </a:lnTo>
                  <a:lnTo>
                    <a:pt x="128047" y="11741"/>
                  </a:lnTo>
                  <a:lnTo>
                    <a:pt x="128100" y="11556"/>
                  </a:lnTo>
                  <a:close/>
                  <a:moveTo>
                    <a:pt x="167316" y="11556"/>
                  </a:moveTo>
                  <a:lnTo>
                    <a:pt x="167368" y="11741"/>
                  </a:lnTo>
                  <a:lnTo>
                    <a:pt x="167316" y="11842"/>
                  </a:lnTo>
                  <a:cubicBezTo>
                    <a:pt x="167299" y="11807"/>
                    <a:pt x="167285" y="11772"/>
                    <a:pt x="167267" y="11741"/>
                  </a:cubicBezTo>
                  <a:cubicBezTo>
                    <a:pt x="167285" y="11678"/>
                    <a:pt x="167302" y="11619"/>
                    <a:pt x="167316" y="11556"/>
                  </a:cubicBezTo>
                  <a:close/>
                  <a:moveTo>
                    <a:pt x="206532" y="11556"/>
                  </a:moveTo>
                  <a:lnTo>
                    <a:pt x="206585" y="11741"/>
                  </a:lnTo>
                  <a:lnTo>
                    <a:pt x="206532" y="11842"/>
                  </a:lnTo>
                  <a:lnTo>
                    <a:pt x="206487" y="11741"/>
                  </a:lnTo>
                  <a:cubicBezTo>
                    <a:pt x="206504" y="11678"/>
                    <a:pt x="206515" y="11619"/>
                    <a:pt x="206532" y="11556"/>
                  </a:cubicBezTo>
                  <a:close/>
                  <a:moveTo>
                    <a:pt x="245826" y="11556"/>
                  </a:moveTo>
                  <a:cubicBezTo>
                    <a:pt x="245839" y="11619"/>
                    <a:pt x="245857" y="11678"/>
                    <a:pt x="245874" y="11741"/>
                  </a:cubicBezTo>
                  <a:cubicBezTo>
                    <a:pt x="245857" y="11772"/>
                    <a:pt x="245839" y="11807"/>
                    <a:pt x="245826" y="11842"/>
                  </a:cubicBezTo>
                  <a:lnTo>
                    <a:pt x="245773" y="11741"/>
                  </a:lnTo>
                  <a:lnTo>
                    <a:pt x="245826" y="11556"/>
                  </a:lnTo>
                  <a:close/>
                  <a:moveTo>
                    <a:pt x="31051" y="10865"/>
                  </a:moveTo>
                  <a:cubicBezTo>
                    <a:pt x="31068" y="10935"/>
                    <a:pt x="31086" y="10998"/>
                    <a:pt x="31110" y="11064"/>
                  </a:cubicBezTo>
                  <a:lnTo>
                    <a:pt x="31110" y="11675"/>
                  </a:lnTo>
                  <a:lnTo>
                    <a:pt x="31086" y="11846"/>
                  </a:lnTo>
                  <a:lnTo>
                    <a:pt x="31082" y="11853"/>
                  </a:lnTo>
                  <a:cubicBezTo>
                    <a:pt x="31082" y="11853"/>
                    <a:pt x="31065" y="11500"/>
                    <a:pt x="31016" y="10987"/>
                  </a:cubicBezTo>
                  <a:cubicBezTo>
                    <a:pt x="31026" y="10946"/>
                    <a:pt x="31040" y="10904"/>
                    <a:pt x="31051" y="10865"/>
                  </a:cubicBezTo>
                  <a:close/>
                  <a:moveTo>
                    <a:pt x="32617" y="11099"/>
                  </a:moveTo>
                  <a:cubicBezTo>
                    <a:pt x="32638" y="11169"/>
                    <a:pt x="32655" y="11249"/>
                    <a:pt x="32680" y="11322"/>
                  </a:cubicBezTo>
                  <a:cubicBezTo>
                    <a:pt x="32648" y="11500"/>
                    <a:pt x="32607" y="11678"/>
                    <a:pt x="32558" y="11853"/>
                  </a:cubicBezTo>
                  <a:cubicBezTo>
                    <a:pt x="32558" y="11853"/>
                    <a:pt x="32547" y="11713"/>
                    <a:pt x="32530" y="11483"/>
                  </a:cubicBezTo>
                  <a:cubicBezTo>
                    <a:pt x="32561" y="11354"/>
                    <a:pt x="32593" y="11225"/>
                    <a:pt x="32617" y="11099"/>
                  </a:cubicBezTo>
                  <a:close/>
                  <a:moveTo>
                    <a:pt x="70267" y="10865"/>
                  </a:moveTo>
                  <a:cubicBezTo>
                    <a:pt x="70288" y="10935"/>
                    <a:pt x="70306" y="10998"/>
                    <a:pt x="70323" y="11064"/>
                  </a:cubicBezTo>
                  <a:cubicBezTo>
                    <a:pt x="70327" y="11260"/>
                    <a:pt x="70327" y="11462"/>
                    <a:pt x="70327" y="11675"/>
                  </a:cubicBezTo>
                  <a:lnTo>
                    <a:pt x="70306" y="11846"/>
                  </a:lnTo>
                  <a:lnTo>
                    <a:pt x="70302" y="11853"/>
                  </a:lnTo>
                  <a:cubicBezTo>
                    <a:pt x="70302" y="11853"/>
                    <a:pt x="70285" y="11500"/>
                    <a:pt x="70232" y="10987"/>
                  </a:cubicBezTo>
                  <a:cubicBezTo>
                    <a:pt x="70246" y="10946"/>
                    <a:pt x="70257" y="10904"/>
                    <a:pt x="70267" y="10865"/>
                  </a:cubicBezTo>
                  <a:close/>
                  <a:moveTo>
                    <a:pt x="71837" y="11099"/>
                  </a:moveTo>
                  <a:cubicBezTo>
                    <a:pt x="71854" y="11169"/>
                    <a:pt x="71875" y="11249"/>
                    <a:pt x="71896" y="11322"/>
                  </a:cubicBezTo>
                  <a:cubicBezTo>
                    <a:pt x="71865" y="11500"/>
                    <a:pt x="71823" y="11678"/>
                    <a:pt x="71771" y="11853"/>
                  </a:cubicBezTo>
                  <a:cubicBezTo>
                    <a:pt x="71771" y="11853"/>
                    <a:pt x="71767" y="11713"/>
                    <a:pt x="71750" y="11483"/>
                  </a:cubicBezTo>
                  <a:cubicBezTo>
                    <a:pt x="71778" y="11354"/>
                    <a:pt x="71805" y="11225"/>
                    <a:pt x="71837" y="11099"/>
                  </a:cubicBezTo>
                  <a:close/>
                  <a:moveTo>
                    <a:pt x="109487" y="10865"/>
                  </a:moveTo>
                  <a:cubicBezTo>
                    <a:pt x="109505" y="10932"/>
                    <a:pt x="109526" y="10998"/>
                    <a:pt x="109543" y="11064"/>
                  </a:cubicBezTo>
                  <a:cubicBezTo>
                    <a:pt x="109546" y="11260"/>
                    <a:pt x="109546" y="11462"/>
                    <a:pt x="109543" y="11675"/>
                  </a:cubicBezTo>
                  <a:lnTo>
                    <a:pt x="109522" y="11846"/>
                  </a:lnTo>
                  <a:lnTo>
                    <a:pt x="109522" y="11853"/>
                  </a:lnTo>
                  <a:cubicBezTo>
                    <a:pt x="109522" y="11853"/>
                    <a:pt x="109498" y="11500"/>
                    <a:pt x="109452" y="10987"/>
                  </a:cubicBezTo>
                  <a:cubicBezTo>
                    <a:pt x="109466" y="10946"/>
                    <a:pt x="109473" y="10904"/>
                    <a:pt x="109487" y="10865"/>
                  </a:cubicBezTo>
                  <a:close/>
                  <a:moveTo>
                    <a:pt x="111057" y="11099"/>
                  </a:moveTo>
                  <a:cubicBezTo>
                    <a:pt x="111074" y="11169"/>
                    <a:pt x="111095" y="11249"/>
                    <a:pt x="111113" y="11322"/>
                  </a:cubicBezTo>
                  <a:cubicBezTo>
                    <a:pt x="111085" y="11500"/>
                    <a:pt x="111043" y="11678"/>
                    <a:pt x="110991" y="11853"/>
                  </a:cubicBezTo>
                  <a:cubicBezTo>
                    <a:pt x="110991" y="11853"/>
                    <a:pt x="110980" y="11713"/>
                    <a:pt x="110963" y="11483"/>
                  </a:cubicBezTo>
                  <a:lnTo>
                    <a:pt x="111057" y="11099"/>
                  </a:lnTo>
                  <a:close/>
                  <a:moveTo>
                    <a:pt x="148833" y="10869"/>
                  </a:moveTo>
                  <a:cubicBezTo>
                    <a:pt x="148850" y="10935"/>
                    <a:pt x="148871" y="10998"/>
                    <a:pt x="148888" y="11064"/>
                  </a:cubicBezTo>
                  <a:cubicBezTo>
                    <a:pt x="148888" y="11260"/>
                    <a:pt x="148892" y="11462"/>
                    <a:pt x="148888" y="11675"/>
                  </a:cubicBezTo>
                  <a:cubicBezTo>
                    <a:pt x="148888" y="11675"/>
                    <a:pt x="148881" y="11737"/>
                    <a:pt x="148868" y="11846"/>
                  </a:cubicBezTo>
                  <a:lnTo>
                    <a:pt x="148864" y="11853"/>
                  </a:lnTo>
                  <a:cubicBezTo>
                    <a:pt x="148864" y="11853"/>
                    <a:pt x="148847" y="11500"/>
                    <a:pt x="148798" y="10987"/>
                  </a:cubicBezTo>
                  <a:cubicBezTo>
                    <a:pt x="148805" y="10946"/>
                    <a:pt x="148819" y="10907"/>
                    <a:pt x="148833" y="10869"/>
                  </a:cubicBezTo>
                  <a:close/>
                  <a:moveTo>
                    <a:pt x="150399" y="11099"/>
                  </a:moveTo>
                  <a:cubicBezTo>
                    <a:pt x="150420" y="11169"/>
                    <a:pt x="150441" y="11249"/>
                    <a:pt x="150458" y="11322"/>
                  </a:cubicBezTo>
                  <a:cubicBezTo>
                    <a:pt x="150427" y="11500"/>
                    <a:pt x="150385" y="11678"/>
                    <a:pt x="150336" y="11853"/>
                  </a:cubicBezTo>
                  <a:cubicBezTo>
                    <a:pt x="150336" y="11853"/>
                    <a:pt x="150329" y="11713"/>
                    <a:pt x="150312" y="11483"/>
                  </a:cubicBezTo>
                  <a:cubicBezTo>
                    <a:pt x="150339" y="11354"/>
                    <a:pt x="150371" y="11225"/>
                    <a:pt x="150399" y="11099"/>
                  </a:cubicBezTo>
                  <a:close/>
                  <a:moveTo>
                    <a:pt x="188053" y="10869"/>
                  </a:moveTo>
                  <a:lnTo>
                    <a:pt x="188105" y="11064"/>
                  </a:lnTo>
                  <a:cubicBezTo>
                    <a:pt x="188108" y="11260"/>
                    <a:pt x="188108" y="11462"/>
                    <a:pt x="188108" y="11675"/>
                  </a:cubicBezTo>
                  <a:cubicBezTo>
                    <a:pt x="188108" y="11675"/>
                    <a:pt x="188098" y="11737"/>
                    <a:pt x="188087" y="11846"/>
                  </a:cubicBezTo>
                  <a:lnTo>
                    <a:pt x="188080" y="11853"/>
                  </a:lnTo>
                  <a:cubicBezTo>
                    <a:pt x="188080" y="11853"/>
                    <a:pt x="188063" y="11500"/>
                    <a:pt x="188011" y="10987"/>
                  </a:cubicBezTo>
                  <a:cubicBezTo>
                    <a:pt x="188025" y="10946"/>
                    <a:pt x="188039" y="10904"/>
                    <a:pt x="188053" y="10869"/>
                  </a:cubicBezTo>
                  <a:close/>
                  <a:moveTo>
                    <a:pt x="189615" y="11099"/>
                  </a:moveTo>
                  <a:cubicBezTo>
                    <a:pt x="189636" y="11169"/>
                    <a:pt x="189654" y="11249"/>
                    <a:pt x="189678" y="11322"/>
                  </a:cubicBezTo>
                  <a:cubicBezTo>
                    <a:pt x="189647" y="11500"/>
                    <a:pt x="189605" y="11678"/>
                    <a:pt x="189556" y="11853"/>
                  </a:cubicBezTo>
                  <a:cubicBezTo>
                    <a:pt x="189556" y="11853"/>
                    <a:pt x="189545" y="11713"/>
                    <a:pt x="189528" y="11483"/>
                  </a:cubicBezTo>
                  <a:cubicBezTo>
                    <a:pt x="189559" y="11354"/>
                    <a:pt x="189587" y="11225"/>
                    <a:pt x="189615" y="11099"/>
                  </a:cubicBezTo>
                  <a:close/>
                  <a:moveTo>
                    <a:pt x="227265" y="10862"/>
                  </a:moveTo>
                  <a:cubicBezTo>
                    <a:pt x="227286" y="10932"/>
                    <a:pt x="227304" y="10998"/>
                    <a:pt x="227321" y="11064"/>
                  </a:cubicBezTo>
                  <a:cubicBezTo>
                    <a:pt x="227328" y="11260"/>
                    <a:pt x="227328" y="11462"/>
                    <a:pt x="227328" y="11675"/>
                  </a:cubicBezTo>
                  <a:cubicBezTo>
                    <a:pt x="227328" y="11675"/>
                    <a:pt x="227314" y="11741"/>
                    <a:pt x="227300" y="11846"/>
                  </a:cubicBezTo>
                  <a:lnTo>
                    <a:pt x="227300" y="11853"/>
                  </a:lnTo>
                  <a:cubicBezTo>
                    <a:pt x="227300" y="11853"/>
                    <a:pt x="227279" y="11500"/>
                    <a:pt x="227231" y="10984"/>
                  </a:cubicBezTo>
                  <a:cubicBezTo>
                    <a:pt x="227245" y="10946"/>
                    <a:pt x="227258" y="10904"/>
                    <a:pt x="227265" y="10862"/>
                  </a:cubicBezTo>
                  <a:close/>
                  <a:moveTo>
                    <a:pt x="228835" y="11099"/>
                  </a:moveTo>
                  <a:cubicBezTo>
                    <a:pt x="228853" y="11169"/>
                    <a:pt x="228873" y="11249"/>
                    <a:pt x="228894" y="11322"/>
                  </a:cubicBezTo>
                  <a:cubicBezTo>
                    <a:pt x="228863" y="11500"/>
                    <a:pt x="228821" y="11678"/>
                    <a:pt x="228769" y="11853"/>
                  </a:cubicBezTo>
                  <a:cubicBezTo>
                    <a:pt x="228769" y="11853"/>
                    <a:pt x="228765" y="11713"/>
                    <a:pt x="228748" y="11483"/>
                  </a:cubicBezTo>
                  <a:cubicBezTo>
                    <a:pt x="228776" y="11354"/>
                    <a:pt x="228804" y="11225"/>
                    <a:pt x="228835" y="11099"/>
                  </a:cubicBezTo>
                  <a:close/>
                  <a:moveTo>
                    <a:pt x="266559" y="10869"/>
                  </a:moveTo>
                  <a:lnTo>
                    <a:pt x="266611" y="11064"/>
                  </a:lnTo>
                  <a:cubicBezTo>
                    <a:pt x="266614" y="11260"/>
                    <a:pt x="266614" y="11462"/>
                    <a:pt x="266614" y="11675"/>
                  </a:cubicBezTo>
                  <a:lnTo>
                    <a:pt x="266594" y="11846"/>
                  </a:lnTo>
                  <a:lnTo>
                    <a:pt x="266590" y="11853"/>
                  </a:lnTo>
                  <a:cubicBezTo>
                    <a:pt x="266590" y="11853"/>
                    <a:pt x="266573" y="11500"/>
                    <a:pt x="266520" y="10987"/>
                  </a:cubicBezTo>
                  <a:cubicBezTo>
                    <a:pt x="266534" y="10946"/>
                    <a:pt x="266545" y="10904"/>
                    <a:pt x="266559" y="10869"/>
                  </a:cubicBezTo>
                  <a:close/>
                  <a:moveTo>
                    <a:pt x="268125" y="11099"/>
                  </a:moveTo>
                  <a:cubicBezTo>
                    <a:pt x="268146" y="11169"/>
                    <a:pt x="268163" y="11249"/>
                    <a:pt x="268184" y="11319"/>
                  </a:cubicBezTo>
                  <a:cubicBezTo>
                    <a:pt x="268153" y="11497"/>
                    <a:pt x="268114" y="11678"/>
                    <a:pt x="268062" y="11853"/>
                  </a:cubicBezTo>
                  <a:cubicBezTo>
                    <a:pt x="268062" y="11853"/>
                    <a:pt x="268055" y="11713"/>
                    <a:pt x="268038" y="11483"/>
                  </a:cubicBezTo>
                  <a:cubicBezTo>
                    <a:pt x="268069" y="11354"/>
                    <a:pt x="268093" y="11225"/>
                    <a:pt x="268125" y="11099"/>
                  </a:cubicBezTo>
                  <a:close/>
                  <a:moveTo>
                    <a:pt x="218200" y="11012"/>
                  </a:moveTo>
                  <a:cubicBezTo>
                    <a:pt x="218245" y="11130"/>
                    <a:pt x="218287" y="11263"/>
                    <a:pt x="218336" y="11410"/>
                  </a:cubicBezTo>
                  <a:cubicBezTo>
                    <a:pt x="218385" y="11553"/>
                    <a:pt x="218312" y="11636"/>
                    <a:pt x="218301" y="11741"/>
                  </a:cubicBezTo>
                  <a:cubicBezTo>
                    <a:pt x="218287" y="11779"/>
                    <a:pt x="218280" y="11818"/>
                    <a:pt x="218266" y="11853"/>
                  </a:cubicBezTo>
                  <a:cubicBezTo>
                    <a:pt x="218266" y="11854"/>
                    <a:pt x="218265" y="11855"/>
                    <a:pt x="218265" y="11855"/>
                  </a:cubicBezTo>
                  <a:cubicBezTo>
                    <a:pt x="218252" y="11855"/>
                    <a:pt x="218247" y="11486"/>
                    <a:pt x="218200" y="11012"/>
                  </a:cubicBezTo>
                  <a:close/>
                  <a:moveTo>
                    <a:pt x="21989" y="11012"/>
                  </a:moveTo>
                  <a:lnTo>
                    <a:pt x="22118" y="11410"/>
                  </a:lnTo>
                  <a:cubicBezTo>
                    <a:pt x="22107" y="11528"/>
                    <a:pt x="22093" y="11636"/>
                    <a:pt x="22083" y="11741"/>
                  </a:cubicBezTo>
                  <a:cubicBezTo>
                    <a:pt x="22076" y="11779"/>
                    <a:pt x="22062" y="11818"/>
                    <a:pt x="22052" y="11853"/>
                  </a:cubicBezTo>
                  <a:cubicBezTo>
                    <a:pt x="22051" y="11854"/>
                    <a:pt x="22051" y="11855"/>
                    <a:pt x="22051" y="11855"/>
                  </a:cubicBezTo>
                  <a:cubicBezTo>
                    <a:pt x="22043" y="11855"/>
                    <a:pt x="22029" y="11489"/>
                    <a:pt x="21989" y="11012"/>
                  </a:cubicBezTo>
                  <a:close/>
                  <a:moveTo>
                    <a:pt x="61202" y="11012"/>
                  </a:moveTo>
                  <a:lnTo>
                    <a:pt x="61202" y="11012"/>
                  </a:lnTo>
                  <a:cubicBezTo>
                    <a:pt x="61247" y="11130"/>
                    <a:pt x="61289" y="11267"/>
                    <a:pt x="61338" y="11410"/>
                  </a:cubicBezTo>
                  <a:cubicBezTo>
                    <a:pt x="61387" y="11553"/>
                    <a:pt x="61313" y="11636"/>
                    <a:pt x="61303" y="11741"/>
                  </a:cubicBezTo>
                  <a:cubicBezTo>
                    <a:pt x="61289" y="11779"/>
                    <a:pt x="61282" y="11818"/>
                    <a:pt x="61268" y="11853"/>
                  </a:cubicBezTo>
                  <a:cubicBezTo>
                    <a:pt x="61267" y="11854"/>
                    <a:pt x="61267" y="11855"/>
                    <a:pt x="61266" y="11855"/>
                  </a:cubicBezTo>
                  <a:cubicBezTo>
                    <a:pt x="61254" y="11855"/>
                    <a:pt x="61248" y="11489"/>
                    <a:pt x="61202" y="11012"/>
                  </a:cubicBezTo>
                  <a:close/>
                  <a:moveTo>
                    <a:pt x="100422" y="11012"/>
                  </a:moveTo>
                  <a:lnTo>
                    <a:pt x="100422" y="11012"/>
                  </a:lnTo>
                  <a:cubicBezTo>
                    <a:pt x="100464" y="11130"/>
                    <a:pt x="100509" y="11267"/>
                    <a:pt x="100551" y="11410"/>
                  </a:cubicBezTo>
                  <a:cubicBezTo>
                    <a:pt x="100596" y="11553"/>
                    <a:pt x="100530" y="11636"/>
                    <a:pt x="100523" y="11737"/>
                  </a:cubicBezTo>
                  <a:cubicBezTo>
                    <a:pt x="100509" y="11779"/>
                    <a:pt x="100498" y="11818"/>
                    <a:pt x="100488" y="11853"/>
                  </a:cubicBezTo>
                  <a:cubicBezTo>
                    <a:pt x="100487" y="11854"/>
                    <a:pt x="100487" y="11855"/>
                    <a:pt x="100486" y="11855"/>
                  </a:cubicBezTo>
                  <a:cubicBezTo>
                    <a:pt x="100474" y="11855"/>
                    <a:pt x="100468" y="11489"/>
                    <a:pt x="100422" y="11012"/>
                  </a:cubicBezTo>
                  <a:close/>
                  <a:moveTo>
                    <a:pt x="139767" y="11012"/>
                  </a:moveTo>
                  <a:lnTo>
                    <a:pt x="139900" y="11410"/>
                  </a:lnTo>
                  <a:cubicBezTo>
                    <a:pt x="139886" y="11528"/>
                    <a:pt x="139875" y="11636"/>
                    <a:pt x="139865" y="11741"/>
                  </a:cubicBezTo>
                  <a:cubicBezTo>
                    <a:pt x="139854" y="11779"/>
                    <a:pt x="139840" y="11818"/>
                    <a:pt x="139833" y="11853"/>
                  </a:cubicBezTo>
                  <a:cubicBezTo>
                    <a:pt x="139833" y="11854"/>
                    <a:pt x="139833" y="11855"/>
                    <a:pt x="139832" y="11855"/>
                  </a:cubicBezTo>
                  <a:cubicBezTo>
                    <a:pt x="139822" y="11855"/>
                    <a:pt x="139814" y="11489"/>
                    <a:pt x="139767" y="11012"/>
                  </a:cubicBezTo>
                  <a:close/>
                  <a:moveTo>
                    <a:pt x="178984" y="11012"/>
                  </a:moveTo>
                  <a:lnTo>
                    <a:pt x="178984" y="11012"/>
                  </a:lnTo>
                  <a:cubicBezTo>
                    <a:pt x="179025" y="11130"/>
                    <a:pt x="179071" y="11267"/>
                    <a:pt x="179116" y="11410"/>
                  </a:cubicBezTo>
                  <a:cubicBezTo>
                    <a:pt x="179165" y="11553"/>
                    <a:pt x="179092" y="11636"/>
                    <a:pt x="179081" y="11741"/>
                  </a:cubicBezTo>
                  <a:cubicBezTo>
                    <a:pt x="179074" y="11779"/>
                    <a:pt x="179060" y="11818"/>
                    <a:pt x="179053" y="11853"/>
                  </a:cubicBezTo>
                  <a:cubicBezTo>
                    <a:pt x="179053" y="11854"/>
                    <a:pt x="179052" y="11855"/>
                    <a:pt x="179052" y="11855"/>
                  </a:cubicBezTo>
                  <a:cubicBezTo>
                    <a:pt x="179042" y="11855"/>
                    <a:pt x="179027" y="11489"/>
                    <a:pt x="178984" y="11012"/>
                  </a:cubicBezTo>
                  <a:close/>
                  <a:moveTo>
                    <a:pt x="257490" y="11012"/>
                  </a:moveTo>
                  <a:lnTo>
                    <a:pt x="257490" y="11012"/>
                  </a:lnTo>
                  <a:cubicBezTo>
                    <a:pt x="257535" y="11130"/>
                    <a:pt x="257577" y="11267"/>
                    <a:pt x="257626" y="11410"/>
                  </a:cubicBezTo>
                  <a:cubicBezTo>
                    <a:pt x="257675" y="11553"/>
                    <a:pt x="257598" y="11636"/>
                    <a:pt x="257591" y="11741"/>
                  </a:cubicBezTo>
                  <a:cubicBezTo>
                    <a:pt x="257580" y="11779"/>
                    <a:pt x="257570" y="11818"/>
                    <a:pt x="257559" y="11853"/>
                  </a:cubicBezTo>
                  <a:cubicBezTo>
                    <a:pt x="257559" y="11854"/>
                    <a:pt x="257559" y="11855"/>
                    <a:pt x="257558" y="11855"/>
                  </a:cubicBezTo>
                  <a:cubicBezTo>
                    <a:pt x="257551" y="11855"/>
                    <a:pt x="257536" y="11489"/>
                    <a:pt x="257490" y="11012"/>
                  </a:cubicBezTo>
                  <a:close/>
                  <a:moveTo>
                    <a:pt x="224824" y="11891"/>
                  </a:moveTo>
                  <a:lnTo>
                    <a:pt x="224838" y="11936"/>
                  </a:lnTo>
                  <a:cubicBezTo>
                    <a:pt x="224838" y="11947"/>
                    <a:pt x="224834" y="11954"/>
                    <a:pt x="224831" y="11961"/>
                  </a:cubicBezTo>
                  <a:cubicBezTo>
                    <a:pt x="224827" y="11936"/>
                    <a:pt x="224827" y="11915"/>
                    <a:pt x="224824" y="11891"/>
                  </a:cubicBezTo>
                  <a:close/>
                  <a:moveTo>
                    <a:pt x="28609" y="11894"/>
                  </a:moveTo>
                  <a:lnTo>
                    <a:pt x="28609" y="11894"/>
                  </a:lnTo>
                  <a:cubicBezTo>
                    <a:pt x="28616" y="11908"/>
                    <a:pt x="28620" y="11922"/>
                    <a:pt x="28620" y="11936"/>
                  </a:cubicBezTo>
                  <a:cubicBezTo>
                    <a:pt x="28620" y="11947"/>
                    <a:pt x="28620" y="11954"/>
                    <a:pt x="28616" y="11964"/>
                  </a:cubicBezTo>
                  <a:cubicBezTo>
                    <a:pt x="28616" y="11936"/>
                    <a:pt x="28609" y="11915"/>
                    <a:pt x="28609" y="11894"/>
                  </a:cubicBezTo>
                  <a:close/>
                  <a:moveTo>
                    <a:pt x="67829" y="11887"/>
                  </a:moveTo>
                  <a:lnTo>
                    <a:pt x="67829" y="11887"/>
                  </a:lnTo>
                  <a:cubicBezTo>
                    <a:pt x="67829" y="11905"/>
                    <a:pt x="67833" y="11922"/>
                    <a:pt x="67840" y="11936"/>
                  </a:cubicBezTo>
                  <a:cubicBezTo>
                    <a:pt x="67840" y="11947"/>
                    <a:pt x="67836" y="11954"/>
                    <a:pt x="67833" y="11964"/>
                  </a:cubicBezTo>
                  <a:cubicBezTo>
                    <a:pt x="67829" y="11936"/>
                    <a:pt x="67829" y="11912"/>
                    <a:pt x="67829" y="11887"/>
                  </a:cubicBezTo>
                  <a:close/>
                  <a:moveTo>
                    <a:pt x="107046" y="11887"/>
                  </a:moveTo>
                  <a:lnTo>
                    <a:pt x="107059" y="11936"/>
                  </a:lnTo>
                  <a:cubicBezTo>
                    <a:pt x="107052" y="11943"/>
                    <a:pt x="107052" y="11954"/>
                    <a:pt x="107052" y="11964"/>
                  </a:cubicBezTo>
                  <a:cubicBezTo>
                    <a:pt x="107049" y="11936"/>
                    <a:pt x="107049" y="11915"/>
                    <a:pt x="107046" y="11887"/>
                  </a:cubicBezTo>
                  <a:close/>
                  <a:moveTo>
                    <a:pt x="146391" y="11894"/>
                  </a:moveTo>
                  <a:lnTo>
                    <a:pt x="146405" y="11936"/>
                  </a:lnTo>
                  <a:cubicBezTo>
                    <a:pt x="146398" y="11947"/>
                    <a:pt x="146398" y="11954"/>
                    <a:pt x="146394" y="11964"/>
                  </a:cubicBezTo>
                  <a:cubicBezTo>
                    <a:pt x="146394" y="11936"/>
                    <a:pt x="146391" y="11915"/>
                    <a:pt x="146391" y="11894"/>
                  </a:cubicBezTo>
                  <a:close/>
                  <a:moveTo>
                    <a:pt x="185611" y="11888"/>
                  </a:moveTo>
                  <a:cubicBezTo>
                    <a:pt x="185612" y="11888"/>
                    <a:pt x="185615" y="11925"/>
                    <a:pt x="185618" y="11936"/>
                  </a:cubicBezTo>
                  <a:cubicBezTo>
                    <a:pt x="185621" y="11950"/>
                    <a:pt x="185614" y="11954"/>
                    <a:pt x="185614" y="11964"/>
                  </a:cubicBezTo>
                  <a:cubicBezTo>
                    <a:pt x="185614" y="11936"/>
                    <a:pt x="185611" y="11915"/>
                    <a:pt x="185611" y="11894"/>
                  </a:cubicBezTo>
                  <a:cubicBezTo>
                    <a:pt x="185611" y="11890"/>
                    <a:pt x="185611" y="11888"/>
                    <a:pt x="185611" y="11888"/>
                  </a:cubicBezTo>
                  <a:close/>
                  <a:moveTo>
                    <a:pt x="264117" y="11894"/>
                  </a:moveTo>
                  <a:lnTo>
                    <a:pt x="264117" y="11894"/>
                  </a:lnTo>
                  <a:cubicBezTo>
                    <a:pt x="264120" y="11908"/>
                    <a:pt x="264124" y="11922"/>
                    <a:pt x="264127" y="11936"/>
                  </a:cubicBezTo>
                  <a:cubicBezTo>
                    <a:pt x="264127" y="11947"/>
                    <a:pt x="264120" y="11954"/>
                    <a:pt x="264120" y="11964"/>
                  </a:cubicBezTo>
                  <a:cubicBezTo>
                    <a:pt x="264120" y="11936"/>
                    <a:pt x="264117" y="11915"/>
                    <a:pt x="264117" y="11894"/>
                  </a:cubicBezTo>
                  <a:close/>
                  <a:moveTo>
                    <a:pt x="277836" y="11905"/>
                  </a:moveTo>
                  <a:cubicBezTo>
                    <a:pt x="277840" y="11933"/>
                    <a:pt x="277844" y="11955"/>
                    <a:pt x="277847" y="11972"/>
                  </a:cubicBezTo>
                  <a:lnTo>
                    <a:pt x="277847" y="11972"/>
                  </a:lnTo>
                  <a:lnTo>
                    <a:pt x="277836" y="11922"/>
                  </a:lnTo>
                  <a:lnTo>
                    <a:pt x="277836" y="11905"/>
                  </a:lnTo>
                  <a:close/>
                  <a:moveTo>
                    <a:pt x="2804" y="9652"/>
                  </a:moveTo>
                  <a:lnTo>
                    <a:pt x="3000" y="10241"/>
                  </a:lnTo>
                  <a:cubicBezTo>
                    <a:pt x="3160" y="11305"/>
                    <a:pt x="3296" y="12009"/>
                    <a:pt x="3296" y="12009"/>
                  </a:cubicBezTo>
                  <a:lnTo>
                    <a:pt x="2825" y="9742"/>
                  </a:lnTo>
                  <a:cubicBezTo>
                    <a:pt x="2815" y="9714"/>
                    <a:pt x="2808" y="9683"/>
                    <a:pt x="2804" y="9652"/>
                  </a:cubicBezTo>
                  <a:close/>
                  <a:moveTo>
                    <a:pt x="23743" y="10457"/>
                  </a:moveTo>
                  <a:lnTo>
                    <a:pt x="23743" y="10457"/>
                  </a:lnTo>
                  <a:cubicBezTo>
                    <a:pt x="23719" y="11068"/>
                    <a:pt x="23667" y="11992"/>
                    <a:pt x="23586" y="12808"/>
                  </a:cubicBezTo>
                  <a:cubicBezTo>
                    <a:pt x="23534" y="12487"/>
                    <a:pt x="23492" y="12097"/>
                    <a:pt x="23454" y="11689"/>
                  </a:cubicBezTo>
                  <a:cubicBezTo>
                    <a:pt x="23555" y="11232"/>
                    <a:pt x="23653" y="10817"/>
                    <a:pt x="23743" y="10457"/>
                  </a:cubicBezTo>
                  <a:close/>
                  <a:moveTo>
                    <a:pt x="37340" y="12229"/>
                  </a:moveTo>
                  <a:lnTo>
                    <a:pt x="37340" y="12229"/>
                  </a:lnTo>
                  <a:cubicBezTo>
                    <a:pt x="37371" y="12369"/>
                    <a:pt x="37399" y="12508"/>
                    <a:pt x="37434" y="12651"/>
                  </a:cubicBezTo>
                  <a:cubicBezTo>
                    <a:pt x="37427" y="12704"/>
                    <a:pt x="37424" y="12756"/>
                    <a:pt x="37417" y="12808"/>
                  </a:cubicBezTo>
                  <a:cubicBezTo>
                    <a:pt x="37392" y="12630"/>
                    <a:pt x="37368" y="12439"/>
                    <a:pt x="37340" y="12229"/>
                  </a:cubicBezTo>
                  <a:close/>
                  <a:moveTo>
                    <a:pt x="62963" y="10457"/>
                  </a:moveTo>
                  <a:lnTo>
                    <a:pt x="62963" y="10457"/>
                  </a:lnTo>
                  <a:cubicBezTo>
                    <a:pt x="62932" y="11075"/>
                    <a:pt x="62886" y="11992"/>
                    <a:pt x="62806" y="12808"/>
                  </a:cubicBezTo>
                  <a:cubicBezTo>
                    <a:pt x="62754" y="12487"/>
                    <a:pt x="62712" y="12097"/>
                    <a:pt x="62674" y="11689"/>
                  </a:cubicBezTo>
                  <a:cubicBezTo>
                    <a:pt x="62771" y="11235"/>
                    <a:pt x="62869" y="10817"/>
                    <a:pt x="62963" y="10457"/>
                  </a:cubicBezTo>
                  <a:close/>
                  <a:moveTo>
                    <a:pt x="76560" y="12229"/>
                  </a:moveTo>
                  <a:lnTo>
                    <a:pt x="76560" y="12229"/>
                  </a:lnTo>
                  <a:cubicBezTo>
                    <a:pt x="76588" y="12365"/>
                    <a:pt x="76619" y="12508"/>
                    <a:pt x="76650" y="12651"/>
                  </a:cubicBezTo>
                  <a:lnTo>
                    <a:pt x="76636" y="12808"/>
                  </a:lnTo>
                  <a:cubicBezTo>
                    <a:pt x="76612" y="12630"/>
                    <a:pt x="76584" y="12439"/>
                    <a:pt x="76560" y="12229"/>
                  </a:cubicBezTo>
                  <a:close/>
                  <a:moveTo>
                    <a:pt x="102183" y="10457"/>
                  </a:moveTo>
                  <a:lnTo>
                    <a:pt x="102183" y="10457"/>
                  </a:lnTo>
                  <a:cubicBezTo>
                    <a:pt x="102152" y="11075"/>
                    <a:pt x="102099" y="11992"/>
                    <a:pt x="102026" y="12808"/>
                  </a:cubicBezTo>
                  <a:cubicBezTo>
                    <a:pt x="101974" y="12487"/>
                    <a:pt x="101925" y="12097"/>
                    <a:pt x="101887" y="11689"/>
                  </a:cubicBezTo>
                  <a:cubicBezTo>
                    <a:pt x="101988" y="11235"/>
                    <a:pt x="102089" y="10817"/>
                    <a:pt x="102183" y="10457"/>
                  </a:cubicBezTo>
                  <a:close/>
                  <a:moveTo>
                    <a:pt x="115776" y="12229"/>
                  </a:moveTo>
                  <a:lnTo>
                    <a:pt x="115776" y="12229"/>
                  </a:lnTo>
                  <a:cubicBezTo>
                    <a:pt x="115808" y="12365"/>
                    <a:pt x="115839" y="12508"/>
                    <a:pt x="115870" y="12651"/>
                  </a:cubicBezTo>
                  <a:lnTo>
                    <a:pt x="115856" y="12808"/>
                  </a:lnTo>
                  <a:cubicBezTo>
                    <a:pt x="115825" y="12630"/>
                    <a:pt x="115801" y="12439"/>
                    <a:pt x="115776" y="12229"/>
                  </a:cubicBezTo>
                  <a:close/>
                  <a:moveTo>
                    <a:pt x="141525" y="10457"/>
                  </a:moveTo>
                  <a:cubicBezTo>
                    <a:pt x="141497" y="11068"/>
                    <a:pt x="141445" y="11992"/>
                    <a:pt x="141368" y="12808"/>
                  </a:cubicBezTo>
                  <a:cubicBezTo>
                    <a:pt x="141319" y="12487"/>
                    <a:pt x="141270" y="12097"/>
                    <a:pt x="141232" y="11689"/>
                  </a:cubicBezTo>
                  <a:cubicBezTo>
                    <a:pt x="141333" y="11232"/>
                    <a:pt x="141434" y="10817"/>
                    <a:pt x="141525" y="10457"/>
                  </a:cubicBezTo>
                  <a:close/>
                  <a:moveTo>
                    <a:pt x="155118" y="12229"/>
                  </a:moveTo>
                  <a:lnTo>
                    <a:pt x="155118" y="12229"/>
                  </a:lnTo>
                  <a:cubicBezTo>
                    <a:pt x="155150" y="12365"/>
                    <a:pt x="155184" y="12508"/>
                    <a:pt x="155216" y="12651"/>
                  </a:cubicBezTo>
                  <a:cubicBezTo>
                    <a:pt x="155212" y="12704"/>
                    <a:pt x="155202" y="12756"/>
                    <a:pt x="155198" y="12808"/>
                  </a:cubicBezTo>
                  <a:cubicBezTo>
                    <a:pt x="155170" y="12630"/>
                    <a:pt x="155146" y="12439"/>
                    <a:pt x="155118" y="12229"/>
                  </a:cubicBezTo>
                  <a:close/>
                  <a:moveTo>
                    <a:pt x="180745" y="10457"/>
                  </a:moveTo>
                  <a:cubicBezTo>
                    <a:pt x="180717" y="11068"/>
                    <a:pt x="180665" y="11992"/>
                    <a:pt x="180588" y="12808"/>
                  </a:cubicBezTo>
                  <a:cubicBezTo>
                    <a:pt x="180536" y="12487"/>
                    <a:pt x="180490" y="12097"/>
                    <a:pt x="180452" y="11689"/>
                  </a:cubicBezTo>
                  <a:cubicBezTo>
                    <a:pt x="180553" y="11232"/>
                    <a:pt x="180651" y="10817"/>
                    <a:pt x="180745" y="10457"/>
                  </a:cubicBezTo>
                  <a:close/>
                  <a:moveTo>
                    <a:pt x="194338" y="12229"/>
                  </a:moveTo>
                  <a:lnTo>
                    <a:pt x="194338" y="12229"/>
                  </a:lnTo>
                  <a:cubicBezTo>
                    <a:pt x="194369" y="12365"/>
                    <a:pt x="194397" y="12508"/>
                    <a:pt x="194429" y="12651"/>
                  </a:cubicBezTo>
                  <a:lnTo>
                    <a:pt x="194418" y="12808"/>
                  </a:lnTo>
                  <a:cubicBezTo>
                    <a:pt x="194390" y="12630"/>
                    <a:pt x="194366" y="12439"/>
                    <a:pt x="194338" y="12229"/>
                  </a:cubicBezTo>
                  <a:close/>
                  <a:moveTo>
                    <a:pt x="219961" y="10457"/>
                  </a:moveTo>
                  <a:lnTo>
                    <a:pt x="219961" y="10457"/>
                  </a:lnTo>
                  <a:cubicBezTo>
                    <a:pt x="219934" y="11068"/>
                    <a:pt x="219885" y="11992"/>
                    <a:pt x="219804" y="12808"/>
                  </a:cubicBezTo>
                  <a:cubicBezTo>
                    <a:pt x="219752" y="12484"/>
                    <a:pt x="219710" y="12097"/>
                    <a:pt x="219668" y="11689"/>
                  </a:cubicBezTo>
                  <a:cubicBezTo>
                    <a:pt x="219770" y="11232"/>
                    <a:pt x="219867" y="10817"/>
                    <a:pt x="219961" y="10457"/>
                  </a:cubicBezTo>
                  <a:close/>
                  <a:moveTo>
                    <a:pt x="233558" y="12229"/>
                  </a:moveTo>
                  <a:lnTo>
                    <a:pt x="233649" y="12651"/>
                  </a:lnTo>
                  <a:lnTo>
                    <a:pt x="233635" y="12808"/>
                  </a:lnTo>
                  <a:cubicBezTo>
                    <a:pt x="233607" y="12630"/>
                    <a:pt x="233579" y="12439"/>
                    <a:pt x="233558" y="12229"/>
                  </a:cubicBezTo>
                  <a:close/>
                  <a:moveTo>
                    <a:pt x="259251" y="10457"/>
                  </a:moveTo>
                  <a:lnTo>
                    <a:pt x="259251" y="10457"/>
                  </a:lnTo>
                  <a:cubicBezTo>
                    <a:pt x="259227" y="11075"/>
                    <a:pt x="259174" y="11992"/>
                    <a:pt x="259094" y="12808"/>
                  </a:cubicBezTo>
                  <a:cubicBezTo>
                    <a:pt x="259042" y="12487"/>
                    <a:pt x="259000" y="12097"/>
                    <a:pt x="258958" y="11689"/>
                  </a:cubicBezTo>
                  <a:cubicBezTo>
                    <a:pt x="259059" y="11235"/>
                    <a:pt x="259160" y="10817"/>
                    <a:pt x="259251" y="10457"/>
                  </a:cubicBezTo>
                  <a:close/>
                  <a:moveTo>
                    <a:pt x="272848" y="12229"/>
                  </a:moveTo>
                  <a:cubicBezTo>
                    <a:pt x="272876" y="12365"/>
                    <a:pt x="272907" y="12508"/>
                    <a:pt x="272938" y="12655"/>
                  </a:cubicBezTo>
                  <a:lnTo>
                    <a:pt x="272924" y="12808"/>
                  </a:lnTo>
                  <a:cubicBezTo>
                    <a:pt x="272900" y="12634"/>
                    <a:pt x="272872" y="12439"/>
                    <a:pt x="272848" y="12229"/>
                  </a:cubicBezTo>
                  <a:close/>
                  <a:moveTo>
                    <a:pt x="253803" y="13248"/>
                  </a:moveTo>
                  <a:cubicBezTo>
                    <a:pt x="253798" y="13262"/>
                    <a:pt x="253796" y="13275"/>
                    <a:pt x="253796" y="13288"/>
                  </a:cubicBezTo>
                  <a:lnTo>
                    <a:pt x="253796" y="13288"/>
                  </a:lnTo>
                  <a:cubicBezTo>
                    <a:pt x="253795" y="13284"/>
                    <a:pt x="253794" y="13280"/>
                    <a:pt x="253792" y="13276"/>
                  </a:cubicBezTo>
                  <a:cubicBezTo>
                    <a:pt x="253796" y="13265"/>
                    <a:pt x="253796" y="13258"/>
                    <a:pt x="253803" y="13248"/>
                  </a:cubicBezTo>
                  <a:close/>
                  <a:moveTo>
                    <a:pt x="57508" y="13265"/>
                  </a:moveTo>
                  <a:lnTo>
                    <a:pt x="57508" y="13289"/>
                  </a:lnTo>
                  <a:lnTo>
                    <a:pt x="57508" y="13289"/>
                  </a:lnTo>
                  <a:cubicBezTo>
                    <a:pt x="57507" y="13285"/>
                    <a:pt x="57504" y="13280"/>
                    <a:pt x="57504" y="13276"/>
                  </a:cubicBezTo>
                  <a:cubicBezTo>
                    <a:pt x="57506" y="13272"/>
                    <a:pt x="57507" y="13268"/>
                    <a:pt x="57508" y="13265"/>
                  </a:cubicBezTo>
                  <a:close/>
                  <a:moveTo>
                    <a:pt x="10321" y="12812"/>
                  </a:moveTo>
                  <a:cubicBezTo>
                    <a:pt x="10339" y="12888"/>
                    <a:pt x="10360" y="12965"/>
                    <a:pt x="10377" y="13045"/>
                  </a:cubicBezTo>
                  <a:cubicBezTo>
                    <a:pt x="10394" y="13122"/>
                    <a:pt x="10339" y="13206"/>
                    <a:pt x="10321" y="13290"/>
                  </a:cubicBezTo>
                  <a:cubicBezTo>
                    <a:pt x="10300" y="13206"/>
                    <a:pt x="10283" y="13122"/>
                    <a:pt x="10258" y="13045"/>
                  </a:cubicBezTo>
                  <a:cubicBezTo>
                    <a:pt x="10283" y="12965"/>
                    <a:pt x="10300" y="12888"/>
                    <a:pt x="10321" y="12812"/>
                  </a:cubicBezTo>
                  <a:close/>
                  <a:moveTo>
                    <a:pt x="49534" y="12812"/>
                  </a:moveTo>
                  <a:cubicBezTo>
                    <a:pt x="49555" y="12888"/>
                    <a:pt x="49576" y="12965"/>
                    <a:pt x="49597" y="13045"/>
                  </a:cubicBezTo>
                  <a:cubicBezTo>
                    <a:pt x="49618" y="13122"/>
                    <a:pt x="49555" y="13206"/>
                    <a:pt x="49534" y="13290"/>
                  </a:cubicBezTo>
                  <a:cubicBezTo>
                    <a:pt x="49517" y="13206"/>
                    <a:pt x="49496" y="13122"/>
                    <a:pt x="49478" y="13045"/>
                  </a:cubicBezTo>
                  <a:cubicBezTo>
                    <a:pt x="49496" y="12965"/>
                    <a:pt x="49517" y="12888"/>
                    <a:pt x="49534" y="12812"/>
                  </a:cubicBezTo>
                  <a:close/>
                  <a:moveTo>
                    <a:pt x="88754" y="12812"/>
                  </a:moveTo>
                  <a:cubicBezTo>
                    <a:pt x="88775" y="12888"/>
                    <a:pt x="88792" y="12965"/>
                    <a:pt x="88817" y="13045"/>
                  </a:cubicBezTo>
                  <a:cubicBezTo>
                    <a:pt x="88838" y="13122"/>
                    <a:pt x="88771" y="13206"/>
                    <a:pt x="88754" y="13290"/>
                  </a:cubicBezTo>
                  <a:cubicBezTo>
                    <a:pt x="88737" y="13206"/>
                    <a:pt x="88716" y="13126"/>
                    <a:pt x="88691" y="13045"/>
                  </a:cubicBezTo>
                  <a:cubicBezTo>
                    <a:pt x="88716" y="12965"/>
                    <a:pt x="88737" y="12888"/>
                    <a:pt x="88754" y="12812"/>
                  </a:cubicBezTo>
                  <a:close/>
                  <a:moveTo>
                    <a:pt x="128100" y="12812"/>
                  </a:moveTo>
                  <a:cubicBezTo>
                    <a:pt x="128117" y="12888"/>
                    <a:pt x="128138" y="12965"/>
                    <a:pt x="128155" y="13045"/>
                  </a:cubicBezTo>
                  <a:cubicBezTo>
                    <a:pt x="128173" y="13122"/>
                    <a:pt x="128117" y="13206"/>
                    <a:pt x="128100" y="13290"/>
                  </a:cubicBezTo>
                  <a:cubicBezTo>
                    <a:pt x="128079" y="13206"/>
                    <a:pt x="128061" y="13126"/>
                    <a:pt x="128037" y="13045"/>
                  </a:cubicBezTo>
                  <a:cubicBezTo>
                    <a:pt x="128061" y="12965"/>
                    <a:pt x="128079" y="12888"/>
                    <a:pt x="128100" y="12812"/>
                  </a:cubicBezTo>
                  <a:close/>
                  <a:moveTo>
                    <a:pt x="167312" y="12812"/>
                  </a:moveTo>
                  <a:cubicBezTo>
                    <a:pt x="167337" y="12888"/>
                    <a:pt x="167354" y="12965"/>
                    <a:pt x="167375" y="13045"/>
                  </a:cubicBezTo>
                  <a:cubicBezTo>
                    <a:pt x="167396" y="13122"/>
                    <a:pt x="167337" y="13206"/>
                    <a:pt x="167312" y="13290"/>
                  </a:cubicBezTo>
                  <a:cubicBezTo>
                    <a:pt x="167299" y="13206"/>
                    <a:pt x="167281" y="13122"/>
                    <a:pt x="167257" y="13045"/>
                  </a:cubicBezTo>
                  <a:cubicBezTo>
                    <a:pt x="167274" y="12965"/>
                    <a:pt x="167295" y="12888"/>
                    <a:pt x="167312" y="12812"/>
                  </a:cubicBezTo>
                  <a:close/>
                  <a:moveTo>
                    <a:pt x="206532" y="12812"/>
                  </a:moveTo>
                  <a:cubicBezTo>
                    <a:pt x="206553" y="12888"/>
                    <a:pt x="206571" y="12965"/>
                    <a:pt x="206595" y="13045"/>
                  </a:cubicBezTo>
                  <a:cubicBezTo>
                    <a:pt x="206616" y="13122"/>
                    <a:pt x="206553" y="13206"/>
                    <a:pt x="206532" y="13290"/>
                  </a:cubicBezTo>
                  <a:cubicBezTo>
                    <a:pt x="206515" y="13206"/>
                    <a:pt x="206494" y="13122"/>
                    <a:pt x="206477" y="13045"/>
                  </a:cubicBezTo>
                  <a:cubicBezTo>
                    <a:pt x="206494" y="12965"/>
                    <a:pt x="206515" y="12888"/>
                    <a:pt x="206532" y="12812"/>
                  </a:cubicBezTo>
                  <a:close/>
                  <a:moveTo>
                    <a:pt x="245826" y="12812"/>
                  </a:moveTo>
                  <a:cubicBezTo>
                    <a:pt x="245843" y="12888"/>
                    <a:pt x="245864" y="12965"/>
                    <a:pt x="245885" y="13045"/>
                  </a:cubicBezTo>
                  <a:cubicBezTo>
                    <a:pt x="245902" y="13122"/>
                    <a:pt x="245843" y="13206"/>
                    <a:pt x="245826" y="13290"/>
                  </a:cubicBezTo>
                  <a:lnTo>
                    <a:pt x="245766" y="13045"/>
                  </a:lnTo>
                  <a:cubicBezTo>
                    <a:pt x="245787" y="12965"/>
                    <a:pt x="245805" y="12888"/>
                    <a:pt x="245826" y="12812"/>
                  </a:cubicBezTo>
                  <a:close/>
                  <a:moveTo>
                    <a:pt x="18295" y="13248"/>
                  </a:moveTo>
                  <a:cubicBezTo>
                    <a:pt x="18295" y="13265"/>
                    <a:pt x="18291" y="13283"/>
                    <a:pt x="18291" y="13300"/>
                  </a:cubicBezTo>
                  <a:lnTo>
                    <a:pt x="18291" y="13276"/>
                  </a:lnTo>
                  <a:cubicBezTo>
                    <a:pt x="18291" y="13265"/>
                    <a:pt x="18291" y="13258"/>
                    <a:pt x="18295" y="13248"/>
                  </a:cubicBezTo>
                  <a:close/>
                  <a:moveTo>
                    <a:pt x="96728" y="13248"/>
                  </a:moveTo>
                  <a:lnTo>
                    <a:pt x="96728" y="13300"/>
                  </a:lnTo>
                  <a:cubicBezTo>
                    <a:pt x="96724" y="13293"/>
                    <a:pt x="96724" y="13283"/>
                    <a:pt x="96724" y="13276"/>
                  </a:cubicBezTo>
                  <a:cubicBezTo>
                    <a:pt x="96724" y="13265"/>
                    <a:pt x="96728" y="13258"/>
                    <a:pt x="96728" y="13248"/>
                  </a:cubicBezTo>
                  <a:close/>
                  <a:moveTo>
                    <a:pt x="136073" y="13248"/>
                  </a:moveTo>
                  <a:cubicBezTo>
                    <a:pt x="136073" y="13265"/>
                    <a:pt x="136073" y="13283"/>
                    <a:pt x="136070" y="13300"/>
                  </a:cubicBezTo>
                  <a:lnTo>
                    <a:pt x="136070" y="13276"/>
                  </a:lnTo>
                  <a:cubicBezTo>
                    <a:pt x="136070" y="13265"/>
                    <a:pt x="136070" y="13258"/>
                    <a:pt x="136073" y="13248"/>
                  </a:cubicBezTo>
                  <a:close/>
                  <a:moveTo>
                    <a:pt x="175293" y="13248"/>
                  </a:moveTo>
                  <a:cubicBezTo>
                    <a:pt x="175290" y="13265"/>
                    <a:pt x="175290" y="13283"/>
                    <a:pt x="175290" y="13300"/>
                  </a:cubicBezTo>
                  <a:cubicBezTo>
                    <a:pt x="175290" y="13293"/>
                    <a:pt x="175290" y="13283"/>
                    <a:pt x="175283" y="13276"/>
                  </a:cubicBezTo>
                  <a:cubicBezTo>
                    <a:pt x="175290" y="13265"/>
                    <a:pt x="175290" y="13258"/>
                    <a:pt x="175293" y="13248"/>
                  </a:cubicBezTo>
                  <a:close/>
                  <a:moveTo>
                    <a:pt x="214510" y="13248"/>
                  </a:moveTo>
                  <a:lnTo>
                    <a:pt x="214510" y="13300"/>
                  </a:lnTo>
                  <a:cubicBezTo>
                    <a:pt x="214510" y="13293"/>
                    <a:pt x="214503" y="13283"/>
                    <a:pt x="214503" y="13276"/>
                  </a:cubicBezTo>
                  <a:cubicBezTo>
                    <a:pt x="214503" y="13265"/>
                    <a:pt x="214510" y="13258"/>
                    <a:pt x="214510" y="13248"/>
                  </a:cubicBezTo>
                  <a:close/>
                  <a:moveTo>
                    <a:pt x="279513" y="12194"/>
                  </a:moveTo>
                  <a:lnTo>
                    <a:pt x="279513" y="12194"/>
                  </a:lnTo>
                  <a:cubicBezTo>
                    <a:pt x="279653" y="12752"/>
                    <a:pt x="279806" y="13464"/>
                    <a:pt x="279956" y="14217"/>
                  </a:cubicBezTo>
                  <a:cubicBezTo>
                    <a:pt x="279859" y="14898"/>
                    <a:pt x="279813" y="15313"/>
                    <a:pt x="279813" y="15313"/>
                  </a:cubicBezTo>
                  <a:cubicBezTo>
                    <a:pt x="279740" y="14657"/>
                    <a:pt x="279642" y="14043"/>
                    <a:pt x="279531" y="13464"/>
                  </a:cubicBezTo>
                  <a:cubicBezTo>
                    <a:pt x="279534" y="13021"/>
                    <a:pt x="279527" y="12599"/>
                    <a:pt x="279513" y="12194"/>
                  </a:cubicBezTo>
                  <a:close/>
                  <a:moveTo>
                    <a:pt x="62189" y="0"/>
                  </a:moveTo>
                  <a:cubicBezTo>
                    <a:pt x="62189" y="0"/>
                    <a:pt x="62642" y="806"/>
                    <a:pt x="63246" y="2250"/>
                  </a:cubicBezTo>
                  <a:cubicBezTo>
                    <a:pt x="63138" y="3436"/>
                    <a:pt x="63204" y="4957"/>
                    <a:pt x="63340" y="6439"/>
                  </a:cubicBezTo>
                  <a:cubicBezTo>
                    <a:pt x="63295" y="6417"/>
                    <a:pt x="63245" y="6407"/>
                    <a:pt x="63195" y="6407"/>
                  </a:cubicBezTo>
                  <a:cubicBezTo>
                    <a:pt x="63156" y="6407"/>
                    <a:pt x="63118" y="6413"/>
                    <a:pt x="63082" y="6425"/>
                  </a:cubicBezTo>
                  <a:cubicBezTo>
                    <a:pt x="63082" y="6425"/>
                    <a:pt x="63246" y="6565"/>
                    <a:pt x="63413" y="7179"/>
                  </a:cubicBezTo>
                  <a:cubicBezTo>
                    <a:pt x="63431" y="7360"/>
                    <a:pt x="63452" y="7538"/>
                    <a:pt x="63472" y="7716"/>
                  </a:cubicBezTo>
                  <a:cubicBezTo>
                    <a:pt x="63225" y="7329"/>
                    <a:pt x="62949" y="6955"/>
                    <a:pt x="62656" y="6600"/>
                  </a:cubicBezTo>
                  <a:cubicBezTo>
                    <a:pt x="62580" y="6425"/>
                    <a:pt x="62506" y="6254"/>
                    <a:pt x="62433" y="6094"/>
                  </a:cubicBezTo>
                  <a:cubicBezTo>
                    <a:pt x="62824" y="5201"/>
                    <a:pt x="63103" y="4702"/>
                    <a:pt x="63103" y="4702"/>
                  </a:cubicBezTo>
                  <a:lnTo>
                    <a:pt x="63103" y="4702"/>
                  </a:lnTo>
                  <a:cubicBezTo>
                    <a:pt x="62789" y="5012"/>
                    <a:pt x="62503" y="5354"/>
                    <a:pt x="62255" y="5721"/>
                  </a:cubicBezTo>
                  <a:cubicBezTo>
                    <a:pt x="62185" y="5588"/>
                    <a:pt x="62119" y="5459"/>
                    <a:pt x="62053" y="5340"/>
                  </a:cubicBezTo>
                  <a:cubicBezTo>
                    <a:pt x="62014" y="5232"/>
                    <a:pt x="61962" y="5131"/>
                    <a:pt x="61899" y="5040"/>
                  </a:cubicBezTo>
                  <a:cubicBezTo>
                    <a:pt x="61896" y="5047"/>
                    <a:pt x="61896" y="5054"/>
                    <a:pt x="61896" y="5065"/>
                  </a:cubicBezTo>
                  <a:cubicBezTo>
                    <a:pt x="61338" y="4109"/>
                    <a:pt x="60877" y="3631"/>
                    <a:pt x="60794" y="3551"/>
                  </a:cubicBezTo>
                  <a:lnTo>
                    <a:pt x="60794" y="3551"/>
                  </a:lnTo>
                  <a:cubicBezTo>
                    <a:pt x="60867" y="3628"/>
                    <a:pt x="61209" y="4039"/>
                    <a:pt x="61739" y="5623"/>
                  </a:cubicBezTo>
                  <a:cubicBezTo>
                    <a:pt x="61080" y="5016"/>
                    <a:pt x="60609" y="4789"/>
                    <a:pt x="60609" y="4789"/>
                  </a:cubicBezTo>
                  <a:lnTo>
                    <a:pt x="60609" y="4789"/>
                  </a:lnTo>
                  <a:cubicBezTo>
                    <a:pt x="60999" y="5128"/>
                    <a:pt x="61355" y="5546"/>
                    <a:pt x="61687" y="6010"/>
                  </a:cubicBezTo>
                  <a:cubicBezTo>
                    <a:pt x="61568" y="6132"/>
                    <a:pt x="61184" y="6558"/>
                    <a:pt x="60738" y="7342"/>
                  </a:cubicBezTo>
                  <a:lnTo>
                    <a:pt x="60710" y="7294"/>
                  </a:lnTo>
                  <a:cubicBezTo>
                    <a:pt x="60679" y="6718"/>
                    <a:pt x="60668" y="6334"/>
                    <a:pt x="60668" y="6334"/>
                  </a:cubicBezTo>
                  <a:cubicBezTo>
                    <a:pt x="60560" y="6505"/>
                    <a:pt x="60483" y="6694"/>
                    <a:pt x="60441" y="6893"/>
                  </a:cubicBezTo>
                  <a:cubicBezTo>
                    <a:pt x="60222" y="6586"/>
                    <a:pt x="59977" y="6300"/>
                    <a:pt x="59712" y="6034"/>
                  </a:cubicBezTo>
                  <a:lnTo>
                    <a:pt x="59712" y="6034"/>
                  </a:lnTo>
                  <a:cubicBezTo>
                    <a:pt x="59712" y="6035"/>
                    <a:pt x="59977" y="6512"/>
                    <a:pt x="60354" y="7370"/>
                  </a:cubicBezTo>
                  <a:cubicBezTo>
                    <a:pt x="60347" y="7388"/>
                    <a:pt x="60347" y="7412"/>
                    <a:pt x="60344" y="7430"/>
                  </a:cubicBezTo>
                  <a:cubicBezTo>
                    <a:pt x="60250" y="7323"/>
                    <a:pt x="60147" y="7261"/>
                    <a:pt x="60034" y="7261"/>
                  </a:cubicBezTo>
                  <a:cubicBezTo>
                    <a:pt x="59998" y="7261"/>
                    <a:pt x="59962" y="7267"/>
                    <a:pt x="59925" y="7280"/>
                  </a:cubicBezTo>
                  <a:cubicBezTo>
                    <a:pt x="59925" y="7280"/>
                    <a:pt x="60117" y="7447"/>
                    <a:pt x="60291" y="8208"/>
                  </a:cubicBezTo>
                  <a:lnTo>
                    <a:pt x="60277" y="8235"/>
                  </a:lnTo>
                  <a:cubicBezTo>
                    <a:pt x="60173" y="8354"/>
                    <a:pt x="60065" y="8480"/>
                    <a:pt x="59957" y="8619"/>
                  </a:cubicBezTo>
                  <a:cubicBezTo>
                    <a:pt x="59929" y="7956"/>
                    <a:pt x="59841" y="7402"/>
                    <a:pt x="59660" y="7067"/>
                  </a:cubicBezTo>
                  <a:cubicBezTo>
                    <a:pt x="59702" y="6174"/>
                    <a:pt x="59698" y="5326"/>
                    <a:pt x="59611" y="4643"/>
                  </a:cubicBezTo>
                  <a:cubicBezTo>
                    <a:pt x="60068" y="3582"/>
                    <a:pt x="60399" y="3000"/>
                    <a:pt x="60399" y="3000"/>
                  </a:cubicBezTo>
                  <a:lnTo>
                    <a:pt x="60399" y="3000"/>
                  </a:lnTo>
                  <a:cubicBezTo>
                    <a:pt x="60068" y="3321"/>
                    <a:pt x="59768" y="3677"/>
                    <a:pt x="59503" y="4053"/>
                  </a:cubicBezTo>
                  <a:cubicBezTo>
                    <a:pt x="59433" y="3771"/>
                    <a:pt x="59343" y="3540"/>
                    <a:pt x="59224" y="3370"/>
                  </a:cubicBezTo>
                  <a:cubicBezTo>
                    <a:pt x="59224" y="3370"/>
                    <a:pt x="59207" y="3837"/>
                    <a:pt x="59175" y="4542"/>
                  </a:cubicBezTo>
                  <a:cubicBezTo>
                    <a:pt x="58715" y="5281"/>
                    <a:pt x="58324" y="6062"/>
                    <a:pt x="58000" y="6872"/>
                  </a:cubicBezTo>
                  <a:lnTo>
                    <a:pt x="57919" y="6934"/>
                  </a:lnTo>
                  <a:cubicBezTo>
                    <a:pt x="57738" y="6348"/>
                    <a:pt x="57501" y="5916"/>
                    <a:pt x="57204" y="5860"/>
                  </a:cubicBezTo>
                  <a:cubicBezTo>
                    <a:pt x="57166" y="5738"/>
                    <a:pt x="57107" y="5623"/>
                    <a:pt x="57034" y="5518"/>
                  </a:cubicBezTo>
                  <a:cubicBezTo>
                    <a:pt x="57034" y="5518"/>
                    <a:pt x="57030" y="5651"/>
                    <a:pt x="57023" y="5871"/>
                  </a:cubicBezTo>
                  <a:cubicBezTo>
                    <a:pt x="57013" y="6125"/>
                    <a:pt x="56995" y="6495"/>
                    <a:pt x="56974" y="6931"/>
                  </a:cubicBezTo>
                  <a:lnTo>
                    <a:pt x="56929" y="6889"/>
                  </a:lnTo>
                  <a:lnTo>
                    <a:pt x="56929" y="6889"/>
                  </a:lnTo>
                  <a:cubicBezTo>
                    <a:pt x="56946" y="6913"/>
                    <a:pt x="56960" y="6938"/>
                    <a:pt x="56974" y="6966"/>
                  </a:cubicBezTo>
                  <a:cubicBezTo>
                    <a:pt x="56957" y="7273"/>
                    <a:pt x="56939" y="7608"/>
                    <a:pt x="56918" y="7960"/>
                  </a:cubicBezTo>
                  <a:cubicBezTo>
                    <a:pt x="56807" y="8092"/>
                    <a:pt x="56695" y="8239"/>
                    <a:pt x="56580" y="8392"/>
                  </a:cubicBezTo>
                  <a:cubicBezTo>
                    <a:pt x="56521" y="8305"/>
                    <a:pt x="56454" y="8221"/>
                    <a:pt x="56395" y="8138"/>
                  </a:cubicBezTo>
                  <a:cubicBezTo>
                    <a:pt x="56378" y="7796"/>
                    <a:pt x="56371" y="7580"/>
                    <a:pt x="56371" y="7580"/>
                  </a:cubicBezTo>
                  <a:cubicBezTo>
                    <a:pt x="56301" y="7684"/>
                    <a:pt x="56245" y="7796"/>
                    <a:pt x="56210" y="7918"/>
                  </a:cubicBezTo>
                  <a:cubicBezTo>
                    <a:pt x="56106" y="7785"/>
                    <a:pt x="56001" y="7667"/>
                    <a:pt x="55896" y="7555"/>
                  </a:cubicBezTo>
                  <a:cubicBezTo>
                    <a:pt x="56102" y="7123"/>
                    <a:pt x="56238" y="6889"/>
                    <a:pt x="56238" y="6889"/>
                  </a:cubicBezTo>
                  <a:lnTo>
                    <a:pt x="56238" y="6889"/>
                  </a:lnTo>
                  <a:cubicBezTo>
                    <a:pt x="56067" y="7053"/>
                    <a:pt x="55907" y="7227"/>
                    <a:pt x="55760" y="7416"/>
                  </a:cubicBezTo>
                  <a:cubicBezTo>
                    <a:pt x="55670" y="7318"/>
                    <a:pt x="55579" y="7231"/>
                    <a:pt x="55495" y="7154"/>
                  </a:cubicBezTo>
                  <a:cubicBezTo>
                    <a:pt x="55666" y="4011"/>
                    <a:pt x="56273" y="3499"/>
                    <a:pt x="56273" y="3499"/>
                  </a:cubicBezTo>
                  <a:cubicBezTo>
                    <a:pt x="56224" y="3482"/>
                    <a:pt x="56176" y="3474"/>
                    <a:pt x="56129" y="3474"/>
                  </a:cubicBezTo>
                  <a:cubicBezTo>
                    <a:pt x="55468" y="3474"/>
                    <a:pt x="55059" y="5055"/>
                    <a:pt x="54815" y="6600"/>
                  </a:cubicBezTo>
                  <a:cubicBezTo>
                    <a:pt x="54700" y="6516"/>
                    <a:pt x="54578" y="6443"/>
                    <a:pt x="54452" y="6376"/>
                  </a:cubicBezTo>
                  <a:lnTo>
                    <a:pt x="54452" y="6376"/>
                  </a:lnTo>
                  <a:cubicBezTo>
                    <a:pt x="54571" y="6481"/>
                    <a:pt x="54690" y="6596"/>
                    <a:pt x="54798" y="6715"/>
                  </a:cubicBezTo>
                  <a:lnTo>
                    <a:pt x="54745" y="7074"/>
                  </a:lnTo>
                  <a:cubicBezTo>
                    <a:pt x="54529" y="6690"/>
                    <a:pt x="54278" y="6324"/>
                    <a:pt x="53999" y="5982"/>
                  </a:cubicBezTo>
                  <a:cubicBezTo>
                    <a:pt x="53964" y="5571"/>
                    <a:pt x="53936" y="5155"/>
                    <a:pt x="53905" y="4747"/>
                  </a:cubicBezTo>
                  <a:cubicBezTo>
                    <a:pt x="53915" y="4730"/>
                    <a:pt x="53922" y="4716"/>
                    <a:pt x="53929" y="4699"/>
                  </a:cubicBezTo>
                  <a:lnTo>
                    <a:pt x="53929" y="4699"/>
                  </a:lnTo>
                  <a:lnTo>
                    <a:pt x="53905" y="4730"/>
                  </a:lnTo>
                  <a:cubicBezTo>
                    <a:pt x="53751" y="2567"/>
                    <a:pt x="53685" y="562"/>
                    <a:pt x="53685" y="562"/>
                  </a:cubicBezTo>
                  <a:cubicBezTo>
                    <a:pt x="53109" y="1371"/>
                    <a:pt x="53064" y="3408"/>
                    <a:pt x="53207" y="5546"/>
                  </a:cubicBezTo>
                  <a:cubicBezTo>
                    <a:pt x="53141" y="5633"/>
                    <a:pt x="53075" y="5721"/>
                    <a:pt x="53015" y="5811"/>
                  </a:cubicBezTo>
                  <a:cubicBezTo>
                    <a:pt x="52949" y="5483"/>
                    <a:pt x="52858" y="5218"/>
                    <a:pt x="52726" y="5033"/>
                  </a:cubicBezTo>
                  <a:cubicBezTo>
                    <a:pt x="52726" y="5033"/>
                    <a:pt x="52708" y="5574"/>
                    <a:pt x="52670" y="6355"/>
                  </a:cubicBezTo>
                  <a:lnTo>
                    <a:pt x="52604" y="6460"/>
                  </a:lnTo>
                  <a:lnTo>
                    <a:pt x="52443" y="6279"/>
                  </a:lnTo>
                  <a:cubicBezTo>
                    <a:pt x="51658" y="4556"/>
                    <a:pt x="50870" y="3739"/>
                    <a:pt x="50762" y="3635"/>
                  </a:cubicBezTo>
                  <a:lnTo>
                    <a:pt x="50762" y="3635"/>
                  </a:lnTo>
                  <a:cubicBezTo>
                    <a:pt x="50832" y="3704"/>
                    <a:pt x="51139" y="4081"/>
                    <a:pt x="51627" y="5487"/>
                  </a:cubicBezTo>
                  <a:cubicBezTo>
                    <a:pt x="51501" y="5375"/>
                    <a:pt x="51379" y="5285"/>
                    <a:pt x="51275" y="5204"/>
                  </a:cubicBezTo>
                  <a:cubicBezTo>
                    <a:pt x="51271" y="5096"/>
                    <a:pt x="51268" y="5033"/>
                    <a:pt x="51268" y="5033"/>
                  </a:cubicBezTo>
                  <a:cubicBezTo>
                    <a:pt x="51240" y="5072"/>
                    <a:pt x="51215" y="5107"/>
                    <a:pt x="51198" y="5148"/>
                  </a:cubicBezTo>
                  <a:cubicBezTo>
                    <a:pt x="51051" y="5044"/>
                    <a:pt x="50901" y="4950"/>
                    <a:pt x="50745" y="4866"/>
                  </a:cubicBezTo>
                  <a:lnTo>
                    <a:pt x="50745" y="4866"/>
                  </a:lnTo>
                  <a:cubicBezTo>
                    <a:pt x="50884" y="4988"/>
                    <a:pt x="51013" y="5117"/>
                    <a:pt x="51146" y="5257"/>
                  </a:cubicBezTo>
                  <a:cubicBezTo>
                    <a:pt x="51069" y="5435"/>
                    <a:pt x="51013" y="5619"/>
                    <a:pt x="50978" y="5811"/>
                  </a:cubicBezTo>
                  <a:cubicBezTo>
                    <a:pt x="50710" y="5410"/>
                    <a:pt x="50403" y="5037"/>
                    <a:pt x="50064" y="4699"/>
                  </a:cubicBezTo>
                  <a:lnTo>
                    <a:pt x="50064" y="4699"/>
                  </a:lnTo>
                  <a:cubicBezTo>
                    <a:pt x="50064" y="4699"/>
                    <a:pt x="50417" y="5330"/>
                    <a:pt x="50888" y="6457"/>
                  </a:cubicBezTo>
                  <a:cubicBezTo>
                    <a:pt x="50867" y="6704"/>
                    <a:pt x="50856" y="6976"/>
                    <a:pt x="50853" y="7259"/>
                  </a:cubicBezTo>
                  <a:cubicBezTo>
                    <a:pt x="50818" y="7259"/>
                    <a:pt x="50783" y="7262"/>
                    <a:pt x="50751" y="7276"/>
                  </a:cubicBezTo>
                  <a:cubicBezTo>
                    <a:pt x="50790" y="7315"/>
                    <a:pt x="50821" y="7360"/>
                    <a:pt x="50849" y="7405"/>
                  </a:cubicBezTo>
                  <a:cubicBezTo>
                    <a:pt x="50521" y="7824"/>
                    <a:pt x="50235" y="8270"/>
                    <a:pt x="49995" y="8741"/>
                  </a:cubicBezTo>
                  <a:cubicBezTo>
                    <a:pt x="49831" y="8434"/>
                    <a:pt x="49646" y="8138"/>
                    <a:pt x="49440" y="7859"/>
                  </a:cubicBezTo>
                  <a:cubicBezTo>
                    <a:pt x="49663" y="7555"/>
                    <a:pt x="49918" y="7276"/>
                    <a:pt x="50204" y="7029"/>
                  </a:cubicBezTo>
                  <a:lnTo>
                    <a:pt x="50204" y="7029"/>
                  </a:lnTo>
                  <a:cubicBezTo>
                    <a:pt x="50204" y="7029"/>
                    <a:pt x="49897" y="7175"/>
                    <a:pt x="49443" y="7555"/>
                  </a:cubicBezTo>
                  <a:cubicBezTo>
                    <a:pt x="49862" y="6359"/>
                    <a:pt x="50127" y="6041"/>
                    <a:pt x="50186" y="5982"/>
                  </a:cubicBezTo>
                  <a:lnTo>
                    <a:pt x="50186" y="5982"/>
                  </a:lnTo>
                  <a:cubicBezTo>
                    <a:pt x="50110" y="6055"/>
                    <a:pt x="49656" y="6523"/>
                    <a:pt x="49130" y="7475"/>
                  </a:cubicBezTo>
                  <a:cubicBezTo>
                    <a:pt x="49094" y="7430"/>
                    <a:pt x="49063" y="7403"/>
                    <a:pt x="49046" y="7386"/>
                  </a:cubicBezTo>
                  <a:lnTo>
                    <a:pt x="49046" y="7386"/>
                  </a:lnTo>
                  <a:cubicBezTo>
                    <a:pt x="49075" y="7418"/>
                    <a:pt x="49100" y="7454"/>
                    <a:pt x="49126" y="7489"/>
                  </a:cubicBezTo>
                  <a:cubicBezTo>
                    <a:pt x="49007" y="7698"/>
                    <a:pt x="48889" y="7939"/>
                    <a:pt x="48774" y="8197"/>
                  </a:cubicBezTo>
                  <a:cubicBezTo>
                    <a:pt x="48606" y="7921"/>
                    <a:pt x="48425" y="7660"/>
                    <a:pt x="48226" y="7405"/>
                  </a:cubicBezTo>
                  <a:cubicBezTo>
                    <a:pt x="48254" y="7360"/>
                    <a:pt x="48285" y="7315"/>
                    <a:pt x="48324" y="7276"/>
                  </a:cubicBezTo>
                  <a:cubicBezTo>
                    <a:pt x="48288" y="7264"/>
                    <a:pt x="48252" y="7259"/>
                    <a:pt x="48217" y="7259"/>
                  </a:cubicBezTo>
                  <a:cubicBezTo>
                    <a:pt x="48200" y="7259"/>
                    <a:pt x="48183" y="7260"/>
                    <a:pt x="48167" y="7262"/>
                  </a:cubicBezTo>
                  <a:cubicBezTo>
                    <a:pt x="48156" y="7070"/>
                    <a:pt x="48153" y="6959"/>
                    <a:pt x="48153" y="6959"/>
                  </a:cubicBezTo>
                  <a:lnTo>
                    <a:pt x="48139" y="6983"/>
                  </a:lnTo>
                  <a:cubicBezTo>
                    <a:pt x="48181" y="6122"/>
                    <a:pt x="48170" y="5302"/>
                    <a:pt x="48087" y="4639"/>
                  </a:cubicBezTo>
                  <a:cubicBezTo>
                    <a:pt x="48540" y="3579"/>
                    <a:pt x="48871" y="2993"/>
                    <a:pt x="48871" y="2993"/>
                  </a:cubicBezTo>
                  <a:lnTo>
                    <a:pt x="48871" y="2993"/>
                  </a:lnTo>
                  <a:cubicBezTo>
                    <a:pt x="48774" y="3091"/>
                    <a:pt x="48676" y="3195"/>
                    <a:pt x="48582" y="3300"/>
                  </a:cubicBezTo>
                  <a:lnTo>
                    <a:pt x="48742" y="2993"/>
                  </a:lnTo>
                  <a:lnTo>
                    <a:pt x="48742" y="2993"/>
                  </a:lnTo>
                  <a:cubicBezTo>
                    <a:pt x="48449" y="3279"/>
                    <a:pt x="48184" y="3589"/>
                    <a:pt x="47944" y="3917"/>
                  </a:cubicBezTo>
                  <a:cubicBezTo>
                    <a:pt x="47891" y="3722"/>
                    <a:pt x="47808" y="3534"/>
                    <a:pt x="47696" y="3366"/>
                  </a:cubicBezTo>
                  <a:cubicBezTo>
                    <a:pt x="47696" y="3366"/>
                    <a:pt x="47685" y="3739"/>
                    <a:pt x="47658" y="4329"/>
                  </a:cubicBezTo>
                  <a:cubicBezTo>
                    <a:pt x="47204" y="5019"/>
                    <a:pt x="46817" y="5752"/>
                    <a:pt x="46496" y="6512"/>
                  </a:cubicBezTo>
                  <a:lnTo>
                    <a:pt x="46405" y="6355"/>
                  </a:lnTo>
                  <a:cubicBezTo>
                    <a:pt x="46367" y="5574"/>
                    <a:pt x="46350" y="5033"/>
                    <a:pt x="46350" y="5033"/>
                  </a:cubicBezTo>
                  <a:cubicBezTo>
                    <a:pt x="46217" y="5218"/>
                    <a:pt x="46126" y="5483"/>
                    <a:pt x="46060" y="5811"/>
                  </a:cubicBezTo>
                  <a:cubicBezTo>
                    <a:pt x="45791" y="5410"/>
                    <a:pt x="45484" y="5040"/>
                    <a:pt x="45146" y="4699"/>
                  </a:cubicBezTo>
                  <a:lnTo>
                    <a:pt x="45146" y="4699"/>
                  </a:lnTo>
                  <a:cubicBezTo>
                    <a:pt x="45146" y="4699"/>
                    <a:pt x="45376" y="5110"/>
                    <a:pt x="45711" y="5860"/>
                  </a:cubicBezTo>
                  <a:lnTo>
                    <a:pt x="45680" y="5860"/>
                  </a:lnTo>
                  <a:cubicBezTo>
                    <a:pt x="45638" y="5738"/>
                    <a:pt x="45582" y="5623"/>
                    <a:pt x="45512" y="5518"/>
                  </a:cubicBezTo>
                  <a:cubicBezTo>
                    <a:pt x="45512" y="5518"/>
                    <a:pt x="45505" y="5651"/>
                    <a:pt x="45498" y="5871"/>
                  </a:cubicBezTo>
                  <a:cubicBezTo>
                    <a:pt x="45495" y="6034"/>
                    <a:pt x="45481" y="6244"/>
                    <a:pt x="45471" y="6488"/>
                  </a:cubicBezTo>
                  <a:cubicBezTo>
                    <a:pt x="45348" y="6411"/>
                    <a:pt x="45279" y="6376"/>
                    <a:pt x="45279" y="6376"/>
                  </a:cubicBezTo>
                  <a:lnTo>
                    <a:pt x="45279" y="6376"/>
                  </a:lnTo>
                  <a:cubicBezTo>
                    <a:pt x="45345" y="6436"/>
                    <a:pt x="45408" y="6495"/>
                    <a:pt x="45467" y="6558"/>
                  </a:cubicBezTo>
                  <a:cubicBezTo>
                    <a:pt x="45432" y="7262"/>
                    <a:pt x="45380" y="8235"/>
                    <a:pt x="45307" y="9184"/>
                  </a:cubicBezTo>
                  <a:cubicBezTo>
                    <a:pt x="45157" y="8884"/>
                    <a:pt x="45014" y="8619"/>
                    <a:pt x="44878" y="8396"/>
                  </a:cubicBezTo>
                  <a:cubicBezTo>
                    <a:pt x="44857" y="7904"/>
                    <a:pt x="44843" y="7580"/>
                    <a:pt x="44843" y="7580"/>
                  </a:cubicBezTo>
                  <a:cubicBezTo>
                    <a:pt x="44762" y="7695"/>
                    <a:pt x="44700" y="7852"/>
                    <a:pt x="44647" y="8040"/>
                  </a:cubicBezTo>
                  <a:cubicBezTo>
                    <a:pt x="44492" y="7806"/>
                    <a:pt x="44317" y="7585"/>
                    <a:pt x="44124" y="7385"/>
                  </a:cubicBezTo>
                  <a:lnTo>
                    <a:pt x="44124" y="7385"/>
                  </a:lnTo>
                  <a:cubicBezTo>
                    <a:pt x="44176" y="7441"/>
                    <a:pt x="44343" y="7655"/>
                    <a:pt x="44595" y="8284"/>
                  </a:cubicBezTo>
                  <a:cubicBezTo>
                    <a:pt x="44571" y="8417"/>
                    <a:pt x="44553" y="8556"/>
                    <a:pt x="44536" y="8710"/>
                  </a:cubicBezTo>
                  <a:lnTo>
                    <a:pt x="44379" y="8588"/>
                  </a:lnTo>
                  <a:cubicBezTo>
                    <a:pt x="44260" y="8204"/>
                    <a:pt x="44117" y="7904"/>
                    <a:pt x="43943" y="7761"/>
                  </a:cubicBezTo>
                  <a:cubicBezTo>
                    <a:pt x="44065" y="4081"/>
                    <a:pt x="44749" y="3499"/>
                    <a:pt x="44749" y="3499"/>
                  </a:cubicBezTo>
                  <a:cubicBezTo>
                    <a:pt x="44704" y="3484"/>
                    <a:pt x="44659" y="3477"/>
                    <a:pt x="44614" y="3477"/>
                  </a:cubicBezTo>
                  <a:cubicBezTo>
                    <a:pt x="44582" y="3477"/>
                    <a:pt x="44550" y="3481"/>
                    <a:pt x="44518" y="3488"/>
                  </a:cubicBezTo>
                  <a:cubicBezTo>
                    <a:pt x="44493" y="3484"/>
                    <a:pt x="44467" y="3481"/>
                    <a:pt x="44442" y="3481"/>
                  </a:cubicBezTo>
                  <a:cubicBezTo>
                    <a:pt x="43742" y="3481"/>
                    <a:pt x="43327" y="5238"/>
                    <a:pt x="43092" y="6858"/>
                  </a:cubicBezTo>
                  <a:cubicBezTo>
                    <a:pt x="42907" y="6551"/>
                    <a:pt x="42701" y="6258"/>
                    <a:pt x="42478" y="5982"/>
                  </a:cubicBezTo>
                  <a:cubicBezTo>
                    <a:pt x="42255" y="3418"/>
                    <a:pt x="42157" y="562"/>
                    <a:pt x="42157" y="562"/>
                  </a:cubicBezTo>
                  <a:cubicBezTo>
                    <a:pt x="42098" y="649"/>
                    <a:pt x="42049" y="743"/>
                    <a:pt x="42007" y="841"/>
                  </a:cubicBezTo>
                  <a:cubicBezTo>
                    <a:pt x="42000" y="663"/>
                    <a:pt x="41996" y="562"/>
                    <a:pt x="41996" y="562"/>
                  </a:cubicBezTo>
                  <a:cubicBezTo>
                    <a:pt x="41278" y="1580"/>
                    <a:pt x="41383" y="4535"/>
                    <a:pt x="41662" y="7189"/>
                  </a:cubicBezTo>
                  <a:lnTo>
                    <a:pt x="41651" y="7196"/>
                  </a:lnTo>
                  <a:cubicBezTo>
                    <a:pt x="41428" y="6875"/>
                    <a:pt x="41180" y="6568"/>
                    <a:pt x="40919" y="6279"/>
                  </a:cubicBezTo>
                  <a:cubicBezTo>
                    <a:pt x="40674" y="5731"/>
                    <a:pt x="40385" y="5204"/>
                    <a:pt x="40061" y="4702"/>
                  </a:cubicBezTo>
                  <a:cubicBezTo>
                    <a:pt x="39994" y="4433"/>
                    <a:pt x="39907" y="4210"/>
                    <a:pt x="39795" y="4046"/>
                  </a:cubicBezTo>
                  <a:cubicBezTo>
                    <a:pt x="39795" y="4046"/>
                    <a:pt x="39792" y="4137"/>
                    <a:pt x="39785" y="4297"/>
                  </a:cubicBezTo>
                  <a:cubicBezTo>
                    <a:pt x="39620" y="4067"/>
                    <a:pt x="39438" y="3847"/>
                    <a:pt x="39243" y="3644"/>
                  </a:cubicBezTo>
                  <a:lnTo>
                    <a:pt x="39243" y="3644"/>
                  </a:lnTo>
                  <a:cubicBezTo>
                    <a:pt x="39297" y="3702"/>
                    <a:pt x="39439" y="3884"/>
                    <a:pt x="39652" y="4336"/>
                  </a:cubicBezTo>
                  <a:cubicBezTo>
                    <a:pt x="39477" y="4092"/>
                    <a:pt x="39288" y="3861"/>
                    <a:pt x="39079" y="3644"/>
                  </a:cubicBezTo>
                  <a:lnTo>
                    <a:pt x="39079" y="3644"/>
                  </a:lnTo>
                  <a:cubicBezTo>
                    <a:pt x="39154" y="3724"/>
                    <a:pt x="39390" y="4031"/>
                    <a:pt x="39757" y="4978"/>
                  </a:cubicBezTo>
                  <a:cubicBezTo>
                    <a:pt x="39750" y="5051"/>
                    <a:pt x="39747" y="5128"/>
                    <a:pt x="39747" y="5201"/>
                  </a:cubicBezTo>
                  <a:cubicBezTo>
                    <a:pt x="39579" y="5075"/>
                    <a:pt x="39401" y="4964"/>
                    <a:pt x="39220" y="4866"/>
                  </a:cubicBezTo>
                  <a:lnTo>
                    <a:pt x="39220" y="4866"/>
                  </a:lnTo>
                  <a:cubicBezTo>
                    <a:pt x="39297" y="4936"/>
                    <a:pt x="39373" y="5009"/>
                    <a:pt x="39447" y="5082"/>
                  </a:cubicBezTo>
                  <a:cubicBezTo>
                    <a:pt x="39332" y="5002"/>
                    <a:pt x="39213" y="4929"/>
                    <a:pt x="39087" y="4866"/>
                  </a:cubicBezTo>
                  <a:lnTo>
                    <a:pt x="39087" y="4866"/>
                  </a:lnTo>
                  <a:cubicBezTo>
                    <a:pt x="39318" y="5068"/>
                    <a:pt x="39534" y="5291"/>
                    <a:pt x="39729" y="5529"/>
                  </a:cubicBezTo>
                  <a:cubicBezTo>
                    <a:pt x="39691" y="6338"/>
                    <a:pt x="39628" y="7381"/>
                    <a:pt x="39541" y="8375"/>
                  </a:cubicBezTo>
                  <a:cubicBezTo>
                    <a:pt x="39373" y="8574"/>
                    <a:pt x="39220" y="8787"/>
                    <a:pt x="39080" y="9006"/>
                  </a:cubicBezTo>
                  <a:cubicBezTo>
                    <a:pt x="38979" y="8832"/>
                    <a:pt x="38889" y="8678"/>
                    <a:pt x="38801" y="8546"/>
                  </a:cubicBezTo>
                  <a:cubicBezTo>
                    <a:pt x="38725" y="8103"/>
                    <a:pt x="38616" y="7670"/>
                    <a:pt x="38473" y="7245"/>
                  </a:cubicBezTo>
                  <a:cubicBezTo>
                    <a:pt x="38735" y="6868"/>
                    <a:pt x="39042" y="6523"/>
                    <a:pt x="39384" y="6216"/>
                  </a:cubicBezTo>
                  <a:lnTo>
                    <a:pt x="39384" y="6216"/>
                  </a:lnTo>
                  <a:cubicBezTo>
                    <a:pt x="39384" y="6216"/>
                    <a:pt x="38962" y="6425"/>
                    <a:pt x="38362" y="6976"/>
                  </a:cubicBezTo>
                  <a:lnTo>
                    <a:pt x="38348" y="6945"/>
                  </a:lnTo>
                  <a:cubicBezTo>
                    <a:pt x="38822" y="5539"/>
                    <a:pt x="39129" y="5169"/>
                    <a:pt x="39192" y="5103"/>
                  </a:cubicBezTo>
                  <a:lnTo>
                    <a:pt x="39192" y="5103"/>
                  </a:lnTo>
                  <a:cubicBezTo>
                    <a:pt x="39115" y="5180"/>
                    <a:pt x="38662" y="5651"/>
                    <a:pt x="38125" y="6596"/>
                  </a:cubicBezTo>
                  <a:lnTo>
                    <a:pt x="38086" y="6558"/>
                  </a:lnTo>
                  <a:cubicBezTo>
                    <a:pt x="38083" y="6411"/>
                    <a:pt x="38076" y="6331"/>
                    <a:pt x="38076" y="6331"/>
                  </a:cubicBezTo>
                  <a:cubicBezTo>
                    <a:pt x="38076" y="6331"/>
                    <a:pt x="38020" y="6425"/>
                    <a:pt x="37989" y="6477"/>
                  </a:cubicBezTo>
                  <a:cubicBezTo>
                    <a:pt x="37931" y="6442"/>
                    <a:pt x="37865" y="6424"/>
                    <a:pt x="37799" y="6424"/>
                  </a:cubicBezTo>
                  <a:cubicBezTo>
                    <a:pt x="37761" y="6424"/>
                    <a:pt x="37722" y="6430"/>
                    <a:pt x="37685" y="6443"/>
                  </a:cubicBezTo>
                  <a:cubicBezTo>
                    <a:pt x="37685" y="6443"/>
                    <a:pt x="37769" y="6512"/>
                    <a:pt x="37880" y="6777"/>
                  </a:cubicBezTo>
                  <a:cubicBezTo>
                    <a:pt x="37835" y="6938"/>
                    <a:pt x="37800" y="7098"/>
                    <a:pt x="37776" y="7262"/>
                  </a:cubicBezTo>
                  <a:cubicBezTo>
                    <a:pt x="37675" y="7472"/>
                    <a:pt x="37577" y="7695"/>
                    <a:pt x="37479" y="7935"/>
                  </a:cubicBezTo>
                  <a:cubicBezTo>
                    <a:pt x="37343" y="8099"/>
                    <a:pt x="37214" y="8277"/>
                    <a:pt x="37078" y="8476"/>
                  </a:cubicBezTo>
                  <a:cubicBezTo>
                    <a:pt x="37064" y="8232"/>
                    <a:pt x="37061" y="8082"/>
                    <a:pt x="37061" y="8082"/>
                  </a:cubicBezTo>
                  <a:cubicBezTo>
                    <a:pt x="37005" y="8166"/>
                    <a:pt x="36960" y="8256"/>
                    <a:pt x="36925" y="8354"/>
                  </a:cubicBezTo>
                  <a:lnTo>
                    <a:pt x="36838" y="8361"/>
                  </a:lnTo>
                  <a:cubicBezTo>
                    <a:pt x="37019" y="6701"/>
                    <a:pt x="37117" y="4904"/>
                    <a:pt x="36953" y="3638"/>
                  </a:cubicBezTo>
                  <a:cubicBezTo>
                    <a:pt x="37430" y="2533"/>
                    <a:pt x="37776" y="1919"/>
                    <a:pt x="37776" y="1919"/>
                  </a:cubicBezTo>
                  <a:lnTo>
                    <a:pt x="37776" y="1919"/>
                  </a:lnTo>
                  <a:cubicBezTo>
                    <a:pt x="37431" y="2257"/>
                    <a:pt x="37117" y="2630"/>
                    <a:pt x="36834" y="3024"/>
                  </a:cubicBezTo>
                  <a:cubicBezTo>
                    <a:pt x="36761" y="2731"/>
                    <a:pt x="36663" y="2494"/>
                    <a:pt x="36538" y="2313"/>
                  </a:cubicBezTo>
                  <a:cubicBezTo>
                    <a:pt x="36538" y="2313"/>
                    <a:pt x="36524" y="2798"/>
                    <a:pt x="36489" y="3540"/>
                  </a:cubicBezTo>
                  <a:cubicBezTo>
                    <a:pt x="35979" y="4336"/>
                    <a:pt x="35543" y="5239"/>
                    <a:pt x="35170" y="6177"/>
                  </a:cubicBezTo>
                  <a:cubicBezTo>
                    <a:pt x="35006" y="5637"/>
                    <a:pt x="34807" y="5215"/>
                    <a:pt x="34563" y="5044"/>
                  </a:cubicBezTo>
                  <a:cubicBezTo>
                    <a:pt x="34514" y="4887"/>
                    <a:pt x="34448" y="4737"/>
                    <a:pt x="34358" y="4604"/>
                  </a:cubicBezTo>
                  <a:cubicBezTo>
                    <a:pt x="34358" y="4604"/>
                    <a:pt x="34354" y="4737"/>
                    <a:pt x="34344" y="4964"/>
                  </a:cubicBezTo>
                  <a:cubicBezTo>
                    <a:pt x="34335" y="4963"/>
                    <a:pt x="34326" y="4963"/>
                    <a:pt x="34317" y="4963"/>
                  </a:cubicBezTo>
                  <a:cubicBezTo>
                    <a:pt x="34275" y="4963"/>
                    <a:pt x="34234" y="4969"/>
                    <a:pt x="34194" y="4981"/>
                  </a:cubicBezTo>
                  <a:cubicBezTo>
                    <a:pt x="34194" y="4981"/>
                    <a:pt x="34249" y="5030"/>
                    <a:pt x="34337" y="5197"/>
                  </a:cubicBezTo>
                  <a:cubicBezTo>
                    <a:pt x="34309" y="5815"/>
                    <a:pt x="34256" y="6854"/>
                    <a:pt x="34183" y="7935"/>
                  </a:cubicBezTo>
                  <a:cubicBezTo>
                    <a:pt x="34058" y="8110"/>
                    <a:pt x="33942" y="8291"/>
                    <a:pt x="33834" y="8480"/>
                  </a:cubicBezTo>
                  <a:lnTo>
                    <a:pt x="33761" y="8532"/>
                  </a:lnTo>
                  <a:cubicBezTo>
                    <a:pt x="33744" y="8239"/>
                    <a:pt x="33730" y="7963"/>
                    <a:pt x="33716" y="7726"/>
                  </a:cubicBezTo>
                  <a:cubicBezTo>
                    <a:pt x="33823" y="7521"/>
                    <a:pt x="33895" y="7429"/>
                    <a:pt x="33930" y="7391"/>
                  </a:cubicBezTo>
                  <a:lnTo>
                    <a:pt x="33930" y="7391"/>
                  </a:lnTo>
                  <a:cubicBezTo>
                    <a:pt x="33892" y="7430"/>
                    <a:pt x="33798" y="7529"/>
                    <a:pt x="33712" y="7632"/>
                  </a:cubicBezTo>
                  <a:cubicBezTo>
                    <a:pt x="33691" y="7133"/>
                    <a:pt x="33681" y="6805"/>
                    <a:pt x="33681" y="6805"/>
                  </a:cubicBezTo>
                  <a:cubicBezTo>
                    <a:pt x="33639" y="6861"/>
                    <a:pt x="33604" y="6927"/>
                    <a:pt x="33576" y="6994"/>
                  </a:cubicBezTo>
                  <a:cubicBezTo>
                    <a:pt x="33552" y="6125"/>
                    <a:pt x="33433" y="5407"/>
                    <a:pt x="33175" y="5033"/>
                  </a:cubicBezTo>
                  <a:cubicBezTo>
                    <a:pt x="33175" y="5033"/>
                    <a:pt x="33137" y="6202"/>
                    <a:pt x="33050" y="7597"/>
                  </a:cubicBezTo>
                  <a:cubicBezTo>
                    <a:pt x="32997" y="7451"/>
                    <a:pt x="32927" y="7311"/>
                    <a:pt x="32844" y="7179"/>
                  </a:cubicBezTo>
                  <a:cubicBezTo>
                    <a:pt x="32833" y="6429"/>
                    <a:pt x="32757" y="5780"/>
                    <a:pt x="32593" y="5344"/>
                  </a:cubicBezTo>
                  <a:cubicBezTo>
                    <a:pt x="32791" y="4925"/>
                    <a:pt x="32920" y="4699"/>
                    <a:pt x="32920" y="4699"/>
                  </a:cubicBezTo>
                  <a:lnTo>
                    <a:pt x="32920" y="4699"/>
                  </a:lnTo>
                  <a:cubicBezTo>
                    <a:pt x="32770" y="4842"/>
                    <a:pt x="32634" y="4992"/>
                    <a:pt x="32505" y="5152"/>
                  </a:cubicBezTo>
                  <a:cubicBezTo>
                    <a:pt x="32484" y="5110"/>
                    <a:pt x="32460" y="5072"/>
                    <a:pt x="32436" y="5033"/>
                  </a:cubicBezTo>
                  <a:cubicBezTo>
                    <a:pt x="32436" y="5033"/>
                    <a:pt x="32432" y="5110"/>
                    <a:pt x="32425" y="5239"/>
                  </a:cubicBezTo>
                  <a:cubicBezTo>
                    <a:pt x="32279" y="5424"/>
                    <a:pt x="32139" y="5609"/>
                    <a:pt x="32003" y="5811"/>
                  </a:cubicBezTo>
                  <a:cubicBezTo>
                    <a:pt x="31989" y="5759"/>
                    <a:pt x="31979" y="5707"/>
                    <a:pt x="31968" y="5654"/>
                  </a:cubicBezTo>
                  <a:cubicBezTo>
                    <a:pt x="32631" y="4263"/>
                    <a:pt x="33419" y="3059"/>
                    <a:pt x="34371" y="2232"/>
                  </a:cubicBezTo>
                  <a:lnTo>
                    <a:pt x="34371" y="2232"/>
                  </a:lnTo>
                  <a:cubicBezTo>
                    <a:pt x="34371" y="2233"/>
                    <a:pt x="32851" y="2969"/>
                    <a:pt x="31288" y="5274"/>
                  </a:cubicBezTo>
                  <a:cubicBezTo>
                    <a:pt x="31089" y="5005"/>
                    <a:pt x="30869" y="4754"/>
                    <a:pt x="30629" y="4521"/>
                  </a:cubicBezTo>
                  <a:lnTo>
                    <a:pt x="30629" y="4521"/>
                  </a:lnTo>
                  <a:cubicBezTo>
                    <a:pt x="30629" y="4521"/>
                    <a:pt x="30831" y="4873"/>
                    <a:pt x="31128" y="5518"/>
                  </a:cubicBezTo>
                  <a:cubicBezTo>
                    <a:pt x="30856" y="5940"/>
                    <a:pt x="30604" y="6376"/>
                    <a:pt x="30378" y="6823"/>
                  </a:cubicBezTo>
                  <a:cubicBezTo>
                    <a:pt x="30165" y="6498"/>
                    <a:pt x="29956" y="6212"/>
                    <a:pt x="29750" y="5951"/>
                  </a:cubicBezTo>
                  <a:cubicBezTo>
                    <a:pt x="30472" y="4015"/>
                    <a:pt x="31100" y="2902"/>
                    <a:pt x="31100" y="2902"/>
                  </a:cubicBezTo>
                  <a:lnTo>
                    <a:pt x="31100" y="2902"/>
                  </a:lnTo>
                  <a:cubicBezTo>
                    <a:pt x="30409" y="3575"/>
                    <a:pt x="29820" y="4454"/>
                    <a:pt x="29314" y="5435"/>
                  </a:cubicBezTo>
                  <a:cubicBezTo>
                    <a:pt x="28302" y="4311"/>
                    <a:pt x="27490" y="3914"/>
                    <a:pt x="27490" y="3914"/>
                  </a:cubicBezTo>
                  <a:lnTo>
                    <a:pt x="27490" y="3914"/>
                  </a:lnTo>
                  <a:cubicBezTo>
                    <a:pt x="28002" y="4364"/>
                    <a:pt x="28463" y="4929"/>
                    <a:pt x="28878" y="5584"/>
                  </a:cubicBezTo>
                  <a:cubicBezTo>
                    <a:pt x="28634" y="5721"/>
                    <a:pt x="28438" y="6111"/>
                    <a:pt x="28274" y="6627"/>
                  </a:cubicBezTo>
                  <a:cubicBezTo>
                    <a:pt x="28229" y="6680"/>
                    <a:pt x="28166" y="6749"/>
                    <a:pt x="28093" y="6840"/>
                  </a:cubicBezTo>
                  <a:cubicBezTo>
                    <a:pt x="28041" y="6226"/>
                    <a:pt x="27926" y="5724"/>
                    <a:pt x="27723" y="5435"/>
                  </a:cubicBezTo>
                  <a:cubicBezTo>
                    <a:pt x="27723" y="5435"/>
                    <a:pt x="27692" y="6338"/>
                    <a:pt x="27626" y="7492"/>
                  </a:cubicBezTo>
                  <a:cubicBezTo>
                    <a:pt x="27573" y="7576"/>
                    <a:pt x="27521" y="7660"/>
                    <a:pt x="27469" y="7751"/>
                  </a:cubicBezTo>
                  <a:cubicBezTo>
                    <a:pt x="27378" y="7615"/>
                    <a:pt x="27280" y="7489"/>
                    <a:pt x="27183" y="7367"/>
                  </a:cubicBezTo>
                  <a:cubicBezTo>
                    <a:pt x="27064" y="5940"/>
                    <a:pt x="26994" y="4475"/>
                    <a:pt x="26959" y="3656"/>
                  </a:cubicBezTo>
                  <a:cubicBezTo>
                    <a:pt x="27054" y="3471"/>
                    <a:pt x="27120" y="3411"/>
                    <a:pt x="27120" y="3411"/>
                  </a:cubicBezTo>
                  <a:cubicBezTo>
                    <a:pt x="27074" y="3400"/>
                    <a:pt x="27027" y="3393"/>
                    <a:pt x="26979" y="3393"/>
                  </a:cubicBezTo>
                  <a:cubicBezTo>
                    <a:pt x="26969" y="3393"/>
                    <a:pt x="26959" y="3393"/>
                    <a:pt x="26949" y="3394"/>
                  </a:cubicBezTo>
                  <a:cubicBezTo>
                    <a:pt x="26938" y="3143"/>
                    <a:pt x="26931" y="2993"/>
                    <a:pt x="26931" y="2993"/>
                  </a:cubicBezTo>
                  <a:cubicBezTo>
                    <a:pt x="26834" y="3146"/>
                    <a:pt x="26757" y="3310"/>
                    <a:pt x="26705" y="3481"/>
                  </a:cubicBezTo>
                  <a:cubicBezTo>
                    <a:pt x="26488" y="3638"/>
                    <a:pt x="26304" y="3970"/>
                    <a:pt x="26143" y="4413"/>
                  </a:cubicBezTo>
                  <a:cubicBezTo>
                    <a:pt x="26101" y="4280"/>
                    <a:pt x="26042" y="4158"/>
                    <a:pt x="25965" y="4046"/>
                  </a:cubicBezTo>
                  <a:cubicBezTo>
                    <a:pt x="25965" y="4046"/>
                    <a:pt x="25951" y="4388"/>
                    <a:pt x="25927" y="4929"/>
                  </a:cubicBezTo>
                  <a:cubicBezTo>
                    <a:pt x="25543" y="3949"/>
                    <a:pt x="25100" y="3000"/>
                    <a:pt x="24591" y="2145"/>
                  </a:cubicBezTo>
                  <a:cubicBezTo>
                    <a:pt x="24539" y="1141"/>
                    <a:pt x="24518" y="457"/>
                    <a:pt x="24518" y="457"/>
                  </a:cubicBezTo>
                  <a:cubicBezTo>
                    <a:pt x="24350" y="691"/>
                    <a:pt x="24228" y="1033"/>
                    <a:pt x="24141" y="1448"/>
                  </a:cubicBezTo>
                  <a:cubicBezTo>
                    <a:pt x="23796" y="931"/>
                    <a:pt x="23401" y="450"/>
                    <a:pt x="22962" y="18"/>
                  </a:cubicBezTo>
                  <a:lnTo>
                    <a:pt x="22962" y="18"/>
                  </a:lnTo>
                  <a:cubicBezTo>
                    <a:pt x="22962" y="18"/>
                    <a:pt x="23415" y="823"/>
                    <a:pt x="24026" y="2267"/>
                  </a:cubicBezTo>
                  <a:cubicBezTo>
                    <a:pt x="23911" y="3453"/>
                    <a:pt x="23981" y="4974"/>
                    <a:pt x="24117" y="6457"/>
                  </a:cubicBezTo>
                  <a:cubicBezTo>
                    <a:pt x="24069" y="6435"/>
                    <a:pt x="24018" y="6424"/>
                    <a:pt x="23968" y="6424"/>
                  </a:cubicBezTo>
                  <a:cubicBezTo>
                    <a:pt x="23930" y="6424"/>
                    <a:pt x="23891" y="6430"/>
                    <a:pt x="23855" y="6443"/>
                  </a:cubicBezTo>
                  <a:cubicBezTo>
                    <a:pt x="23855" y="6443"/>
                    <a:pt x="24019" y="6582"/>
                    <a:pt x="24186" y="7196"/>
                  </a:cubicBezTo>
                  <a:cubicBezTo>
                    <a:pt x="24207" y="7377"/>
                    <a:pt x="24225" y="7555"/>
                    <a:pt x="24246" y="7733"/>
                  </a:cubicBezTo>
                  <a:cubicBezTo>
                    <a:pt x="24001" y="7339"/>
                    <a:pt x="23733" y="6959"/>
                    <a:pt x="23440" y="6596"/>
                  </a:cubicBezTo>
                  <a:cubicBezTo>
                    <a:pt x="23367" y="6422"/>
                    <a:pt x="23293" y="6251"/>
                    <a:pt x="23213" y="6090"/>
                  </a:cubicBezTo>
                  <a:cubicBezTo>
                    <a:pt x="23607" y="5197"/>
                    <a:pt x="23886" y="4699"/>
                    <a:pt x="23886" y="4699"/>
                  </a:cubicBezTo>
                  <a:lnTo>
                    <a:pt x="23886" y="4699"/>
                  </a:lnTo>
                  <a:cubicBezTo>
                    <a:pt x="23569" y="5009"/>
                    <a:pt x="23286" y="5351"/>
                    <a:pt x="23035" y="5714"/>
                  </a:cubicBezTo>
                  <a:cubicBezTo>
                    <a:pt x="22969" y="5584"/>
                    <a:pt x="22899" y="5452"/>
                    <a:pt x="22833" y="5337"/>
                  </a:cubicBezTo>
                  <a:cubicBezTo>
                    <a:pt x="22795" y="5229"/>
                    <a:pt x="22746" y="5128"/>
                    <a:pt x="22683" y="5033"/>
                  </a:cubicBezTo>
                  <a:lnTo>
                    <a:pt x="22683" y="5061"/>
                  </a:lnTo>
                  <a:cubicBezTo>
                    <a:pt x="22118" y="4106"/>
                    <a:pt x="21657" y="3628"/>
                    <a:pt x="21577" y="3547"/>
                  </a:cubicBezTo>
                  <a:lnTo>
                    <a:pt x="21577" y="3547"/>
                  </a:lnTo>
                  <a:cubicBezTo>
                    <a:pt x="21647" y="3621"/>
                    <a:pt x="21989" y="4036"/>
                    <a:pt x="22519" y="5619"/>
                  </a:cubicBezTo>
                  <a:cubicBezTo>
                    <a:pt x="21863" y="5012"/>
                    <a:pt x="21396" y="4786"/>
                    <a:pt x="21396" y="4786"/>
                  </a:cubicBezTo>
                  <a:lnTo>
                    <a:pt x="21396" y="4786"/>
                  </a:lnTo>
                  <a:cubicBezTo>
                    <a:pt x="21783" y="5121"/>
                    <a:pt x="22135" y="5539"/>
                    <a:pt x="22467" y="6007"/>
                  </a:cubicBezTo>
                  <a:cubicBezTo>
                    <a:pt x="22352" y="6129"/>
                    <a:pt x="21968" y="6551"/>
                    <a:pt x="21518" y="7335"/>
                  </a:cubicBezTo>
                  <a:lnTo>
                    <a:pt x="21490" y="7290"/>
                  </a:lnTo>
                  <a:cubicBezTo>
                    <a:pt x="21466" y="6715"/>
                    <a:pt x="21452" y="6331"/>
                    <a:pt x="21452" y="6331"/>
                  </a:cubicBezTo>
                  <a:cubicBezTo>
                    <a:pt x="21351" y="6470"/>
                    <a:pt x="21277" y="6662"/>
                    <a:pt x="21221" y="6889"/>
                  </a:cubicBezTo>
                  <a:cubicBezTo>
                    <a:pt x="21002" y="6582"/>
                    <a:pt x="20761" y="6296"/>
                    <a:pt x="20492" y="6034"/>
                  </a:cubicBezTo>
                  <a:lnTo>
                    <a:pt x="20492" y="6034"/>
                  </a:lnTo>
                  <a:cubicBezTo>
                    <a:pt x="20492" y="6035"/>
                    <a:pt x="20765" y="6512"/>
                    <a:pt x="21134" y="7370"/>
                  </a:cubicBezTo>
                  <a:cubicBezTo>
                    <a:pt x="21134" y="7388"/>
                    <a:pt x="21131" y="7412"/>
                    <a:pt x="21131" y="7430"/>
                  </a:cubicBezTo>
                  <a:cubicBezTo>
                    <a:pt x="21032" y="7323"/>
                    <a:pt x="20928" y="7261"/>
                    <a:pt x="20814" y="7261"/>
                  </a:cubicBezTo>
                  <a:cubicBezTo>
                    <a:pt x="20779" y="7261"/>
                    <a:pt x="20742" y="7267"/>
                    <a:pt x="20705" y="7280"/>
                  </a:cubicBezTo>
                  <a:cubicBezTo>
                    <a:pt x="20705" y="7280"/>
                    <a:pt x="20904" y="7447"/>
                    <a:pt x="21071" y="8208"/>
                  </a:cubicBezTo>
                  <a:lnTo>
                    <a:pt x="21058" y="8235"/>
                  </a:lnTo>
                  <a:cubicBezTo>
                    <a:pt x="20956" y="8354"/>
                    <a:pt x="20845" y="8480"/>
                    <a:pt x="20737" y="8619"/>
                  </a:cubicBezTo>
                  <a:cubicBezTo>
                    <a:pt x="20709" y="7956"/>
                    <a:pt x="20621" y="7402"/>
                    <a:pt x="20444" y="7067"/>
                  </a:cubicBezTo>
                  <a:cubicBezTo>
                    <a:pt x="20489" y="6174"/>
                    <a:pt x="20478" y="5326"/>
                    <a:pt x="20391" y="4643"/>
                  </a:cubicBezTo>
                  <a:cubicBezTo>
                    <a:pt x="20852" y="3582"/>
                    <a:pt x="21183" y="3000"/>
                    <a:pt x="21183" y="3000"/>
                  </a:cubicBezTo>
                  <a:lnTo>
                    <a:pt x="21183" y="3000"/>
                  </a:lnTo>
                  <a:cubicBezTo>
                    <a:pt x="20852" y="3321"/>
                    <a:pt x="20552" y="3677"/>
                    <a:pt x="20287" y="4053"/>
                  </a:cubicBezTo>
                  <a:cubicBezTo>
                    <a:pt x="20217" y="3771"/>
                    <a:pt x="20126" y="3540"/>
                    <a:pt x="20004" y="3370"/>
                  </a:cubicBezTo>
                  <a:cubicBezTo>
                    <a:pt x="20004" y="3370"/>
                    <a:pt x="19990" y="3837"/>
                    <a:pt x="19955" y="4542"/>
                  </a:cubicBezTo>
                  <a:cubicBezTo>
                    <a:pt x="19498" y="5281"/>
                    <a:pt x="19104" y="6059"/>
                    <a:pt x="18783" y="6872"/>
                  </a:cubicBezTo>
                  <a:lnTo>
                    <a:pt x="18700" y="6934"/>
                  </a:lnTo>
                  <a:cubicBezTo>
                    <a:pt x="18518" y="6348"/>
                    <a:pt x="18281" y="5916"/>
                    <a:pt x="17991" y="5860"/>
                  </a:cubicBezTo>
                  <a:cubicBezTo>
                    <a:pt x="17950" y="5738"/>
                    <a:pt x="17890" y="5623"/>
                    <a:pt x="17821" y="5518"/>
                  </a:cubicBezTo>
                  <a:cubicBezTo>
                    <a:pt x="17821" y="5518"/>
                    <a:pt x="17817" y="5651"/>
                    <a:pt x="17807" y="5871"/>
                  </a:cubicBezTo>
                  <a:cubicBezTo>
                    <a:pt x="17793" y="6125"/>
                    <a:pt x="17782" y="6495"/>
                    <a:pt x="17758" y="6931"/>
                  </a:cubicBezTo>
                  <a:lnTo>
                    <a:pt x="17712" y="6889"/>
                  </a:lnTo>
                  <a:lnTo>
                    <a:pt x="17712" y="6889"/>
                  </a:lnTo>
                  <a:cubicBezTo>
                    <a:pt x="17726" y="6913"/>
                    <a:pt x="17740" y="6938"/>
                    <a:pt x="17754" y="6966"/>
                  </a:cubicBezTo>
                  <a:cubicBezTo>
                    <a:pt x="17740" y="7273"/>
                    <a:pt x="17719" y="7608"/>
                    <a:pt x="17698" y="7960"/>
                  </a:cubicBezTo>
                  <a:cubicBezTo>
                    <a:pt x="17590" y="8092"/>
                    <a:pt x="17475" y="8239"/>
                    <a:pt x="17367" y="8392"/>
                  </a:cubicBezTo>
                  <a:lnTo>
                    <a:pt x="17175" y="8138"/>
                  </a:lnTo>
                  <a:cubicBezTo>
                    <a:pt x="17158" y="7796"/>
                    <a:pt x="17154" y="7580"/>
                    <a:pt x="17154" y="7580"/>
                  </a:cubicBezTo>
                  <a:cubicBezTo>
                    <a:pt x="17081" y="7684"/>
                    <a:pt x="17029" y="7796"/>
                    <a:pt x="16994" y="7918"/>
                  </a:cubicBezTo>
                  <a:cubicBezTo>
                    <a:pt x="16886" y="7785"/>
                    <a:pt x="16781" y="7667"/>
                    <a:pt x="16683" y="7555"/>
                  </a:cubicBezTo>
                  <a:cubicBezTo>
                    <a:pt x="16882" y="7123"/>
                    <a:pt x="17018" y="6889"/>
                    <a:pt x="17018" y="6889"/>
                  </a:cubicBezTo>
                  <a:lnTo>
                    <a:pt x="17018" y="6889"/>
                  </a:lnTo>
                  <a:cubicBezTo>
                    <a:pt x="16847" y="7053"/>
                    <a:pt x="16690" y="7227"/>
                    <a:pt x="16544" y="7416"/>
                  </a:cubicBezTo>
                  <a:cubicBezTo>
                    <a:pt x="16450" y="7318"/>
                    <a:pt x="16363" y="7231"/>
                    <a:pt x="16275" y="7154"/>
                  </a:cubicBezTo>
                  <a:cubicBezTo>
                    <a:pt x="16446" y="4011"/>
                    <a:pt x="17057" y="3499"/>
                    <a:pt x="17057" y="3499"/>
                  </a:cubicBezTo>
                  <a:cubicBezTo>
                    <a:pt x="17007" y="3482"/>
                    <a:pt x="16959" y="3474"/>
                    <a:pt x="16912" y="3474"/>
                  </a:cubicBezTo>
                  <a:cubicBezTo>
                    <a:pt x="16248" y="3474"/>
                    <a:pt x="15840" y="5055"/>
                    <a:pt x="15599" y="6600"/>
                  </a:cubicBezTo>
                  <a:cubicBezTo>
                    <a:pt x="15484" y="6516"/>
                    <a:pt x="15361" y="6443"/>
                    <a:pt x="15236" y="6376"/>
                  </a:cubicBezTo>
                  <a:lnTo>
                    <a:pt x="15236" y="6376"/>
                  </a:lnTo>
                  <a:cubicBezTo>
                    <a:pt x="15358" y="6481"/>
                    <a:pt x="15470" y="6596"/>
                    <a:pt x="15585" y="6715"/>
                  </a:cubicBezTo>
                  <a:cubicBezTo>
                    <a:pt x="15560" y="6837"/>
                    <a:pt x="15543" y="6952"/>
                    <a:pt x="15532" y="7074"/>
                  </a:cubicBezTo>
                  <a:cubicBezTo>
                    <a:pt x="15309" y="6694"/>
                    <a:pt x="15062" y="6327"/>
                    <a:pt x="14786" y="5982"/>
                  </a:cubicBezTo>
                  <a:cubicBezTo>
                    <a:pt x="14748" y="5571"/>
                    <a:pt x="14716" y="5155"/>
                    <a:pt x="14688" y="4747"/>
                  </a:cubicBezTo>
                  <a:lnTo>
                    <a:pt x="14713" y="4699"/>
                  </a:lnTo>
                  <a:lnTo>
                    <a:pt x="14685" y="4730"/>
                  </a:lnTo>
                  <a:cubicBezTo>
                    <a:pt x="14531" y="2567"/>
                    <a:pt x="14465" y="562"/>
                    <a:pt x="14465" y="562"/>
                  </a:cubicBezTo>
                  <a:cubicBezTo>
                    <a:pt x="13896" y="1371"/>
                    <a:pt x="13844" y="3408"/>
                    <a:pt x="13987" y="5546"/>
                  </a:cubicBezTo>
                  <a:cubicBezTo>
                    <a:pt x="13921" y="5633"/>
                    <a:pt x="13862" y="5721"/>
                    <a:pt x="13799" y="5811"/>
                  </a:cubicBezTo>
                  <a:cubicBezTo>
                    <a:pt x="13729" y="5483"/>
                    <a:pt x="13638" y="5218"/>
                    <a:pt x="13506" y="5033"/>
                  </a:cubicBezTo>
                  <a:cubicBezTo>
                    <a:pt x="13506" y="5033"/>
                    <a:pt x="13488" y="5574"/>
                    <a:pt x="13450" y="6355"/>
                  </a:cubicBezTo>
                  <a:cubicBezTo>
                    <a:pt x="13429" y="6390"/>
                    <a:pt x="13408" y="6425"/>
                    <a:pt x="13391" y="6460"/>
                  </a:cubicBezTo>
                  <a:lnTo>
                    <a:pt x="13223" y="6279"/>
                  </a:lnTo>
                  <a:cubicBezTo>
                    <a:pt x="12438" y="4556"/>
                    <a:pt x="11650" y="3739"/>
                    <a:pt x="11542" y="3635"/>
                  </a:cubicBezTo>
                  <a:lnTo>
                    <a:pt x="11542" y="3635"/>
                  </a:lnTo>
                  <a:cubicBezTo>
                    <a:pt x="11612" y="3704"/>
                    <a:pt x="11919" y="4081"/>
                    <a:pt x="12414" y="5487"/>
                  </a:cubicBezTo>
                  <a:cubicBezTo>
                    <a:pt x="12282" y="5375"/>
                    <a:pt x="12159" y="5285"/>
                    <a:pt x="12055" y="5204"/>
                  </a:cubicBezTo>
                  <a:cubicBezTo>
                    <a:pt x="12051" y="5096"/>
                    <a:pt x="12048" y="5033"/>
                    <a:pt x="12048" y="5033"/>
                  </a:cubicBezTo>
                  <a:lnTo>
                    <a:pt x="11982" y="5148"/>
                  </a:lnTo>
                  <a:cubicBezTo>
                    <a:pt x="11835" y="5044"/>
                    <a:pt x="11682" y="4950"/>
                    <a:pt x="11525" y="4866"/>
                  </a:cubicBezTo>
                  <a:lnTo>
                    <a:pt x="11525" y="4866"/>
                  </a:lnTo>
                  <a:cubicBezTo>
                    <a:pt x="11664" y="4988"/>
                    <a:pt x="11797" y="5117"/>
                    <a:pt x="11929" y="5257"/>
                  </a:cubicBezTo>
                  <a:cubicBezTo>
                    <a:pt x="11852" y="5435"/>
                    <a:pt x="11797" y="5619"/>
                    <a:pt x="11758" y="5811"/>
                  </a:cubicBezTo>
                  <a:cubicBezTo>
                    <a:pt x="11493" y="5410"/>
                    <a:pt x="11186" y="5037"/>
                    <a:pt x="10844" y="4699"/>
                  </a:cubicBezTo>
                  <a:lnTo>
                    <a:pt x="10844" y="4699"/>
                  </a:lnTo>
                  <a:cubicBezTo>
                    <a:pt x="10844" y="4699"/>
                    <a:pt x="11200" y="5330"/>
                    <a:pt x="11671" y="6457"/>
                  </a:cubicBezTo>
                  <a:cubicBezTo>
                    <a:pt x="11650" y="6704"/>
                    <a:pt x="11636" y="6976"/>
                    <a:pt x="11633" y="7259"/>
                  </a:cubicBezTo>
                  <a:cubicBezTo>
                    <a:pt x="11598" y="7259"/>
                    <a:pt x="11563" y="7262"/>
                    <a:pt x="11532" y="7276"/>
                  </a:cubicBezTo>
                  <a:cubicBezTo>
                    <a:pt x="11570" y="7315"/>
                    <a:pt x="11601" y="7360"/>
                    <a:pt x="11629" y="7405"/>
                  </a:cubicBezTo>
                  <a:cubicBezTo>
                    <a:pt x="11305" y="7824"/>
                    <a:pt x="11019" y="8270"/>
                    <a:pt x="10778" y="8741"/>
                  </a:cubicBezTo>
                  <a:cubicBezTo>
                    <a:pt x="10614" y="8434"/>
                    <a:pt x="10426" y="8141"/>
                    <a:pt x="10220" y="7859"/>
                  </a:cubicBezTo>
                  <a:cubicBezTo>
                    <a:pt x="10447" y="7559"/>
                    <a:pt x="10701" y="7280"/>
                    <a:pt x="10984" y="7029"/>
                  </a:cubicBezTo>
                  <a:lnTo>
                    <a:pt x="10984" y="7029"/>
                  </a:lnTo>
                  <a:cubicBezTo>
                    <a:pt x="10984" y="7029"/>
                    <a:pt x="10677" y="7175"/>
                    <a:pt x="10227" y="7555"/>
                  </a:cubicBezTo>
                  <a:cubicBezTo>
                    <a:pt x="10618" y="6428"/>
                    <a:pt x="10876" y="6081"/>
                    <a:pt x="10957" y="5995"/>
                  </a:cubicBezTo>
                  <a:lnTo>
                    <a:pt x="10957" y="5995"/>
                  </a:lnTo>
                  <a:cubicBezTo>
                    <a:pt x="10853" y="6101"/>
                    <a:pt x="10411" y="6568"/>
                    <a:pt x="9910" y="7475"/>
                  </a:cubicBezTo>
                  <a:cubicBezTo>
                    <a:pt x="9874" y="7430"/>
                    <a:pt x="9843" y="7403"/>
                    <a:pt x="9826" y="7386"/>
                  </a:cubicBezTo>
                  <a:lnTo>
                    <a:pt x="9826" y="7386"/>
                  </a:lnTo>
                  <a:cubicBezTo>
                    <a:pt x="9855" y="7418"/>
                    <a:pt x="9880" y="7454"/>
                    <a:pt x="9906" y="7489"/>
                  </a:cubicBezTo>
                  <a:cubicBezTo>
                    <a:pt x="9788" y="7698"/>
                    <a:pt x="9669" y="7939"/>
                    <a:pt x="9554" y="8197"/>
                  </a:cubicBezTo>
                  <a:cubicBezTo>
                    <a:pt x="9386" y="7921"/>
                    <a:pt x="9205" y="7660"/>
                    <a:pt x="9006" y="7405"/>
                  </a:cubicBezTo>
                  <a:cubicBezTo>
                    <a:pt x="9034" y="7360"/>
                    <a:pt x="9066" y="7315"/>
                    <a:pt x="9104" y="7276"/>
                  </a:cubicBezTo>
                  <a:cubicBezTo>
                    <a:pt x="9071" y="7264"/>
                    <a:pt x="9034" y="7259"/>
                    <a:pt x="8997" y="7259"/>
                  </a:cubicBezTo>
                  <a:cubicBezTo>
                    <a:pt x="8980" y="7259"/>
                    <a:pt x="8963" y="7260"/>
                    <a:pt x="8947" y="7262"/>
                  </a:cubicBezTo>
                  <a:cubicBezTo>
                    <a:pt x="8943" y="7070"/>
                    <a:pt x="8936" y="6959"/>
                    <a:pt x="8936" y="6959"/>
                  </a:cubicBezTo>
                  <a:lnTo>
                    <a:pt x="8919" y="6983"/>
                  </a:lnTo>
                  <a:cubicBezTo>
                    <a:pt x="8961" y="6122"/>
                    <a:pt x="8950" y="5302"/>
                    <a:pt x="8867" y="4639"/>
                  </a:cubicBezTo>
                  <a:cubicBezTo>
                    <a:pt x="9327" y="3579"/>
                    <a:pt x="9658" y="2993"/>
                    <a:pt x="9658" y="2993"/>
                  </a:cubicBezTo>
                  <a:lnTo>
                    <a:pt x="9658" y="2993"/>
                  </a:lnTo>
                  <a:cubicBezTo>
                    <a:pt x="9327" y="3317"/>
                    <a:pt x="9027" y="3670"/>
                    <a:pt x="8759" y="4050"/>
                  </a:cubicBezTo>
                  <a:cubicBezTo>
                    <a:pt x="8689" y="3767"/>
                    <a:pt x="8598" y="3534"/>
                    <a:pt x="8480" y="3366"/>
                  </a:cubicBezTo>
                  <a:cubicBezTo>
                    <a:pt x="8480" y="3366"/>
                    <a:pt x="8462" y="3830"/>
                    <a:pt x="8427" y="4538"/>
                  </a:cubicBezTo>
                  <a:cubicBezTo>
                    <a:pt x="8012" y="5208"/>
                    <a:pt x="7653" y="5912"/>
                    <a:pt x="7353" y="6645"/>
                  </a:cubicBezTo>
                  <a:cubicBezTo>
                    <a:pt x="7301" y="6547"/>
                    <a:pt x="7241" y="6453"/>
                    <a:pt x="7185" y="6355"/>
                  </a:cubicBezTo>
                  <a:cubicBezTo>
                    <a:pt x="7147" y="5574"/>
                    <a:pt x="7130" y="5033"/>
                    <a:pt x="7130" y="5033"/>
                  </a:cubicBezTo>
                  <a:cubicBezTo>
                    <a:pt x="6997" y="5218"/>
                    <a:pt x="6906" y="5483"/>
                    <a:pt x="6840" y="5811"/>
                  </a:cubicBezTo>
                  <a:cubicBezTo>
                    <a:pt x="6575" y="5410"/>
                    <a:pt x="6268" y="5037"/>
                    <a:pt x="5926" y="4699"/>
                  </a:cubicBezTo>
                  <a:lnTo>
                    <a:pt x="5926" y="4699"/>
                  </a:lnTo>
                  <a:cubicBezTo>
                    <a:pt x="5926" y="4699"/>
                    <a:pt x="6156" y="5110"/>
                    <a:pt x="6491" y="5860"/>
                  </a:cubicBezTo>
                  <a:lnTo>
                    <a:pt x="6460" y="5860"/>
                  </a:lnTo>
                  <a:cubicBezTo>
                    <a:pt x="6422" y="5738"/>
                    <a:pt x="6362" y="5623"/>
                    <a:pt x="6292" y="5518"/>
                  </a:cubicBezTo>
                  <a:cubicBezTo>
                    <a:pt x="6292" y="5518"/>
                    <a:pt x="6286" y="5651"/>
                    <a:pt x="6279" y="5871"/>
                  </a:cubicBezTo>
                  <a:cubicBezTo>
                    <a:pt x="6275" y="6034"/>
                    <a:pt x="6265" y="6244"/>
                    <a:pt x="6251" y="6488"/>
                  </a:cubicBezTo>
                  <a:cubicBezTo>
                    <a:pt x="6136" y="6411"/>
                    <a:pt x="6066" y="6376"/>
                    <a:pt x="6066" y="6376"/>
                  </a:cubicBezTo>
                  <a:lnTo>
                    <a:pt x="6066" y="6376"/>
                  </a:lnTo>
                  <a:lnTo>
                    <a:pt x="6247" y="6558"/>
                  </a:lnTo>
                  <a:cubicBezTo>
                    <a:pt x="6216" y="7262"/>
                    <a:pt x="6163" y="8235"/>
                    <a:pt x="6087" y="9184"/>
                  </a:cubicBezTo>
                  <a:cubicBezTo>
                    <a:pt x="5937" y="8884"/>
                    <a:pt x="5794" y="8619"/>
                    <a:pt x="5658" y="8396"/>
                  </a:cubicBezTo>
                  <a:cubicBezTo>
                    <a:pt x="5637" y="7904"/>
                    <a:pt x="5623" y="7580"/>
                    <a:pt x="5623" y="7580"/>
                  </a:cubicBezTo>
                  <a:cubicBezTo>
                    <a:pt x="5536" y="7723"/>
                    <a:pt x="5469" y="7876"/>
                    <a:pt x="5427" y="8040"/>
                  </a:cubicBezTo>
                  <a:cubicBezTo>
                    <a:pt x="5272" y="7806"/>
                    <a:pt x="5100" y="7585"/>
                    <a:pt x="4907" y="7384"/>
                  </a:cubicBezTo>
                  <a:lnTo>
                    <a:pt x="4907" y="7384"/>
                  </a:lnTo>
                  <a:cubicBezTo>
                    <a:pt x="4958" y="7439"/>
                    <a:pt x="5122" y="7652"/>
                    <a:pt x="5375" y="8284"/>
                  </a:cubicBezTo>
                  <a:cubicBezTo>
                    <a:pt x="5351" y="8424"/>
                    <a:pt x="5330" y="8567"/>
                    <a:pt x="5319" y="8710"/>
                  </a:cubicBezTo>
                  <a:lnTo>
                    <a:pt x="5159" y="8588"/>
                  </a:lnTo>
                  <a:cubicBezTo>
                    <a:pt x="5040" y="8204"/>
                    <a:pt x="4897" y="7904"/>
                    <a:pt x="4723" y="7761"/>
                  </a:cubicBezTo>
                  <a:cubicBezTo>
                    <a:pt x="4845" y="4081"/>
                    <a:pt x="5529" y="3499"/>
                    <a:pt x="5529" y="3499"/>
                  </a:cubicBezTo>
                  <a:cubicBezTo>
                    <a:pt x="5480" y="3483"/>
                    <a:pt x="5432" y="3475"/>
                    <a:pt x="5386" y="3475"/>
                  </a:cubicBezTo>
                  <a:cubicBezTo>
                    <a:pt x="4654" y="3475"/>
                    <a:pt x="4230" y="5398"/>
                    <a:pt x="4001" y="7074"/>
                  </a:cubicBezTo>
                  <a:cubicBezTo>
                    <a:pt x="3785" y="6690"/>
                    <a:pt x="3537" y="6324"/>
                    <a:pt x="3258" y="5982"/>
                  </a:cubicBezTo>
                  <a:cubicBezTo>
                    <a:pt x="3038" y="3418"/>
                    <a:pt x="2944" y="562"/>
                    <a:pt x="2944" y="562"/>
                  </a:cubicBezTo>
                  <a:cubicBezTo>
                    <a:pt x="2194" y="1615"/>
                    <a:pt x="2337" y="4761"/>
                    <a:pt x="2637" y="7485"/>
                  </a:cubicBezTo>
                  <a:cubicBezTo>
                    <a:pt x="2351" y="7063"/>
                    <a:pt x="2041" y="6662"/>
                    <a:pt x="1702" y="6282"/>
                  </a:cubicBezTo>
                  <a:cubicBezTo>
                    <a:pt x="934" y="4599"/>
                    <a:pt x="160" y="3785"/>
                    <a:pt x="25" y="3646"/>
                  </a:cubicBezTo>
                  <a:lnTo>
                    <a:pt x="25" y="3646"/>
                  </a:lnTo>
                  <a:cubicBezTo>
                    <a:pt x="108" y="3735"/>
                    <a:pt x="414" y="4132"/>
                    <a:pt x="886" y="5494"/>
                  </a:cubicBezTo>
                  <a:cubicBezTo>
                    <a:pt x="356" y="5044"/>
                    <a:pt x="0" y="4869"/>
                    <a:pt x="0" y="4869"/>
                  </a:cubicBezTo>
                  <a:lnTo>
                    <a:pt x="0" y="4869"/>
                  </a:lnTo>
                  <a:cubicBezTo>
                    <a:pt x="415" y="5243"/>
                    <a:pt x="785" y="5665"/>
                    <a:pt x="1099" y="6129"/>
                  </a:cubicBezTo>
                  <a:cubicBezTo>
                    <a:pt x="1231" y="6551"/>
                    <a:pt x="1374" y="7046"/>
                    <a:pt x="1531" y="7625"/>
                  </a:cubicBezTo>
                  <a:cubicBezTo>
                    <a:pt x="2473" y="11151"/>
                    <a:pt x="3767" y="19387"/>
                    <a:pt x="3767" y="19387"/>
                  </a:cubicBezTo>
                  <a:lnTo>
                    <a:pt x="15257" y="19387"/>
                  </a:lnTo>
                  <a:cubicBezTo>
                    <a:pt x="15260" y="19373"/>
                    <a:pt x="15260" y="19355"/>
                    <a:pt x="15260" y="19341"/>
                  </a:cubicBezTo>
                  <a:lnTo>
                    <a:pt x="15281" y="19341"/>
                  </a:lnTo>
                  <a:lnTo>
                    <a:pt x="15292" y="19387"/>
                  </a:lnTo>
                  <a:lnTo>
                    <a:pt x="25292" y="19387"/>
                  </a:lnTo>
                  <a:cubicBezTo>
                    <a:pt x="25296" y="19373"/>
                    <a:pt x="25296" y="19355"/>
                    <a:pt x="25302" y="19341"/>
                  </a:cubicBezTo>
                  <a:lnTo>
                    <a:pt x="25337" y="19341"/>
                  </a:lnTo>
                  <a:lnTo>
                    <a:pt x="25344" y="19387"/>
                  </a:lnTo>
                  <a:lnTo>
                    <a:pt x="40343" y="19387"/>
                  </a:lnTo>
                  <a:cubicBezTo>
                    <a:pt x="40343" y="19373"/>
                    <a:pt x="40343" y="19355"/>
                    <a:pt x="40340" y="19341"/>
                  </a:cubicBezTo>
                  <a:lnTo>
                    <a:pt x="40343" y="19341"/>
                  </a:lnTo>
                  <a:cubicBezTo>
                    <a:pt x="40350" y="19355"/>
                    <a:pt x="40350" y="19373"/>
                    <a:pt x="40354" y="19387"/>
                  </a:cubicBezTo>
                  <a:lnTo>
                    <a:pt x="54470" y="19387"/>
                  </a:lnTo>
                  <a:cubicBezTo>
                    <a:pt x="54470" y="19373"/>
                    <a:pt x="54473" y="19355"/>
                    <a:pt x="54477" y="19341"/>
                  </a:cubicBezTo>
                  <a:lnTo>
                    <a:pt x="54498" y="19341"/>
                  </a:lnTo>
                  <a:lnTo>
                    <a:pt x="54505" y="19387"/>
                  </a:lnTo>
                  <a:lnTo>
                    <a:pt x="64505" y="19387"/>
                  </a:lnTo>
                  <a:cubicBezTo>
                    <a:pt x="64505" y="19387"/>
                    <a:pt x="64508" y="19369"/>
                    <a:pt x="64512" y="19341"/>
                  </a:cubicBezTo>
                  <a:lnTo>
                    <a:pt x="64550" y="19341"/>
                  </a:lnTo>
                  <a:cubicBezTo>
                    <a:pt x="64557" y="19369"/>
                    <a:pt x="64561" y="19387"/>
                    <a:pt x="64561" y="19387"/>
                  </a:cubicBezTo>
                  <a:lnTo>
                    <a:pt x="79556" y="19387"/>
                  </a:lnTo>
                  <a:lnTo>
                    <a:pt x="79556" y="19341"/>
                  </a:lnTo>
                  <a:lnTo>
                    <a:pt x="79559" y="19341"/>
                  </a:lnTo>
                  <a:cubicBezTo>
                    <a:pt x="79563" y="19369"/>
                    <a:pt x="79566" y="19387"/>
                    <a:pt x="79566" y="19387"/>
                  </a:cubicBezTo>
                  <a:lnTo>
                    <a:pt x="80177" y="19387"/>
                  </a:lnTo>
                  <a:lnTo>
                    <a:pt x="80177" y="19366"/>
                  </a:lnTo>
                  <a:cubicBezTo>
                    <a:pt x="80180" y="19373"/>
                    <a:pt x="80180" y="19380"/>
                    <a:pt x="80184" y="19387"/>
                  </a:cubicBezTo>
                  <a:lnTo>
                    <a:pt x="93690" y="19387"/>
                  </a:lnTo>
                  <a:cubicBezTo>
                    <a:pt x="93690" y="19373"/>
                    <a:pt x="93693" y="19355"/>
                    <a:pt x="93693" y="19341"/>
                  </a:cubicBezTo>
                  <a:lnTo>
                    <a:pt x="93718" y="19341"/>
                  </a:lnTo>
                  <a:lnTo>
                    <a:pt x="93718" y="19387"/>
                  </a:lnTo>
                  <a:lnTo>
                    <a:pt x="103728" y="19387"/>
                  </a:lnTo>
                  <a:cubicBezTo>
                    <a:pt x="103728" y="19387"/>
                    <a:pt x="103732" y="19369"/>
                    <a:pt x="103735" y="19341"/>
                  </a:cubicBezTo>
                  <a:lnTo>
                    <a:pt x="103774" y="19341"/>
                  </a:lnTo>
                  <a:cubicBezTo>
                    <a:pt x="103777" y="19369"/>
                    <a:pt x="103784" y="19387"/>
                    <a:pt x="103784" y="19387"/>
                  </a:cubicBezTo>
                  <a:lnTo>
                    <a:pt x="118779" y="19387"/>
                  </a:lnTo>
                  <a:lnTo>
                    <a:pt x="118779" y="19341"/>
                  </a:lnTo>
                  <a:lnTo>
                    <a:pt x="118783" y="19341"/>
                  </a:lnTo>
                  <a:cubicBezTo>
                    <a:pt x="118786" y="19369"/>
                    <a:pt x="118790" y="19387"/>
                    <a:pt x="118790" y="19387"/>
                  </a:cubicBezTo>
                  <a:lnTo>
                    <a:pt x="119400" y="19387"/>
                  </a:lnTo>
                  <a:lnTo>
                    <a:pt x="119400" y="19362"/>
                  </a:lnTo>
                  <a:cubicBezTo>
                    <a:pt x="119400" y="19369"/>
                    <a:pt x="119404" y="19380"/>
                    <a:pt x="119404" y="19387"/>
                  </a:cubicBezTo>
                  <a:lnTo>
                    <a:pt x="133035" y="19387"/>
                  </a:lnTo>
                  <a:cubicBezTo>
                    <a:pt x="133039" y="19373"/>
                    <a:pt x="133039" y="19355"/>
                    <a:pt x="133039" y="19341"/>
                  </a:cubicBezTo>
                  <a:lnTo>
                    <a:pt x="133060" y="19341"/>
                  </a:lnTo>
                  <a:lnTo>
                    <a:pt x="133070" y="19387"/>
                  </a:lnTo>
                  <a:lnTo>
                    <a:pt x="143070" y="19387"/>
                  </a:lnTo>
                  <a:cubicBezTo>
                    <a:pt x="143070" y="19387"/>
                    <a:pt x="143077" y="19369"/>
                    <a:pt x="143081" y="19341"/>
                  </a:cubicBezTo>
                  <a:lnTo>
                    <a:pt x="143116" y="19341"/>
                  </a:lnTo>
                  <a:cubicBezTo>
                    <a:pt x="143119" y="19369"/>
                    <a:pt x="143123" y="19387"/>
                    <a:pt x="143123" y="19387"/>
                  </a:cubicBezTo>
                  <a:lnTo>
                    <a:pt x="158121" y="19387"/>
                  </a:lnTo>
                  <a:cubicBezTo>
                    <a:pt x="158125" y="19373"/>
                    <a:pt x="158121" y="19355"/>
                    <a:pt x="158118" y="19341"/>
                  </a:cubicBezTo>
                  <a:lnTo>
                    <a:pt x="158128" y="19341"/>
                  </a:lnTo>
                  <a:cubicBezTo>
                    <a:pt x="158128" y="19355"/>
                    <a:pt x="158132" y="19373"/>
                    <a:pt x="158132" y="19387"/>
                  </a:cubicBezTo>
                  <a:lnTo>
                    <a:pt x="172248" y="19387"/>
                  </a:lnTo>
                  <a:cubicBezTo>
                    <a:pt x="172252" y="19373"/>
                    <a:pt x="172252" y="19355"/>
                    <a:pt x="172255" y="19341"/>
                  </a:cubicBezTo>
                  <a:lnTo>
                    <a:pt x="172276" y="19341"/>
                  </a:lnTo>
                  <a:cubicBezTo>
                    <a:pt x="172279" y="19369"/>
                    <a:pt x="172283" y="19387"/>
                    <a:pt x="172283" y="19387"/>
                  </a:cubicBezTo>
                  <a:lnTo>
                    <a:pt x="182287" y="19387"/>
                  </a:lnTo>
                  <a:cubicBezTo>
                    <a:pt x="182287" y="19373"/>
                    <a:pt x="182290" y="19355"/>
                    <a:pt x="182290" y="19341"/>
                  </a:cubicBezTo>
                  <a:lnTo>
                    <a:pt x="182329" y="19341"/>
                  </a:lnTo>
                  <a:lnTo>
                    <a:pt x="182339" y="19387"/>
                  </a:lnTo>
                  <a:lnTo>
                    <a:pt x="197338" y="19387"/>
                  </a:lnTo>
                  <a:cubicBezTo>
                    <a:pt x="197334" y="19373"/>
                    <a:pt x="197334" y="19355"/>
                    <a:pt x="197334" y="19341"/>
                  </a:cubicBezTo>
                  <a:lnTo>
                    <a:pt x="197338" y="19341"/>
                  </a:lnTo>
                  <a:cubicBezTo>
                    <a:pt x="197341" y="19369"/>
                    <a:pt x="197345" y="19387"/>
                    <a:pt x="197345" y="19387"/>
                  </a:cubicBezTo>
                  <a:lnTo>
                    <a:pt x="197955" y="19387"/>
                  </a:lnTo>
                  <a:lnTo>
                    <a:pt x="197955" y="19366"/>
                  </a:lnTo>
                  <a:cubicBezTo>
                    <a:pt x="197959" y="19373"/>
                    <a:pt x="197962" y="19380"/>
                    <a:pt x="197962" y="19387"/>
                  </a:cubicBezTo>
                  <a:lnTo>
                    <a:pt x="211468" y="19387"/>
                  </a:lnTo>
                  <a:cubicBezTo>
                    <a:pt x="211468" y="19373"/>
                    <a:pt x="211471" y="19355"/>
                    <a:pt x="211471" y="19341"/>
                  </a:cubicBezTo>
                  <a:lnTo>
                    <a:pt x="211496" y="19341"/>
                  </a:lnTo>
                  <a:lnTo>
                    <a:pt x="211496" y="19387"/>
                  </a:lnTo>
                  <a:lnTo>
                    <a:pt x="221496" y="19387"/>
                  </a:lnTo>
                  <a:cubicBezTo>
                    <a:pt x="221496" y="19387"/>
                    <a:pt x="221500" y="19369"/>
                    <a:pt x="221507" y="19341"/>
                  </a:cubicBezTo>
                  <a:lnTo>
                    <a:pt x="221545" y="19341"/>
                  </a:lnTo>
                  <a:lnTo>
                    <a:pt x="221552" y="19387"/>
                  </a:lnTo>
                  <a:lnTo>
                    <a:pt x="236547" y="19387"/>
                  </a:lnTo>
                  <a:lnTo>
                    <a:pt x="236547" y="19341"/>
                  </a:lnTo>
                  <a:lnTo>
                    <a:pt x="236551" y="19341"/>
                  </a:lnTo>
                  <a:cubicBezTo>
                    <a:pt x="236558" y="19369"/>
                    <a:pt x="236561" y="19387"/>
                    <a:pt x="236561" y="19387"/>
                  </a:cubicBezTo>
                  <a:lnTo>
                    <a:pt x="237172" y="19387"/>
                  </a:lnTo>
                  <a:lnTo>
                    <a:pt x="237172" y="19366"/>
                  </a:lnTo>
                  <a:cubicBezTo>
                    <a:pt x="237172" y="19373"/>
                    <a:pt x="237172" y="19380"/>
                    <a:pt x="237175" y="19387"/>
                  </a:cubicBezTo>
                  <a:lnTo>
                    <a:pt x="250754" y="19387"/>
                  </a:lnTo>
                  <a:cubicBezTo>
                    <a:pt x="250754" y="19373"/>
                    <a:pt x="250754" y="19355"/>
                    <a:pt x="250758" y="19341"/>
                  </a:cubicBezTo>
                  <a:lnTo>
                    <a:pt x="250779" y="19341"/>
                  </a:lnTo>
                  <a:cubicBezTo>
                    <a:pt x="250782" y="19369"/>
                    <a:pt x="250789" y="19387"/>
                    <a:pt x="250789" y="19387"/>
                  </a:cubicBezTo>
                  <a:lnTo>
                    <a:pt x="260789" y="19387"/>
                  </a:lnTo>
                  <a:cubicBezTo>
                    <a:pt x="260789" y="19373"/>
                    <a:pt x="260793" y="19355"/>
                    <a:pt x="260793" y="19341"/>
                  </a:cubicBezTo>
                  <a:lnTo>
                    <a:pt x="260835" y="19341"/>
                  </a:lnTo>
                  <a:lnTo>
                    <a:pt x="260842" y="19387"/>
                  </a:lnTo>
                  <a:lnTo>
                    <a:pt x="275840" y="19387"/>
                  </a:lnTo>
                  <a:cubicBezTo>
                    <a:pt x="275837" y="19373"/>
                    <a:pt x="275837" y="19355"/>
                    <a:pt x="275837" y="19341"/>
                  </a:cubicBezTo>
                  <a:lnTo>
                    <a:pt x="275840" y="19341"/>
                  </a:lnTo>
                  <a:cubicBezTo>
                    <a:pt x="275844" y="19369"/>
                    <a:pt x="275851" y="19387"/>
                    <a:pt x="275851" y="19387"/>
                  </a:cubicBezTo>
                  <a:lnTo>
                    <a:pt x="276475" y="19387"/>
                  </a:lnTo>
                  <a:cubicBezTo>
                    <a:pt x="276472" y="19380"/>
                    <a:pt x="276468" y="19373"/>
                    <a:pt x="276468" y="19366"/>
                  </a:cubicBezTo>
                  <a:lnTo>
                    <a:pt x="276468" y="19366"/>
                  </a:lnTo>
                  <a:cubicBezTo>
                    <a:pt x="276472" y="19373"/>
                    <a:pt x="276472" y="19380"/>
                    <a:pt x="276475" y="19387"/>
                  </a:cubicBezTo>
                  <a:lnTo>
                    <a:pt x="281679" y="19387"/>
                  </a:lnTo>
                  <a:cubicBezTo>
                    <a:pt x="281679" y="19387"/>
                    <a:pt x="282349" y="9965"/>
                    <a:pt x="285705" y="7032"/>
                  </a:cubicBezTo>
                  <a:lnTo>
                    <a:pt x="285705" y="7032"/>
                  </a:lnTo>
                  <a:cubicBezTo>
                    <a:pt x="285704" y="7032"/>
                    <a:pt x="282726" y="8477"/>
                    <a:pt x="281561" y="14040"/>
                  </a:cubicBezTo>
                  <a:cubicBezTo>
                    <a:pt x="281515" y="13440"/>
                    <a:pt x="281456" y="13045"/>
                    <a:pt x="281456" y="13045"/>
                  </a:cubicBezTo>
                  <a:cubicBezTo>
                    <a:pt x="281432" y="9882"/>
                    <a:pt x="281972" y="9428"/>
                    <a:pt x="281972" y="9428"/>
                  </a:cubicBezTo>
                  <a:cubicBezTo>
                    <a:pt x="281945" y="9420"/>
                    <a:pt x="281916" y="9415"/>
                    <a:pt x="281888" y="9415"/>
                  </a:cubicBezTo>
                  <a:cubicBezTo>
                    <a:pt x="281869" y="9415"/>
                    <a:pt x="281851" y="9417"/>
                    <a:pt x="281833" y="9421"/>
                  </a:cubicBezTo>
                  <a:cubicBezTo>
                    <a:pt x="282862" y="5452"/>
                    <a:pt x="284246" y="2997"/>
                    <a:pt x="284247" y="2996"/>
                  </a:cubicBezTo>
                  <a:lnTo>
                    <a:pt x="284247" y="2996"/>
                  </a:lnTo>
                  <a:cubicBezTo>
                    <a:pt x="282339" y="4855"/>
                    <a:pt x="281202" y="8288"/>
                    <a:pt x="280556" y="11057"/>
                  </a:cubicBezTo>
                  <a:cubicBezTo>
                    <a:pt x="280410" y="9428"/>
                    <a:pt x="280350" y="7587"/>
                    <a:pt x="280350" y="7587"/>
                  </a:cubicBezTo>
                  <a:cubicBezTo>
                    <a:pt x="280051" y="8012"/>
                    <a:pt x="279981" y="8975"/>
                    <a:pt x="280016" y="10067"/>
                  </a:cubicBezTo>
                  <a:cubicBezTo>
                    <a:pt x="279803" y="9411"/>
                    <a:pt x="279555" y="8769"/>
                    <a:pt x="279273" y="8145"/>
                  </a:cubicBezTo>
                  <a:cubicBezTo>
                    <a:pt x="279360" y="4123"/>
                    <a:pt x="280089" y="3506"/>
                    <a:pt x="280089" y="3506"/>
                  </a:cubicBezTo>
                  <a:cubicBezTo>
                    <a:pt x="280040" y="3489"/>
                    <a:pt x="279991" y="3481"/>
                    <a:pt x="279945" y="3481"/>
                  </a:cubicBezTo>
                  <a:cubicBezTo>
                    <a:pt x="279247" y="3481"/>
                    <a:pt x="278831" y="5243"/>
                    <a:pt x="278596" y="6861"/>
                  </a:cubicBezTo>
                  <a:cubicBezTo>
                    <a:pt x="278362" y="6474"/>
                    <a:pt x="278097" y="6108"/>
                    <a:pt x="277801" y="5766"/>
                  </a:cubicBezTo>
                  <a:cubicBezTo>
                    <a:pt x="277591" y="3265"/>
                    <a:pt x="277504" y="565"/>
                    <a:pt x="277504" y="565"/>
                  </a:cubicBezTo>
                  <a:cubicBezTo>
                    <a:pt x="276782" y="1587"/>
                    <a:pt x="276887" y="4538"/>
                    <a:pt x="277166" y="7192"/>
                  </a:cubicBezTo>
                  <a:cubicBezTo>
                    <a:pt x="277141" y="7224"/>
                    <a:pt x="277117" y="7259"/>
                    <a:pt x="277096" y="7294"/>
                  </a:cubicBezTo>
                  <a:cubicBezTo>
                    <a:pt x="276831" y="6913"/>
                    <a:pt x="276538" y="6551"/>
                    <a:pt x="276224" y="6209"/>
                  </a:cubicBezTo>
                  <a:cubicBezTo>
                    <a:pt x="276053" y="5825"/>
                    <a:pt x="275858" y="5455"/>
                    <a:pt x="275645" y="5096"/>
                  </a:cubicBezTo>
                  <a:cubicBezTo>
                    <a:pt x="275575" y="4650"/>
                    <a:pt x="275467" y="4283"/>
                    <a:pt x="275300" y="4050"/>
                  </a:cubicBezTo>
                  <a:cubicBezTo>
                    <a:pt x="275300" y="4050"/>
                    <a:pt x="275293" y="4228"/>
                    <a:pt x="275279" y="4524"/>
                  </a:cubicBezTo>
                  <a:cubicBezTo>
                    <a:pt x="274913" y="3984"/>
                    <a:pt x="274637" y="3701"/>
                    <a:pt x="274578" y="3638"/>
                  </a:cubicBezTo>
                  <a:lnTo>
                    <a:pt x="274578" y="3638"/>
                  </a:lnTo>
                  <a:cubicBezTo>
                    <a:pt x="274637" y="3701"/>
                    <a:pt x="274878" y="3998"/>
                    <a:pt x="275261" y="4981"/>
                  </a:cubicBezTo>
                  <a:cubicBezTo>
                    <a:pt x="275258" y="5082"/>
                    <a:pt x="275254" y="5190"/>
                    <a:pt x="275244" y="5302"/>
                  </a:cubicBezTo>
                  <a:cubicBezTo>
                    <a:pt x="275042" y="5138"/>
                    <a:pt x="274822" y="4995"/>
                    <a:pt x="274595" y="4869"/>
                  </a:cubicBezTo>
                  <a:lnTo>
                    <a:pt x="274595" y="4869"/>
                  </a:lnTo>
                  <a:cubicBezTo>
                    <a:pt x="274825" y="5072"/>
                    <a:pt x="275038" y="5295"/>
                    <a:pt x="275237" y="5532"/>
                  </a:cubicBezTo>
                  <a:cubicBezTo>
                    <a:pt x="275192" y="6341"/>
                    <a:pt x="275132" y="7384"/>
                    <a:pt x="275049" y="8378"/>
                  </a:cubicBezTo>
                  <a:cubicBezTo>
                    <a:pt x="274881" y="8581"/>
                    <a:pt x="274724" y="8790"/>
                    <a:pt x="274581" y="9010"/>
                  </a:cubicBezTo>
                  <a:cubicBezTo>
                    <a:pt x="274487" y="8835"/>
                    <a:pt x="274393" y="8685"/>
                    <a:pt x="274306" y="8549"/>
                  </a:cubicBezTo>
                  <a:cubicBezTo>
                    <a:pt x="274218" y="8075"/>
                    <a:pt x="274110" y="7615"/>
                    <a:pt x="273974" y="7248"/>
                  </a:cubicBezTo>
                  <a:cubicBezTo>
                    <a:pt x="274243" y="6872"/>
                    <a:pt x="274550" y="6530"/>
                    <a:pt x="274892" y="6219"/>
                  </a:cubicBezTo>
                  <a:lnTo>
                    <a:pt x="274892" y="6219"/>
                  </a:lnTo>
                  <a:cubicBezTo>
                    <a:pt x="274891" y="6219"/>
                    <a:pt x="274469" y="6429"/>
                    <a:pt x="273866" y="6980"/>
                  </a:cubicBezTo>
                  <a:lnTo>
                    <a:pt x="273852" y="6948"/>
                  </a:lnTo>
                  <a:cubicBezTo>
                    <a:pt x="274327" y="5546"/>
                    <a:pt x="274634" y="5173"/>
                    <a:pt x="274700" y="5110"/>
                  </a:cubicBezTo>
                  <a:lnTo>
                    <a:pt x="274700" y="5110"/>
                  </a:lnTo>
                  <a:cubicBezTo>
                    <a:pt x="274620" y="5183"/>
                    <a:pt x="274166" y="5654"/>
                    <a:pt x="273629" y="6600"/>
                  </a:cubicBezTo>
                  <a:lnTo>
                    <a:pt x="273591" y="6558"/>
                  </a:lnTo>
                  <a:cubicBezTo>
                    <a:pt x="273587" y="6418"/>
                    <a:pt x="273584" y="6334"/>
                    <a:pt x="273584" y="6334"/>
                  </a:cubicBezTo>
                  <a:cubicBezTo>
                    <a:pt x="273549" y="6380"/>
                    <a:pt x="273521" y="6432"/>
                    <a:pt x="273496" y="6481"/>
                  </a:cubicBezTo>
                  <a:cubicBezTo>
                    <a:pt x="273439" y="6446"/>
                    <a:pt x="273372" y="6427"/>
                    <a:pt x="273304" y="6427"/>
                  </a:cubicBezTo>
                  <a:cubicBezTo>
                    <a:pt x="273266" y="6427"/>
                    <a:pt x="273227" y="6433"/>
                    <a:pt x="273189" y="6446"/>
                  </a:cubicBezTo>
                  <a:cubicBezTo>
                    <a:pt x="273189" y="6446"/>
                    <a:pt x="273273" y="6516"/>
                    <a:pt x="273381" y="6784"/>
                  </a:cubicBezTo>
                  <a:cubicBezTo>
                    <a:pt x="273339" y="6941"/>
                    <a:pt x="273305" y="7102"/>
                    <a:pt x="273280" y="7266"/>
                  </a:cubicBezTo>
                  <a:cubicBezTo>
                    <a:pt x="273182" y="7475"/>
                    <a:pt x="273081" y="7698"/>
                    <a:pt x="272984" y="7935"/>
                  </a:cubicBezTo>
                  <a:cubicBezTo>
                    <a:pt x="272889" y="8169"/>
                    <a:pt x="272719" y="8284"/>
                    <a:pt x="272583" y="8480"/>
                  </a:cubicBezTo>
                  <a:cubicBezTo>
                    <a:pt x="272572" y="8235"/>
                    <a:pt x="272569" y="8085"/>
                    <a:pt x="272569" y="8085"/>
                  </a:cubicBezTo>
                  <a:cubicBezTo>
                    <a:pt x="272509" y="8169"/>
                    <a:pt x="272464" y="8260"/>
                    <a:pt x="272433" y="8357"/>
                  </a:cubicBezTo>
                  <a:lnTo>
                    <a:pt x="272345" y="8364"/>
                  </a:lnTo>
                  <a:cubicBezTo>
                    <a:pt x="272520" y="6704"/>
                    <a:pt x="272624" y="4908"/>
                    <a:pt x="272457" y="3645"/>
                  </a:cubicBezTo>
                  <a:cubicBezTo>
                    <a:pt x="272938" y="2536"/>
                    <a:pt x="273280" y="1922"/>
                    <a:pt x="273280" y="1922"/>
                  </a:cubicBezTo>
                  <a:lnTo>
                    <a:pt x="273280" y="1922"/>
                  </a:lnTo>
                  <a:cubicBezTo>
                    <a:pt x="272935" y="2264"/>
                    <a:pt x="272621" y="2634"/>
                    <a:pt x="272338" y="3028"/>
                  </a:cubicBezTo>
                  <a:cubicBezTo>
                    <a:pt x="272265" y="2738"/>
                    <a:pt x="272171" y="2498"/>
                    <a:pt x="272042" y="2320"/>
                  </a:cubicBezTo>
                  <a:cubicBezTo>
                    <a:pt x="272042" y="2320"/>
                    <a:pt x="272031" y="2801"/>
                    <a:pt x="271997" y="3544"/>
                  </a:cubicBezTo>
                  <a:cubicBezTo>
                    <a:pt x="271484" y="4343"/>
                    <a:pt x="271048" y="5243"/>
                    <a:pt x="270675" y="6181"/>
                  </a:cubicBezTo>
                  <a:cubicBezTo>
                    <a:pt x="270514" y="5640"/>
                    <a:pt x="270312" y="5218"/>
                    <a:pt x="270068" y="5047"/>
                  </a:cubicBezTo>
                  <a:cubicBezTo>
                    <a:pt x="270019" y="4890"/>
                    <a:pt x="269953" y="4744"/>
                    <a:pt x="269862" y="4608"/>
                  </a:cubicBezTo>
                  <a:cubicBezTo>
                    <a:pt x="269862" y="4608"/>
                    <a:pt x="269858" y="4740"/>
                    <a:pt x="269851" y="4971"/>
                  </a:cubicBezTo>
                  <a:cubicBezTo>
                    <a:pt x="269838" y="4969"/>
                    <a:pt x="269824" y="4968"/>
                    <a:pt x="269811" y="4968"/>
                  </a:cubicBezTo>
                  <a:cubicBezTo>
                    <a:pt x="269772" y="4968"/>
                    <a:pt x="269734" y="4975"/>
                    <a:pt x="269698" y="4988"/>
                  </a:cubicBezTo>
                  <a:cubicBezTo>
                    <a:pt x="269698" y="4988"/>
                    <a:pt x="269754" y="5033"/>
                    <a:pt x="269841" y="5201"/>
                  </a:cubicBezTo>
                  <a:cubicBezTo>
                    <a:pt x="269816" y="5818"/>
                    <a:pt x="269764" y="6858"/>
                    <a:pt x="269684" y="7939"/>
                  </a:cubicBezTo>
                  <a:cubicBezTo>
                    <a:pt x="269579" y="8092"/>
                    <a:pt x="269461" y="8270"/>
                    <a:pt x="269335" y="8483"/>
                  </a:cubicBezTo>
                  <a:lnTo>
                    <a:pt x="269265" y="8535"/>
                  </a:lnTo>
                  <a:cubicBezTo>
                    <a:pt x="269248" y="8242"/>
                    <a:pt x="269234" y="7970"/>
                    <a:pt x="269224" y="7730"/>
                  </a:cubicBezTo>
                  <a:cubicBezTo>
                    <a:pt x="269346" y="7499"/>
                    <a:pt x="269422" y="7405"/>
                    <a:pt x="269450" y="7381"/>
                  </a:cubicBezTo>
                  <a:cubicBezTo>
                    <a:pt x="269452" y="7378"/>
                    <a:pt x="269453" y="7377"/>
                    <a:pt x="269453" y="7377"/>
                  </a:cubicBezTo>
                  <a:lnTo>
                    <a:pt x="269453" y="7377"/>
                  </a:lnTo>
                  <a:cubicBezTo>
                    <a:pt x="269451" y="7377"/>
                    <a:pt x="269328" y="7502"/>
                    <a:pt x="269217" y="7639"/>
                  </a:cubicBezTo>
                  <a:cubicBezTo>
                    <a:pt x="269196" y="7137"/>
                    <a:pt x="269182" y="6809"/>
                    <a:pt x="269182" y="6809"/>
                  </a:cubicBezTo>
                  <a:cubicBezTo>
                    <a:pt x="269143" y="6868"/>
                    <a:pt x="269112" y="6931"/>
                    <a:pt x="269084" y="6997"/>
                  </a:cubicBezTo>
                  <a:cubicBezTo>
                    <a:pt x="269056" y="6129"/>
                    <a:pt x="268937" y="5410"/>
                    <a:pt x="268676" y="5040"/>
                  </a:cubicBezTo>
                  <a:cubicBezTo>
                    <a:pt x="268676" y="5040"/>
                    <a:pt x="268641" y="6209"/>
                    <a:pt x="268554" y="7604"/>
                  </a:cubicBezTo>
                  <a:cubicBezTo>
                    <a:pt x="268501" y="7454"/>
                    <a:pt x="268432" y="7315"/>
                    <a:pt x="268345" y="7186"/>
                  </a:cubicBezTo>
                  <a:cubicBezTo>
                    <a:pt x="268334" y="6436"/>
                    <a:pt x="268264" y="5783"/>
                    <a:pt x="268093" y="5344"/>
                  </a:cubicBezTo>
                  <a:cubicBezTo>
                    <a:pt x="268299" y="4929"/>
                    <a:pt x="268421" y="4702"/>
                    <a:pt x="268421" y="4702"/>
                  </a:cubicBezTo>
                  <a:lnTo>
                    <a:pt x="268421" y="4702"/>
                  </a:lnTo>
                  <a:cubicBezTo>
                    <a:pt x="268275" y="4849"/>
                    <a:pt x="268139" y="4998"/>
                    <a:pt x="268010" y="5155"/>
                  </a:cubicBezTo>
                  <a:lnTo>
                    <a:pt x="267940" y="5040"/>
                  </a:lnTo>
                  <a:cubicBezTo>
                    <a:pt x="267940" y="5040"/>
                    <a:pt x="267936" y="5114"/>
                    <a:pt x="267933" y="5243"/>
                  </a:cubicBezTo>
                  <a:cubicBezTo>
                    <a:pt x="267783" y="5424"/>
                    <a:pt x="267643" y="5616"/>
                    <a:pt x="267507" y="5815"/>
                  </a:cubicBezTo>
                  <a:lnTo>
                    <a:pt x="267469" y="5658"/>
                  </a:lnTo>
                  <a:cubicBezTo>
                    <a:pt x="268132" y="4266"/>
                    <a:pt x="268927" y="3063"/>
                    <a:pt x="269872" y="2236"/>
                  </a:cubicBezTo>
                  <a:lnTo>
                    <a:pt x="269872" y="2236"/>
                  </a:lnTo>
                  <a:cubicBezTo>
                    <a:pt x="269872" y="2236"/>
                    <a:pt x="268355" y="2972"/>
                    <a:pt x="266792" y="5278"/>
                  </a:cubicBezTo>
                  <a:cubicBezTo>
                    <a:pt x="266594" y="5009"/>
                    <a:pt x="266374" y="4758"/>
                    <a:pt x="266137" y="4524"/>
                  </a:cubicBezTo>
                  <a:lnTo>
                    <a:pt x="266137" y="4524"/>
                  </a:lnTo>
                  <a:cubicBezTo>
                    <a:pt x="266137" y="4524"/>
                    <a:pt x="266335" y="4877"/>
                    <a:pt x="266632" y="5522"/>
                  </a:cubicBezTo>
                  <a:cubicBezTo>
                    <a:pt x="266360" y="5944"/>
                    <a:pt x="266112" y="6380"/>
                    <a:pt x="265882" y="6826"/>
                  </a:cubicBezTo>
                  <a:cubicBezTo>
                    <a:pt x="265669" y="6505"/>
                    <a:pt x="265460" y="6216"/>
                    <a:pt x="265254" y="5954"/>
                  </a:cubicBezTo>
                  <a:cubicBezTo>
                    <a:pt x="265980" y="4019"/>
                    <a:pt x="266607" y="2906"/>
                    <a:pt x="266607" y="2906"/>
                  </a:cubicBezTo>
                  <a:lnTo>
                    <a:pt x="266607" y="2906"/>
                  </a:lnTo>
                  <a:cubicBezTo>
                    <a:pt x="265913" y="3579"/>
                    <a:pt x="265324" y="4458"/>
                    <a:pt x="264818" y="5441"/>
                  </a:cubicBezTo>
                  <a:cubicBezTo>
                    <a:pt x="263807" y="4315"/>
                    <a:pt x="262991" y="3917"/>
                    <a:pt x="262990" y="3917"/>
                  </a:cubicBezTo>
                  <a:lnTo>
                    <a:pt x="262990" y="3917"/>
                  </a:lnTo>
                  <a:cubicBezTo>
                    <a:pt x="263507" y="4367"/>
                    <a:pt x="263967" y="4936"/>
                    <a:pt x="264382" y="5588"/>
                  </a:cubicBezTo>
                  <a:cubicBezTo>
                    <a:pt x="264138" y="5724"/>
                    <a:pt x="263939" y="6115"/>
                    <a:pt x="263775" y="6631"/>
                  </a:cubicBezTo>
                  <a:lnTo>
                    <a:pt x="263597" y="6844"/>
                  </a:lnTo>
                  <a:cubicBezTo>
                    <a:pt x="263545" y="6230"/>
                    <a:pt x="263433" y="5727"/>
                    <a:pt x="263228" y="5441"/>
                  </a:cubicBezTo>
                  <a:cubicBezTo>
                    <a:pt x="263228" y="5441"/>
                    <a:pt x="263196" y="6341"/>
                    <a:pt x="263130" y="7499"/>
                  </a:cubicBezTo>
                  <a:cubicBezTo>
                    <a:pt x="263078" y="7580"/>
                    <a:pt x="263025" y="7663"/>
                    <a:pt x="262973" y="7754"/>
                  </a:cubicBezTo>
                  <a:cubicBezTo>
                    <a:pt x="262882" y="7622"/>
                    <a:pt x="262781" y="7492"/>
                    <a:pt x="262687" y="7370"/>
                  </a:cubicBezTo>
                  <a:cubicBezTo>
                    <a:pt x="262568" y="5951"/>
                    <a:pt x="262499" y="4482"/>
                    <a:pt x="262464" y="3663"/>
                  </a:cubicBezTo>
                  <a:cubicBezTo>
                    <a:pt x="262561" y="3474"/>
                    <a:pt x="262624" y="3418"/>
                    <a:pt x="262624" y="3418"/>
                  </a:cubicBezTo>
                  <a:cubicBezTo>
                    <a:pt x="262585" y="3405"/>
                    <a:pt x="262543" y="3398"/>
                    <a:pt x="262500" y="3398"/>
                  </a:cubicBezTo>
                  <a:cubicBezTo>
                    <a:pt x="262486" y="3398"/>
                    <a:pt x="262471" y="3399"/>
                    <a:pt x="262457" y="3401"/>
                  </a:cubicBezTo>
                  <a:cubicBezTo>
                    <a:pt x="262443" y="3146"/>
                    <a:pt x="262439" y="3000"/>
                    <a:pt x="262439" y="3000"/>
                  </a:cubicBezTo>
                  <a:cubicBezTo>
                    <a:pt x="262338" y="3150"/>
                    <a:pt x="262261" y="3314"/>
                    <a:pt x="262212" y="3488"/>
                  </a:cubicBezTo>
                  <a:cubicBezTo>
                    <a:pt x="261993" y="3645"/>
                    <a:pt x="261804" y="3976"/>
                    <a:pt x="261647" y="4416"/>
                  </a:cubicBezTo>
                  <a:cubicBezTo>
                    <a:pt x="261606" y="4283"/>
                    <a:pt x="261543" y="4161"/>
                    <a:pt x="261466" y="4050"/>
                  </a:cubicBezTo>
                  <a:cubicBezTo>
                    <a:pt x="261466" y="4050"/>
                    <a:pt x="261456" y="4395"/>
                    <a:pt x="261431" y="4936"/>
                  </a:cubicBezTo>
                  <a:cubicBezTo>
                    <a:pt x="261047" y="3952"/>
                    <a:pt x="260608" y="3003"/>
                    <a:pt x="260095" y="2149"/>
                  </a:cubicBezTo>
                  <a:cubicBezTo>
                    <a:pt x="260043" y="1144"/>
                    <a:pt x="260022" y="461"/>
                    <a:pt x="260022" y="461"/>
                  </a:cubicBezTo>
                  <a:cubicBezTo>
                    <a:pt x="259858" y="698"/>
                    <a:pt x="259736" y="1036"/>
                    <a:pt x="259649" y="1451"/>
                  </a:cubicBezTo>
                  <a:cubicBezTo>
                    <a:pt x="259303" y="935"/>
                    <a:pt x="258906" y="457"/>
                    <a:pt x="258466" y="21"/>
                  </a:cubicBezTo>
                  <a:lnTo>
                    <a:pt x="258466" y="21"/>
                  </a:lnTo>
                  <a:cubicBezTo>
                    <a:pt x="258466" y="21"/>
                    <a:pt x="258920" y="827"/>
                    <a:pt x="259530" y="2271"/>
                  </a:cubicBezTo>
                  <a:cubicBezTo>
                    <a:pt x="259415" y="3457"/>
                    <a:pt x="259481" y="4978"/>
                    <a:pt x="259617" y="6460"/>
                  </a:cubicBezTo>
                  <a:cubicBezTo>
                    <a:pt x="259572" y="6438"/>
                    <a:pt x="259522" y="6428"/>
                    <a:pt x="259472" y="6428"/>
                  </a:cubicBezTo>
                  <a:cubicBezTo>
                    <a:pt x="259434" y="6428"/>
                    <a:pt x="259396" y="6434"/>
                    <a:pt x="259359" y="6446"/>
                  </a:cubicBezTo>
                  <a:cubicBezTo>
                    <a:pt x="259359" y="6446"/>
                    <a:pt x="259527" y="6586"/>
                    <a:pt x="259691" y="7203"/>
                  </a:cubicBezTo>
                  <a:cubicBezTo>
                    <a:pt x="259712" y="7381"/>
                    <a:pt x="259729" y="7559"/>
                    <a:pt x="259753" y="7737"/>
                  </a:cubicBezTo>
                  <a:cubicBezTo>
                    <a:pt x="259509" y="7339"/>
                    <a:pt x="259237" y="6959"/>
                    <a:pt x="258941" y="6600"/>
                  </a:cubicBezTo>
                  <a:cubicBezTo>
                    <a:pt x="258867" y="6425"/>
                    <a:pt x="258794" y="6254"/>
                    <a:pt x="258717" y="6094"/>
                  </a:cubicBezTo>
                  <a:cubicBezTo>
                    <a:pt x="259112" y="5201"/>
                    <a:pt x="259391" y="4702"/>
                    <a:pt x="259391" y="4702"/>
                  </a:cubicBezTo>
                  <a:lnTo>
                    <a:pt x="259391" y="4702"/>
                  </a:lnTo>
                  <a:cubicBezTo>
                    <a:pt x="259077" y="5012"/>
                    <a:pt x="258791" y="5354"/>
                    <a:pt x="258540" y="5721"/>
                  </a:cubicBezTo>
                  <a:cubicBezTo>
                    <a:pt x="258470" y="5588"/>
                    <a:pt x="258404" y="5459"/>
                    <a:pt x="258341" y="5340"/>
                  </a:cubicBezTo>
                  <a:cubicBezTo>
                    <a:pt x="258302" y="5232"/>
                    <a:pt x="258250" y="5131"/>
                    <a:pt x="258187" y="5040"/>
                  </a:cubicBezTo>
                  <a:cubicBezTo>
                    <a:pt x="258187" y="5047"/>
                    <a:pt x="258184" y="5058"/>
                    <a:pt x="258184" y="5065"/>
                  </a:cubicBezTo>
                  <a:cubicBezTo>
                    <a:pt x="257626" y="4109"/>
                    <a:pt x="257162" y="3631"/>
                    <a:pt x="257078" y="3551"/>
                  </a:cubicBezTo>
                  <a:lnTo>
                    <a:pt x="257078" y="3551"/>
                  </a:lnTo>
                  <a:cubicBezTo>
                    <a:pt x="257155" y="3628"/>
                    <a:pt x="257493" y="4039"/>
                    <a:pt x="258027" y="5623"/>
                  </a:cubicBezTo>
                  <a:cubicBezTo>
                    <a:pt x="257368" y="5016"/>
                    <a:pt x="256897" y="4789"/>
                    <a:pt x="256897" y="4789"/>
                  </a:cubicBezTo>
                  <a:lnTo>
                    <a:pt x="256897" y="4789"/>
                  </a:lnTo>
                  <a:cubicBezTo>
                    <a:pt x="257284" y="5128"/>
                    <a:pt x="257643" y="5546"/>
                    <a:pt x="257974" y="6010"/>
                  </a:cubicBezTo>
                  <a:cubicBezTo>
                    <a:pt x="257856" y="6132"/>
                    <a:pt x="257472" y="6558"/>
                    <a:pt x="257022" y="7342"/>
                  </a:cubicBezTo>
                  <a:lnTo>
                    <a:pt x="256998" y="7294"/>
                  </a:lnTo>
                  <a:cubicBezTo>
                    <a:pt x="256970" y="6718"/>
                    <a:pt x="256956" y="6334"/>
                    <a:pt x="256956" y="6334"/>
                  </a:cubicBezTo>
                  <a:cubicBezTo>
                    <a:pt x="256858" y="6474"/>
                    <a:pt x="256782" y="6666"/>
                    <a:pt x="256726" y="6893"/>
                  </a:cubicBezTo>
                  <a:cubicBezTo>
                    <a:pt x="256509" y="6586"/>
                    <a:pt x="256265" y="6296"/>
                    <a:pt x="255997" y="6034"/>
                  </a:cubicBezTo>
                  <a:lnTo>
                    <a:pt x="255997" y="6034"/>
                  </a:lnTo>
                  <a:cubicBezTo>
                    <a:pt x="255997" y="6035"/>
                    <a:pt x="256269" y="6512"/>
                    <a:pt x="256639" y="7370"/>
                  </a:cubicBezTo>
                  <a:cubicBezTo>
                    <a:pt x="256635" y="7395"/>
                    <a:pt x="256635" y="7412"/>
                    <a:pt x="256632" y="7433"/>
                  </a:cubicBezTo>
                  <a:cubicBezTo>
                    <a:pt x="256538" y="7324"/>
                    <a:pt x="256435" y="7261"/>
                    <a:pt x="256321" y="7261"/>
                  </a:cubicBezTo>
                  <a:cubicBezTo>
                    <a:pt x="256286" y="7261"/>
                    <a:pt x="256250" y="7267"/>
                    <a:pt x="256213" y="7280"/>
                  </a:cubicBezTo>
                  <a:cubicBezTo>
                    <a:pt x="256213" y="7280"/>
                    <a:pt x="256405" y="7447"/>
                    <a:pt x="256579" y="8208"/>
                  </a:cubicBezTo>
                  <a:lnTo>
                    <a:pt x="256565" y="8235"/>
                  </a:lnTo>
                  <a:cubicBezTo>
                    <a:pt x="256461" y="8354"/>
                    <a:pt x="256353" y="8480"/>
                    <a:pt x="256241" y="8616"/>
                  </a:cubicBezTo>
                  <a:cubicBezTo>
                    <a:pt x="256216" y="7956"/>
                    <a:pt x="256129" y="7402"/>
                    <a:pt x="255951" y="7067"/>
                  </a:cubicBezTo>
                  <a:cubicBezTo>
                    <a:pt x="255990" y="6174"/>
                    <a:pt x="255986" y="5326"/>
                    <a:pt x="255899" y="4643"/>
                  </a:cubicBezTo>
                  <a:cubicBezTo>
                    <a:pt x="256356" y="3583"/>
                    <a:pt x="256687" y="3000"/>
                    <a:pt x="256687" y="3000"/>
                  </a:cubicBezTo>
                  <a:lnTo>
                    <a:pt x="256687" y="3000"/>
                  </a:lnTo>
                  <a:cubicBezTo>
                    <a:pt x="256356" y="3321"/>
                    <a:pt x="256056" y="3673"/>
                    <a:pt x="255794" y="4053"/>
                  </a:cubicBezTo>
                  <a:cubicBezTo>
                    <a:pt x="255718" y="3771"/>
                    <a:pt x="255627" y="3540"/>
                    <a:pt x="255508" y="3370"/>
                  </a:cubicBezTo>
                  <a:cubicBezTo>
                    <a:pt x="255508" y="3370"/>
                    <a:pt x="255491" y="3837"/>
                    <a:pt x="255463" y="4542"/>
                  </a:cubicBezTo>
                  <a:cubicBezTo>
                    <a:pt x="255003" y="5281"/>
                    <a:pt x="254612" y="6059"/>
                    <a:pt x="254288" y="6872"/>
                  </a:cubicBezTo>
                  <a:lnTo>
                    <a:pt x="254207" y="6934"/>
                  </a:lnTo>
                  <a:cubicBezTo>
                    <a:pt x="254022" y="6348"/>
                    <a:pt x="253789" y="5916"/>
                    <a:pt x="253496" y="5860"/>
                  </a:cubicBezTo>
                  <a:cubicBezTo>
                    <a:pt x="253454" y="5738"/>
                    <a:pt x="253398" y="5623"/>
                    <a:pt x="253325" y="5518"/>
                  </a:cubicBezTo>
                  <a:cubicBezTo>
                    <a:pt x="253325" y="5518"/>
                    <a:pt x="253321" y="5651"/>
                    <a:pt x="253311" y="5871"/>
                  </a:cubicBezTo>
                  <a:cubicBezTo>
                    <a:pt x="253300" y="6125"/>
                    <a:pt x="253287" y="6495"/>
                    <a:pt x="253259" y="6934"/>
                  </a:cubicBezTo>
                  <a:cubicBezTo>
                    <a:pt x="253248" y="6917"/>
                    <a:pt x="253234" y="6899"/>
                    <a:pt x="253217" y="6889"/>
                  </a:cubicBezTo>
                  <a:lnTo>
                    <a:pt x="253217" y="6889"/>
                  </a:lnTo>
                  <a:cubicBezTo>
                    <a:pt x="253234" y="6913"/>
                    <a:pt x="253248" y="6938"/>
                    <a:pt x="253259" y="6966"/>
                  </a:cubicBezTo>
                  <a:cubicBezTo>
                    <a:pt x="253241" y="7273"/>
                    <a:pt x="253224" y="7608"/>
                    <a:pt x="253203" y="7960"/>
                  </a:cubicBezTo>
                  <a:cubicBezTo>
                    <a:pt x="253095" y="8092"/>
                    <a:pt x="252980" y="8239"/>
                    <a:pt x="252871" y="8392"/>
                  </a:cubicBezTo>
                  <a:lnTo>
                    <a:pt x="252680" y="8138"/>
                  </a:lnTo>
                  <a:cubicBezTo>
                    <a:pt x="252662" y="7796"/>
                    <a:pt x="252659" y="7580"/>
                    <a:pt x="252659" y="7580"/>
                  </a:cubicBezTo>
                  <a:cubicBezTo>
                    <a:pt x="252585" y="7684"/>
                    <a:pt x="252533" y="7796"/>
                    <a:pt x="252498" y="7918"/>
                  </a:cubicBezTo>
                  <a:cubicBezTo>
                    <a:pt x="252394" y="7785"/>
                    <a:pt x="252289" y="7667"/>
                    <a:pt x="252184" y="7555"/>
                  </a:cubicBezTo>
                  <a:cubicBezTo>
                    <a:pt x="252387" y="7123"/>
                    <a:pt x="252523" y="6889"/>
                    <a:pt x="252523" y="6889"/>
                  </a:cubicBezTo>
                  <a:lnTo>
                    <a:pt x="252523" y="6889"/>
                  </a:lnTo>
                  <a:cubicBezTo>
                    <a:pt x="252355" y="7053"/>
                    <a:pt x="252195" y="7227"/>
                    <a:pt x="252048" y="7416"/>
                  </a:cubicBezTo>
                  <a:cubicBezTo>
                    <a:pt x="251958" y="7318"/>
                    <a:pt x="251863" y="7231"/>
                    <a:pt x="251783" y="7154"/>
                  </a:cubicBezTo>
                  <a:cubicBezTo>
                    <a:pt x="251951" y="4011"/>
                    <a:pt x="252561" y="3499"/>
                    <a:pt x="252561" y="3499"/>
                  </a:cubicBezTo>
                  <a:cubicBezTo>
                    <a:pt x="252512" y="3482"/>
                    <a:pt x="252463" y="3474"/>
                    <a:pt x="252417" y="3474"/>
                  </a:cubicBezTo>
                  <a:cubicBezTo>
                    <a:pt x="251753" y="3474"/>
                    <a:pt x="251347" y="5055"/>
                    <a:pt x="251103" y="6600"/>
                  </a:cubicBezTo>
                  <a:cubicBezTo>
                    <a:pt x="250988" y="6516"/>
                    <a:pt x="250866" y="6443"/>
                    <a:pt x="250740" y="6376"/>
                  </a:cubicBezTo>
                  <a:lnTo>
                    <a:pt x="250740" y="6376"/>
                  </a:lnTo>
                  <a:cubicBezTo>
                    <a:pt x="250859" y="6481"/>
                    <a:pt x="250974" y="6596"/>
                    <a:pt x="251089" y="6715"/>
                  </a:cubicBezTo>
                  <a:cubicBezTo>
                    <a:pt x="251068" y="6837"/>
                    <a:pt x="251051" y="6959"/>
                    <a:pt x="251037" y="7074"/>
                  </a:cubicBezTo>
                  <a:cubicBezTo>
                    <a:pt x="250817" y="6690"/>
                    <a:pt x="250566" y="6324"/>
                    <a:pt x="250287" y="5982"/>
                  </a:cubicBezTo>
                  <a:cubicBezTo>
                    <a:pt x="250252" y="5571"/>
                    <a:pt x="250220" y="5155"/>
                    <a:pt x="250189" y="4747"/>
                  </a:cubicBezTo>
                  <a:cubicBezTo>
                    <a:pt x="250200" y="4730"/>
                    <a:pt x="250210" y="4716"/>
                    <a:pt x="250217" y="4699"/>
                  </a:cubicBezTo>
                  <a:lnTo>
                    <a:pt x="250217" y="4699"/>
                  </a:lnTo>
                  <a:lnTo>
                    <a:pt x="250189" y="4730"/>
                  </a:lnTo>
                  <a:cubicBezTo>
                    <a:pt x="250039" y="2567"/>
                    <a:pt x="249973" y="562"/>
                    <a:pt x="249973" y="562"/>
                  </a:cubicBezTo>
                  <a:cubicBezTo>
                    <a:pt x="249401" y="1371"/>
                    <a:pt x="249348" y="3408"/>
                    <a:pt x="249491" y="5546"/>
                  </a:cubicBezTo>
                  <a:lnTo>
                    <a:pt x="249300" y="5811"/>
                  </a:lnTo>
                  <a:cubicBezTo>
                    <a:pt x="249237" y="5483"/>
                    <a:pt x="249143" y="5218"/>
                    <a:pt x="249014" y="5033"/>
                  </a:cubicBezTo>
                  <a:cubicBezTo>
                    <a:pt x="249014" y="5033"/>
                    <a:pt x="248996" y="5574"/>
                    <a:pt x="248958" y="6355"/>
                  </a:cubicBezTo>
                  <a:lnTo>
                    <a:pt x="248892" y="6460"/>
                  </a:lnTo>
                  <a:lnTo>
                    <a:pt x="248731" y="6279"/>
                  </a:lnTo>
                  <a:cubicBezTo>
                    <a:pt x="247946" y="4556"/>
                    <a:pt x="247154" y="3739"/>
                    <a:pt x="247046" y="3635"/>
                  </a:cubicBezTo>
                  <a:lnTo>
                    <a:pt x="247046" y="3635"/>
                  </a:lnTo>
                  <a:cubicBezTo>
                    <a:pt x="247116" y="3704"/>
                    <a:pt x="247427" y="4081"/>
                    <a:pt x="247918" y="5487"/>
                  </a:cubicBezTo>
                  <a:cubicBezTo>
                    <a:pt x="247789" y="5375"/>
                    <a:pt x="247667" y="5285"/>
                    <a:pt x="247563" y="5204"/>
                  </a:cubicBezTo>
                  <a:cubicBezTo>
                    <a:pt x="247556" y="5096"/>
                    <a:pt x="247552" y="5033"/>
                    <a:pt x="247552" y="5033"/>
                  </a:cubicBezTo>
                  <a:lnTo>
                    <a:pt x="247486" y="5148"/>
                  </a:lnTo>
                  <a:cubicBezTo>
                    <a:pt x="247343" y="5044"/>
                    <a:pt x="247189" y="4950"/>
                    <a:pt x="247029" y="4866"/>
                  </a:cubicBezTo>
                  <a:lnTo>
                    <a:pt x="247029" y="4866"/>
                  </a:lnTo>
                  <a:cubicBezTo>
                    <a:pt x="247168" y="4988"/>
                    <a:pt x="247304" y="5117"/>
                    <a:pt x="247434" y="5257"/>
                  </a:cubicBezTo>
                  <a:cubicBezTo>
                    <a:pt x="247360" y="5435"/>
                    <a:pt x="247301" y="5619"/>
                    <a:pt x="247266" y="5811"/>
                  </a:cubicBezTo>
                  <a:cubicBezTo>
                    <a:pt x="246998" y="5410"/>
                    <a:pt x="246691" y="5037"/>
                    <a:pt x="246349" y="4699"/>
                  </a:cubicBezTo>
                  <a:lnTo>
                    <a:pt x="246349" y="4699"/>
                  </a:lnTo>
                  <a:cubicBezTo>
                    <a:pt x="246349" y="4699"/>
                    <a:pt x="246708" y="5330"/>
                    <a:pt x="247172" y="6457"/>
                  </a:cubicBezTo>
                  <a:cubicBezTo>
                    <a:pt x="247151" y="6704"/>
                    <a:pt x="247144" y="6976"/>
                    <a:pt x="247137" y="7259"/>
                  </a:cubicBezTo>
                  <a:cubicBezTo>
                    <a:pt x="247106" y="7259"/>
                    <a:pt x="247071" y="7262"/>
                    <a:pt x="247039" y="7276"/>
                  </a:cubicBezTo>
                  <a:cubicBezTo>
                    <a:pt x="247078" y="7315"/>
                    <a:pt x="247109" y="7360"/>
                    <a:pt x="247134" y="7405"/>
                  </a:cubicBezTo>
                  <a:cubicBezTo>
                    <a:pt x="246809" y="7824"/>
                    <a:pt x="246523" y="8270"/>
                    <a:pt x="246282" y="8741"/>
                  </a:cubicBezTo>
                  <a:cubicBezTo>
                    <a:pt x="246119" y="8434"/>
                    <a:pt x="245934" y="8141"/>
                    <a:pt x="245724" y="7859"/>
                  </a:cubicBezTo>
                  <a:cubicBezTo>
                    <a:pt x="245951" y="7559"/>
                    <a:pt x="246209" y="7280"/>
                    <a:pt x="246488" y="7029"/>
                  </a:cubicBezTo>
                  <a:lnTo>
                    <a:pt x="246488" y="7029"/>
                  </a:lnTo>
                  <a:cubicBezTo>
                    <a:pt x="246488" y="7029"/>
                    <a:pt x="246418" y="7063"/>
                    <a:pt x="246307" y="7133"/>
                  </a:cubicBezTo>
                  <a:lnTo>
                    <a:pt x="246415" y="7029"/>
                  </a:lnTo>
                  <a:lnTo>
                    <a:pt x="246415" y="7029"/>
                  </a:lnTo>
                  <a:cubicBezTo>
                    <a:pt x="246415" y="7029"/>
                    <a:pt x="246157" y="7154"/>
                    <a:pt x="245766" y="7472"/>
                  </a:cubicBezTo>
                  <a:cubicBezTo>
                    <a:pt x="246139" y="6409"/>
                    <a:pt x="246387" y="6074"/>
                    <a:pt x="246463" y="5994"/>
                  </a:cubicBezTo>
                  <a:lnTo>
                    <a:pt x="246463" y="5994"/>
                  </a:lnTo>
                  <a:cubicBezTo>
                    <a:pt x="246363" y="6095"/>
                    <a:pt x="246269" y="6203"/>
                    <a:pt x="246178" y="6317"/>
                  </a:cubicBezTo>
                  <a:cubicBezTo>
                    <a:pt x="246281" y="6126"/>
                    <a:pt x="246350" y="6035"/>
                    <a:pt x="246387" y="5996"/>
                  </a:cubicBezTo>
                  <a:lnTo>
                    <a:pt x="246387" y="5996"/>
                  </a:lnTo>
                  <a:cubicBezTo>
                    <a:pt x="246282" y="6101"/>
                    <a:pt x="245861" y="6557"/>
                    <a:pt x="245372" y="7430"/>
                  </a:cubicBezTo>
                  <a:lnTo>
                    <a:pt x="245356" y="7413"/>
                  </a:lnTo>
                  <a:lnTo>
                    <a:pt x="245356" y="7413"/>
                  </a:lnTo>
                  <a:cubicBezTo>
                    <a:pt x="245361" y="7419"/>
                    <a:pt x="245365" y="7426"/>
                    <a:pt x="245369" y="7433"/>
                  </a:cubicBezTo>
                  <a:cubicBezTo>
                    <a:pt x="245253" y="7642"/>
                    <a:pt x="245138" y="7873"/>
                    <a:pt x="245016" y="8127"/>
                  </a:cubicBezTo>
                  <a:cubicBezTo>
                    <a:pt x="244863" y="7876"/>
                    <a:pt x="244695" y="7635"/>
                    <a:pt x="244514" y="7405"/>
                  </a:cubicBezTo>
                  <a:cubicBezTo>
                    <a:pt x="244538" y="7360"/>
                    <a:pt x="244573" y="7315"/>
                    <a:pt x="244608" y="7276"/>
                  </a:cubicBezTo>
                  <a:cubicBezTo>
                    <a:pt x="244575" y="7264"/>
                    <a:pt x="244540" y="7259"/>
                    <a:pt x="244503" y="7259"/>
                  </a:cubicBezTo>
                  <a:cubicBezTo>
                    <a:pt x="244486" y="7259"/>
                    <a:pt x="244469" y="7260"/>
                    <a:pt x="244451" y="7262"/>
                  </a:cubicBezTo>
                  <a:cubicBezTo>
                    <a:pt x="244444" y="7070"/>
                    <a:pt x="244444" y="6959"/>
                    <a:pt x="244444" y="6959"/>
                  </a:cubicBezTo>
                  <a:cubicBezTo>
                    <a:pt x="244437" y="6966"/>
                    <a:pt x="244430" y="6973"/>
                    <a:pt x="244427" y="6983"/>
                  </a:cubicBezTo>
                  <a:cubicBezTo>
                    <a:pt x="244465" y="6122"/>
                    <a:pt x="244458" y="5302"/>
                    <a:pt x="244374" y="4639"/>
                  </a:cubicBezTo>
                  <a:cubicBezTo>
                    <a:pt x="244831" y="3579"/>
                    <a:pt x="245159" y="2993"/>
                    <a:pt x="245159" y="2993"/>
                  </a:cubicBezTo>
                  <a:lnTo>
                    <a:pt x="245159" y="2993"/>
                  </a:lnTo>
                  <a:cubicBezTo>
                    <a:pt x="244999" y="3150"/>
                    <a:pt x="244845" y="3321"/>
                    <a:pt x="244692" y="3499"/>
                  </a:cubicBezTo>
                  <a:cubicBezTo>
                    <a:pt x="244859" y="3167"/>
                    <a:pt x="244957" y="2993"/>
                    <a:pt x="244957" y="2993"/>
                  </a:cubicBezTo>
                  <a:lnTo>
                    <a:pt x="244957" y="2993"/>
                  </a:lnTo>
                  <a:cubicBezTo>
                    <a:pt x="244685" y="3261"/>
                    <a:pt x="244437" y="3547"/>
                    <a:pt x="244207" y="3854"/>
                  </a:cubicBezTo>
                  <a:cubicBezTo>
                    <a:pt x="244158" y="3680"/>
                    <a:pt x="244085" y="3516"/>
                    <a:pt x="243987" y="3366"/>
                  </a:cubicBezTo>
                  <a:cubicBezTo>
                    <a:pt x="243987" y="3366"/>
                    <a:pt x="243980" y="3408"/>
                    <a:pt x="243980" y="3478"/>
                  </a:cubicBezTo>
                  <a:cubicBezTo>
                    <a:pt x="243963" y="3439"/>
                    <a:pt x="243938" y="3401"/>
                    <a:pt x="243911" y="3366"/>
                  </a:cubicBezTo>
                  <a:cubicBezTo>
                    <a:pt x="243911" y="3366"/>
                    <a:pt x="243900" y="3739"/>
                    <a:pt x="243872" y="4329"/>
                  </a:cubicBezTo>
                  <a:cubicBezTo>
                    <a:pt x="243447" y="4964"/>
                    <a:pt x="243070" y="5686"/>
                    <a:pt x="242739" y="6439"/>
                  </a:cubicBezTo>
                  <a:cubicBezTo>
                    <a:pt x="242725" y="6411"/>
                    <a:pt x="242711" y="6383"/>
                    <a:pt x="242690" y="6355"/>
                  </a:cubicBezTo>
                  <a:cubicBezTo>
                    <a:pt x="242651" y="5574"/>
                    <a:pt x="242634" y="5033"/>
                    <a:pt x="242634" y="5033"/>
                  </a:cubicBezTo>
                  <a:cubicBezTo>
                    <a:pt x="242505" y="5218"/>
                    <a:pt x="242411" y="5483"/>
                    <a:pt x="242348" y="5811"/>
                  </a:cubicBezTo>
                  <a:cubicBezTo>
                    <a:pt x="242079" y="5410"/>
                    <a:pt x="241772" y="5037"/>
                    <a:pt x="241431" y="4699"/>
                  </a:cubicBezTo>
                  <a:lnTo>
                    <a:pt x="241431" y="4699"/>
                  </a:lnTo>
                  <a:cubicBezTo>
                    <a:pt x="241431" y="4699"/>
                    <a:pt x="241661" y="5110"/>
                    <a:pt x="241999" y="5860"/>
                  </a:cubicBezTo>
                  <a:lnTo>
                    <a:pt x="241968" y="5860"/>
                  </a:lnTo>
                  <a:cubicBezTo>
                    <a:pt x="241926" y="5738"/>
                    <a:pt x="241870" y="5623"/>
                    <a:pt x="241797" y="5518"/>
                  </a:cubicBezTo>
                  <a:cubicBezTo>
                    <a:pt x="241797" y="5518"/>
                    <a:pt x="241797" y="5564"/>
                    <a:pt x="241793" y="5633"/>
                  </a:cubicBezTo>
                  <a:lnTo>
                    <a:pt x="241727" y="5518"/>
                  </a:lnTo>
                  <a:cubicBezTo>
                    <a:pt x="241727" y="5518"/>
                    <a:pt x="241724" y="5651"/>
                    <a:pt x="241713" y="5871"/>
                  </a:cubicBezTo>
                  <a:cubicBezTo>
                    <a:pt x="241706" y="6020"/>
                    <a:pt x="241696" y="6216"/>
                    <a:pt x="241689" y="6443"/>
                  </a:cubicBezTo>
                  <a:lnTo>
                    <a:pt x="241567" y="6376"/>
                  </a:lnTo>
                  <a:lnTo>
                    <a:pt x="241567" y="6376"/>
                  </a:lnTo>
                  <a:cubicBezTo>
                    <a:pt x="241608" y="6411"/>
                    <a:pt x="241647" y="6450"/>
                    <a:pt x="241685" y="6491"/>
                  </a:cubicBezTo>
                  <a:cubicBezTo>
                    <a:pt x="241654" y="7168"/>
                    <a:pt x="241601" y="8117"/>
                    <a:pt x="241532" y="9059"/>
                  </a:cubicBezTo>
                  <a:cubicBezTo>
                    <a:pt x="241406" y="8807"/>
                    <a:pt x="241284" y="8588"/>
                    <a:pt x="241165" y="8396"/>
                  </a:cubicBezTo>
                  <a:cubicBezTo>
                    <a:pt x="241145" y="7904"/>
                    <a:pt x="241131" y="7580"/>
                    <a:pt x="241131" y="7580"/>
                  </a:cubicBezTo>
                  <a:lnTo>
                    <a:pt x="241064" y="7695"/>
                  </a:lnTo>
                  <a:cubicBezTo>
                    <a:pt x="241061" y="7622"/>
                    <a:pt x="241061" y="7580"/>
                    <a:pt x="241061" y="7580"/>
                  </a:cubicBezTo>
                  <a:cubicBezTo>
                    <a:pt x="240984" y="7698"/>
                    <a:pt x="240925" y="7827"/>
                    <a:pt x="240886" y="7963"/>
                  </a:cubicBezTo>
                  <a:cubicBezTo>
                    <a:pt x="240743" y="7762"/>
                    <a:pt x="240587" y="7572"/>
                    <a:pt x="240418" y="7391"/>
                  </a:cubicBezTo>
                  <a:lnTo>
                    <a:pt x="240418" y="7391"/>
                  </a:lnTo>
                  <a:cubicBezTo>
                    <a:pt x="240472" y="7451"/>
                    <a:pt x="240613" y="7644"/>
                    <a:pt x="240834" y="8169"/>
                  </a:cubicBezTo>
                  <a:cubicBezTo>
                    <a:pt x="240796" y="8330"/>
                    <a:pt x="240771" y="8494"/>
                    <a:pt x="240754" y="8657"/>
                  </a:cubicBezTo>
                  <a:lnTo>
                    <a:pt x="240663" y="8588"/>
                  </a:lnTo>
                  <a:cubicBezTo>
                    <a:pt x="240545" y="8204"/>
                    <a:pt x="240402" y="7904"/>
                    <a:pt x="240227" y="7761"/>
                  </a:cubicBezTo>
                  <a:cubicBezTo>
                    <a:pt x="240349" y="4081"/>
                    <a:pt x="241033" y="3499"/>
                    <a:pt x="241033" y="3499"/>
                  </a:cubicBezTo>
                  <a:cubicBezTo>
                    <a:pt x="240988" y="3484"/>
                    <a:pt x="240942" y="3476"/>
                    <a:pt x="240895" y="3476"/>
                  </a:cubicBezTo>
                  <a:cubicBezTo>
                    <a:pt x="240854" y="3476"/>
                    <a:pt x="240812" y="3482"/>
                    <a:pt x="240771" y="3495"/>
                  </a:cubicBezTo>
                  <a:cubicBezTo>
                    <a:pt x="240731" y="3484"/>
                    <a:pt x="240692" y="3479"/>
                    <a:pt x="240654" y="3479"/>
                  </a:cubicBezTo>
                  <a:cubicBezTo>
                    <a:pt x="239971" y="3479"/>
                    <a:pt x="239555" y="5171"/>
                    <a:pt x="239317" y="6760"/>
                  </a:cubicBezTo>
                  <a:cubicBezTo>
                    <a:pt x="239149" y="6488"/>
                    <a:pt x="238964" y="6230"/>
                    <a:pt x="238762" y="5982"/>
                  </a:cubicBezTo>
                  <a:cubicBezTo>
                    <a:pt x="238539" y="3418"/>
                    <a:pt x="238448" y="562"/>
                    <a:pt x="238448" y="562"/>
                  </a:cubicBezTo>
                  <a:cubicBezTo>
                    <a:pt x="238358" y="694"/>
                    <a:pt x="238281" y="841"/>
                    <a:pt x="238225" y="998"/>
                  </a:cubicBezTo>
                  <a:cubicBezTo>
                    <a:pt x="238218" y="722"/>
                    <a:pt x="238208" y="562"/>
                    <a:pt x="238208" y="562"/>
                  </a:cubicBezTo>
                  <a:cubicBezTo>
                    <a:pt x="237499" y="1570"/>
                    <a:pt x="237594" y="4465"/>
                    <a:pt x="237866" y="7088"/>
                  </a:cubicBezTo>
                  <a:cubicBezTo>
                    <a:pt x="237639" y="6784"/>
                    <a:pt x="237416" y="6512"/>
                    <a:pt x="237206" y="6279"/>
                  </a:cubicBezTo>
                  <a:cubicBezTo>
                    <a:pt x="236927" y="5665"/>
                    <a:pt x="236600" y="5075"/>
                    <a:pt x="236226" y="4517"/>
                  </a:cubicBezTo>
                  <a:cubicBezTo>
                    <a:pt x="236177" y="4350"/>
                    <a:pt x="236104" y="4189"/>
                    <a:pt x="236007" y="4046"/>
                  </a:cubicBezTo>
                  <a:cubicBezTo>
                    <a:pt x="236007" y="4046"/>
                    <a:pt x="236007" y="4102"/>
                    <a:pt x="236003" y="4207"/>
                  </a:cubicBezTo>
                  <a:cubicBezTo>
                    <a:pt x="235859" y="4008"/>
                    <a:pt x="235702" y="3823"/>
                    <a:pt x="235532" y="3645"/>
                  </a:cubicBezTo>
                  <a:lnTo>
                    <a:pt x="235532" y="3645"/>
                  </a:lnTo>
                  <a:cubicBezTo>
                    <a:pt x="235590" y="3708"/>
                    <a:pt x="235746" y="3913"/>
                    <a:pt x="235993" y="4465"/>
                  </a:cubicBezTo>
                  <a:cubicBezTo>
                    <a:pt x="235989" y="4482"/>
                    <a:pt x="235989" y="4500"/>
                    <a:pt x="235989" y="4521"/>
                  </a:cubicBezTo>
                  <a:cubicBezTo>
                    <a:pt x="235780" y="4207"/>
                    <a:pt x="235546" y="3910"/>
                    <a:pt x="235288" y="3635"/>
                  </a:cubicBezTo>
                  <a:lnTo>
                    <a:pt x="235288" y="3635"/>
                  </a:lnTo>
                  <a:cubicBezTo>
                    <a:pt x="235344" y="3697"/>
                    <a:pt x="235588" y="3987"/>
                    <a:pt x="235968" y="4978"/>
                  </a:cubicBezTo>
                  <a:cubicBezTo>
                    <a:pt x="235968" y="5033"/>
                    <a:pt x="235965" y="5093"/>
                    <a:pt x="235965" y="5152"/>
                  </a:cubicBezTo>
                  <a:cubicBezTo>
                    <a:pt x="235818" y="5047"/>
                    <a:pt x="235665" y="4950"/>
                    <a:pt x="235504" y="4866"/>
                  </a:cubicBezTo>
                  <a:lnTo>
                    <a:pt x="235504" y="4866"/>
                  </a:lnTo>
                  <a:cubicBezTo>
                    <a:pt x="235651" y="4992"/>
                    <a:pt x="235787" y="5128"/>
                    <a:pt x="235916" y="5271"/>
                  </a:cubicBezTo>
                  <a:cubicBezTo>
                    <a:pt x="235724" y="5117"/>
                    <a:pt x="235518" y="4981"/>
                    <a:pt x="235302" y="4866"/>
                  </a:cubicBezTo>
                  <a:lnTo>
                    <a:pt x="235302" y="4866"/>
                  </a:lnTo>
                  <a:cubicBezTo>
                    <a:pt x="235532" y="5068"/>
                    <a:pt x="235748" y="5288"/>
                    <a:pt x="235940" y="5529"/>
                  </a:cubicBezTo>
                  <a:cubicBezTo>
                    <a:pt x="235902" y="6338"/>
                    <a:pt x="235843" y="7381"/>
                    <a:pt x="235759" y="8375"/>
                  </a:cubicBezTo>
                  <a:cubicBezTo>
                    <a:pt x="235592" y="8574"/>
                    <a:pt x="235435" y="8787"/>
                    <a:pt x="235292" y="9006"/>
                  </a:cubicBezTo>
                  <a:cubicBezTo>
                    <a:pt x="235197" y="8832"/>
                    <a:pt x="235100" y="8678"/>
                    <a:pt x="235012" y="8546"/>
                  </a:cubicBezTo>
                  <a:cubicBezTo>
                    <a:pt x="234925" y="8068"/>
                    <a:pt x="234821" y="7611"/>
                    <a:pt x="234685" y="7245"/>
                  </a:cubicBezTo>
                  <a:cubicBezTo>
                    <a:pt x="234953" y="6868"/>
                    <a:pt x="235260" y="6523"/>
                    <a:pt x="235602" y="6216"/>
                  </a:cubicBezTo>
                  <a:lnTo>
                    <a:pt x="235602" y="6216"/>
                  </a:lnTo>
                  <a:cubicBezTo>
                    <a:pt x="235602" y="6216"/>
                    <a:pt x="235173" y="6425"/>
                    <a:pt x="234576" y="6976"/>
                  </a:cubicBezTo>
                  <a:lnTo>
                    <a:pt x="234563" y="6945"/>
                  </a:lnTo>
                  <a:cubicBezTo>
                    <a:pt x="235040" y="5540"/>
                    <a:pt x="235340" y="5170"/>
                    <a:pt x="235407" y="5103"/>
                  </a:cubicBezTo>
                  <a:lnTo>
                    <a:pt x="235407" y="5103"/>
                  </a:lnTo>
                  <a:cubicBezTo>
                    <a:pt x="235330" y="5180"/>
                    <a:pt x="234873" y="5651"/>
                    <a:pt x="234343" y="6596"/>
                  </a:cubicBezTo>
                  <a:lnTo>
                    <a:pt x="234301" y="6558"/>
                  </a:lnTo>
                  <a:cubicBezTo>
                    <a:pt x="234297" y="6411"/>
                    <a:pt x="234294" y="6331"/>
                    <a:pt x="234294" y="6331"/>
                  </a:cubicBezTo>
                  <a:cubicBezTo>
                    <a:pt x="234263" y="6376"/>
                    <a:pt x="234231" y="6425"/>
                    <a:pt x="234207" y="6477"/>
                  </a:cubicBezTo>
                  <a:cubicBezTo>
                    <a:pt x="234147" y="6442"/>
                    <a:pt x="234080" y="6424"/>
                    <a:pt x="234013" y="6424"/>
                  </a:cubicBezTo>
                  <a:cubicBezTo>
                    <a:pt x="233974" y="6424"/>
                    <a:pt x="233935" y="6430"/>
                    <a:pt x="233896" y="6443"/>
                  </a:cubicBezTo>
                  <a:cubicBezTo>
                    <a:pt x="233896" y="6443"/>
                    <a:pt x="233984" y="6512"/>
                    <a:pt x="234092" y="6777"/>
                  </a:cubicBezTo>
                  <a:cubicBezTo>
                    <a:pt x="234050" y="6938"/>
                    <a:pt x="234015" y="7098"/>
                    <a:pt x="233994" y="7262"/>
                  </a:cubicBezTo>
                  <a:cubicBezTo>
                    <a:pt x="233893" y="7472"/>
                    <a:pt x="233792" y="7695"/>
                    <a:pt x="233691" y="7935"/>
                  </a:cubicBezTo>
                  <a:cubicBezTo>
                    <a:pt x="233561" y="8099"/>
                    <a:pt x="233425" y="8277"/>
                    <a:pt x="233289" y="8476"/>
                  </a:cubicBezTo>
                  <a:cubicBezTo>
                    <a:pt x="233282" y="8232"/>
                    <a:pt x="233279" y="8082"/>
                    <a:pt x="233279" y="8082"/>
                  </a:cubicBezTo>
                  <a:cubicBezTo>
                    <a:pt x="233220" y="8166"/>
                    <a:pt x="233174" y="8256"/>
                    <a:pt x="233143" y="8354"/>
                  </a:cubicBezTo>
                  <a:lnTo>
                    <a:pt x="233056" y="8361"/>
                  </a:lnTo>
                  <a:cubicBezTo>
                    <a:pt x="233230" y="6701"/>
                    <a:pt x="233331" y="4904"/>
                    <a:pt x="233164" y="3638"/>
                  </a:cubicBezTo>
                  <a:cubicBezTo>
                    <a:pt x="233645" y="2533"/>
                    <a:pt x="233994" y="1919"/>
                    <a:pt x="233994" y="1919"/>
                  </a:cubicBezTo>
                  <a:lnTo>
                    <a:pt x="233994" y="1919"/>
                  </a:lnTo>
                  <a:cubicBezTo>
                    <a:pt x="233649" y="2257"/>
                    <a:pt x="233331" y="2630"/>
                    <a:pt x="233052" y="3024"/>
                  </a:cubicBezTo>
                  <a:cubicBezTo>
                    <a:pt x="232975" y="2731"/>
                    <a:pt x="232881" y="2494"/>
                    <a:pt x="232756" y="2313"/>
                  </a:cubicBezTo>
                  <a:cubicBezTo>
                    <a:pt x="232756" y="2313"/>
                    <a:pt x="232738" y="2798"/>
                    <a:pt x="232703" y="3540"/>
                  </a:cubicBezTo>
                  <a:cubicBezTo>
                    <a:pt x="232198" y="4336"/>
                    <a:pt x="231762" y="5239"/>
                    <a:pt x="231381" y="6177"/>
                  </a:cubicBezTo>
                  <a:cubicBezTo>
                    <a:pt x="231221" y="5637"/>
                    <a:pt x="231019" y="5215"/>
                    <a:pt x="230774" y="5044"/>
                  </a:cubicBezTo>
                  <a:cubicBezTo>
                    <a:pt x="230729" y="4887"/>
                    <a:pt x="230663" y="4740"/>
                    <a:pt x="230576" y="4604"/>
                  </a:cubicBezTo>
                  <a:cubicBezTo>
                    <a:pt x="230576" y="4604"/>
                    <a:pt x="230569" y="4737"/>
                    <a:pt x="230558" y="4964"/>
                  </a:cubicBezTo>
                  <a:cubicBezTo>
                    <a:pt x="230549" y="4963"/>
                    <a:pt x="230540" y="4963"/>
                    <a:pt x="230532" y="4963"/>
                  </a:cubicBezTo>
                  <a:cubicBezTo>
                    <a:pt x="230489" y="4963"/>
                    <a:pt x="230449" y="4969"/>
                    <a:pt x="230408" y="4981"/>
                  </a:cubicBezTo>
                  <a:cubicBezTo>
                    <a:pt x="230408" y="4981"/>
                    <a:pt x="230464" y="5030"/>
                    <a:pt x="230548" y="5197"/>
                  </a:cubicBezTo>
                  <a:cubicBezTo>
                    <a:pt x="230523" y="5815"/>
                    <a:pt x="230474" y="6854"/>
                    <a:pt x="230394" y="7935"/>
                  </a:cubicBezTo>
                  <a:cubicBezTo>
                    <a:pt x="230290" y="8085"/>
                    <a:pt x="230175" y="8267"/>
                    <a:pt x="230045" y="8480"/>
                  </a:cubicBezTo>
                  <a:lnTo>
                    <a:pt x="229972" y="8532"/>
                  </a:lnTo>
                  <a:cubicBezTo>
                    <a:pt x="229958" y="8239"/>
                    <a:pt x="229941" y="7963"/>
                    <a:pt x="229934" y="7726"/>
                  </a:cubicBezTo>
                  <a:cubicBezTo>
                    <a:pt x="229993" y="7601"/>
                    <a:pt x="230066" y="7482"/>
                    <a:pt x="230157" y="7377"/>
                  </a:cubicBezTo>
                  <a:lnTo>
                    <a:pt x="230157" y="7377"/>
                  </a:lnTo>
                  <a:cubicBezTo>
                    <a:pt x="230129" y="7402"/>
                    <a:pt x="230052" y="7485"/>
                    <a:pt x="229930" y="7632"/>
                  </a:cubicBezTo>
                  <a:cubicBezTo>
                    <a:pt x="229906" y="7133"/>
                    <a:pt x="229895" y="6805"/>
                    <a:pt x="229895" y="6805"/>
                  </a:cubicBezTo>
                  <a:cubicBezTo>
                    <a:pt x="229854" y="6865"/>
                    <a:pt x="229822" y="6927"/>
                    <a:pt x="229794" y="6994"/>
                  </a:cubicBezTo>
                  <a:cubicBezTo>
                    <a:pt x="229763" y="6125"/>
                    <a:pt x="229651" y="5407"/>
                    <a:pt x="229390" y="5033"/>
                  </a:cubicBezTo>
                  <a:cubicBezTo>
                    <a:pt x="229390" y="5033"/>
                    <a:pt x="229348" y="6202"/>
                    <a:pt x="229268" y="7597"/>
                  </a:cubicBezTo>
                  <a:cubicBezTo>
                    <a:pt x="229212" y="7451"/>
                    <a:pt x="229142" y="7311"/>
                    <a:pt x="229058" y="7179"/>
                  </a:cubicBezTo>
                  <a:cubicBezTo>
                    <a:pt x="229044" y="6429"/>
                    <a:pt x="228971" y="5780"/>
                    <a:pt x="228804" y="5344"/>
                  </a:cubicBezTo>
                  <a:cubicBezTo>
                    <a:pt x="229006" y="4925"/>
                    <a:pt x="229132" y="4699"/>
                    <a:pt x="229132" y="4699"/>
                  </a:cubicBezTo>
                  <a:lnTo>
                    <a:pt x="229132" y="4699"/>
                  </a:lnTo>
                  <a:cubicBezTo>
                    <a:pt x="228985" y="4842"/>
                    <a:pt x="228849" y="4995"/>
                    <a:pt x="228717" y="5152"/>
                  </a:cubicBezTo>
                  <a:cubicBezTo>
                    <a:pt x="228699" y="5110"/>
                    <a:pt x="228675" y="5072"/>
                    <a:pt x="228647" y="5033"/>
                  </a:cubicBezTo>
                  <a:cubicBezTo>
                    <a:pt x="228647" y="5033"/>
                    <a:pt x="228647" y="5110"/>
                    <a:pt x="228643" y="5239"/>
                  </a:cubicBezTo>
                  <a:cubicBezTo>
                    <a:pt x="228493" y="5424"/>
                    <a:pt x="228350" y="5609"/>
                    <a:pt x="228214" y="5811"/>
                  </a:cubicBezTo>
                  <a:cubicBezTo>
                    <a:pt x="228207" y="5759"/>
                    <a:pt x="228193" y="5707"/>
                    <a:pt x="228179" y="5654"/>
                  </a:cubicBezTo>
                  <a:cubicBezTo>
                    <a:pt x="228842" y="4263"/>
                    <a:pt x="229637" y="3059"/>
                    <a:pt x="230583" y="2232"/>
                  </a:cubicBezTo>
                  <a:lnTo>
                    <a:pt x="230583" y="2232"/>
                  </a:lnTo>
                  <a:cubicBezTo>
                    <a:pt x="230582" y="2233"/>
                    <a:pt x="229062" y="2969"/>
                    <a:pt x="227506" y="5274"/>
                  </a:cubicBezTo>
                  <a:cubicBezTo>
                    <a:pt x="227304" y="5005"/>
                    <a:pt x="227084" y="4754"/>
                    <a:pt x="226847" y="4521"/>
                  </a:cubicBezTo>
                  <a:lnTo>
                    <a:pt x="226847" y="4521"/>
                  </a:lnTo>
                  <a:cubicBezTo>
                    <a:pt x="226847" y="4521"/>
                    <a:pt x="227042" y="4873"/>
                    <a:pt x="227339" y="5518"/>
                  </a:cubicBezTo>
                  <a:cubicBezTo>
                    <a:pt x="227088" y="5912"/>
                    <a:pt x="226836" y="6341"/>
                    <a:pt x="226589" y="6823"/>
                  </a:cubicBezTo>
                  <a:cubicBezTo>
                    <a:pt x="226379" y="6498"/>
                    <a:pt x="226170" y="6212"/>
                    <a:pt x="225961" y="5951"/>
                  </a:cubicBezTo>
                  <a:cubicBezTo>
                    <a:pt x="226690" y="4015"/>
                    <a:pt x="227318" y="2902"/>
                    <a:pt x="227318" y="2902"/>
                  </a:cubicBezTo>
                  <a:lnTo>
                    <a:pt x="227318" y="2902"/>
                  </a:lnTo>
                  <a:cubicBezTo>
                    <a:pt x="226624" y="3575"/>
                    <a:pt x="226031" y="4454"/>
                    <a:pt x="225528" y="5435"/>
                  </a:cubicBezTo>
                  <a:cubicBezTo>
                    <a:pt x="224514" y="4312"/>
                    <a:pt x="223704" y="3914"/>
                    <a:pt x="223704" y="3914"/>
                  </a:cubicBezTo>
                  <a:lnTo>
                    <a:pt x="223704" y="3914"/>
                  </a:lnTo>
                  <a:cubicBezTo>
                    <a:pt x="224217" y="4364"/>
                    <a:pt x="224674" y="4929"/>
                    <a:pt x="225092" y="5584"/>
                  </a:cubicBezTo>
                  <a:cubicBezTo>
                    <a:pt x="224848" y="5721"/>
                    <a:pt x="224649" y="6111"/>
                    <a:pt x="224489" y="6627"/>
                  </a:cubicBezTo>
                  <a:lnTo>
                    <a:pt x="224304" y="6840"/>
                  </a:lnTo>
                  <a:cubicBezTo>
                    <a:pt x="224252" y="6226"/>
                    <a:pt x="224140" y="5724"/>
                    <a:pt x="223934" y="5435"/>
                  </a:cubicBezTo>
                  <a:cubicBezTo>
                    <a:pt x="223934" y="5435"/>
                    <a:pt x="223906" y="6338"/>
                    <a:pt x="223837" y="7492"/>
                  </a:cubicBezTo>
                  <a:lnTo>
                    <a:pt x="223687" y="7751"/>
                  </a:lnTo>
                  <a:cubicBezTo>
                    <a:pt x="223589" y="7615"/>
                    <a:pt x="223495" y="7489"/>
                    <a:pt x="223394" y="7367"/>
                  </a:cubicBezTo>
                  <a:cubicBezTo>
                    <a:pt x="223279" y="5940"/>
                    <a:pt x="223209" y="4475"/>
                    <a:pt x="223174" y="3656"/>
                  </a:cubicBezTo>
                  <a:cubicBezTo>
                    <a:pt x="223268" y="3471"/>
                    <a:pt x="223338" y="3411"/>
                    <a:pt x="223338" y="3411"/>
                  </a:cubicBezTo>
                  <a:cubicBezTo>
                    <a:pt x="223292" y="3400"/>
                    <a:pt x="223243" y="3393"/>
                    <a:pt x="223194" y="3393"/>
                  </a:cubicBezTo>
                  <a:cubicBezTo>
                    <a:pt x="223184" y="3393"/>
                    <a:pt x="223174" y="3393"/>
                    <a:pt x="223163" y="3394"/>
                  </a:cubicBezTo>
                  <a:cubicBezTo>
                    <a:pt x="223153" y="3143"/>
                    <a:pt x="223150" y="2993"/>
                    <a:pt x="223150" y="2993"/>
                  </a:cubicBezTo>
                  <a:cubicBezTo>
                    <a:pt x="223048" y="3143"/>
                    <a:pt x="222975" y="3310"/>
                    <a:pt x="222923" y="3481"/>
                  </a:cubicBezTo>
                  <a:cubicBezTo>
                    <a:pt x="222703" y="3638"/>
                    <a:pt x="222518" y="3970"/>
                    <a:pt x="222361" y="4413"/>
                  </a:cubicBezTo>
                  <a:cubicBezTo>
                    <a:pt x="222316" y="4280"/>
                    <a:pt x="222253" y="4158"/>
                    <a:pt x="222176" y="4046"/>
                  </a:cubicBezTo>
                  <a:cubicBezTo>
                    <a:pt x="222176" y="4046"/>
                    <a:pt x="222169" y="4388"/>
                    <a:pt x="222141" y="4929"/>
                  </a:cubicBezTo>
                  <a:cubicBezTo>
                    <a:pt x="221758" y="3949"/>
                    <a:pt x="221315" y="3000"/>
                    <a:pt x="220802" y="2145"/>
                  </a:cubicBezTo>
                  <a:cubicBezTo>
                    <a:pt x="220757" y="1141"/>
                    <a:pt x="220732" y="457"/>
                    <a:pt x="220732" y="457"/>
                  </a:cubicBezTo>
                  <a:cubicBezTo>
                    <a:pt x="220568" y="691"/>
                    <a:pt x="220446" y="1033"/>
                    <a:pt x="220359" y="1448"/>
                  </a:cubicBezTo>
                  <a:cubicBezTo>
                    <a:pt x="220014" y="931"/>
                    <a:pt x="219620" y="450"/>
                    <a:pt x="219177" y="18"/>
                  </a:cubicBezTo>
                  <a:lnTo>
                    <a:pt x="219177" y="18"/>
                  </a:lnTo>
                  <a:cubicBezTo>
                    <a:pt x="219177" y="18"/>
                    <a:pt x="219630" y="824"/>
                    <a:pt x="220237" y="2267"/>
                  </a:cubicBezTo>
                  <a:cubicBezTo>
                    <a:pt x="220129" y="3453"/>
                    <a:pt x="220192" y="4974"/>
                    <a:pt x="220328" y="6457"/>
                  </a:cubicBezTo>
                  <a:cubicBezTo>
                    <a:pt x="220282" y="6435"/>
                    <a:pt x="220232" y="6424"/>
                    <a:pt x="220182" y="6424"/>
                  </a:cubicBezTo>
                  <a:cubicBezTo>
                    <a:pt x="220143" y="6424"/>
                    <a:pt x="220104" y="6430"/>
                    <a:pt x="220066" y="6443"/>
                  </a:cubicBezTo>
                  <a:cubicBezTo>
                    <a:pt x="220066" y="6443"/>
                    <a:pt x="220237" y="6582"/>
                    <a:pt x="220401" y="7196"/>
                  </a:cubicBezTo>
                  <a:cubicBezTo>
                    <a:pt x="220418" y="7377"/>
                    <a:pt x="220443" y="7555"/>
                    <a:pt x="220460" y="7733"/>
                  </a:cubicBezTo>
                  <a:cubicBezTo>
                    <a:pt x="220216" y="7335"/>
                    <a:pt x="219947" y="6955"/>
                    <a:pt x="219651" y="6596"/>
                  </a:cubicBezTo>
                  <a:cubicBezTo>
                    <a:pt x="219578" y="6422"/>
                    <a:pt x="219505" y="6251"/>
                    <a:pt x="219431" y="6090"/>
                  </a:cubicBezTo>
                  <a:cubicBezTo>
                    <a:pt x="219822" y="5197"/>
                    <a:pt x="220101" y="4699"/>
                    <a:pt x="220101" y="4699"/>
                  </a:cubicBezTo>
                  <a:lnTo>
                    <a:pt x="220101" y="4699"/>
                  </a:lnTo>
                  <a:cubicBezTo>
                    <a:pt x="219787" y="5009"/>
                    <a:pt x="219501" y="5351"/>
                    <a:pt x="219246" y="5714"/>
                  </a:cubicBezTo>
                  <a:cubicBezTo>
                    <a:pt x="219180" y="5584"/>
                    <a:pt x="219117" y="5452"/>
                    <a:pt x="219051" y="5337"/>
                  </a:cubicBezTo>
                  <a:cubicBezTo>
                    <a:pt x="219013" y="5229"/>
                    <a:pt x="218957" y="5128"/>
                    <a:pt x="218894" y="5033"/>
                  </a:cubicBezTo>
                  <a:lnTo>
                    <a:pt x="218894" y="5061"/>
                  </a:lnTo>
                  <a:cubicBezTo>
                    <a:pt x="218336" y="4106"/>
                    <a:pt x="217872" y="3628"/>
                    <a:pt x="217792" y="3548"/>
                  </a:cubicBezTo>
                  <a:lnTo>
                    <a:pt x="217792" y="3548"/>
                  </a:lnTo>
                  <a:cubicBezTo>
                    <a:pt x="217865" y="3621"/>
                    <a:pt x="218204" y="4036"/>
                    <a:pt x="218737" y="5619"/>
                  </a:cubicBezTo>
                  <a:cubicBezTo>
                    <a:pt x="218078" y="5013"/>
                    <a:pt x="217607" y="4786"/>
                    <a:pt x="217607" y="4786"/>
                  </a:cubicBezTo>
                  <a:lnTo>
                    <a:pt x="217607" y="4786"/>
                  </a:lnTo>
                  <a:cubicBezTo>
                    <a:pt x="217994" y="5121"/>
                    <a:pt x="218353" y="5539"/>
                    <a:pt x="218685" y="6007"/>
                  </a:cubicBezTo>
                  <a:cubicBezTo>
                    <a:pt x="218566" y="6129"/>
                    <a:pt x="218183" y="6551"/>
                    <a:pt x="217733" y="7335"/>
                  </a:cubicBezTo>
                  <a:cubicBezTo>
                    <a:pt x="217726" y="7318"/>
                    <a:pt x="217715" y="7304"/>
                    <a:pt x="217705" y="7290"/>
                  </a:cubicBezTo>
                  <a:cubicBezTo>
                    <a:pt x="217677" y="6715"/>
                    <a:pt x="217663" y="6331"/>
                    <a:pt x="217663" y="6331"/>
                  </a:cubicBezTo>
                  <a:cubicBezTo>
                    <a:pt x="217558" y="6502"/>
                    <a:pt x="217481" y="6690"/>
                    <a:pt x="217436" y="6889"/>
                  </a:cubicBezTo>
                  <a:cubicBezTo>
                    <a:pt x="217220" y="6579"/>
                    <a:pt x="216976" y="6293"/>
                    <a:pt x="216704" y="6027"/>
                  </a:cubicBezTo>
                  <a:lnTo>
                    <a:pt x="216704" y="6027"/>
                  </a:lnTo>
                  <a:cubicBezTo>
                    <a:pt x="216704" y="6028"/>
                    <a:pt x="216976" y="6509"/>
                    <a:pt x="217349" y="7367"/>
                  </a:cubicBezTo>
                  <a:cubicBezTo>
                    <a:pt x="217345" y="7384"/>
                    <a:pt x="217345" y="7405"/>
                    <a:pt x="217342" y="7423"/>
                  </a:cubicBezTo>
                  <a:cubicBezTo>
                    <a:pt x="217249" y="7317"/>
                    <a:pt x="217147" y="7257"/>
                    <a:pt x="217035" y="7257"/>
                  </a:cubicBezTo>
                  <a:cubicBezTo>
                    <a:pt x="216998" y="7257"/>
                    <a:pt x="216961" y="7264"/>
                    <a:pt x="216923" y="7276"/>
                  </a:cubicBezTo>
                  <a:cubicBezTo>
                    <a:pt x="216923" y="7276"/>
                    <a:pt x="217115" y="7440"/>
                    <a:pt x="217290" y="8204"/>
                  </a:cubicBezTo>
                  <a:lnTo>
                    <a:pt x="217276" y="8232"/>
                  </a:lnTo>
                  <a:cubicBezTo>
                    <a:pt x="217171" y="8347"/>
                    <a:pt x="217063" y="8476"/>
                    <a:pt x="216948" y="8616"/>
                  </a:cubicBezTo>
                  <a:cubicBezTo>
                    <a:pt x="216927" y="7953"/>
                    <a:pt x="216840" y="7398"/>
                    <a:pt x="216658" y="7063"/>
                  </a:cubicBezTo>
                  <a:cubicBezTo>
                    <a:pt x="216700" y="6167"/>
                    <a:pt x="216697" y="5323"/>
                    <a:pt x="216609" y="4639"/>
                  </a:cubicBezTo>
                  <a:cubicBezTo>
                    <a:pt x="217066" y="3579"/>
                    <a:pt x="217394" y="2993"/>
                    <a:pt x="217394" y="2993"/>
                  </a:cubicBezTo>
                  <a:lnTo>
                    <a:pt x="217394" y="2993"/>
                  </a:lnTo>
                  <a:cubicBezTo>
                    <a:pt x="217066" y="3317"/>
                    <a:pt x="216766" y="3673"/>
                    <a:pt x="216501" y="4050"/>
                  </a:cubicBezTo>
                  <a:cubicBezTo>
                    <a:pt x="216432" y="3767"/>
                    <a:pt x="216337" y="3534"/>
                    <a:pt x="216222" y="3366"/>
                  </a:cubicBezTo>
                  <a:cubicBezTo>
                    <a:pt x="216222" y="3366"/>
                    <a:pt x="216205" y="3830"/>
                    <a:pt x="216170" y="4538"/>
                  </a:cubicBezTo>
                  <a:cubicBezTo>
                    <a:pt x="215713" y="5278"/>
                    <a:pt x="215322" y="6059"/>
                    <a:pt x="214994" y="6865"/>
                  </a:cubicBezTo>
                  <a:lnTo>
                    <a:pt x="214914" y="6931"/>
                  </a:lnTo>
                  <a:cubicBezTo>
                    <a:pt x="214733" y="6341"/>
                    <a:pt x="214499" y="5912"/>
                    <a:pt x="214203" y="5853"/>
                  </a:cubicBezTo>
                  <a:cubicBezTo>
                    <a:pt x="214161" y="5734"/>
                    <a:pt x="214105" y="5619"/>
                    <a:pt x="214032" y="5515"/>
                  </a:cubicBezTo>
                  <a:cubicBezTo>
                    <a:pt x="214032" y="5515"/>
                    <a:pt x="214028" y="5644"/>
                    <a:pt x="214018" y="5867"/>
                  </a:cubicBezTo>
                  <a:cubicBezTo>
                    <a:pt x="214011" y="6122"/>
                    <a:pt x="213993" y="6491"/>
                    <a:pt x="213972" y="6927"/>
                  </a:cubicBezTo>
                  <a:lnTo>
                    <a:pt x="213927" y="6882"/>
                  </a:lnTo>
                  <a:lnTo>
                    <a:pt x="213927" y="6882"/>
                  </a:lnTo>
                  <a:cubicBezTo>
                    <a:pt x="213945" y="6910"/>
                    <a:pt x="213958" y="6934"/>
                    <a:pt x="213972" y="6962"/>
                  </a:cubicBezTo>
                  <a:cubicBezTo>
                    <a:pt x="213955" y="7266"/>
                    <a:pt x="213938" y="7604"/>
                    <a:pt x="213913" y="7956"/>
                  </a:cubicBezTo>
                  <a:cubicBezTo>
                    <a:pt x="213805" y="8085"/>
                    <a:pt x="213693" y="8235"/>
                    <a:pt x="213578" y="8389"/>
                  </a:cubicBezTo>
                  <a:cubicBezTo>
                    <a:pt x="213519" y="8302"/>
                    <a:pt x="213453" y="8218"/>
                    <a:pt x="213386" y="8134"/>
                  </a:cubicBezTo>
                  <a:cubicBezTo>
                    <a:pt x="213372" y="7789"/>
                    <a:pt x="213365" y="7576"/>
                    <a:pt x="213365" y="7576"/>
                  </a:cubicBezTo>
                  <a:cubicBezTo>
                    <a:pt x="213296" y="7681"/>
                    <a:pt x="213243" y="7792"/>
                    <a:pt x="213209" y="7911"/>
                  </a:cubicBezTo>
                  <a:cubicBezTo>
                    <a:pt x="213104" y="7782"/>
                    <a:pt x="212996" y="7663"/>
                    <a:pt x="212895" y="7552"/>
                  </a:cubicBezTo>
                  <a:cubicBezTo>
                    <a:pt x="213100" y="7119"/>
                    <a:pt x="213229" y="6882"/>
                    <a:pt x="213229" y="6882"/>
                  </a:cubicBezTo>
                  <a:lnTo>
                    <a:pt x="213229" y="6882"/>
                  </a:lnTo>
                  <a:cubicBezTo>
                    <a:pt x="213062" y="7046"/>
                    <a:pt x="212905" y="7224"/>
                    <a:pt x="212759" y="7412"/>
                  </a:cubicBezTo>
                  <a:cubicBezTo>
                    <a:pt x="212668" y="7315"/>
                    <a:pt x="212577" y="7227"/>
                    <a:pt x="212490" y="7151"/>
                  </a:cubicBezTo>
                  <a:cubicBezTo>
                    <a:pt x="212664" y="4004"/>
                    <a:pt x="213268" y="3495"/>
                    <a:pt x="213268" y="3495"/>
                  </a:cubicBezTo>
                  <a:cubicBezTo>
                    <a:pt x="213219" y="3479"/>
                    <a:pt x="213171" y="3471"/>
                    <a:pt x="213125" y="3471"/>
                  </a:cubicBezTo>
                  <a:cubicBezTo>
                    <a:pt x="212466" y="3471"/>
                    <a:pt x="212054" y="5052"/>
                    <a:pt x="211813" y="6596"/>
                  </a:cubicBezTo>
                  <a:cubicBezTo>
                    <a:pt x="211698" y="6512"/>
                    <a:pt x="211576" y="6439"/>
                    <a:pt x="211451" y="6373"/>
                  </a:cubicBezTo>
                  <a:lnTo>
                    <a:pt x="211451" y="6373"/>
                  </a:lnTo>
                  <a:cubicBezTo>
                    <a:pt x="211569" y="6477"/>
                    <a:pt x="211681" y="6593"/>
                    <a:pt x="211796" y="6708"/>
                  </a:cubicBezTo>
                  <a:lnTo>
                    <a:pt x="211744" y="7070"/>
                  </a:lnTo>
                  <a:cubicBezTo>
                    <a:pt x="211527" y="6687"/>
                    <a:pt x="211276" y="6320"/>
                    <a:pt x="210997" y="5975"/>
                  </a:cubicBezTo>
                  <a:cubicBezTo>
                    <a:pt x="210962" y="5567"/>
                    <a:pt x="210931" y="5152"/>
                    <a:pt x="210903" y="4744"/>
                  </a:cubicBezTo>
                  <a:cubicBezTo>
                    <a:pt x="210913" y="4726"/>
                    <a:pt x="210920" y="4712"/>
                    <a:pt x="210927" y="4695"/>
                  </a:cubicBezTo>
                  <a:lnTo>
                    <a:pt x="210927" y="4695"/>
                  </a:lnTo>
                  <a:lnTo>
                    <a:pt x="210903" y="4726"/>
                  </a:lnTo>
                  <a:cubicBezTo>
                    <a:pt x="210749" y="2564"/>
                    <a:pt x="210683" y="558"/>
                    <a:pt x="210683" y="558"/>
                  </a:cubicBezTo>
                  <a:cubicBezTo>
                    <a:pt x="210108" y="1367"/>
                    <a:pt x="210059" y="3404"/>
                    <a:pt x="210205" y="5539"/>
                  </a:cubicBezTo>
                  <a:cubicBezTo>
                    <a:pt x="210139" y="5626"/>
                    <a:pt x="210073" y="5714"/>
                    <a:pt x="210013" y="5808"/>
                  </a:cubicBezTo>
                  <a:cubicBezTo>
                    <a:pt x="209947" y="5480"/>
                    <a:pt x="209850" y="5215"/>
                    <a:pt x="209724" y="5030"/>
                  </a:cubicBezTo>
                  <a:cubicBezTo>
                    <a:pt x="209724" y="5030"/>
                    <a:pt x="209703" y="5571"/>
                    <a:pt x="209668" y="6352"/>
                  </a:cubicBezTo>
                  <a:lnTo>
                    <a:pt x="209602" y="6457"/>
                  </a:lnTo>
                  <a:lnTo>
                    <a:pt x="209441" y="6272"/>
                  </a:lnTo>
                  <a:cubicBezTo>
                    <a:pt x="208657" y="4552"/>
                    <a:pt x="207862" y="3736"/>
                    <a:pt x="207757" y="3631"/>
                  </a:cubicBezTo>
                  <a:lnTo>
                    <a:pt x="207757" y="3631"/>
                  </a:lnTo>
                  <a:cubicBezTo>
                    <a:pt x="207827" y="3701"/>
                    <a:pt x="208137" y="4075"/>
                    <a:pt x="208625" y="5483"/>
                  </a:cubicBezTo>
                  <a:cubicBezTo>
                    <a:pt x="208496" y="5372"/>
                    <a:pt x="208378" y="5278"/>
                    <a:pt x="208269" y="5201"/>
                  </a:cubicBezTo>
                  <a:cubicBezTo>
                    <a:pt x="208262" y="5093"/>
                    <a:pt x="208262" y="5030"/>
                    <a:pt x="208262" y="5030"/>
                  </a:cubicBezTo>
                  <a:cubicBezTo>
                    <a:pt x="208238" y="5065"/>
                    <a:pt x="208214" y="5103"/>
                    <a:pt x="208193" y="5145"/>
                  </a:cubicBezTo>
                  <a:cubicBezTo>
                    <a:pt x="208050" y="5040"/>
                    <a:pt x="207900" y="4943"/>
                    <a:pt x="207739" y="4859"/>
                  </a:cubicBezTo>
                  <a:lnTo>
                    <a:pt x="207739" y="4859"/>
                  </a:lnTo>
                  <a:cubicBezTo>
                    <a:pt x="207879" y="4981"/>
                    <a:pt x="208011" y="5114"/>
                    <a:pt x="208140" y="5253"/>
                  </a:cubicBezTo>
                  <a:cubicBezTo>
                    <a:pt x="208064" y="5431"/>
                    <a:pt x="208011" y="5616"/>
                    <a:pt x="207976" y="5808"/>
                  </a:cubicBezTo>
                  <a:cubicBezTo>
                    <a:pt x="207708" y="5407"/>
                    <a:pt x="207401" y="5033"/>
                    <a:pt x="207059" y="4695"/>
                  </a:cubicBezTo>
                  <a:lnTo>
                    <a:pt x="207059" y="4695"/>
                  </a:lnTo>
                  <a:cubicBezTo>
                    <a:pt x="207059" y="4695"/>
                    <a:pt x="207415" y="5327"/>
                    <a:pt x="207886" y="6453"/>
                  </a:cubicBezTo>
                  <a:cubicBezTo>
                    <a:pt x="207861" y="6701"/>
                    <a:pt x="207851" y="6969"/>
                    <a:pt x="207851" y="7255"/>
                  </a:cubicBezTo>
                  <a:cubicBezTo>
                    <a:pt x="207845" y="7255"/>
                    <a:pt x="207839" y="7254"/>
                    <a:pt x="207833" y="7254"/>
                  </a:cubicBezTo>
                  <a:cubicBezTo>
                    <a:pt x="207804" y="7254"/>
                    <a:pt x="207776" y="7261"/>
                    <a:pt x="207750" y="7273"/>
                  </a:cubicBezTo>
                  <a:cubicBezTo>
                    <a:pt x="207788" y="7311"/>
                    <a:pt x="207819" y="7353"/>
                    <a:pt x="207844" y="7402"/>
                  </a:cubicBezTo>
                  <a:cubicBezTo>
                    <a:pt x="207519" y="7820"/>
                    <a:pt x="207233" y="8267"/>
                    <a:pt x="206989" y="8738"/>
                  </a:cubicBezTo>
                  <a:cubicBezTo>
                    <a:pt x="206825" y="8431"/>
                    <a:pt x="206640" y="8134"/>
                    <a:pt x="206438" y="7855"/>
                  </a:cubicBezTo>
                  <a:cubicBezTo>
                    <a:pt x="206661" y="7552"/>
                    <a:pt x="206916" y="7273"/>
                    <a:pt x="207195" y="7022"/>
                  </a:cubicBezTo>
                  <a:lnTo>
                    <a:pt x="207195" y="7022"/>
                  </a:lnTo>
                  <a:cubicBezTo>
                    <a:pt x="207195" y="7022"/>
                    <a:pt x="206895" y="7172"/>
                    <a:pt x="206442" y="7552"/>
                  </a:cubicBezTo>
                  <a:cubicBezTo>
                    <a:pt x="206860" y="6355"/>
                    <a:pt x="207125" y="6038"/>
                    <a:pt x="207181" y="5975"/>
                  </a:cubicBezTo>
                  <a:lnTo>
                    <a:pt x="207181" y="5975"/>
                  </a:lnTo>
                  <a:cubicBezTo>
                    <a:pt x="207108" y="6052"/>
                    <a:pt x="206654" y="6516"/>
                    <a:pt x="206128" y="7472"/>
                  </a:cubicBezTo>
                  <a:lnTo>
                    <a:pt x="206039" y="7372"/>
                  </a:lnTo>
                  <a:lnTo>
                    <a:pt x="206039" y="7372"/>
                  </a:lnTo>
                  <a:cubicBezTo>
                    <a:pt x="206069" y="7407"/>
                    <a:pt x="206097" y="7444"/>
                    <a:pt x="206117" y="7485"/>
                  </a:cubicBezTo>
                  <a:cubicBezTo>
                    <a:pt x="206006" y="7695"/>
                    <a:pt x="205887" y="7935"/>
                    <a:pt x="205765" y="8190"/>
                  </a:cubicBezTo>
                  <a:cubicBezTo>
                    <a:pt x="205601" y="7918"/>
                    <a:pt x="205420" y="7653"/>
                    <a:pt x="205224" y="7402"/>
                  </a:cubicBezTo>
                  <a:cubicBezTo>
                    <a:pt x="205252" y="7356"/>
                    <a:pt x="205280" y="7311"/>
                    <a:pt x="205315" y="7273"/>
                  </a:cubicBezTo>
                  <a:cubicBezTo>
                    <a:pt x="205282" y="7261"/>
                    <a:pt x="205247" y="7254"/>
                    <a:pt x="205213" y="7254"/>
                  </a:cubicBezTo>
                  <a:cubicBezTo>
                    <a:pt x="205197" y="7254"/>
                    <a:pt x="205181" y="7255"/>
                    <a:pt x="205165" y="7259"/>
                  </a:cubicBezTo>
                  <a:cubicBezTo>
                    <a:pt x="205155" y="7067"/>
                    <a:pt x="205151" y="6952"/>
                    <a:pt x="205151" y="6952"/>
                  </a:cubicBezTo>
                  <a:lnTo>
                    <a:pt x="205137" y="6980"/>
                  </a:lnTo>
                  <a:cubicBezTo>
                    <a:pt x="205175" y="6115"/>
                    <a:pt x="205169" y="5295"/>
                    <a:pt x="205081" y="4632"/>
                  </a:cubicBezTo>
                  <a:cubicBezTo>
                    <a:pt x="205538" y="3576"/>
                    <a:pt x="205870" y="2990"/>
                    <a:pt x="205870" y="2989"/>
                  </a:cubicBezTo>
                  <a:lnTo>
                    <a:pt x="205870" y="2989"/>
                  </a:lnTo>
                  <a:cubicBezTo>
                    <a:pt x="205768" y="3087"/>
                    <a:pt x="205674" y="3192"/>
                    <a:pt x="205577" y="3296"/>
                  </a:cubicBezTo>
                  <a:cubicBezTo>
                    <a:pt x="205678" y="3094"/>
                    <a:pt x="205741" y="2989"/>
                    <a:pt x="205741" y="2989"/>
                  </a:cubicBezTo>
                  <a:lnTo>
                    <a:pt x="205741" y="2989"/>
                  </a:lnTo>
                  <a:cubicBezTo>
                    <a:pt x="205448" y="3275"/>
                    <a:pt x="205182" y="3586"/>
                    <a:pt x="204942" y="3914"/>
                  </a:cubicBezTo>
                  <a:cubicBezTo>
                    <a:pt x="204889" y="3718"/>
                    <a:pt x="204806" y="3530"/>
                    <a:pt x="204694" y="3359"/>
                  </a:cubicBezTo>
                  <a:cubicBezTo>
                    <a:pt x="204694" y="3359"/>
                    <a:pt x="204680" y="3736"/>
                    <a:pt x="204652" y="4325"/>
                  </a:cubicBezTo>
                  <a:cubicBezTo>
                    <a:pt x="204213" y="4981"/>
                    <a:pt x="203829" y="5724"/>
                    <a:pt x="203491" y="6509"/>
                  </a:cubicBezTo>
                  <a:cubicBezTo>
                    <a:pt x="203463" y="6457"/>
                    <a:pt x="203431" y="6404"/>
                    <a:pt x="203404" y="6352"/>
                  </a:cubicBezTo>
                  <a:cubicBezTo>
                    <a:pt x="203362" y="5571"/>
                    <a:pt x="203344" y="5030"/>
                    <a:pt x="203344" y="5030"/>
                  </a:cubicBezTo>
                  <a:cubicBezTo>
                    <a:pt x="203215" y="5215"/>
                    <a:pt x="203118" y="5480"/>
                    <a:pt x="203055" y="5808"/>
                  </a:cubicBezTo>
                  <a:cubicBezTo>
                    <a:pt x="202786" y="5407"/>
                    <a:pt x="202479" y="5033"/>
                    <a:pt x="202137" y="4695"/>
                  </a:cubicBezTo>
                  <a:lnTo>
                    <a:pt x="202137" y="4695"/>
                  </a:lnTo>
                  <a:cubicBezTo>
                    <a:pt x="202137" y="4695"/>
                    <a:pt x="202375" y="5103"/>
                    <a:pt x="202709" y="5853"/>
                  </a:cubicBezTo>
                  <a:lnTo>
                    <a:pt x="202678" y="5853"/>
                  </a:lnTo>
                  <a:cubicBezTo>
                    <a:pt x="202636" y="5734"/>
                    <a:pt x="202580" y="5619"/>
                    <a:pt x="202507" y="5515"/>
                  </a:cubicBezTo>
                  <a:cubicBezTo>
                    <a:pt x="202507" y="5515"/>
                    <a:pt x="202504" y="5644"/>
                    <a:pt x="202497" y="5867"/>
                  </a:cubicBezTo>
                  <a:cubicBezTo>
                    <a:pt x="202486" y="6027"/>
                    <a:pt x="202479" y="6237"/>
                    <a:pt x="202469" y="6481"/>
                  </a:cubicBezTo>
                  <a:cubicBezTo>
                    <a:pt x="202347" y="6408"/>
                    <a:pt x="202277" y="6373"/>
                    <a:pt x="202277" y="6373"/>
                  </a:cubicBezTo>
                  <a:lnTo>
                    <a:pt x="202277" y="6373"/>
                  </a:lnTo>
                  <a:cubicBezTo>
                    <a:pt x="202343" y="6429"/>
                    <a:pt x="202402" y="6491"/>
                    <a:pt x="202465" y="6551"/>
                  </a:cubicBezTo>
                  <a:cubicBezTo>
                    <a:pt x="202430" y="7259"/>
                    <a:pt x="202378" y="8232"/>
                    <a:pt x="202305" y="9181"/>
                  </a:cubicBezTo>
                  <a:cubicBezTo>
                    <a:pt x="202155" y="8881"/>
                    <a:pt x="202012" y="8616"/>
                    <a:pt x="201876" y="8392"/>
                  </a:cubicBezTo>
                  <a:cubicBezTo>
                    <a:pt x="201851" y="7901"/>
                    <a:pt x="201841" y="7576"/>
                    <a:pt x="201841" y="7576"/>
                  </a:cubicBezTo>
                  <a:cubicBezTo>
                    <a:pt x="201750" y="7716"/>
                    <a:pt x="201680" y="7869"/>
                    <a:pt x="201646" y="8033"/>
                  </a:cubicBezTo>
                  <a:cubicBezTo>
                    <a:pt x="201491" y="7800"/>
                    <a:pt x="201316" y="7583"/>
                    <a:pt x="201121" y="7380"/>
                  </a:cubicBezTo>
                  <a:lnTo>
                    <a:pt x="201121" y="7380"/>
                  </a:lnTo>
                  <a:cubicBezTo>
                    <a:pt x="201177" y="7440"/>
                    <a:pt x="201343" y="7653"/>
                    <a:pt x="201593" y="8277"/>
                  </a:cubicBezTo>
                  <a:cubicBezTo>
                    <a:pt x="201565" y="8420"/>
                    <a:pt x="201544" y="8563"/>
                    <a:pt x="201530" y="8706"/>
                  </a:cubicBezTo>
                  <a:lnTo>
                    <a:pt x="201373" y="8584"/>
                  </a:lnTo>
                  <a:cubicBezTo>
                    <a:pt x="201251" y="8201"/>
                    <a:pt x="201108" y="7901"/>
                    <a:pt x="200937" y="7754"/>
                  </a:cubicBezTo>
                  <a:cubicBezTo>
                    <a:pt x="201060" y="4074"/>
                    <a:pt x="201747" y="3495"/>
                    <a:pt x="201747" y="3495"/>
                  </a:cubicBezTo>
                  <a:cubicBezTo>
                    <a:pt x="201700" y="3480"/>
                    <a:pt x="201652" y="3473"/>
                    <a:pt x="201604" y="3473"/>
                  </a:cubicBezTo>
                  <a:cubicBezTo>
                    <a:pt x="201574" y="3473"/>
                    <a:pt x="201544" y="3476"/>
                    <a:pt x="201513" y="3481"/>
                  </a:cubicBezTo>
                  <a:cubicBezTo>
                    <a:pt x="201488" y="3477"/>
                    <a:pt x="201463" y="3475"/>
                    <a:pt x="201439" y="3475"/>
                  </a:cubicBezTo>
                  <a:cubicBezTo>
                    <a:pt x="200740" y="3475"/>
                    <a:pt x="200319" y="5230"/>
                    <a:pt x="200083" y="6854"/>
                  </a:cubicBezTo>
                  <a:cubicBezTo>
                    <a:pt x="199902" y="6547"/>
                    <a:pt x="199699" y="6254"/>
                    <a:pt x="199472" y="5975"/>
                  </a:cubicBezTo>
                  <a:cubicBezTo>
                    <a:pt x="199253" y="3411"/>
                    <a:pt x="199155" y="558"/>
                    <a:pt x="199155" y="558"/>
                  </a:cubicBezTo>
                  <a:cubicBezTo>
                    <a:pt x="199096" y="645"/>
                    <a:pt x="199047" y="740"/>
                    <a:pt x="199002" y="837"/>
                  </a:cubicBezTo>
                  <a:cubicBezTo>
                    <a:pt x="198995" y="656"/>
                    <a:pt x="198995" y="558"/>
                    <a:pt x="198995" y="558"/>
                  </a:cubicBezTo>
                  <a:cubicBezTo>
                    <a:pt x="198276" y="1577"/>
                    <a:pt x="198381" y="4528"/>
                    <a:pt x="198653" y="7186"/>
                  </a:cubicBezTo>
                  <a:lnTo>
                    <a:pt x="198653" y="7192"/>
                  </a:lnTo>
                  <a:cubicBezTo>
                    <a:pt x="198430" y="6872"/>
                    <a:pt x="198182" y="6565"/>
                    <a:pt x="197917" y="6272"/>
                  </a:cubicBezTo>
                  <a:cubicBezTo>
                    <a:pt x="197673" y="5727"/>
                    <a:pt x="197387" y="5201"/>
                    <a:pt x="197062" y="4699"/>
                  </a:cubicBezTo>
                  <a:cubicBezTo>
                    <a:pt x="196996" y="4430"/>
                    <a:pt x="196909" y="4203"/>
                    <a:pt x="196794" y="4039"/>
                  </a:cubicBezTo>
                  <a:cubicBezTo>
                    <a:pt x="196794" y="4039"/>
                    <a:pt x="196794" y="4133"/>
                    <a:pt x="196783" y="4294"/>
                  </a:cubicBezTo>
                  <a:cubicBezTo>
                    <a:pt x="196625" y="4065"/>
                    <a:pt x="196448" y="3853"/>
                    <a:pt x="196257" y="3654"/>
                  </a:cubicBezTo>
                  <a:lnTo>
                    <a:pt x="196257" y="3654"/>
                  </a:lnTo>
                  <a:cubicBezTo>
                    <a:pt x="196317" y="3722"/>
                    <a:pt x="196449" y="3908"/>
                    <a:pt x="196647" y="4332"/>
                  </a:cubicBezTo>
                  <a:cubicBezTo>
                    <a:pt x="196484" y="4095"/>
                    <a:pt x="196298" y="3871"/>
                    <a:pt x="196099" y="3660"/>
                  </a:cubicBezTo>
                  <a:lnTo>
                    <a:pt x="196099" y="3660"/>
                  </a:lnTo>
                  <a:cubicBezTo>
                    <a:pt x="196189" y="3763"/>
                    <a:pt x="196417" y="4092"/>
                    <a:pt x="196759" y="4974"/>
                  </a:cubicBezTo>
                  <a:lnTo>
                    <a:pt x="196745" y="5197"/>
                  </a:lnTo>
                  <a:cubicBezTo>
                    <a:pt x="196577" y="5072"/>
                    <a:pt x="196403" y="4960"/>
                    <a:pt x="196222" y="4859"/>
                  </a:cubicBezTo>
                  <a:lnTo>
                    <a:pt x="196222" y="4859"/>
                  </a:lnTo>
                  <a:lnTo>
                    <a:pt x="196448" y="5079"/>
                  </a:lnTo>
                  <a:cubicBezTo>
                    <a:pt x="196333" y="4998"/>
                    <a:pt x="196215" y="4925"/>
                    <a:pt x="196089" y="4859"/>
                  </a:cubicBezTo>
                  <a:lnTo>
                    <a:pt x="196089" y="4859"/>
                  </a:lnTo>
                  <a:cubicBezTo>
                    <a:pt x="196319" y="5065"/>
                    <a:pt x="196536" y="5285"/>
                    <a:pt x="196731" y="5522"/>
                  </a:cubicBezTo>
                  <a:cubicBezTo>
                    <a:pt x="196689" y="6334"/>
                    <a:pt x="196626" y="7377"/>
                    <a:pt x="196543" y="8371"/>
                  </a:cubicBezTo>
                  <a:cubicBezTo>
                    <a:pt x="196379" y="8570"/>
                    <a:pt x="196222" y="8783"/>
                    <a:pt x="196079" y="9003"/>
                  </a:cubicBezTo>
                  <a:cubicBezTo>
                    <a:pt x="195981" y="8828"/>
                    <a:pt x="195890" y="8675"/>
                    <a:pt x="195803" y="8539"/>
                  </a:cubicBezTo>
                  <a:cubicBezTo>
                    <a:pt x="195716" y="8064"/>
                    <a:pt x="195608" y="7608"/>
                    <a:pt x="195472" y="7241"/>
                  </a:cubicBezTo>
                  <a:cubicBezTo>
                    <a:pt x="195737" y="6865"/>
                    <a:pt x="196044" y="6519"/>
                    <a:pt x="196386" y="6212"/>
                  </a:cubicBezTo>
                  <a:lnTo>
                    <a:pt x="196386" y="6212"/>
                  </a:lnTo>
                  <a:cubicBezTo>
                    <a:pt x="196385" y="6212"/>
                    <a:pt x="195963" y="6422"/>
                    <a:pt x="195364" y="6969"/>
                  </a:cubicBezTo>
                  <a:lnTo>
                    <a:pt x="195350" y="6941"/>
                  </a:lnTo>
                  <a:cubicBezTo>
                    <a:pt x="195824" y="5536"/>
                    <a:pt x="196131" y="5166"/>
                    <a:pt x="196194" y="5100"/>
                  </a:cubicBezTo>
                  <a:lnTo>
                    <a:pt x="196194" y="5100"/>
                  </a:lnTo>
                  <a:cubicBezTo>
                    <a:pt x="196117" y="5173"/>
                    <a:pt x="195664" y="5644"/>
                    <a:pt x="195126" y="6593"/>
                  </a:cubicBezTo>
                  <a:lnTo>
                    <a:pt x="195088" y="6551"/>
                  </a:lnTo>
                  <a:cubicBezTo>
                    <a:pt x="195084" y="6408"/>
                    <a:pt x="195078" y="6324"/>
                    <a:pt x="195078" y="6324"/>
                  </a:cubicBezTo>
                  <a:cubicBezTo>
                    <a:pt x="195046" y="6373"/>
                    <a:pt x="195018" y="6422"/>
                    <a:pt x="194990" y="6474"/>
                  </a:cubicBezTo>
                  <a:cubicBezTo>
                    <a:pt x="194934" y="6437"/>
                    <a:pt x="194870" y="6419"/>
                    <a:pt x="194805" y="6419"/>
                  </a:cubicBezTo>
                  <a:cubicBezTo>
                    <a:pt x="194765" y="6419"/>
                    <a:pt x="194725" y="6426"/>
                    <a:pt x="194687" y="6439"/>
                  </a:cubicBezTo>
                  <a:cubicBezTo>
                    <a:pt x="194687" y="6439"/>
                    <a:pt x="194771" y="6509"/>
                    <a:pt x="194879" y="6774"/>
                  </a:cubicBezTo>
                  <a:cubicBezTo>
                    <a:pt x="194837" y="6934"/>
                    <a:pt x="194802" y="7095"/>
                    <a:pt x="194778" y="7259"/>
                  </a:cubicBezTo>
                  <a:cubicBezTo>
                    <a:pt x="194676" y="7468"/>
                    <a:pt x="194579" y="7691"/>
                    <a:pt x="194481" y="7928"/>
                  </a:cubicBezTo>
                  <a:cubicBezTo>
                    <a:pt x="194345" y="8096"/>
                    <a:pt x="194216" y="8274"/>
                    <a:pt x="194080" y="8469"/>
                  </a:cubicBezTo>
                  <a:cubicBezTo>
                    <a:pt x="194066" y="8225"/>
                    <a:pt x="194062" y="8078"/>
                    <a:pt x="194062" y="8078"/>
                  </a:cubicBezTo>
                  <a:cubicBezTo>
                    <a:pt x="194007" y="8162"/>
                    <a:pt x="193961" y="8253"/>
                    <a:pt x="193926" y="8347"/>
                  </a:cubicBezTo>
                  <a:lnTo>
                    <a:pt x="193839" y="8357"/>
                  </a:lnTo>
                  <a:cubicBezTo>
                    <a:pt x="194014" y="6697"/>
                    <a:pt x="194118" y="4901"/>
                    <a:pt x="193951" y="3635"/>
                  </a:cubicBezTo>
                  <a:cubicBezTo>
                    <a:pt x="194432" y="2529"/>
                    <a:pt x="194777" y="1912"/>
                    <a:pt x="194778" y="1912"/>
                  </a:cubicBezTo>
                  <a:lnTo>
                    <a:pt x="194778" y="1912"/>
                  </a:lnTo>
                  <a:cubicBezTo>
                    <a:pt x="194432" y="2253"/>
                    <a:pt x="194118" y="2623"/>
                    <a:pt x="193836" y="3021"/>
                  </a:cubicBezTo>
                  <a:cubicBezTo>
                    <a:pt x="193763" y="2728"/>
                    <a:pt x="193665" y="2487"/>
                    <a:pt x="193539" y="2309"/>
                  </a:cubicBezTo>
                  <a:cubicBezTo>
                    <a:pt x="193539" y="2309"/>
                    <a:pt x="193525" y="2794"/>
                    <a:pt x="193490" y="3534"/>
                  </a:cubicBezTo>
                  <a:cubicBezTo>
                    <a:pt x="192981" y="4332"/>
                    <a:pt x="192545" y="5236"/>
                    <a:pt x="192172" y="6174"/>
                  </a:cubicBezTo>
                  <a:cubicBezTo>
                    <a:pt x="192008" y="5633"/>
                    <a:pt x="191809" y="5208"/>
                    <a:pt x="191565" y="5040"/>
                  </a:cubicBezTo>
                  <a:cubicBezTo>
                    <a:pt x="191516" y="4883"/>
                    <a:pt x="191446" y="4733"/>
                    <a:pt x="191359" y="4597"/>
                  </a:cubicBezTo>
                  <a:cubicBezTo>
                    <a:pt x="191359" y="4597"/>
                    <a:pt x="191356" y="4733"/>
                    <a:pt x="191345" y="4960"/>
                  </a:cubicBezTo>
                  <a:cubicBezTo>
                    <a:pt x="191334" y="4959"/>
                    <a:pt x="191323" y="4959"/>
                    <a:pt x="191312" y="4959"/>
                  </a:cubicBezTo>
                  <a:cubicBezTo>
                    <a:pt x="191273" y="4959"/>
                    <a:pt x="191233" y="4964"/>
                    <a:pt x="191195" y="4978"/>
                  </a:cubicBezTo>
                  <a:cubicBezTo>
                    <a:pt x="191195" y="4978"/>
                    <a:pt x="191251" y="5026"/>
                    <a:pt x="191338" y="5190"/>
                  </a:cubicBezTo>
                  <a:cubicBezTo>
                    <a:pt x="191310" y="5811"/>
                    <a:pt x="191258" y="6847"/>
                    <a:pt x="191185" y="7928"/>
                  </a:cubicBezTo>
                  <a:cubicBezTo>
                    <a:pt x="191077" y="8078"/>
                    <a:pt x="190958" y="8260"/>
                    <a:pt x="190833" y="8476"/>
                  </a:cubicBezTo>
                  <a:lnTo>
                    <a:pt x="190763" y="8528"/>
                  </a:lnTo>
                  <a:cubicBezTo>
                    <a:pt x="190745" y="8235"/>
                    <a:pt x="190731" y="7960"/>
                    <a:pt x="190717" y="7719"/>
                  </a:cubicBezTo>
                  <a:cubicBezTo>
                    <a:pt x="190840" y="7489"/>
                    <a:pt x="190916" y="7402"/>
                    <a:pt x="190944" y="7370"/>
                  </a:cubicBezTo>
                  <a:lnTo>
                    <a:pt x="190944" y="7370"/>
                  </a:lnTo>
                  <a:cubicBezTo>
                    <a:pt x="190864" y="7451"/>
                    <a:pt x="190787" y="7538"/>
                    <a:pt x="190714" y="7628"/>
                  </a:cubicBezTo>
                  <a:cubicBezTo>
                    <a:pt x="190693" y="7126"/>
                    <a:pt x="190679" y="6802"/>
                    <a:pt x="190679" y="6802"/>
                  </a:cubicBezTo>
                  <a:cubicBezTo>
                    <a:pt x="190641" y="6861"/>
                    <a:pt x="190609" y="6924"/>
                    <a:pt x="190578" y="6987"/>
                  </a:cubicBezTo>
                  <a:cubicBezTo>
                    <a:pt x="190553" y="6122"/>
                    <a:pt x="190435" y="5400"/>
                    <a:pt x="190173" y="5030"/>
                  </a:cubicBezTo>
                  <a:cubicBezTo>
                    <a:pt x="190173" y="5030"/>
                    <a:pt x="190138" y="6198"/>
                    <a:pt x="190051" y="7594"/>
                  </a:cubicBezTo>
                  <a:cubicBezTo>
                    <a:pt x="189999" y="7447"/>
                    <a:pt x="189929" y="7308"/>
                    <a:pt x="189842" y="7175"/>
                  </a:cubicBezTo>
                  <a:cubicBezTo>
                    <a:pt x="189828" y="6425"/>
                    <a:pt x="189758" y="5776"/>
                    <a:pt x="189591" y="5340"/>
                  </a:cubicBezTo>
                  <a:cubicBezTo>
                    <a:pt x="189793" y="4922"/>
                    <a:pt x="189915" y="4695"/>
                    <a:pt x="189915" y="4695"/>
                  </a:cubicBezTo>
                  <a:lnTo>
                    <a:pt x="189915" y="4695"/>
                  </a:lnTo>
                  <a:cubicBezTo>
                    <a:pt x="189776" y="4835"/>
                    <a:pt x="189636" y="4988"/>
                    <a:pt x="189504" y="5148"/>
                  </a:cubicBezTo>
                  <a:lnTo>
                    <a:pt x="189437" y="5030"/>
                  </a:lnTo>
                  <a:cubicBezTo>
                    <a:pt x="189437" y="5030"/>
                    <a:pt x="189434" y="5103"/>
                    <a:pt x="189427" y="5236"/>
                  </a:cubicBezTo>
                  <a:cubicBezTo>
                    <a:pt x="189280" y="5417"/>
                    <a:pt x="189141" y="5605"/>
                    <a:pt x="189005" y="5808"/>
                  </a:cubicBezTo>
                  <a:lnTo>
                    <a:pt x="188966" y="5651"/>
                  </a:lnTo>
                  <a:cubicBezTo>
                    <a:pt x="189629" y="4259"/>
                    <a:pt x="190421" y="3056"/>
                    <a:pt x="191370" y="2225"/>
                  </a:cubicBezTo>
                  <a:lnTo>
                    <a:pt x="191370" y="2225"/>
                  </a:lnTo>
                  <a:cubicBezTo>
                    <a:pt x="191369" y="2226"/>
                    <a:pt x="189852" y="2965"/>
                    <a:pt x="188290" y="5271"/>
                  </a:cubicBezTo>
                  <a:cubicBezTo>
                    <a:pt x="188091" y="5002"/>
                    <a:pt x="187871" y="4751"/>
                    <a:pt x="187630" y="4517"/>
                  </a:cubicBezTo>
                  <a:lnTo>
                    <a:pt x="187630" y="4517"/>
                  </a:lnTo>
                  <a:cubicBezTo>
                    <a:pt x="187631" y="4517"/>
                    <a:pt x="187833" y="4870"/>
                    <a:pt x="188129" y="5515"/>
                  </a:cubicBezTo>
                  <a:cubicBezTo>
                    <a:pt x="187857" y="5937"/>
                    <a:pt x="187606" y="6369"/>
                    <a:pt x="187379" y="6819"/>
                  </a:cubicBezTo>
                  <a:cubicBezTo>
                    <a:pt x="187167" y="6495"/>
                    <a:pt x="186957" y="6209"/>
                    <a:pt x="186751" y="5947"/>
                  </a:cubicBezTo>
                  <a:cubicBezTo>
                    <a:pt x="187473" y="4012"/>
                    <a:pt x="188101" y="2899"/>
                    <a:pt x="188101" y="2899"/>
                  </a:cubicBezTo>
                  <a:lnTo>
                    <a:pt x="188101" y="2899"/>
                  </a:lnTo>
                  <a:cubicBezTo>
                    <a:pt x="187411" y="3568"/>
                    <a:pt x="186821" y="4451"/>
                    <a:pt x="186315" y="5431"/>
                  </a:cubicBezTo>
                  <a:cubicBezTo>
                    <a:pt x="185304" y="4308"/>
                    <a:pt x="184488" y="3910"/>
                    <a:pt x="184488" y="3910"/>
                  </a:cubicBezTo>
                  <a:lnTo>
                    <a:pt x="184488" y="3910"/>
                  </a:lnTo>
                  <a:cubicBezTo>
                    <a:pt x="185004" y="4360"/>
                    <a:pt x="185464" y="4925"/>
                    <a:pt x="185879" y="5581"/>
                  </a:cubicBezTo>
                  <a:cubicBezTo>
                    <a:pt x="185635" y="5714"/>
                    <a:pt x="185433" y="6108"/>
                    <a:pt x="185273" y="6627"/>
                  </a:cubicBezTo>
                  <a:cubicBezTo>
                    <a:pt x="185231" y="6673"/>
                    <a:pt x="185168" y="6743"/>
                    <a:pt x="185095" y="6837"/>
                  </a:cubicBezTo>
                  <a:cubicBezTo>
                    <a:pt x="185042" y="6219"/>
                    <a:pt x="184927" y="5721"/>
                    <a:pt x="184725" y="5431"/>
                  </a:cubicBezTo>
                  <a:cubicBezTo>
                    <a:pt x="184725" y="5431"/>
                    <a:pt x="184694" y="6334"/>
                    <a:pt x="184627" y="7489"/>
                  </a:cubicBezTo>
                  <a:cubicBezTo>
                    <a:pt x="184575" y="7573"/>
                    <a:pt x="184523" y="7656"/>
                    <a:pt x="184470" y="7747"/>
                  </a:cubicBezTo>
                  <a:cubicBezTo>
                    <a:pt x="184376" y="7611"/>
                    <a:pt x="184278" y="7485"/>
                    <a:pt x="184184" y="7363"/>
                  </a:cubicBezTo>
                  <a:cubicBezTo>
                    <a:pt x="184066" y="5937"/>
                    <a:pt x="183996" y="4472"/>
                    <a:pt x="183961" y="3652"/>
                  </a:cubicBezTo>
                  <a:cubicBezTo>
                    <a:pt x="184055" y="3464"/>
                    <a:pt x="184121" y="3408"/>
                    <a:pt x="184121" y="3408"/>
                  </a:cubicBezTo>
                  <a:cubicBezTo>
                    <a:pt x="184078" y="3394"/>
                    <a:pt x="184033" y="3389"/>
                    <a:pt x="183987" y="3389"/>
                  </a:cubicBezTo>
                  <a:cubicBezTo>
                    <a:pt x="183974" y="3389"/>
                    <a:pt x="183960" y="3390"/>
                    <a:pt x="183947" y="3391"/>
                  </a:cubicBezTo>
                  <a:cubicBezTo>
                    <a:pt x="183940" y="3139"/>
                    <a:pt x="183933" y="2989"/>
                    <a:pt x="183933" y="2989"/>
                  </a:cubicBezTo>
                  <a:cubicBezTo>
                    <a:pt x="183835" y="3139"/>
                    <a:pt x="183759" y="3303"/>
                    <a:pt x="183706" y="3478"/>
                  </a:cubicBezTo>
                  <a:cubicBezTo>
                    <a:pt x="183490" y="3635"/>
                    <a:pt x="183302" y="3966"/>
                    <a:pt x="183145" y="4406"/>
                  </a:cubicBezTo>
                  <a:cubicBezTo>
                    <a:pt x="183103" y="4276"/>
                    <a:pt x="183040" y="4154"/>
                    <a:pt x="182963" y="4039"/>
                  </a:cubicBezTo>
                  <a:cubicBezTo>
                    <a:pt x="182963" y="4039"/>
                    <a:pt x="182953" y="4385"/>
                    <a:pt x="182929" y="4925"/>
                  </a:cubicBezTo>
                  <a:cubicBezTo>
                    <a:pt x="182545" y="3945"/>
                    <a:pt x="182102" y="2993"/>
                    <a:pt x="181589" y="2138"/>
                  </a:cubicBezTo>
                  <a:cubicBezTo>
                    <a:pt x="181540" y="1137"/>
                    <a:pt x="181519" y="454"/>
                    <a:pt x="181519" y="454"/>
                  </a:cubicBezTo>
                  <a:cubicBezTo>
                    <a:pt x="181352" y="687"/>
                    <a:pt x="181230" y="1029"/>
                    <a:pt x="181143" y="1441"/>
                  </a:cubicBezTo>
                  <a:cubicBezTo>
                    <a:pt x="180801" y="924"/>
                    <a:pt x="180403" y="447"/>
                    <a:pt x="179964" y="11"/>
                  </a:cubicBezTo>
                  <a:lnTo>
                    <a:pt x="179964" y="11"/>
                  </a:lnTo>
                  <a:cubicBezTo>
                    <a:pt x="179964" y="11"/>
                    <a:pt x="180417" y="820"/>
                    <a:pt x="181028" y="2260"/>
                  </a:cubicBezTo>
                  <a:cubicBezTo>
                    <a:pt x="180912" y="3446"/>
                    <a:pt x="180979" y="4971"/>
                    <a:pt x="181115" y="6453"/>
                  </a:cubicBezTo>
                  <a:cubicBezTo>
                    <a:pt x="181069" y="6431"/>
                    <a:pt x="181019" y="6421"/>
                    <a:pt x="180970" y="6421"/>
                  </a:cubicBezTo>
                  <a:cubicBezTo>
                    <a:pt x="180931" y="6421"/>
                    <a:pt x="180893" y="6427"/>
                    <a:pt x="180857" y="6439"/>
                  </a:cubicBezTo>
                  <a:cubicBezTo>
                    <a:pt x="180857" y="6439"/>
                    <a:pt x="181021" y="6579"/>
                    <a:pt x="181188" y="7192"/>
                  </a:cubicBezTo>
                  <a:cubicBezTo>
                    <a:pt x="181209" y="7370"/>
                    <a:pt x="181226" y="7552"/>
                    <a:pt x="181247" y="7730"/>
                  </a:cubicBezTo>
                  <a:cubicBezTo>
                    <a:pt x="181003" y="7332"/>
                    <a:pt x="180735" y="6952"/>
                    <a:pt x="180438" y="6593"/>
                  </a:cubicBezTo>
                  <a:cubicBezTo>
                    <a:pt x="180365" y="6418"/>
                    <a:pt x="180288" y="6247"/>
                    <a:pt x="180215" y="6087"/>
                  </a:cubicBezTo>
                  <a:cubicBezTo>
                    <a:pt x="180609" y="5190"/>
                    <a:pt x="180888" y="4695"/>
                    <a:pt x="180888" y="4695"/>
                  </a:cubicBezTo>
                  <a:lnTo>
                    <a:pt x="180888" y="4695"/>
                  </a:lnTo>
                  <a:cubicBezTo>
                    <a:pt x="180571" y="5005"/>
                    <a:pt x="180288" y="5344"/>
                    <a:pt x="180037" y="5710"/>
                  </a:cubicBezTo>
                  <a:cubicBezTo>
                    <a:pt x="179967" y="5581"/>
                    <a:pt x="179901" y="5448"/>
                    <a:pt x="179835" y="5330"/>
                  </a:cubicBezTo>
                  <a:cubicBezTo>
                    <a:pt x="179796" y="5225"/>
                    <a:pt x="179747" y="5124"/>
                    <a:pt x="179685" y="5030"/>
                  </a:cubicBezTo>
                  <a:cubicBezTo>
                    <a:pt x="179681" y="5037"/>
                    <a:pt x="179678" y="5047"/>
                    <a:pt x="179678" y="5058"/>
                  </a:cubicBezTo>
                  <a:cubicBezTo>
                    <a:pt x="179120" y="4102"/>
                    <a:pt x="178659" y="3621"/>
                    <a:pt x="178575" y="3544"/>
                  </a:cubicBezTo>
                  <a:lnTo>
                    <a:pt x="178575" y="3544"/>
                  </a:lnTo>
                  <a:cubicBezTo>
                    <a:pt x="178649" y="3617"/>
                    <a:pt x="178991" y="4032"/>
                    <a:pt x="179521" y="5616"/>
                  </a:cubicBezTo>
                  <a:cubicBezTo>
                    <a:pt x="178865" y="5009"/>
                    <a:pt x="178394" y="4782"/>
                    <a:pt x="178394" y="4782"/>
                  </a:cubicBezTo>
                  <a:lnTo>
                    <a:pt x="178394" y="4782"/>
                  </a:lnTo>
                  <a:cubicBezTo>
                    <a:pt x="178781" y="5117"/>
                    <a:pt x="179137" y="5536"/>
                    <a:pt x="179468" y="6003"/>
                  </a:cubicBezTo>
                  <a:cubicBezTo>
                    <a:pt x="179353" y="6125"/>
                    <a:pt x="178970" y="6547"/>
                    <a:pt x="178520" y="7332"/>
                  </a:cubicBezTo>
                  <a:lnTo>
                    <a:pt x="178492" y="7283"/>
                  </a:lnTo>
                  <a:cubicBezTo>
                    <a:pt x="178464" y="6708"/>
                    <a:pt x="178453" y="6324"/>
                    <a:pt x="178453" y="6324"/>
                  </a:cubicBezTo>
                  <a:cubicBezTo>
                    <a:pt x="178352" y="6463"/>
                    <a:pt x="178279" y="6655"/>
                    <a:pt x="178223" y="6882"/>
                  </a:cubicBezTo>
                  <a:cubicBezTo>
                    <a:pt x="178003" y="6575"/>
                    <a:pt x="177763" y="6289"/>
                    <a:pt x="177494" y="6024"/>
                  </a:cubicBezTo>
                  <a:lnTo>
                    <a:pt x="177494" y="6024"/>
                  </a:lnTo>
                  <a:cubicBezTo>
                    <a:pt x="177494" y="6024"/>
                    <a:pt x="177766" y="6505"/>
                    <a:pt x="178136" y="7363"/>
                  </a:cubicBezTo>
                  <a:cubicBezTo>
                    <a:pt x="178132" y="7381"/>
                    <a:pt x="178132" y="7402"/>
                    <a:pt x="178125" y="7419"/>
                  </a:cubicBezTo>
                  <a:cubicBezTo>
                    <a:pt x="178033" y="7314"/>
                    <a:pt x="177931" y="7254"/>
                    <a:pt x="177818" y="7254"/>
                  </a:cubicBezTo>
                  <a:cubicBezTo>
                    <a:pt x="177782" y="7254"/>
                    <a:pt x="177745" y="7260"/>
                    <a:pt x="177707" y="7273"/>
                  </a:cubicBezTo>
                  <a:cubicBezTo>
                    <a:pt x="177707" y="7273"/>
                    <a:pt x="177899" y="7437"/>
                    <a:pt x="178073" y="8201"/>
                  </a:cubicBezTo>
                  <a:lnTo>
                    <a:pt x="178063" y="8225"/>
                  </a:lnTo>
                  <a:cubicBezTo>
                    <a:pt x="177958" y="8344"/>
                    <a:pt x="177846" y="8469"/>
                    <a:pt x="177738" y="8609"/>
                  </a:cubicBezTo>
                  <a:cubicBezTo>
                    <a:pt x="177714" y="7946"/>
                    <a:pt x="177627" y="7395"/>
                    <a:pt x="177445" y="7056"/>
                  </a:cubicBezTo>
                  <a:cubicBezTo>
                    <a:pt x="177487" y="6164"/>
                    <a:pt x="177480" y="5319"/>
                    <a:pt x="177393" y="4632"/>
                  </a:cubicBezTo>
                  <a:cubicBezTo>
                    <a:pt x="177853" y="3576"/>
                    <a:pt x="178185" y="2990"/>
                    <a:pt x="178185" y="2989"/>
                  </a:cubicBezTo>
                  <a:lnTo>
                    <a:pt x="178185" y="2989"/>
                  </a:lnTo>
                  <a:cubicBezTo>
                    <a:pt x="177853" y="3314"/>
                    <a:pt x="177553" y="3666"/>
                    <a:pt x="177285" y="4046"/>
                  </a:cubicBezTo>
                  <a:cubicBezTo>
                    <a:pt x="177215" y="3760"/>
                    <a:pt x="177124" y="3530"/>
                    <a:pt x="177006" y="3359"/>
                  </a:cubicBezTo>
                  <a:cubicBezTo>
                    <a:pt x="177006" y="3359"/>
                    <a:pt x="176988" y="3827"/>
                    <a:pt x="176957" y="4535"/>
                  </a:cubicBezTo>
                  <a:cubicBezTo>
                    <a:pt x="176500" y="5274"/>
                    <a:pt x="176106" y="6052"/>
                    <a:pt x="175785" y="6861"/>
                  </a:cubicBezTo>
                  <a:lnTo>
                    <a:pt x="175701" y="6927"/>
                  </a:lnTo>
                  <a:cubicBezTo>
                    <a:pt x="175520" y="6338"/>
                    <a:pt x="175283" y="5905"/>
                    <a:pt x="174993" y="5850"/>
                  </a:cubicBezTo>
                  <a:cubicBezTo>
                    <a:pt x="174951" y="5731"/>
                    <a:pt x="174892" y="5616"/>
                    <a:pt x="174822" y="5511"/>
                  </a:cubicBezTo>
                  <a:cubicBezTo>
                    <a:pt x="174822" y="5511"/>
                    <a:pt x="174819" y="5640"/>
                    <a:pt x="174808" y="5864"/>
                  </a:cubicBezTo>
                  <a:cubicBezTo>
                    <a:pt x="174794" y="6115"/>
                    <a:pt x="174784" y="6488"/>
                    <a:pt x="174756" y="6927"/>
                  </a:cubicBezTo>
                  <a:cubicBezTo>
                    <a:pt x="174746" y="6910"/>
                    <a:pt x="174732" y="6893"/>
                    <a:pt x="174714" y="6879"/>
                  </a:cubicBezTo>
                  <a:lnTo>
                    <a:pt x="174714" y="6879"/>
                  </a:lnTo>
                  <a:cubicBezTo>
                    <a:pt x="174728" y="6903"/>
                    <a:pt x="174746" y="6931"/>
                    <a:pt x="174756" y="6959"/>
                  </a:cubicBezTo>
                  <a:cubicBezTo>
                    <a:pt x="174739" y="7262"/>
                    <a:pt x="174721" y="7597"/>
                    <a:pt x="174700" y="7953"/>
                  </a:cubicBezTo>
                  <a:cubicBezTo>
                    <a:pt x="174592" y="8082"/>
                    <a:pt x="174477" y="8232"/>
                    <a:pt x="174365" y="8382"/>
                  </a:cubicBezTo>
                  <a:cubicBezTo>
                    <a:pt x="174303" y="8295"/>
                    <a:pt x="174236" y="8214"/>
                    <a:pt x="174177" y="8131"/>
                  </a:cubicBezTo>
                  <a:cubicBezTo>
                    <a:pt x="174160" y="7785"/>
                    <a:pt x="174156" y="7573"/>
                    <a:pt x="174156" y="7573"/>
                  </a:cubicBezTo>
                  <a:cubicBezTo>
                    <a:pt x="174083" y="7674"/>
                    <a:pt x="174030" y="7789"/>
                    <a:pt x="173992" y="7908"/>
                  </a:cubicBezTo>
                  <a:cubicBezTo>
                    <a:pt x="173887" y="7778"/>
                    <a:pt x="173783" y="7660"/>
                    <a:pt x="173678" y="7545"/>
                  </a:cubicBezTo>
                  <a:cubicBezTo>
                    <a:pt x="173884" y="7116"/>
                    <a:pt x="174020" y="6879"/>
                    <a:pt x="174020" y="6879"/>
                  </a:cubicBezTo>
                  <a:lnTo>
                    <a:pt x="174020" y="6879"/>
                  </a:lnTo>
                  <a:cubicBezTo>
                    <a:pt x="173849" y="7042"/>
                    <a:pt x="173692" y="7220"/>
                    <a:pt x="173546" y="7405"/>
                  </a:cubicBezTo>
                  <a:cubicBezTo>
                    <a:pt x="173451" y="7311"/>
                    <a:pt x="173361" y="7224"/>
                    <a:pt x="173277" y="7144"/>
                  </a:cubicBezTo>
                  <a:cubicBezTo>
                    <a:pt x="173448" y="4001"/>
                    <a:pt x="174058" y="3492"/>
                    <a:pt x="174058" y="3492"/>
                  </a:cubicBezTo>
                  <a:cubicBezTo>
                    <a:pt x="174009" y="3475"/>
                    <a:pt x="173961" y="3467"/>
                    <a:pt x="173914" y="3467"/>
                  </a:cubicBezTo>
                  <a:cubicBezTo>
                    <a:pt x="173250" y="3467"/>
                    <a:pt x="172841" y="5048"/>
                    <a:pt x="172597" y="6593"/>
                  </a:cubicBezTo>
                  <a:cubicBezTo>
                    <a:pt x="172482" y="6509"/>
                    <a:pt x="172363" y="6436"/>
                    <a:pt x="172238" y="6369"/>
                  </a:cubicBezTo>
                  <a:lnTo>
                    <a:pt x="172238" y="6369"/>
                  </a:lnTo>
                  <a:cubicBezTo>
                    <a:pt x="172353" y="6474"/>
                    <a:pt x="172471" y="6586"/>
                    <a:pt x="172586" y="6704"/>
                  </a:cubicBezTo>
                  <a:cubicBezTo>
                    <a:pt x="172562" y="6826"/>
                    <a:pt x="172545" y="6945"/>
                    <a:pt x="172534" y="7067"/>
                  </a:cubicBezTo>
                  <a:cubicBezTo>
                    <a:pt x="172311" y="6683"/>
                    <a:pt x="172063" y="6317"/>
                    <a:pt x="171784" y="5972"/>
                  </a:cubicBezTo>
                  <a:cubicBezTo>
                    <a:pt x="171749" y="5564"/>
                    <a:pt x="171718" y="5148"/>
                    <a:pt x="171686" y="4737"/>
                  </a:cubicBezTo>
                  <a:cubicBezTo>
                    <a:pt x="171697" y="4723"/>
                    <a:pt x="171707" y="4705"/>
                    <a:pt x="171714" y="4692"/>
                  </a:cubicBezTo>
                  <a:lnTo>
                    <a:pt x="171714" y="4692"/>
                  </a:lnTo>
                  <a:lnTo>
                    <a:pt x="171686" y="4719"/>
                  </a:lnTo>
                  <a:cubicBezTo>
                    <a:pt x="171533" y="2557"/>
                    <a:pt x="171470" y="551"/>
                    <a:pt x="171470" y="551"/>
                  </a:cubicBezTo>
                  <a:cubicBezTo>
                    <a:pt x="170895" y="1364"/>
                    <a:pt x="170846" y="3401"/>
                    <a:pt x="170989" y="5536"/>
                  </a:cubicBezTo>
                  <a:lnTo>
                    <a:pt x="170797" y="5801"/>
                  </a:lnTo>
                  <a:cubicBezTo>
                    <a:pt x="170731" y="5476"/>
                    <a:pt x="170640" y="5208"/>
                    <a:pt x="170511" y="5026"/>
                  </a:cubicBezTo>
                  <a:cubicBezTo>
                    <a:pt x="170511" y="5026"/>
                    <a:pt x="170494" y="5567"/>
                    <a:pt x="170452" y="6348"/>
                  </a:cubicBezTo>
                  <a:lnTo>
                    <a:pt x="170389" y="6453"/>
                  </a:lnTo>
                  <a:lnTo>
                    <a:pt x="170225" y="6268"/>
                  </a:lnTo>
                  <a:cubicBezTo>
                    <a:pt x="169440" y="4545"/>
                    <a:pt x="168652" y="3732"/>
                    <a:pt x="168544" y="3628"/>
                  </a:cubicBezTo>
                  <a:lnTo>
                    <a:pt x="168544" y="3628"/>
                  </a:lnTo>
                  <a:cubicBezTo>
                    <a:pt x="168614" y="3697"/>
                    <a:pt x="168924" y="4071"/>
                    <a:pt x="169416" y="5480"/>
                  </a:cubicBezTo>
                  <a:cubicBezTo>
                    <a:pt x="169283" y="5365"/>
                    <a:pt x="169161" y="5274"/>
                    <a:pt x="169056" y="5197"/>
                  </a:cubicBezTo>
                  <a:cubicBezTo>
                    <a:pt x="169053" y="5086"/>
                    <a:pt x="169050" y="5026"/>
                    <a:pt x="169050" y="5026"/>
                  </a:cubicBezTo>
                  <a:lnTo>
                    <a:pt x="168980" y="5138"/>
                  </a:lnTo>
                  <a:cubicBezTo>
                    <a:pt x="168837" y="5033"/>
                    <a:pt x="168683" y="4939"/>
                    <a:pt x="168526" y="4855"/>
                  </a:cubicBezTo>
                  <a:lnTo>
                    <a:pt x="168526" y="4855"/>
                  </a:lnTo>
                  <a:cubicBezTo>
                    <a:pt x="168666" y="4978"/>
                    <a:pt x="168802" y="5110"/>
                    <a:pt x="168927" y="5250"/>
                  </a:cubicBezTo>
                  <a:cubicBezTo>
                    <a:pt x="168854" y="5428"/>
                    <a:pt x="168798" y="5612"/>
                    <a:pt x="168760" y="5801"/>
                  </a:cubicBezTo>
                  <a:cubicBezTo>
                    <a:pt x="168495" y="5403"/>
                    <a:pt x="168188" y="5030"/>
                    <a:pt x="167846" y="4692"/>
                  </a:cubicBezTo>
                  <a:lnTo>
                    <a:pt x="167846" y="4692"/>
                  </a:lnTo>
                  <a:cubicBezTo>
                    <a:pt x="167846" y="4692"/>
                    <a:pt x="168198" y="5323"/>
                    <a:pt x="168669" y="6446"/>
                  </a:cubicBezTo>
                  <a:cubicBezTo>
                    <a:pt x="168648" y="6697"/>
                    <a:pt x="168638" y="6966"/>
                    <a:pt x="168634" y="7248"/>
                  </a:cubicBezTo>
                  <a:cubicBezTo>
                    <a:pt x="168600" y="7248"/>
                    <a:pt x="168568" y="7255"/>
                    <a:pt x="168533" y="7266"/>
                  </a:cubicBezTo>
                  <a:cubicBezTo>
                    <a:pt x="168572" y="7304"/>
                    <a:pt x="168607" y="7349"/>
                    <a:pt x="168631" y="7398"/>
                  </a:cubicBezTo>
                  <a:cubicBezTo>
                    <a:pt x="168307" y="7813"/>
                    <a:pt x="168021" y="8260"/>
                    <a:pt x="167780" y="8731"/>
                  </a:cubicBezTo>
                  <a:cubicBezTo>
                    <a:pt x="167616" y="8427"/>
                    <a:pt x="167428" y="8131"/>
                    <a:pt x="167222" y="7852"/>
                  </a:cubicBezTo>
                  <a:cubicBezTo>
                    <a:pt x="167448" y="7548"/>
                    <a:pt x="167703" y="7269"/>
                    <a:pt x="167986" y="7018"/>
                  </a:cubicBezTo>
                  <a:lnTo>
                    <a:pt x="167986" y="7018"/>
                  </a:lnTo>
                  <a:cubicBezTo>
                    <a:pt x="167986" y="7018"/>
                    <a:pt x="167679" y="7168"/>
                    <a:pt x="167232" y="7545"/>
                  </a:cubicBezTo>
                  <a:cubicBezTo>
                    <a:pt x="167644" y="6348"/>
                    <a:pt x="167912" y="6034"/>
                    <a:pt x="167968" y="5972"/>
                  </a:cubicBezTo>
                  <a:lnTo>
                    <a:pt x="167968" y="5972"/>
                  </a:lnTo>
                  <a:cubicBezTo>
                    <a:pt x="167898" y="6045"/>
                    <a:pt x="167442" y="6512"/>
                    <a:pt x="166911" y="7468"/>
                  </a:cubicBezTo>
                  <a:cubicBezTo>
                    <a:pt x="166879" y="7427"/>
                    <a:pt x="166850" y="7399"/>
                    <a:pt x="166832" y="7380"/>
                  </a:cubicBezTo>
                  <a:lnTo>
                    <a:pt x="166832" y="7380"/>
                  </a:lnTo>
                  <a:cubicBezTo>
                    <a:pt x="166860" y="7411"/>
                    <a:pt x="166886" y="7445"/>
                    <a:pt x="166908" y="7482"/>
                  </a:cubicBezTo>
                  <a:cubicBezTo>
                    <a:pt x="166789" y="7691"/>
                    <a:pt x="166674" y="7928"/>
                    <a:pt x="166556" y="8187"/>
                  </a:cubicBezTo>
                  <a:cubicBezTo>
                    <a:pt x="166388" y="7915"/>
                    <a:pt x="166207" y="7649"/>
                    <a:pt x="166011" y="7398"/>
                  </a:cubicBezTo>
                  <a:cubicBezTo>
                    <a:pt x="166036" y="7349"/>
                    <a:pt x="166067" y="7304"/>
                    <a:pt x="166106" y="7266"/>
                  </a:cubicBezTo>
                  <a:cubicBezTo>
                    <a:pt x="166075" y="7255"/>
                    <a:pt x="166042" y="7249"/>
                    <a:pt x="166008" y="7249"/>
                  </a:cubicBezTo>
                  <a:cubicBezTo>
                    <a:pt x="165988" y="7249"/>
                    <a:pt x="165968" y="7251"/>
                    <a:pt x="165949" y="7255"/>
                  </a:cubicBezTo>
                  <a:cubicBezTo>
                    <a:pt x="165942" y="7063"/>
                    <a:pt x="165942" y="6948"/>
                    <a:pt x="165942" y="6948"/>
                  </a:cubicBezTo>
                  <a:cubicBezTo>
                    <a:pt x="165935" y="6955"/>
                    <a:pt x="165928" y="6966"/>
                    <a:pt x="165924" y="6976"/>
                  </a:cubicBezTo>
                  <a:cubicBezTo>
                    <a:pt x="165963" y="6111"/>
                    <a:pt x="165952" y="5291"/>
                    <a:pt x="165872" y="4629"/>
                  </a:cubicBezTo>
                  <a:cubicBezTo>
                    <a:pt x="166325" y="3569"/>
                    <a:pt x="166657" y="2986"/>
                    <a:pt x="166657" y="2986"/>
                  </a:cubicBezTo>
                  <a:lnTo>
                    <a:pt x="166657" y="2986"/>
                  </a:lnTo>
                  <a:cubicBezTo>
                    <a:pt x="166556" y="3080"/>
                    <a:pt x="166458" y="3181"/>
                    <a:pt x="166364" y="3286"/>
                  </a:cubicBezTo>
                  <a:lnTo>
                    <a:pt x="166524" y="2986"/>
                  </a:lnTo>
                  <a:lnTo>
                    <a:pt x="166524" y="2986"/>
                  </a:lnTo>
                  <a:cubicBezTo>
                    <a:pt x="166235" y="3272"/>
                    <a:pt x="165966" y="3582"/>
                    <a:pt x="165725" y="3914"/>
                  </a:cubicBezTo>
                  <a:cubicBezTo>
                    <a:pt x="165677" y="3715"/>
                    <a:pt x="165593" y="3527"/>
                    <a:pt x="165481" y="3356"/>
                  </a:cubicBezTo>
                  <a:cubicBezTo>
                    <a:pt x="165481" y="3356"/>
                    <a:pt x="165471" y="3732"/>
                    <a:pt x="165443" y="4318"/>
                  </a:cubicBezTo>
                  <a:cubicBezTo>
                    <a:pt x="164989" y="5009"/>
                    <a:pt x="164599" y="5741"/>
                    <a:pt x="164278" y="6505"/>
                  </a:cubicBezTo>
                  <a:lnTo>
                    <a:pt x="164187" y="6348"/>
                  </a:lnTo>
                  <a:cubicBezTo>
                    <a:pt x="164149" y="5567"/>
                    <a:pt x="164131" y="5026"/>
                    <a:pt x="164131" y="5026"/>
                  </a:cubicBezTo>
                  <a:cubicBezTo>
                    <a:pt x="163999" y="5208"/>
                    <a:pt x="163908" y="5476"/>
                    <a:pt x="163842" y="5801"/>
                  </a:cubicBezTo>
                  <a:cubicBezTo>
                    <a:pt x="163577" y="5403"/>
                    <a:pt x="163270" y="5030"/>
                    <a:pt x="162928" y="4692"/>
                  </a:cubicBezTo>
                  <a:lnTo>
                    <a:pt x="162928" y="4692"/>
                  </a:lnTo>
                  <a:cubicBezTo>
                    <a:pt x="162928" y="4692"/>
                    <a:pt x="163158" y="5100"/>
                    <a:pt x="163493" y="5850"/>
                  </a:cubicBezTo>
                  <a:lnTo>
                    <a:pt x="163465" y="5850"/>
                  </a:lnTo>
                  <a:cubicBezTo>
                    <a:pt x="163423" y="5731"/>
                    <a:pt x="163364" y="5616"/>
                    <a:pt x="163294" y="5511"/>
                  </a:cubicBezTo>
                  <a:cubicBezTo>
                    <a:pt x="163294" y="5511"/>
                    <a:pt x="163291" y="5640"/>
                    <a:pt x="163280" y="5864"/>
                  </a:cubicBezTo>
                  <a:cubicBezTo>
                    <a:pt x="163277" y="6024"/>
                    <a:pt x="163266" y="6233"/>
                    <a:pt x="163256" y="6477"/>
                  </a:cubicBezTo>
                  <a:cubicBezTo>
                    <a:pt x="163134" y="6404"/>
                    <a:pt x="163064" y="6369"/>
                    <a:pt x="163064" y="6369"/>
                  </a:cubicBezTo>
                  <a:lnTo>
                    <a:pt x="163064" y="6369"/>
                  </a:lnTo>
                  <a:cubicBezTo>
                    <a:pt x="163127" y="6425"/>
                    <a:pt x="163190" y="6488"/>
                    <a:pt x="163249" y="6547"/>
                  </a:cubicBezTo>
                  <a:cubicBezTo>
                    <a:pt x="163221" y="7255"/>
                    <a:pt x="163162" y="8225"/>
                    <a:pt x="163088" y="9177"/>
                  </a:cubicBezTo>
                  <a:cubicBezTo>
                    <a:pt x="162942" y="8877"/>
                    <a:pt x="162795" y="8609"/>
                    <a:pt x="162663" y="8389"/>
                  </a:cubicBezTo>
                  <a:cubicBezTo>
                    <a:pt x="162638" y="7894"/>
                    <a:pt x="162628" y="7573"/>
                    <a:pt x="162628" y="7573"/>
                  </a:cubicBezTo>
                  <a:cubicBezTo>
                    <a:pt x="162537" y="7712"/>
                    <a:pt x="162471" y="7869"/>
                    <a:pt x="162429" y="8030"/>
                  </a:cubicBezTo>
                  <a:cubicBezTo>
                    <a:pt x="162275" y="7801"/>
                    <a:pt x="162105" y="7582"/>
                    <a:pt x="161914" y="7379"/>
                  </a:cubicBezTo>
                  <a:lnTo>
                    <a:pt x="161914" y="7379"/>
                  </a:lnTo>
                  <a:cubicBezTo>
                    <a:pt x="161972" y="7444"/>
                    <a:pt x="162131" y="7659"/>
                    <a:pt x="162377" y="8274"/>
                  </a:cubicBezTo>
                  <a:cubicBezTo>
                    <a:pt x="162352" y="8417"/>
                    <a:pt x="162331" y="8556"/>
                    <a:pt x="162321" y="8703"/>
                  </a:cubicBezTo>
                  <a:lnTo>
                    <a:pt x="162161" y="8581"/>
                  </a:lnTo>
                  <a:cubicBezTo>
                    <a:pt x="162042" y="8197"/>
                    <a:pt x="161899" y="7894"/>
                    <a:pt x="161725" y="7751"/>
                  </a:cubicBezTo>
                  <a:cubicBezTo>
                    <a:pt x="161847" y="4071"/>
                    <a:pt x="162530" y="3492"/>
                    <a:pt x="162530" y="3492"/>
                  </a:cubicBezTo>
                  <a:cubicBezTo>
                    <a:pt x="162485" y="3477"/>
                    <a:pt x="162438" y="3470"/>
                    <a:pt x="162390" y="3470"/>
                  </a:cubicBezTo>
                  <a:cubicBezTo>
                    <a:pt x="162360" y="3470"/>
                    <a:pt x="162330" y="3472"/>
                    <a:pt x="162300" y="3478"/>
                  </a:cubicBezTo>
                  <a:cubicBezTo>
                    <a:pt x="162275" y="3473"/>
                    <a:pt x="162250" y="3471"/>
                    <a:pt x="162226" y="3471"/>
                  </a:cubicBezTo>
                  <a:cubicBezTo>
                    <a:pt x="161524" y="3471"/>
                    <a:pt x="161109" y="5226"/>
                    <a:pt x="160873" y="6847"/>
                  </a:cubicBezTo>
                  <a:cubicBezTo>
                    <a:pt x="160689" y="6544"/>
                    <a:pt x="160483" y="6251"/>
                    <a:pt x="160260" y="5972"/>
                  </a:cubicBezTo>
                  <a:cubicBezTo>
                    <a:pt x="160036" y="3408"/>
                    <a:pt x="159942" y="551"/>
                    <a:pt x="159942" y="551"/>
                  </a:cubicBezTo>
                  <a:cubicBezTo>
                    <a:pt x="159883" y="638"/>
                    <a:pt x="159831" y="733"/>
                    <a:pt x="159789" y="830"/>
                  </a:cubicBezTo>
                  <a:cubicBezTo>
                    <a:pt x="159785" y="652"/>
                    <a:pt x="159778" y="551"/>
                    <a:pt x="159778" y="551"/>
                  </a:cubicBezTo>
                  <a:cubicBezTo>
                    <a:pt x="159060" y="1573"/>
                    <a:pt x="159164" y="4524"/>
                    <a:pt x="159443" y="7179"/>
                  </a:cubicBezTo>
                  <a:cubicBezTo>
                    <a:pt x="159440" y="7179"/>
                    <a:pt x="159440" y="7186"/>
                    <a:pt x="159440" y="7189"/>
                  </a:cubicBezTo>
                  <a:cubicBezTo>
                    <a:pt x="159213" y="6868"/>
                    <a:pt x="158965" y="6561"/>
                    <a:pt x="158704" y="6268"/>
                  </a:cubicBezTo>
                  <a:cubicBezTo>
                    <a:pt x="158456" y="5724"/>
                    <a:pt x="158170" y="5197"/>
                    <a:pt x="157849" y="4695"/>
                  </a:cubicBezTo>
                  <a:cubicBezTo>
                    <a:pt x="157780" y="4423"/>
                    <a:pt x="157692" y="4203"/>
                    <a:pt x="157577" y="4036"/>
                  </a:cubicBezTo>
                  <a:cubicBezTo>
                    <a:pt x="157577" y="4036"/>
                    <a:pt x="157574" y="4126"/>
                    <a:pt x="157570" y="4290"/>
                  </a:cubicBezTo>
                  <a:cubicBezTo>
                    <a:pt x="157405" y="4060"/>
                    <a:pt x="157224" y="3840"/>
                    <a:pt x="157028" y="3637"/>
                  </a:cubicBezTo>
                  <a:lnTo>
                    <a:pt x="157028" y="3637"/>
                  </a:lnTo>
                  <a:cubicBezTo>
                    <a:pt x="157082" y="3695"/>
                    <a:pt x="157221" y="3873"/>
                    <a:pt x="157434" y="4329"/>
                  </a:cubicBezTo>
                  <a:cubicBezTo>
                    <a:pt x="157262" y="4081"/>
                    <a:pt x="157069" y="3850"/>
                    <a:pt x="156863" y="3636"/>
                  </a:cubicBezTo>
                  <a:lnTo>
                    <a:pt x="156863" y="3636"/>
                  </a:lnTo>
                  <a:cubicBezTo>
                    <a:pt x="156934" y="3711"/>
                    <a:pt x="157170" y="4019"/>
                    <a:pt x="157539" y="4971"/>
                  </a:cubicBezTo>
                  <a:cubicBezTo>
                    <a:pt x="157535" y="5044"/>
                    <a:pt x="157535" y="5117"/>
                    <a:pt x="157528" y="5190"/>
                  </a:cubicBezTo>
                  <a:cubicBezTo>
                    <a:pt x="157361" y="5068"/>
                    <a:pt x="157187" y="4953"/>
                    <a:pt x="157002" y="4855"/>
                  </a:cubicBezTo>
                  <a:lnTo>
                    <a:pt x="157002" y="4855"/>
                  </a:lnTo>
                  <a:cubicBezTo>
                    <a:pt x="157082" y="4925"/>
                    <a:pt x="157155" y="4998"/>
                    <a:pt x="157228" y="5075"/>
                  </a:cubicBezTo>
                  <a:cubicBezTo>
                    <a:pt x="157117" y="4992"/>
                    <a:pt x="156995" y="4918"/>
                    <a:pt x="156873" y="4855"/>
                  </a:cubicBezTo>
                  <a:lnTo>
                    <a:pt x="156873" y="4855"/>
                  </a:lnTo>
                  <a:cubicBezTo>
                    <a:pt x="157103" y="5061"/>
                    <a:pt x="157316" y="5281"/>
                    <a:pt x="157511" y="5518"/>
                  </a:cubicBezTo>
                  <a:cubicBezTo>
                    <a:pt x="157473" y="6331"/>
                    <a:pt x="157413" y="7370"/>
                    <a:pt x="157326" y="8364"/>
                  </a:cubicBezTo>
                  <a:cubicBezTo>
                    <a:pt x="157159" y="8567"/>
                    <a:pt x="157005" y="8776"/>
                    <a:pt x="156862" y="8999"/>
                  </a:cubicBezTo>
                  <a:cubicBezTo>
                    <a:pt x="156761" y="8825"/>
                    <a:pt x="156670" y="8671"/>
                    <a:pt x="156583" y="8535"/>
                  </a:cubicBezTo>
                  <a:cubicBezTo>
                    <a:pt x="156510" y="8096"/>
                    <a:pt x="156398" y="7660"/>
                    <a:pt x="156255" y="7238"/>
                  </a:cubicBezTo>
                  <a:cubicBezTo>
                    <a:pt x="156520" y="6858"/>
                    <a:pt x="156827" y="6516"/>
                    <a:pt x="157169" y="6209"/>
                  </a:cubicBezTo>
                  <a:lnTo>
                    <a:pt x="157169" y="6209"/>
                  </a:lnTo>
                  <a:cubicBezTo>
                    <a:pt x="157169" y="6209"/>
                    <a:pt x="156743" y="6418"/>
                    <a:pt x="156147" y="6966"/>
                  </a:cubicBezTo>
                  <a:cubicBezTo>
                    <a:pt x="156140" y="6955"/>
                    <a:pt x="156133" y="6945"/>
                    <a:pt x="156130" y="6934"/>
                  </a:cubicBezTo>
                  <a:cubicBezTo>
                    <a:pt x="156604" y="5532"/>
                    <a:pt x="156911" y="5162"/>
                    <a:pt x="156977" y="5096"/>
                  </a:cubicBezTo>
                  <a:lnTo>
                    <a:pt x="156977" y="5096"/>
                  </a:lnTo>
                  <a:cubicBezTo>
                    <a:pt x="156897" y="5169"/>
                    <a:pt x="156444" y="5640"/>
                    <a:pt x="155906" y="6586"/>
                  </a:cubicBezTo>
                  <a:lnTo>
                    <a:pt x="155868" y="6547"/>
                  </a:lnTo>
                  <a:cubicBezTo>
                    <a:pt x="155865" y="6404"/>
                    <a:pt x="155865" y="6320"/>
                    <a:pt x="155865" y="6320"/>
                  </a:cubicBezTo>
                  <a:cubicBezTo>
                    <a:pt x="155830" y="6366"/>
                    <a:pt x="155802" y="6418"/>
                    <a:pt x="155777" y="6470"/>
                  </a:cubicBezTo>
                  <a:cubicBezTo>
                    <a:pt x="155719" y="6433"/>
                    <a:pt x="155653" y="6414"/>
                    <a:pt x="155587" y="6414"/>
                  </a:cubicBezTo>
                  <a:cubicBezTo>
                    <a:pt x="155547" y="6414"/>
                    <a:pt x="155506" y="6421"/>
                    <a:pt x="155467" y="6436"/>
                  </a:cubicBezTo>
                  <a:cubicBezTo>
                    <a:pt x="155467" y="6436"/>
                    <a:pt x="155554" y="6505"/>
                    <a:pt x="155662" y="6770"/>
                  </a:cubicBezTo>
                  <a:cubicBezTo>
                    <a:pt x="155617" y="6927"/>
                    <a:pt x="155582" y="7091"/>
                    <a:pt x="155558" y="7255"/>
                  </a:cubicBezTo>
                  <a:cubicBezTo>
                    <a:pt x="155460" y="7465"/>
                    <a:pt x="155362" y="7684"/>
                    <a:pt x="155261" y="7921"/>
                  </a:cubicBezTo>
                  <a:cubicBezTo>
                    <a:pt x="155163" y="8155"/>
                    <a:pt x="154996" y="8270"/>
                    <a:pt x="154860" y="8466"/>
                  </a:cubicBezTo>
                  <a:cubicBezTo>
                    <a:pt x="154853" y="8221"/>
                    <a:pt x="154843" y="8075"/>
                    <a:pt x="154843" y="8075"/>
                  </a:cubicBezTo>
                  <a:cubicBezTo>
                    <a:pt x="154787" y="8159"/>
                    <a:pt x="154741" y="8249"/>
                    <a:pt x="154710" y="8344"/>
                  </a:cubicBezTo>
                  <a:lnTo>
                    <a:pt x="154626" y="8354"/>
                  </a:lnTo>
                  <a:cubicBezTo>
                    <a:pt x="154801" y="6690"/>
                    <a:pt x="154902" y="4894"/>
                    <a:pt x="154734" y="3631"/>
                  </a:cubicBezTo>
                  <a:cubicBezTo>
                    <a:pt x="155216" y="2522"/>
                    <a:pt x="155558" y="1908"/>
                    <a:pt x="155558" y="1908"/>
                  </a:cubicBezTo>
                  <a:lnTo>
                    <a:pt x="155558" y="1908"/>
                  </a:lnTo>
                  <a:cubicBezTo>
                    <a:pt x="155216" y="2250"/>
                    <a:pt x="154902" y="2620"/>
                    <a:pt x="154616" y="3017"/>
                  </a:cubicBezTo>
                  <a:cubicBezTo>
                    <a:pt x="154543" y="2724"/>
                    <a:pt x="154448" y="2484"/>
                    <a:pt x="154326" y="2306"/>
                  </a:cubicBezTo>
                  <a:cubicBezTo>
                    <a:pt x="154326" y="2306"/>
                    <a:pt x="154309" y="2791"/>
                    <a:pt x="154274" y="3530"/>
                  </a:cubicBezTo>
                  <a:cubicBezTo>
                    <a:pt x="153768" y="4329"/>
                    <a:pt x="153325" y="5232"/>
                    <a:pt x="152952" y="6167"/>
                  </a:cubicBezTo>
                  <a:cubicBezTo>
                    <a:pt x="152792" y="5626"/>
                    <a:pt x="152589" y="5204"/>
                    <a:pt x="152345" y="5033"/>
                  </a:cubicBezTo>
                  <a:cubicBezTo>
                    <a:pt x="152300" y="4880"/>
                    <a:pt x="152230" y="4730"/>
                    <a:pt x="152139" y="4594"/>
                  </a:cubicBezTo>
                  <a:cubicBezTo>
                    <a:pt x="152139" y="4594"/>
                    <a:pt x="152136" y="4730"/>
                    <a:pt x="152129" y="4957"/>
                  </a:cubicBezTo>
                  <a:cubicBezTo>
                    <a:pt x="152115" y="4955"/>
                    <a:pt x="152102" y="4954"/>
                    <a:pt x="152088" y="4954"/>
                  </a:cubicBezTo>
                  <a:cubicBezTo>
                    <a:pt x="152050" y="4954"/>
                    <a:pt x="152012" y="4961"/>
                    <a:pt x="151975" y="4974"/>
                  </a:cubicBezTo>
                  <a:cubicBezTo>
                    <a:pt x="151975" y="4974"/>
                    <a:pt x="152035" y="5023"/>
                    <a:pt x="152118" y="5187"/>
                  </a:cubicBezTo>
                  <a:cubicBezTo>
                    <a:pt x="152094" y="5808"/>
                    <a:pt x="152042" y="6844"/>
                    <a:pt x="151965" y="7925"/>
                  </a:cubicBezTo>
                  <a:cubicBezTo>
                    <a:pt x="151843" y="8099"/>
                    <a:pt x="151724" y="8284"/>
                    <a:pt x="151616" y="8469"/>
                  </a:cubicBezTo>
                  <a:lnTo>
                    <a:pt x="151543" y="8521"/>
                  </a:lnTo>
                  <a:cubicBezTo>
                    <a:pt x="151525" y="8232"/>
                    <a:pt x="151511" y="7956"/>
                    <a:pt x="151501" y="7716"/>
                  </a:cubicBezTo>
                  <a:cubicBezTo>
                    <a:pt x="151560" y="7590"/>
                    <a:pt x="151637" y="7475"/>
                    <a:pt x="151728" y="7367"/>
                  </a:cubicBezTo>
                  <a:lnTo>
                    <a:pt x="151728" y="7367"/>
                  </a:lnTo>
                  <a:cubicBezTo>
                    <a:pt x="151700" y="7395"/>
                    <a:pt x="151616" y="7475"/>
                    <a:pt x="151494" y="7625"/>
                  </a:cubicBezTo>
                  <a:cubicBezTo>
                    <a:pt x="151473" y="7123"/>
                    <a:pt x="151466" y="6795"/>
                    <a:pt x="151466" y="6795"/>
                  </a:cubicBezTo>
                  <a:cubicBezTo>
                    <a:pt x="151424" y="6854"/>
                    <a:pt x="151389" y="6917"/>
                    <a:pt x="151361" y="6983"/>
                  </a:cubicBezTo>
                  <a:cubicBezTo>
                    <a:pt x="151334" y="6115"/>
                    <a:pt x="151215" y="5396"/>
                    <a:pt x="150960" y="5026"/>
                  </a:cubicBezTo>
                  <a:cubicBezTo>
                    <a:pt x="150960" y="5026"/>
                    <a:pt x="150919" y="6195"/>
                    <a:pt x="150831" y="7590"/>
                  </a:cubicBezTo>
                  <a:cubicBezTo>
                    <a:pt x="150779" y="7444"/>
                    <a:pt x="150713" y="7301"/>
                    <a:pt x="150629" y="7172"/>
                  </a:cubicBezTo>
                  <a:cubicBezTo>
                    <a:pt x="150615" y="6422"/>
                    <a:pt x="150542" y="5773"/>
                    <a:pt x="150374" y="5337"/>
                  </a:cubicBezTo>
                  <a:cubicBezTo>
                    <a:pt x="150577" y="4918"/>
                    <a:pt x="150702" y="4692"/>
                    <a:pt x="150702" y="4692"/>
                  </a:cubicBezTo>
                  <a:lnTo>
                    <a:pt x="150702" y="4692"/>
                  </a:lnTo>
                  <a:cubicBezTo>
                    <a:pt x="150556" y="4831"/>
                    <a:pt x="150416" y="4985"/>
                    <a:pt x="150287" y="5145"/>
                  </a:cubicBezTo>
                  <a:cubicBezTo>
                    <a:pt x="150270" y="5103"/>
                    <a:pt x="150245" y="5061"/>
                    <a:pt x="150217" y="5026"/>
                  </a:cubicBezTo>
                  <a:cubicBezTo>
                    <a:pt x="150217" y="5026"/>
                    <a:pt x="150214" y="5100"/>
                    <a:pt x="150210" y="5232"/>
                  </a:cubicBezTo>
                  <a:cubicBezTo>
                    <a:pt x="150064" y="5414"/>
                    <a:pt x="149921" y="5602"/>
                    <a:pt x="149785" y="5801"/>
                  </a:cubicBezTo>
                  <a:cubicBezTo>
                    <a:pt x="149774" y="5748"/>
                    <a:pt x="149764" y="5696"/>
                    <a:pt x="149750" y="5644"/>
                  </a:cubicBezTo>
                  <a:cubicBezTo>
                    <a:pt x="150413" y="4256"/>
                    <a:pt x="151205" y="3052"/>
                    <a:pt x="152153" y="2222"/>
                  </a:cubicBezTo>
                  <a:lnTo>
                    <a:pt x="152153" y="2222"/>
                  </a:lnTo>
                  <a:cubicBezTo>
                    <a:pt x="152153" y="2222"/>
                    <a:pt x="150632" y="2958"/>
                    <a:pt x="149077" y="5267"/>
                  </a:cubicBezTo>
                  <a:cubicBezTo>
                    <a:pt x="148874" y="4998"/>
                    <a:pt x="148655" y="4744"/>
                    <a:pt x="148414" y="4510"/>
                  </a:cubicBezTo>
                  <a:lnTo>
                    <a:pt x="148414" y="4510"/>
                  </a:lnTo>
                  <a:cubicBezTo>
                    <a:pt x="148414" y="4510"/>
                    <a:pt x="148613" y="4866"/>
                    <a:pt x="148909" y="5511"/>
                  </a:cubicBezTo>
                  <a:cubicBezTo>
                    <a:pt x="148637" y="5930"/>
                    <a:pt x="148390" y="6366"/>
                    <a:pt x="148159" y="6812"/>
                  </a:cubicBezTo>
                  <a:cubicBezTo>
                    <a:pt x="147950" y="6491"/>
                    <a:pt x="147737" y="6202"/>
                    <a:pt x="147532" y="5940"/>
                  </a:cubicBezTo>
                  <a:cubicBezTo>
                    <a:pt x="148257" y="4005"/>
                    <a:pt x="148885" y="2895"/>
                    <a:pt x="148885" y="2895"/>
                  </a:cubicBezTo>
                  <a:lnTo>
                    <a:pt x="148885" y="2895"/>
                  </a:lnTo>
                  <a:cubicBezTo>
                    <a:pt x="148194" y="3565"/>
                    <a:pt x="147601" y="4447"/>
                    <a:pt x="147096" y="5428"/>
                  </a:cubicBezTo>
                  <a:cubicBezTo>
                    <a:pt x="146084" y="4301"/>
                    <a:pt x="145275" y="3907"/>
                    <a:pt x="145275" y="3907"/>
                  </a:cubicBezTo>
                  <a:lnTo>
                    <a:pt x="145275" y="3907"/>
                  </a:lnTo>
                  <a:cubicBezTo>
                    <a:pt x="145784" y="4353"/>
                    <a:pt x="146244" y="4922"/>
                    <a:pt x="146663" y="5574"/>
                  </a:cubicBezTo>
                  <a:cubicBezTo>
                    <a:pt x="146415" y="5710"/>
                    <a:pt x="146220" y="6104"/>
                    <a:pt x="146060" y="6617"/>
                  </a:cubicBezTo>
                  <a:cubicBezTo>
                    <a:pt x="146011" y="6669"/>
                    <a:pt x="145948" y="6739"/>
                    <a:pt x="145875" y="6830"/>
                  </a:cubicBezTo>
                  <a:cubicBezTo>
                    <a:pt x="145822" y="6216"/>
                    <a:pt x="145711" y="5714"/>
                    <a:pt x="145505" y="5428"/>
                  </a:cubicBezTo>
                  <a:cubicBezTo>
                    <a:pt x="145505" y="5428"/>
                    <a:pt x="145474" y="6331"/>
                    <a:pt x="145407" y="7485"/>
                  </a:cubicBezTo>
                  <a:cubicBezTo>
                    <a:pt x="145355" y="7569"/>
                    <a:pt x="145303" y="7649"/>
                    <a:pt x="145250" y="7744"/>
                  </a:cubicBezTo>
                  <a:cubicBezTo>
                    <a:pt x="145160" y="7608"/>
                    <a:pt x="145066" y="7482"/>
                    <a:pt x="144964" y="7360"/>
                  </a:cubicBezTo>
                  <a:cubicBezTo>
                    <a:pt x="144849" y="5937"/>
                    <a:pt x="144776" y="4468"/>
                    <a:pt x="144741" y="3649"/>
                  </a:cubicBezTo>
                  <a:cubicBezTo>
                    <a:pt x="144839" y="3460"/>
                    <a:pt x="144902" y="3404"/>
                    <a:pt x="144902" y="3404"/>
                  </a:cubicBezTo>
                  <a:cubicBezTo>
                    <a:pt x="144863" y="3392"/>
                    <a:pt x="144820" y="3384"/>
                    <a:pt x="144778" y="3384"/>
                  </a:cubicBezTo>
                  <a:cubicBezTo>
                    <a:pt x="144763" y="3384"/>
                    <a:pt x="144749" y="3385"/>
                    <a:pt x="144734" y="3387"/>
                  </a:cubicBezTo>
                  <a:cubicBezTo>
                    <a:pt x="144720" y="3132"/>
                    <a:pt x="144717" y="2986"/>
                    <a:pt x="144717" y="2986"/>
                  </a:cubicBezTo>
                  <a:cubicBezTo>
                    <a:pt x="144619" y="3136"/>
                    <a:pt x="144542" y="3303"/>
                    <a:pt x="144490" y="3474"/>
                  </a:cubicBezTo>
                  <a:cubicBezTo>
                    <a:pt x="144270" y="3631"/>
                    <a:pt x="144089" y="3963"/>
                    <a:pt x="143932" y="4402"/>
                  </a:cubicBezTo>
                  <a:cubicBezTo>
                    <a:pt x="143887" y="4273"/>
                    <a:pt x="143824" y="4151"/>
                    <a:pt x="143747" y="4036"/>
                  </a:cubicBezTo>
                  <a:cubicBezTo>
                    <a:pt x="143747" y="4036"/>
                    <a:pt x="143733" y="4381"/>
                    <a:pt x="143712" y="4922"/>
                  </a:cubicBezTo>
                  <a:cubicBezTo>
                    <a:pt x="143328" y="3942"/>
                    <a:pt x="142885" y="2989"/>
                    <a:pt x="142373" y="2135"/>
                  </a:cubicBezTo>
                  <a:cubicBezTo>
                    <a:pt x="142320" y="1134"/>
                    <a:pt x="142299" y="447"/>
                    <a:pt x="142299" y="447"/>
                  </a:cubicBezTo>
                  <a:cubicBezTo>
                    <a:pt x="142136" y="684"/>
                    <a:pt x="142013" y="1022"/>
                    <a:pt x="141930" y="1437"/>
                  </a:cubicBezTo>
                  <a:cubicBezTo>
                    <a:pt x="141581" y="921"/>
                    <a:pt x="141187" y="443"/>
                    <a:pt x="140744" y="7"/>
                  </a:cubicBezTo>
                  <a:lnTo>
                    <a:pt x="140744" y="7"/>
                  </a:lnTo>
                  <a:cubicBezTo>
                    <a:pt x="140744" y="7"/>
                    <a:pt x="141197" y="813"/>
                    <a:pt x="141808" y="2257"/>
                  </a:cubicBezTo>
                  <a:cubicBezTo>
                    <a:pt x="141693" y="3443"/>
                    <a:pt x="141762" y="4964"/>
                    <a:pt x="141898" y="6446"/>
                  </a:cubicBezTo>
                  <a:cubicBezTo>
                    <a:pt x="141853" y="6426"/>
                    <a:pt x="141803" y="6416"/>
                    <a:pt x="141753" y="6416"/>
                  </a:cubicBezTo>
                  <a:cubicBezTo>
                    <a:pt x="141714" y="6416"/>
                    <a:pt x="141675" y="6422"/>
                    <a:pt x="141637" y="6436"/>
                  </a:cubicBezTo>
                  <a:cubicBezTo>
                    <a:pt x="141637" y="6436"/>
                    <a:pt x="141804" y="6575"/>
                    <a:pt x="141968" y="7189"/>
                  </a:cubicBezTo>
                  <a:cubicBezTo>
                    <a:pt x="141989" y="7367"/>
                    <a:pt x="142006" y="7545"/>
                    <a:pt x="142031" y="7726"/>
                  </a:cubicBezTo>
                  <a:cubicBezTo>
                    <a:pt x="141787" y="7329"/>
                    <a:pt x="141515" y="6948"/>
                    <a:pt x="141222" y="6586"/>
                  </a:cubicBezTo>
                  <a:cubicBezTo>
                    <a:pt x="141148" y="6408"/>
                    <a:pt x="141075" y="6244"/>
                    <a:pt x="140995" y="6080"/>
                  </a:cubicBezTo>
                  <a:cubicBezTo>
                    <a:pt x="141389" y="5187"/>
                    <a:pt x="141668" y="4692"/>
                    <a:pt x="141668" y="4692"/>
                  </a:cubicBezTo>
                  <a:lnTo>
                    <a:pt x="141668" y="4692"/>
                  </a:lnTo>
                  <a:cubicBezTo>
                    <a:pt x="141354" y="5002"/>
                    <a:pt x="141068" y="5340"/>
                    <a:pt x="140817" y="5707"/>
                  </a:cubicBezTo>
                  <a:cubicBezTo>
                    <a:pt x="140751" y="5574"/>
                    <a:pt x="140681" y="5445"/>
                    <a:pt x="140618" y="5326"/>
                  </a:cubicBezTo>
                  <a:cubicBezTo>
                    <a:pt x="140580" y="5222"/>
                    <a:pt x="140528" y="5121"/>
                    <a:pt x="140465" y="5026"/>
                  </a:cubicBezTo>
                  <a:lnTo>
                    <a:pt x="140465" y="5051"/>
                  </a:lnTo>
                  <a:cubicBezTo>
                    <a:pt x="139903" y="4099"/>
                    <a:pt x="139439" y="3617"/>
                    <a:pt x="139363" y="3540"/>
                  </a:cubicBezTo>
                  <a:lnTo>
                    <a:pt x="139363" y="3540"/>
                  </a:lnTo>
                  <a:cubicBezTo>
                    <a:pt x="139432" y="3614"/>
                    <a:pt x="139771" y="4029"/>
                    <a:pt x="140308" y="5609"/>
                  </a:cubicBezTo>
                  <a:cubicBezTo>
                    <a:pt x="139645" y="5006"/>
                    <a:pt x="139178" y="4779"/>
                    <a:pt x="139178" y="4779"/>
                  </a:cubicBezTo>
                  <a:lnTo>
                    <a:pt x="139178" y="4779"/>
                  </a:lnTo>
                  <a:cubicBezTo>
                    <a:pt x="139586" y="5138"/>
                    <a:pt x="139945" y="5550"/>
                    <a:pt x="140252" y="6000"/>
                  </a:cubicBezTo>
                  <a:cubicBezTo>
                    <a:pt x="140133" y="6122"/>
                    <a:pt x="139753" y="6544"/>
                    <a:pt x="139303" y="7329"/>
                  </a:cubicBezTo>
                  <a:lnTo>
                    <a:pt x="139275" y="7280"/>
                  </a:lnTo>
                  <a:cubicBezTo>
                    <a:pt x="139247" y="6704"/>
                    <a:pt x="139233" y="6320"/>
                    <a:pt x="139233" y="6320"/>
                  </a:cubicBezTo>
                  <a:cubicBezTo>
                    <a:pt x="139125" y="6491"/>
                    <a:pt x="139049" y="6680"/>
                    <a:pt x="139003" y="6879"/>
                  </a:cubicBezTo>
                  <a:cubicBezTo>
                    <a:pt x="138787" y="6572"/>
                    <a:pt x="138543" y="6286"/>
                    <a:pt x="138274" y="6020"/>
                  </a:cubicBezTo>
                  <a:lnTo>
                    <a:pt x="138274" y="6020"/>
                  </a:lnTo>
                  <a:cubicBezTo>
                    <a:pt x="138274" y="6021"/>
                    <a:pt x="138546" y="6498"/>
                    <a:pt x="138916" y="7360"/>
                  </a:cubicBezTo>
                  <a:cubicBezTo>
                    <a:pt x="138916" y="7381"/>
                    <a:pt x="138913" y="7398"/>
                    <a:pt x="138913" y="7416"/>
                  </a:cubicBezTo>
                  <a:cubicBezTo>
                    <a:pt x="138817" y="7309"/>
                    <a:pt x="138713" y="7247"/>
                    <a:pt x="138599" y="7247"/>
                  </a:cubicBezTo>
                  <a:cubicBezTo>
                    <a:pt x="138564" y="7247"/>
                    <a:pt x="138528" y="7253"/>
                    <a:pt x="138490" y="7266"/>
                  </a:cubicBezTo>
                  <a:cubicBezTo>
                    <a:pt x="138490" y="7266"/>
                    <a:pt x="138686" y="7433"/>
                    <a:pt x="138857" y="8197"/>
                  </a:cubicBezTo>
                  <a:cubicBezTo>
                    <a:pt x="138850" y="8204"/>
                    <a:pt x="138850" y="8211"/>
                    <a:pt x="138846" y="8221"/>
                  </a:cubicBezTo>
                  <a:cubicBezTo>
                    <a:pt x="138738" y="8340"/>
                    <a:pt x="138630" y="8466"/>
                    <a:pt x="138518" y="8605"/>
                  </a:cubicBezTo>
                  <a:cubicBezTo>
                    <a:pt x="138494" y="7942"/>
                    <a:pt x="138410" y="7388"/>
                    <a:pt x="138229" y="7053"/>
                  </a:cubicBezTo>
                  <a:cubicBezTo>
                    <a:pt x="138271" y="6160"/>
                    <a:pt x="138267" y="5312"/>
                    <a:pt x="138177" y="4629"/>
                  </a:cubicBezTo>
                  <a:cubicBezTo>
                    <a:pt x="138633" y="3569"/>
                    <a:pt x="138965" y="2986"/>
                    <a:pt x="138965" y="2986"/>
                  </a:cubicBezTo>
                  <a:lnTo>
                    <a:pt x="138965" y="2986"/>
                  </a:lnTo>
                  <a:cubicBezTo>
                    <a:pt x="138637" y="3310"/>
                    <a:pt x="138337" y="3663"/>
                    <a:pt x="138072" y="4039"/>
                  </a:cubicBezTo>
                  <a:cubicBezTo>
                    <a:pt x="138002" y="3757"/>
                    <a:pt x="137908" y="3527"/>
                    <a:pt x="137786" y="3356"/>
                  </a:cubicBezTo>
                  <a:cubicBezTo>
                    <a:pt x="137786" y="3356"/>
                    <a:pt x="137775" y="3823"/>
                    <a:pt x="137741" y="4528"/>
                  </a:cubicBezTo>
                  <a:cubicBezTo>
                    <a:pt x="137284" y="5271"/>
                    <a:pt x="136889" y="6048"/>
                    <a:pt x="136565" y="6858"/>
                  </a:cubicBezTo>
                  <a:lnTo>
                    <a:pt x="136485" y="6924"/>
                  </a:lnTo>
                  <a:cubicBezTo>
                    <a:pt x="136300" y="6334"/>
                    <a:pt x="136070" y="5902"/>
                    <a:pt x="135773" y="5846"/>
                  </a:cubicBezTo>
                  <a:cubicBezTo>
                    <a:pt x="135731" y="5724"/>
                    <a:pt x="135676" y="5609"/>
                    <a:pt x="135602" y="5504"/>
                  </a:cubicBezTo>
                  <a:cubicBezTo>
                    <a:pt x="135602" y="5504"/>
                    <a:pt x="135599" y="5637"/>
                    <a:pt x="135588" y="5860"/>
                  </a:cubicBezTo>
                  <a:cubicBezTo>
                    <a:pt x="135581" y="6111"/>
                    <a:pt x="135564" y="6481"/>
                    <a:pt x="135543" y="6924"/>
                  </a:cubicBezTo>
                  <a:lnTo>
                    <a:pt x="135494" y="6875"/>
                  </a:lnTo>
                  <a:lnTo>
                    <a:pt x="135494" y="6875"/>
                  </a:lnTo>
                  <a:cubicBezTo>
                    <a:pt x="135512" y="6899"/>
                    <a:pt x="135526" y="6927"/>
                    <a:pt x="135536" y="6952"/>
                  </a:cubicBezTo>
                  <a:cubicBezTo>
                    <a:pt x="135526" y="7259"/>
                    <a:pt x="135501" y="7594"/>
                    <a:pt x="135480" y="7946"/>
                  </a:cubicBezTo>
                  <a:cubicBezTo>
                    <a:pt x="135372" y="8078"/>
                    <a:pt x="135264" y="8225"/>
                    <a:pt x="135149" y="8378"/>
                  </a:cubicBezTo>
                  <a:lnTo>
                    <a:pt x="134957" y="8127"/>
                  </a:lnTo>
                  <a:cubicBezTo>
                    <a:pt x="134943" y="7782"/>
                    <a:pt x="134936" y="7569"/>
                    <a:pt x="134936" y="7569"/>
                  </a:cubicBezTo>
                  <a:cubicBezTo>
                    <a:pt x="134866" y="7670"/>
                    <a:pt x="134814" y="7785"/>
                    <a:pt x="134779" y="7904"/>
                  </a:cubicBezTo>
                  <a:cubicBezTo>
                    <a:pt x="134671" y="7771"/>
                    <a:pt x="134566" y="7656"/>
                    <a:pt x="134465" y="7541"/>
                  </a:cubicBezTo>
                  <a:cubicBezTo>
                    <a:pt x="134671" y="7109"/>
                    <a:pt x="134800" y="6875"/>
                    <a:pt x="134800" y="6875"/>
                  </a:cubicBezTo>
                  <a:lnTo>
                    <a:pt x="134800" y="6875"/>
                  </a:lnTo>
                  <a:cubicBezTo>
                    <a:pt x="134633" y="7039"/>
                    <a:pt x="134472" y="7217"/>
                    <a:pt x="134326" y="7402"/>
                  </a:cubicBezTo>
                  <a:cubicBezTo>
                    <a:pt x="134235" y="7308"/>
                    <a:pt x="134148" y="7220"/>
                    <a:pt x="134061" y="7140"/>
                  </a:cubicBezTo>
                  <a:cubicBezTo>
                    <a:pt x="134228" y="3997"/>
                    <a:pt x="134838" y="3488"/>
                    <a:pt x="134838" y="3488"/>
                  </a:cubicBezTo>
                  <a:cubicBezTo>
                    <a:pt x="134788" y="3471"/>
                    <a:pt x="134740" y="3463"/>
                    <a:pt x="134692" y="3463"/>
                  </a:cubicBezTo>
                  <a:cubicBezTo>
                    <a:pt x="134030" y="3463"/>
                    <a:pt x="133625" y="5046"/>
                    <a:pt x="133384" y="6586"/>
                  </a:cubicBezTo>
                  <a:cubicBezTo>
                    <a:pt x="133269" y="6502"/>
                    <a:pt x="133147" y="6429"/>
                    <a:pt x="133018" y="6366"/>
                  </a:cubicBezTo>
                  <a:lnTo>
                    <a:pt x="133018" y="6366"/>
                  </a:lnTo>
                  <a:cubicBezTo>
                    <a:pt x="133140" y="6470"/>
                    <a:pt x="133251" y="6582"/>
                    <a:pt x="133367" y="6701"/>
                  </a:cubicBezTo>
                  <a:lnTo>
                    <a:pt x="133314" y="7063"/>
                  </a:lnTo>
                  <a:cubicBezTo>
                    <a:pt x="133094" y="6680"/>
                    <a:pt x="132843" y="6313"/>
                    <a:pt x="132568" y="5968"/>
                  </a:cubicBezTo>
                  <a:cubicBezTo>
                    <a:pt x="132533" y="5557"/>
                    <a:pt x="132498" y="5145"/>
                    <a:pt x="132474" y="4733"/>
                  </a:cubicBezTo>
                  <a:lnTo>
                    <a:pt x="132498" y="4685"/>
                  </a:lnTo>
                  <a:lnTo>
                    <a:pt x="132498" y="4685"/>
                  </a:lnTo>
                  <a:cubicBezTo>
                    <a:pt x="132488" y="4695"/>
                    <a:pt x="132477" y="4705"/>
                    <a:pt x="132467" y="4716"/>
                  </a:cubicBezTo>
                  <a:cubicBezTo>
                    <a:pt x="132320" y="2553"/>
                    <a:pt x="132250" y="548"/>
                    <a:pt x="132250" y="548"/>
                  </a:cubicBezTo>
                  <a:cubicBezTo>
                    <a:pt x="131678" y="1360"/>
                    <a:pt x="131626" y="3394"/>
                    <a:pt x="131769" y="5532"/>
                  </a:cubicBezTo>
                  <a:cubicBezTo>
                    <a:pt x="131706" y="5619"/>
                    <a:pt x="131643" y="5707"/>
                    <a:pt x="131584" y="5797"/>
                  </a:cubicBezTo>
                  <a:cubicBezTo>
                    <a:pt x="131514" y="5469"/>
                    <a:pt x="131420" y="5204"/>
                    <a:pt x="131291" y="5023"/>
                  </a:cubicBezTo>
                  <a:cubicBezTo>
                    <a:pt x="131291" y="5023"/>
                    <a:pt x="131274" y="5564"/>
                    <a:pt x="131235" y="6341"/>
                  </a:cubicBezTo>
                  <a:cubicBezTo>
                    <a:pt x="131211" y="6376"/>
                    <a:pt x="131190" y="6411"/>
                    <a:pt x="131173" y="6446"/>
                  </a:cubicBezTo>
                  <a:lnTo>
                    <a:pt x="131009" y="6265"/>
                  </a:lnTo>
                  <a:cubicBezTo>
                    <a:pt x="130224" y="4545"/>
                    <a:pt x="129439" y="3732"/>
                    <a:pt x="129324" y="3621"/>
                  </a:cubicBezTo>
                  <a:lnTo>
                    <a:pt x="129324" y="3621"/>
                  </a:lnTo>
                  <a:cubicBezTo>
                    <a:pt x="129394" y="3690"/>
                    <a:pt x="129708" y="4067"/>
                    <a:pt x="130196" y="5476"/>
                  </a:cubicBezTo>
                  <a:cubicBezTo>
                    <a:pt x="130067" y="5361"/>
                    <a:pt x="129945" y="5271"/>
                    <a:pt x="129840" y="5190"/>
                  </a:cubicBezTo>
                  <a:cubicBezTo>
                    <a:pt x="129833" y="5082"/>
                    <a:pt x="129833" y="5023"/>
                    <a:pt x="129833" y="5023"/>
                  </a:cubicBezTo>
                  <a:cubicBezTo>
                    <a:pt x="129809" y="5058"/>
                    <a:pt x="129784" y="5096"/>
                    <a:pt x="129763" y="5135"/>
                  </a:cubicBezTo>
                  <a:cubicBezTo>
                    <a:pt x="129620" y="5030"/>
                    <a:pt x="129467" y="4936"/>
                    <a:pt x="129310" y="4852"/>
                  </a:cubicBezTo>
                  <a:lnTo>
                    <a:pt x="129310" y="4852"/>
                  </a:lnTo>
                  <a:cubicBezTo>
                    <a:pt x="129446" y="4974"/>
                    <a:pt x="129582" y="5103"/>
                    <a:pt x="129711" y="5243"/>
                  </a:cubicBezTo>
                  <a:cubicBezTo>
                    <a:pt x="129638" y="5421"/>
                    <a:pt x="129578" y="5605"/>
                    <a:pt x="129544" y="5797"/>
                  </a:cubicBezTo>
                  <a:cubicBezTo>
                    <a:pt x="129275" y="5396"/>
                    <a:pt x="128968" y="5023"/>
                    <a:pt x="128626" y="4685"/>
                  </a:cubicBezTo>
                  <a:lnTo>
                    <a:pt x="128626" y="4685"/>
                  </a:lnTo>
                  <a:cubicBezTo>
                    <a:pt x="128626" y="4685"/>
                    <a:pt x="128986" y="5320"/>
                    <a:pt x="129456" y="6443"/>
                  </a:cubicBezTo>
                  <a:cubicBezTo>
                    <a:pt x="129432" y="6690"/>
                    <a:pt x="129422" y="6962"/>
                    <a:pt x="129415" y="7245"/>
                  </a:cubicBezTo>
                  <a:cubicBezTo>
                    <a:pt x="129383" y="7245"/>
                    <a:pt x="129352" y="7252"/>
                    <a:pt x="129320" y="7262"/>
                  </a:cubicBezTo>
                  <a:cubicBezTo>
                    <a:pt x="129355" y="7301"/>
                    <a:pt x="129387" y="7346"/>
                    <a:pt x="129411" y="7395"/>
                  </a:cubicBezTo>
                  <a:cubicBezTo>
                    <a:pt x="129087" y="7810"/>
                    <a:pt x="128801" y="8256"/>
                    <a:pt x="128560" y="8727"/>
                  </a:cubicBezTo>
                  <a:cubicBezTo>
                    <a:pt x="128396" y="8424"/>
                    <a:pt x="128211" y="8127"/>
                    <a:pt x="128009" y="7848"/>
                  </a:cubicBezTo>
                  <a:cubicBezTo>
                    <a:pt x="128232" y="7545"/>
                    <a:pt x="128487" y="7266"/>
                    <a:pt x="128766" y="7015"/>
                  </a:cubicBezTo>
                  <a:lnTo>
                    <a:pt x="128766" y="7015"/>
                  </a:lnTo>
                  <a:cubicBezTo>
                    <a:pt x="128644" y="7077"/>
                    <a:pt x="128522" y="7154"/>
                    <a:pt x="128410" y="7238"/>
                  </a:cubicBezTo>
                  <a:cubicBezTo>
                    <a:pt x="128483" y="7158"/>
                    <a:pt x="128560" y="7084"/>
                    <a:pt x="128640" y="7015"/>
                  </a:cubicBezTo>
                  <a:lnTo>
                    <a:pt x="128640" y="7015"/>
                  </a:lnTo>
                  <a:cubicBezTo>
                    <a:pt x="128438" y="7123"/>
                    <a:pt x="128243" y="7252"/>
                    <a:pt x="128065" y="7398"/>
                  </a:cubicBezTo>
                  <a:cubicBezTo>
                    <a:pt x="128433" y="6372"/>
                    <a:pt x="128672" y="6054"/>
                    <a:pt x="128743" y="5978"/>
                  </a:cubicBezTo>
                  <a:lnTo>
                    <a:pt x="128743" y="5978"/>
                  </a:lnTo>
                  <a:cubicBezTo>
                    <a:pt x="128582" y="6146"/>
                    <a:pt x="128432" y="6328"/>
                    <a:pt x="128295" y="6516"/>
                  </a:cubicBezTo>
                  <a:cubicBezTo>
                    <a:pt x="128459" y="6168"/>
                    <a:pt x="128570" y="6025"/>
                    <a:pt x="128616" y="5978"/>
                  </a:cubicBezTo>
                  <a:lnTo>
                    <a:pt x="128616" y="5978"/>
                  </a:lnTo>
                  <a:cubicBezTo>
                    <a:pt x="128520" y="6073"/>
                    <a:pt x="128104" y="6516"/>
                    <a:pt x="127618" y="7381"/>
                  </a:cubicBezTo>
                  <a:cubicBezTo>
                    <a:pt x="127503" y="7587"/>
                    <a:pt x="127384" y="7813"/>
                    <a:pt x="127266" y="8064"/>
                  </a:cubicBezTo>
                  <a:cubicBezTo>
                    <a:pt x="127112" y="7831"/>
                    <a:pt x="126955" y="7604"/>
                    <a:pt x="126791" y="7395"/>
                  </a:cubicBezTo>
                  <a:cubicBezTo>
                    <a:pt x="126816" y="7346"/>
                    <a:pt x="126851" y="7301"/>
                    <a:pt x="126886" y="7262"/>
                  </a:cubicBezTo>
                  <a:cubicBezTo>
                    <a:pt x="126852" y="7250"/>
                    <a:pt x="126817" y="7245"/>
                    <a:pt x="126781" y="7245"/>
                  </a:cubicBezTo>
                  <a:cubicBezTo>
                    <a:pt x="126764" y="7245"/>
                    <a:pt x="126746" y="7246"/>
                    <a:pt x="126729" y="7248"/>
                  </a:cubicBezTo>
                  <a:cubicBezTo>
                    <a:pt x="126725" y="7056"/>
                    <a:pt x="126722" y="6945"/>
                    <a:pt x="126722" y="6945"/>
                  </a:cubicBezTo>
                  <a:lnTo>
                    <a:pt x="126704" y="6969"/>
                  </a:lnTo>
                  <a:cubicBezTo>
                    <a:pt x="126743" y="6108"/>
                    <a:pt x="126739" y="5288"/>
                    <a:pt x="126652" y="4625"/>
                  </a:cubicBezTo>
                  <a:cubicBezTo>
                    <a:pt x="127109" y="3565"/>
                    <a:pt x="127440" y="2983"/>
                    <a:pt x="127440" y="2982"/>
                  </a:cubicBezTo>
                  <a:lnTo>
                    <a:pt x="127440" y="2982"/>
                  </a:lnTo>
                  <a:cubicBezTo>
                    <a:pt x="127228" y="3188"/>
                    <a:pt x="127029" y="3408"/>
                    <a:pt x="126844" y="3638"/>
                  </a:cubicBezTo>
                  <a:cubicBezTo>
                    <a:pt x="127053" y="3213"/>
                    <a:pt x="127182" y="2982"/>
                    <a:pt x="127182" y="2982"/>
                  </a:cubicBezTo>
                  <a:lnTo>
                    <a:pt x="127182" y="2982"/>
                  </a:lnTo>
                  <a:cubicBezTo>
                    <a:pt x="126928" y="3230"/>
                    <a:pt x="126687" y="3499"/>
                    <a:pt x="126474" y="3788"/>
                  </a:cubicBezTo>
                  <a:cubicBezTo>
                    <a:pt x="126422" y="3635"/>
                    <a:pt x="126352" y="3488"/>
                    <a:pt x="126265" y="3352"/>
                  </a:cubicBezTo>
                  <a:cubicBezTo>
                    <a:pt x="126265" y="3352"/>
                    <a:pt x="126258" y="3425"/>
                    <a:pt x="126254" y="3561"/>
                  </a:cubicBezTo>
                  <a:cubicBezTo>
                    <a:pt x="126223" y="3488"/>
                    <a:pt x="126185" y="3418"/>
                    <a:pt x="126136" y="3352"/>
                  </a:cubicBezTo>
                  <a:cubicBezTo>
                    <a:pt x="126136" y="3352"/>
                    <a:pt x="126125" y="3725"/>
                    <a:pt x="126097" y="4315"/>
                  </a:cubicBezTo>
                  <a:cubicBezTo>
                    <a:pt x="125668" y="4967"/>
                    <a:pt x="125299" y="5658"/>
                    <a:pt x="124985" y="6373"/>
                  </a:cubicBezTo>
                  <a:lnTo>
                    <a:pt x="124967" y="6341"/>
                  </a:lnTo>
                  <a:cubicBezTo>
                    <a:pt x="124932" y="5564"/>
                    <a:pt x="124911" y="5023"/>
                    <a:pt x="124911" y="5023"/>
                  </a:cubicBezTo>
                  <a:cubicBezTo>
                    <a:pt x="124786" y="5204"/>
                    <a:pt x="124688" y="5469"/>
                    <a:pt x="124625" y="5797"/>
                  </a:cubicBezTo>
                  <a:cubicBezTo>
                    <a:pt x="124357" y="5396"/>
                    <a:pt x="124050" y="5023"/>
                    <a:pt x="123708" y="4685"/>
                  </a:cubicBezTo>
                  <a:lnTo>
                    <a:pt x="123708" y="4685"/>
                  </a:lnTo>
                  <a:cubicBezTo>
                    <a:pt x="123708" y="4685"/>
                    <a:pt x="123938" y="5096"/>
                    <a:pt x="124277" y="5846"/>
                  </a:cubicBezTo>
                  <a:lnTo>
                    <a:pt x="124245" y="5846"/>
                  </a:lnTo>
                  <a:cubicBezTo>
                    <a:pt x="124203" y="5724"/>
                    <a:pt x="124151" y="5612"/>
                    <a:pt x="124078" y="5504"/>
                  </a:cubicBezTo>
                  <a:cubicBezTo>
                    <a:pt x="124078" y="5504"/>
                    <a:pt x="124074" y="5584"/>
                    <a:pt x="124071" y="5724"/>
                  </a:cubicBezTo>
                  <a:cubicBezTo>
                    <a:pt x="124036" y="5647"/>
                    <a:pt x="123998" y="5574"/>
                    <a:pt x="123949" y="5504"/>
                  </a:cubicBezTo>
                  <a:cubicBezTo>
                    <a:pt x="123949" y="5504"/>
                    <a:pt x="123945" y="5637"/>
                    <a:pt x="123935" y="5860"/>
                  </a:cubicBezTo>
                  <a:cubicBezTo>
                    <a:pt x="123931" y="6003"/>
                    <a:pt x="123921" y="6184"/>
                    <a:pt x="123914" y="6401"/>
                  </a:cubicBezTo>
                  <a:lnTo>
                    <a:pt x="123848" y="6366"/>
                  </a:lnTo>
                  <a:lnTo>
                    <a:pt x="123914" y="6425"/>
                  </a:lnTo>
                  <a:cubicBezTo>
                    <a:pt x="123882" y="7088"/>
                    <a:pt x="123830" y="8023"/>
                    <a:pt x="123760" y="8954"/>
                  </a:cubicBezTo>
                  <a:cubicBezTo>
                    <a:pt x="123652" y="8741"/>
                    <a:pt x="123548" y="8553"/>
                    <a:pt x="123443" y="8382"/>
                  </a:cubicBezTo>
                  <a:cubicBezTo>
                    <a:pt x="123422" y="7890"/>
                    <a:pt x="123412" y="7569"/>
                    <a:pt x="123412" y="7569"/>
                  </a:cubicBezTo>
                  <a:cubicBezTo>
                    <a:pt x="123363" y="7639"/>
                    <a:pt x="123321" y="7716"/>
                    <a:pt x="123289" y="7796"/>
                  </a:cubicBezTo>
                  <a:cubicBezTo>
                    <a:pt x="123286" y="7649"/>
                    <a:pt x="123286" y="7569"/>
                    <a:pt x="123286" y="7569"/>
                  </a:cubicBezTo>
                  <a:cubicBezTo>
                    <a:pt x="123216" y="7670"/>
                    <a:pt x="123160" y="7782"/>
                    <a:pt x="123126" y="7901"/>
                  </a:cubicBezTo>
                  <a:cubicBezTo>
                    <a:pt x="122997" y="7715"/>
                    <a:pt x="122856" y="7543"/>
                    <a:pt x="122699" y="7380"/>
                  </a:cubicBezTo>
                  <a:lnTo>
                    <a:pt x="122699" y="7380"/>
                  </a:lnTo>
                  <a:cubicBezTo>
                    <a:pt x="122754" y="7441"/>
                    <a:pt x="122880" y="7623"/>
                    <a:pt x="123077" y="8068"/>
                  </a:cubicBezTo>
                  <a:cubicBezTo>
                    <a:pt x="123035" y="8246"/>
                    <a:pt x="123003" y="8424"/>
                    <a:pt x="122986" y="8605"/>
                  </a:cubicBezTo>
                  <a:lnTo>
                    <a:pt x="122941" y="8574"/>
                  </a:lnTo>
                  <a:cubicBezTo>
                    <a:pt x="122822" y="8190"/>
                    <a:pt x="122679" y="7890"/>
                    <a:pt x="122508" y="7747"/>
                  </a:cubicBezTo>
                  <a:cubicBezTo>
                    <a:pt x="122627" y="4067"/>
                    <a:pt x="123310" y="3488"/>
                    <a:pt x="123310" y="3488"/>
                  </a:cubicBezTo>
                  <a:cubicBezTo>
                    <a:pt x="123268" y="3472"/>
                    <a:pt x="123222" y="3464"/>
                    <a:pt x="123176" y="3464"/>
                  </a:cubicBezTo>
                  <a:cubicBezTo>
                    <a:pt x="123121" y="3464"/>
                    <a:pt x="123065" y="3476"/>
                    <a:pt x="123014" y="3499"/>
                  </a:cubicBezTo>
                  <a:lnTo>
                    <a:pt x="123024" y="3488"/>
                  </a:lnTo>
                  <a:cubicBezTo>
                    <a:pt x="122975" y="3472"/>
                    <a:pt x="122926" y="3464"/>
                    <a:pt x="122879" y="3464"/>
                  </a:cubicBezTo>
                  <a:cubicBezTo>
                    <a:pt x="122202" y="3464"/>
                    <a:pt x="121791" y="5108"/>
                    <a:pt x="121556" y="6680"/>
                  </a:cubicBezTo>
                  <a:cubicBezTo>
                    <a:pt x="121395" y="6432"/>
                    <a:pt x="121225" y="6195"/>
                    <a:pt x="121040" y="5968"/>
                  </a:cubicBezTo>
                  <a:cubicBezTo>
                    <a:pt x="120823" y="3404"/>
                    <a:pt x="120726" y="548"/>
                    <a:pt x="120726" y="548"/>
                  </a:cubicBezTo>
                  <a:cubicBezTo>
                    <a:pt x="120607" y="729"/>
                    <a:pt x="120516" y="924"/>
                    <a:pt x="120457" y="1134"/>
                  </a:cubicBezTo>
                  <a:cubicBezTo>
                    <a:pt x="120443" y="767"/>
                    <a:pt x="120433" y="548"/>
                    <a:pt x="120433" y="548"/>
                  </a:cubicBezTo>
                  <a:cubicBezTo>
                    <a:pt x="119732" y="1542"/>
                    <a:pt x="119819" y="4385"/>
                    <a:pt x="120080" y="6994"/>
                  </a:cubicBezTo>
                  <a:cubicBezTo>
                    <a:pt x="119875" y="6718"/>
                    <a:pt x="119676" y="6477"/>
                    <a:pt x="119484" y="6265"/>
                  </a:cubicBezTo>
                  <a:cubicBezTo>
                    <a:pt x="119090" y="5410"/>
                    <a:pt x="118703" y="4779"/>
                    <a:pt x="118392" y="4346"/>
                  </a:cubicBezTo>
                  <a:cubicBezTo>
                    <a:pt x="118354" y="4235"/>
                    <a:pt x="118298" y="4130"/>
                    <a:pt x="118232" y="4032"/>
                  </a:cubicBezTo>
                  <a:cubicBezTo>
                    <a:pt x="118232" y="4032"/>
                    <a:pt x="118232" y="4067"/>
                    <a:pt x="118228" y="4123"/>
                  </a:cubicBezTo>
                  <a:cubicBezTo>
                    <a:pt x="118096" y="3949"/>
                    <a:pt x="117953" y="3778"/>
                    <a:pt x="117799" y="3621"/>
                  </a:cubicBezTo>
                  <a:lnTo>
                    <a:pt x="117799" y="3621"/>
                  </a:lnTo>
                  <a:cubicBezTo>
                    <a:pt x="117845" y="3670"/>
                    <a:pt x="117991" y="3844"/>
                    <a:pt x="118218" y="4336"/>
                  </a:cubicBezTo>
                  <a:cubicBezTo>
                    <a:pt x="118218" y="4388"/>
                    <a:pt x="118214" y="4447"/>
                    <a:pt x="118214" y="4507"/>
                  </a:cubicBezTo>
                  <a:cubicBezTo>
                    <a:pt x="117845" y="3966"/>
                    <a:pt x="117569" y="3684"/>
                    <a:pt x="117510" y="3621"/>
                  </a:cubicBezTo>
                  <a:lnTo>
                    <a:pt x="117510" y="3621"/>
                  </a:lnTo>
                  <a:cubicBezTo>
                    <a:pt x="117569" y="3684"/>
                    <a:pt x="117813" y="3977"/>
                    <a:pt x="118193" y="4964"/>
                  </a:cubicBezTo>
                  <a:cubicBezTo>
                    <a:pt x="118193" y="5009"/>
                    <a:pt x="118190" y="5058"/>
                    <a:pt x="118190" y="5100"/>
                  </a:cubicBezTo>
                  <a:cubicBezTo>
                    <a:pt x="118061" y="5009"/>
                    <a:pt x="117925" y="4925"/>
                    <a:pt x="117782" y="4852"/>
                  </a:cubicBezTo>
                  <a:lnTo>
                    <a:pt x="117782" y="4852"/>
                  </a:lnTo>
                  <a:cubicBezTo>
                    <a:pt x="117925" y="4971"/>
                    <a:pt x="118057" y="5100"/>
                    <a:pt x="118179" y="5239"/>
                  </a:cubicBezTo>
                  <a:lnTo>
                    <a:pt x="118179" y="5285"/>
                  </a:lnTo>
                  <a:cubicBezTo>
                    <a:pt x="117977" y="5121"/>
                    <a:pt x="117757" y="4974"/>
                    <a:pt x="117527" y="4852"/>
                  </a:cubicBezTo>
                  <a:lnTo>
                    <a:pt x="117527" y="4852"/>
                  </a:lnTo>
                  <a:cubicBezTo>
                    <a:pt x="117757" y="5054"/>
                    <a:pt x="117970" y="5278"/>
                    <a:pt x="118165" y="5515"/>
                  </a:cubicBezTo>
                  <a:cubicBezTo>
                    <a:pt x="118127" y="6324"/>
                    <a:pt x="118068" y="7367"/>
                    <a:pt x="117984" y="8361"/>
                  </a:cubicBezTo>
                  <a:cubicBezTo>
                    <a:pt x="117813" y="8560"/>
                    <a:pt x="117660" y="8773"/>
                    <a:pt x="117517" y="8992"/>
                  </a:cubicBezTo>
                  <a:cubicBezTo>
                    <a:pt x="117423" y="8818"/>
                    <a:pt x="117325" y="8668"/>
                    <a:pt x="117238" y="8532"/>
                  </a:cubicBezTo>
                  <a:cubicBezTo>
                    <a:pt x="117164" y="8089"/>
                    <a:pt x="117053" y="7656"/>
                    <a:pt x="116910" y="7231"/>
                  </a:cubicBezTo>
                  <a:cubicBezTo>
                    <a:pt x="117175" y="6854"/>
                    <a:pt x="117482" y="6509"/>
                    <a:pt x="117827" y="6202"/>
                  </a:cubicBezTo>
                  <a:lnTo>
                    <a:pt x="117827" y="6202"/>
                  </a:lnTo>
                  <a:cubicBezTo>
                    <a:pt x="117827" y="6202"/>
                    <a:pt x="117398" y="6411"/>
                    <a:pt x="116802" y="6962"/>
                  </a:cubicBezTo>
                  <a:lnTo>
                    <a:pt x="116788" y="6931"/>
                  </a:lnTo>
                  <a:cubicBezTo>
                    <a:pt x="117259" y="5529"/>
                    <a:pt x="117566" y="5155"/>
                    <a:pt x="117632" y="5093"/>
                  </a:cubicBezTo>
                  <a:lnTo>
                    <a:pt x="117632" y="5093"/>
                  </a:lnTo>
                  <a:cubicBezTo>
                    <a:pt x="117552" y="5166"/>
                    <a:pt x="117098" y="5637"/>
                    <a:pt x="116561" y="6582"/>
                  </a:cubicBezTo>
                  <a:cubicBezTo>
                    <a:pt x="116551" y="6568"/>
                    <a:pt x="116540" y="6554"/>
                    <a:pt x="116526" y="6544"/>
                  </a:cubicBezTo>
                  <a:cubicBezTo>
                    <a:pt x="116519" y="6401"/>
                    <a:pt x="116519" y="6317"/>
                    <a:pt x="116519" y="6317"/>
                  </a:cubicBezTo>
                  <a:cubicBezTo>
                    <a:pt x="116488" y="6362"/>
                    <a:pt x="116456" y="6415"/>
                    <a:pt x="116432" y="6463"/>
                  </a:cubicBezTo>
                  <a:cubicBezTo>
                    <a:pt x="116372" y="6428"/>
                    <a:pt x="116306" y="6410"/>
                    <a:pt x="116238" y="6410"/>
                  </a:cubicBezTo>
                  <a:cubicBezTo>
                    <a:pt x="116199" y="6410"/>
                    <a:pt x="116160" y="6416"/>
                    <a:pt x="116121" y="6429"/>
                  </a:cubicBezTo>
                  <a:cubicBezTo>
                    <a:pt x="116121" y="6429"/>
                    <a:pt x="116209" y="6498"/>
                    <a:pt x="116317" y="6767"/>
                  </a:cubicBezTo>
                  <a:cubicBezTo>
                    <a:pt x="116271" y="6924"/>
                    <a:pt x="116237" y="7084"/>
                    <a:pt x="116212" y="7248"/>
                  </a:cubicBezTo>
                  <a:cubicBezTo>
                    <a:pt x="116118" y="7458"/>
                    <a:pt x="116017" y="7681"/>
                    <a:pt x="115916" y="7921"/>
                  </a:cubicBezTo>
                  <a:cubicBezTo>
                    <a:pt x="115787" y="8085"/>
                    <a:pt x="115651" y="8267"/>
                    <a:pt x="115515" y="8462"/>
                  </a:cubicBezTo>
                  <a:cubicBezTo>
                    <a:pt x="115508" y="8218"/>
                    <a:pt x="115504" y="8068"/>
                    <a:pt x="115504" y="8068"/>
                  </a:cubicBezTo>
                  <a:cubicBezTo>
                    <a:pt x="115445" y="8152"/>
                    <a:pt x="115399" y="8242"/>
                    <a:pt x="115365" y="8340"/>
                  </a:cubicBezTo>
                  <a:lnTo>
                    <a:pt x="115281" y="8347"/>
                  </a:lnTo>
                  <a:cubicBezTo>
                    <a:pt x="115455" y="6687"/>
                    <a:pt x="115556" y="4890"/>
                    <a:pt x="115389" y="3628"/>
                  </a:cubicBezTo>
                  <a:cubicBezTo>
                    <a:pt x="115870" y="2519"/>
                    <a:pt x="116219" y="1905"/>
                    <a:pt x="116219" y="1905"/>
                  </a:cubicBezTo>
                  <a:lnTo>
                    <a:pt x="116219" y="1905"/>
                  </a:lnTo>
                  <a:cubicBezTo>
                    <a:pt x="115874" y="2246"/>
                    <a:pt x="115556" y="2616"/>
                    <a:pt x="115277" y="3010"/>
                  </a:cubicBezTo>
                  <a:cubicBezTo>
                    <a:pt x="115201" y="2721"/>
                    <a:pt x="115106" y="2480"/>
                    <a:pt x="114981" y="2302"/>
                  </a:cubicBezTo>
                  <a:cubicBezTo>
                    <a:pt x="114981" y="2302"/>
                    <a:pt x="114963" y="2784"/>
                    <a:pt x="114929" y="3523"/>
                  </a:cubicBezTo>
                  <a:cubicBezTo>
                    <a:pt x="114423" y="4325"/>
                    <a:pt x="113987" y="5225"/>
                    <a:pt x="113607" y="6164"/>
                  </a:cubicBezTo>
                  <a:cubicBezTo>
                    <a:pt x="113446" y="5623"/>
                    <a:pt x="113244" y="5201"/>
                    <a:pt x="113000" y="5030"/>
                  </a:cubicBezTo>
                  <a:cubicBezTo>
                    <a:pt x="112954" y="4873"/>
                    <a:pt x="112885" y="4726"/>
                    <a:pt x="112794" y="4590"/>
                  </a:cubicBezTo>
                  <a:cubicBezTo>
                    <a:pt x="112794" y="4590"/>
                    <a:pt x="112790" y="4726"/>
                    <a:pt x="112783" y="4953"/>
                  </a:cubicBezTo>
                  <a:cubicBezTo>
                    <a:pt x="112770" y="4951"/>
                    <a:pt x="112756" y="4950"/>
                    <a:pt x="112743" y="4950"/>
                  </a:cubicBezTo>
                  <a:cubicBezTo>
                    <a:pt x="112704" y="4950"/>
                    <a:pt x="112666" y="4958"/>
                    <a:pt x="112630" y="4971"/>
                  </a:cubicBezTo>
                  <a:cubicBezTo>
                    <a:pt x="112630" y="4971"/>
                    <a:pt x="112689" y="5016"/>
                    <a:pt x="112773" y="5183"/>
                  </a:cubicBezTo>
                  <a:cubicBezTo>
                    <a:pt x="112749" y="5801"/>
                    <a:pt x="112700" y="6840"/>
                    <a:pt x="112619" y="7921"/>
                  </a:cubicBezTo>
                  <a:cubicBezTo>
                    <a:pt x="112515" y="8075"/>
                    <a:pt x="112400" y="8253"/>
                    <a:pt x="112271" y="8466"/>
                  </a:cubicBezTo>
                  <a:lnTo>
                    <a:pt x="112197" y="8518"/>
                  </a:lnTo>
                  <a:cubicBezTo>
                    <a:pt x="112180" y="8225"/>
                    <a:pt x="112166" y="7953"/>
                    <a:pt x="112159" y="7712"/>
                  </a:cubicBezTo>
                  <a:cubicBezTo>
                    <a:pt x="112278" y="7482"/>
                    <a:pt x="112354" y="7388"/>
                    <a:pt x="112382" y="7363"/>
                  </a:cubicBezTo>
                  <a:cubicBezTo>
                    <a:pt x="112384" y="7361"/>
                    <a:pt x="112385" y="7360"/>
                    <a:pt x="112385" y="7360"/>
                  </a:cubicBezTo>
                  <a:lnTo>
                    <a:pt x="112385" y="7360"/>
                  </a:lnTo>
                  <a:cubicBezTo>
                    <a:pt x="112384" y="7360"/>
                    <a:pt x="112267" y="7485"/>
                    <a:pt x="112156" y="7622"/>
                  </a:cubicBezTo>
                  <a:cubicBezTo>
                    <a:pt x="112128" y="7119"/>
                    <a:pt x="112121" y="6791"/>
                    <a:pt x="112121" y="6791"/>
                  </a:cubicBezTo>
                  <a:cubicBezTo>
                    <a:pt x="112079" y="6851"/>
                    <a:pt x="112047" y="6913"/>
                    <a:pt x="112020" y="6980"/>
                  </a:cubicBezTo>
                  <a:cubicBezTo>
                    <a:pt x="111988" y="6111"/>
                    <a:pt x="111876" y="5393"/>
                    <a:pt x="111615" y="5023"/>
                  </a:cubicBezTo>
                  <a:cubicBezTo>
                    <a:pt x="111615" y="5023"/>
                    <a:pt x="111573" y="6191"/>
                    <a:pt x="111493" y="7587"/>
                  </a:cubicBezTo>
                  <a:cubicBezTo>
                    <a:pt x="111437" y="7440"/>
                    <a:pt x="111367" y="7297"/>
                    <a:pt x="111284" y="7168"/>
                  </a:cubicBezTo>
                  <a:cubicBezTo>
                    <a:pt x="111270" y="6418"/>
                    <a:pt x="111196" y="5766"/>
                    <a:pt x="111029" y="5326"/>
                  </a:cubicBezTo>
                  <a:cubicBezTo>
                    <a:pt x="111231" y="4911"/>
                    <a:pt x="111357" y="4685"/>
                    <a:pt x="111357" y="4685"/>
                  </a:cubicBezTo>
                  <a:lnTo>
                    <a:pt x="111357" y="4685"/>
                  </a:lnTo>
                  <a:cubicBezTo>
                    <a:pt x="111210" y="4831"/>
                    <a:pt x="111074" y="4981"/>
                    <a:pt x="110942" y="5138"/>
                  </a:cubicBezTo>
                  <a:cubicBezTo>
                    <a:pt x="110924" y="5096"/>
                    <a:pt x="110900" y="5058"/>
                    <a:pt x="110872" y="5023"/>
                  </a:cubicBezTo>
                  <a:cubicBezTo>
                    <a:pt x="110872" y="5023"/>
                    <a:pt x="110872" y="5096"/>
                    <a:pt x="110868" y="5225"/>
                  </a:cubicBezTo>
                  <a:cubicBezTo>
                    <a:pt x="110718" y="5407"/>
                    <a:pt x="110575" y="5598"/>
                    <a:pt x="110439" y="5797"/>
                  </a:cubicBezTo>
                  <a:cubicBezTo>
                    <a:pt x="110432" y="5745"/>
                    <a:pt x="110418" y="5693"/>
                    <a:pt x="110405" y="5640"/>
                  </a:cubicBezTo>
                  <a:cubicBezTo>
                    <a:pt x="111067" y="4249"/>
                    <a:pt x="111863" y="3045"/>
                    <a:pt x="112808" y="2219"/>
                  </a:cubicBezTo>
                  <a:lnTo>
                    <a:pt x="112808" y="2219"/>
                  </a:lnTo>
                  <a:cubicBezTo>
                    <a:pt x="112808" y="2219"/>
                    <a:pt x="111287" y="2955"/>
                    <a:pt x="109731" y="5260"/>
                  </a:cubicBezTo>
                  <a:cubicBezTo>
                    <a:pt x="109529" y="4995"/>
                    <a:pt x="109309" y="4740"/>
                    <a:pt x="109072" y="4507"/>
                  </a:cubicBezTo>
                  <a:lnTo>
                    <a:pt x="109072" y="4507"/>
                  </a:lnTo>
                  <a:cubicBezTo>
                    <a:pt x="109072" y="4507"/>
                    <a:pt x="109267" y="4859"/>
                    <a:pt x="109564" y="5504"/>
                  </a:cubicBezTo>
                  <a:cubicBezTo>
                    <a:pt x="109292" y="5926"/>
                    <a:pt x="109044" y="6362"/>
                    <a:pt x="108814" y="6809"/>
                  </a:cubicBezTo>
                  <a:cubicBezTo>
                    <a:pt x="108605" y="6488"/>
                    <a:pt x="108395" y="6198"/>
                    <a:pt x="108186" y="5937"/>
                  </a:cubicBezTo>
                  <a:cubicBezTo>
                    <a:pt x="108915" y="4001"/>
                    <a:pt x="109543" y="2888"/>
                    <a:pt x="109543" y="2888"/>
                  </a:cubicBezTo>
                  <a:lnTo>
                    <a:pt x="109543" y="2888"/>
                  </a:lnTo>
                  <a:cubicBezTo>
                    <a:pt x="108849" y="3561"/>
                    <a:pt x="108256" y="4440"/>
                    <a:pt x="107754" y="5424"/>
                  </a:cubicBezTo>
                  <a:cubicBezTo>
                    <a:pt x="106739" y="4298"/>
                    <a:pt x="105929" y="3900"/>
                    <a:pt x="105929" y="3900"/>
                  </a:cubicBezTo>
                  <a:lnTo>
                    <a:pt x="105929" y="3900"/>
                  </a:lnTo>
                  <a:cubicBezTo>
                    <a:pt x="106439" y="4350"/>
                    <a:pt x="106899" y="4918"/>
                    <a:pt x="107318" y="5571"/>
                  </a:cubicBezTo>
                  <a:cubicBezTo>
                    <a:pt x="107073" y="5707"/>
                    <a:pt x="106875" y="6097"/>
                    <a:pt x="106714" y="6613"/>
                  </a:cubicBezTo>
                  <a:lnTo>
                    <a:pt x="106529" y="6826"/>
                  </a:lnTo>
                  <a:cubicBezTo>
                    <a:pt x="106477" y="6212"/>
                    <a:pt x="106365" y="5710"/>
                    <a:pt x="106160" y="5424"/>
                  </a:cubicBezTo>
                  <a:cubicBezTo>
                    <a:pt x="106160" y="5424"/>
                    <a:pt x="106128" y="6324"/>
                    <a:pt x="106062" y="7482"/>
                  </a:cubicBezTo>
                  <a:lnTo>
                    <a:pt x="105905" y="7737"/>
                  </a:lnTo>
                  <a:cubicBezTo>
                    <a:pt x="105814" y="7604"/>
                    <a:pt x="105720" y="7475"/>
                    <a:pt x="105619" y="7353"/>
                  </a:cubicBezTo>
                  <a:cubicBezTo>
                    <a:pt x="105504" y="5933"/>
                    <a:pt x="105434" y="4465"/>
                    <a:pt x="105399" y="3645"/>
                  </a:cubicBezTo>
                  <a:cubicBezTo>
                    <a:pt x="105493" y="3457"/>
                    <a:pt x="105563" y="3401"/>
                    <a:pt x="105563" y="3401"/>
                  </a:cubicBezTo>
                  <a:cubicBezTo>
                    <a:pt x="105522" y="3388"/>
                    <a:pt x="105478" y="3381"/>
                    <a:pt x="105435" y="3381"/>
                  </a:cubicBezTo>
                  <a:cubicBezTo>
                    <a:pt x="105419" y="3381"/>
                    <a:pt x="105404" y="3382"/>
                    <a:pt x="105389" y="3384"/>
                  </a:cubicBezTo>
                  <a:cubicBezTo>
                    <a:pt x="105378" y="3129"/>
                    <a:pt x="105375" y="2982"/>
                    <a:pt x="105375" y="2982"/>
                  </a:cubicBezTo>
                  <a:cubicBezTo>
                    <a:pt x="105274" y="3132"/>
                    <a:pt x="105200" y="3296"/>
                    <a:pt x="105148" y="3471"/>
                  </a:cubicBezTo>
                  <a:cubicBezTo>
                    <a:pt x="104928" y="3628"/>
                    <a:pt x="104743" y="3959"/>
                    <a:pt x="104586" y="4399"/>
                  </a:cubicBezTo>
                  <a:cubicBezTo>
                    <a:pt x="104541" y="4269"/>
                    <a:pt x="104478" y="4144"/>
                    <a:pt x="104402" y="4032"/>
                  </a:cubicBezTo>
                  <a:cubicBezTo>
                    <a:pt x="104402" y="4032"/>
                    <a:pt x="104388" y="4378"/>
                    <a:pt x="104367" y="4918"/>
                  </a:cubicBezTo>
                  <a:cubicBezTo>
                    <a:pt x="103983" y="3935"/>
                    <a:pt x="103540" y="2986"/>
                    <a:pt x="103027" y="2131"/>
                  </a:cubicBezTo>
                  <a:cubicBezTo>
                    <a:pt x="102982" y="1127"/>
                    <a:pt x="102957" y="443"/>
                    <a:pt x="102957" y="443"/>
                  </a:cubicBezTo>
                  <a:cubicBezTo>
                    <a:pt x="102790" y="680"/>
                    <a:pt x="102671" y="1019"/>
                    <a:pt x="102584" y="1434"/>
                  </a:cubicBezTo>
                  <a:cubicBezTo>
                    <a:pt x="102235" y="921"/>
                    <a:pt x="101841" y="440"/>
                    <a:pt x="101402" y="4"/>
                  </a:cubicBezTo>
                  <a:lnTo>
                    <a:pt x="101402" y="4"/>
                  </a:lnTo>
                  <a:cubicBezTo>
                    <a:pt x="101402" y="4"/>
                    <a:pt x="101855" y="809"/>
                    <a:pt x="102462" y="2253"/>
                  </a:cubicBezTo>
                  <a:cubicBezTo>
                    <a:pt x="102354" y="3439"/>
                    <a:pt x="102417" y="4960"/>
                    <a:pt x="102553" y="6443"/>
                  </a:cubicBezTo>
                  <a:cubicBezTo>
                    <a:pt x="102507" y="6421"/>
                    <a:pt x="102458" y="6410"/>
                    <a:pt x="102407" y="6410"/>
                  </a:cubicBezTo>
                  <a:cubicBezTo>
                    <a:pt x="102368" y="6410"/>
                    <a:pt x="102329" y="6416"/>
                    <a:pt x="102291" y="6429"/>
                  </a:cubicBezTo>
                  <a:cubicBezTo>
                    <a:pt x="102291" y="6429"/>
                    <a:pt x="102459" y="6568"/>
                    <a:pt x="102626" y="7186"/>
                  </a:cubicBezTo>
                  <a:cubicBezTo>
                    <a:pt x="102644" y="7367"/>
                    <a:pt x="102668" y="7541"/>
                    <a:pt x="102685" y="7719"/>
                  </a:cubicBezTo>
                  <a:cubicBezTo>
                    <a:pt x="102441" y="7322"/>
                    <a:pt x="102173" y="6941"/>
                    <a:pt x="101876" y="6582"/>
                  </a:cubicBezTo>
                  <a:cubicBezTo>
                    <a:pt x="101803" y="6408"/>
                    <a:pt x="101730" y="6237"/>
                    <a:pt x="101656" y="6076"/>
                  </a:cubicBezTo>
                  <a:cubicBezTo>
                    <a:pt x="102047" y="5183"/>
                    <a:pt x="102326" y="4685"/>
                    <a:pt x="102326" y="4685"/>
                  </a:cubicBezTo>
                  <a:lnTo>
                    <a:pt x="102326" y="4685"/>
                  </a:lnTo>
                  <a:cubicBezTo>
                    <a:pt x="102012" y="4995"/>
                    <a:pt x="101726" y="5337"/>
                    <a:pt x="101472" y="5703"/>
                  </a:cubicBezTo>
                  <a:cubicBezTo>
                    <a:pt x="101405" y="5571"/>
                    <a:pt x="101343" y="5441"/>
                    <a:pt x="101276" y="5323"/>
                  </a:cubicBezTo>
                  <a:cubicBezTo>
                    <a:pt x="101238" y="5215"/>
                    <a:pt x="101182" y="5114"/>
                    <a:pt x="101119" y="5023"/>
                  </a:cubicBezTo>
                  <a:lnTo>
                    <a:pt x="101119" y="5047"/>
                  </a:lnTo>
                  <a:cubicBezTo>
                    <a:pt x="100561" y="4092"/>
                    <a:pt x="100097" y="3614"/>
                    <a:pt x="100017" y="3534"/>
                  </a:cubicBezTo>
                  <a:lnTo>
                    <a:pt x="100017" y="3534"/>
                  </a:lnTo>
                  <a:cubicBezTo>
                    <a:pt x="100090" y="3610"/>
                    <a:pt x="100429" y="4022"/>
                    <a:pt x="100962" y="5605"/>
                  </a:cubicBezTo>
                  <a:cubicBezTo>
                    <a:pt x="100300" y="4999"/>
                    <a:pt x="99832" y="4772"/>
                    <a:pt x="99832" y="4772"/>
                  </a:cubicBezTo>
                  <a:lnTo>
                    <a:pt x="99832" y="4772"/>
                  </a:lnTo>
                  <a:cubicBezTo>
                    <a:pt x="100240" y="5135"/>
                    <a:pt x="100600" y="5546"/>
                    <a:pt x="100906" y="5993"/>
                  </a:cubicBezTo>
                  <a:cubicBezTo>
                    <a:pt x="100791" y="6115"/>
                    <a:pt x="100408" y="6540"/>
                    <a:pt x="99958" y="7325"/>
                  </a:cubicBezTo>
                  <a:cubicBezTo>
                    <a:pt x="99951" y="7304"/>
                    <a:pt x="99940" y="7290"/>
                    <a:pt x="99930" y="7276"/>
                  </a:cubicBezTo>
                  <a:cubicBezTo>
                    <a:pt x="99902" y="6701"/>
                    <a:pt x="99888" y="6317"/>
                    <a:pt x="99888" y="6317"/>
                  </a:cubicBezTo>
                  <a:cubicBezTo>
                    <a:pt x="99783" y="6488"/>
                    <a:pt x="99707" y="6676"/>
                    <a:pt x="99661" y="6875"/>
                  </a:cubicBezTo>
                  <a:cubicBezTo>
                    <a:pt x="99445" y="6568"/>
                    <a:pt x="99201" y="6279"/>
                    <a:pt x="98929" y="6017"/>
                  </a:cubicBezTo>
                  <a:lnTo>
                    <a:pt x="98929" y="6017"/>
                  </a:lnTo>
                  <a:cubicBezTo>
                    <a:pt x="98929" y="6017"/>
                    <a:pt x="99201" y="6495"/>
                    <a:pt x="99574" y="7353"/>
                  </a:cubicBezTo>
                  <a:cubicBezTo>
                    <a:pt x="99571" y="7377"/>
                    <a:pt x="99571" y="7395"/>
                    <a:pt x="99567" y="7416"/>
                  </a:cubicBezTo>
                  <a:cubicBezTo>
                    <a:pt x="99474" y="7306"/>
                    <a:pt x="99370" y="7244"/>
                    <a:pt x="99257" y="7244"/>
                  </a:cubicBezTo>
                  <a:cubicBezTo>
                    <a:pt x="99222" y="7244"/>
                    <a:pt x="99186" y="7250"/>
                    <a:pt x="99149" y="7262"/>
                  </a:cubicBezTo>
                  <a:cubicBezTo>
                    <a:pt x="99149" y="7262"/>
                    <a:pt x="99340" y="7430"/>
                    <a:pt x="99515" y="8190"/>
                  </a:cubicBezTo>
                  <a:lnTo>
                    <a:pt x="99501" y="8218"/>
                  </a:lnTo>
                  <a:cubicBezTo>
                    <a:pt x="99396" y="8337"/>
                    <a:pt x="99288" y="8462"/>
                    <a:pt x="99173" y="8602"/>
                  </a:cubicBezTo>
                  <a:cubicBezTo>
                    <a:pt x="99152" y="7939"/>
                    <a:pt x="99065" y="7384"/>
                    <a:pt x="98883" y="7049"/>
                  </a:cubicBezTo>
                  <a:cubicBezTo>
                    <a:pt x="98925" y="6157"/>
                    <a:pt x="98922" y="5309"/>
                    <a:pt x="98835" y="4625"/>
                  </a:cubicBezTo>
                  <a:cubicBezTo>
                    <a:pt x="99288" y="3565"/>
                    <a:pt x="99619" y="2983"/>
                    <a:pt x="99619" y="2982"/>
                  </a:cubicBezTo>
                  <a:lnTo>
                    <a:pt x="99619" y="2982"/>
                  </a:lnTo>
                  <a:cubicBezTo>
                    <a:pt x="99292" y="3307"/>
                    <a:pt x="98992" y="3659"/>
                    <a:pt x="98726" y="4036"/>
                  </a:cubicBezTo>
                  <a:cubicBezTo>
                    <a:pt x="98657" y="3753"/>
                    <a:pt x="98563" y="3523"/>
                    <a:pt x="98447" y="3352"/>
                  </a:cubicBezTo>
                  <a:cubicBezTo>
                    <a:pt x="98447" y="3352"/>
                    <a:pt x="98430" y="3820"/>
                    <a:pt x="98395" y="4524"/>
                  </a:cubicBezTo>
                  <a:cubicBezTo>
                    <a:pt x="97938" y="5267"/>
                    <a:pt x="97547" y="6045"/>
                    <a:pt x="97220" y="6854"/>
                  </a:cubicBezTo>
                  <a:lnTo>
                    <a:pt x="97139" y="6917"/>
                  </a:lnTo>
                  <a:cubicBezTo>
                    <a:pt x="96955" y="6331"/>
                    <a:pt x="96724" y="5898"/>
                    <a:pt x="96428" y="5843"/>
                  </a:cubicBezTo>
                  <a:cubicBezTo>
                    <a:pt x="96386" y="5721"/>
                    <a:pt x="96330" y="5605"/>
                    <a:pt x="96257" y="5501"/>
                  </a:cubicBezTo>
                  <a:cubicBezTo>
                    <a:pt x="96257" y="5501"/>
                    <a:pt x="96253" y="5633"/>
                    <a:pt x="96243" y="5853"/>
                  </a:cubicBezTo>
                  <a:cubicBezTo>
                    <a:pt x="96236" y="6108"/>
                    <a:pt x="96219" y="6477"/>
                    <a:pt x="96198" y="6913"/>
                  </a:cubicBezTo>
                  <a:lnTo>
                    <a:pt x="96152" y="6872"/>
                  </a:lnTo>
                  <a:lnTo>
                    <a:pt x="96152" y="6872"/>
                  </a:lnTo>
                  <a:lnTo>
                    <a:pt x="96198" y="6948"/>
                  </a:lnTo>
                  <a:cubicBezTo>
                    <a:pt x="96180" y="7255"/>
                    <a:pt x="96163" y="7590"/>
                    <a:pt x="96138" y="7942"/>
                  </a:cubicBezTo>
                  <a:cubicBezTo>
                    <a:pt x="96027" y="8075"/>
                    <a:pt x="95919" y="8221"/>
                    <a:pt x="95803" y="8375"/>
                  </a:cubicBezTo>
                  <a:lnTo>
                    <a:pt x="95612" y="8120"/>
                  </a:lnTo>
                  <a:cubicBezTo>
                    <a:pt x="95598" y="7778"/>
                    <a:pt x="95591" y="7562"/>
                    <a:pt x="95591" y="7562"/>
                  </a:cubicBezTo>
                  <a:cubicBezTo>
                    <a:pt x="95521" y="7667"/>
                    <a:pt x="95469" y="7778"/>
                    <a:pt x="95434" y="7901"/>
                  </a:cubicBezTo>
                  <a:cubicBezTo>
                    <a:pt x="95326" y="7768"/>
                    <a:pt x="95221" y="7646"/>
                    <a:pt x="95120" y="7538"/>
                  </a:cubicBezTo>
                  <a:cubicBezTo>
                    <a:pt x="95326" y="7105"/>
                    <a:pt x="95455" y="6872"/>
                    <a:pt x="95455" y="6872"/>
                  </a:cubicBezTo>
                  <a:lnTo>
                    <a:pt x="95455" y="6872"/>
                  </a:lnTo>
                  <a:cubicBezTo>
                    <a:pt x="95287" y="7036"/>
                    <a:pt x="95130" y="7210"/>
                    <a:pt x="94984" y="7398"/>
                  </a:cubicBezTo>
                  <a:cubicBezTo>
                    <a:pt x="94893" y="7301"/>
                    <a:pt x="94802" y="7213"/>
                    <a:pt x="94715" y="7137"/>
                  </a:cubicBezTo>
                  <a:cubicBezTo>
                    <a:pt x="94890" y="3994"/>
                    <a:pt x="95493" y="3481"/>
                    <a:pt x="95493" y="3481"/>
                  </a:cubicBezTo>
                  <a:cubicBezTo>
                    <a:pt x="95444" y="3465"/>
                    <a:pt x="95396" y="3457"/>
                    <a:pt x="95350" y="3457"/>
                  </a:cubicBezTo>
                  <a:cubicBezTo>
                    <a:pt x="94691" y="3457"/>
                    <a:pt x="94280" y="5038"/>
                    <a:pt x="94038" y="6582"/>
                  </a:cubicBezTo>
                  <a:cubicBezTo>
                    <a:pt x="93923" y="6498"/>
                    <a:pt x="93801" y="6425"/>
                    <a:pt x="93676" y="6359"/>
                  </a:cubicBezTo>
                  <a:lnTo>
                    <a:pt x="93676" y="6359"/>
                  </a:lnTo>
                  <a:cubicBezTo>
                    <a:pt x="93794" y="6463"/>
                    <a:pt x="93906" y="6579"/>
                    <a:pt x="94021" y="6697"/>
                  </a:cubicBezTo>
                  <a:lnTo>
                    <a:pt x="93969" y="7056"/>
                  </a:lnTo>
                  <a:cubicBezTo>
                    <a:pt x="93752" y="6673"/>
                    <a:pt x="93501" y="6307"/>
                    <a:pt x="93222" y="5965"/>
                  </a:cubicBezTo>
                  <a:cubicBezTo>
                    <a:pt x="93187" y="5553"/>
                    <a:pt x="93156" y="5138"/>
                    <a:pt x="93128" y="4730"/>
                  </a:cubicBezTo>
                  <a:lnTo>
                    <a:pt x="93153" y="4681"/>
                  </a:lnTo>
                  <a:lnTo>
                    <a:pt x="93153" y="4681"/>
                  </a:lnTo>
                  <a:lnTo>
                    <a:pt x="93128" y="4712"/>
                  </a:lnTo>
                  <a:cubicBezTo>
                    <a:pt x="92975" y="2550"/>
                    <a:pt x="92905" y="544"/>
                    <a:pt x="92905" y="544"/>
                  </a:cubicBezTo>
                  <a:cubicBezTo>
                    <a:pt x="92333" y="1353"/>
                    <a:pt x="92284" y="3391"/>
                    <a:pt x="92424" y="5529"/>
                  </a:cubicBezTo>
                  <a:cubicBezTo>
                    <a:pt x="92364" y="5616"/>
                    <a:pt x="92298" y="5703"/>
                    <a:pt x="92239" y="5794"/>
                  </a:cubicBezTo>
                  <a:cubicBezTo>
                    <a:pt x="92172" y="5466"/>
                    <a:pt x="92075" y="5201"/>
                    <a:pt x="91946" y="5016"/>
                  </a:cubicBezTo>
                  <a:cubicBezTo>
                    <a:pt x="91946" y="5016"/>
                    <a:pt x="91928" y="5557"/>
                    <a:pt x="91890" y="6338"/>
                  </a:cubicBezTo>
                  <a:cubicBezTo>
                    <a:pt x="91872" y="6373"/>
                    <a:pt x="91848" y="6408"/>
                    <a:pt x="91827" y="6443"/>
                  </a:cubicBezTo>
                  <a:lnTo>
                    <a:pt x="91667" y="6261"/>
                  </a:lnTo>
                  <a:cubicBezTo>
                    <a:pt x="90878" y="4538"/>
                    <a:pt x="90086" y="3722"/>
                    <a:pt x="89982" y="3617"/>
                  </a:cubicBezTo>
                  <a:lnTo>
                    <a:pt x="89982" y="3617"/>
                  </a:lnTo>
                  <a:cubicBezTo>
                    <a:pt x="90048" y="3687"/>
                    <a:pt x="90362" y="4064"/>
                    <a:pt x="90850" y="5469"/>
                  </a:cubicBezTo>
                  <a:cubicBezTo>
                    <a:pt x="90721" y="5358"/>
                    <a:pt x="90603" y="5267"/>
                    <a:pt x="90495" y="5187"/>
                  </a:cubicBezTo>
                  <a:cubicBezTo>
                    <a:pt x="90488" y="5079"/>
                    <a:pt x="90488" y="5016"/>
                    <a:pt x="90488" y="5016"/>
                  </a:cubicBezTo>
                  <a:cubicBezTo>
                    <a:pt x="90463" y="5054"/>
                    <a:pt x="90439" y="5089"/>
                    <a:pt x="90418" y="5131"/>
                  </a:cubicBezTo>
                  <a:cubicBezTo>
                    <a:pt x="90275" y="5026"/>
                    <a:pt x="90125" y="4932"/>
                    <a:pt x="89964" y="4849"/>
                  </a:cubicBezTo>
                  <a:lnTo>
                    <a:pt x="89964" y="4849"/>
                  </a:lnTo>
                  <a:cubicBezTo>
                    <a:pt x="90104" y="4971"/>
                    <a:pt x="90236" y="5100"/>
                    <a:pt x="90366" y="5239"/>
                  </a:cubicBezTo>
                  <a:cubicBezTo>
                    <a:pt x="90292" y="5417"/>
                    <a:pt x="90233" y="5602"/>
                    <a:pt x="90198" y="5794"/>
                  </a:cubicBezTo>
                  <a:cubicBezTo>
                    <a:pt x="89930" y="5393"/>
                    <a:pt x="89626" y="5019"/>
                    <a:pt x="89284" y="4681"/>
                  </a:cubicBezTo>
                  <a:lnTo>
                    <a:pt x="89284" y="4681"/>
                  </a:lnTo>
                  <a:cubicBezTo>
                    <a:pt x="89284" y="4681"/>
                    <a:pt x="89640" y="5313"/>
                    <a:pt x="90111" y="6439"/>
                  </a:cubicBezTo>
                  <a:cubicBezTo>
                    <a:pt x="90086" y="6687"/>
                    <a:pt x="90076" y="6959"/>
                    <a:pt x="90076" y="7241"/>
                  </a:cubicBezTo>
                  <a:cubicBezTo>
                    <a:pt x="90041" y="7241"/>
                    <a:pt x="90006" y="7245"/>
                    <a:pt x="89975" y="7259"/>
                  </a:cubicBezTo>
                  <a:cubicBezTo>
                    <a:pt x="90013" y="7297"/>
                    <a:pt x="90045" y="7342"/>
                    <a:pt x="90069" y="7388"/>
                  </a:cubicBezTo>
                  <a:cubicBezTo>
                    <a:pt x="89741" y="7803"/>
                    <a:pt x="89455" y="8249"/>
                    <a:pt x="89214" y="8724"/>
                  </a:cubicBezTo>
                  <a:cubicBezTo>
                    <a:pt x="89051" y="8417"/>
                    <a:pt x="88866" y="8124"/>
                    <a:pt x="88663" y="7841"/>
                  </a:cubicBezTo>
                  <a:cubicBezTo>
                    <a:pt x="88887" y="7538"/>
                    <a:pt x="89141" y="7259"/>
                    <a:pt x="89420" y="7011"/>
                  </a:cubicBezTo>
                  <a:lnTo>
                    <a:pt x="89420" y="7011"/>
                  </a:lnTo>
                  <a:cubicBezTo>
                    <a:pt x="89420" y="7011"/>
                    <a:pt x="89120" y="7158"/>
                    <a:pt x="88667" y="7538"/>
                  </a:cubicBezTo>
                  <a:cubicBezTo>
                    <a:pt x="89085" y="6341"/>
                    <a:pt x="89351" y="6024"/>
                    <a:pt x="89406" y="5965"/>
                  </a:cubicBezTo>
                  <a:lnTo>
                    <a:pt x="89406" y="5965"/>
                  </a:lnTo>
                  <a:cubicBezTo>
                    <a:pt x="89333" y="6038"/>
                    <a:pt x="88880" y="6505"/>
                    <a:pt x="88353" y="7458"/>
                  </a:cubicBezTo>
                  <a:lnTo>
                    <a:pt x="88255" y="7360"/>
                  </a:lnTo>
                  <a:lnTo>
                    <a:pt x="88255" y="7360"/>
                  </a:lnTo>
                  <a:cubicBezTo>
                    <a:pt x="88290" y="7395"/>
                    <a:pt x="88318" y="7430"/>
                    <a:pt x="88342" y="7472"/>
                  </a:cubicBezTo>
                  <a:cubicBezTo>
                    <a:pt x="88231" y="7681"/>
                    <a:pt x="88112" y="7921"/>
                    <a:pt x="87990" y="8180"/>
                  </a:cubicBezTo>
                  <a:cubicBezTo>
                    <a:pt x="87826" y="7904"/>
                    <a:pt x="87645" y="7642"/>
                    <a:pt x="87450" y="7388"/>
                  </a:cubicBezTo>
                  <a:cubicBezTo>
                    <a:pt x="87477" y="7342"/>
                    <a:pt x="87505" y="7297"/>
                    <a:pt x="87540" y="7259"/>
                  </a:cubicBezTo>
                  <a:cubicBezTo>
                    <a:pt x="87507" y="7247"/>
                    <a:pt x="87472" y="7241"/>
                    <a:pt x="87437" y="7241"/>
                  </a:cubicBezTo>
                  <a:cubicBezTo>
                    <a:pt x="87421" y="7241"/>
                    <a:pt x="87406" y="7243"/>
                    <a:pt x="87390" y="7245"/>
                  </a:cubicBezTo>
                  <a:cubicBezTo>
                    <a:pt x="87380" y="7053"/>
                    <a:pt x="87376" y="6941"/>
                    <a:pt x="87376" y="6941"/>
                  </a:cubicBezTo>
                  <a:lnTo>
                    <a:pt x="87362" y="6966"/>
                  </a:lnTo>
                  <a:cubicBezTo>
                    <a:pt x="87397" y="6104"/>
                    <a:pt x="87394" y="5285"/>
                    <a:pt x="87306" y="4622"/>
                  </a:cubicBezTo>
                  <a:cubicBezTo>
                    <a:pt x="87763" y="3562"/>
                    <a:pt x="88095" y="2976"/>
                    <a:pt x="88095" y="2975"/>
                  </a:cubicBezTo>
                  <a:lnTo>
                    <a:pt x="88095" y="2975"/>
                  </a:lnTo>
                  <a:cubicBezTo>
                    <a:pt x="87994" y="3073"/>
                    <a:pt x="87899" y="3178"/>
                    <a:pt x="87802" y="3282"/>
                  </a:cubicBezTo>
                  <a:cubicBezTo>
                    <a:pt x="87903" y="3080"/>
                    <a:pt x="87966" y="2975"/>
                    <a:pt x="87966" y="2975"/>
                  </a:cubicBezTo>
                  <a:lnTo>
                    <a:pt x="87966" y="2975"/>
                  </a:lnTo>
                  <a:cubicBezTo>
                    <a:pt x="87673" y="3261"/>
                    <a:pt x="87408" y="3572"/>
                    <a:pt x="87167" y="3900"/>
                  </a:cubicBezTo>
                  <a:cubicBezTo>
                    <a:pt x="87115" y="3704"/>
                    <a:pt x="87031" y="3516"/>
                    <a:pt x="86919" y="3349"/>
                  </a:cubicBezTo>
                  <a:cubicBezTo>
                    <a:pt x="86919" y="3349"/>
                    <a:pt x="86905" y="3722"/>
                    <a:pt x="86877" y="4311"/>
                  </a:cubicBezTo>
                  <a:cubicBezTo>
                    <a:pt x="86438" y="4971"/>
                    <a:pt x="86054" y="5710"/>
                    <a:pt x="85716" y="6495"/>
                  </a:cubicBezTo>
                  <a:cubicBezTo>
                    <a:pt x="85688" y="6443"/>
                    <a:pt x="85657" y="6390"/>
                    <a:pt x="85629" y="6338"/>
                  </a:cubicBezTo>
                  <a:cubicBezTo>
                    <a:pt x="85587" y="5557"/>
                    <a:pt x="85569" y="5016"/>
                    <a:pt x="85569" y="5016"/>
                  </a:cubicBezTo>
                  <a:cubicBezTo>
                    <a:pt x="85440" y="5201"/>
                    <a:pt x="85343" y="5466"/>
                    <a:pt x="85280" y="5794"/>
                  </a:cubicBezTo>
                  <a:cubicBezTo>
                    <a:pt x="85011" y="5393"/>
                    <a:pt x="84704" y="5019"/>
                    <a:pt x="84363" y="4681"/>
                  </a:cubicBezTo>
                  <a:lnTo>
                    <a:pt x="84363" y="4681"/>
                  </a:lnTo>
                  <a:cubicBezTo>
                    <a:pt x="84363" y="4681"/>
                    <a:pt x="84593" y="5093"/>
                    <a:pt x="84931" y="5843"/>
                  </a:cubicBezTo>
                  <a:lnTo>
                    <a:pt x="84903" y="5843"/>
                  </a:lnTo>
                  <a:cubicBezTo>
                    <a:pt x="84861" y="5721"/>
                    <a:pt x="84806" y="5605"/>
                    <a:pt x="84732" y="5501"/>
                  </a:cubicBezTo>
                  <a:cubicBezTo>
                    <a:pt x="84732" y="5501"/>
                    <a:pt x="84729" y="5633"/>
                    <a:pt x="84722" y="5853"/>
                  </a:cubicBezTo>
                  <a:cubicBezTo>
                    <a:pt x="84711" y="6017"/>
                    <a:pt x="84704" y="6226"/>
                    <a:pt x="84694" y="6470"/>
                  </a:cubicBezTo>
                  <a:cubicBezTo>
                    <a:pt x="84572" y="6394"/>
                    <a:pt x="84502" y="6359"/>
                    <a:pt x="84502" y="6359"/>
                  </a:cubicBezTo>
                  <a:lnTo>
                    <a:pt x="84502" y="6359"/>
                  </a:lnTo>
                  <a:cubicBezTo>
                    <a:pt x="84568" y="6418"/>
                    <a:pt x="84628" y="6477"/>
                    <a:pt x="84690" y="6540"/>
                  </a:cubicBezTo>
                  <a:cubicBezTo>
                    <a:pt x="84656" y="7245"/>
                    <a:pt x="84603" y="8218"/>
                    <a:pt x="84523" y="9167"/>
                  </a:cubicBezTo>
                  <a:cubicBezTo>
                    <a:pt x="84380" y="8867"/>
                    <a:pt x="84237" y="8602"/>
                    <a:pt x="84101" y="8378"/>
                  </a:cubicBezTo>
                  <a:cubicBezTo>
                    <a:pt x="84077" y="7887"/>
                    <a:pt x="84066" y="7562"/>
                    <a:pt x="84066" y="7562"/>
                  </a:cubicBezTo>
                  <a:cubicBezTo>
                    <a:pt x="83975" y="7702"/>
                    <a:pt x="83906" y="7859"/>
                    <a:pt x="83871" y="8023"/>
                  </a:cubicBezTo>
                  <a:cubicBezTo>
                    <a:pt x="83718" y="7792"/>
                    <a:pt x="83545" y="7574"/>
                    <a:pt x="83353" y="7376"/>
                  </a:cubicBezTo>
                  <a:lnTo>
                    <a:pt x="83353" y="7376"/>
                  </a:lnTo>
                  <a:cubicBezTo>
                    <a:pt x="83414" y="7443"/>
                    <a:pt x="83571" y="7666"/>
                    <a:pt x="83815" y="8267"/>
                  </a:cubicBezTo>
                  <a:cubicBezTo>
                    <a:pt x="83791" y="8399"/>
                    <a:pt x="83770" y="8539"/>
                    <a:pt x="83756" y="8692"/>
                  </a:cubicBezTo>
                  <a:lnTo>
                    <a:pt x="83599" y="8570"/>
                  </a:lnTo>
                  <a:cubicBezTo>
                    <a:pt x="83477" y="8187"/>
                    <a:pt x="83334" y="7887"/>
                    <a:pt x="83163" y="7744"/>
                  </a:cubicBezTo>
                  <a:cubicBezTo>
                    <a:pt x="83285" y="4064"/>
                    <a:pt x="83972" y="3481"/>
                    <a:pt x="83972" y="3481"/>
                  </a:cubicBezTo>
                  <a:cubicBezTo>
                    <a:pt x="83927" y="3467"/>
                    <a:pt x="83882" y="3460"/>
                    <a:pt x="83837" y="3460"/>
                  </a:cubicBezTo>
                  <a:cubicBezTo>
                    <a:pt x="83804" y="3460"/>
                    <a:pt x="83772" y="3463"/>
                    <a:pt x="83738" y="3471"/>
                  </a:cubicBezTo>
                  <a:cubicBezTo>
                    <a:pt x="83713" y="3466"/>
                    <a:pt x="83687" y="3464"/>
                    <a:pt x="83662" y="3464"/>
                  </a:cubicBezTo>
                  <a:cubicBezTo>
                    <a:pt x="82965" y="3464"/>
                    <a:pt x="82544" y="5220"/>
                    <a:pt x="82308" y="6840"/>
                  </a:cubicBezTo>
                  <a:cubicBezTo>
                    <a:pt x="82127" y="6533"/>
                    <a:pt x="81924" y="6240"/>
                    <a:pt x="81698" y="5965"/>
                  </a:cubicBezTo>
                  <a:cubicBezTo>
                    <a:pt x="81478" y="3401"/>
                    <a:pt x="81380" y="544"/>
                    <a:pt x="81380" y="544"/>
                  </a:cubicBezTo>
                  <a:cubicBezTo>
                    <a:pt x="81321" y="631"/>
                    <a:pt x="81272" y="726"/>
                    <a:pt x="81227" y="823"/>
                  </a:cubicBezTo>
                  <a:cubicBezTo>
                    <a:pt x="81220" y="645"/>
                    <a:pt x="81220" y="544"/>
                    <a:pt x="81220" y="544"/>
                  </a:cubicBezTo>
                  <a:cubicBezTo>
                    <a:pt x="80494" y="1563"/>
                    <a:pt x="80606" y="4517"/>
                    <a:pt x="80878" y="7172"/>
                  </a:cubicBezTo>
                  <a:lnTo>
                    <a:pt x="80878" y="7179"/>
                  </a:lnTo>
                  <a:cubicBezTo>
                    <a:pt x="80651" y="6858"/>
                    <a:pt x="80407" y="6551"/>
                    <a:pt x="80142" y="6261"/>
                  </a:cubicBezTo>
                  <a:cubicBezTo>
                    <a:pt x="79898" y="5714"/>
                    <a:pt x="79612" y="5187"/>
                    <a:pt x="79287" y="4685"/>
                  </a:cubicBezTo>
                  <a:cubicBezTo>
                    <a:pt x="79221" y="4416"/>
                    <a:pt x="79134" y="4193"/>
                    <a:pt x="79019" y="4029"/>
                  </a:cubicBezTo>
                  <a:cubicBezTo>
                    <a:pt x="79019" y="4029"/>
                    <a:pt x="79019" y="4120"/>
                    <a:pt x="79008" y="4280"/>
                  </a:cubicBezTo>
                  <a:cubicBezTo>
                    <a:pt x="78844" y="4046"/>
                    <a:pt x="78660" y="3823"/>
                    <a:pt x="78461" y="3617"/>
                  </a:cubicBezTo>
                  <a:lnTo>
                    <a:pt x="78461" y="3617"/>
                  </a:lnTo>
                  <a:cubicBezTo>
                    <a:pt x="78503" y="3663"/>
                    <a:pt x="78646" y="3837"/>
                    <a:pt x="78872" y="4318"/>
                  </a:cubicBezTo>
                  <a:cubicBezTo>
                    <a:pt x="78701" y="4071"/>
                    <a:pt x="78506" y="3837"/>
                    <a:pt x="78297" y="3617"/>
                  </a:cubicBezTo>
                  <a:lnTo>
                    <a:pt x="78297" y="3617"/>
                  </a:lnTo>
                  <a:cubicBezTo>
                    <a:pt x="78356" y="3680"/>
                    <a:pt x="78600" y="3970"/>
                    <a:pt x="78984" y="4960"/>
                  </a:cubicBezTo>
                  <a:lnTo>
                    <a:pt x="78970" y="5183"/>
                  </a:lnTo>
                  <a:cubicBezTo>
                    <a:pt x="78803" y="5058"/>
                    <a:pt x="78628" y="4946"/>
                    <a:pt x="78443" y="4849"/>
                  </a:cubicBezTo>
                  <a:lnTo>
                    <a:pt x="78443" y="4849"/>
                  </a:lnTo>
                  <a:lnTo>
                    <a:pt x="78674" y="5065"/>
                  </a:lnTo>
                  <a:cubicBezTo>
                    <a:pt x="78558" y="4985"/>
                    <a:pt x="78436" y="4911"/>
                    <a:pt x="78311" y="4849"/>
                  </a:cubicBezTo>
                  <a:lnTo>
                    <a:pt x="78311" y="4849"/>
                  </a:lnTo>
                  <a:cubicBezTo>
                    <a:pt x="78544" y="5051"/>
                    <a:pt x="78761" y="5271"/>
                    <a:pt x="78956" y="5511"/>
                  </a:cubicBezTo>
                  <a:cubicBezTo>
                    <a:pt x="78914" y="6320"/>
                    <a:pt x="78851" y="7363"/>
                    <a:pt x="78768" y="8357"/>
                  </a:cubicBezTo>
                  <a:cubicBezTo>
                    <a:pt x="78600" y="8556"/>
                    <a:pt x="78447" y="8769"/>
                    <a:pt x="78304" y="8989"/>
                  </a:cubicBezTo>
                  <a:cubicBezTo>
                    <a:pt x="78206" y="8814"/>
                    <a:pt x="78115" y="8661"/>
                    <a:pt x="78025" y="8528"/>
                  </a:cubicBezTo>
                  <a:cubicBezTo>
                    <a:pt x="77938" y="8051"/>
                    <a:pt x="77833" y="7594"/>
                    <a:pt x="77697" y="7227"/>
                  </a:cubicBezTo>
                  <a:cubicBezTo>
                    <a:pt x="77962" y="6851"/>
                    <a:pt x="78269" y="6505"/>
                    <a:pt x="78611" y="6198"/>
                  </a:cubicBezTo>
                  <a:lnTo>
                    <a:pt x="78611" y="6198"/>
                  </a:lnTo>
                  <a:cubicBezTo>
                    <a:pt x="78611" y="6198"/>
                    <a:pt x="78185" y="6408"/>
                    <a:pt x="77589" y="6959"/>
                  </a:cubicBezTo>
                  <a:lnTo>
                    <a:pt x="77575" y="6927"/>
                  </a:lnTo>
                  <a:cubicBezTo>
                    <a:pt x="78028" y="5585"/>
                    <a:pt x="78322" y="5187"/>
                    <a:pt x="78405" y="5097"/>
                  </a:cubicBezTo>
                  <a:lnTo>
                    <a:pt x="78405" y="5097"/>
                  </a:lnTo>
                  <a:cubicBezTo>
                    <a:pt x="78306" y="5200"/>
                    <a:pt x="77868" y="5671"/>
                    <a:pt x="77352" y="6579"/>
                  </a:cubicBezTo>
                  <a:lnTo>
                    <a:pt x="77313" y="6540"/>
                  </a:lnTo>
                  <a:cubicBezTo>
                    <a:pt x="77310" y="6394"/>
                    <a:pt x="77303" y="6313"/>
                    <a:pt x="77303" y="6313"/>
                  </a:cubicBezTo>
                  <a:cubicBezTo>
                    <a:pt x="77271" y="6359"/>
                    <a:pt x="77243" y="6408"/>
                    <a:pt x="77215" y="6460"/>
                  </a:cubicBezTo>
                  <a:cubicBezTo>
                    <a:pt x="77158" y="6425"/>
                    <a:pt x="77092" y="6406"/>
                    <a:pt x="77026" y="6406"/>
                  </a:cubicBezTo>
                  <a:cubicBezTo>
                    <a:pt x="76988" y="6406"/>
                    <a:pt x="76949" y="6412"/>
                    <a:pt x="76912" y="6425"/>
                  </a:cubicBezTo>
                  <a:cubicBezTo>
                    <a:pt x="76912" y="6425"/>
                    <a:pt x="76996" y="6495"/>
                    <a:pt x="77104" y="6760"/>
                  </a:cubicBezTo>
                  <a:cubicBezTo>
                    <a:pt x="77062" y="6920"/>
                    <a:pt x="77027" y="7081"/>
                    <a:pt x="77003" y="7245"/>
                  </a:cubicBezTo>
                  <a:cubicBezTo>
                    <a:pt x="76902" y="7454"/>
                    <a:pt x="76804" y="7677"/>
                    <a:pt x="76703" y="7918"/>
                  </a:cubicBezTo>
                  <a:cubicBezTo>
                    <a:pt x="76570" y="8082"/>
                    <a:pt x="76438" y="8260"/>
                    <a:pt x="76302" y="8459"/>
                  </a:cubicBezTo>
                  <a:cubicBezTo>
                    <a:pt x="76291" y="8214"/>
                    <a:pt x="76288" y="8064"/>
                    <a:pt x="76288" y="8064"/>
                  </a:cubicBezTo>
                  <a:cubicBezTo>
                    <a:pt x="76232" y="8148"/>
                    <a:pt x="76187" y="8239"/>
                    <a:pt x="76152" y="8337"/>
                  </a:cubicBezTo>
                  <a:lnTo>
                    <a:pt x="76064" y="8344"/>
                  </a:lnTo>
                  <a:cubicBezTo>
                    <a:pt x="76239" y="6683"/>
                    <a:pt x="76343" y="4887"/>
                    <a:pt x="76176" y="3621"/>
                  </a:cubicBezTo>
                  <a:cubicBezTo>
                    <a:pt x="76654" y="2515"/>
                    <a:pt x="77003" y="1901"/>
                    <a:pt x="77003" y="1901"/>
                  </a:cubicBezTo>
                  <a:lnTo>
                    <a:pt x="77003" y="1901"/>
                  </a:lnTo>
                  <a:cubicBezTo>
                    <a:pt x="76657" y="2239"/>
                    <a:pt x="76343" y="2613"/>
                    <a:pt x="76061" y="3007"/>
                  </a:cubicBezTo>
                  <a:cubicBezTo>
                    <a:pt x="75988" y="2714"/>
                    <a:pt x="75890" y="2477"/>
                    <a:pt x="75764" y="2295"/>
                  </a:cubicBezTo>
                  <a:cubicBezTo>
                    <a:pt x="75764" y="2295"/>
                    <a:pt x="75747" y="2780"/>
                    <a:pt x="75712" y="3523"/>
                  </a:cubicBezTo>
                  <a:cubicBezTo>
                    <a:pt x="75206" y="4318"/>
                    <a:pt x="74770" y="5222"/>
                    <a:pt x="74397" y="6160"/>
                  </a:cubicBezTo>
                  <a:cubicBezTo>
                    <a:pt x="74230" y="5619"/>
                    <a:pt x="74034" y="5197"/>
                    <a:pt x="73787" y="5026"/>
                  </a:cubicBezTo>
                  <a:cubicBezTo>
                    <a:pt x="73741" y="4869"/>
                    <a:pt x="73675" y="4723"/>
                    <a:pt x="73584" y="4587"/>
                  </a:cubicBezTo>
                  <a:cubicBezTo>
                    <a:pt x="73584" y="4587"/>
                    <a:pt x="73581" y="4719"/>
                    <a:pt x="73570" y="4946"/>
                  </a:cubicBezTo>
                  <a:cubicBezTo>
                    <a:pt x="73562" y="4946"/>
                    <a:pt x="73554" y="4945"/>
                    <a:pt x="73545" y="4945"/>
                  </a:cubicBezTo>
                  <a:cubicBezTo>
                    <a:pt x="73504" y="4945"/>
                    <a:pt x="73461" y="4952"/>
                    <a:pt x="73420" y="4964"/>
                  </a:cubicBezTo>
                  <a:cubicBezTo>
                    <a:pt x="73420" y="4964"/>
                    <a:pt x="73476" y="5012"/>
                    <a:pt x="73560" y="5180"/>
                  </a:cubicBezTo>
                  <a:cubicBezTo>
                    <a:pt x="73532" y="5797"/>
                    <a:pt x="73483" y="6837"/>
                    <a:pt x="73407" y="7918"/>
                  </a:cubicBezTo>
                  <a:cubicBezTo>
                    <a:pt x="73302" y="8068"/>
                    <a:pt x="73183" y="8249"/>
                    <a:pt x="73058" y="8462"/>
                  </a:cubicBezTo>
                  <a:lnTo>
                    <a:pt x="72984" y="8514"/>
                  </a:lnTo>
                  <a:cubicBezTo>
                    <a:pt x="72971" y="8221"/>
                    <a:pt x="72957" y="7946"/>
                    <a:pt x="72943" y="7709"/>
                  </a:cubicBezTo>
                  <a:cubicBezTo>
                    <a:pt x="73005" y="7583"/>
                    <a:pt x="73079" y="7465"/>
                    <a:pt x="73166" y="7360"/>
                  </a:cubicBezTo>
                  <a:lnTo>
                    <a:pt x="73166" y="7360"/>
                  </a:lnTo>
                  <a:cubicBezTo>
                    <a:pt x="73141" y="7384"/>
                    <a:pt x="73061" y="7468"/>
                    <a:pt x="72939" y="7615"/>
                  </a:cubicBezTo>
                  <a:cubicBezTo>
                    <a:pt x="72918" y="7116"/>
                    <a:pt x="72904" y="6788"/>
                    <a:pt x="72904" y="6788"/>
                  </a:cubicBezTo>
                  <a:cubicBezTo>
                    <a:pt x="72866" y="6847"/>
                    <a:pt x="72834" y="6910"/>
                    <a:pt x="72803" y="6976"/>
                  </a:cubicBezTo>
                  <a:cubicBezTo>
                    <a:pt x="72779" y="6108"/>
                    <a:pt x="72660" y="5389"/>
                    <a:pt x="72398" y="5016"/>
                  </a:cubicBezTo>
                  <a:cubicBezTo>
                    <a:pt x="72398" y="5016"/>
                    <a:pt x="72360" y="6184"/>
                    <a:pt x="72276" y="7580"/>
                  </a:cubicBezTo>
                  <a:cubicBezTo>
                    <a:pt x="72221" y="7433"/>
                    <a:pt x="72151" y="7294"/>
                    <a:pt x="72067" y="7161"/>
                  </a:cubicBezTo>
                  <a:cubicBezTo>
                    <a:pt x="72053" y="6411"/>
                    <a:pt x="71980" y="5762"/>
                    <a:pt x="71816" y="5323"/>
                  </a:cubicBezTo>
                  <a:cubicBezTo>
                    <a:pt x="72015" y="4908"/>
                    <a:pt x="72140" y="4681"/>
                    <a:pt x="72140" y="4681"/>
                  </a:cubicBezTo>
                  <a:lnTo>
                    <a:pt x="72140" y="4681"/>
                  </a:lnTo>
                  <a:cubicBezTo>
                    <a:pt x="71997" y="4824"/>
                    <a:pt x="71858" y="4978"/>
                    <a:pt x="71729" y="5135"/>
                  </a:cubicBezTo>
                  <a:lnTo>
                    <a:pt x="71662" y="5016"/>
                  </a:lnTo>
                  <a:cubicBezTo>
                    <a:pt x="71662" y="5016"/>
                    <a:pt x="71659" y="5093"/>
                    <a:pt x="71652" y="5222"/>
                  </a:cubicBezTo>
                  <a:cubicBezTo>
                    <a:pt x="71506" y="5407"/>
                    <a:pt x="71366" y="5591"/>
                    <a:pt x="71226" y="5794"/>
                  </a:cubicBezTo>
                  <a:cubicBezTo>
                    <a:pt x="71216" y="5741"/>
                    <a:pt x="71206" y="5689"/>
                    <a:pt x="71192" y="5637"/>
                  </a:cubicBezTo>
                  <a:cubicBezTo>
                    <a:pt x="71854" y="4245"/>
                    <a:pt x="72646" y="3042"/>
                    <a:pt x="73595" y="2215"/>
                  </a:cubicBezTo>
                  <a:lnTo>
                    <a:pt x="73595" y="2215"/>
                  </a:lnTo>
                  <a:cubicBezTo>
                    <a:pt x="73595" y="2215"/>
                    <a:pt x="72070" y="2951"/>
                    <a:pt x="70515" y="5257"/>
                  </a:cubicBezTo>
                  <a:cubicBezTo>
                    <a:pt x="70316" y="4988"/>
                    <a:pt x="70096" y="4737"/>
                    <a:pt x="69856" y="4503"/>
                  </a:cubicBezTo>
                  <a:lnTo>
                    <a:pt x="69856" y="4503"/>
                  </a:lnTo>
                  <a:cubicBezTo>
                    <a:pt x="69856" y="4503"/>
                    <a:pt x="70058" y="4856"/>
                    <a:pt x="70354" y="5501"/>
                  </a:cubicBezTo>
                  <a:cubicBezTo>
                    <a:pt x="70100" y="5895"/>
                    <a:pt x="69849" y="6324"/>
                    <a:pt x="69601" y="6805"/>
                  </a:cubicBezTo>
                  <a:cubicBezTo>
                    <a:pt x="69392" y="6481"/>
                    <a:pt x="69182" y="6195"/>
                    <a:pt x="68977" y="5933"/>
                  </a:cubicBezTo>
                  <a:cubicBezTo>
                    <a:pt x="69699" y="3998"/>
                    <a:pt x="70326" y="2885"/>
                    <a:pt x="70327" y="2885"/>
                  </a:cubicBezTo>
                  <a:lnTo>
                    <a:pt x="70327" y="2885"/>
                  </a:lnTo>
                  <a:cubicBezTo>
                    <a:pt x="69636" y="3558"/>
                    <a:pt x="69046" y="4437"/>
                    <a:pt x="68541" y="5417"/>
                  </a:cubicBezTo>
                  <a:cubicBezTo>
                    <a:pt x="67529" y="4294"/>
                    <a:pt x="66713" y="3896"/>
                    <a:pt x="66713" y="3896"/>
                  </a:cubicBezTo>
                  <a:lnTo>
                    <a:pt x="66713" y="3896"/>
                  </a:lnTo>
                  <a:cubicBezTo>
                    <a:pt x="67229" y="4346"/>
                    <a:pt x="67690" y="4911"/>
                    <a:pt x="68105" y="5567"/>
                  </a:cubicBezTo>
                  <a:cubicBezTo>
                    <a:pt x="67860" y="5703"/>
                    <a:pt x="67658" y="6094"/>
                    <a:pt x="67498" y="6610"/>
                  </a:cubicBezTo>
                  <a:lnTo>
                    <a:pt x="67316" y="6823"/>
                  </a:lnTo>
                  <a:cubicBezTo>
                    <a:pt x="67264" y="6209"/>
                    <a:pt x="67149" y="5707"/>
                    <a:pt x="66950" y="5417"/>
                  </a:cubicBezTo>
                  <a:cubicBezTo>
                    <a:pt x="66950" y="5417"/>
                    <a:pt x="66919" y="6320"/>
                    <a:pt x="66849" y="7475"/>
                  </a:cubicBezTo>
                  <a:lnTo>
                    <a:pt x="66695" y="7733"/>
                  </a:lnTo>
                  <a:cubicBezTo>
                    <a:pt x="66601" y="7597"/>
                    <a:pt x="66504" y="7472"/>
                    <a:pt x="66402" y="7349"/>
                  </a:cubicBezTo>
                  <a:cubicBezTo>
                    <a:pt x="66291" y="5930"/>
                    <a:pt x="66221" y="4458"/>
                    <a:pt x="66186" y="3638"/>
                  </a:cubicBezTo>
                  <a:cubicBezTo>
                    <a:pt x="66280" y="3453"/>
                    <a:pt x="66347" y="3394"/>
                    <a:pt x="66347" y="3394"/>
                  </a:cubicBezTo>
                  <a:cubicBezTo>
                    <a:pt x="66300" y="3382"/>
                    <a:pt x="66252" y="3376"/>
                    <a:pt x="66203" y="3376"/>
                  </a:cubicBezTo>
                  <a:cubicBezTo>
                    <a:pt x="66193" y="3376"/>
                    <a:pt x="66182" y="3376"/>
                    <a:pt x="66172" y="3377"/>
                  </a:cubicBezTo>
                  <a:cubicBezTo>
                    <a:pt x="66165" y="3125"/>
                    <a:pt x="66158" y="2975"/>
                    <a:pt x="66158" y="2975"/>
                  </a:cubicBezTo>
                  <a:cubicBezTo>
                    <a:pt x="66061" y="3125"/>
                    <a:pt x="65984" y="3293"/>
                    <a:pt x="65932" y="3464"/>
                  </a:cubicBezTo>
                  <a:cubicBezTo>
                    <a:pt x="65715" y="3621"/>
                    <a:pt x="65527" y="3952"/>
                    <a:pt x="65370" y="4395"/>
                  </a:cubicBezTo>
                  <a:cubicBezTo>
                    <a:pt x="65325" y="4263"/>
                    <a:pt x="65265" y="4140"/>
                    <a:pt x="65189" y="4029"/>
                  </a:cubicBezTo>
                  <a:cubicBezTo>
                    <a:pt x="65189" y="4029"/>
                    <a:pt x="65178" y="4371"/>
                    <a:pt x="65154" y="4911"/>
                  </a:cubicBezTo>
                  <a:cubicBezTo>
                    <a:pt x="64770" y="3931"/>
                    <a:pt x="64324" y="2982"/>
                    <a:pt x="63814" y="2128"/>
                  </a:cubicBezTo>
                  <a:cubicBezTo>
                    <a:pt x="63765" y="1123"/>
                    <a:pt x="63745" y="440"/>
                    <a:pt x="63745" y="440"/>
                  </a:cubicBezTo>
                  <a:cubicBezTo>
                    <a:pt x="63577" y="673"/>
                    <a:pt x="63455" y="1015"/>
                    <a:pt x="63368" y="1430"/>
                  </a:cubicBezTo>
                  <a:cubicBezTo>
                    <a:pt x="63026" y="914"/>
                    <a:pt x="62628" y="433"/>
                    <a:pt x="621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4217;p78">
              <a:extLst>
                <a:ext uri="{FF2B5EF4-FFF2-40B4-BE49-F238E27FC236}">
                  <a16:creationId xmlns:a16="http://schemas.microsoft.com/office/drawing/2014/main" id="{BF8BA00E-C333-4EF4-9924-3269049125E7}"/>
                </a:ext>
              </a:extLst>
            </p:cNvPr>
            <p:cNvSpPr/>
            <p:nvPr/>
          </p:nvSpPr>
          <p:spPr>
            <a:xfrm>
              <a:off x="-363800" y="4559100"/>
              <a:ext cx="9870900" cy="584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 name="Google Shape;4197;p78">
            <a:extLst>
              <a:ext uri="{FF2B5EF4-FFF2-40B4-BE49-F238E27FC236}">
                <a16:creationId xmlns:a16="http://schemas.microsoft.com/office/drawing/2014/main" id="{2A69DCC0-3A79-445C-A67A-729DEEF24E88}"/>
              </a:ext>
            </a:extLst>
          </p:cNvPr>
          <p:cNvGrpSpPr/>
          <p:nvPr/>
        </p:nvGrpSpPr>
        <p:grpSpPr>
          <a:xfrm rot="1800204">
            <a:off x="3846532" y="8641729"/>
            <a:ext cx="1186749" cy="1925854"/>
            <a:chOff x="1822075" y="691125"/>
            <a:chExt cx="861675" cy="1398375"/>
          </a:xfrm>
        </p:grpSpPr>
        <p:sp>
          <p:nvSpPr>
            <p:cNvPr id="135" name="Google Shape;4198;p78">
              <a:extLst>
                <a:ext uri="{FF2B5EF4-FFF2-40B4-BE49-F238E27FC236}">
                  <a16:creationId xmlns:a16="http://schemas.microsoft.com/office/drawing/2014/main" id="{E1F5B9FF-0E65-48DF-80F2-C0CF1CDE5F4D}"/>
                </a:ext>
              </a:extLst>
            </p:cNvPr>
            <p:cNvSpPr/>
            <p:nvPr/>
          </p:nvSpPr>
          <p:spPr>
            <a:xfrm>
              <a:off x="1822075" y="691125"/>
              <a:ext cx="311325" cy="971975"/>
            </a:xfrm>
            <a:custGeom>
              <a:avLst/>
              <a:gdLst/>
              <a:ahLst/>
              <a:cxnLst/>
              <a:rect l="l" t="t" r="r" b="b"/>
              <a:pathLst>
                <a:path w="12453" h="38879" extrusionOk="0">
                  <a:moveTo>
                    <a:pt x="6939" y="0"/>
                  </a:moveTo>
                  <a:cubicBezTo>
                    <a:pt x="6582" y="0"/>
                    <a:pt x="6225" y="39"/>
                    <a:pt x="5883" y="120"/>
                  </a:cubicBezTo>
                  <a:cubicBezTo>
                    <a:pt x="3908" y="574"/>
                    <a:pt x="2134" y="2106"/>
                    <a:pt x="1131" y="4213"/>
                  </a:cubicBezTo>
                  <a:cubicBezTo>
                    <a:pt x="360" y="5829"/>
                    <a:pt x="1" y="7803"/>
                    <a:pt x="27" y="10238"/>
                  </a:cubicBezTo>
                  <a:cubicBezTo>
                    <a:pt x="43" y="11605"/>
                    <a:pt x="165" y="12968"/>
                    <a:pt x="392" y="14320"/>
                  </a:cubicBezTo>
                  <a:cubicBezTo>
                    <a:pt x="730" y="16300"/>
                    <a:pt x="1295" y="18232"/>
                    <a:pt x="1849" y="20107"/>
                  </a:cubicBezTo>
                  <a:cubicBezTo>
                    <a:pt x="2483" y="22288"/>
                    <a:pt x="3143" y="24537"/>
                    <a:pt x="4030" y="26686"/>
                  </a:cubicBezTo>
                  <a:cubicBezTo>
                    <a:pt x="5899" y="31270"/>
                    <a:pt x="8756" y="35383"/>
                    <a:pt x="11285" y="38879"/>
                  </a:cubicBezTo>
                  <a:lnTo>
                    <a:pt x="12452" y="38039"/>
                  </a:lnTo>
                  <a:cubicBezTo>
                    <a:pt x="9970" y="34607"/>
                    <a:pt x="7172" y="30573"/>
                    <a:pt x="5355" y="26148"/>
                  </a:cubicBezTo>
                  <a:cubicBezTo>
                    <a:pt x="4505" y="24062"/>
                    <a:pt x="3861" y="21844"/>
                    <a:pt x="3233" y="19706"/>
                  </a:cubicBezTo>
                  <a:cubicBezTo>
                    <a:pt x="2689" y="17868"/>
                    <a:pt x="2134" y="15978"/>
                    <a:pt x="1812" y="14082"/>
                  </a:cubicBezTo>
                  <a:cubicBezTo>
                    <a:pt x="1596" y="12804"/>
                    <a:pt x="1479" y="11516"/>
                    <a:pt x="1464" y="10217"/>
                  </a:cubicBezTo>
                  <a:cubicBezTo>
                    <a:pt x="1442" y="8009"/>
                    <a:pt x="1759" y="6246"/>
                    <a:pt x="2435" y="4836"/>
                  </a:cubicBezTo>
                  <a:cubicBezTo>
                    <a:pt x="3243" y="3120"/>
                    <a:pt x="4658" y="1879"/>
                    <a:pt x="6205" y="1520"/>
                  </a:cubicBezTo>
                  <a:cubicBezTo>
                    <a:pt x="6440" y="1466"/>
                    <a:pt x="6686" y="1440"/>
                    <a:pt x="6933" y="1440"/>
                  </a:cubicBezTo>
                  <a:cubicBezTo>
                    <a:pt x="7566" y="1440"/>
                    <a:pt x="8210" y="1610"/>
                    <a:pt x="8703" y="1921"/>
                  </a:cubicBezTo>
                  <a:cubicBezTo>
                    <a:pt x="9041" y="2132"/>
                    <a:pt x="9463" y="2502"/>
                    <a:pt x="9590" y="3104"/>
                  </a:cubicBezTo>
                  <a:cubicBezTo>
                    <a:pt x="9796" y="4081"/>
                    <a:pt x="9120" y="5110"/>
                    <a:pt x="8698" y="5633"/>
                  </a:cubicBezTo>
                  <a:cubicBezTo>
                    <a:pt x="8439" y="5955"/>
                    <a:pt x="8154" y="6262"/>
                    <a:pt x="7853" y="6584"/>
                  </a:cubicBezTo>
                  <a:cubicBezTo>
                    <a:pt x="7357" y="7106"/>
                    <a:pt x="6850" y="7645"/>
                    <a:pt x="6438" y="8295"/>
                  </a:cubicBezTo>
                  <a:cubicBezTo>
                    <a:pt x="5762" y="9361"/>
                    <a:pt x="5324" y="10966"/>
                    <a:pt x="6137" y="12281"/>
                  </a:cubicBezTo>
                  <a:cubicBezTo>
                    <a:pt x="6570" y="12984"/>
                    <a:pt x="7272" y="13422"/>
                    <a:pt x="7832" y="13770"/>
                  </a:cubicBezTo>
                  <a:lnTo>
                    <a:pt x="8608" y="14251"/>
                  </a:lnTo>
                  <a:lnTo>
                    <a:pt x="9368" y="13031"/>
                  </a:lnTo>
                  <a:lnTo>
                    <a:pt x="8592" y="12551"/>
                  </a:lnTo>
                  <a:cubicBezTo>
                    <a:pt x="8106" y="12255"/>
                    <a:pt x="7621" y="11943"/>
                    <a:pt x="7357" y="11526"/>
                  </a:cubicBezTo>
                  <a:cubicBezTo>
                    <a:pt x="6892" y="10776"/>
                    <a:pt x="7230" y="9731"/>
                    <a:pt x="7652" y="9065"/>
                  </a:cubicBezTo>
                  <a:cubicBezTo>
                    <a:pt x="7990" y="8532"/>
                    <a:pt x="8434" y="8062"/>
                    <a:pt x="8898" y="7566"/>
                  </a:cubicBezTo>
                  <a:cubicBezTo>
                    <a:pt x="9205" y="7238"/>
                    <a:pt x="9522" y="6900"/>
                    <a:pt x="9817" y="6536"/>
                  </a:cubicBezTo>
                  <a:cubicBezTo>
                    <a:pt x="10530" y="5654"/>
                    <a:pt x="11312" y="4287"/>
                    <a:pt x="10995" y="2803"/>
                  </a:cubicBezTo>
                  <a:cubicBezTo>
                    <a:pt x="10810" y="1942"/>
                    <a:pt x="10282" y="1224"/>
                    <a:pt x="9474" y="706"/>
                  </a:cubicBezTo>
                  <a:cubicBezTo>
                    <a:pt x="8752" y="249"/>
                    <a:pt x="7841" y="0"/>
                    <a:pt x="6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4199;p78">
              <a:extLst>
                <a:ext uri="{FF2B5EF4-FFF2-40B4-BE49-F238E27FC236}">
                  <a16:creationId xmlns:a16="http://schemas.microsoft.com/office/drawing/2014/main" id="{6BB44593-D295-4BB7-AF72-DF65E8085A08}"/>
                </a:ext>
              </a:extLst>
            </p:cNvPr>
            <p:cNvSpPr/>
            <p:nvPr/>
          </p:nvSpPr>
          <p:spPr>
            <a:xfrm>
              <a:off x="2372450" y="691125"/>
              <a:ext cx="311300" cy="971975"/>
            </a:xfrm>
            <a:custGeom>
              <a:avLst/>
              <a:gdLst/>
              <a:ahLst/>
              <a:cxnLst/>
              <a:rect l="l" t="t" r="r" b="b"/>
              <a:pathLst>
                <a:path w="12452" h="38879" extrusionOk="0">
                  <a:moveTo>
                    <a:pt x="5515" y="0"/>
                  </a:moveTo>
                  <a:cubicBezTo>
                    <a:pt x="4614" y="0"/>
                    <a:pt x="3700" y="249"/>
                    <a:pt x="2978" y="706"/>
                  </a:cubicBezTo>
                  <a:cubicBezTo>
                    <a:pt x="2165" y="1224"/>
                    <a:pt x="1648" y="1942"/>
                    <a:pt x="1463" y="2803"/>
                  </a:cubicBezTo>
                  <a:cubicBezTo>
                    <a:pt x="1146" y="4287"/>
                    <a:pt x="1922" y="5654"/>
                    <a:pt x="2635" y="6536"/>
                  </a:cubicBezTo>
                  <a:cubicBezTo>
                    <a:pt x="2931" y="6900"/>
                    <a:pt x="3248" y="7238"/>
                    <a:pt x="3554" y="7566"/>
                  </a:cubicBezTo>
                  <a:cubicBezTo>
                    <a:pt x="4024" y="8062"/>
                    <a:pt x="4462" y="8532"/>
                    <a:pt x="4800" y="9065"/>
                  </a:cubicBezTo>
                  <a:cubicBezTo>
                    <a:pt x="5222" y="9731"/>
                    <a:pt x="5555" y="10776"/>
                    <a:pt x="5090" y="11526"/>
                  </a:cubicBezTo>
                  <a:cubicBezTo>
                    <a:pt x="4832" y="11943"/>
                    <a:pt x="4341" y="12255"/>
                    <a:pt x="3865" y="12551"/>
                  </a:cubicBezTo>
                  <a:lnTo>
                    <a:pt x="3084" y="13031"/>
                  </a:lnTo>
                  <a:lnTo>
                    <a:pt x="3844" y="14251"/>
                  </a:lnTo>
                  <a:lnTo>
                    <a:pt x="4621" y="13770"/>
                  </a:lnTo>
                  <a:cubicBezTo>
                    <a:pt x="5186" y="13422"/>
                    <a:pt x="5883" y="12984"/>
                    <a:pt x="6321" y="12281"/>
                  </a:cubicBezTo>
                  <a:cubicBezTo>
                    <a:pt x="7123" y="10966"/>
                    <a:pt x="6696" y="9361"/>
                    <a:pt x="6015" y="8295"/>
                  </a:cubicBezTo>
                  <a:cubicBezTo>
                    <a:pt x="5608" y="7645"/>
                    <a:pt x="5096" y="7106"/>
                    <a:pt x="4605" y="6584"/>
                  </a:cubicBezTo>
                  <a:cubicBezTo>
                    <a:pt x="4298" y="6262"/>
                    <a:pt x="4013" y="5955"/>
                    <a:pt x="3760" y="5633"/>
                  </a:cubicBezTo>
                  <a:cubicBezTo>
                    <a:pt x="3337" y="5110"/>
                    <a:pt x="2656" y="4081"/>
                    <a:pt x="2867" y="3104"/>
                  </a:cubicBezTo>
                  <a:cubicBezTo>
                    <a:pt x="2994" y="2502"/>
                    <a:pt x="3417" y="2132"/>
                    <a:pt x="3744" y="1921"/>
                  </a:cubicBezTo>
                  <a:cubicBezTo>
                    <a:pt x="4241" y="1610"/>
                    <a:pt x="4886" y="1440"/>
                    <a:pt x="5517" y="1440"/>
                  </a:cubicBezTo>
                  <a:cubicBezTo>
                    <a:pt x="5764" y="1440"/>
                    <a:pt x="6009" y="1466"/>
                    <a:pt x="6242" y="1520"/>
                  </a:cubicBezTo>
                  <a:cubicBezTo>
                    <a:pt x="7799" y="1879"/>
                    <a:pt x="9209" y="3120"/>
                    <a:pt x="10022" y="4836"/>
                  </a:cubicBezTo>
                  <a:cubicBezTo>
                    <a:pt x="10693" y="6246"/>
                    <a:pt x="11010" y="8009"/>
                    <a:pt x="10983" y="10222"/>
                  </a:cubicBezTo>
                  <a:cubicBezTo>
                    <a:pt x="10973" y="11516"/>
                    <a:pt x="10857" y="12804"/>
                    <a:pt x="10640" y="14082"/>
                  </a:cubicBezTo>
                  <a:cubicBezTo>
                    <a:pt x="10318" y="15978"/>
                    <a:pt x="9764" y="17868"/>
                    <a:pt x="9225" y="19706"/>
                  </a:cubicBezTo>
                  <a:cubicBezTo>
                    <a:pt x="8597" y="21844"/>
                    <a:pt x="7947" y="24062"/>
                    <a:pt x="7097" y="26148"/>
                  </a:cubicBezTo>
                  <a:cubicBezTo>
                    <a:pt x="5281" y="30578"/>
                    <a:pt x="2482" y="34607"/>
                    <a:pt x="0" y="38039"/>
                  </a:cubicBezTo>
                  <a:lnTo>
                    <a:pt x="1172" y="38879"/>
                  </a:lnTo>
                  <a:cubicBezTo>
                    <a:pt x="3696" y="35383"/>
                    <a:pt x="6558" y="31270"/>
                    <a:pt x="8422" y="26686"/>
                  </a:cubicBezTo>
                  <a:cubicBezTo>
                    <a:pt x="9310" y="24537"/>
                    <a:pt x="9970" y="22288"/>
                    <a:pt x="10603" y="20107"/>
                  </a:cubicBezTo>
                  <a:cubicBezTo>
                    <a:pt x="11152" y="18232"/>
                    <a:pt x="11723" y="16300"/>
                    <a:pt x="12061" y="14320"/>
                  </a:cubicBezTo>
                  <a:cubicBezTo>
                    <a:pt x="12288" y="12968"/>
                    <a:pt x="12409" y="11605"/>
                    <a:pt x="12425" y="10238"/>
                  </a:cubicBezTo>
                  <a:cubicBezTo>
                    <a:pt x="12451" y="7803"/>
                    <a:pt x="12087" y="5829"/>
                    <a:pt x="11321" y="4213"/>
                  </a:cubicBezTo>
                  <a:cubicBezTo>
                    <a:pt x="10318" y="2106"/>
                    <a:pt x="8544" y="574"/>
                    <a:pt x="6569" y="120"/>
                  </a:cubicBezTo>
                  <a:cubicBezTo>
                    <a:pt x="6228" y="39"/>
                    <a:pt x="5873" y="0"/>
                    <a:pt x="55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4200;p78">
              <a:extLst>
                <a:ext uri="{FF2B5EF4-FFF2-40B4-BE49-F238E27FC236}">
                  <a16:creationId xmlns:a16="http://schemas.microsoft.com/office/drawing/2014/main" id="{4EBD2AB6-0240-4EFD-9604-EFCF21ABC61E}"/>
                </a:ext>
              </a:extLst>
            </p:cNvPr>
            <p:cNvSpPr/>
            <p:nvPr/>
          </p:nvSpPr>
          <p:spPr>
            <a:xfrm>
              <a:off x="1944450" y="899425"/>
              <a:ext cx="615600" cy="1190075"/>
            </a:xfrm>
            <a:custGeom>
              <a:avLst/>
              <a:gdLst/>
              <a:ahLst/>
              <a:cxnLst/>
              <a:rect l="l" t="t" r="r" b="b"/>
              <a:pathLst>
                <a:path w="24624" h="47603" extrusionOk="0">
                  <a:moveTo>
                    <a:pt x="11468" y="0"/>
                  </a:moveTo>
                  <a:cubicBezTo>
                    <a:pt x="8952" y="0"/>
                    <a:pt x="6433" y="152"/>
                    <a:pt x="4067" y="971"/>
                  </a:cubicBezTo>
                  <a:cubicBezTo>
                    <a:pt x="3776" y="1061"/>
                    <a:pt x="3528" y="1262"/>
                    <a:pt x="3380" y="1526"/>
                  </a:cubicBezTo>
                  <a:cubicBezTo>
                    <a:pt x="3095" y="2054"/>
                    <a:pt x="3433" y="2392"/>
                    <a:pt x="3655" y="2761"/>
                  </a:cubicBezTo>
                  <a:cubicBezTo>
                    <a:pt x="4225" y="3696"/>
                    <a:pt x="4009" y="4942"/>
                    <a:pt x="3423" y="5866"/>
                  </a:cubicBezTo>
                  <a:cubicBezTo>
                    <a:pt x="2842" y="6790"/>
                    <a:pt x="1939" y="7471"/>
                    <a:pt x="1068" y="8137"/>
                  </a:cubicBezTo>
                  <a:cubicBezTo>
                    <a:pt x="840" y="8316"/>
                    <a:pt x="592" y="8501"/>
                    <a:pt x="455" y="8760"/>
                  </a:cubicBezTo>
                  <a:cubicBezTo>
                    <a:pt x="318" y="9013"/>
                    <a:pt x="302" y="9251"/>
                    <a:pt x="275" y="9510"/>
                  </a:cubicBezTo>
                  <a:cubicBezTo>
                    <a:pt x="1" y="12255"/>
                    <a:pt x="33" y="15049"/>
                    <a:pt x="640" y="17737"/>
                  </a:cubicBezTo>
                  <a:cubicBezTo>
                    <a:pt x="2055" y="23983"/>
                    <a:pt x="6427" y="29185"/>
                    <a:pt x="8233" y="35331"/>
                  </a:cubicBezTo>
                  <a:cubicBezTo>
                    <a:pt x="8571" y="36488"/>
                    <a:pt x="8798" y="37802"/>
                    <a:pt x="8423" y="38969"/>
                  </a:cubicBezTo>
                  <a:cubicBezTo>
                    <a:pt x="8381" y="39101"/>
                    <a:pt x="8328" y="39223"/>
                    <a:pt x="8265" y="39344"/>
                  </a:cubicBezTo>
                  <a:cubicBezTo>
                    <a:pt x="7911" y="39941"/>
                    <a:pt x="7325" y="40342"/>
                    <a:pt x="6686" y="40638"/>
                  </a:cubicBezTo>
                  <a:cubicBezTo>
                    <a:pt x="6047" y="40939"/>
                    <a:pt x="5524" y="41055"/>
                    <a:pt x="4922" y="41214"/>
                  </a:cubicBezTo>
                  <a:cubicBezTo>
                    <a:pt x="4035" y="41446"/>
                    <a:pt x="2990" y="41652"/>
                    <a:pt x="2335" y="42365"/>
                  </a:cubicBezTo>
                  <a:cubicBezTo>
                    <a:pt x="1817" y="42935"/>
                    <a:pt x="1648" y="43822"/>
                    <a:pt x="1485" y="44561"/>
                  </a:cubicBezTo>
                  <a:lnTo>
                    <a:pt x="1405" y="45005"/>
                  </a:lnTo>
                  <a:cubicBezTo>
                    <a:pt x="1400" y="45058"/>
                    <a:pt x="1390" y="45111"/>
                    <a:pt x="1379" y="45163"/>
                  </a:cubicBezTo>
                  <a:lnTo>
                    <a:pt x="1321" y="45512"/>
                  </a:lnTo>
                  <a:lnTo>
                    <a:pt x="1236" y="46008"/>
                  </a:lnTo>
                  <a:cubicBezTo>
                    <a:pt x="1236" y="46832"/>
                    <a:pt x="5947" y="47603"/>
                    <a:pt x="12252" y="47603"/>
                  </a:cubicBezTo>
                  <a:cubicBezTo>
                    <a:pt x="18556" y="47603"/>
                    <a:pt x="23472" y="46832"/>
                    <a:pt x="23472" y="46008"/>
                  </a:cubicBezTo>
                  <a:lnTo>
                    <a:pt x="23388" y="45512"/>
                  </a:lnTo>
                  <a:lnTo>
                    <a:pt x="23325" y="45163"/>
                  </a:lnTo>
                  <a:cubicBezTo>
                    <a:pt x="23314" y="45111"/>
                    <a:pt x="23304" y="45058"/>
                    <a:pt x="23298" y="45005"/>
                  </a:cubicBezTo>
                  <a:cubicBezTo>
                    <a:pt x="23272" y="44857"/>
                    <a:pt x="23245" y="44704"/>
                    <a:pt x="23214" y="44561"/>
                  </a:cubicBezTo>
                  <a:cubicBezTo>
                    <a:pt x="23055" y="43822"/>
                    <a:pt x="22892" y="42935"/>
                    <a:pt x="22369" y="42365"/>
                  </a:cubicBezTo>
                  <a:cubicBezTo>
                    <a:pt x="21719" y="41652"/>
                    <a:pt x="20684" y="41446"/>
                    <a:pt x="19792" y="41214"/>
                  </a:cubicBezTo>
                  <a:cubicBezTo>
                    <a:pt x="19195" y="41055"/>
                    <a:pt x="18599" y="40897"/>
                    <a:pt x="18039" y="40638"/>
                  </a:cubicBezTo>
                  <a:cubicBezTo>
                    <a:pt x="17479" y="40379"/>
                    <a:pt x="16687" y="39941"/>
                    <a:pt x="16328" y="39360"/>
                  </a:cubicBezTo>
                  <a:cubicBezTo>
                    <a:pt x="16228" y="39154"/>
                    <a:pt x="16149" y="38938"/>
                    <a:pt x="16085" y="38721"/>
                  </a:cubicBezTo>
                  <a:cubicBezTo>
                    <a:pt x="15890" y="37998"/>
                    <a:pt x="15879" y="37237"/>
                    <a:pt x="16059" y="36514"/>
                  </a:cubicBezTo>
                  <a:cubicBezTo>
                    <a:pt x="17585" y="29971"/>
                    <a:pt x="22269" y="24606"/>
                    <a:pt x="23858" y="18127"/>
                  </a:cubicBezTo>
                  <a:cubicBezTo>
                    <a:pt x="24539" y="15355"/>
                    <a:pt x="24624" y="12451"/>
                    <a:pt x="24328" y="9605"/>
                  </a:cubicBezTo>
                  <a:cubicBezTo>
                    <a:pt x="24302" y="9351"/>
                    <a:pt x="24275" y="9087"/>
                    <a:pt x="24170" y="8850"/>
                  </a:cubicBezTo>
                  <a:cubicBezTo>
                    <a:pt x="23985" y="8443"/>
                    <a:pt x="23605" y="8153"/>
                    <a:pt x="23240" y="7883"/>
                  </a:cubicBezTo>
                  <a:cubicBezTo>
                    <a:pt x="22416" y="7265"/>
                    <a:pt x="21598" y="6600"/>
                    <a:pt x="21080" y="5708"/>
                  </a:cubicBezTo>
                  <a:cubicBezTo>
                    <a:pt x="20568" y="4821"/>
                    <a:pt x="20410" y="3659"/>
                    <a:pt x="20943" y="2777"/>
                  </a:cubicBezTo>
                  <a:cubicBezTo>
                    <a:pt x="21170" y="2418"/>
                    <a:pt x="21498" y="2085"/>
                    <a:pt x="21239" y="1573"/>
                  </a:cubicBezTo>
                  <a:cubicBezTo>
                    <a:pt x="21107" y="1320"/>
                    <a:pt x="20885" y="1124"/>
                    <a:pt x="20621" y="1024"/>
                  </a:cubicBezTo>
                  <a:cubicBezTo>
                    <a:pt x="18430" y="131"/>
                    <a:pt x="16011" y="73"/>
                    <a:pt x="13651" y="26"/>
                  </a:cubicBezTo>
                  <a:cubicBezTo>
                    <a:pt x="12926" y="13"/>
                    <a:pt x="12197" y="0"/>
                    <a:pt x="11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4201;p78">
              <a:extLst>
                <a:ext uri="{FF2B5EF4-FFF2-40B4-BE49-F238E27FC236}">
                  <a16:creationId xmlns:a16="http://schemas.microsoft.com/office/drawing/2014/main" id="{A018D4F8-14CE-43CB-9E9E-626ABCEA90A8}"/>
                </a:ext>
              </a:extLst>
            </p:cNvPr>
            <p:cNvSpPr/>
            <p:nvPr/>
          </p:nvSpPr>
          <p:spPr>
            <a:xfrm>
              <a:off x="2043725" y="1053700"/>
              <a:ext cx="418900" cy="39250"/>
            </a:xfrm>
            <a:custGeom>
              <a:avLst/>
              <a:gdLst/>
              <a:ahLst/>
              <a:cxnLst/>
              <a:rect l="l" t="t" r="r" b="b"/>
              <a:pathLst>
                <a:path w="16756" h="1570" extrusionOk="0">
                  <a:moveTo>
                    <a:pt x="8239" y="1"/>
                  </a:moveTo>
                  <a:cubicBezTo>
                    <a:pt x="7577" y="1"/>
                    <a:pt x="6915" y="33"/>
                    <a:pt x="6253" y="96"/>
                  </a:cubicBezTo>
                  <a:cubicBezTo>
                    <a:pt x="5540" y="170"/>
                    <a:pt x="4832" y="276"/>
                    <a:pt x="4135" y="403"/>
                  </a:cubicBezTo>
                  <a:cubicBezTo>
                    <a:pt x="3433" y="529"/>
                    <a:pt x="2736" y="672"/>
                    <a:pt x="2050" y="846"/>
                  </a:cubicBezTo>
                  <a:cubicBezTo>
                    <a:pt x="1701" y="931"/>
                    <a:pt x="1363" y="1020"/>
                    <a:pt x="1020" y="1121"/>
                  </a:cubicBezTo>
                  <a:cubicBezTo>
                    <a:pt x="677" y="1221"/>
                    <a:pt x="333" y="1332"/>
                    <a:pt x="1" y="1459"/>
                  </a:cubicBezTo>
                  <a:cubicBezTo>
                    <a:pt x="682" y="1253"/>
                    <a:pt x="1368" y="1094"/>
                    <a:pt x="2065" y="952"/>
                  </a:cubicBezTo>
                  <a:cubicBezTo>
                    <a:pt x="2768" y="804"/>
                    <a:pt x="3470" y="688"/>
                    <a:pt x="4167" y="582"/>
                  </a:cubicBezTo>
                  <a:cubicBezTo>
                    <a:pt x="4864" y="477"/>
                    <a:pt x="5566" y="376"/>
                    <a:pt x="6274" y="318"/>
                  </a:cubicBezTo>
                  <a:lnTo>
                    <a:pt x="7330" y="250"/>
                  </a:lnTo>
                  <a:cubicBezTo>
                    <a:pt x="7576" y="242"/>
                    <a:pt x="7828" y="235"/>
                    <a:pt x="8078" y="235"/>
                  </a:cubicBezTo>
                  <a:cubicBezTo>
                    <a:pt x="8181" y="235"/>
                    <a:pt x="8284" y="236"/>
                    <a:pt x="8386" y="239"/>
                  </a:cubicBezTo>
                  <a:cubicBezTo>
                    <a:pt x="9094" y="244"/>
                    <a:pt x="9796" y="281"/>
                    <a:pt x="10504" y="350"/>
                  </a:cubicBezTo>
                  <a:cubicBezTo>
                    <a:pt x="10852" y="382"/>
                    <a:pt x="11211" y="424"/>
                    <a:pt x="11560" y="466"/>
                  </a:cubicBezTo>
                  <a:cubicBezTo>
                    <a:pt x="11908" y="514"/>
                    <a:pt x="12257" y="566"/>
                    <a:pt x="12610" y="624"/>
                  </a:cubicBezTo>
                  <a:cubicBezTo>
                    <a:pt x="13302" y="746"/>
                    <a:pt x="14005" y="883"/>
                    <a:pt x="14691" y="1047"/>
                  </a:cubicBezTo>
                  <a:lnTo>
                    <a:pt x="15726" y="1300"/>
                  </a:lnTo>
                  <a:lnTo>
                    <a:pt x="16756" y="1570"/>
                  </a:lnTo>
                  <a:lnTo>
                    <a:pt x="16756" y="1570"/>
                  </a:lnTo>
                  <a:lnTo>
                    <a:pt x="16254" y="1401"/>
                  </a:lnTo>
                  <a:lnTo>
                    <a:pt x="15747" y="1242"/>
                  </a:lnTo>
                  <a:cubicBezTo>
                    <a:pt x="15404" y="1126"/>
                    <a:pt x="15066" y="1031"/>
                    <a:pt x="14723" y="931"/>
                  </a:cubicBezTo>
                  <a:lnTo>
                    <a:pt x="13688" y="667"/>
                  </a:lnTo>
                  <a:cubicBezTo>
                    <a:pt x="13344" y="587"/>
                    <a:pt x="12991" y="508"/>
                    <a:pt x="12642" y="440"/>
                  </a:cubicBezTo>
                  <a:cubicBezTo>
                    <a:pt x="11945" y="302"/>
                    <a:pt x="11243" y="186"/>
                    <a:pt x="10530" y="118"/>
                  </a:cubicBezTo>
                  <a:cubicBezTo>
                    <a:pt x="9817" y="54"/>
                    <a:pt x="9104" y="7"/>
                    <a:pt x="8391" y="1"/>
                  </a:cubicBezTo>
                  <a:cubicBezTo>
                    <a:pt x="8340" y="1"/>
                    <a:pt x="8290" y="1"/>
                    <a:pt x="8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4202;p78">
              <a:extLst>
                <a:ext uri="{FF2B5EF4-FFF2-40B4-BE49-F238E27FC236}">
                  <a16:creationId xmlns:a16="http://schemas.microsoft.com/office/drawing/2014/main" id="{E611479A-7A9A-4409-A1EF-5ADA3C634EAE}"/>
                </a:ext>
              </a:extLst>
            </p:cNvPr>
            <p:cNvSpPr/>
            <p:nvPr/>
          </p:nvSpPr>
          <p:spPr>
            <a:xfrm>
              <a:off x="2067900" y="1959050"/>
              <a:ext cx="380475" cy="45300"/>
            </a:xfrm>
            <a:custGeom>
              <a:avLst/>
              <a:gdLst/>
              <a:ahLst/>
              <a:cxnLst/>
              <a:rect l="l" t="t" r="r" b="b"/>
              <a:pathLst>
                <a:path w="15219" h="1812" extrusionOk="0">
                  <a:moveTo>
                    <a:pt x="15218" y="1"/>
                  </a:moveTo>
                  <a:lnTo>
                    <a:pt x="15218" y="1"/>
                  </a:lnTo>
                  <a:cubicBezTo>
                    <a:pt x="14014" y="502"/>
                    <a:pt x="12768" y="888"/>
                    <a:pt x="11490" y="1157"/>
                  </a:cubicBezTo>
                  <a:cubicBezTo>
                    <a:pt x="10851" y="1289"/>
                    <a:pt x="10212" y="1390"/>
                    <a:pt x="9563" y="1463"/>
                  </a:cubicBezTo>
                  <a:cubicBezTo>
                    <a:pt x="8871" y="1539"/>
                    <a:pt x="8175" y="1577"/>
                    <a:pt x="7480" y="1577"/>
                  </a:cubicBezTo>
                  <a:cubicBezTo>
                    <a:pt x="6229" y="1577"/>
                    <a:pt x="4978" y="1454"/>
                    <a:pt x="3749" y="1210"/>
                  </a:cubicBezTo>
                  <a:cubicBezTo>
                    <a:pt x="2466" y="962"/>
                    <a:pt x="1209" y="587"/>
                    <a:pt x="0" y="101"/>
                  </a:cubicBezTo>
                  <a:lnTo>
                    <a:pt x="0" y="101"/>
                  </a:lnTo>
                  <a:cubicBezTo>
                    <a:pt x="1183" y="677"/>
                    <a:pt x="2424" y="1110"/>
                    <a:pt x="3707" y="1395"/>
                  </a:cubicBezTo>
                  <a:cubicBezTo>
                    <a:pt x="4351" y="1537"/>
                    <a:pt x="5001" y="1643"/>
                    <a:pt x="5655" y="1712"/>
                  </a:cubicBezTo>
                  <a:cubicBezTo>
                    <a:pt x="6270" y="1779"/>
                    <a:pt x="6887" y="1812"/>
                    <a:pt x="7503" y="1812"/>
                  </a:cubicBezTo>
                  <a:cubicBezTo>
                    <a:pt x="8201" y="1812"/>
                    <a:pt x="8897" y="1769"/>
                    <a:pt x="9589" y="1685"/>
                  </a:cubicBezTo>
                  <a:cubicBezTo>
                    <a:pt x="10244" y="1606"/>
                    <a:pt x="10888" y="1490"/>
                    <a:pt x="11527" y="1337"/>
                  </a:cubicBezTo>
                  <a:cubicBezTo>
                    <a:pt x="12810" y="1041"/>
                    <a:pt x="14046" y="592"/>
                    <a:pt x="15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4203;p78">
              <a:extLst>
                <a:ext uri="{FF2B5EF4-FFF2-40B4-BE49-F238E27FC236}">
                  <a16:creationId xmlns:a16="http://schemas.microsoft.com/office/drawing/2014/main" id="{24276047-C12F-4D05-B81D-0D72ADEE7164}"/>
                </a:ext>
              </a:extLst>
            </p:cNvPr>
            <p:cNvSpPr/>
            <p:nvPr/>
          </p:nvSpPr>
          <p:spPr>
            <a:xfrm>
              <a:off x="2137450" y="1835225"/>
              <a:ext cx="229075" cy="34225"/>
            </a:xfrm>
            <a:custGeom>
              <a:avLst/>
              <a:gdLst/>
              <a:ahLst/>
              <a:cxnLst/>
              <a:rect l="l" t="t" r="r" b="b"/>
              <a:pathLst>
                <a:path w="9163" h="1369" extrusionOk="0">
                  <a:moveTo>
                    <a:pt x="682" y="1"/>
                  </a:moveTo>
                  <a:cubicBezTo>
                    <a:pt x="307" y="1"/>
                    <a:pt x="1" y="302"/>
                    <a:pt x="1" y="682"/>
                  </a:cubicBezTo>
                  <a:cubicBezTo>
                    <a:pt x="1" y="1057"/>
                    <a:pt x="307" y="1363"/>
                    <a:pt x="682" y="1368"/>
                  </a:cubicBezTo>
                  <a:lnTo>
                    <a:pt x="8476" y="1368"/>
                  </a:lnTo>
                  <a:cubicBezTo>
                    <a:pt x="8856" y="1363"/>
                    <a:pt x="9162" y="1057"/>
                    <a:pt x="9162" y="682"/>
                  </a:cubicBezTo>
                  <a:cubicBezTo>
                    <a:pt x="9162" y="302"/>
                    <a:pt x="8856" y="1"/>
                    <a:pt x="8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4204;p78">
            <a:extLst>
              <a:ext uri="{FF2B5EF4-FFF2-40B4-BE49-F238E27FC236}">
                <a16:creationId xmlns:a16="http://schemas.microsoft.com/office/drawing/2014/main" id="{2BE3A4C0-E582-4DBF-A0F8-F8987FDDA198}"/>
              </a:ext>
            </a:extLst>
          </p:cNvPr>
          <p:cNvGrpSpPr/>
          <p:nvPr/>
        </p:nvGrpSpPr>
        <p:grpSpPr>
          <a:xfrm rot="-1799306">
            <a:off x="4246993" y="8641784"/>
            <a:ext cx="1186769" cy="1925733"/>
            <a:chOff x="1822075" y="691125"/>
            <a:chExt cx="861675" cy="1398375"/>
          </a:xfrm>
        </p:grpSpPr>
        <p:sp>
          <p:nvSpPr>
            <p:cNvPr id="142" name="Google Shape;4205;p78">
              <a:extLst>
                <a:ext uri="{FF2B5EF4-FFF2-40B4-BE49-F238E27FC236}">
                  <a16:creationId xmlns:a16="http://schemas.microsoft.com/office/drawing/2014/main" id="{114F94F4-136B-436B-85A8-D480A3381292}"/>
                </a:ext>
              </a:extLst>
            </p:cNvPr>
            <p:cNvSpPr/>
            <p:nvPr/>
          </p:nvSpPr>
          <p:spPr>
            <a:xfrm>
              <a:off x="1822075" y="691125"/>
              <a:ext cx="311325" cy="971975"/>
            </a:xfrm>
            <a:custGeom>
              <a:avLst/>
              <a:gdLst/>
              <a:ahLst/>
              <a:cxnLst/>
              <a:rect l="l" t="t" r="r" b="b"/>
              <a:pathLst>
                <a:path w="12453" h="38879" extrusionOk="0">
                  <a:moveTo>
                    <a:pt x="6939" y="0"/>
                  </a:moveTo>
                  <a:cubicBezTo>
                    <a:pt x="6582" y="0"/>
                    <a:pt x="6225" y="39"/>
                    <a:pt x="5883" y="120"/>
                  </a:cubicBezTo>
                  <a:cubicBezTo>
                    <a:pt x="3908" y="574"/>
                    <a:pt x="2134" y="2106"/>
                    <a:pt x="1131" y="4213"/>
                  </a:cubicBezTo>
                  <a:cubicBezTo>
                    <a:pt x="360" y="5829"/>
                    <a:pt x="1" y="7803"/>
                    <a:pt x="27" y="10238"/>
                  </a:cubicBezTo>
                  <a:cubicBezTo>
                    <a:pt x="43" y="11605"/>
                    <a:pt x="165" y="12968"/>
                    <a:pt x="392" y="14320"/>
                  </a:cubicBezTo>
                  <a:cubicBezTo>
                    <a:pt x="730" y="16300"/>
                    <a:pt x="1295" y="18232"/>
                    <a:pt x="1849" y="20107"/>
                  </a:cubicBezTo>
                  <a:cubicBezTo>
                    <a:pt x="2483" y="22288"/>
                    <a:pt x="3143" y="24537"/>
                    <a:pt x="4030" y="26686"/>
                  </a:cubicBezTo>
                  <a:cubicBezTo>
                    <a:pt x="5899" y="31270"/>
                    <a:pt x="8756" y="35383"/>
                    <a:pt x="11285" y="38879"/>
                  </a:cubicBezTo>
                  <a:lnTo>
                    <a:pt x="12452" y="38039"/>
                  </a:lnTo>
                  <a:cubicBezTo>
                    <a:pt x="9970" y="34607"/>
                    <a:pt x="7172" y="30573"/>
                    <a:pt x="5355" y="26148"/>
                  </a:cubicBezTo>
                  <a:cubicBezTo>
                    <a:pt x="4505" y="24062"/>
                    <a:pt x="3861" y="21844"/>
                    <a:pt x="3233" y="19706"/>
                  </a:cubicBezTo>
                  <a:cubicBezTo>
                    <a:pt x="2689" y="17868"/>
                    <a:pt x="2134" y="15978"/>
                    <a:pt x="1812" y="14082"/>
                  </a:cubicBezTo>
                  <a:cubicBezTo>
                    <a:pt x="1596" y="12804"/>
                    <a:pt x="1479" y="11516"/>
                    <a:pt x="1464" y="10217"/>
                  </a:cubicBezTo>
                  <a:cubicBezTo>
                    <a:pt x="1442" y="8009"/>
                    <a:pt x="1759" y="6246"/>
                    <a:pt x="2435" y="4836"/>
                  </a:cubicBezTo>
                  <a:cubicBezTo>
                    <a:pt x="3243" y="3120"/>
                    <a:pt x="4658" y="1879"/>
                    <a:pt x="6205" y="1520"/>
                  </a:cubicBezTo>
                  <a:cubicBezTo>
                    <a:pt x="6440" y="1466"/>
                    <a:pt x="6686" y="1440"/>
                    <a:pt x="6933" y="1440"/>
                  </a:cubicBezTo>
                  <a:cubicBezTo>
                    <a:pt x="7566" y="1440"/>
                    <a:pt x="8210" y="1610"/>
                    <a:pt x="8703" y="1921"/>
                  </a:cubicBezTo>
                  <a:cubicBezTo>
                    <a:pt x="9041" y="2132"/>
                    <a:pt x="9463" y="2502"/>
                    <a:pt x="9590" y="3104"/>
                  </a:cubicBezTo>
                  <a:cubicBezTo>
                    <a:pt x="9796" y="4081"/>
                    <a:pt x="9120" y="5110"/>
                    <a:pt x="8698" y="5633"/>
                  </a:cubicBezTo>
                  <a:cubicBezTo>
                    <a:pt x="8439" y="5955"/>
                    <a:pt x="8154" y="6262"/>
                    <a:pt x="7853" y="6584"/>
                  </a:cubicBezTo>
                  <a:cubicBezTo>
                    <a:pt x="7357" y="7106"/>
                    <a:pt x="6850" y="7645"/>
                    <a:pt x="6438" y="8295"/>
                  </a:cubicBezTo>
                  <a:cubicBezTo>
                    <a:pt x="5762" y="9361"/>
                    <a:pt x="5324" y="10966"/>
                    <a:pt x="6137" y="12281"/>
                  </a:cubicBezTo>
                  <a:cubicBezTo>
                    <a:pt x="6570" y="12984"/>
                    <a:pt x="7272" y="13422"/>
                    <a:pt x="7832" y="13770"/>
                  </a:cubicBezTo>
                  <a:lnTo>
                    <a:pt x="8608" y="14251"/>
                  </a:lnTo>
                  <a:lnTo>
                    <a:pt x="9368" y="13031"/>
                  </a:lnTo>
                  <a:lnTo>
                    <a:pt x="8592" y="12551"/>
                  </a:lnTo>
                  <a:cubicBezTo>
                    <a:pt x="8106" y="12255"/>
                    <a:pt x="7621" y="11943"/>
                    <a:pt x="7357" y="11526"/>
                  </a:cubicBezTo>
                  <a:cubicBezTo>
                    <a:pt x="6892" y="10776"/>
                    <a:pt x="7230" y="9731"/>
                    <a:pt x="7652" y="9065"/>
                  </a:cubicBezTo>
                  <a:cubicBezTo>
                    <a:pt x="7990" y="8532"/>
                    <a:pt x="8434" y="8062"/>
                    <a:pt x="8898" y="7566"/>
                  </a:cubicBezTo>
                  <a:cubicBezTo>
                    <a:pt x="9205" y="7238"/>
                    <a:pt x="9522" y="6900"/>
                    <a:pt x="9817" y="6536"/>
                  </a:cubicBezTo>
                  <a:cubicBezTo>
                    <a:pt x="10530" y="5654"/>
                    <a:pt x="11312" y="4287"/>
                    <a:pt x="10995" y="2803"/>
                  </a:cubicBezTo>
                  <a:cubicBezTo>
                    <a:pt x="10810" y="1942"/>
                    <a:pt x="10282" y="1224"/>
                    <a:pt x="9474" y="706"/>
                  </a:cubicBezTo>
                  <a:cubicBezTo>
                    <a:pt x="8752" y="249"/>
                    <a:pt x="7841" y="0"/>
                    <a:pt x="6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4206;p78">
              <a:extLst>
                <a:ext uri="{FF2B5EF4-FFF2-40B4-BE49-F238E27FC236}">
                  <a16:creationId xmlns:a16="http://schemas.microsoft.com/office/drawing/2014/main" id="{3824B53D-5C21-45B1-A3D1-762F2DBD0722}"/>
                </a:ext>
              </a:extLst>
            </p:cNvPr>
            <p:cNvSpPr/>
            <p:nvPr/>
          </p:nvSpPr>
          <p:spPr>
            <a:xfrm>
              <a:off x="2372450" y="691125"/>
              <a:ext cx="311300" cy="971975"/>
            </a:xfrm>
            <a:custGeom>
              <a:avLst/>
              <a:gdLst/>
              <a:ahLst/>
              <a:cxnLst/>
              <a:rect l="l" t="t" r="r" b="b"/>
              <a:pathLst>
                <a:path w="12452" h="38879" extrusionOk="0">
                  <a:moveTo>
                    <a:pt x="5515" y="0"/>
                  </a:moveTo>
                  <a:cubicBezTo>
                    <a:pt x="4614" y="0"/>
                    <a:pt x="3700" y="249"/>
                    <a:pt x="2978" y="706"/>
                  </a:cubicBezTo>
                  <a:cubicBezTo>
                    <a:pt x="2165" y="1224"/>
                    <a:pt x="1648" y="1942"/>
                    <a:pt x="1463" y="2803"/>
                  </a:cubicBezTo>
                  <a:cubicBezTo>
                    <a:pt x="1146" y="4287"/>
                    <a:pt x="1922" y="5654"/>
                    <a:pt x="2635" y="6536"/>
                  </a:cubicBezTo>
                  <a:cubicBezTo>
                    <a:pt x="2931" y="6900"/>
                    <a:pt x="3248" y="7238"/>
                    <a:pt x="3554" y="7566"/>
                  </a:cubicBezTo>
                  <a:cubicBezTo>
                    <a:pt x="4024" y="8062"/>
                    <a:pt x="4462" y="8532"/>
                    <a:pt x="4800" y="9065"/>
                  </a:cubicBezTo>
                  <a:cubicBezTo>
                    <a:pt x="5222" y="9731"/>
                    <a:pt x="5555" y="10776"/>
                    <a:pt x="5090" y="11526"/>
                  </a:cubicBezTo>
                  <a:cubicBezTo>
                    <a:pt x="4832" y="11943"/>
                    <a:pt x="4341" y="12255"/>
                    <a:pt x="3865" y="12551"/>
                  </a:cubicBezTo>
                  <a:lnTo>
                    <a:pt x="3084" y="13031"/>
                  </a:lnTo>
                  <a:lnTo>
                    <a:pt x="3844" y="14251"/>
                  </a:lnTo>
                  <a:lnTo>
                    <a:pt x="4621" y="13770"/>
                  </a:lnTo>
                  <a:cubicBezTo>
                    <a:pt x="5186" y="13422"/>
                    <a:pt x="5883" y="12984"/>
                    <a:pt x="6321" y="12281"/>
                  </a:cubicBezTo>
                  <a:cubicBezTo>
                    <a:pt x="7123" y="10966"/>
                    <a:pt x="6696" y="9361"/>
                    <a:pt x="6015" y="8295"/>
                  </a:cubicBezTo>
                  <a:cubicBezTo>
                    <a:pt x="5608" y="7645"/>
                    <a:pt x="5096" y="7106"/>
                    <a:pt x="4605" y="6584"/>
                  </a:cubicBezTo>
                  <a:cubicBezTo>
                    <a:pt x="4298" y="6262"/>
                    <a:pt x="4013" y="5955"/>
                    <a:pt x="3760" y="5633"/>
                  </a:cubicBezTo>
                  <a:cubicBezTo>
                    <a:pt x="3337" y="5110"/>
                    <a:pt x="2656" y="4081"/>
                    <a:pt x="2867" y="3104"/>
                  </a:cubicBezTo>
                  <a:cubicBezTo>
                    <a:pt x="2994" y="2502"/>
                    <a:pt x="3417" y="2132"/>
                    <a:pt x="3744" y="1921"/>
                  </a:cubicBezTo>
                  <a:cubicBezTo>
                    <a:pt x="4241" y="1610"/>
                    <a:pt x="4886" y="1440"/>
                    <a:pt x="5517" y="1440"/>
                  </a:cubicBezTo>
                  <a:cubicBezTo>
                    <a:pt x="5764" y="1440"/>
                    <a:pt x="6009" y="1466"/>
                    <a:pt x="6242" y="1520"/>
                  </a:cubicBezTo>
                  <a:cubicBezTo>
                    <a:pt x="7799" y="1879"/>
                    <a:pt x="9209" y="3120"/>
                    <a:pt x="10022" y="4836"/>
                  </a:cubicBezTo>
                  <a:cubicBezTo>
                    <a:pt x="10693" y="6246"/>
                    <a:pt x="11010" y="8009"/>
                    <a:pt x="10983" y="10222"/>
                  </a:cubicBezTo>
                  <a:cubicBezTo>
                    <a:pt x="10973" y="11516"/>
                    <a:pt x="10857" y="12804"/>
                    <a:pt x="10640" y="14082"/>
                  </a:cubicBezTo>
                  <a:cubicBezTo>
                    <a:pt x="10318" y="15978"/>
                    <a:pt x="9764" y="17868"/>
                    <a:pt x="9225" y="19706"/>
                  </a:cubicBezTo>
                  <a:cubicBezTo>
                    <a:pt x="8597" y="21844"/>
                    <a:pt x="7947" y="24062"/>
                    <a:pt x="7097" y="26148"/>
                  </a:cubicBezTo>
                  <a:cubicBezTo>
                    <a:pt x="5281" y="30578"/>
                    <a:pt x="2482" y="34607"/>
                    <a:pt x="0" y="38039"/>
                  </a:cubicBezTo>
                  <a:lnTo>
                    <a:pt x="1172" y="38879"/>
                  </a:lnTo>
                  <a:cubicBezTo>
                    <a:pt x="3696" y="35383"/>
                    <a:pt x="6558" y="31270"/>
                    <a:pt x="8422" y="26686"/>
                  </a:cubicBezTo>
                  <a:cubicBezTo>
                    <a:pt x="9310" y="24537"/>
                    <a:pt x="9970" y="22288"/>
                    <a:pt x="10603" y="20107"/>
                  </a:cubicBezTo>
                  <a:cubicBezTo>
                    <a:pt x="11152" y="18232"/>
                    <a:pt x="11723" y="16300"/>
                    <a:pt x="12061" y="14320"/>
                  </a:cubicBezTo>
                  <a:cubicBezTo>
                    <a:pt x="12288" y="12968"/>
                    <a:pt x="12409" y="11605"/>
                    <a:pt x="12425" y="10238"/>
                  </a:cubicBezTo>
                  <a:cubicBezTo>
                    <a:pt x="12451" y="7803"/>
                    <a:pt x="12087" y="5829"/>
                    <a:pt x="11321" y="4213"/>
                  </a:cubicBezTo>
                  <a:cubicBezTo>
                    <a:pt x="10318" y="2106"/>
                    <a:pt x="8544" y="574"/>
                    <a:pt x="6569" y="120"/>
                  </a:cubicBezTo>
                  <a:cubicBezTo>
                    <a:pt x="6228" y="39"/>
                    <a:pt x="5873" y="0"/>
                    <a:pt x="55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4207;p78">
              <a:extLst>
                <a:ext uri="{FF2B5EF4-FFF2-40B4-BE49-F238E27FC236}">
                  <a16:creationId xmlns:a16="http://schemas.microsoft.com/office/drawing/2014/main" id="{0EDCA682-5FEF-4649-9576-D8BE29CF4D59}"/>
                </a:ext>
              </a:extLst>
            </p:cNvPr>
            <p:cNvSpPr/>
            <p:nvPr/>
          </p:nvSpPr>
          <p:spPr>
            <a:xfrm>
              <a:off x="1944450" y="899425"/>
              <a:ext cx="615600" cy="1190075"/>
            </a:xfrm>
            <a:custGeom>
              <a:avLst/>
              <a:gdLst/>
              <a:ahLst/>
              <a:cxnLst/>
              <a:rect l="l" t="t" r="r" b="b"/>
              <a:pathLst>
                <a:path w="24624" h="47603" extrusionOk="0">
                  <a:moveTo>
                    <a:pt x="11468" y="0"/>
                  </a:moveTo>
                  <a:cubicBezTo>
                    <a:pt x="8952" y="0"/>
                    <a:pt x="6433" y="152"/>
                    <a:pt x="4067" y="971"/>
                  </a:cubicBezTo>
                  <a:cubicBezTo>
                    <a:pt x="3776" y="1061"/>
                    <a:pt x="3528" y="1262"/>
                    <a:pt x="3380" y="1526"/>
                  </a:cubicBezTo>
                  <a:cubicBezTo>
                    <a:pt x="3095" y="2054"/>
                    <a:pt x="3433" y="2392"/>
                    <a:pt x="3655" y="2761"/>
                  </a:cubicBezTo>
                  <a:cubicBezTo>
                    <a:pt x="4225" y="3696"/>
                    <a:pt x="4009" y="4942"/>
                    <a:pt x="3423" y="5866"/>
                  </a:cubicBezTo>
                  <a:cubicBezTo>
                    <a:pt x="2842" y="6790"/>
                    <a:pt x="1939" y="7471"/>
                    <a:pt x="1068" y="8137"/>
                  </a:cubicBezTo>
                  <a:cubicBezTo>
                    <a:pt x="840" y="8316"/>
                    <a:pt x="592" y="8501"/>
                    <a:pt x="455" y="8760"/>
                  </a:cubicBezTo>
                  <a:cubicBezTo>
                    <a:pt x="318" y="9013"/>
                    <a:pt x="302" y="9251"/>
                    <a:pt x="275" y="9510"/>
                  </a:cubicBezTo>
                  <a:cubicBezTo>
                    <a:pt x="1" y="12255"/>
                    <a:pt x="33" y="15049"/>
                    <a:pt x="640" y="17737"/>
                  </a:cubicBezTo>
                  <a:cubicBezTo>
                    <a:pt x="2055" y="23983"/>
                    <a:pt x="6427" y="29185"/>
                    <a:pt x="8233" y="35331"/>
                  </a:cubicBezTo>
                  <a:cubicBezTo>
                    <a:pt x="8571" y="36488"/>
                    <a:pt x="8798" y="37802"/>
                    <a:pt x="8423" y="38969"/>
                  </a:cubicBezTo>
                  <a:cubicBezTo>
                    <a:pt x="8381" y="39101"/>
                    <a:pt x="8328" y="39223"/>
                    <a:pt x="8265" y="39344"/>
                  </a:cubicBezTo>
                  <a:cubicBezTo>
                    <a:pt x="7911" y="39941"/>
                    <a:pt x="7325" y="40342"/>
                    <a:pt x="6686" y="40638"/>
                  </a:cubicBezTo>
                  <a:cubicBezTo>
                    <a:pt x="6047" y="40939"/>
                    <a:pt x="5524" y="41055"/>
                    <a:pt x="4922" y="41214"/>
                  </a:cubicBezTo>
                  <a:cubicBezTo>
                    <a:pt x="4035" y="41446"/>
                    <a:pt x="2990" y="41652"/>
                    <a:pt x="2335" y="42365"/>
                  </a:cubicBezTo>
                  <a:cubicBezTo>
                    <a:pt x="1817" y="42935"/>
                    <a:pt x="1648" y="43822"/>
                    <a:pt x="1485" y="44561"/>
                  </a:cubicBezTo>
                  <a:lnTo>
                    <a:pt x="1405" y="45005"/>
                  </a:lnTo>
                  <a:cubicBezTo>
                    <a:pt x="1400" y="45058"/>
                    <a:pt x="1390" y="45111"/>
                    <a:pt x="1379" y="45163"/>
                  </a:cubicBezTo>
                  <a:lnTo>
                    <a:pt x="1321" y="45512"/>
                  </a:lnTo>
                  <a:lnTo>
                    <a:pt x="1236" y="46008"/>
                  </a:lnTo>
                  <a:cubicBezTo>
                    <a:pt x="1236" y="46832"/>
                    <a:pt x="5947" y="47603"/>
                    <a:pt x="12252" y="47603"/>
                  </a:cubicBezTo>
                  <a:cubicBezTo>
                    <a:pt x="18556" y="47603"/>
                    <a:pt x="23472" y="46832"/>
                    <a:pt x="23472" y="46008"/>
                  </a:cubicBezTo>
                  <a:lnTo>
                    <a:pt x="23388" y="45512"/>
                  </a:lnTo>
                  <a:lnTo>
                    <a:pt x="23325" y="45163"/>
                  </a:lnTo>
                  <a:cubicBezTo>
                    <a:pt x="23314" y="45111"/>
                    <a:pt x="23304" y="45058"/>
                    <a:pt x="23298" y="45005"/>
                  </a:cubicBezTo>
                  <a:cubicBezTo>
                    <a:pt x="23272" y="44857"/>
                    <a:pt x="23245" y="44704"/>
                    <a:pt x="23214" y="44561"/>
                  </a:cubicBezTo>
                  <a:cubicBezTo>
                    <a:pt x="23055" y="43822"/>
                    <a:pt x="22892" y="42935"/>
                    <a:pt x="22369" y="42365"/>
                  </a:cubicBezTo>
                  <a:cubicBezTo>
                    <a:pt x="21719" y="41652"/>
                    <a:pt x="20684" y="41446"/>
                    <a:pt x="19792" y="41214"/>
                  </a:cubicBezTo>
                  <a:cubicBezTo>
                    <a:pt x="19195" y="41055"/>
                    <a:pt x="18599" y="40897"/>
                    <a:pt x="18039" y="40638"/>
                  </a:cubicBezTo>
                  <a:cubicBezTo>
                    <a:pt x="17479" y="40379"/>
                    <a:pt x="16687" y="39941"/>
                    <a:pt x="16328" y="39360"/>
                  </a:cubicBezTo>
                  <a:cubicBezTo>
                    <a:pt x="16228" y="39154"/>
                    <a:pt x="16149" y="38938"/>
                    <a:pt x="16085" y="38721"/>
                  </a:cubicBezTo>
                  <a:cubicBezTo>
                    <a:pt x="15890" y="37998"/>
                    <a:pt x="15879" y="37237"/>
                    <a:pt x="16059" y="36514"/>
                  </a:cubicBezTo>
                  <a:cubicBezTo>
                    <a:pt x="17585" y="29971"/>
                    <a:pt x="22269" y="24606"/>
                    <a:pt x="23858" y="18127"/>
                  </a:cubicBezTo>
                  <a:cubicBezTo>
                    <a:pt x="24539" y="15355"/>
                    <a:pt x="24624" y="12451"/>
                    <a:pt x="24328" y="9605"/>
                  </a:cubicBezTo>
                  <a:cubicBezTo>
                    <a:pt x="24302" y="9351"/>
                    <a:pt x="24275" y="9087"/>
                    <a:pt x="24170" y="8850"/>
                  </a:cubicBezTo>
                  <a:cubicBezTo>
                    <a:pt x="23985" y="8443"/>
                    <a:pt x="23605" y="8153"/>
                    <a:pt x="23240" y="7883"/>
                  </a:cubicBezTo>
                  <a:cubicBezTo>
                    <a:pt x="22416" y="7265"/>
                    <a:pt x="21598" y="6600"/>
                    <a:pt x="21080" y="5708"/>
                  </a:cubicBezTo>
                  <a:cubicBezTo>
                    <a:pt x="20568" y="4821"/>
                    <a:pt x="20410" y="3659"/>
                    <a:pt x="20943" y="2777"/>
                  </a:cubicBezTo>
                  <a:cubicBezTo>
                    <a:pt x="21170" y="2418"/>
                    <a:pt x="21498" y="2085"/>
                    <a:pt x="21239" y="1573"/>
                  </a:cubicBezTo>
                  <a:cubicBezTo>
                    <a:pt x="21107" y="1320"/>
                    <a:pt x="20885" y="1124"/>
                    <a:pt x="20621" y="1024"/>
                  </a:cubicBezTo>
                  <a:cubicBezTo>
                    <a:pt x="18430" y="131"/>
                    <a:pt x="16011" y="73"/>
                    <a:pt x="13651" y="26"/>
                  </a:cubicBezTo>
                  <a:cubicBezTo>
                    <a:pt x="12926" y="13"/>
                    <a:pt x="12197" y="0"/>
                    <a:pt x="11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4208;p78">
              <a:extLst>
                <a:ext uri="{FF2B5EF4-FFF2-40B4-BE49-F238E27FC236}">
                  <a16:creationId xmlns:a16="http://schemas.microsoft.com/office/drawing/2014/main" id="{697BBC47-C56B-451F-B61F-61D806B00990}"/>
                </a:ext>
              </a:extLst>
            </p:cNvPr>
            <p:cNvSpPr/>
            <p:nvPr/>
          </p:nvSpPr>
          <p:spPr>
            <a:xfrm>
              <a:off x="2043725" y="1053700"/>
              <a:ext cx="418900" cy="39250"/>
            </a:xfrm>
            <a:custGeom>
              <a:avLst/>
              <a:gdLst/>
              <a:ahLst/>
              <a:cxnLst/>
              <a:rect l="l" t="t" r="r" b="b"/>
              <a:pathLst>
                <a:path w="16756" h="1570" extrusionOk="0">
                  <a:moveTo>
                    <a:pt x="8239" y="1"/>
                  </a:moveTo>
                  <a:cubicBezTo>
                    <a:pt x="7577" y="1"/>
                    <a:pt x="6915" y="33"/>
                    <a:pt x="6253" y="96"/>
                  </a:cubicBezTo>
                  <a:cubicBezTo>
                    <a:pt x="5540" y="170"/>
                    <a:pt x="4832" y="276"/>
                    <a:pt x="4135" y="403"/>
                  </a:cubicBezTo>
                  <a:cubicBezTo>
                    <a:pt x="3433" y="529"/>
                    <a:pt x="2736" y="672"/>
                    <a:pt x="2050" y="846"/>
                  </a:cubicBezTo>
                  <a:cubicBezTo>
                    <a:pt x="1701" y="931"/>
                    <a:pt x="1363" y="1020"/>
                    <a:pt x="1020" y="1121"/>
                  </a:cubicBezTo>
                  <a:cubicBezTo>
                    <a:pt x="677" y="1221"/>
                    <a:pt x="333" y="1332"/>
                    <a:pt x="1" y="1459"/>
                  </a:cubicBezTo>
                  <a:cubicBezTo>
                    <a:pt x="682" y="1253"/>
                    <a:pt x="1368" y="1094"/>
                    <a:pt x="2065" y="952"/>
                  </a:cubicBezTo>
                  <a:cubicBezTo>
                    <a:pt x="2768" y="804"/>
                    <a:pt x="3470" y="688"/>
                    <a:pt x="4167" y="582"/>
                  </a:cubicBezTo>
                  <a:cubicBezTo>
                    <a:pt x="4864" y="477"/>
                    <a:pt x="5566" y="376"/>
                    <a:pt x="6274" y="318"/>
                  </a:cubicBezTo>
                  <a:lnTo>
                    <a:pt x="7330" y="250"/>
                  </a:lnTo>
                  <a:cubicBezTo>
                    <a:pt x="7576" y="242"/>
                    <a:pt x="7828" y="235"/>
                    <a:pt x="8078" y="235"/>
                  </a:cubicBezTo>
                  <a:cubicBezTo>
                    <a:pt x="8181" y="235"/>
                    <a:pt x="8284" y="236"/>
                    <a:pt x="8386" y="239"/>
                  </a:cubicBezTo>
                  <a:cubicBezTo>
                    <a:pt x="9094" y="244"/>
                    <a:pt x="9796" y="281"/>
                    <a:pt x="10504" y="350"/>
                  </a:cubicBezTo>
                  <a:cubicBezTo>
                    <a:pt x="10852" y="382"/>
                    <a:pt x="11211" y="424"/>
                    <a:pt x="11560" y="466"/>
                  </a:cubicBezTo>
                  <a:cubicBezTo>
                    <a:pt x="11908" y="514"/>
                    <a:pt x="12257" y="566"/>
                    <a:pt x="12610" y="624"/>
                  </a:cubicBezTo>
                  <a:cubicBezTo>
                    <a:pt x="13302" y="746"/>
                    <a:pt x="14005" y="883"/>
                    <a:pt x="14691" y="1047"/>
                  </a:cubicBezTo>
                  <a:lnTo>
                    <a:pt x="15726" y="1300"/>
                  </a:lnTo>
                  <a:lnTo>
                    <a:pt x="16756" y="1570"/>
                  </a:lnTo>
                  <a:lnTo>
                    <a:pt x="16756" y="1570"/>
                  </a:lnTo>
                  <a:lnTo>
                    <a:pt x="16254" y="1401"/>
                  </a:lnTo>
                  <a:lnTo>
                    <a:pt x="15747" y="1242"/>
                  </a:lnTo>
                  <a:cubicBezTo>
                    <a:pt x="15404" y="1126"/>
                    <a:pt x="15066" y="1031"/>
                    <a:pt x="14723" y="931"/>
                  </a:cubicBezTo>
                  <a:lnTo>
                    <a:pt x="13688" y="667"/>
                  </a:lnTo>
                  <a:cubicBezTo>
                    <a:pt x="13344" y="587"/>
                    <a:pt x="12991" y="508"/>
                    <a:pt x="12642" y="440"/>
                  </a:cubicBezTo>
                  <a:cubicBezTo>
                    <a:pt x="11945" y="302"/>
                    <a:pt x="11243" y="186"/>
                    <a:pt x="10530" y="118"/>
                  </a:cubicBezTo>
                  <a:cubicBezTo>
                    <a:pt x="9817" y="54"/>
                    <a:pt x="9104" y="7"/>
                    <a:pt x="8391" y="1"/>
                  </a:cubicBezTo>
                  <a:cubicBezTo>
                    <a:pt x="8340" y="1"/>
                    <a:pt x="8290" y="1"/>
                    <a:pt x="8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4209;p78">
              <a:extLst>
                <a:ext uri="{FF2B5EF4-FFF2-40B4-BE49-F238E27FC236}">
                  <a16:creationId xmlns:a16="http://schemas.microsoft.com/office/drawing/2014/main" id="{8A9D4A02-1F91-47D3-AA2A-BAB9E969C9B3}"/>
                </a:ext>
              </a:extLst>
            </p:cNvPr>
            <p:cNvSpPr/>
            <p:nvPr/>
          </p:nvSpPr>
          <p:spPr>
            <a:xfrm>
              <a:off x="2067900" y="1959050"/>
              <a:ext cx="380475" cy="45300"/>
            </a:xfrm>
            <a:custGeom>
              <a:avLst/>
              <a:gdLst/>
              <a:ahLst/>
              <a:cxnLst/>
              <a:rect l="l" t="t" r="r" b="b"/>
              <a:pathLst>
                <a:path w="15219" h="1812" extrusionOk="0">
                  <a:moveTo>
                    <a:pt x="15218" y="1"/>
                  </a:moveTo>
                  <a:lnTo>
                    <a:pt x="15218" y="1"/>
                  </a:lnTo>
                  <a:cubicBezTo>
                    <a:pt x="14014" y="502"/>
                    <a:pt x="12768" y="888"/>
                    <a:pt x="11490" y="1157"/>
                  </a:cubicBezTo>
                  <a:cubicBezTo>
                    <a:pt x="10851" y="1289"/>
                    <a:pt x="10212" y="1390"/>
                    <a:pt x="9563" y="1463"/>
                  </a:cubicBezTo>
                  <a:cubicBezTo>
                    <a:pt x="8871" y="1539"/>
                    <a:pt x="8175" y="1577"/>
                    <a:pt x="7480" y="1577"/>
                  </a:cubicBezTo>
                  <a:cubicBezTo>
                    <a:pt x="6229" y="1577"/>
                    <a:pt x="4978" y="1454"/>
                    <a:pt x="3749" y="1210"/>
                  </a:cubicBezTo>
                  <a:cubicBezTo>
                    <a:pt x="2466" y="962"/>
                    <a:pt x="1209" y="587"/>
                    <a:pt x="0" y="101"/>
                  </a:cubicBezTo>
                  <a:lnTo>
                    <a:pt x="0" y="101"/>
                  </a:lnTo>
                  <a:cubicBezTo>
                    <a:pt x="1183" y="677"/>
                    <a:pt x="2424" y="1110"/>
                    <a:pt x="3707" y="1395"/>
                  </a:cubicBezTo>
                  <a:cubicBezTo>
                    <a:pt x="4351" y="1537"/>
                    <a:pt x="5001" y="1643"/>
                    <a:pt x="5655" y="1712"/>
                  </a:cubicBezTo>
                  <a:cubicBezTo>
                    <a:pt x="6270" y="1779"/>
                    <a:pt x="6887" y="1812"/>
                    <a:pt x="7503" y="1812"/>
                  </a:cubicBezTo>
                  <a:cubicBezTo>
                    <a:pt x="8201" y="1812"/>
                    <a:pt x="8897" y="1769"/>
                    <a:pt x="9589" y="1685"/>
                  </a:cubicBezTo>
                  <a:cubicBezTo>
                    <a:pt x="10244" y="1606"/>
                    <a:pt x="10888" y="1490"/>
                    <a:pt x="11527" y="1337"/>
                  </a:cubicBezTo>
                  <a:cubicBezTo>
                    <a:pt x="12810" y="1041"/>
                    <a:pt x="14046" y="592"/>
                    <a:pt x="15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4210;p78">
              <a:extLst>
                <a:ext uri="{FF2B5EF4-FFF2-40B4-BE49-F238E27FC236}">
                  <a16:creationId xmlns:a16="http://schemas.microsoft.com/office/drawing/2014/main" id="{4CFB9FE9-2385-4B57-A229-E110DFF93C44}"/>
                </a:ext>
              </a:extLst>
            </p:cNvPr>
            <p:cNvSpPr/>
            <p:nvPr/>
          </p:nvSpPr>
          <p:spPr>
            <a:xfrm>
              <a:off x="2137450" y="1835225"/>
              <a:ext cx="229075" cy="34225"/>
            </a:xfrm>
            <a:custGeom>
              <a:avLst/>
              <a:gdLst/>
              <a:ahLst/>
              <a:cxnLst/>
              <a:rect l="l" t="t" r="r" b="b"/>
              <a:pathLst>
                <a:path w="9163" h="1369" extrusionOk="0">
                  <a:moveTo>
                    <a:pt x="682" y="1"/>
                  </a:moveTo>
                  <a:cubicBezTo>
                    <a:pt x="307" y="1"/>
                    <a:pt x="1" y="302"/>
                    <a:pt x="1" y="682"/>
                  </a:cubicBezTo>
                  <a:cubicBezTo>
                    <a:pt x="1" y="1057"/>
                    <a:pt x="307" y="1363"/>
                    <a:pt x="682" y="1368"/>
                  </a:cubicBezTo>
                  <a:lnTo>
                    <a:pt x="8476" y="1368"/>
                  </a:lnTo>
                  <a:cubicBezTo>
                    <a:pt x="8856" y="1363"/>
                    <a:pt x="9162" y="1057"/>
                    <a:pt x="9162" y="682"/>
                  </a:cubicBezTo>
                  <a:cubicBezTo>
                    <a:pt x="9162" y="302"/>
                    <a:pt x="8856" y="1"/>
                    <a:pt x="8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4218;p78">
            <a:extLst>
              <a:ext uri="{FF2B5EF4-FFF2-40B4-BE49-F238E27FC236}">
                <a16:creationId xmlns:a16="http://schemas.microsoft.com/office/drawing/2014/main" id="{66CFAC10-645A-4D1E-B4AF-3849C63B3023}"/>
              </a:ext>
            </a:extLst>
          </p:cNvPr>
          <p:cNvGrpSpPr/>
          <p:nvPr/>
        </p:nvGrpSpPr>
        <p:grpSpPr>
          <a:xfrm>
            <a:off x="4170334" y="9391038"/>
            <a:ext cx="803196" cy="336070"/>
            <a:chOff x="3607084" y="539509"/>
            <a:chExt cx="1929831" cy="807471"/>
          </a:xfrm>
        </p:grpSpPr>
        <p:sp>
          <p:nvSpPr>
            <p:cNvPr id="149" name="Google Shape;4219;p78">
              <a:extLst>
                <a:ext uri="{FF2B5EF4-FFF2-40B4-BE49-F238E27FC236}">
                  <a16:creationId xmlns:a16="http://schemas.microsoft.com/office/drawing/2014/main" id="{60C0195E-AFA8-40D5-99C9-D845E130BD1C}"/>
                </a:ext>
              </a:extLst>
            </p:cNvPr>
            <p:cNvSpPr/>
            <p:nvPr/>
          </p:nvSpPr>
          <p:spPr>
            <a:xfrm>
              <a:off x="4265706" y="539509"/>
              <a:ext cx="612893" cy="583157"/>
            </a:xfrm>
            <a:custGeom>
              <a:avLst/>
              <a:gdLst/>
              <a:ahLst/>
              <a:cxnLst/>
              <a:rect l="l" t="t" r="r" b="b"/>
              <a:pathLst>
                <a:path w="16097" h="15315" extrusionOk="0">
                  <a:moveTo>
                    <a:pt x="8044" y="0"/>
                  </a:moveTo>
                  <a:lnTo>
                    <a:pt x="5562" y="5041"/>
                  </a:lnTo>
                  <a:lnTo>
                    <a:pt x="0" y="5853"/>
                  </a:lnTo>
                  <a:lnTo>
                    <a:pt x="4022" y="9768"/>
                  </a:lnTo>
                  <a:lnTo>
                    <a:pt x="3073" y="15314"/>
                  </a:lnTo>
                  <a:lnTo>
                    <a:pt x="8044" y="12702"/>
                  </a:lnTo>
                  <a:lnTo>
                    <a:pt x="13024" y="15314"/>
                  </a:lnTo>
                  <a:lnTo>
                    <a:pt x="12066" y="9768"/>
                  </a:lnTo>
                  <a:lnTo>
                    <a:pt x="16096" y="5853"/>
                  </a:lnTo>
                  <a:lnTo>
                    <a:pt x="10534" y="5041"/>
                  </a:lnTo>
                  <a:lnTo>
                    <a:pt x="8044" y="0"/>
                  </a:lnTo>
                  <a:close/>
                  <a:moveTo>
                    <a:pt x="13024" y="15314"/>
                  </a:moveTo>
                  <a:lnTo>
                    <a:pt x="13024" y="15314"/>
                  </a:lnTo>
                  <a:lnTo>
                    <a:pt x="13024" y="1531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4220;p78">
              <a:extLst>
                <a:ext uri="{FF2B5EF4-FFF2-40B4-BE49-F238E27FC236}">
                  <a16:creationId xmlns:a16="http://schemas.microsoft.com/office/drawing/2014/main" id="{DEA0059B-6871-49BE-9223-62B3F350A62E}"/>
                </a:ext>
              </a:extLst>
            </p:cNvPr>
            <p:cNvSpPr/>
            <p:nvPr/>
          </p:nvSpPr>
          <p:spPr>
            <a:xfrm>
              <a:off x="4571981" y="539509"/>
              <a:ext cx="94845" cy="318290"/>
            </a:xfrm>
            <a:custGeom>
              <a:avLst/>
              <a:gdLst/>
              <a:ahLst/>
              <a:cxnLst/>
              <a:rect l="l" t="t" r="r" b="b"/>
              <a:pathLst>
                <a:path w="2491" h="8359" extrusionOk="0">
                  <a:moveTo>
                    <a:pt x="0" y="0"/>
                  </a:moveTo>
                  <a:lnTo>
                    <a:pt x="0" y="8358"/>
                  </a:lnTo>
                  <a:lnTo>
                    <a:pt x="2490" y="5041"/>
                  </a:lnTo>
                  <a:lnTo>
                    <a:pt x="0"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4221;p78">
              <a:extLst>
                <a:ext uri="{FF2B5EF4-FFF2-40B4-BE49-F238E27FC236}">
                  <a16:creationId xmlns:a16="http://schemas.microsoft.com/office/drawing/2014/main" id="{D8B24323-F13A-46A7-ACF9-D37BFFDF0509}"/>
                </a:ext>
              </a:extLst>
            </p:cNvPr>
            <p:cNvSpPr/>
            <p:nvPr/>
          </p:nvSpPr>
          <p:spPr>
            <a:xfrm>
              <a:off x="4571981" y="762339"/>
              <a:ext cx="306618" cy="149111"/>
            </a:xfrm>
            <a:custGeom>
              <a:avLst/>
              <a:gdLst/>
              <a:ahLst/>
              <a:cxnLst/>
              <a:rect l="l" t="t" r="r" b="b"/>
              <a:pathLst>
                <a:path w="8053" h="3916" extrusionOk="0">
                  <a:moveTo>
                    <a:pt x="8052" y="1"/>
                  </a:moveTo>
                  <a:lnTo>
                    <a:pt x="0" y="2506"/>
                  </a:lnTo>
                  <a:lnTo>
                    <a:pt x="4022" y="3916"/>
                  </a:lnTo>
                  <a:lnTo>
                    <a:pt x="8052"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4222;p78">
              <a:extLst>
                <a:ext uri="{FF2B5EF4-FFF2-40B4-BE49-F238E27FC236}">
                  <a16:creationId xmlns:a16="http://schemas.microsoft.com/office/drawing/2014/main" id="{08B87764-EB38-47AE-B7B8-FEB0F6761B05}"/>
                </a:ext>
              </a:extLst>
            </p:cNvPr>
            <p:cNvSpPr/>
            <p:nvPr/>
          </p:nvSpPr>
          <p:spPr>
            <a:xfrm>
              <a:off x="4571981" y="857761"/>
              <a:ext cx="189652" cy="264905"/>
            </a:xfrm>
            <a:custGeom>
              <a:avLst/>
              <a:gdLst/>
              <a:ahLst/>
              <a:cxnLst/>
              <a:rect l="l" t="t" r="r" b="b"/>
              <a:pathLst>
                <a:path w="4981" h="6957" extrusionOk="0">
                  <a:moveTo>
                    <a:pt x="0" y="0"/>
                  </a:moveTo>
                  <a:lnTo>
                    <a:pt x="0" y="4344"/>
                  </a:lnTo>
                  <a:lnTo>
                    <a:pt x="4980" y="6956"/>
                  </a:lnTo>
                  <a:lnTo>
                    <a:pt x="0"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4223;p78">
              <a:extLst>
                <a:ext uri="{FF2B5EF4-FFF2-40B4-BE49-F238E27FC236}">
                  <a16:creationId xmlns:a16="http://schemas.microsoft.com/office/drawing/2014/main" id="{9BE5826D-2546-4944-9F6F-876EA4E9A39B}"/>
                </a:ext>
              </a:extLst>
            </p:cNvPr>
            <p:cNvSpPr/>
            <p:nvPr/>
          </p:nvSpPr>
          <p:spPr>
            <a:xfrm>
              <a:off x="4382672" y="857761"/>
              <a:ext cx="189347" cy="264905"/>
            </a:xfrm>
            <a:custGeom>
              <a:avLst/>
              <a:gdLst/>
              <a:ahLst/>
              <a:cxnLst/>
              <a:rect l="l" t="t" r="r" b="b"/>
              <a:pathLst>
                <a:path w="4973" h="6957" extrusionOk="0">
                  <a:moveTo>
                    <a:pt x="4972" y="0"/>
                  </a:moveTo>
                  <a:lnTo>
                    <a:pt x="950" y="1410"/>
                  </a:lnTo>
                  <a:lnTo>
                    <a:pt x="1" y="6956"/>
                  </a:lnTo>
                  <a:lnTo>
                    <a:pt x="4972"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4224;p78">
              <a:extLst>
                <a:ext uri="{FF2B5EF4-FFF2-40B4-BE49-F238E27FC236}">
                  <a16:creationId xmlns:a16="http://schemas.microsoft.com/office/drawing/2014/main" id="{D3170E65-FD0B-40E1-86F8-F16B7CFB1261}"/>
                </a:ext>
              </a:extLst>
            </p:cNvPr>
            <p:cNvSpPr/>
            <p:nvPr/>
          </p:nvSpPr>
          <p:spPr>
            <a:xfrm>
              <a:off x="4265706" y="731420"/>
              <a:ext cx="306313" cy="126379"/>
            </a:xfrm>
            <a:custGeom>
              <a:avLst/>
              <a:gdLst/>
              <a:ahLst/>
              <a:cxnLst/>
              <a:rect l="l" t="t" r="r" b="b"/>
              <a:pathLst>
                <a:path w="8045" h="3319" extrusionOk="0">
                  <a:moveTo>
                    <a:pt x="5562" y="1"/>
                  </a:moveTo>
                  <a:lnTo>
                    <a:pt x="0" y="813"/>
                  </a:lnTo>
                  <a:lnTo>
                    <a:pt x="8044" y="3318"/>
                  </a:lnTo>
                  <a:lnTo>
                    <a:pt x="5562"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4225;p78">
              <a:extLst>
                <a:ext uri="{FF2B5EF4-FFF2-40B4-BE49-F238E27FC236}">
                  <a16:creationId xmlns:a16="http://schemas.microsoft.com/office/drawing/2014/main" id="{36672B36-5C88-4924-9EC3-4D39F6129ADA}"/>
                </a:ext>
              </a:extLst>
            </p:cNvPr>
            <p:cNvSpPr/>
            <p:nvPr/>
          </p:nvSpPr>
          <p:spPr>
            <a:xfrm>
              <a:off x="5065509" y="898276"/>
              <a:ext cx="471407" cy="448705"/>
            </a:xfrm>
            <a:custGeom>
              <a:avLst/>
              <a:gdLst/>
              <a:ahLst/>
              <a:cxnLst/>
              <a:rect l="l" t="t" r="r" b="b"/>
              <a:pathLst>
                <a:path w="12381" h="11784" extrusionOk="0">
                  <a:moveTo>
                    <a:pt x="6191" y="1"/>
                  </a:moveTo>
                  <a:lnTo>
                    <a:pt x="4276" y="3877"/>
                  </a:lnTo>
                  <a:lnTo>
                    <a:pt x="1" y="4506"/>
                  </a:lnTo>
                  <a:lnTo>
                    <a:pt x="3096" y="7516"/>
                  </a:lnTo>
                  <a:lnTo>
                    <a:pt x="2368" y="11784"/>
                  </a:lnTo>
                  <a:lnTo>
                    <a:pt x="6191" y="9761"/>
                  </a:lnTo>
                  <a:lnTo>
                    <a:pt x="10021" y="11784"/>
                  </a:lnTo>
                  <a:lnTo>
                    <a:pt x="9294" y="7516"/>
                  </a:lnTo>
                  <a:lnTo>
                    <a:pt x="12381" y="4506"/>
                  </a:lnTo>
                  <a:lnTo>
                    <a:pt x="8106" y="3877"/>
                  </a:lnTo>
                  <a:lnTo>
                    <a:pt x="6191" y="1"/>
                  </a:lnTo>
                  <a:close/>
                  <a:moveTo>
                    <a:pt x="2368" y="11784"/>
                  </a:moveTo>
                  <a:lnTo>
                    <a:pt x="2368" y="11784"/>
                  </a:lnTo>
                  <a:lnTo>
                    <a:pt x="2368" y="11784"/>
                  </a:lnTo>
                  <a:close/>
                  <a:moveTo>
                    <a:pt x="10021" y="11784"/>
                  </a:moveTo>
                  <a:lnTo>
                    <a:pt x="10021" y="11784"/>
                  </a:lnTo>
                  <a:lnTo>
                    <a:pt x="10021" y="1178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4226;p78">
              <a:extLst>
                <a:ext uri="{FF2B5EF4-FFF2-40B4-BE49-F238E27FC236}">
                  <a16:creationId xmlns:a16="http://schemas.microsoft.com/office/drawing/2014/main" id="{0DD2D578-92BC-4D98-BE5C-6D5D5E553820}"/>
                </a:ext>
              </a:extLst>
            </p:cNvPr>
            <p:cNvSpPr/>
            <p:nvPr/>
          </p:nvSpPr>
          <p:spPr>
            <a:xfrm>
              <a:off x="5301193" y="898276"/>
              <a:ext cx="72990" cy="244800"/>
            </a:xfrm>
            <a:custGeom>
              <a:avLst/>
              <a:gdLst/>
              <a:ahLst/>
              <a:cxnLst/>
              <a:rect l="l" t="t" r="r" b="b"/>
              <a:pathLst>
                <a:path w="1917" h="6429" extrusionOk="0">
                  <a:moveTo>
                    <a:pt x="1" y="1"/>
                  </a:moveTo>
                  <a:lnTo>
                    <a:pt x="1" y="6429"/>
                  </a:lnTo>
                  <a:lnTo>
                    <a:pt x="1916" y="3877"/>
                  </a:lnTo>
                  <a:lnTo>
                    <a:pt x="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4227;p78">
              <a:extLst>
                <a:ext uri="{FF2B5EF4-FFF2-40B4-BE49-F238E27FC236}">
                  <a16:creationId xmlns:a16="http://schemas.microsoft.com/office/drawing/2014/main" id="{8B1D4732-7455-44CC-87B5-1FB91ECA2EF5}"/>
                </a:ext>
              </a:extLst>
            </p:cNvPr>
            <p:cNvSpPr/>
            <p:nvPr/>
          </p:nvSpPr>
          <p:spPr>
            <a:xfrm>
              <a:off x="5301193" y="1069815"/>
              <a:ext cx="235722" cy="114689"/>
            </a:xfrm>
            <a:custGeom>
              <a:avLst/>
              <a:gdLst/>
              <a:ahLst/>
              <a:cxnLst/>
              <a:rect l="l" t="t" r="r" b="b"/>
              <a:pathLst>
                <a:path w="6191" h="3012" extrusionOk="0">
                  <a:moveTo>
                    <a:pt x="6191" y="1"/>
                  </a:moveTo>
                  <a:lnTo>
                    <a:pt x="1" y="1924"/>
                  </a:lnTo>
                  <a:lnTo>
                    <a:pt x="3104" y="3011"/>
                  </a:lnTo>
                  <a:lnTo>
                    <a:pt x="619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4228;p78">
              <a:extLst>
                <a:ext uri="{FF2B5EF4-FFF2-40B4-BE49-F238E27FC236}">
                  <a16:creationId xmlns:a16="http://schemas.microsoft.com/office/drawing/2014/main" id="{19BCFF70-BF60-4B25-9AAC-4350C890089C}"/>
                </a:ext>
              </a:extLst>
            </p:cNvPr>
            <p:cNvSpPr/>
            <p:nvPr/>
          </p:nvSpPr>
          <p:spPr>
            <a:xfrm>
              <a:off x="5301193" y="1143038"/>
              <a:ext cx="145903" cy="203943"/>
            </a:xfrm>
            <a:custGeom>
              <a:avLst/>
              <a:gdLst/>
              <a:ahLst/>
              <a:cxnLst/>
              <a:rect l="l" t="t" r="r" b="b"/>
              <a:pathLst>
                <a:path w="3832" h="5356" extrusionOk="0">
                  <a:moveTo>
                    <a:pt x="1" y="1"/>
                  </a:moveTo>
                  <a:lnTo>
                    <a:pt x="1" y="3333"/>
                  </a:lnTo>
                  <a:lnTo>
                    <a:pt x="3831" y="5356"/>
                  </a:lnTo>
                  <a:lnTo>
                    <a:pt x="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4229;p78">
              <a:extLst>
                <a:ext uri="{FF2B5EF4-FFF2-40B4-BE49-F238E27FC236}">
                  <a16:creationId xmlns:a16="http://schemas.microsoft.com/office/drawing/2014/main" id="{BD02207F-4780-422D-A34D-034131780E48}"/>
                </a:ext>
              </a:extLst>
            </p:cNvPr>
            <p:cNvSpPr/>
            <p:nvPr/>
          </p:nvSpPr>
          <p:spPr>
            <a:xfrm>
              <a:off x="5155671" y="1143038"/>
              <a:ext cx="145561" cy="203943"/>
            </a:xfrm>
            <a:custGeom>
              <a:avLst/>
              <a:gdLst/>
              <a:ahLst/>
              <a:cxnLst/>
              <a:rect l="l" t="t" r="r" b="b"/>
              <a:pathLst>
                <a:path w="3823" h="5356" extrusionOk="0">
                  <a:moveTo>
                    <a:pt x="3823" y="1"/>
                  </a:moveTo>
                  <a:lnTo>
                    <a:pt x="728" y="1088"/>
                  </a:lnTo>
                  <a:lnTo>
                    <a:pt x="0" y="5356"/>
                  </a:lnTo>
                  <a:lnTo>
                    <a:pt x="3823"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4230;p78">
              <a:extLst>
                <a:ext uri="{FF2B5EF4-FFF2-40B4-BE49-F238E27FC236}">
                  <a16:creationId xmlns:a16="http://schemas.microsoft.com/office/drawing/2014/main" id="{B6A025A0-216E-4E1F-864A-E04AE50FBF0A}"/>
                </a:ext>
              </a:extLst>
            </p:cNvPr>
            <p:cNvSpPr/>
            <p:nvPr/>
          </p:nvSpPr>
          <p:spPr>
            <a:xfrm>
              <a:off x="5065509" y="1045902"/>
              <a:ext cx="235722" cy="97174"/>
            </a:xfrm>
            <a:custGeom>
              <a:avLst/>
              <a:gdLst/>
              <a:ahLst/>
              <a:cxnLst/>
              <a:rect l="l" t="t" r="r" b="b"/>
              <a:pathLst>
                <a:path w="6191" h="2552" extrusionOk="0">
                  <a:moveTo>
                    <a:pt x="4276" y="0"/>
                  </a:moveTo>
                  <a:lnTo>
                    <a:pt x="1" y="629"/>
                  </a:lnTo>
                  <a:lnTo>
                    <a:pt x="6191" y="2552"/>
                  </a:lnTo>
                  <a:lnTo>
                    <a:pt x="4276"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4231;p78">
              <a:extLst>
                <a:ext uri="{FF2B5EF4-FFF2-40B4-BE49-F238E27FC236}">
                  <a16:creationId xmlns:a16="http://schemas.microsoft.com/office/drawing/2014/main" id="{69CB1373-4A18-49DB-8AAA-49DFC549F5C4}"/>
                </a:ext>
              </a:extLst>
            </p:cNvPr>
            <p:cNvSpPr/>
            <p:nvPr/>
          </p:nvSpPr>
          <p:spPr>
            <a:xfrm>
              <a:off x="3607084" y="898276"/>
              <a:ext cx="471407" cy="448705"/>
            </a:xfrm>
            <a:custGeom>
              <a:avLst/>
              <a:gdLst/>
              <a:ahLst/>
              <a:cxnLst/>
              <a:rect l="l" t="t" r="r" b="b"/>
              <a:pathLst>
                <a:path w="12381" h="11784" extrusionOk="0">
                  <a:moveTo>
                    <a:pt x="6190" y="1"/>
                  </a:moveTo>
                  <a:lnTo>
                    <a:pt x="4275" y="3877"/>
                  </a:lnTo>
                  <a:lnTo>
                    <a:pt x="0" y="4506"/>
                  </a:lnTo>
                  <a:lnTo>
                    <a:pt x="3095" y="7516"/>
                  </a:lnTo>
                  <a:lnTo>
                    <a:pt x="2367" y="11784"/>
                  </a:lnTo>
                  <a:lnTo>
                    <a:pt x="6190" y="9761"/>
                  </a:lnTo>
                  <a:lnTo>
                    <a:pt x="10021" y="11784"/>
                  </a:lnTo>
                  <a:lnTo>
                    <a:pt x="9293" y="7516"/>
                  </a:lnTo>
                  <a:lnTo>
                    <a:pt x="12380" y="4506"/>
                  </a:lnTo>
                  <a:lnTo>
                    <a:pt x="8105" y="3877"/>
                  </a:lnTo>
                  <a:lnTo>
                    <a:pt x="61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4232;p78">
              <a:extLst>
                <a:ext uri="{FF2B5EF4-FFF2-40B4-BE49-F238E27FC236}">
                  <a16:creationId xmlns:a16="http://schemas.microsoft.com/office/drawing/2014/main" id="{33FA6DA4-D7D5-4FFE-97EF-7FF8A97D8318}"/>
                </a:ext>
              </a:extLst>
            </p:cNvPr>
            <p:cNvSpPr/>
            <p:nvPr/>
          </p:nvSpPr>
          <p:spPr>
            <a:xfrm>
              <a:off x="3842769" y="898276"/>
              <a:ext cx="72952" cy="244800"/>
            </a:xfrm>
            <a:custGeom>
              <a:avLst/>
              <a:gdLst/>
              <a:ahLst/>
              <a:cxnLst/>
              <a:rect l="l" t="t" r="r" b="b"/>
              <a:pathLst>
                <a:path w="1916" h="6429" extrusionOk="0">
                  <a:moveTo>
                    <a:pt x="0" y="1"/>
                  </a:moveTo>
                  <a:lnTo>
                    <a:pt x="0" y="6429"/>
                  </a:lnTo>
                  <a:lnTo>
                    <a:pt x="1915" y="3877"/>
                  </a:lnTo>
                  <a:lnTo>
                    <a:pt x="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4233;p78">
              <a:extLst>
                <a:ext uri="{FF2B5EF4-FFF2-40B4-BE49-F238E27FC236}">
                  <a16:creationId xmlns:a16="http://schemas.microsoft.com/office/drawing/2014/main" id="{ABDCA3D0-A74E-4555-935C-04973C90E5A8}"/>
                </a:ext>
              </a:extLst>
            </p:cNvPr>
            <p:cNvSpPr/>
            <p:nvPr/>
          </p:nvSpPr>
          <p:spPr>
            <a:xfrm>
              <a:off x="3842769" y="1069815"/>
              <a:ext cx="235722" cy="114689"/>
            </a:xfrm>
            <a:custGeom>
              <a:avLst/>
              <a:gdLst/>
              <a:ahLst/>
              <a:cxnLst/>
              <a:rect l="l" t="t" r="r" b="b"/>
              <a:pathLst>
                <a:path w="6191" h="3012" extrusionOk="0">
                  <a:moveTo>
                    <a:pt x="6190" y="1"/>
                  </a:moveTo>
                  <a:lnTo>
                    <a:pt x="0" y="1924"/>
                  </a:lnTo>
                  <a:lnTo>
                    <a:pt x="3103" y="3011"/>
                  </a:lnTo>
                  <a:lnTo>
                    <a:pt x="619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4234;p78">
              <a:extLst>
                <a:ext uri="{FF2B5EF4-FFF2-40B4-BE49-F238E27FC236}">
                  <a16:creationId xmlns:a16="http://schemas.microsoft.com/office/drawing/2014/main" id="{1D6EFCD4-5A61-42D9-A915-5EFA30A333A5}"/>
                </a:ext>
              </a:extLst>
            </p:cNvPr>
            <p:cNvSpPr/>
            <p:nvPr/>
          </p:nvSpPr>
          <p:spPr>
            <a:xfrm>
              <a:off x="3842769" y="1143038"/>
              <a:ext cx="145865" cy="203943"/>
            </a:xfrm>
            <a:custGeom>
              <a:avLst/>
              <a:gdLst/>
              <a:ahLst/>
              <a:cxnLst/>
              <a:rect l="l" t="t" r="r" b="b"/>
              <a:pathLst>
                <a:path w="3831" h="5356" extrusionOk="0">
                  <a:moveTo>
                    <a:pt x="0" y="1"/>
                  </a:moveTo>
                  <a:lnTo>
                    <a:pt x="0" y="3333"/>
                  </a:lnTo>
                  <a:lnTo>
                    <a:pt x="3831" y="5356"/>
                  </a:lnTo>
                  <a:lnTo>
                    <a:pt x="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4235;p78">
              <a:extLst>
                <a:ext uri="{FF2B5EF4-FFF2-40B4-BE49-F238E27FC236}">
                  <a16:creationId xmlns:a16="http://schemas.microsoft.com/office/drawing/2014/main" id="{55BFE6CA-497C-441D-B88F-FEC8BE68CEA9}"/>
                </a:ext>
              </a:extLst>
            </p:cNvPr>
            <p:cNvSpPr/>
            <p:nvPr/>
          </p:nvSpPr>
          <p:spPr>
            <a:xfrm>
              <a:off x="3697208" y="1143038"/>
              <a:ext cx="145599" cy="203943"/>
            </a:xfrm>
            <a:custGeom>
              <a:avLst/>
              <a:gdLst/>
              <a:ahLst/>
              <a:cxnLst/>
              <a:rect l="l" t="t" r="r" b="b"/>
              <a:pathLst>
                <a:path w="3824" h="5356" extrusionOk="0">
                  <a:moveTo>
                    <a:pt x="3823" y="1"/>
                  </a:moveTo>
                  <a:lnTo>
                    <a:pt x="728" y="1088"/>
                  </a:lnTo>
                  <a:lnTo>
                    <a:pt x="0" y="5356"/>
                  </a:lnTo>
                  <a:lnTo>
                    <a:pt x="3823"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4236;p78">
              <a:extLst>
                <a:ext uri="{FF2B5EF4-FFF2-40B4-BE49-F238E27FC236}">
                  <a16:creationId xmlns:a16="http://schemas.microsoft.com/office/drawing/2014/main" id="{E939D3E7-7759-44BA-B797-30E103ECC840}"/>
                </a:ext>
              </a:extLst>
            </p:cNvPr>
            <p:cNvSpPr/>
            <p:nvPr/>
          </p:nvSpPr>
          <p:spPr>
            <a:xfrm>
              <a:off x="3607084" y="1045902"/>
              <a:ext cx="235722" cy="97174"/>
            </a:xfrm>
            <a:custGeom>
              <a:avLst/>
              <a:gdLst/>
              <a:ahLst/>
              <a:cxnLst/>
              <a:rect l="l" t="t" r="r" b="b"/>
              <a:pathLst>
                <a:path w="6191" h="2552" extrusionOk="0">
                  <a:moveTo>
                    <a:pt x="4275" y="0"/>
                  </a:moveTo>
                  <a:lnTo>
                    <a:pt x="0" y="629"/>
                  </a:lnTo>
                  <a:lnTo>
                    <a:pt x="6190" y="2552"/>
                  </a:lnTo>
                  <a:lnTo>
                    <a:pt x="4275"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2752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14"/>
        <p:cNvGrpSpPr/>
        <p:nvPr/>
      </p:nvGrpSpPr>
      <p:grpSpPr>
        <a:xfrm>
          <a:off x="0" y="0"/>
          <a:ext cx="0" cy="0"/>
          <a:chOff x="0" y="0"/>
          <a:chExt cx="0" cy="0"/>
        </a:xfrm>
      </p:grpSpPr>
      <p:sp>
        <p:nvSpPr>
          <p:cNvPr id="2" name="Google Shape;2572;p48">
            <a:extLst>
              <a:ext uri="{FF2B5EF4-FFF2-40B4-BE49-F238E27FC236}">
                <a16:creationId xmlns:a16="http://schemas.microsoft.com/office/drawing/2014/main" id="{995713D0-8E11-7977-06BF-F41C39E7492D}"/>
              </a:ext>
            </a:extLst>
          </p:cNvPr>
          <p:cNvSpPr txBox="1">
            <a:spLocks/>
          </p:cNvSpPr>
          <p:nvPr/>
        </p:nvSpPr>
        <p:spPr>
          <a:xfrm>
            <a:off x="262393" y="182661"/>
            <a:ext cx="8881607" cy="478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AR" sz="3800" dirty="0">
                <a:solidFill>
                  <a:schemeClr val="bg2"/>
                </a:solidFill>
                <a:latin typeface="Squada One" panose="020B0604020202020204" charset="0"/>
              </a:rPr>
              <a:t>FINAL DATASET - SUPERVISED</a:t>
            </a:r>
          </a:p>
        </p:txBody>
      </p:sp>
      <p:grpSp>
        <p:nvGrpSpPr>
          <p:cNvPr id="17" name="Google Shape;3947;p71">
            <a:extLst>
              <a:ext uri="{FF2B5EF4-FFF2-40B4-BE49-F238E27FC236}">
                <a16:creationId xmlns:a16="http://schemas.microsoft.com/office/drawing/2014/main" id="{3FAA00CF-9FE7-D2D4-BD86-453A5F502260}"/>
              </a:ext>
            </a:extLst>
          </p:cNvPr>
          <p:cNvGrpSpPr/>
          <p:nvPr/>
        </p:nvGrpSpPr>
        <p:grpSpPr>
          <a:xfrm>
            <a:off x="6520995" y="1836751"/>
            <a:ext cx="2623005" cy="2931029"/>
            <a:chOff x="1466350" y="238000"/>
            <a:chExt cx="4685275" cy="5235475"/>
          </a:xfrm>
        </p:grpSpPr>
        <p:sp>
          <p:nvSpPr>
            <p:cNvPr id="19" name="Google Shape;3948;p71">
              <a:extLst>
                <a:ext uri="{FF2B5EF4-FFF2-40B4-BE49-F238E27FC236}">
                  <a16:creationId xmlns:a16="http://schemas.microsoft.com/office/drawing/2014/main" id="{933872DF-5062-50A1-6AA3-16BF95B1F6D5}"/>
                </a:ext>
              </a:extLst>
            </p:cNvPr>
            <p:cNvSpPr/>
            <p:nvPr/>
          </p:nvSpPr>
          <p:spPr>
            <a:xfrm>
              <a:off x="2280425" y="5144175"/>
              <a:ext cx="3055425" cy="329300"/>
            </a:xfrm>
            <a:custGeom>
              <a:avLst/>
              <a:gdLst/>
              <a:ahLst/>
              <a:cxnLst/>
              <a:rect l="l" t="t" r="r" b="b"/>
              <a:pathLst>
                <a:path w="122217" h="13172" extrusionOk="0">
                  <a:moveTo>
                    <a:pt x="61108" y="1"/>
                  </a:moveTo>
                  <a:cubicBezTo>
                    <a:pt x="44905" y="1"/>
                    <a:pt x="29363" y="696"/>
                    <a:pt x="17903" y="1928"/>
                  </a:cubicBezTo>
                  <a:cubicBezTo>
                    <a:pt x="6443" y="3159"/>
                    <a:pt x="1" y="4836"/>
                    <a:pt x="1" y="6592"/>
                  </a:cubicBezTo>
                  <a:cubicBezTo>
                    <a:pt x="1" y="8336"/>
                    <a:pt x="6443" y="10013"/>
                    <a:pt x="17903" y="11244"/>
                  </a:cubicBezTo>
                  <a:cubicBezTo>
                    <a:pt x="29363" y="12476"/>
                    <a:pt x="44905" y="13171"/>
                    <a:pt x="61108" y="13171"/>
                  </a:cubicBezTo>
                  <a:cubicBezTo>
                    <a:pt x="77312" y="13171"/>
                    <a:pt x="92854" y="12476"/>
                    <a:pt x="104314" y="11244"/>
                  </a:cubicBezTo>
                  <a:cubicBezTo>
                    <a:pt x="115773" y="10013"/>
                    <a:pt x="122216" y="8336"/>
                    <a:pt x="122216" y="6592"/>
                  </a:cubicBezTo>
                  <a:cubicBezTo>
                    <a:pt x="122216" y="4836"/>
                    <a:pt x="115773" y="3159"/>
                    <a:pt x="104314" y="1928"/>
                  </a:cubicBezTo>
                  <a:cubicBezTo>
                    <a:pt x="92854" y="696"/>
                    <a:pt x="77312" y="1"/>
                    <a:pt x="61108" y="1"/>
                  </a:cubicBezTo>
                  <a:close/>
                </a:path>
              </a:pathLst>
            </a:custGeom>
            <a:solidFill>
              <a:srgbClr val="000000">
                <a:alpha val="15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949;p71">
              <a:extLst>
                <a:ext uri="{FF2B5EF4-FFF2-40B4-BE49-F238E27FC236}">
                  <a16:creationId xmlns:a16="http://schemas.microsoft.com/office/drawing/2014/main" id="{C647141B-1BA3-EF6D-5C42-BE32261A975F}"/>
                </a:ext>
              </a:extLst>
            </p:cNvPr>
            <p:cNvSpPr/>
            <p:nvPr/>
          </p:nvSpPr>
          <p:spPr>
            <a:xfrm>
              <a:off x="2871925" y="3248750"/>
              <a:ext cx="744650" cy="369900"/>
            </a:xfrm>
            <a:custGeom>
              <a:avLst/>
              <a:gdLst/>
              <a:ahLst/>
              <a:cxnLst/>
              <a:rect l="l" t="t" r="r" b="b"/>
              <a:pathLst>
                <a:path w="29786" h="14796" extrusionOk="0">
                  <a:moveTo>
                    <a:pt x="9169" y="0"/>
                  </a:moveTo>
                  <a:lnTo>
                    <a:pt x="4061" y="1141"/>
                  </a:lnTo>
                  <a:lnTo>
                    <a:pt x="2544" y="2942"/>
                  </a:lnTo>
                  <a:lnTo>
                    <a:pt x="1244" y="5975"/>
                  </a:lnTo>
                  <a:cubicBezTo>
                    <a:pt x="0" y="9614"/>
                    <a:pt x="20036" y="14795"/>
                    <a:pt x="27076" y="14795"/>
                  </a:cubicBezTo>
                  <a:cubicBezTo>
                    <a:pt x="28486" y="14795"/>
                    <a:pt x="29375" y="14587"/>
                    <a:pt x="29466" y="14117"/>
                  </a:cubicBezTo>
                  <a:cubicBezTo>
                    <a:pt x="29786" y="12418"/>
                    <a:pt x="28725" y="9499"/>
                    <a:pt x="27460" y="6420"/>
                  </a:cubicBezTo>
                  <a:lnTo>
                    <a:pt x="20789" y="263"/>
                  </a:lnTo>
                  <a:lnTo>
                    <a:pt x="91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950;p71">
              <a:extLst>
                <a:ext uri="{FF2B5EF4-FFF2-40B4-BE49-F238E27FC236}">
                  <a16:creationId xmlns:a16="http://schemas.microsoft.com/office/drawing/2014/main" id="{F254F774-C41A-3615-CD6C-E20A42C273D1}"/>
                </a:ext>
              </a:extLst>
            </p:cNvPr>
            <p:cNvSpPr/>
            <p:nvPr/>
          </p:nvSpPr>
          <p:spPr>
            <a:xfrm>
              <a:off x="3930425" y="3213675"/>
              <a:ext cx="767475" cy="381625"/>
            </a:xfrm>
            <a:custGeom>
              <a:avLst/>
              <a:gdLst/>
              <a:ahLst/>
              <a:cxnLst/>
              <a:rect l="l" t="t" r="r" b="b"/>
              <a:pathLst>
                <a:path w="30699" h="15265" extrusionOk="0">
                  <a:moveTo>
                    <a:pt x="26033" y="1"/>
                  </a:moveTo>
                  <a:lnTo>
                    <a:pt x="23387" y="2544"/>
                  </a:lnTo>
                  <a:lnTo>
                    <a:pt x="18279" y="1403"/>
                  </a:lnTo>
                  <a:lnTo>
                    <a:pt x="6659" y="1666"/>
                  </a:lnTo>
                  <a:lnTo>
                    <a:pt x="0" y="7823"/>
                  </a:lnTo>
                  <a:lnTo>
                    <a:pt x="365" y="14437"/>
                  </a:lnTo>
                  <a:cubicBezTo>
                    <a:pt x="717" y="15012"/>
                    <a:pt x="1732" y="15265"/>
                    <a:pt x="3183" y="15265"/>
                  </a:cubicBezTo>
                  <a:cubicBezTo>
                    <a:pt x="10850" y="15265"/>
                    <a:pt x="30698" y="8224"/>
                    <a:pt x="29442" y="4562"/>
                  </a:cubicBezTo>
                  <a:lnTo>
                    <a:pt x="260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3951;p71">
              <a:extLst>
                <a:ext uri="{FF2B5EF4-FFF2-40B4-BE49-F238E27FC236}">
                  <a16:creationId xmlns:a16="http://schemas.microsoft.com/office/drawing/2014/main" id="{DDD831B8-E27D-124D-759B-7693F1D93771}"/>
                </a:ext>
              </a:extLst>
            </p:cNvPr>
            <p:cNvSpPr/>
            <p:nvPr/>
          </p:nvSpPr>
          <p:spPr>
            <a:xfrm>
              <a:off x="2822350" y="3280675"/>
              <a:ext cx="633450" cy="1707600"/>
            </a:xfrm>
            <a:custGeom>
              <a:avLst/>
              <a:gdLst/>
              <a:ahLst/>
              <a:cxnLst/>
              <a:rect l="l" t="t" r="r" b="b"/>
              <a:pathLst>
                <a:path w="25338" h="68304" extrusionOk="0">
                  <a:moveTo>
                    <a:pt x="4961" y="1"/>
                  </a:moveTo>
                  <a:cubicBezTo>
                    <a:pt x="4961" y="1"/>
                    <a:pt x="3649" y="5166"/>
                    <a:pt x="3227" y="14151"/>
                  </a:cubicBezTo>
                  <a:cubicBezTo>
                    <a:pt x="3022" y="16056"/>
                    <a:pt x="2954" y="19591"/>
                    <a:pt x="2965" y="23969"/>
                  </a:cubicBezTo>
                  <a:cubicBezTo>
                    <a:pt x="0" y="40264"/>
                    <a:pt x="4048" y="68304"/>
                    <a:pt x="4048" y="68304"/>
                  </a:cubicBezTo>
                  <a:lnTo>
                    <a:pt x="12886" y="68304"/>
                  </a:lnTo>
                  <a:cubicBezTo>
                    <a:pt x="17960" y="54814"/>
                    <a:pt x="22076" y="40960"/>
                    <a:pt x="16865" y="23627"/>
                  </a:cubicBezTo>
                  <a:lnTo>
                    <a:pt x="25338" y="2566"/>
                  </a:lnTo>
                  <a:lnTo>
                    <a:pt x="4961" y="1"/>
                  </a:ln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3952;p71">
              <a:extLst>
                <a:ext uri="{FF2B5EF4-FFF2-40B4-BE49-F238E27FC236}">
                  <a16:creationId xmlns:a16="http://schemas.microsoft.com/office/drawing/2014/main" id="{E160B5C6-2E9F-97AC-763B-5A9456A159D3}"/>
                </a:ext>
              </a:extLst>
            </p:cNvPr>
            <p:cNvSpPr/>
            <p:nvPr/>
          </p:nvSpPr>
          <p:spPr>
            <a:xfrm>
              <a:off x="4081800" y="3280675"/>
              <a:ext cx="633150" cy="1707600"/>
            </a:xfrm>
            <a:custGeom>
              <a:avLst/>
              <a:gdLst/>
              <a:ahLst/>
              <a:cxnLst/>
              <a:rect l="l" t="t" r="r" b="b"/>
              <a:pathLst>
                <a:path w="25326" h="68304" extrusionOk="0">
                  <a:moveTo>
                    <a:pt x="20365" y="1"/>
                  </a:moveTo>
                  <a:lnTo>
                    <a:pt x="0" y="2566"/>
                  </a:lnTo>
                  <a:lnTo>
                    <a:pt x="8461" y="23627"/>
                  </a:lnTo>
                  <a:cubicBezTo>
                    <a:pt x="3250" y="40960"/>
                    <a:pt x="7366" y="54814"/>
                    <a:pt x="12452" y="68304"/>
                  </a:cubicBezTo>
                  <a:lnTo>
                    <a:pt x="21278" y="68304"/>
                  </a:lnTo>
                  <a:cubicBezTo>
                    <a:pt x="21278" y="68304"/>
                    <a:pt x="25326" y="40264"/>
                    <a:pt x="22372" y="23969"/>
                  </a:cubicBezTo>
                  <a:cubicBezTo>
                    <a:pt x="22372" y="19591"/>
                    <a:pt x="22304" y="16056"/>
                    <a:pt x="22110" y="14151"/>
                  </a:cubicBezTo>
                  <a:cubicBezTo>
                    <a:pt x="21677" y="5166"/>
                    <a:pt x="20365" y="1"/>
                    <a:pt x="20365" y="1"/>
                  </a:cubicBez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3953;p71">
              <a:extLst>
                <a:ext uri="{FF2B5EF4-FFF2-40B4-BE49-F238E27FC236}">
                  <a16:creationId xmlns:a16="http://schemas.microsoft.com/office/drawing/2014/main" id="{4798BEB2-9732-1FD6-263B-9162B31E1A95}"/>
                </a:ext>
              </a:extLst>
            </p:cNvPr>
            <p:cNvSpPr/>
            <p:nvPr/>
          </p:nvSpPr>
          <p:spPr>
            <a:xfrm>
              <a:off x="2834325" y="3956300"/>
              <a:ext cx="526250" cy="1072500"/>
            </a:xfrm>
            <a:custGeom>
              <a:avLst/>
              <a:gdLst/>
              <a:ahLst/>
              <a:cxnLst/>
              <a:rect l="l" t="t" r="r" b="b"/>
              <a:pathLst>
                <a:path w="21050" h="42900" extrusionOk="0">
                  <a:moveTo>
                    <a:pt x="17298" y="0"/>
                  </a:moveTo>
                  <a:lnTo>
                    <a:pt x="17298" y="0"/>
                  </a:lnTo>
                  <a:cubicBezTo>
                    <a:pt x="13760" y="1146"/>
                    <a:pt x="10598" y="1804"/>
                    <a:pt x="7946" y="1804"/>
                  </a:cubicBezTo>
                  <a:cubicBezTo>
                    <a:pt x="5505" y="1804"/>
                    <a:pt x="3494" y="1246"/>
                    <a:pt x="2019" y="0"/>
                  </a:cubicBezTo>
                  <a:lnTo>
                    <a:pt x="2019" y="0"/>
                  </a:lnTo>
                  <a:cubicBezTo>
                    <a:pt x="0" y="16512"/>
                    <a:pt x="3569" y="41279"/>
                    <a:pt x="3569" y="41279"/>
                  </a:cubicBezTo>
                  <a:cubicBezTo>
                    <a:pt x="4709" y="42349"/>
                    <a:pt x="6014" y="42899"/>
                    <a:pt x="7499" y="42899"/>
                  </a:cubicBezTo>
                  <a:cubicBezTo>
                    <a:pt x="8956" y="42899"/>
                    <a:pt x="10588" y="42369"/>
                    <a:pt x="12407" y="41279"/>
                  </a:cubicBezTo>
                  <a:cubicBezTo>
                    <a:pt x="17139" y="28690"/>
                    <a:pt x="21050" y="15770"/>
                    <a:pt x="17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3954;p71">
              <a:extLst>
                <a:ext uri="{FF2B5EF4-FFF2-40B4-BE49-F238E27FC236}">
                  <a16:creationId xmlns:a16="http://schemas.microsoft.com/office/drawing/2014/main" id="{C3E8EC97-8DE5-5AD3-F670-BC94886BE2CA}"/>
                </a:ext>
              </a:extLst>
            </p:cNvPr>
            <p:cNvSpPr/>
            <p:nvPr/>
          </p:nvSpPr>
          <p:spPr>
            <a:xfrm>
              <a:off x="4177000" y="3956300"/>
              <a:ext cx="526275" cy="1083600"/>
            </a:xfrm>
            <a:custGeom>
              <a:avLst/>
              <a:gdLst/>
              <a:ahLst/>
              <a:cxnLst/>
              <a:rect l="l" t="t" r="r" b="b"/>
              <a:pathLst>
                <a:path w="21051" h="43344" extrusionOk="0">
                  <a:moveTo>
                    <a:pt x="3741" y="0"/>
                  </a:moveTo>
                  <a:lnTo>
                    <a:pt x="3741" y="0"/>
                  </a:lnTo>
                  <a:cubicBezTo>
                    <a:pt x="1" y="15770"/>
                    <a:pt x="3900" y="28690"/>
                    <a:pt x="8644" y="41279"/>
                  </a:cubicBezTo>
                  <a:cubicBezTo>
                    <a:pt x="10371" y="42651"/>
                    <a:pt x="11972" y="43344"/>
                    <a:pt x="13447" y="43344"/>
                  </a:cubicBezTo>
                  <a:cubicBezTo>
                    <a:pt x="14912" y="43344"/>
                    <a:pt x="16253" y="42660"/>
                    <a:pt x="17470" y="41279"/>
                  </a:cubicBezTo>
                  <a:cubicBezTo>
                    <a:pt x="17470" y="41279"/>
                    <a:pt x="21050" y="16512"/>
                    <a:pt x="19021" y="0"/>
                  </a:cubicBezTo>
                  <a:lnTo>
                    <a:pt x="19021" y="0"/>
                  </a:lnTo>
                  <a:cubicBezTo>
                    <a:pt x="17437" y="1489"/>
                    <a:pt x="15407" y="2107"/>
                    <a:pt x="13052" y="2107"/>
                  </a:cubicBezTo>
                  <a:cubicBezTo>
                    <a:pt x="10320" y="2107"/>
                    <a:pt x="7152" y="1274"/>
                    <a:pt x="37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3955;p71">
              <a:extLst>
                <a:ext uri="{FF2B5EF4-FFF2-40B4-BE49-F238E27FC236}">
                  <a16:creationId xmlns:a16="http://schemas.microsoft.com/office/drawing/2014/main" id="{0A79EAC4-466A-4929-6D1F-FFACEB191E4C}"/>
                </a:ext>
              </a:extLst>
            </p:cNvPr>
            <p:cNvSpPr/>
            <p:nvPr/>
          </p:nvSpPr>
          <p:spPr>
            <a:xfrm>
              <a:off x="2870250" y="4001050"/>
              <a:ext cx="431050" cy="232150"/>
            </a:xfrm>
            <a:custGeom>
              <a:avLst/>
              <a:gdLst/>
              <a:ahLst/>
              <a:cxnLst/>
              <a:rect l="l" t="t" r="r" b="b"/>
              <a:pathLst>
                <a:path w="17242" h="9286" extrusionOk="0">
                  <a:moveTo>
                    <a:pt x="399" y="1"/>
                  </a:moveTo>
                  <a:cubicBezTo>
                    <a:pt x="171" y="2338"/>
                    <a:pt x="46" y="4801"/>
                    <a:pt x="0" y="7333"/>
                  </a:cubicBezTo>
                  <a:cubicBezTo>
                    <a:pt x="1668" y="8580"/>
                    <a:pt x="3912" y="9285"/>
                    <a:pt x="6894" y="9285"/>
                  </a:cubicBezTo>
                  <a:cubicBezTo>
                    <a:pt x="9663" y="9285"/>
                    <a:pt x="13069" y="8678"/>
                    <a:pt x="17241" y="7333"/>
                  </a:cubicBezTo>
                  <a:cubicBezTo>
                    <a:pt x="17082" y="4881"/>
                    <a:pt x="16751" y="2441"/>
                    <a:pt x="16261" y="35"/>
                  </a:cubicBezTo>
                  <a:cubicBezTo>
                    <a:pt x="12533" y="1164"/>
                    <a:pt x="9448" y="1679"/>
                    <a:pt x="6902" y="1679"/>
                  </a:cubicBezTo>
                  <a:cubicBezTo>
                    <a:pt x="4151" y="1679"/>
                    <a:pt x="2028" y="1078"/>
                    <a:pt x="3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3956;p71">
              <a:extLst>
                <a:ext uri="{FF2B5EF4-FFF2-40B4-BE49-F238E27FC236}">
                  <a16:creationId xmlns:a16="http://schemas.microsoft.com/office/drawing/2014/main" id="{5A15EB71-09A1-635E-9578-80FBF012B930}"/>
                </a:ext>
              </a:extLst>
            </p:cNvPr>
            <p:cNvSpPr/>
            <p:nvPr/>
          </p:nvSpPr>
          <p:spPr>
            <a:xfrm>
              <a:off x="4236025" y="4002475"/>
              <a:ext cx="431325" cy="230775"/>
            </a:xfrm>
            <a:custGeom>
              <a:avLst/>
              <a:gdLst/>
              <a:ahLst/>
              <a:cxnLst/>
              <a:rect l="l" t="t" r="r" b="b"/>
              <a:pathLst>
                <a:path w="17253" h="9231" extrusionOk="0">
                  <a:moveTo>
                    <a:pt x="981" y="1"/>
                  </a:moveTo>
                  <a:cubicBezTo>
                    <a:pt x="502" y="2395"/>
                    <a:pt x="171" y="4824"/>
                    <a:pt x="0" y="7276"/>
                  </a:cubicBezTo>
                  <a:cubicBezTo>
                    <a:pt x="4281" y="8503"/>
                    <a:pt x="8052" y="9230"/>
                    <a:pt x="11073" y="9230"/>
                  </a:cubicBezTo>
                  <a:cubicBezTo>
                    <a:pt x="13806" y="9230"/>
                    <a:pt x="15926" y="8635"/>
                    <a:pt x="17252" y="7276"/>
                  </a:cubicBezTo>
                  <a:cubicBezTo>
                    <a:pt x="17207" y="4801"/>
                    <a:pt x="17081" y="2384"/>
                    <a:pt x="16865" y="69"/>
                  </a:cubicBezTo>
                  <a:cubicBezTo>
                    <a:pt x="15527" y="1191"/>
                    <a:pt x="13552" y="1687"/>
                    <a:pt x="11071" y="1687"/>
                  </a:cubicBezTo>
                  <a:cubicBezTo>
                    <a:pt x="8285" y="1687"/>
                    <a:pt x="4859" y="1062"/>
                    <a:pt x="9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3957;p71">
              <a:extLst>
                <a:ext uri="{FF2B5EF4-FFF2-40B4-BE49-F238E27FC236}">
                  <a16:creationId xmlns:a16="http://schemas.microsoft.com/office/drawing/2014/main" id="{CC26FA12-15B3-C3FB-1430-A8D51708EA26}"/>
                </a:ext>
              </a:extLst>
            </p:cNvPr>
            <p:cNvSpPr/>
            <p:nvPr/>
          </p:nvSpPr>
          <p:spPr>
            <a:xfrm>
              <a:off x="2903025" y="2543200"/>
              <a:ext cx="1763475" cy="1058500"/>
            </a:xfrm>
            <a:custGeom>
              <a:avLst/>
              <a:gdLst/>
              <a:ahLst/>
              <a:cxnLst/>
              <a:rect l="l" t="t" r="r" b="b"/>
              <a:pathLst>
                <a:path w="70539" h="42340" extrusionOk="0">
                  <a:moveTo>
                    <a:pt x="9488" y="0"/>
                  </a:moveTo>
                  <a:cubicBezTo>
                    <a:pt x="4413" y="9396"/>
                    <a:pt x="1528" y="21096"/>
                    <a:pt x="0" y="34197"/>
                  </a:cubicBezTo>
                  <a:cubicBezTo>
                    <a:pt x="689" y="32470"/>
                    <a:pt x="2950" y="31755"/>
                    <a:pt x="5912" y="31755"/>
                  </a:cubicBezTo>
                  <a:cubicBezTo>
                    <a:pt x="14426" y="31755"/>
                    <a:pt x="28738" y="37653"/>
                    <a:pt x="28222" y="42339"/>
                  </a:cubicBezTo>
                  <a:cubicBezTo>
                    <a:pt x="29659" y="33924"/>
                    <a:pt x="30275" y="27686"/>
                    <a:pt x="33855" y="21073"/>
                  </a:cubicBezTo>
                  <a:cubicBezTo>
                    <a:pt x="37390" y="27116"/>
                    <a:pt x="39762" y="33947"/>
                    <a:pt x="41461" y="41256"/>
                  </a:cubicBezTo>
                  <a:cubicBezTo>
                    <a:pt x="40636" y="37636"/>
                    <a:pt x="60468" y="30688"/>
                    <a:pt x="67933" y="30688"/>
                  </a:cubicBezTo>
                  <a:cubicBezTo>
                    <a:pt x="69239" y="30688"/>
                    <a:pt x="70166" y="30900"/>
                    <a:pt x="70538" y="31381"/>
                  </a:cubicBezTo>
                  <a:cubicBezTo>
                    <a:pt x="67916" y="21586"/>
                    <a:pt x="64894" y="12407"/>
                    <a:pt x="61108" y="4436"/>
                  </a:cubicBezTo>
                  <a:lnTo>
                    <a:pt x="94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3958;p71">
              <a:extLst>
                <a:ext uri="{FF2B5EF4-FFF2-40B4-BE49-F238E27FC236}">
                  <a16:creationId xmlns:a16="http://schemas.microsoft.com/office/drawing/2014/main" id="{B1F538A4-6DEE-D7CD-49CD-6355449CFA34}"/>
                </a:ext>
              </a:extLst>
            </p:cNvPr>
            <p:cNvSpPr/>
            <p:nvPr/>
          </p:nvSpPr>
          <p:spPr>
            <a:xfrm>
              <a:off x="4510825" y="1578800"/>
              <a:ext cx="491075" cy="487025"/>
            </a:xfrm>
            <a:custGeom>
              <a:avLst/>
              <a:gdLst/>
              <a:ahLst/>
              <a:cxnLst/>
              <a:rect l="l" t="t" r="r" b="b"/>
              <a:pathLst>
                <a:path w="19643" h="19481" extrusionOk="0">
                  <a:moveTo>
                    <a:pt x="10730" y="1"/>
                  </a:moveTo>
                  <a:lnTo>
                    <a:pt x="4003" y="4231"/>
                  </a:lnTo>
                  <a:lnTo>
                    <a:pt x="2007" y="8633"/>
                  </a:lnTo>
                  <a:lnTo>
                    <a:pt x="2007" y="12213"/>
                  </a:lnTo>
                  <a:lnTo>
                    <a:pt x="0" y="13889"/>
                  </a:lnTo>
                  <a:lnTo>
                    <a:pt x="2007" y="19328"/>
                  </a:lnTo>
                  <a:cubicBezTo>
                    <a:pt x="2164" y="19432"/>
                    <a:pt x="2356" y="19481"/>
                    <a:pt x="2579" y="19481"/>
                  </a:cubicBezTo>
                  <a:cubicBezTo>
                    <a:pt x="6460" y="19481"/>
                    <a:pt x="19643" y="4603"/>
                    <a:pt x="16979" y="2338"/>
                  </a:cubicBezTo>
                  <a:lnTo>
                    <a:pt x="10730" y="1"/>
                  </a:ln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3959;p71">
              <a:extLst>
                <a:ext uri="{FF2B5EF4-FFF2-40B4-BE49-F238E27FC236}">
                  <a16:creationId xmlns:a16="http://schemas.microsoft.com/office/drawing/2014/main" id="{1FBCB562-6ED9-739C-CB65-DE0D6C635F55}"/>
                </a:ext>
              </a:extLst>
            </p:cNvPr>
            <p:cNvSpPr/>
            <p:nvPr/>
          </p:nvSpPr>
          <p:spPr>
            <a:xfrm>
              <a:off x="2598150" y="1587350"/>
              <a:ext cx="491325" cy="486500"/>
            </a:xfrm>
            <a:custGeom>
              <a:avLst/>
              <a:gdLst/>
              <a:ahLst/>
              <a:cxnLst/>
              <a:rect l="l" t="t" r="r" b="b"/>
              <a:pathLst>
                <a:path w="19653" h="19460" extrusionOk="0">
                  <a:moveTo>
                    <a:pt x="8911" y="1"/>
                  </a:moveTo>
                  <a:lnTo>
                    <a:pt x="2674" y="2338"/>
                  </a:lnTo>
                  <a:cubicBezTo>
                    <a:pt x="1" y="4580"/>
                    <a:pt x="13185" y="19460"/>
                    <a:pt x="17080" y="19460"/>
                  </a:cubicBezTo>
                  <a:cubicBezTo>
                    <a:pt x="17305" y="19460"/>
                    <a:pt x="17499" y="19410"/>
                    <a:pt x="17657" y="19306"/>
                  </a:cubicBezTo>
                  <a:lnTo>
                    <a:pt x="19653" y="13889"/>
                  </a:lnTo>
                  <a:lnTo>
                    <a:pt x="17657" y="12213"/>
                  </a:lnTo>
                  <a:lnTo>
                    <a:pt x="17657" y="8621"/>
                  </a:lnTo>
                  <a:lnTo>
                    <a:pt x="15639" y="4231"/>
                  </a:lnTo>
                  <a:lnTo>
                    <a:pt x="8911" y="1"/>
                  </a:ln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3960;p71">
              <a:extLst>
                <a:ext uri="{FF2B5EF4-FFF2-40B4-BE49-F238E27FC236}">
                  <a16:creationId xmlns:a16="http://schemas.microsoft.com/office/drawing/2014/main" id="{5B797DD7-EB74-BFA5-C1F4-3FBFD268E33C}"/>
                </a:ext>
              </a:extLst>
            </p:cNvPr>
            <p:cNvSpPr/>
            <p:nvPr/>
          </p:nvSpPr>
          <p:spPr>
            <a:xfrm>
              <a:off x="1948600" y="1015775"/>
              <a:ext cx="3710225" cy="1746825"/>
            </a:xfrm>
            <a:custGeom>
              <a:avLst/>
              <a:gdLst/>
              <a:ahLst/>
              <a:cxnLst/>
              <a:rect l="l" t="t" r="r" b="b"/>
              <a:pathLst>
                <a:path w="148409" h="69873" extrusionOk="0">
                  <a:moveTo>
                    <a:pt x="73994" y="1"/>
                  </a:moveTo>
                  <a:cubicBezTo>
                    <a:pt x="73994" y="1"/>
                    <a:pt x="59010" y="1"/>
                    <a:pt x="50333" y="5862"/>
                  </a:cubicBezTo>
                  <a:cubicBezTo>
                    <a:pt x="41655" y="11734"/>
                    <a:pt x="24175" y="32123"/>
                    <a:pt x="24175" y="32123"/>
                  </a:cubicBezTo>
                  <a:lnTo>
                    <a:pt x="5577" y="24574"/>
                  </a:lnTo>
                  <a:lnTo>
                    <a:pt x="1" y="34335"/>
                  </a:lnTo>
                  <a:cubicBezTo>
                    <a:pt x="1" y="34335"/>
                    <a:pt x="17045" y="48163"/>
                    <a:pt x="25905" y="48163"/>
                  </a:cubicBezTo>
                  <a:cubicBezTo>
                    <a:pt x="26029" y="48163"/>
                    <a:pt x="26152" y="48161"/>
                    <a:pt x="26273" y="48155"/>
                  </a:cubicBezTo>
                  <a:cubicBezTo>
                    <a:pt x="35030" y="47756"/>
                    <a:pt x="49284" y="30355"/>
                    <a:pt x="49284" y="30355"/>
                  </a:cubicBezTo>
                  <a:cubicBezTo>
                    <a:pt x="49284" y="30355"/>
                    <a:pt x="51222" y="39421"/>
                    <a:pt x="50755" y="46445"/>
                  </a:cubicBezTo>
                  <a:cubicBezTo>
                    <a:pt x="49683" y="51473"/>
                    <a:pt x="48235" y="56399"/>
                    <a:pt x="46433" y="61211"/>
                  </a:cubicBezTo>
                  <a:cubicBezTo>
                    <a:pt x="46433" y="61211"/>
                    <a:pt x="59105" y="69873"/>
                    <a:pt x="72726" y="69873"/>
                  </a:cubicBezTo>
                  <a:cubicBezTo>
                    <a:pt x="72943" y="69873"/>
                    <a:pt x="73160" y="69871"/>
                    <a:pt x="73378" y="69866"/>
                  </a:cubicBezTo>
                  <a:cubicBezTo>
                    <a:pt x="74108" y="69855"/>
                    <a:pt x="99285" y="65533"/>
                    <a:pt x="99285" y="65533"/>
                  </a:cubicBezTo>
                  <a:cubicBezTo>
                    <a:pt x="99285" y="65533"/>
                    <a:pt x="94222" y="44540"/>
                    <a:pt x="94929" y="40048"/>
                  </a:cubicBezTo>
                  <a:cubicBezTo>
                    <a:pt x="95260" y="35065"/>
                    <a:pt x="99137" y="30355"/>
                    <a:pt x="99137" y="30355"/>
                  </a:cubicBezTo>
                  <a:cubicBezTo>
                    <a:pt x="99137" y="30355"/>
                    <a:pt x="113390" y="47756"/>
                    <a:pt x="122148" y="48155"/>
                  </a:cubicBezTo>
                  <a:cubicBezTo>
                    <a:pt x="122269" y="48161"/>
                    <a:pt x="122392" y="48163"/>
                    <a:pt x="122516" y="48163"/>
                  </a:cubicBezTo>
                  <a:cubicBezTo>
                    <a:pt x="131375" y="48163"/>
                    <a:pt x="148408" y="34335"/>
                    <a:pt x="148408" y="34335"/>
                  </a:cubicBezTo>
                  <a:lnTo>
                    <a:pt x="142844" y="24574"/>
                  </a:lnTo>
                  <a:lnTo>
                    <a:pt x="124234" y="32123"/>
                  </a:lnTo>
                  <a:cubicBezTo>
                    <a:pt x="124234" y="32123"/>
                    <a:pt x="106765" y="11723"/>
                    <a:pt x="98088" y="5862"/>
                  </a:cubicBezTo>
                  <a:cubicBezTo>
                    <a:pt x="89399" y="12"/>
                    <a:pt x="74416" y="1"/>
                    <a:pt x="74416" y="1"/>
                  </a:cubicBezTo>
                  <a:lnTo>
                    <a:pt x="74210" y="286"/>
                  </a:lnTo>
                  <a:lnTo>
                    <a:pt x="73994" y="1"/>
                  </a:ln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3961;p71">
              <a:extLst>
                <a:ext uri="{FF2B5EF4-FFF2-40B4-BE49-F238E27FC236}">
                  <a16:creationId xmlns:a16="http://schemas.microsoft.com/office/drawing/2014/main" id="{5589324F-991C-C7BC-0B09-83360218CB4E}"/>
                </a:ext>
              </a:extLst>
            </p:cNvPr>
            <p:cNvSpPr/>
            <p:nvPr/>
          </p:nvSpPr>
          <p:spPr>
            <a:xfrm>
              <a:off x="2663000" y="1015775"/>
              <a:ext cx="2272325" cy="1746825"/>
            </a:xfrm>
            <a:custGeom>
              <a:avLst/>
              <a:gdLst/>
              <a:ahLst/>
              <a:cxnLst/>
              <a:rect l="l" t="t" r="r" b="b"/>
              <a:pathLst>
                <a:path w="90893" h="69873" extrusionOk="0">
                  <a:moveTo>
                    <a:pt x="45418" y="1"/>
                  </a:moveTo>
                  <a:cubicBezTo>
                    <a:pt x="45418" y="1"/>
                    <a:pt x="30434" y="1"/>
                    <a:pt x="21757" y="5873"/>
                  </a:cubicBezTo>
                  <a:cubicBezTo>
                    <a:pt x="16158" y="9648"/>
                    <a:pt x="5884" y="18759"/>
                    <a:pt x="0" y="25258"/>
                  </a:cubicBezTo>
                  <a:cubicBezTo>
                    <a:pt x="76" y="25244"/>
                    <a:pt x="156" y="25236"/>
                    <a:pt x="240" y="25236"/>
                  </a:cubicBezTo>
                  <a:cubicBezTo>
                    <a:pt x="4086" y="25236"/>
                    <a:pt x="16034" y="40260"/>
                    <a:pt x="15052" y="42169"/>
                  </a:cubicBezTo>
                  <a:cubicBezTo>
                    <a:pt x="17344" y="39865"/>
                    <a:pt x="19431" y="37368"/>
                    <a:pt x="21289" y="34700"/>
                  </a:cubicBezTo>
                  <a:cubicBezTo>
                    <a:pt x="21289" y="34700"/>
                    <a:pt x="22635" y="39421"/>
                    <a:pt x="22179" y="46445"/>
                  </a:cubicBezTo>
                  <a:cubicBezTo>
                    <a:pt x="21107" y="51473"/>
                    <a:pt x="19659" y="56399"/>
                    <a:pt x="17857" y="61211"/>
                  </a:cubicBezTo>
                  <a:cubicBezTo>
                    <a:pt x="17857" y="61211"/>
                    <a:pt x="30529" y="69873"/>
                    <a:pt x="44150" y="69873"/>
                  </a:cubicBezTo>
                  <a:cubicBezTo>
                    <a:pt x="44367" y="69873"/>
                    <a:pt x="44584" y="69871"/>
                    <a:pt x="44802" y="69866"/>
                  </a:cubicBezTo>
                  <a:cubicBezTo>
                    <a:pt x="45532" y="69855"/>
                    <a:pt x="71576" y="65533"/>
                    <a:pt x="71576" y="65533"/>
                  </a:cubicBezTo>
                  <a:cubicBezTo>
                    <a:pt x="71576" y="65533"/>
                    <a:pt x="65646" y="44540"/>
                    <a:pt x="66353" y="40048"/>
                  </a:cubicBezTo>
                  <a:cubicBezTo>
                    <a:pt x="67076" y="35600"/>
                    <a:pt x="67809" y="35578"/>
                    <a:pt x="67824" y="35578"/>
                  </a:cubicBezTo>
                  <a:cubicBezTo>
                    <a:pt x="67824" y="35578"/>
                    <a:pt x="67824" y="35578"/>
                    <a:pt x="67824" y="35578"/>
                  </a:cubicBezTo>
                  <a:cubicBezTo>
                    <a:pt x="70629" y="37528"/>
                    <a:pt x="73332" y="39614"/>
                    <a:pt x="75920" y="41849"/>
                  </a:cubicBezTo>
                  <a:cubicBezTo>
                    <a:pt x="73889" y="39134"/>
                    <a:pt x="85380" y="24749"/>
                    <a:pt x="90220" y="24749"/>
                  </a:cubicBezTo>
                  <a:cubicBezTo>
                    <a:pt x="90462" y="24749"/>
                    <a:pt x="90686" y="24784"/>
                    <a:pt x="90892" y="24859"/>
                  </a:cubicBezTo>
                  <a:cubicBezTo>
                    <a:pt x="85008" y="18360"/>
                    <a:pt x="75054" y="9602"/>
                    <a:pt x="69512" y="5873"/>
                  </a:cubicBezTo>
                  <a:cubicBezTo>
                    <a:pt x="60823" y="1"/>
                    <a:pt x="45840" y="1"/>
                    <a:pt x="45840" y="1"/>
                  </a:cubicBezTo>
                  <a:lnTo>
                    <a:pt x="45634" y="286"/>
                  </a:lnTo>
                  <a:lnTo>
                    <a:pt x="454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3962;p71">
              <a:extLst>
                <a:ext uri="{FF2B5EF4-FFF2-40B4-BE49-F238E27FC236}">
                  <a16:creationId xmlns:a16="http://schemas.microsoft.com/office/drawing/2014/main" id="{F89B2F18-849C-9CBB-6355-CBF97B90CBAD}"/>
                </a:ext>
              </a:extLst>
            </p:cNvPr>
            <p:cNvSpPr/>
            <p:nvPr/>
          </p:nvSpPr>
          <p:spPr>
            <a:xfrm>
              <a:off x="1466350" y="1257675"/>
              <a:ext cx="852625" cy="722625"/>
            </a:xfrm>
            <a:custGeom>
              <a:avLst/>
              <a:gdLst/>
              <a:ahLst/>
              <a:cxnLst/>
              <a:rect l="l" t="t" r="r" b="b"/>
              <a:pathLst>
                <a:path w="34105" h="28905" extrusionOk="0">
                  <a:moveTo>
                    <a:pt x="18352" y="1"/>
                  </a:moveTo>
                  <a:cubicBezTo>
                    <a:pt x="16836" y="1"/>
                    <a:pt x="15364" y="2062"/>
                    <a:pt x="16315" y="4043"/>
                  </a:cubicBezTo>
                  <a:cubicBezTo>
                    <a:pt x="17626" y="6346"/>
                    <a:pt x="18401" y="8649"/>
                    <a:pt x="17523" y="8991"/>
                  </a:cubicBezTo>
                  <a:cubicBezTo>
                    <a:pt x="17523" y="8991"/>
                    <a:pt x="11366" y="3929"/>
                    <a:pt x="9142" y="3130"/>
                  </a:cubicBezTo>
                  <a:cubicBezTo>
                    <a:pt x="8803" y="2978"/>
                    <a:pt x="8476" y="2911"/>
                    <a:pt x="8168" y="2911"/>
                  </a:cubicBezTo>
                  <a:cubicBezTo>
                    <a:pt x="6351" y="2911"/>
                    <a:pt x="5208" y="5256"/>
                    <a:pt x="6349" y="6426"/>
                  </a:cubicBezTo>
                  <a:lnTo>
                    <a:pt x="5174" y="5730"/>
                  </a:lnTo>
                  <a:cubicBezTo>
                    <a:pt x="4831" y="5534"/>
                    <a:pt x="4489" y="5447"/>
                    <a:pt x="4161" y="5447"/>
                  </a:cubicBezTo>
                  <a:cubicBezTo>
                    <a:pt x="2207" y="5447"/>
                    <a:pt x="781" y="8539"/>
                    <a:pt x="2734" y="9858"/>
                  </a:cubicBezTo>
                  <a:lnTo>
                    <a:pt x="6383" y="12310"/>
                  </a:lnTo>
                  <a:lnTo>
                    <a:pt x="3817" y="11226"/>
                  </a:lnTo>
                  <a:cubicBezTo>
                    <a:pt x="3582" y="11106"/>
                    <a:pt x="3350" y="11052"/>
                    <a:pt x="3125" y="11052"/>
                  </a:cubicBezTo>
                  <a:cubicBezTo>
                    <a:pt x="1298" y="11052"/>
                    <a:pt x="1" y="14638"/>
                    <a:pt x="2438" y="15673"/>
                  </a:cubicBezTo>
                  <a:lnTo>
                    <a:pt x="4969" y="17008"/>
                  </a:lnTo>
                  <a:cubicBezTo>
                    <a:pt x="4901" y="17000"/>
                    <a:pt x="4834" y="16996"/>
                    <a:pt x="4769" y="16996"/>
                  </a:cubicBezTo>
                  <a:cubicBezTo>
                    <a:pt x="2973" y="16996"/>
                    <a:pt x="2381" y="19789"/>
                    <a:pt x="3977" y="20714"/>
                  </a:cubicBezTo>
                  <a:cubicBezTo>
                    <a:pt x="6235" y="22105"/>
                    <a:pt x="8652" y="23245"/>
                    <a:pt x="11172" y="24112"/>
                  </a:cubicBezTo>
                  <a:cubicBezTo>
                    <a:pt x="14764" y="25343"/>
                    <a:pt x="21389" y="25469"/>
                    <a:pt x="21389" y="25469"/>
                  </a:cubicBezTo>
                  <a:cubicBezTo>
                    <a:pt x="21559" y="27089"/>
                    <a:pt x="23305" y="28844"/>
                    <a:pt x="24166" y="28844"/>
                  </a:cubicBezTo>
                  <a:cubicBezTo>
                    <a:pt x="24172" y="28844"/>
                    <a:pt x="24177" y="28844"/>
                    <a:pt x="24183" y="28844"/>
                  </a:cubicBezTo>
                  <a:cubicBezTo>
                    <a:pt x="24343" y="28885"/>
                    <a:pt x="24510" y="28904"/>
                    <a:pt x="24681" y="28904"/>
                  </a:cubicBezTo>
                  <a:cubicBezTo>
                    <a:pt x="28335" y="28904"/>
                    <a:pt x="34104" y="19930"/>
                    <a:pt x="30716" y="16107"/>
                  </a:cubicBezTo>
                  <a:cubicBezTo>
                    <a:pt x="30716" y="16107"/>
                    <a:pt x="28709" y="15125"/>
                    <a:pt x="27179" y="15125"/>
                  </a:cubicBezTo>
                  <a:cubicBezTo>
                    <a:pt x="27153" y="15125"/>
                    <a:pt x="27127" y="15126"/>
                    <a:pt x="27102" y="15126"/>
                  </a:cubicBezTo>
                  <a:cubicBezTo>
                    <a:pt x="25597" y="9630"/>
                    <a:pt x="23225" y="4761"/>
                    <a:pt x="19690" y="645"/>
                  </a:cubicBezTo>
                  <a:cubicBezTo>
                    <a:pt x="19286" y="195"/>
                    <a:pt x="18817" y="1"/>
                    <a:pt x="183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3963;p71">
              <a:extLst>
                <a:ext uri="{FF2B5EF4-FFF2-40B4-BE49-F238E27FC236}">
                  <a16:creationId xmlns:a16="http://schemas.microsoft.com/office/drawing/2014/main" id="{956E6E24-5C75-A076-413C-C3540053EFDC}"/>
                </a:ext>
              </a:extLst>
            </p:cNvPr>
            <p:cNvSpPr/>
            <p:nvPr/>
          </p:nvSpPr>
          <p:spPr>
            <a:xfrm>
              <a:off x="1964000" y="1635825"/>
              <a:ext cx="217900" cy="258600"/>
            </a:xfrm>
            <a:custGeom>
              <a:avLst/>
              <a:gdLst/>
              <a:ahLst/>
              <a:cxnLst/>
              <a:rect l="l" t="t" r="r" b="b"/>
              <a:pathLst>
                <a:path w="8716" h="10344" extrusionOk="0">
                  <a:moveTo>
                    <a:pt x="7196" y="0"/>
                  </a:moveTo>
                  <a:cubicBezTo>
                    <a:pt x="7937" y="6112"/>
                    <a:pt x="2623" y="10046"/>
                    <a:pt x="1" y="10206"/>
                  </a:cubicBezTo>
                  <a:lnTo>
                    <a:pt x="1483" y="10343"/>
                  </a:lnTo>
                  <a:cubicBezTo>
                    <a:pt x="1505" y="10343"/>
                    <a:pt x="1527" y="10343"/>
                    <a:pt x="1549" y="10343"/>
                  </a:cubicBezTo>
                  <a:cubicBezTo>
                    <a:pt x="5465" y="10343"/>
                    <a:pt x="8715" y="4343"/>
                    <a:pt x="7196" y="0"/>
                  </a:cubicBez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3964;p71">
              <a:extLst>
                <a:ext uri="{FF2B5EF4-FFF2-40B4-BE49-F238E27FC236}">
                  <a16:creationId xmlns:a16="http://schemas.microsoft.com/office/drawing/2014/main" id="{DC50CA41-77CF-CFC6-7271-2FFBBEA42C96}"/>
                </a:ext>
              </a:extLst>
            </p:cNvPr>
            <p:cNvSpPr/>
            <p:nvPr/>
          </p:nvSpPr>
          <p:spPr>
            <a:xfrm>
              <a:off x="1904425" y="1453950"/>
              <a:ext cx="37650" cy="63025"/>
            </a:xfrm>
            <a:custGeom>
              <a:avLst/>
              <a:gdLst/>
              <a:ahLst/>
              <a:cxnLst/>
              <a:rect l="l" t="t" r="r" b="b"/>
              <a:pathLst>
                <a:path w="1506" h="2521" extrusionOk="0">
                  <a:moveTo>
                    <a:pt x="343" y="0"/>
                  </a:moveTo>
                  <a:lnTo>
                    <a:pt x="343" y="0"/>
                  </a:lnTo>
                  <a:cubicBezTo>
                    <a:pt x="400" y="582"/>
                    <a:pt x="308" y="969"/>
                    <a:pt x="0" y="1140"/>
                  </a:cubicBezTo>
                  <a:lnTo>
                    <a:pt x="1506" y="2520"/>
                  </a:lnTo>
                  <a:lnTo>
                    <a:pt x="3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3965;p71">
              <a:extLst>
                <a:ext uri="{FF2B5EF4-FFF2-40B4-BE49-F238E27FC236}">
                  <a16:creationId xmlns:a16="http://schemas.microsoft.com/office/drawing/2014/main" id="{F8851CC0-E7FA-B542-3CA9-2CBBE28EF8DC}"/>
                </a:ext>
              </a:extLst>
            </p:cNvPr>
            <p:cNvSpPr/>
            <p:nvPr/>
          </p:nvSpPr>
          <p:spPr>
            <a:xfrm>
              <a:off x="1608525" y="1693125"/>
              <a:ext cx="162800" cy="66725"/>
            </a:xfrm>
            <a:custGeom>
              <a:avLst/>
              <a:gdLst/>
              <a:ahLst/>
              <a:cxnLst/>
              <a:rect l="l" t="t" r="r" b="b"/>
              <a:pathLst>
                <a:path w="6512" h="2669" extrusionOk="0">
                  <a:moveTo>
                    <a:pt x="0" y="0"/>
                  </a:moveTo>
                  <a:lnTo>
                    <a:pt x="6409" y="2668"/>
                  </a:lnTo>
                  <a:lnTo>
                    <a:pt x="6511" y="193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3966;p71">
              <a:extLst>
                <a:ext uri="{FF2B5EF4-FFF2-40B4-BE49-F238E27FC236}">
                  <a16:creationId xmlns:a16="http://schemas.microsoft.com/office/drawing/2014/main" id="{7670ADD7-7F9D-11CD-5852-5E4E59153ABB}"/>
                </a:ext>
              </a:extLst>
            </p:cNvPr>
            <p:cNvSpPr/>
            <p:nvPr/>
          </p:nvSpPr>
          <p:spPr>
            <a:xfrm>
              <a:off x="1638750" y="1573100"/>
              <a:ext cx="157950" cy="88675"/>
            </a:xfrm>
            <a:custGeom>
              <a:avLst/>
              <a:gdLst/>
              <a:ahLst/>
              <a:cxnLst/>
              <a:rect l="l" t="t" r="r" b="b"/>
              <a:pathLst>
                <a:path w="6318" h="3547" extrusionOk="0">
                  <a:moveTo>
                    <a:pt x="0" y="1"/>
                  </a:moveTo>
                  <a:lnTo>
                    <a:pt x="5987" y="3547"/>
                  </a:lnTo>
                  <a:lnTo>
                    <a:pt x="6317" y="280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3967;p71">
              <a:extLst>
                <a:ext uri="{FF2B5EF4-FFF2-40B4-BE49-F238E27FC236}">
                  <a16:creationId xmlns:a16="http://schemas.microsoft.com/office/drawing/2014/main" id="{484D3F03-A782-7C75-020B-2963564D8358}"/>
                </a:ext>
              </a:extLst>
            </p:cNvPr>
            <p:cNvSpPr/>
            <p:nvPr/>
          </p:nvSpPr>
          <p:spPr>
            <a:xfrm>
              <a:off x="1625050" y="1418300"/>
              <a:ext cx="220950" cy="163950"/>
            </a:xfrm>
            <a:custGeom>
              <a:avLst/>
              <a:gdLst/>
              <a:ahLst/>
              <a:cxnLst/>
              <a:rect l="l" t="t" r="r" b="b"/>
              <a:pathLst>
                <a:path w="8838" h="6558" extrusionOk="0">
                  <a:moveTo>
                    <a:pt x="1" y="1"/>
                  </a:moveTo>
                  <a:lnTo>
                    <a:pt x="8291" y="6557"/>
                  </a:lnTo>
                  <a:lnTo>
                    <a:pt x="8838" y="5816"/>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3968;p71">
              <a:extLst>
                <a:ext uri="{FF2B5EF4-FFF2-40B4-BE49-F238E27FC236}">
                  <a16:creationId xmlns:a16="http://schemas.microsoft.com/office/drawing/2014/main" id="{3EB2310B-9CA3-EFB5-D332-4E9CC8DD356B}"/>
                </a:ext>
              </a:extLst>
            </p:cNvPr>
            <p:cNvSpPr/>
            <p:nvPr/>
          </p:nvSpPr>
          <p:spPr>
            <a:xfrm>
              <a:off x="1746200" y="1537475"/>
              <a:ext cx="127750" cy="268850"/>
            </a:xfrm>
            <a:custGeom>
              <a:avLst/>
              <a:gdLst/>
              <a:ahLst/>
              <a:cxnLst/>
              <a:rect l="l" t="t" r="r" b="b"/>
              <a:pathLst>
                <a:path w="5110" h="10754" extrusionOk="0">
                  <a:moveTo>
                    <a:pt x="5109" y="0"/>
                  </a:moveTo>
                  <a:cubicBezTo>
                    <a:pt x="1460" y="1836"/>
                    <a:pt x="1" y="7355"/>
                    <a:pt x="1004" y="10753"/>
                  </a:cubicBezTo>
                  <a:cubicBezTo>
                    <a:pt x="1027" y="6226"/>
                    <a:pt x="2019" y="3261"/>
                    <a:pt x="5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3969;p71">
              <a:extLst>
                <a:ext uri="{FF2B5EF4-FFF2-40B4-BE49-F238E27FC236}">
                  <a16:creationId xmlns:a16="http://schemas.microsoft.com/office/drawing/2014/main" id="{A4B0D3DD-254E-DC55-2C2A-0E168A3215FE}"/>
                </a:ext>
              </a:extLst>
            </p:cNvPr>
            <p:cNvSpPr/>
            <p:nvPr/>
          </p:nvSpPr>
          <p:spPr>
            <a:xfrm>
              <a:off x="5299000" y="1257675"/>
              <a:ext cx="852625" cy="722625"/>
            </a:xfrm>
            <a:custGeom>
              <a:avLst/>
              <a:gdLst/>
              <a:ahLst/>
              <a:cxnLst/>
              <a:rect l="l" t="t" r="r" b="b"/>
              <a:pathLst>
                <a:path w="34105" h="28905" extrusionOk="0">
                  <a:moveTo>
                    <a:pt x="15750" y="1"/>
                  </a:moveTo>
                  <a:cubicBezTo>
                    <a:pt x="15287" y="1"/>
                    <a:pt x="14819" y="195"/>
                    <a:pt x="14415" y="645"/>
                  </a:cubicBezTo>
                  <a:cubicBezTo>
                    <a:pt x="10880" y="4761"/>
                    <a:pt x="8497" y="9630"/>
                    <a:pt x="7003" y="15126"/>
                  </a:cubicBezTo>
                  <a:cubicBezTo>
                    <a:pt x="6977" y="15126"/>
                    <a:pt x="6951" y="15125"/>
                    <a:pt x="6925" y="15125"/>
                  </a:cubicBezTo>
                  <a:cubicBezTo>
                    <a:pt x="5373" y="15125"/>
                    <a:pt x="3377" y="16107"/>
                    <a:pt x="3377" y="16107"/>
                  </a:cubicBezTo>
                  <a:cubicBezTo>
                    <a:pt x="1" y="19930"/>
                    <a:pt x="5770" y="28904"/>
                    <a:pt x="9414" y="28904"/>
                  </a:cubicBezTo>
                  <a:cubicBezTo>
                    <a:pt x="9585" y="28904"/>
                    <a:pt x="9751" y="28885"/>
                    <a:pt x="9911" y="28844"/>
                  </a:cubicBezTo>
                  <a:cubicBezTo>
                    <a:pt x="9917" y="28844"/>
                    <a:pt x="9922" y="28844"/>
                    <a:pt x="9928" y="28844"/>
                  </a:cubicBezTo>
                  <a:cubicBezTo>
                    <a:pt x="10789" y="28844"/>
                    <a:pt x="12535" y="27089"/>
                    <a:pt x="12705" y="25469"/>
                  </a:cubicBezTo>
                  <a:cubicBezTo>
                    <a:pt x="12705" y="25469"/>
                    <a:pt x="19330" y="25343"/>
                    <a:pt x="22933" y="24112"/>
                  </a:cubicBezTo>
                  <a:cubicBezTo>
                    <a:pt x="25442" y="23245"/>
                    <a:pt x="27859" y="22105"/>
                    <a:pt x="30117" y="20714"/>
                  </a:cubicBezTo>
                  <a:cubicBezTo>
                    <a:pt x="31712" y="19789"/>
                    <a:pt x="31121" y="16996"/>
                    <a:pt x="29325" y="16996"/>
                  </a:cubicBezTo>
                  <a:cubicBezTo>
                    <a:pt x="29260" y="16996"/>
                    <a:pt x="29193" y="17000"/>
                    <a:pt x="29125" y="17008"/>
                  </a:cubicBezTo>
                  <a:lnTo>
                    <a:pt x="31668" y="15673"/>
                  </a:lnTo>
                  <a:cubicBezTo>
                    <a:pt x="34105" y="14638"/>
                    <a:pt x="32807" y="11052"/>
                    <a:pt x="30972" y="11052"/>
                  </a:cubicBezTo>
                  <a:cubicBezTo>
                    <a:pt x="30746" y="11052"/>
                    <a:pt x="30513" y="11106"/>
                    <a:pt x="30277" y="11226"/>
                  </a:cubicBezTo>
                  <a:lnTo>
                    <a:pt x="27711" y="12310"/>
                  </a:lnTo>
                  <a:lnTo>
                    <a:pt x="31360" y="9858"/>
                  </a:lnTo>
                  <a:cubicBezTo>
                    <a:pt x="33323" y="8539"/>
                    <a:pt x="31898" y="5447"/>
                    <a:pt x="29944" y="5447"/>
                  </a:cubicBezTo>
                  <a:cubicBezTo>
                    <a:pt x="29617" y="5447"/>
                    <a:pt x="29274" y="5534"/>
                    <a:pt x="28931" y="5730"/>
                  </a:cubicBezTo>
                  <a:lnTo>
                    <a:pt x="27734" y="6426"/>
                  </a:lnTo>
                  <a:cubicBezTo>
                    <a:pt x="28884" y="5256"/>
                    <a:pt x="27751" y="2911"/>
                    <a:pt x="25937" y="2911"/>
                  </a:cubicBezTo>
                  <a:cubicBezTo>
                    <a:pt x="25629" y="2911"/>
                    <a:pt x="25302" y="2978"/>
                    <a:pt x="24963" y="3130"/>
                  </a:cubicBezTo>
                  <a:cubicBezTo>
                    <a:pt x="22716" y="3929"/>
                    <a:pt x="16559" y="8991"/>
                    <a:pt x="16559" y="8991"/>
                  </a:cubicBezTo>
                  <a:cubicBezTo>
                    <a:pt x="15704" y="8649"/>
                    <a:pt x="16456" y="6346"/>
                    <a:pt x="17768" y="4043"/>
                  </a:cubicBezTo>
                  <a:cubicBezTo>
                    <a:pt x="18719" y="2062"/>
                    <a:pt x="17259" y="1"/>
                    <a:pt x="15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3970;p71">
              <a:extLst>
                <a:ext uri="{FF2B5EF4-FFF2-40B4-BE49-F238E27FC236}">
                  <a16:creationId xmlns:a16="http://schemas.microsoft.com/office/drawing/2014/main" id="{9611E2A3-72EE-7CA1-A8B8-0F75E63EC6E8}"/>
                </a:ext>
              </a:extLst>
            </p:cNvPr>
            <p:cNvSpPr/>
            <p:nvPr/>
          </p:nvSpPr>
          <p:spPr>
            <a:xfrm>
              <a:off x="5435800" y="1635825"/>
              <a:ext cx="218175" cy="258600"/>
            </a:xfrm>
            <a:custGeom>
              <a:avLst/>
              <a:gdLst/>
              <a:ahLst/>
              <a:cxnLst/>
              <a:rect l="l" t="t" r="r" b="b"/>
              <a:pathLst>
                <a:path w="8727" h="10344" extrusionOk="0">
                  <a:moveTo>
                    <a:pt x="1531" y="0"/>
                  </a:moveTo>
                  <a:lnTo>
                    <a:pt x="1531" y="0"/>
                  </a:lnTo>
                  <a:cubicBezTo>
                    <a:pt x="1" y="4343"/>
                    <a:pt x="3239" y="10343"/>
                    <a:pt x="7166" y="10343"/>
                  </a:cubicBezTo>
                  <a:cubicBezTo>
                    <a:pt x="7188" y="10343"/>
                    <a:pt x="7211" y="10343"/>
                    <a:pt x="7233" y="10343"/>
                  </a:cubicBezTo>
                  <a:lnTo>
                    <a:pt x="8727" y="10206"/>
                  </a:lnTo>
                  <a:cubicBezTo>
                    <a:pt x="6104" y="10046"/>
                    <a:pt x="790" y="6112"/>
                    <a:pt x="1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3971;p71">
              <a:extLst>
                <a:ext uri="{FF2B5EF4-FFF2-40B4-BE49-F238E27FC236}">
                  <a16:creationId xmlns:a16="http://schemas.microsoft.com/office/drawing/2014/main" id="{FFBB97CC-8B50-319A-206F-5834EE08891B}"/>
                </a:ext>
              </a:extLst>
            </p:cNvPr>
            <p:cNvSpPr/>
            <p:nvPr/>
          </p:nvSpPr>
          <p:spPr>
            <a:xfrm>
              <a:off x="5675625" y="1453950"/>
              <a:ext cx="37350" cy="63025"/>
            </a:xfrm>
            <a:custGeom>
              <a:avLst/>
              <a:gdLst/>
              <a:ahLst/>
              <a:cxnLst/>
              <a:rect l="l" t="t" r="r" b="b"/>
              <a:pathLst>
                <a:path w="1494" h="2521" extrusionOk="0">
                  <a:moveTo>
                    <a:pt x="1152" y="0"/>
                  </a:moveTo>
                  <a:lnTo>
                    <a:pt x="0" y="2520"/>
                  </a:lnTo>
                  <a:lnTo>
                    <a:pt x="1494" y="1140"/>
                  </a:lnTo>
                  <a:cubicBezTo>
                    <a:pt x="1209" y="969"/>
                    <a:pt x="1095" y="582"/>
                    <a:pt x="1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3972;p71">
              <a:extLst>
                <a:ext uri="{FF2B5EF4-FFF2-40B4-BE49-F238E27FC236}">
                  <a16:creationId xmlns:a16="http://schemas.microsoft.com/office/drawing/2014/main" id="{33CD23B7-A749-201C-59E0-583867094A13}"/>
                </a:ext>
              </a:extLst>
            </p:cNvPr>
            <p:cNvSpPr/>
            <p:nvPr/>
          </p:nvSpPr>
          <p:spPr>
            <a:xfrm>
              <a:off x="5846650" y="1693125"/>
              <a:ext cx="162800" cy="66725"/>
            </a:xfrm>
            <a:custGeom>
              <a:avLst/>
              <a:gdLst/>
              <a:ahLst/>
              <a:cxnLst/>
              <a:rect l="l" t="t" r="r" b="b"/>
              <a:pathLst>
                <a:path w="6512" h="2669" extrusionOk="0">
                  <a:moveTo>
                    <a:pt x="6512" y="0"/>
                  </a:moveTo>
                  <a:lnTo>
                    <a:pt x="1" y="1939"/>
                  </a:lnTo>
                  <a:lnTo>
                    <a:pt x="103" y="2668"/>
                  </a:lnTo>
                  <a:lnTo>
                    <a:pt x="65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3973;p71">
              <a:extLst>
                <a:ext uri="{FF2B5EF4-FFF2-40B4-BE49-F238E27FC236}">
                  <a16:creationId xmlns:a16="http://schemas.microsoft.com/office/drawing/2014/main" id="{CC9BB1FB-8637-EA6F-0252-99BFFB233E43}"/>
                </a:ext>
              </a:extLst>
            </p:cNvPr>
            <p:cNvSpPr/>
            <p:nvPr/>
          </p:nvSpPr>
          <p:spPr>
            <a:xfrm>
              <a:off x="5821000" y="1573100"/>
              <a:ext cx="158250" cy="88675"/>
            </a:xfrm>
            <a:custGeom>
              <a:avLst/>
              <a:gdLst/>
              <a:ahLst/>
              <a:cxnLst/>
              <a:rect l="l" t="t" r="r" b="b"/>
              <a:pathLst>
                <a:path w="6330" h="3547" extrusionOk="0">
                  <a:moveTo>
                    <a:pt x="6329" y="1"/>
                  </a:moveTo>
                  <a:lnTo>
                    <a:pt x="1" y="2806"/>
                  </a:lnTo>
                  <a:lnTo>
                    <a:pt x="331" y="3547"/>
                  </a:lnTo>
                  <a:lnTo>
                    <a:pt x="63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3974;p71">
              <a:extLst>
                <a:ext uri="{FF2B5EF4-FFF2-40B4-BE49-F238E27FC236}">
                  <a16:creationId xmlns:a16="http://schemas.microsoft.com/office/drawing/2014/main" id="{5F53C0C1-5C10-ED5D-BDD6-228455940BFF}"/>
                </a:ext>
              </a:extLst>
            </p:cNvPr>
            <p:cNvSpPr/>
            <p:nvPr/>
          </p:nvSpPr>
          <p:spPr>
            <a:xfrm>
              <a:off x="5771400" y="1418300"/>
              <a:ext cx="220950" cy="163950"/>
            </a:xfrm>
            <a:custGeom>
              <a:avLst/>
              <a:gdLst/>
              <a:ahLst/>
              <a:cxnLst/>
              <a:rect l="l" t="t" r="r" b="b"/>
              <a:pathLst>
                <a:path w="8838" h="6558" extrusionOk="0">
                  <a:moveTo>
                    <a:pt x="8838" y="1"/>
                  </a:moveTo>
                  <a:lnTo>
                    <a:pt x="1" y="5816"/>
                  </a:lnTo>
                  <a:lnTo>
                    <a:pt x="571" y="6557"/>
                  </a:lnTo>
                  <a:lnTo>
                    <a:pt x="88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3975;p71">
              <a:extLst>
                <a:ext uri="{FF2B5EF4-FFF2-40B4-BE49-F238E27FC236}">
                  <a16:creationId xmlns:a16="http://schemas.microsoft.com/office/drawing/2014/main" id="{D48B21CA-7847-84B6-0E5B-4F4306B3A985}"/>
                </a:ext>
              </a:extLst>
            </p:cNvPr>
            <p:cNvSpPr/>
            <p:nvPr/>
          </p:nvSpPr>
          <p:spPr>
            <a:xfrm>
              <a:off x="5744025" y="1537475"/>
              <a:ext cx="127175" cy="268850"/>
            </a:xfrm>
            <a:custGeom>
              <a:avLst/>
              <a:gdLst/>
              <a:ahLst/>
              <a:cxnLst/>
              <a:rect l="l" t="t" r="r" b="b"/>
              <a:pathLst>
                <a:path w="5087" h="10754" extrusionOk="0">
                  <a:moveTo>
                    <a:pt x="1" y="0"/>
                  </a:moveTo>
                  <a:cubicBezTo>
                    <a:pt x="3080" y="3261"/>
                    <a:pt x="4083" y="6226"/>
                    <a:pt x="4106" y="10753"/>
                  </a:cubicBezTo>
                  <a:cubicBezTo>
                    <a:pt x="5086" y="7355"/>
                    <a:pt x="3650" y="183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3976;p71">
              <a:extLst>
                <a:ext uri="{FF2B5EF4-FFF2-40B4-BE49-F238E27FC236}">
                  <a16:creationId xmlns:a16="http://schemas.microsoft.com/office/drawing/2014/main" id="{0168A75C-51AD-734C-5833-9B2BD522ABFC}"/>
                </a:ext>
              </a:extLst>
            </p:cNvPr>
            <p:cNvSpPr/>
            <p:nvPr/>
          </p:nvSpPr>
          <p:spPr>
            <a:xfrm>
              <a:off x="3140200" y="1623550"/>
              <a:ext cx="55050" cy="303075"/>
            </a:xfrm>
            <a:custGeom>
              <a:avLst/>
              <a:gdLst/>
              <a:ahLst/>
              <a:cxnLst/>
              <a:rect l="l" t="t" r="r" b="b"/>
              <a:pathLst>
                <a:path w="2202" h="12123" extrusionOk="0">
                  <a:moveTo>
                    <a:pt x="1" y="1"/>
                  </a:moveTo>
                  <a:lnTo>
                    <a:pt x="947" y="12122"/>
                  </a:lnTo>
                  <a:lnTo>
                    <a:pt x="2201" y="10389"/>
                  </a:lnTo>
                  <a:lnTo>
                    <a:pt x="1" y="1"/>
                  </a:ln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3977;p71">
              <a:extLst>
                <a:ext uri="{FF2B5EF4-FFF2-40B4-BE49-F238E27FC236}">
                  <a16:creationId xmlns:a16="http://schemas.microsoft.com/office/drawing/2014/main" id="{635A2391-E236-1E2A-7B7F-ED9F2380FCA4}"/>
                </a:ext>
              </a:extLst>
            </p:cNvPr>
            <p:cNvSpPr/>
            <p:nvPr/>
          </p:nvSpPr>
          <p:spPr>
            <a:xfrm>
              <a:off x="4358600" y="1721325"/>
              <a:ext cx="86975" cy="216700"/>
            </a:xfrm>
            <a:custGeom>
              <a:avLst/>
              <a:gdLst/>
              <a:ahLst/>
              <a:cxnLst/>
              <a:rect l="l" t="t" r="r" b="b"/>
              <a:pathLst>
                <a:path w="3479" h="8668" extrusionOk="0">
                  <a:moveTo>
                    <a:pt x="3478" y="1"/>
                  </a:moveTo>
                  <a:lnTo>
                    <a:pt x="0" y="7356"/>
                  </a:lnTo>
                  <a:lnTo>
                    <a:pt x="1859" y="8667"/>
                  </a:lnTo>
                  <a:lnTo>
                    <a:pt x="34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3978;p71">
              <a:extLst>
                <a:ext uri="{FF2B5EF4-FFF2-40B4-BE49-F238E27FC236}">
                  <a16:creationId xmlns:a16="http://schemas.microsoft.com/office/drawing/2014/main" id="{71202C3D-9CF4-A3C6-620A-47B74972F989}"/>
                </a:ext>
              </a:extLst>
            </p:cNvPr>
            <p:cNvSpPr/>
            <p:nvPr/>
          </p:nvSpPr>
          <p:spPr>
            <a:xfrm>
              <a:off x="4966925" y="1797725"/>
              <a:ext cx="87550" cy="54775"/>
            </a:xfrm>
            <a:custGeom>
              <a:avLst/>
              <a:gdLst/>
              <a:ahLst/>
              <a:cxnLst/>
              <a:rect l="l" t="t" r="r" b="b"/>
              <a:pathLst>
                <a:path w="3502" h="2191" extrusionOk="0">
                  <a:moveTo>
                    <a:pt x="2783" y="1"/>
                  </a:moveTo>
                  <a:lnTo>
                    <a:pt x="1" y="2190"/>
                  </a:lnTo>
                  <a:lnTo>
                    <a:pt x="3501" y="845"/>
                  </a:lnTo>
                  <a:lnTo>
                    <a:pt x="2783" y="1"/>
                  </a:ln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3979;p71">
              <a:extLst>
                <a:ext uri="{FF2B5EF4-FFF2-40B4-BE49-F238E27FC236}">
                  <a16:creationId xmlns:a16="http://schemas.microsoft.com/office/drawing/2014/main" id="{3F0E2147-5447-A733-F5B2-B96D245157D2}"/>
                </a:ext>
              </a:extLst>
            </p:cNvPr>
            <p:cNvSpPr/>
            <p:nvPr/>
          </p:nvSpPr>
          <p:spPr>
            <a:xfrm>
              <a:off x="2552950" y="1781200"/>
              <a:ext cx="137425" cy="95800"/>
            </a:xfrm>
            <a:custGeom>
              <a:avLst/>
              <a:gdLst/>
              <a:ahLst/>
              <a:cxnLst/>
              <a:rect l="l" t="t" r="r" b="b"/>
              <a:pathLst>
                <a:path w="5497" h="3832" extrusionOk="0">
                  <a:moveTo>
                    <a:pt x="1312" y="1"/>
                  </a:moveTo>
                  <a:lnTo>
                    <a:pt x="1" y="1506"/>
                  </a:lnTo>
                  <a:lnTo>
                    <a:pt x="5497" y="3832"/>
                  </a:lnTo>
                  <a:lnTo>
                    <a:pt x="1312" y="1"/>
                  </a:ln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3980;p71">
              <a:extLst>
                <a:ext uri="{FF2B5EF4-FFF2-40B4-BE49-F238E27FC236}">
                  <a16:creationId xmlns:a16="http://schemas.microsoft.com/office/drawing/2014/main" id="{C53F40F5-0885-2CCF-BA9B-8AE3083C9EA5}"/>
                </a:ext>
              </a:extLst>
            </p:cNvPr>
            <p:cNvSpPr/>
            <p:nvPr/>
          </p:nvSpPr>
          <p:spPr>
            <a:xfrm>
              <a:off x="3246250" y="2889250"/>
              <a:ext cx="962125" cy="385750"/>
            </a:xfrm>
            <a:custGeom>
              <a:avLst/>
              <a:gdLst/>
              <a:ahLst/>
              <a:cxnLst/>
              <a:rect l="l" t="t" r="r" b="b"/>
              <a:pathLst>
                <a:path w="38485" h="15430" extrusionOk="0">
                  <a:moveTo>
                    <a:pt x="37977" y="0"/>
                  </a:moveTo>
                  <a:cubicBezTo>
                    <a:pt x="31902" y="0"/>
                    <a:pt x="24796" y="1819"/>
                    <a:pt x="20708" y="5087"/>
                  </a:cubicBezTo>
                  <a:cubicBezTo>
                    <a:pt x="16714" y="2864"/>
                    <a:pt x="12242" y="1948"/>
                    <a:pt x="7753" y="1948"/>
                  </a:cubicBezTo>
                  <a:cubicBezTo>
                    <a:pt x="7590" y="1948"/>
                    <a:pt x="7427" y="1949"/>
                    <a:pt x="7264" y="1951"/>
                  </a:cubicBezTo>
                  <a:cubicBezTo>
                    <a:pt x="12179" y="2225"/>
                    <a:pt x="15942" y="3342"/>
                    <a:pt x="19237" y="5520"/>
                  </a:cubicBezTo>
                  <a:cubicBezTo>
                    <a:pt x="17795" y="5230"/>
                    <a:pt x="16414" y="5093"/>
                    <a:pt x="15083" y="5093"/>
                  </a:cubicBezTo>
                  <a:cubicBezTo>
                    <a:pt x="9458" y="5093"/>
                    <a:pt x="4722" y="7547"/>
                    <a:pt x="0" y="11290"/>
                  </a:cubicBezTo>
                  <a:lnTo>
                    <a:pt x="0" y="11290"/>
                  </a:lnTo>
                  <a:cubicBezTo>
                    <a:pt x="4905" y="8041"/>
                    <a:pt x="9936" y="6015"/>
                    <a:pt x="15172" y="6015"/>
                  </a:cubicBezTo>
                  <a:cubicBezTo>
                    <a:pt x="16643" y="6015"/>
                    <a:pt x="18131" y="6175"/>
                    <a:pt x="19636" y="6512"/>
                  </a:cubicBezTo>
                  <a:cubicBezTo>
                    <a:pt x="14573" y="7539"/>
                    <a:pt x="11130" y="10960"/>
                    <a:pt x="8382" y="15429"/>
                  </a:cubicBezTo>
                  <a:cubicBezTo>
                    <a:pt x="11643" y="11393"/>
                    <a:pt x="15371" y="8325"/>
                    <a:pt x="20126" y="7231"/>
                  </a:cubicBezTo>
                  <a:cubicBezTo>
                    <a:pt x="23969" y="7812"/>
                    <a:pt x="27823" y="10355"/>
                    <a:pt x="31643" y="13958"/>
                  </a:cubicBezTo>
                  <a:cubicBezTo>
                    <a:pt x="28975" y="10515"/>
                    <a:pt x="25862" y="7801"/>
                    <a:pt x="21552" y="7060"/>
                  </a:cubicBezTo>
                  <a:cubicBezTo>
                    <a:pt x="24069" y="6448"/>
                    <a:pt x="26562" y="6138"/>
                    <a:pt x="29032" y="6138"/>
                  </a:cubicBezTo>
                  <a:cubicBezTo>
                    <a:pt x="32223" y="6138"/>
                    <a:pt x="35374" y="6656"/>
                    <a:pt x="38485" y="7710"/>
                  </a:cubicBezTo>
                  <a:cubicBezTo>
                    <a:pt x="35117" y="6015"/>
                    <a:pt x="31252" y="5172"/>
                    <a:pt x="27453" y="5172"/>
                  </a:cubicBezTo>
                  <a:cubicBezTo>
                    <a:pt x="25322" y="5172"/>
                    <a:pt x="23212" y="5437"/>
                    <a:pt x="21221" y="5965"/>
                  </a:cubicBezTo>
                  <a:cubicBezTo>
                    <a:pt x="24756" y="2738"/>
                    <a:pt x="31256" y="697"/>
                    <a:pt x="38257" y="1"/>
                  </a:cubicBezTo>
                  <a:cubicBezTo>
                    <a:pt x="38164" y="1"/>
                    <a:pt x="38070" y="0"/>
                    <a:pt x="37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3981;p71">
              <a:extLst>
                <a:ext uri="{FF2B5EF4-FFF2-40B4-BE49-F238E27FC236}">
                  <a16:creationId xmlns:a16="http://schemas.microsoft.com/office/drawing/2014/main" id="{E83E49C7-1AAE-F32A-00D9-BD5AE26312F8}"/>
                </a:ext>
              </a:extLst>
            </p:cNvPr>
            <p:cNvSpPr/>
            <p:nvPr/>
          </p:nvSpPr>
          <p:spPr>
            <a:xfrm>
              <a:off x="3255650" y="2697125"/>
              <a:ext cx="1043400" cy="210125"/>
            </a:xfrm>
            <a:custGeom>
              <a:avLst/>
              <a:gdLst/>
              <a:ahLst/>
              <a:cxnLst/>
              <a:rect l="l" t="t" r="r" b="b"/>
              <a:pathLst>
                <a:path w="41736" h="8405" extrusionOk="0">
                  <a:moveTo>
                    <a:pt x="1" y="1"/>
                  </a:moveTo>
                  <a:lnTo>
                    <a:pt x="1" y="1"/>
                  </a:lnTo>
                  <a:cubicBezTo>
                    <a:pt x="2" y="2"/>
                    <a:pt x="13969" y="8405"/>
                    <a:pt x="20378" y="8405"/>
                  </a:cubicBezTo>
                  <a:cubicBezTo>
                    <a:pt x="26775" y="8405"/>
                    <a:pt x="33172" y="2612"/>
                    <a:pt x="41735" y="1232"/>
                  </a:cubicBezTo>
                  <a:lnTo>
                    <a:pt x="41735" y="1232"/>
                  </a:lnTo>
                  <a:cubicBezTo>
                    <a:pt x="34708" y="1733"/>
                    <a:pt x="25538" y="7687"/>
                    <a:pt x="20489" y="7687"/>
                  </a:cubicBezTo>
                  <a:cubicBezTo>
                    <a:pt x="20475" y="7687"/>
                    <a:pt x="20460" y="7687"/>
                    <a:pt x="20446" y="7686"/>
                  </a:cubicBezTo>
                  <a:cubicBezTo>
                    <a:pt x="15395" y="7664"/>
                    <a:pt x="2" y="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982;p71">
              <a:extLst>
                <a:ext uri="{FF2B5EF4-FFF2-40B4-BE49-F238E27FC236}">
                  <a16:creationId xmlns:a16="http://schemas.microsoft.com/office/drawing/2014/main" id="{B4248381-D62D-62C7-DEEA-D15593C09ADB}"/>
                </a:ext>
              </a:extLst>
            </p:cNvPr>
            <p:cNvSpPr/>
            <p:nvPr/>
          </p:nvSpPr>
          <p:spPr>
            <a:xfrm>
              <a:off x="3322075" y="2559450"/>
              <a:ext cx="796525" cy="156250"/>
            </a:xfrm>
            <a:custGeom>
              <a:avLst/>
              <a:gdLst/>
              <a:ahLst/>
              <a:cxnLst/>
              <a:rect l="l" t="t" r="r" b="b"/>
              <a:pathLst>
                <a:path w="31861" h="6250" extrusionOk="0">
                  <a:moveTo>
                    <a:pt x="31860" y="0"/>
                  </a:moveTo>
                  <a:lnTo>
                    <a:pt x="31860" y="0"/>
                  </a:lnTo>
                  <a:cubicBezTo>
                    <a:pt x="27247" y="422"/>
                    <a:pt x="21246" y="5645"/>
                    <a:pt x="17937" y="5645"/>
                  </a:cubicBezTo>
                  <a:cubicBezTo>
                    <a:pt x="17933" y="5645"/>
                    <a:pt x="17929" y="5645"/>
                    <a:pt x="17926" y="5645"/>
                  </a:cubicBezTo>
                  <a:cubicBezTo>
                    <a:pt x="14859" y="5624"/>
                    <a:pt x="5983" y="785"/>
                    <a:pt x="1073" y="785"/>
                  </a:cubicBezTo>
                  <a:cubicBezTo>
                    <a:pt x="690" y="785"/>
                    <a:pt x="331" y="815"/>
                    <a:pt x="1" y="878"/>
                  </a:cubicBezTo>
                  <a:cubicBezTo>
                    <a:pt x="135" y="869"/>
                    <a:pt x="272" y="865"/>
                    <a:pt x="412" y="865"/>
                  </a:cubicBezTo>
                  <a:cubicBezTo>
                    <a:pt x="5256" y="865"/>
                    <a:pt x="13814" y="6249"/>
                    <a:pt x="17892" y="6249"/>
                  </a:cubicBezTo>
                  <a:cubicBezTo>
                    <a:pt x="22076" y="6249"/>
                    <a:pt x="26273" y="1209"/>
                    <a:pt x="318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983;p71">
              <a:extLst>
                <a:ext uri="{FF2B5EF4-FFF2-40B4-BE49-F238E27FC236}">
                  <a16:creationId xmlns:a16="http://schemas.microsoft.com/office/drawing/2014/main" id="{8271EDBE-E0A8-7F73-36F3-F40892B1B234}"/>
                </a:ext>
              </a:extLst>
            </p:cNvPr>
            <p:cNvSpPr/>
            <p:nvPr/>
          </p:nvSpPr>
          <p:spPr>
            <a:xfrm>
              <a:off x="3186975" y="2176875"/>
              <a:ext cx="185300" cy="366350"/>
            </a:xfrm>
            <a:custGeom>
              <a:avLst/>
              <a:gdLst/>
              <a:ahLst/>
              <a:cxnLst/>
              <a:rect l="l" t="t" r="r" b="b"/>
              <a:pathLst>
                <a:path w="7412" h="14654" extrusionOk="0">
                  <a:moveTo>
                    <a:pt x="1231" y="1"/>
                  </a:moveTo>
                  <a:lnTo>
                    <a:pt x="513" y="3125"/>
                  </a:lnTo>
                  <a:cubicBezTo>
                    <a:pt x="1129" y="7903"/>
                    <a:pt x="4002" y="11609"/>
                    <a:pt x="7411" y="14653"/>
                  </a:cubicBezTo>
                  <a:cubicBezTo>
                    <a:pt x="0" y="7789"/>
                    <a:pt x="1231" y="2"/>
                    <a:pt x="1231" y="1"/>
                  </a:cubicBez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984;p71">
              <a:extLst>
                <a:ext uri="{FF2B5EF4-FFF2-40B4-BE49-F238E27FC236}">
                  <a16:creationId xmlns:a16="http://schemas.microsoft.com/office/drawing/2014/main" id="{F0A83E59-BF95-348F-007C-A16C2D1CDF9E}"/>
                </a:ext>
              </a:extLst>
            </p:cNvPr>
            <p:cNvSpPr/>
            <p:nvPr/>
          </p:nvSpPr>
          <p:spPr>
            <a:xfrm>
              <a:off x="4159325" y="2033500"/>
              <a:ext cx="164800" cy="345525"/>
            </a:xfrm>
            <a:custGeom>
              <a:avLst/>
              <a:gdLst/>
              <a:ahLst/>
              <a:cxnLst/>
              <a:rect l="l" t="t" r="r" b="b"/>
              <a:pathLst>
                <a:path w="6592" h="13821" extrusionOk="0">
                  <a:moveTo>
                    <a:pt x="6432" y="0"/>
                  </a:moveTo>
                  <a:cubicBezTo>
                    <a:pt x="6432" y="0"/>
                    <a:pt x="5588" y="9008"/>
                    <a:pt x="1" y="13820"/>
                  </a:cubicBezTo>
                  <a:cubicBezTo>
                    <a:pt x="1928" y="12452"/>
                    <a:pt x="5349" y="8917"/>
                    <a:pt x="6591" y="2383"/>
                  </a:cubicBezTo>
                  <a:lnTo>
                    <a:pt x="64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985;p71">
              <a:extLst>
                <a:ext uri="{FF2B5EF4-FFF2-40B4-BE49-F238E27FC236}">
                  <a16:creationId xmlns:a16="http://schemas.microsoft.com/office/drawing/2014/main" id="{A7A4C481-2685-D537-B097-16917479AA52}"/>
                </a:ext>
              </a:extLst>
            </p:cNvPr>
            <p:cNvSpPr/>
            <p:nvPr/>
          </p:nvSpPr>
          <p:spPr>
            <a:xfrm>
              <a:off x="2932950" y="3873050"/>
              <a:ext cx="176500" cy="45075"/>
            </a:xfrm>
            <a:custGeom>
              <a:avLst/>
              <a:gdLst/>
              <a:ahLst/>
              <a:cxnLst/>
              <a:rect l="l" t="t" r="r" b="b"/>
              <a:pathLst>
                <a:path w="7060" h="1803" extrusionOk="0">
                  <a:moveTo>
                    <a:pt x="1" y="1"/>
                  </a:moveTo>
                  <a:lnTo>
                    <a:pt x="1" y="1"/>
                  </a:lnTo>
                  <a:cubicBezTo>
                    <a:pt x="668" y="1166"/>
                    <a:pt x="1896" y="1802"/>
                    <a:pt x="3248" y="1802"/>
                  </a:cubicBezTo>
                  <a:cubicBezTo>
                    <a:pt x="4529" y="1802"/>
                    <a:pt x="5922" y="1232"/>
                    <a:pt x="7059" y="1"/>
                  </a:cubicBezTo>
                  <a:lnTo>
                    <a:pt x="7059" y="1"/>
                  </a:lnTo>
                  <a:cubicBezTo>
                    <a:pt x="5704" y="807"/>
                    <a:pt x="4456" y="1190"/>
                    <a:pt x="3302" y="1190"/>
                  </a:cubicBezTo>
                  <a:cubicBezTo>
                    <a:pt x="2106" y="1190"/>
                    <a:pt x="1011" y="778"/>
                    <a:pt x="1" y="1"/>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986;p71">
              <a:extLst>
                <a:ext uri="{FF2B5EF4-FFF2-40B4-BE49-F238E27FC236}">
                  <a16:creationId xmlns:a16="http://schemas.microsoft.com/office/drawing/2014/main" id="{9A1F5E4E-D597-3B81-3202-FC03AFCCD823}"/>
                </a:ext>
              </a:extLst>
            </p:cNvPr>
            <p:cNvSpPr/>
            <p:nvPr/>
          </p:nvSpPr>
          <p:spPr>
            <a:xfrm>
              <a:off x="4435850" y="3873050"/>
              <a:ext cx="176475" cy="45075"/>
            </a:xfrm>
            <a:custGeom>
              <a:avLst/>
              <a:gdLst/>
              <a:ahLst/>
              <a:cxnLst/>
              <a:rect l="l" t="t" r="r" b="b"/>
              <a:pathLst>
                <a:path w="7059" h="1803" extrusionOk="0">
                  <a:moveTo>
                    <a:pt x="0" y="1"/>
                  </a:moveTo>
                  <a:lnTo>
                    <a:pt x="0" y="1"/>
                  </a:lnTo>
                  <a:cubicBezTo>
                    <a:pt x="1132" y="1232"/>
                    <a:pt x="2522" y="1802"/>
                    <a:pt x="3803" y="1802"/>
                  </a:cubicBezTo>
                  <a:cubicBezTo>
                    <a:pt x="5155" y="1802"/>
                    <a:pt x="6385" y="1166"/>
                    <a:pt x="7059" y="1"/>
                  </a:cubicBezTo>
                  <a:lnTo>
                    <a:pt x="7059" y="1"/>
                  </a:lnTo>
                  <a:cubicBezTo>
                    <a:pt x="6049" y="778"/>
                    <a:pt x="4953" y="1190"/>
                    <a:pt x="3757" y="1190"/>
                  </a:cubicBezTo>
                  <a:cubicBezTo>
                    <a:pt x="2603" y="1190"/>
                    <a:pt x="1355" y="807"/>
                    <a:pt x="0" y="1"/>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987;p71">
              <a:extLst>
                <a:ext uri="{FF2B5EF4-FFF2-40B4-BE49-F238E27FC236}">
                  <a16:creationId xmlns:a16="http://schemas.microsoft.com/office/drawing/2014/main" id="{ED3076B3-08C2-F588-4428-72D40A1CA453}"/>
                </a:ext>
              </a:extLst>
            </p:cNvPr>
            <p:cNvSpPr/>
            <p:nvPr/>
          </p:nvSpPr>
          <p:spPr>
            <a:xfrm>
              <a:off x="2660725" y="4884200"/>
              <a:ext cx="529950" cy="477250"/>
            </a:xfrm>
            <a:custGeom>
              <a:avLst/>
              <a:gdLst/>
              <a:ahLst/>
              <a:cxnLst/>
              <a:rect l="l" t="t" r="r" b="b"/>
              <a:pathLst>
                <a:path w="21198" h="19090" extrusionOk="0">
                  <a:moveTo>
                    <a:pt x="13134" y="1"/>
                  </a:moveTo>
                  <a:cubicBezTo>
                    <a:pt x="11212" y="1"/>
                    <a:pt x="10088" y="943"/>
                    <a:pt x="9544" y="2281"/>
                  </a:cubicBezTo>
                  <a:cubicBezTo>
                    <a:pt x="9544" y="2281"/>
                    <a:pt x="7469" y="8929"/>
                    <a:pt x="6215" y="10126"/>
                  </a:cubicBezTo>
                  <a:cubicBezTo>
                    <a:pt x="4960" y="11324"/>
                    <a:pt x="0" y="14003"/>
                    <a:pt x="2132" y="17721"/>
                  </a:cubicBezTo>
                  <a:cubicBezTo>
                    <a:pt x="2666" y="18604"/>
                    <a:pt x="4708" y="19090"/>
                    <a:pt x="7031" y="19090"/>
                  </a:cubicBezTo>
                  <a:cubicBezTo>
                    <a:pt x="9776" y="19090"/>
                    <a:pt x="12913" y="18412"/>
                    <a:pt x="14413" y="16911"/>
                  </a:cubicBezTo>
                  <a:cubicBezTo>
                    <a:pt x="18484" y="10183"/>
                    <a:pt x="21198" y="11164"/>
                    <a:pt x="21141" y="7424"/>
                  </a:cubicBezTo>
                  <a:cubicBezTo>
                    <a:pt x="21141" y="4459"/>
                    <a:pt x="20069" y="2475"/>
                    <a:pt x="20069" y="2475"/>
                  </a:cubicBezTo>
                  <a:cubicBezTo>
                    <a:pt x="17063" y="707"/>
                    <a:pt x="14799" y="1"/>
                    <a:pt x="13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988;p71">
              <a:extLst>
                <a:ext uri="{FF2B5EF4-FFF2-40B4-BE49-F238E27FC236}">
                  <a16:creationId xmlns:a16="http://schemas.microsoft.com/office/drawing/2014/main" id="{9274E122-36C7-2A0D-EE2C-4FF275D678B9}"/>
                </a:ext>
              </a:extLst>
            </p:cNvPr>
            <p:cNvSpPr/>
            <p:nvPr/>
          </p:nvSpPr>
          <p:spPr>
            <a:xfrm>
              <a:off x="4350050" y="4884200"/>
              <a:ext cx="529950" cy="477250"/>
            </a:xfrm>
            <a:custGeom>
              <a:avLst/>
              <a:gdLst/>
              <a:ahLst/>
              <a:cxnLst/>
              <a:rect l="l" t="t" r="r" b="b"/>
              <a:pathLst>
                <a:path w="21198" h="19090" extrusionOk="0">
                  <a:moveTo>
                    <a:pt x="8061" y="1"/>
                  </a:moveTo>
                  <a:cubicBezTo>
                    <a:pt x="6393" y="1"/>
                    <a:pt x="4130" y="707"/>
                    <a:pt x="1129" y="2475"/>
                  </a:cubicBezTo>
                  <a:cubicBezTo>
                    <a:pt x="1129" y="2475"/>
                    <a:pt x="57" y="4459"/>
                    <a:pt x="57" y="7424"/>
                  </a:cubicBezTo>
                  <a:cubicBezTo>
                    <a:pt x="0" y="11164"/>
                    <a:pt x="2725" y="10183"/>
                    <a:pt x="6785" y="16911"/>
                  </a:cubicBezTo>
                  <a:cubicBezTo>
                    <a:pt x="8285" y="18412"/>
                    <a:pt x="11425" y="19090"/>
                    <a:pt x="14173" y="19090"/>
                  </a:cubicBezTo>
                  <a:cubicBezTo>
                    <a:pt x="16499" y="19090"/>
                    <a:pt x="18544" y="18604"/>
                    <a:pt x="19077" y="17721"/>
                  </a:cubicBezTo>
                  <a:cubicBezTo>
                    <a:pt x="21198" y="14003"/>
                    <a:pt x="16238" y="11324"/>
                    <a:pt x="14983" y="10126"/>
                  </a:cubicBezTo>
                  <a:cubicBezTo>
                    <a:pt x="13729" y="8929"/>
                    <a:pt x="11665" y="2281"/>
                    <a:pt x="11665" y="2281"/>
                  </a:cubicBezTo>
                  <a:cubicBezTo>
                    <a:pt x="11115" y="943"/>
                    <a:pt x="9986" y="1"/>
                    <a:pt x="80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989;p71">
              <a:extLst>
                <a:ext uri="{FF2B5EF4-FFF2-40B4-BE49-F238E27FC236}">
                  <a16:creationId xmlns:a16="http://schemas.microsoft.com/office/drawing/2014/main" id="{6AF654FB-EB15-A1E0-CAD0-F67BD67DE398}"/>
                </a:ext>
              </a:extLst>
            </p:cNvPr>
            <p:cNvSpPr/>
            <p:nvPr/>
          </p:nvSpPr>
          <p:spPr>
            <a:xfrm>
              <a:off x="3571225" y="861000"/>
              <a:ext cx="423650" cy="450650"/>
            </a:xfrm>
            <a:custGeom>
              <a:avLst/>
              <a:gdLst/>
              <a:ahLst/>
              <a:cxnLst/>
              <a:rect l="l" t="t" r="r" b="b"/>
              <a:pathLst>
                <a:path w="16946" h="18026" extrusionOk="0">
                  <a:moveTo>
                    <a:pt x="16945" y="0"/>
                  </a:moveTo>
                  <a:lnTo>
                    <a:pt x="1" y="388"/>
                  </a:lnTo>
                  <a:lnTo>
                    <a:pt x="1" y="12270"/>
                  </a:lnTo>
                  <a:cubicBezTo>
                    <a:pt x="432" y="16072"/>
                    <a:pt x="4360" y="18026"/>
                    <a:pt x="8339" y="18026"/>
                  </a:cubicBezTo>
                  <a:cubicBezTo>
                    <a:pt x="12247" y="18026"/>
                    <a:pt x="16205" y="16140"/>
                    <a:pt x="16945" y="12270"/>
                  </a:cubicBezTo>
                  <a:lnTo>
                    <a:pt x="16945" y="0"/>
                  </a:ln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990;p71">
              <a:extLst>
                <a:ext uri="{FF2B5EF4-FFF2-40B4-BE49-F238E27FC236}">
                  <a16:creationId xmlns:a16="http://schemas.microsoft.com/office/drawing/2014/main" id="{2DCCC7E8-68A2-6536-FA3C-61AEB245B02E}"/>
                </a:ext>
              </a:extLst>
            </p:cNvPr>
            <p:cNvSpPr/>
            <p:nvPr/>
          </p:nvSpPr>
          <p:spPr>
            <a:xfrm>
              <a:off x="3571225" y="908025"/>
              <a:ext cx="423650" cy="262475"/>
            </a:xfrm>
            <a:custGeom>
              <a:avLst/>
              <a:gdLst/>
              <a:ahLst/>
              <a:cxnLst/>
              <a:rect l="l" t="t" r="r" b="b"/>
              <a:pathLst>
                <a:path w="16946" h="10499" extrusionOk="0">
                  <a:moveTo>
                    <a:pt x="16945" y="1"/>
                  </a:moveTo>
                  <a:lnTo>
                    <a:pt x="1" y="388"/>
                  </a:lnTo>
                  <a:lnTo>
                    <a:pt x="1" y="3650"/>
                  </a:lnTo>
                  <a:cubicBezTo>
                    <a:pt x="2984" y="8232"/>
                    <a:pt x="6242" y="10499"/>
                    <a:pt x="9748" y="10499"/>
                  </a:cubicBezTo>
                  <a:cubicBezTo>
                    <a:pt x="12044" y="10499"/>
                    <a:pt x="14445" y="9526"/>
                    <a:pt x="16945" y="7595"/>
                  </a:cubicBezTo>
                  <a:lnTo>
                    <a:pt x="16945" y="1"/>
                  </a:ln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991;p71">
              <a:extLst>
                <a:ext uri="{FF2B5EF4-FFF2-40B4-BE49-F238E27FC236}">
                  <a16:creationId xmlns:a16="http://schemas.microsoft.com/office/drawing/2014/main" id="{9DD4219F-8AA8-AC2F-AD23-F4B4A1AE0526}"/>
                </a:ext>
              </a:extLst>
            </p:cNvPr>
            <p:cNvSpPr/>
            <p:nvPr/>
          </p:nvSpPr>
          <p:spPr>
            <a:xfrm>
              <a:off x="3442700" y="387200"/>
              <a:ext cx="680125" cy="748275"/>
            </a:xfrm>
            <a:custGeom>
              <a:avLst/>
              <a:gdLst/>
              <a:ahLst/>
              <a:cxnLst/>
              <a:rect l="l" t="t" r="r" b="b"/>
              <a:pathLst>
                <a:path w="27205" h="29931" extrusionOk="0">
                  <a:moveTo>
                    <a:pt x="12337" y="1"/>
                  </a:moveTo>
                  <a:lnTo>
                    <a:pt x="6635" y="867"/>
                  </a:lnTo>
                  <a:lnTo>
                    <a:pt x="4252" y="3900"/>
                  </a:lnTo>
                  <a:lnTo>
                    <a:pt x="2029" y="11974"/>
                  </a:lnTo>
                  <a:cubicBezTo>
                    <a:pt x="2029" y="11974"/>
                    <a:pt x="1940" y="11938"/>
                    <a:pt x="1800" y="11938"/>
                  </a:cubicBezTo>
                  <a:cubicBezTo>
                    <a:pt x="1481" y="11938"/>
                    <a:pt x="897" y="12125"/>
                    <a:pt x="501" y="13353"/>
                  </a:cubicBezTo>
                  <a:cubicBezTo>
                    <a:pt x="1" y="14903"/>
                    <a:pt x="1043" y="19668"/>
                    <a:pt x="3336" y="19668"/>
                  </a:cubicBezTo>
                  <a:cubicBezTo>
                    <a:pt x="3659" y="19668"/>
                    <a:pt x="4006" y="19574"/>
                    <a:pt x="4378" y="19363"/>
                  </a:cubicBezTo>
                  <a:cubicBezTo>
                    <a:pt x="4378" y="19363"/>
                    <a:pt x="4480" y="21963"/>
                    <a:pt x="5529" y="23867"/>
                  </a:cubicBezTo>
                  <a:cubicBezTo>
                    <a:pt x="6590" y="25783"/>
                    <a:pt x="9292" y="29169"/>
                    <a:pt x="13032" y="29888"/>
                  </a:cubicBezTo>
                  <a:cubicBezTo>
                    <a:pt x="13226" y="29916"/>
                    <a:pt x="13420" y="29930"/>
                    <a:pt x="13613" y="29930"/>
                  </a:cubicBezTo>
                  <a:cubicBezTo>
                    <a:pt x="13805" y="29930"/>
                    <a:pt x="13996" y="29916"/>
                    <a:pt x="14184" y="29888"/>
                  </a:cubicBezTo>
                  <a:cubicBezTo>
                    <a:pt x="17913" y="29169"/>
                    <a:pt x="20718" y="25611"/>
                    <a:pt x="21676" y="23867"/>
                  </a:cubicBezTo>
                  <a:cubicBezTo>
                    <a:pt x="22622" y="22134"/>
                    <a:pt x="22827" y="19363"/>
                    <a:pt x="22827" y="19363"/>
                  </a:cubicBezTo>
                  <a:cubicBezTo>
                    <a:pt x="23198" y="19573"/>
                    <a:pt x="23545" y="19668"/>
                    <a:pt x="23867" y="19668"/>
                  </a:cubicBezTo>
                  <a:cubicBezTo>
                    <a:pt x="26161" y="19668"/>
                    <a:pt x="27204" y="14893"/>
                    <a:pt x="26704" y="13353"/>
                  </a:cubicBezTo>
                  <a:cubicBezTo>
                    <a:pt x="26308" y="12125"/>
                    <a:pt x="25724" y="11938"/>
                    <a:pt x="25405" y="11938"/>
                  </a:cubicBezTo>
                  <a:cubicBezTo>
                    <a:pt x="25265" y="11938"/>
                    <a:pt x="25176" y="11974"/>
                    <a:pt x="25176" y="11974"/>
                  </a:cubicBezTo>
                  <a:lnTo>
                    <a:pt x="22953" y="3900"/>
                  </a:lnTo>
                  <a:lnTo>
                    <a:pt x="20570" y="867"/>
                  </a:lnTo>
                  <a:lnTo>
                    <a:pt x="14868" y="1"/>
                  </a:ln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992;p71">
              <a:extLst>
                <a:ext uri="{FF2B5EF4-FFF2-40B4-BE49-F238E27FC236}">
                  <a16:creationId xmlns:a16="http://schemas.microsoft.com/office/drawing/2014/main" id="{2BBFF762-039C-0737-E71C-FBFFF29D7BBE}"/>
                </a:ext>
              </a:extLst>
            </p:cNvPr>
            <p:cNvSpPr/>
            <p:nvPr/>
          </p:nvSpPr>
          <p:spPr>
            <a:xfrm>
              <a:off x="4013375" y="799975"/>
              <a:ext cx="25400" cy="79350"/>
            </a:xfrm>
            <a:custGeom>
              <a:avLst/>
              <a:gdLst/>
              <a:ahLst/>
              <a:cxnLst/>
              <a:rect l="l" t="t" r="r" b="b"/>
              <a:pathLst>
                <a:path w="1016" h="3174" extrusionOk="0">
                  <a:moveTo>
                    <a:pt x="194" y="1"/>
                  </a:moveTo>
                  <a:lnTo>
                    <a:pt x="0" y="2852"/>
                  </a:lnTo>
                  <a:cubicBezTo>
                    <a:pt x="262" y="3061"/>
                    <a:pt x="580" y="3174"/>
                    <a:pt x="921" y="3174"/>
                  </a:cubicBezTo>
                  <a:cubicBezTo>
                    <a:pt x="952" y="3174"/>
                    <a:pt x="984" y="3173"/>
                    <a:pt x="1015" y="3171"/>
                  </a:cubicBezTo>
                  <a:lnTo>
                    <a:pt x="194" y="1"/>
                  </a:ln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993;p71">
              <a:extLst>
                <a:ext uri="{FF2B5EF4-FFF2-40B4-BE49-F238E27FC236}">
                  <a16:creationId xmlns:a16="http://schemas.microsoft.com/office/drawing/2014/main" id="{350D97D8-45EA-752B-73AE-A378EACBBD58}"/>
                </a:ext>
              </a:extLst>
            </p:cNvPr>
            <p:cNvSpPr/>
            <p:nvPr/>
          </p:nvSpPr>
          <p:spPr>
            <a:xfrm>
              <a:off x="3527050" y="799975"/>
              <a:ext cx="25100" cy="79350"/>
            </a:xfrm>
            <a:custGeom>
              <a:avLst/>
              <a:gdLst/>
              <a:ahLst/>
              <a:cxnLst/>
              <a:rect l="l" t="t" r="r" b="b"/>
              <a:pathLst>
                <a:path w="1004" h="3174" extrusionOk="0">
                  <a:moveTo>
                    <a:pt x="810" y="1"/>
                  </a:moveTo>
                  <a:lnTo>
                    <a:pt x="0" y="3171"/>
                  </a:lnTo>
                  <a:cubicBezTo>
                    <a:pt x="31" y="3173"/>
                    <a:pt x="61" y="3174"/>
                    <a:pt x="92" y="3174"/>
                  </a:cubicBezTo>
                  <a:cubicBezTo>
                    <a:pt x="424" y="3174"/>
                    <a:pt x="743" y="3061"/>
                    <a:pt x="1004" y="2852"/>
                  </a:cubicBezTo>
                  <a:lnTo>
                    <a:pt x="810" y="1"/>
                  </a:ln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994;p71">
              <a:extLst>
                <a:ext uri="{FF2B5EF4-FFF2-40B4-BE49-F238E27FC236}">
                  <a16:creationId xmlns:a16="http://schemas.microsoft.com/office/drawing/2014/main" id="{5FC5E3E8-0850-108D-D103-3621E5AB965C}"/>
                </a:ext>
              </a:extLst>
            </p:cNvPr>
            <p:cNvSpPr/>
            <p:nvPr/>
          </p:nvSpPr>
          <p:spPr>
            <a:xfrm>
              <a:off x="3418725" y="238000"/>
              <a:ext cx="728375" cy="539200"/>
            </a:xfrm>
            <a:custGeom>
              <a:avLst/>
              <a:gdLst/>
              <a:ahLst/>
              <a:cxnLst/>
              <a:rect l="l" t="t" r="r" b="b"/>
              <a:pathLst>
                <a:path w="29135" h="21568" extrusionOk="0">
                  <a:moveTo>
                    <a:pt x="14854" y="1"/>
                  </a:moveTo>
                  <a:cubicBezTo>
                    <a:pt x="14720" y="1"/>
                    <a:pt x="14585" y="2"/>
                    <a:pt x="14448" y="5"/>
                  </a:cubicBezTo>
                  <a:cubicBezTo>
                    <a:pt x="3729" y="233"/>
                    <a:pt x="4459" y="8569"/>
                    <a:pt x="4459" y="8569"/>
                  </a:cubicBezTo>
                  <a:cubicBezTo>
                    <a:pt x="0" y="10758"/>
                    <a:pt x="1642" y="18865"/>
                    <a:pt x="1642" y="18865"/>
                  </a:cubicBezTo>
                  <a:cubicBezTo>
                    <a:pt x="1883" y="18259"/>
                    <a:pt x="2221" y="17905"/>
                    <a:pt x="2704" y="17905"/>
                  </a:cubicBezTo>
                  <a:cubicBezTo>
                    <a:pt x="2794" y="17905"/>
                    <a:pt x="2888" y="17917"/>
                    <a:pt x="2988" y="17942"/>
                  </a:cubicBezTo>
                  <a:cubicBezTo>
                    <a:pt x="3923" y="18307"/>
                    <a:pt x="4208" y="19892"/>
                    <a:pt x="4459" y="21568"/>
                  </a:cubicBezTo>
                  <a:cubicBezTo>
                    <a:pt x="4459" y="21568"/>
                    <a:pt x="5439" y="21397"/>
                    <a:pt x="5120" y="16494"/>
                  </a:cubicBezTo>
                  <a:cubicBezTo>
                    <a:pt x="5371" y="12081"/>
                    <a:pt x="6374" y="9139"/>
                    <a:pt x="8370" y="7987"/>
                  </a:cubicBezTo>
                  <a:cubicBezTo>
                    <a:pt x="8631" y="7835"/>
                    <a:pt x="8868" y="7772"/>
                    <a:pt x="9105" y="7772"/>
                  </a:cubicBezTo>
                  <a:cubicBezTo>
                    <a:pt x="10175" y="7772"/>
                    <a:pt x="11237" y="9048"/>
                    <a:pt x="14526" y="9048"/>
                  </a:cubicBezTo>
                  <a:cubicBezTo>
                    <a:pt x="14538" y="9048"/>
                    <a:pt x="14550" y="9047"/>
                    <a:pt x="14562" y="9047"/>
                  </a:cubicBezTo>
                  <a:cubicBezTo>
                    <a:pt x="17869" y="9029"/>
                    <a:pt x="18938" y="7769"/>
                    <a:pt x="20003" y="7769"/>
                  </a:cubicBezTo>
                  <a:cubicBezTo>
                    <a:pt x="20241" y="7769"/>
                    <a:pt x="20479" y="7833"/>
                    <a:pt x="20742" y="7987"/>
                  </a:cubicBezTo>
                  <a:cubicBezTo>
                    <a:pt x="22737" y="9139"/>
                    <a:pt x="23752" y="12081"/>
                    <a:pt x="24014" y="16494"/>
                  </a:cubicBezTo>
                  <a:cubicBezTo>
                    <a:pt x="23684" y="21397"/>
                    <a:pt x="24676" y="21568"/>
                    <a:pt x="24676" y="21568"/>
                  </a:cubicBezTo>
                  <a:cubicBezTo>
                    <a:pt x="24904" y="19892"/>
                    <a:pt x="25189" y="18307"/>
                    <a:pt x="26147" y="17942"/>
                  </a:cubicBezTo>
                  <a:cubicBezTo>
                    <a:pt x="26245" y="17917"/>
                    <a:pt x="26337" y="17905"/>
                    <a:pt x="26425" y="17905"/>
                  </a:cubicBezTo>
                  <a:cubicBezTo>
                    <a:pt x="26900" y="17905"/>
                    <a:pt x="27233" y="18259"/>
                    <a:pt x="27492" y="18865"/>
                  </a:cubicBezTo>
                  <a:cubicBezTo>
                    <a:pt x="27492" y="18865"/>
                    <a:pt x="29134" y="10758"/>
                    <a:pt x="24687" y="8569"/>
                  </a:cubicBezTo>
                  <a:cubicBezTo>
                    <a:pt x="24687" y="8569"/>
                    <a:pt x="25154" y="1"/>
                    <a:pt x="14854" y="1"/>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roup 56">
            <a:extLst>
              <a:ext uri="{FF2B5EF4-FFF2-40B4-BE49-F238E27FC236}">
                <a16:creationId xmlns:a16="http://schemas.microsoft.com/office/drawing/2014/main" id="{BBBD9A3C-B124-4C6D-B103-1B92A7A5F479}"/>
              </a:ext>
            </a:extLst>
          </p:cNvPr>
          <p:cNvGrpSpPr/>
          <p:nvPr/>
        </p:nvGrpSpPr>
        <p:grpSpPr>
          <a:xfrm>
            <a:off x="-4976748" y="232600"/>
            <a:ext cx="3117850" cy="5143500"/>
            <a:chOff x="-61848" y="232600"/>
            <a:chExt cx="3117850" cy="5143500"/>
          </a:xfrm>
        </p:grpSpPr>
        <p:pic>
          <p:nvPicPr>
            <p:cNvPr id="58" name="Picture 2" descr="Drawing board png images | PNGWing">
              <a:extLst>
                <a:ext uri="{FF2B5EF4-FFF2-40B4-BE49-F238E27FC236}">
                  <a16:creationId xmlns:a16="http://schemas.microsoft.com/office/drawing/2014/main" id="{AD40992C-A2C8-4B21-AA0A-6C1C6935CF9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3872" b="96970" l="5000" r="94167">
                          <a14:foregroundMark x1="25000" y1="77273" x2="70833" y2="70539"/>
                          <a14:foregroundMark x1="70833" y1="70539" x2="77222" y2="71380"/>
                          <a14:foregroundMark x1="72778" y1="74242" x2="86111" y2="75253"/>
                          <a14:foregroundMark x1="91944" y1="76936" x2="94444" y2="76936"/>
                          <a14:foregroundMark x1="91667" y1="83838" x2="92778" y2="97138"/>
                          <a14:foregroundMark x1="49444" y1="82492" x2="50833" y2="89226"/>
                          <a14:foregroundMark x1="10000" y1="77441" x2="5000" y2="77441"/>
                          <a14:foregroundMark x1="8889" y1="84007" x2="7500" y2="95791"/>
                          <a14:foregroundMark x1="51667" y1="12458" x2="44444" y2="11279"/>
                          <a14:foregroundMark x1="49167" y1="6229" x2="48889" y2="3872"/>
                          <a14:foregroundMark x1="51667" y1="16162" x2="60556" y2="14141"/>
                        </a14:backgroundRemoval>
                      </a14:imgEffect>
                    </a14:imgLayer>
                  </a14:imgProps>
                </a:ext>
                <a:ext uri="{28A0092B-C50C-407E-A947-70E740481C1C}">
                  <a14:useLocalDpi xmlns:a14="http://schemas.microsoft.com/office/drawing/2010/main" val="0"/>
                </a:ext>
              </a:extLst>
            </a:blip>
            <a:srcRect/>
            <a:stretch>
              <a:fillRect/>
            </a:stretch>
          </p:blipFill>
          <p:spPr bwMode="auto">
            <a:xfrm>
              <a:off x="-61848" y="232600"/>
              <a:ext cx="311785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Ilustración de Fútbol Cancha De Fútbol Fondo Del Deporte Línea Arte Estilo  y más Vectores Libres de Derechos de Campo de fútbol - iStock">
              <a:extLst>
                <a:ext uri="{FF2B5EF4-FFF2-40B4-BE49-F238E27FC236}">
                  <a16:creationId xmlns:a16="http://schemas.microsoft.com/office/drawing/2014/main" id="{E16B89F5-7FD0-4A06-91A8-248CF3FCB4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246278" y="1202334"/>
              <a:ext cx="3469959" cy="2387014"/>
            </a:xfrm>
            <a:prstGeom prst="rect">
              <a:avLst/>
            </a:prstGeom>
            <a:noFill/>
            <a:extLst>
              <a:ext uri="{909E8E84-426E-40DD-AFC4-6F175D3DCCD1}">
                <a14:hiddenFill xmlns:a14="http://schemas.microsoft.com/office/drawing/2010/main">
                  <a:solidFill>
                    <a:srgbClr val="FFFFFF"/>
                  </a:solidFill>
                </a14:hiddenFill>
              </a:ext>
            </a:extLst>
          </p:spPr>
        </p:pic>
      </p:grpSp>
      <p:sp>
        <p:nvSpPr>
          <p:cNvPr id="60" name="CuadroTexto 9">
            <a:extLst>
              <a:ext uri="{FF2B5EF4-FFF2-40B4-BE49-F238E27FC236}">
                <a16:creationId xmlns:a16="http://schemas.microsoft.com/office/drawing/2014/main" id="{ED919BCB-0E78-46F7-8CE2-E04EA3B2E697}"/>
              </a:ext>
            </a:extLst>
          </p:cNvPr>
          <p:cNvSpPr txBox="1"/>
          <p:nvPr/>
        </p:nvSpPr>
        <p:spPr>
          <a:xfrm>
            <a:off x="-3990617" y="3510025"/>
            <a:ext cx="1128835" cy="307777"/>
          </a:xfrm>
          <a:prstGeom prst="rect">
            <a:avLst/>
          </a:prstGeom>
          <a:noFill/>
        </p:spPr>
        <p:txBody>
          <a:bodyPr wrap="none" rtlCol="0">
            <a:spAutoFit/>
          </a:bodyPr>
          <a:lstStyle/>
          <a:p>
            <a:r>
              <a:rPr lang="es-ES" b="1" dirty="0">
                <a:solidFill>
                  <a:schemeClr val="accent3"/>
                </a:solidFill>
                <a:latin typeface="Bradley Hand ITC" panose="03070402050302030203" pitchFamily="66" charset="0"/>
              </a:rPr>
              <a:t>DATASETS</a:t>
            </a:r>
            <a:endParaRPr lang="es-AR" b="1" dirty="0">
              <a:solidFill>
                <a:schemeClr val="accent3"/>
              </a:solidFill>
              <a:latin typeface="Bradley Hand ITC" panose="03070402050302030203" pitchFamily="66" charset="0"/>
            </a:endParaRPr>
          </a:p>
        </p:txBody>
      </p:sp>
      <p:sp>
        <p:nvSpPr>
          <p:cNvPr id="61" name="CuadroTexto 10">
            <a:extLst>
              <a:ext uri="{FF2B5EF4-FFF2-40B4-BE49-F238E27FC236}">
                <a16:creationId xmlns:a16="http://schemas.microsoft.com/office/drawing/2014/main" id="{2FE604D5-217C-439F-9D32-B739387CD4B7}"/>
              </a:ext>
            </a:extLst>
          </p:cNvPr>
          <p:cNvSpPr txBox="1"/>
          <p:nvPr/>
        </p:nvSpPr>
        <p:spPr>
          <a:xfrm>
            <a:off x="-3853943" y="2492878"/>
            <a:ext cx="1526380" cy="523220"/>
          </a:xfrm>
          <a:prstGeom prst="rect">
            <a:avLst/>
          </a:prstGeom>
          <a:noFill/>
        </p:spPr>
        <p:txBody>
          <a:bodyPr wrap="none" rtlCol="0">
            <a:spAutoFit/>
          </a:bodyPr>
          <a:lstStyle/>
          <a:p>
            <a:pPr algn="ctr"/>
            <a:r>
              <a:rPr lang="es-ES" b="1" dirty="0">
                <a:solidFill>
                  <a:srgbClr val="00B0F0"/>
                </a:solidFill>
                <a:latin typeface="Bradley Hand ITC" panose="03070402050302030203" pitchFamily="66" charset="0"/>
              </a:rPr>
              <a:t>DATA</a:t>
            </a:r>
          </a:p>
          <a:p>
            <a:pPr algn="ctr"/>
            <a:r>
              <a:rPr lang="es-ES" b="1" dirty="0">
                <a:solidFill>
                  <a:srgbClr val="00B0F0"/>
                </a:solidFill>
                <a:latin typeface="Bradley Hand ITC" panose="03070402050302030203" pitchFamily="66" charset="0"/>
              </a:rPr>
              <a:t>MANIPULATION</a:t>
            </a:r>
            <a:endParaRPr lang="es-AR" b="1" dirty="0">
              <a:solidFill>
                <a:srgbClr val="00B0F0"/>
              </a:solidFill>
              <a:latin typeface="Bradley Hand ITC" panose="03070402050302030203" pitchFamily="66" charset="0"/>
            </a:endParaRPr>
          </a:p>
        </p:txBody>
      </p:sp>
      <p:sp>
        <p:nvSpPr>
          <p:cNvPr id="62" name="CuadroTexto 11">
            <a:extLst>
              <a:ext uri="{FF2B5EF4-FFF2-40B4-BE49-F238E27FC236}">
                <a16:creationId xmlns:a16="http://schemas.microsoft.com/office/drawing/2014/main" id="{B43883B2-C8C1-40D4-9EC2-43E09D7601F6}"/>
              </a:ext>
            </a:extLst>
          </p:cNvPr>
          <p:cNvSpPr txBox="1"/>
          <p:nvPr/>
        </p:nvSpPr>
        <p:spPr>
          <a:xfrm>
            <a:off x="-3925693" y="1012763"/>
            <a:ext cx="998991" cy="523220"/>
          </a:xfrm>
          <a:prstGeom prst="rect">
            <a:avLst/>
          </a:prstGeom>
          <a:noFill/>
        </p:spPr>
        <p:txBody>
          <a:bodyPr wrap="none" rtlCol="0">
            <a:spAutoFit/>
          </a:bodyPr>
          <a:lstStyle/>
          <a:p>
            <a:pPr algn="ctr"/>
            <a:r>
              <a:rPr lang="es-ES" b="1" dirty="0">
                <a:solidFill>
                  <a:srgbClr val="7030A0"/>
                </a:solidFill>
                <a:latin typeface="Bradley Hand ITC" panose="03070402050302030203" pitchFamily="66" charset="0"/>
              </a:rPr>
              <a:t>FINAL</a:t>
            </a:r>
          </a:p>
          <a:p>
            <a:pPr algn="ctr"/>
            <a:r>
              <a:rPr lang="es-ES" b="1" dirty="0">
                <a:solidFill>
                  <a:srgbClr val="7030A0"/>
                </a:solidFill>
                <a:latin typeface="Bradley Hand ITC" panose="03070402050302030203" pitchFamily="66" charset="0"/>
              </a:rPr>
              <a:t>DATASET</a:t>
            </a:r>
            <a:endParaRPr lang="es-AR" b="1" dirty="0">
              <a:solidFill>
                <a:srgbClr val="7030A0"/>
              </a:solidFill>
              <a:latin typeface="Bradley Hand ITC" panose="03070402050302030203" pitchFamily="66" charset="0"/>
            </a:endParaRPr>
          </a:p>
        </p:txBody>
      </p:sp>
      <p:pic>
        <p:nvPicPr>
          <p:cNvPr id="63" name="Picture 2" descr="flecha punteada de un solo vector en estilo de fideos. signo dibujado a  mano negra aislado sobre fondo blanco. símbolo de navegación para tarjetas,  pegatinas y diseño web. 5656540 Vector en Vecteezy">
            <a:extLst>
              <a:ext uri="{FF2B5EF4-FFF2-40B4-BE49-F238E27FC236}">
                <a16:creationId xmlns:a16="http://schemas.microsoft.com/office/drawing/2014/main" id="{732BAFF0-0DA5-4090-9764-98990B0FABB8}"/>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6809" t="16931" r="15189"/>
          <a:stretch/>
        </p:blipFill>
        <p:spPr bwMode="auto">
          <a:xfrm rot="13958467">
            <a:off x="-3398165" y="2860736"/>
            <a:ext cx="482280" cy="688131"/>
          </a:xfrm>
          <a:prstGeom prst="rect">
            <a:avLst/>
          </a:prstGeom>
          <a:noFill/>
          <a:extLst>
            <a:ext uri="{909E8E84-426E-40DD-AFC4-6F175D3DCCD1}">
              <a14:hiddenFill xmlns:a14="http://schemas.microsoft.com/office/drawing/2010/main">
                <a:solidFill>
                  <a:srgbClr val="FFFFFF"/>
                </a:solidFill>
              </a14:hiddenFill>
            </a:ext>
          </a:extLst>
        </p:spPr>
      </p:pic>
      <p:sp>
        <p:nvSpPr>
          <p:cNvPr id="64" name="CuadroTexto 2">
            <a:extLst>
              <a:ext uri="{FF2B5EF4-FFF2-40B4-BE49-F238E27FC236}">
                <a16:creationId xmlns:a16="http://schemas.microsoft.com/office/drawing/2014/main" id="{9893153C-3A6A-46AE-A3BA-503CCB86C081}"/>
              </a:ext>
            </a:extLst>
          </p:cNvPr>
          <p:cNvSpPr txBox="1"/>
          <p:nvPr/>
        </p:nvSpPr>
        <p:spPr>
          <a:xfrm>
            <a:off x="-4534196" y="1656639"/>
            <a:ext cx="1087157" cy="523220"/>
          </a:xfrm>
          <a:prstGeom prst="rect">
            <a:avLst/>
          </a:prstGeom>
          <a:noFill/>
        </p:spPr>
        <p:txBody>
          <a:bodyPr wrap="none" rtlCol="0">
            <a:spAutoFit/>
          </a:bodyPr>
          <a:lstStyle/>
          <a:p>
            <a:pPr algn="ctr"/>
            <a:r>
              <a:rPr lang="es-ES" b="1" dirty="0">
                <a:solidFill>
                  <a:schemeClr val="accent4"/>
                </a:solidFill>
                <a:latin typeface="Bradley Hand ITC" panose="03070402050302030203" pitchFamily="66" charset="0"/>
              </a:rPr>
              <a:t>DATA</a:t>
            </a:r>
          </a:p>
          <a:p>
            <a:pPr algn="ctr"/>
            <a:r>
              <a:rPr lang="es-ES" b="1" dirty="0">
                <a:solidFill>
                  <a:schemeClr val="accent4"/>
                </a:solidFill>
                <a:latin typeface="Bradley Hand ITC" panose="03070402050302030203" pitchFamily="66" charset="0"/>
              </a:rPr>
              <a:t>CLEANING</a:t>
            </a:r>
            <a:endParaRPr lang="es-AR" b="1" dirty="0">
              <a:solidFill>
                <a:schemeClr val="accent4"/>
              </a:solidFill>
              <a:latin typeface="Bradley Hand ITC" panose="03070402050302030203" pitchFamily="66" charset="0"/>
            </a:endParaRPr>
          </a:p>
        </p:txBody>
      </p:sp>
      <p:pic>
        <p:nvPicPr>
          <p:cNvPr id="65" name="Picture 6" descr="Xgrunge letra x vector cruz signo dibujado a mano x | Vector Premium">
            <a:extLst>
              <a:ext uri="{FF2B5EF4-FFF2-40B4-BE49-F238E27FC236}">
                <a16:creationId xmlns:a16="http://schemas.microsoft.com/office/drawing/2014/main" id="{09E507F7-D4A3-4643-8C5D-8E4B45375120}"/>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65742" y="2022764"/>
            <a:ext cx="467475" cy="467475"/>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8" descr="Flecha punteada rizada - Iconos gratis de flechas">
            <a:extLst>
              <a:ext uri="{FF2B5EF4-FFF2-40B4-BE49-F238E27FC236}">
                <a16:creationId xmlns:a16="http://schemas.microsoft.com/office/drawing/2014/main" id="{D0BC3D22-C1DC-41CD-862F-ECBBACFF07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4772033">
            <a:off x="-3742499" y="1964729"/>
            <a:ext cx="772778" cy="772778"/>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Icono de Flecha hacia arriba de línea discontinua Hand Drawn Black">
            <a:extLst>
              <a:ext uri="{FF2B5EF4-FFF2-40B4-BE49-F238E27FC236}">
                <a16:creationId xmlns:a16="http://schemas.microsoft.com/office/drawing/2014/main" id="{7B1FF29C-4174-4183-8616-38F6AF7F12E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1455" r="32304"/>
          <a:stretch/>
        </p:blipFill>
        <p:spPr bwMode="auto">
          <a:xfrm rot="875011">
            <a:off x="-3658914" y="1452474"/>
            <a:ext cx="173821" cy="479630"/>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 descr="Klopp png images | PNGWing">
            <a:extLst>
              <a:ext uri="{FF2B5EF4-FFF2-40B4-BE49-F238E27FC236}">
                <a16:creationId xmlns:a16="http://schemas.microsoft.com/office/drawing/2014/main" id="{436108E2-6C84-41BE-AB6E-8D3EB5E72109}"/>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2234" b="95275" l="3152" r="95109">
                        <a14:foregroundMark x1="66522" y1="91838" x2="49348" y2="93127"/>
                        <a14:foregroundMark x1="75326" y1="74313" x2="64348" y2="75344"/>
                        <a14:foregroundMark x1="69348" y1="74828" x2="69022" y2="76289"/>
                        <a14:foregroundMark x1="67826" y1="77062" x2="64130" y2="77749"/>
                        <a14:foregroundMark x1="91522" y1="70876" x2="95217" y2="83677"/>
                        <a14:foregroundMark x1="95217" y1="83677" x2="91304" y2="95275"/>
                        <a14:foregroundMark x1="59130" y1="6443" x2="47174" y2="6186"/>
                        <a14:foregroundMark x1="60326" y1="2491" x2="58152" y2="2234"/>
                        <a14:foregroundMark x1="7826" y1="57818" x2="10652" y2="70103"/>
                        <a14:foregroundMark x1="3478" y1="59021" x2="3152" y2="63918"/>
                        <a14:foregroundMark x1="69022" y1="34794" x2="63804" y2="40979"/>
                        <a14:foregroundMark x1="48152" y1="9880" x2="50326" y2="9364"/>
                      </a14:backgroundRemoval>
                    </a14:imgEffect>
                  </a14:imgLayer>
                </a14:imgProps>
              </a:ext>
              <a:ext uri="{28A0092B-C50C-407E-A947-70E740481C1C}">
                <a14:useLocalDpi xmlns:a14="http://schemas.microsoft.com/office/drawing/2010/main" val="0"/>
              </a:ext>
            </a:extLst>
          </a:blip>
          <a:srcRect/>
          <a:stretch>
            <a:fillRect/>
          </a:stretch>
        </p:blipFill>
        <p:spPr bwMode="auto">
          <a:xfrm>
            <a:off x="-3100133" y="2591838"/>
            <a:ext cx="2589686" cy="3276292"/>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oogle Shape;4039;p72">
            <a:extLst>
              <a:ext uri="{FF2B5EF4-FFF2-40B4-BE49-F238E27FC236}">
                <a16:creationId xmlns:a16="http://schemas.microsoft.com/office/drawing/2014/main" id="{B01CDA03-75D5-401B-82D0-B4269F1B9E62}"/>
              </a:ext>
            </a:extLst>
          </p:cNvPr>
          <p:cNvGrpSpPr/>
          <p:nvPr/>
        </p:nvGrpSpPr>
        <p:grpSpPr>
          <a:xfrm rot="5400000">
            <a:off x="10040451" y="4363352"/>
            <a:ext cx="347653" cy="340149"/>
            <a:chOff x="6816275" y="3178227"/>
            <a:chExt cx="1614495" cy="1579642"/>
          </a:xfrm>
        </p:grpSpPr>
        <p:sp>
          <p:nvSpPr>
            <p:cNvPr id="70" name="Google Shape;4040;p72">
              <a:extLst>
                <a:ext uri="{FF2B5EF4-FFF2-40B4-BE49-F238E27FC236}">
                  <a16:creationId xmlns:a16="http://schemas.microsoft.com/office/drawing/2014/main" id="{09851EA1-3C8F-422B-A0A1-2B848B2C3DAD}"/>
                </a:ext>
              </a:extLst>
            </p:cNvPr>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041;p72">
              <a:extLst>
                <a:ext uri="{FF2B5EF4-FFF2-40B4-BE49-F238E27FC236}">
                  <a16:creationId xmlns:a16="http://schemas.microsoft.com/office/drawing/2014/main" id="{2E2217CE-154A-45AE-B268-065B80361F92}"/>
                </a:ext>
              </a:extLst>
            </p:cNvPr>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042;p72">
              <a:extLst>
                <a:ext uri="{FF2B5EF4-FFF2-40B4-BE49-F238E27FC236}">
                  <a16:creationId xmlns:a16="http://schemas.microsoft.com/office/drawing/2014/main" id="{4BAB0ED6-CAF8-4BE8-8E0A-C9E97539881C}"/>
                </a:ext>
              </a:extLst>
            </p:cNvPr>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2678;p50">
            <a:extLst>
              <a:ext uri="{FF2B5EF4-FFF2-40B4-BE49-F238E27FC236}">
                <a16:creationId xmlns:a16="http://schemas.microsoft.com/office/drawing/2014/main" id="{DB74A6EA-B019-4EC7-8C2E-7AE1C4A509C7}"/>
              </a:ext>
            </a:extLst>
          </p:cNvPr>
          <p:cNvGrpSpPr/>
          <p:nvPr/>
        </p:nvGrpSpPr>
        <p:grpSpPr>
          <a:xfrm>
            <a:off x="11200457" y="2334986"/>
            <a:ext cx="1716654" cy="2330346"/>
            <a:chOff x="5073633" y="269892"/>
            <a:chExt cx="2446717" cy="3350240"/>
          </a:xfrm>
        </p:grpSpPr>
        <p:sp>
          <p:nvSpPr>
            <p:cNvPr id="74" name="Google Shape;2679;p50">
              <a:extLst>
                <a:ext uri="{FF2B5EF4-FFF2-40B4-BE49-F238E27FC236}">
                  <a16:creationId xmlns:a16="http://schemas.microsoft.com/office/drawing/2014/main" id="{01220F56-CA12-43F9-ACAC-DDD1EB74F48F}"/>
                </a:ext>
              </a:extLst>
            </p:cNvPr>
            <p:cNvSpPr/>
            <p:nvPr/>
          </p:nvSpPr>
          <p:spPr>
            <a:xfrm>
              <a:off x="5270909" y="3443157"/>
              <a:ext cx="1278948" cy="176975"/>
            </a:xfrm>
            <a:custGeom>
              <a:avLst/>
              <a:gdLst/>
              <a:ahLst/>
              <a:cxnLst/>
              <a:rect l="l" t="t" r="r" b="b"/>
              <a:pathLst>
                <a:path w="28849" h="3992" extrusionOk="0">
                  <a:moveTo>
                    <a:pt x="14427" y="0"/>
                  </a:moveTo>
                  <a:cubicBezTo>
                    <a:pt x="6460" y="0"/>
                    <a:pt x="1" y="890"/>
                    <a:pt x="1" y="1996"/>
                  </a:cubicBezTo>
                  <a:cubicBezTo>
                    <a:pt x="1" y="3097"/>
                    <a:pt x="6460" y="3992"/>
                    <a:pt x="14427" y="3992"/>
                  </a:cubicBezTo>
                  <a:cubicBezTo>
                    <a:pt x="22389" y="3992"/>
                    <a:pt x="28848" y="3097"/>
                    <a:pt x="28848" y="1996"/>
                  </a:cubicBezTo>
                  <a:cubicBezTo>
                    <a:pt x="28848" y="890"/>
                    <a:pt x="22389" y="0"/>
                    <a:pt x="14427" y="0"/>
                  </a:cubicBezTo>
                  <a:close/>
                </a:path>
              </a:pathLst>
            </a:custGeom>
            <a:solidFill>
              <a:srgbClr val="000000">
                <a:alpha val="254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2680;p50">
              <a:extLst>
                <a:ext uri="{FF2B5EF4-FFF2-40B4-BE49-F238E27FC236}">
                  <a16:creationId xmlns:a16="http://schemas.microsoft.com/office/drawing/2014/main" id="{53546287-EC6F-4D46-A78D-72C697321947}"/>
                </a:ext>
              </a:extLst>
            </p:cNvPr>
            <p:cNvSpPr/>
            <p:nvPr/>
          </p:nvSpPr>
          <p:spPr>
            <a:xfrm>
              <a:off x="6017323" y="3142410"/>
              <a:ext cx="348187" cy="386225"/>
            </a:xfrm>
            <a:custGeom>
              <a:avLst/>
              <a:gdLst/>
              <a:ahLst/>
              <a:cxnLst/>
              <a:rect l="l" t="t" r="r" b="b"/>
              <a:pathLst>
                <a:path w="7854" h="8712" extrusionOk="0">
                  <a:moveTo>
                    <a:pt x="5296" y="0"/>
                  </a:moveTo>
                  <a:cubicBezTo>
                    <a:pt x="5296" y="0"/>
                    <a:pt x="4203" y="671"/>
                    <a:pt x="4020" y="1317"/>
                  </a:cubicBezTo>
                  <a:cubicBezTo>
                    <a:pt x="3463" y="3626"/>
                    <a:pt x="0" y="6552"/>
                    <a:pt x="2195" y="8329"/>
                  </a:cubicBezTo>
                  <a:cubicBezTo>
                    <a:pt x="2613" y="8593"/>
                    <a:pt x="3010" y="8712"/>
                    <a:pt x="3387" y="8712"/>
                  </a:cubicBezTo>
                  <a:cubicBezTo>
                    <a:pt x="5703" y="8712"/>
                    <a:pt x="7231" y="4218"/>
                    <a:pt x="7853" y="1484"/>
                  </a:cubicBezTo>
                  <a:lnTo>
                    <a:pt x="5296"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2681;p50">
              <a:extLst>
                <a:ext uri="{FF2B5EF4-FFF2-40B4-BE49-F238E27FC236}">
                  <a16:creationId xmlns:a16="http://schemas.microsoft.com/office/drawing/2014/main" id="{29065CAB-E8B0-4FE0-99A8-9AC872B0077D}"/>
                </a:ext>
              </a:extLst>
            </p:cNvPr>
            <p:cNvSpPr/>
            <p:nvPr/>
          </p:nvSpPr>
          <p:spPr>
            <a:xfrm>
              <a:off x="5903213" y="2198898"/>
              <a:ext cx="417036" cy="300175"/>
            </a:xfrm>
            <a:custGeom>
              <a:avLst/>
              <a:gdLst/>
              <a:ahLst/>
              <a:cxnLst/>
              <a:rect l="l" t="t" r="r" b="b"/>
              <a:pathLst>
                <a:path w="9407" h="6771" extrusionOk="0">
                  <a:moveTo>
                    <a:pt x="3245" y="0"/>
                  </a:moveTo>
                  <a:lnTo>
                    <a:pt x="1025" y="1931"/>
                  </a:lnTo>
                  <a:cubicBezTo>
                    <a:pt x="1" y="3286"/>
                    <a:pt x="6308" y="6771"/>
                    <a:pt x="8315" y="6771"/>
                  </a:cubicBezTo>
                  <a:cubicBezTo>
                    <a:pt x="8554" y="6771"/>
                    <a:pt x="8732" y="6722"/>
                    <a:pt x="8830" y="6614"/>
                  </a:cubicBezTo>
                  <a:cubicBezTo>
                    <a:pt x="8830" y="6614"/>
                    <a:pt x="9407" y="4272"/>
                    <a:pt x="9378" y="4106"/>
                  </a:cubicBezTo>
                  <a:cubicBezTo>
                    <a:pt x="9346" y="3935"/>
                    <a:pt x="8960" y="1915"/>
                    <a:pt x="8960" y="1915"/>
                  </a:cubicBezTo>
                  <a:lnTo>
                    <a:pt x="6212" y="415"/>
                  </a:lnTo>
                  <a:lnTo>
                    <a:pt x="3245"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2682;p50">
              <a:extLst>
                <a:ext uri="{FF2B5EF4-FFF2-40B4-BE49-F238E27FC236}">
                  <a16:creationId xmlns:a16="http://schemas.microsoft.com/office/drawing/2014/main" id="{54421EC2-8E06-4158-AB83-6AA4454834EB}"/>
                </a:ext>
              </a:extLst>
            </p:cNvPr>
            <p:cNvSpPr/>
            <p:nvPr/>
          </p:nvSpPr>
          <p:spPr>
            <a:xfrm>
              <a:off x="6377252" y="2329189"/>
              <a:ext cx="377447" cy="273665"/>
            </a:xfrm>
            <a:custGeom>
              <a:avLst/>
              <a:gdLst/>
              <a:ahLst/>
              <a:cxnLst/>
              <a:rect l="l" t="t" r="r" b="b"/>
              <a:pathLst>
                <a:path w="8514" h="6173" extrusionOk="0">
                  <a:moveTo>
                    <a:pt x="6038" y="0"/>
                  </a:moveTo>
                  <a:lnTo>
                    <a:pt x="1238" y="667"/>
                  </a:lnTo>
                  <a:lnTo>
                    <a:pt x="254" y="3557"/>
                  </a:lnTo>
                  <a:cubicBezTo>
                    <a:pt x="0" y="5202"/>
                    <a:pt x="3418" y="6173"/>
                    <a:pt x="5739" y="6173"/>
                  </a:cubicBezTo>
                  <a:cubicBezTo>
                    <a:pt x="6763" y="6173"/>
                    <a:pt x="7573" y="5984"/>
                    <a:pt x="7762" y="5581"/>
                  </a:cubicBezTo>
                  <a:lnTo>
                    <a:pt x="8514" y="3138"/>
                  </a:lnTo>
                  <a:lnTo>
                    <a:pt x="8038" y="1415"/>
                  </a:lnTo>
                  <a:lnTo>
                    <a:pt x="6038"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2683;p50">
              <a:extLst>
                <a:ext uri="{FF2B5EF4-FFF2-40B4-BE49-F238E27FC236}">
                  <a16:creationId xmlns:a16="http://schemas.microsoft.com/office/drawing/2014/main" id="{EF665286-732E-414D-92BC-DED6AC662FBD}"/>
                </a:ext>
              </a:extLst>
            </p:cNvPr>
            <p:cNvSpPr/>
            <p:nvPr/>
          </p:nvSpPr>
          <p:spPr>
            <a:xfrm>
              <a:off x="5697469" y="2244028"/>
              <a:ext cx="602700" cy="1142670"/>
            </a:xfrm>
            <a:custGeom>
              <a:avLst/>
              <a:gdLst/>
              <a:ahLst/>
              <a:cxnLst/>
              <a:rect l="l" t="t" r="r" b="b"/>
              <a:pathLst>
                <a:path w="13595" h="25775" extrusionOk="0">
                  <a:moveTo>
                    <a:pt x="9098" y="1"/>
                  </a:moveTo>
                  <a:cubicBezTo>
                    <a:pt x="8452" y="1"/>
                    <a:pt x="7738" y="72"/>
                    <a:pt x="6959" y="210"/>
                  </a:cubicBezTo>
                  <a:cubicBezTo>
                    <a:pt x="6959" y="210"/>
                    <a:pt x="2402" y="7791"/>
                    <a:pt x="1333" y="10717"/>
                  </a:cubicBezTo>
                  <a:cubicBezTo>
                    <a:pt x="260" y="13644"/>
                    <a:pt x="0" y="24927"/>
                    <a:pt x="0" y="24927"/>
                  </a:cubicBezTo>
                  <a:cubicBezTo>
                    <a:pt x="638" y="25436"/>
                    <a:pt x="1229" y="25774"/>
                    <a:pt x="1727" y="25774"/>
                  </a:cubicBezTo>
                  <a:cubicBezTo>
                    <a:pt x="2152" y="25774"/>
                    <a:pt x="2508" y="25527"/>
                    <a:pt x="2764" y="24927"/>
                  </a:cubicBezTo>
                  <a:cubicBezTo>
                    <a:pt x="4996" y="19895"/>
                    <a:pt x="6256" y="15473"/>
                    <a:pt x="5666" y="12664"/>
                  </a:cubicBezTo>
                  <a:cubicBezTo>
                    <a:pt x="8528" y="10372"/>
                    <a:pt x="11085" y="7750"/>
                    <a:pt x="13361" y="4827"/>
                  </a:cubicBezTo>
                  <a:cubicBezTo>
                    <a:pt x="13595" y="1504"/>
                    <a:pt x="12072" y="1"/>
                    <a:pt x="9098" y="1"/>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2684;p50">
              <a:extLst>
                <a:ext uri="{FF2B5EF4-FFF2-40B4-BE49-F238E27FC236}">
                  <a16:creationId xmlns:a16="http://schemas.microsoft.com/office/drawing/2014/main" id="{37D41DBA-9669-4F38-93CF-E29F165424E9}"/>
                </a:ext>
              </a:extLst>
            </p:cNvPr>
            <p:cNvSpPr/>
            <p:nvPr/>
          </p:nvSpPr>
          <p:spPr>
            <a:xfrm>
              <a:off x="5688115" y="2801100"/>
              <a:ext cx="275704" cy="596183"/>
            </a:xfrm>
            <a:custGeom>
              <a:avLst/>
              <a:gdLst/>
              <a:ahLst/>
              <a:cxnLst/>
              <a:rect l="l" t="t" r="r" b="b"/>
              <a:pathLst>
                <a:path w="6219" h="13448" extrusionOk="0">
                  <a:moveTo>
                    <a:pt x="1114" y="1"/>
                  </a:moveTo>
                  <a:cubicBezTo>
                    <a:pt x="402" y="4252"/>
                    <a:pt x="211" y="12361"/>
                    <a:pt x="211" y="12361"/>
                  </a:cubicBezTo>
                  <a:cubicBezTo>
                    <a:pt x="1" y="13117"/>
                    <a:pt x="489" y="13448"/>
                    <a:pt x="1119" y="13448"/>
                  </a:cubicBezTo>
                  <a:cubicBezTo>
                    <a:pt x="1814" y="13448"/>
                    <a:pt x="2683" y="13044"/>
                    <a:pt x="2975" y="12361"/>
                  </a:cubicBezTo>
                  <a:cubicBezTo>
                    <a:pt x="4999" y="7789"/>
                    <a:pt x="6219" y="3732"/>
                    <a:pt x="5983" y="915"/>
                  </a:cubicBezTo>
                  <a:lnTo>
                    <a:pt x="5983" y="915"/>
                  </a:lnTo>
                  <a:cubicBezTo>
                    <a:pt x="5462" y="1257"/>
                    <a:pt x="4813" y="1404"/>
                    <a:pt x="4157" y="1404"/>
                  </a:cubicBezTo>
                  <a:cubicBezTo>
                    <a:pt x="2834" y="1404"/>
                    <a:pt x="1486" y="805"/>
                    <a:pt x="111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2685;p50">
              <a:extLst>
                <a:ext uri="{FF2B5EF4-FFF2-40B4-BE49-F238E27FC236}">
                  <a16:creationId xmlns:a16="http://schemas.microsoft.com/office/drawing/2014/main" id="{F83D7888-A9B3-4DC9-83A9-CF2A2BBAA076}"/>
                </a:ext>
              </a:extLst>
            </p:cNvPr>
            <p:cNvSpPr/>
            <p:nvPr/>
          </p:nvSpPr>
          <p:spPr>
            <a:xfrm>
              <a:off x="5733511" y="2801100"/>
              <a:ext cx="221131" cy="82636"/>
            </a:xfrm>
            <a:custGeom>
              <a:avLst/>
              <a:gdLst/>
              <a:ahLst/>
              <a:cxnLst/>
              <a:rect l="l" t="t" r="r" b="b"/>
              <a:pathLst>
                <a:path w="4988" h="1864" extrusionOk="0">
                  <a:moveTo>
                    <a:pt x="90" y="1"/>
                  </a:moveTo>
                  <a:cubicBezTo>
                    <a:pt x="57" y="180"/>
                    <a:pt x="29" y="366"/>
                    <a:pt x="0" y="558"/>
                  </a:cubicBezTo>
                  <a:cubicBezTo>
                    <a:pt x="543" y="1320"/>
                    <a:pt x="1886" y="1863"/>
                    <a:pt x="3207" y="1863"/>
                  </a:cubicBezTo>
                  <a:cubicBezTo>
                    <a:pt x="3835" y="1863"/>
                    <a:pt x="4458" y="1740"/>
                    <a:pt x="4988" y="1460"/>
                  </a:cubicBezTo>
                  <a:cubicBezTo>
                    <a:pt x="4988" y="1269"/>
                    <a:pt x="4975" y="1094"/>
                    <a:pt x="4959" y="915"/>
                  </a:cubicBezTo>
                  <a:cubicBezTo>
                    <a:pt x="4438" y="1257"/>
                    <a:pt x="3789" y="1404"/>
                    <a:pt x="3133" y="1404"/>
                  </a:cubicBezTo>
                  <a:cubicBezTo>
                    <a:pt x="1810" y="1404"/>
                    <a:pt x="462" y="805"/>
                    <a:pt x="9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2686;p50">
              <a:extLst>
                <a:ext uri="{FF2B5EF4-FFF2-40B4-BE49-F238E27FC236}">
                  <a16:creationId xmlns:a16="http://schemas.microsoft.com/office/drawing/2014/main" id="{061A05F9-38E0-41A8-8741-15EB8C3DC69B}"/>
                </a:ext>
              </a:extLst>
            </p:cNvPr>
            <p:cNvSpPr/>
            <p:nvPr/>
          </p:nvSpPr>
          <p:spPr>
            <a:xfrm>
              <a:off x="5726994" y="2844900"/>
              <a:ext cx="227647" cy="82148"/>
            </a:xfrm>
            <a:custGeom>
              <a:avLst/>
              <a:gdLst/>
              <a:ahLst/>
              <a:cxnLst/>
              <a:rect l="l" t="t" r="r" b="b"/>
              <a:pathLst>
                <a:path w="5135" h="1853" extrusionOk="0">
                  <a:moveTo>
                    <a:pt x="86" y="0"/>
                  </a:moveTo>
                  <a:cubicBezTo>
                    <a:pt x="58" y="220"/>
                    <a:pt x="25" y="456"/>
                    <a:pt x="1" y="687"/>
                  </a:cubicBezTo>
                  <a:cubicBezTo>
                    <a:pt x="737" y="1385"/>
                    <a:pt x="2069" y="1852"/>
                    <a:pt x="3381" y="1852"/>
                  </a:cubicBezTo>
                  <a:cubicBezTo>
                    <a:pt x="3973" y="1852"/>
                    <a:pt x="4562" y="1757"/>
                    <a:pt x="5090" y="1545"/>
                  </a:cubicBezTo>
                  <a:cubicBezTo>
                    <a:pt x="5114" y="1325"/>
                    <a:pt x="5122" y="1110"/>
                    <a:pt x="5135" y="907"/>
                  </a:cubicBezTo>
                  <a:lnTo>
                    <a:pt x="5135" y="907"/>
                  </a:lnTo>
                  <a:cubicBezTo>
                    <a:pt x="4606" y="1144"/>
                    <a:pt x="4008" y="1249"/>
                    <a:pt x="3406" y="1249"/>
                  </a:cubicBezTo>
                  <a:cubicBezTo>
                    <a:pt x="2076" y="1249"/>
                    <a:pt x="730" y="736"/>
                    <a:pt x="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2687;p50">
              <a:extLst>
                <a:ext uri="{FF2B5EF4-FFF2-40B4-BE49-F238E27FC236}">
                  <a16:creationId xmlns:a16="http://schemas.microsoft.com/office/drawing/2014/main" id="{243D8113-E88B-4AB1-BCBE-FC67A2EE43AA}"/>
                </a:ext>
              </a:extLst>
            </p:cNvPr>
            <p:cNvSpPr/>
            <p:nvPr/>
          </p:nvSpPr>
          <p:spPr>
            <a:xfrm>
              <a:off x="5374380" y="3349085"/>
              <a:ext cx="484953" cy="220155"/>
            </a:xfrm>
            <a:custGeom>
              <a:avLst/>
              <a:gdLst/>
              <a:ahLst/>
              <a:cxnLst/>
              <a:rect l="l" t="t" r="r" b="b"/>
              <a:pathLst>
                <a:path w="10939" h="4966" extrusionOk="0">
                  <a:moveTo>
                    <a:pt x="7288" y="0"/>
                  </a:moveTo>
                  <a:cubicBezTo>
                    <a:pt x="7288" y="1"/>
                    <a:pt x="0" y="3447"/>
                    <a:pt x="2423" y="4610"/>
                  </a:cubicBezTo>
                  <a:cubicBezTo>
                    <a:pt x="2997" y="4863"/>
                    <a:pt x="3632" y="4966"/>
                    <a:pt x="4281" y="4966"/>
                  </a:cubicBezTo>
                  <a:cubicBezTo>
                    <a:pt x="7002" y="4966"/>
                    <a:pt x="9991" y="3167"/>
                    <a:pt x="9991" y="3167"/>
                  </a:cubicBezTo>
                  <a:cubicBezTo>
                    <a:pt x="10938" y="2817"/>
                    <a:pt x="10308" y="809"/>
                    <a:pt x="10052" y="0"/>
                  </a:cubicBezTo>
                  <a:lnTo>
                    <a:pt x="10052" y="0"/>
                  </a:lnTo>
                  <a:cubicBezTo>
                    <a:pt x="9773" y="465"/>
                    <a:pt x="9150" y="662"/>
                    <a:pt x="8567" y="662"/>
                  </a:cubicBezTo>
                  <a:cubicBezTo>
                    <a:pt x="7900" y="662"/>
                    <a:pt x="7284" y="406"/>
                    <a:pt x="728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2688;p50">
              <a:extLst>
                <a:ext uri="{FF2B5EF4-FFF2-40B4-BE49-F238E27FC236}">
                  <a16:creationId xmlns:a16="http://schemas.microsoft.com/office/drawing/2014/main" id="{E5AD615F-B856-40CB-96D9-0E5E3B0EA6D9}"/>
                </a:ext>
              </a:extLst>
            </p:cNvPr>
            <p:cNvSpPr/>
            <p:nvPr/>
          </p:nvSpPr>
          <p:spPr>
            <a:xfrm>
              <a:off x="6252104" y="2382165"/>
              <a:ext cx="474845" cy="842539"/>
            </a:xfrm>
            <a:custGeom>
              <a:avLst/>
              <a:gdLst/>
              <a:ahLst/>
              <a:cxnLst/>
              <a:rect l="l" t="t" r="r" b="b"/>
              <a:pathLst>
                <a:path w="10711" h="19005" extrusionOk="0">
                  <a:moveTo>
                    <a:pt x="4894" y="0"/>
                  </a:moveTo>
                  <a:lnTo>
                    <a:pt x="3988" y="931"/>
                  </a:lnTo>
                  <a:cubicBezTo>
                    <a:pt x="3655" y="2581"/>
                    <a:pt x="3297" y="4601"/>
                    <a:pt x="3297" y="4601"/>
                  </a:cubicBezTo>
                  <a:cubicBezTo>
                    <a:pt x="817" y="7975"/>
                    <a:pt x="1647" y="14515"/>
                    <a:pt x="0" y="17149"/>
                  </a:cubicBezTo>
                  <a:cubicBezTo>
                    <a:pt x="359" y="18415"/>
                    <a:pt x="876" y="19004"/>
                    <a:pt x="1540" y="19004"/>
                  </a:cubicBezTo>
                  <a:cubicBezTo>
                    <a:pt x="1848" y="19004"/>
                    <a:pt x="2187" y="18878"/>
                    <a:pt x="2557" y="18633"/>
                  </a:cubicBezTo>
                  <a:cubicBezTo>
                    <a:pt x="5646" y="14999"/>
                    <a:pt x="8065" y="11564"/>
                    <a:pt x="8077" y="6439"/>
                  </a:cubicBezTo>
                  <a:cubicBezTo>
                    <a:pt x="9053" y="5321"/>
                    <a:pt x="10292" y="3703"/>
                    <a:pt x="10711" y="2638"/>
                  </a:cubicBezTo>
                  <a:lnTo>
                    <a:pt x="10170" y="1277"/>
                  </a:lnTo>
                  <a:lnTo>
                    <a:pt x="9223" y="553"/>
                  </a:lnTo>
                  <a:lnTo>
                    <a:pt x="6809" y="0"/>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2689;p50">
              <a:extLst>
                <a:ext uri="{FF2B5EF4-FFF2-40B4-BE49-F238E27FC236}">
                  <a16:creationId xmlns:a16="http://schemas.microsoft.com/office/drawing/2014/main" id="{0BEAD61C-4C83-4EDD-A051-5ED259B7B70D}"/>
                </a:ext>
              </a:extLst>
            </p:cNvPr>
            <p:cNvSpPr/>
            <p:nvPr/>
          </p:nvSpPr>
          <p:spPr>
            <a:xfrm>
              <a:off x="6252104" y="2669923"/>
              <a:ext cx="353596" cy="554777"/>
            </a:xfrm>
            <a:custGeom>
              <a:avLst/>
              <a:gdLst/>
              <a:ahLst/>
              <a:cxnLst/>
              <a:rect l="l" t="t" r="r" b="b"/>
              <a:pathLst>
                <a:path w="7976" h="12514" extrusionOk="0">
                  <a:moveTo>
                    <a:pt x="2321" y="1"/>
                  </a:moveTo>
                  <a:cubicBezTo>
                    <a:pt x="1025" y="3529"/>
                    <a:pt x="1378" y="8459"/>
                    <a:pt x="0" y="10658"/>
                  </a:cubicBezTo>
                  <a:cubicBezTo>
                    <a:pt x="359" y="11924"/>
                    <a:pt x="876" y="12513"/>
                    <a:pt x="1540" y="12513"/>
                  </a:cubicBezTo>
                  <a:cubicBezTo>
                    <a:pt x="1848" y="12513"/>
                    <a:pt x="2187" y="12387"/>
                    <a:pt x="2557" y="12142"/>
                  </a:cubicBezTo>
                  <a:cubicBezTo>
                    <a:pt x="5285" y="8931"/>
                    <a:pt x="7488" y="5878"/>
                    <a:pt x="7975" y="1671"/>
                  </a:cubicBezTo>
                  <a:lnTo>
                    <a:pt x="7975" y="1671"/>
                  </a:lnTo>
                  <a:cubicBezTo>
                    <a:pt x="7576" y="2396"/>
                    <a:pt x="6787" y="2705"/>
                    <a:pt x="5922" y="2705"/>
                  </a:cubicBezTo>
                  <a:cubicBezTo>
                    <a:pt x="4249" y="2705"/>
                    <a:pt x="2292" y="1549"/>
                    <a:pt x="232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2690;p50">
              <a:extLst>
                <a:ext uri="{FF2B5EF4-FFF2-40B4-BE49-F238E27FC236}">
                  <a16:creationId xmlns:a16="http://schemas.microsoft.com/office/drawing/2014/main" id="{3780CE68-98DF-451B-8CF4-BA0E4F8E6590}"/>
                </a:ext>
              </a:extLst>
            </p:cNvPr>
            <p:cNvSpPr/>
            <p:nvPr/>
          </p:nvSpPr>
          <p:spPr>
            <a:xfrm>
              <a:off x="6341654" y="2670100"/>
              <a:ext cx="264044" cy="143682"/>
            </a:xfrm>
            <a:custGeom>
              <a:avLst/>
              <a:gdLst/>
              <a:ahLst/>
              <a:cxnLst/>
              <a:rect l="l" t="t" r="r" b="b"/>
              <a:pathLst>
                <a:path w="5956" h="3241" extrusionOk="0">
                  <a:moveTo>
                    <a:pt x="301" y="1"/>
                  </a:moveTo>
                  <a:lnTo>
                    <a:pt x="301" y="1"/>
                  </a:lnTo>
                  <a:cubicBezTo>
                    <a:pt x="192" y="297"/>
                    <a:pt x="94" y="610"/>
                    <a:pt x="1" y="927"/>
                  </a:cubicBezTo>
                  <a:cubicBezTo>
                    <a:pt x="300" y="2275"/>
                    <a:pt x="2246" y="3241"/>
                    <a:pt x="3932" y="3241"/>
                  </a:cubicBezTo>
                  <a:cubicBezTo>
                    <a:pt x="4652" y="3241"/>
                    <a:pt x="5324" y="3065"/>
                    <a:pt x="5801" y="2667"/>
                  </a:cubicBezTo>
                  <a:cubicBezTo>
                    <a:pt x="5862" y="2342"/>
                    <a:pt x="5915" y="2005"/>
                    <a:pt x="5955" y="1667"/>
                  </a:cubicBezTo>
                  <a:lnTo>
                    <a:pt x="5955" y="1667"/>
                  </a:lnTo>
                  <a:cubicBezTo>
                    <a:pt x="5556" y="2392"/>
                    <a:pt x="4766" y="2702"/>
                    <a:pt x="3901" y="2702"/>
                  </a:cubicBezTo>
                  <a:cubicBezTo>
                    <a:pt x="2228" y="2702"/>
                    <a:pt x="272" y="1546"/>
                    <a:pt x="3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2691;p50">
              <a:extLst>
                <a:ext uri="{FF2B5EF4-FFF2-40B4-BE49-F238E27FC236}">
                  <a16:creationId xmlns:a16="http://schemas.microsoft.com/office/drawing/2014/main" id="{6C7ECFDA-657B-461A-B8F1-F608F3B22100}"/>
                </a:ext>
              </a:extLst>
            </p:cNvPr>
            <p:cNvSpPr/>
            <p:nvPr/>
          </p:nvSpPr>
          <p:spPr>
            <a:xfrm>
              <a:off x="6331014" y="2729549"/>
              <a:ext cx="263512" cy="119476"/>
            </a:xfrm>
            <a:custGeom>
              <a:avLst/>
              <a:gdLst/>
              <a:ahLst/>
              <a:cxnLst/>
              <a:rect l="l" t="t" r="r" b="b"/>
              <a:pathLst>
                <a:path w="5944" h="2695" extrusionOk="0">
                  <a:moveTo>
                    <a:pt x="135" y="1"/>
                  </a:moveTo>
                  <a:cubicBezTo>
                    <a:pt x="90" y="192"/>
                    <a:pt x="45" y="379"/>
                    <a:pt x="1" y="574"/>
                  </a:cubicBezTo>
                  <a:cubicBezTo>
                    <a:pt x="511" y="1824"/>
                    <a:pt x="2438" y="2694"/>
                    <a:pt x="4124" y="2694"/>
                  </a:cubicBezTo>
                  <a:cubicBezTo>
                    <a:pt x="4746" y="2694"/>
                    <a:pt x="5336" y="2576"/>
                    <a:pt x="5809" y="2314"/>
                  </a:cubicBezTo>
                  <a:cubicBezTo>
                    <a:pt x="5858" y="2139"/>
                    <a:pt x="5903" y="1956"/>
                    <a:pt x="5943" y="1765"/>
                  </a:cubicBezTo>
                  <a:lnTo>
                    <a:pt x="5943" y="1765"/>
                  </a:lnTo>
                  <a:cubicBezTo>
                    <a:pt x="5466" y="2075"/>
                    <a:pt x="4842" y="2213"/>
                    <a:pt x="4180" y="2213"/>
                  </a:cubicBezTo>
                  <a:cubicBezTo>
                    <a:pt x="2476" y="2213"/>
                    <a:pt x="518" y="1295"/>
                    <a:pt x="13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2692;p50">
              <a:extLst>
                <a:ext uri="{FF2B5EF4-FFF2-40B4-BE49-F238E27FC236}">
                  <a16:creationId xmlns:a16="http://schemas.microsoft.com/office/drawing/2014/main" id="{085694AA-C337-4D1E-B27E-7A5BD66CE612}"/>
                </a:ext>
              </a:extLst>
            </p:cNvPr>
            <p:cNvSpPr/>
            <p:nvPr/>
          </p:nvSpPr>
          <p:spPr>
            <a:xfrm>
              <a:off x="5948653" y="1953478"/>
              <a:ext cx="976379" cy="623182"/>
            </a:xfrm>
            <a:custGeom>
              <a:avLst/>
              <a:gdLst/>
              <a:ahLst/>
              <a:cxnLst/>
              <a:rect l="l" t="t" r="r" b="b"/>
              <a:pathLst>
                <a:path w="22024" h="14057" extrusionOk="0">
                  <a:moveTo>
                    <a:pt x="9928" y="12026"/>
                  </a:moveTo>
                  <a:cubicBezTo>
                    <a:pt x="9893" y="12141"/>
                    <a:pt x="9863" y="12262"/>
                    <a:pt x="9841" y="12390"/>
                  </a:cubicBezTo>
                  <a:cubicBezTo>
                    <a:pt x="9871" y="12265"/>
                    <a:pt x="9901" y="12144"/>
                    <a:pt x="9928" y="12026"/>
                  </a:cubicBezTo>
                  <a:close/>
                  <a:moveTo>
                    <a:pt x="4435" y="0"/>
                  </a:moveTo>
                  <a:cubicBezTo>
                    <a:pt x="2890" y="1899"/>
                    <a:pt x="1813" y="4898"/>
                    <a:pt x="0" y="7467"/>
                  </a:cubicBezTo>
                  <a:cubicBezTo>
                    <a:pt x="449" y="7268"/>
                    <a:pt x="950" y="7178"/>
                    <a:pt x="1478" y="7178"/>
                  </a:cubicBezTo>
                  <a:cubicBezTo>
                    <a:pt x="4473" y="7178"/>
                    <a:pt x="8292" y="10072"/>
                    <a:pt x="7805" y="12150"/>
                  </a:cubicBezTo>
                  <a:cubicBezTo>
                    <a:pt x="8927" y="11369"/>
                    <a:pt x="9650" y="10402"/>
                    <a:pt x="10398" y="9207"/>
                  </a:cubicBezTo>
                  <a:lnTo>
                    <a:pt x="10398" y="9207"/>
                  </a:lnTo>
                  <a:cubicBezTo>
                    <a:pt x="10328" y="10084"/>
                    <a:pt x="10186" y="10928"/>
                    <a:pt x="9928" y="12026"/>
                  </a:cubicBezTo>
                  <a:lnTo>
                    <a:pt x="9928" y="12026"/>
                  </a:lnTo>
                  <a:cubicBezTo>
                    <a:pt x="10312" y="10786"/>
                    <a:pt x="11438" y="10277"/>
                    <a:pt x="12707" y="10277"/>
                  </a:cubicBezTo>
                  <a:cubicBezTo>
                    <a:pt x="15039" y="10277"/>
                    <a:pt x="17853" y="11996"/>
                    <a:pt x="17430" y="14056"/>
                  </a:cubicBezTo>
                  <a:cubicBezTo>
                    <a:pt x="20267" y="8589"/>
                    <a:pt x="22023" y="3699"/>
                    <a:pt x="20600" y="508"/>
                  </a:cubicBezTo>
                  <a:lnTo>
                    <a:pt x="4435"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2693;p50">
              <a:extLst>
                <a:ext uri="{FF2B5EF4-FFF2-40B4-BE49-F238E27FC236}">
                  <a16:creationId xmlns:a16="http://schemas.microsoft.com/office/drawing/2014/main" id="{97ADF8BE-FD21-4A4A-B864-B7619C08CAB1}"/>
                </a:ext>
              </a:extLst>
            </p:cNvPr>
            <p:cNvSpPr/>
            <p:nvPr/>
          </p:nvSpPr>
          <p:spPr>
            <a:xfrm>
              <a:off x="6405447" y="2642171"/>
              <a:ext cx="150863" cy="77582"/>
            </a:xfrm>
            <a:custGeom>
              <a:avLst/>
              <a:gdLst/>
              <a:ahLst/>
              <a:cxnLst/>
              <a:rect l="l" t="t" r="r" b="b"/>
              <a:pathLst>
                <a:path w="3403" h="1750" extrusionOk="0">
                  <a:moveTo>
                    <a:pt x="0" y="1"/>
                  </a:moveTo>
                  <a:cubicBezTo>
                    <a:pt x="135" y="1086"/>
                    <a:pt x="1038" y="1749"/>
                    <a:pt x="2020" y="1749"/>
                  </a:cubicBezTo>
                  <a:cubicBezTo>
                    <a:pt x="2487" y="1749"/>
                    <a:pt x="2973" y="1599"/>
                    <a:pt x="3403" y="1273"/>
                  </a:cubicBezTo>
                  <a:lnTo>
                    <a:pt x="3403" y="1273"/>
                  </a:lnTo>
                  <a:cubicBezTo>
                    <a:pt x="3107" y="1387"/>
                    <a:pt x="2783" y="1445"/>
                    <a:pt x="2454" y="1445"/>
                  </a:cubicBezTo>
                  <a:cubicBezTo>
                    <a:pt x="1506" y="1445"/>
                    <a:pt x="510" y="969"/>
                    <a:pt x="0"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2694;p50">
              <a:extLst>
                <a:ext uri="{FF2B5EF4-FFF2-40B4-BE49-F238E27FC236}">
                  <a16:creationId xmlns:a16="http://schemas.microsoft.com/office/drawing/2014/main" id="{9CAAF93A-8196-4457-91C5-43157C5544F8}"/>
                </a:ext>
              </a:extLst>
            </p:cNvPr>
            <p:cNvSpPr/>
            <p:nvPr/>
          </p:nvSpPr>
          <p:spPr>
            <a:xfrm>
              <a:off x="5774385" y="2721081"/>
              <a:ext cx="136101" cy="65346"/>
            </a:xfrm>
            <a:custGeom>
              <a:avLst/>
              <a:gdLst/>
              <a:ahLst/>
              <a:cxnLst/>
              <a:rect l="l" t="t" r="r" b="b"/>
              <a:pathLst>
                <a:path w="3070" h="1474" extrusionOk="0">
                  <a:moveTo>
                    <a:pt x="1" y="1"/>
                  </a:moveTo>
                  <a:cubicBezTo>
                    <a:pt x="163" y="911"/>
                    <a:pt x="851" y="1473"/>
                    <a:pt x="1682" y="1473"/>
                  </a:cubicBezTo>
                  <a:cubicBezTo>
                    <a:pt x="2124" y="1473"/>
                    <a:pt x="2605" y="1314"/>
                    <a:pt x="3070" y="964"/>
                  </a:cubicBezTo>
                  <a:lnTo>
                    <a:pt x="3070" y="964"/>
                  </a:lnTo>
                  <a:cubicBezTo>
                    <a:pt x="2741" y="1090"/>
                    <a:pt x="2397" y="1152"/>
                    <a:pt x="2061" y="1152"/>
                  </a:cubicBezTo>
                  <a:cubicBezTo>
                    <a:pt x="1223" y="1152"/>
                    <a:pt x="427" y="764"/>
                    <a:pt x="1"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2695;p50">
              <a:extLst>
                <a:ext uri="{FF2B5EF4-FFF2-40B4-BE49-F238E27FC236}">
                  <a16:creationId xmlns:a16="http://schemas.microsoft.com/office/drawing/2014/main" id="{DCE232C8-B628-45AB-B02C-5F2B46CBF669}"/>
                </a:ext>
              </a:extLst>
            </p:cNvPr>
            <p:cNvSpPr/>
            <p:nvPr/>
          </p:nvSpPr>
          <p:spPr>
            <a:xfrm>
              <a:off x="6242173" y="2049855"/>
              <a:ext cx="478303" cy="334134"/>
            </a:xfrm>
            <a:custGeom>
              <a:avLst/>
              <a:gdLst/>
              <a:ahLst/>
              <a:cxnLst/>
              <a:rect l="l" t="t" r="r" b="b"/>
              <a:pathLst>
                <a:path w="10789" h="7537" extrusionOk="0">
                  <a:moveTo>
                    <a:pt x="1" y="1"/>
                  </a:moveTo>
                  <a:lnTo>
                    <a:pt x="1" y="1"/>
                  </a:lnTo>
                  <a:cubicBezTo>
                    <a:pt x="2367" y="578"/>
                    <a:pt x="4025" y="1574"/>
                    <a:pt x="4033" y="3493"/>
                  </a:cubicBezTo>
                  <a:cubicBezTo>
                    <a:pt x="3480" y="2387"/>
                    <a:pt x="2387" y="1696"/>
                    <a:pt x="818" y="1391"/>
                  </a:cubicBezTo>
                  <a:lnTo>
                    <a:pt x="818" y="1391"/>
                  </a:lnTo>
                  <a:cubicBezTo>
                    <a:pt x="2736" y="2074"/>
                    <a:pt x="3870" y="3204"/>
                    <a:pt x="3541" y="6065"/>
                  </a:cubicBezTo>
                  <a:lnTo>
                    <a:pt x="3456" y="7537"/>
                  </a:lnTo>
                  <a:lnTo>
                    <a:pt x="3777" y="7033"/>
                  </a:lnTo>
                  <a:lnTo>
                    <a:pt x="4427" y="3362"/>
                  </a:lnTo>
                  <a:cubicBezTo>
                    <a:pt x="5850" y="2005"/>
                    <a:pt x="7547" y="1534"/>
                    <a:pt x="9390" y="1534"/>
                  </a:cubicBezTo>
                  <a:cubicBezTo>
                    <a:pt x="9848" y="1534"/>
                    <a:pt x="10315" y="1563"/>
                    <a:pt x="10789" y="1615"/>
                  </a:cubicBezTo>
                  <a:cubicBezTo>
                    <a:pt x="10004" y="1453"/>
                    <a:pt x="9243" y="1360"/>
                    <a:pt x="8516" y="1360"/>
                  </a:cubicBezTo>
                  <a:cubicBezTo>
                    <a:pt x="6972" y="1360"/>
                    <a:pt x="5580" y="1780"/>
                    <a:pt x="4427" y="2854"/>
                  </a:cubicBezTo>
                  <a:cubicBezTo>
                    <a:pt x="3935" y="1228"/>
                    <a:pt x="2419" y="306"/>
                    <a:pt x="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2696;p50">
              <a:extLst>
                <a:ext uri="{FF2B5EF4-FFF2-40B4-BE49-F238E27FC236}">
                  <a16:creationId xmlns:a16="http://schemas.microsoft.com/office/drawing/2014/main" id="{B1EC134D-0D6E-4C6A-9025-AFA38303EE4C}"/>
                </a:ext>
              </a:extLst>
            </p:cNvPr>
            <p:cNvSpPr/>
            <p:nvPr/>
          </p:nvSpPr>
          <p:spPr>
            <a:xfrm>
              <a:off x="6713597" y="1978702"/>
              <a:ext cx="184379" cy="567855"/>
            </a:xfrm>
            <a:custGeom>
              <a:avLst/>
              <a:gdLst/>
              <a:ahLst/>
              <a:cxnLst/>
              <a:rect l="l" t="t" r="r" b="b"/>
              <a:pathLst>
                <a:path w="4159" h="12809" extrusionOk="0">
                  <a:moveTo>
                    <a:pt x="3126" y="0"/>
                  </a:moveTo>
                  <a:lnTo>
                    <a:pt x="2638" y="135"/>
                  </a:lnTo>
                  <a:cubicBezTo>
                    <a:pt x="4158" y="2480"/>
                    <a:pt x="1431" y="9902"/>
                    <a:pt x="0" y="12162"/>
                  </a:cubicBezTo>
                  <a:cubicBezTo>
                    <a:pt x="94" y="12365"/>
                    <a:pt x="163" y="12585"/>
                    <a:pt x="199" y="12808"/>
                  </a:cubicBezTo>
                  <a:cubicBezTo>
                    <a:pt x="3203" y="6410"/>
                    <a:pt x="3967" y="2825"/>
                    <a:pt x="312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2697;p50">
              <a:extLst>
                <a:ext uri="{FF2B5EF4-FFF2-40B4-BE49-F238E27FC236}">
                  <a16:creationId xmlns:a16="http://schemas.microsoft.com/office/drawing/2014/main" id="{4D72CAD0-A8CD-4F92-92A2-30C1EDACE720}"/>
                </a:ext>
              </a:extLst>
            </p:cNvPr>
            <p:cNvSpPr/>
            <p:nvPr/>
          </p:nvSpPr>
          <p:spPr>
            <a:xfrm>
              <a:off x="6799733" y="477320"/>
              <a:ext cx="655057" cy="629832"/>
            </a:xfrm>
            <a:custGeom>
              <a:avLst/>
              <a:gdLst/>
              <a:ahLst/>
              <a:cxnLst/>
              <a:rect l="l" t="t" r="r" b="b"/>
              <a:pathLst>
                <a:path w="14776" h="14207" extrusionOk="0">
                  <a:moveTo>
                    <a:pt x="12828" y="0"/>
                  </a:moveTo>
                  <a:lnTo>
                    <a:pt x="4012" y="7870"/>
                  </a:lnTo>
                  <a:lnTo>
                    <a:pt x="415" y="8573"/>
                  </a:lnTo>
                  <a:lnTo>
                    <a:pt x="0" y="14206"/>
                  </a:lnTo>
                  <a:cubicBezTo>
                    <a:pt x="0" y="14206"/>
                    <a:pt x="4553" y="13113"/>
                    <a:pt x="6365" y="11967"/>
                  </a:cubicBezTo>
                  <a:cubicBezTo>
                    <a:pt x="8178" y="10817"/>
                    <a:pt x="14775" y="2943"/>
                    <a:pt x="14775" y="2943"/>
                  </a:cubicBezTo>
                  <a:lnTo>
                    <a:pt x="12828" y="0"/>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2698;p50">
              <a:extLst>
                <a:ext uri="{FF2B5EF4-FFF2-40B4-BE49-F238E27FC236}">
                  <a16:creationId xmlns:a16="http://schemas.microsoft.com/office/drawing/2014/main" id="{9CC80B3D-33A8-4F84-B535-0CED40A144EC}"/>
                </a:ext>
              </a:extLst>
            </p:cNvPr>
            <p:cNvSpPr/>
            <p:nvPr/>
          </p:nvSpPr>
          <p:spPr>
            <a:xfrm>
              <a:off x="5188231" y="1377919"/>
              <a:ext cx="831633" cy="352532"/>
            </a:xfrm>
            <a:custGeom>
              <a:avLst/>
              <a:gdLst/>
              <a:ahLst/>
              <a:cxnLst/>
              <a:rect l="l" t="t" r="r" b="b"/>
              <a:pathLst>
                <a:path w="18759" h="7952" extrusionOk="0">
                  <a:moveTo>
                    <a:pt x="14767" y="1"/>
                  </a:moveTo>
                  <a:lnTo>
                    <a:pt x="11670" y="3513"/>
                  </a:lnTo>
                  <a:lnTo>
                    <a:pt x="0" y="4549"/>
                  </a:lnTo>
                  <a:lnTo>
                    <a:pt x="972" y="7939"/>
                  </a:lnTo>
                  <a:cubicBezTo>
                    <a:pt x="972" y="7939"/>
                    <a:pt x="1902" y="7951"/>
                    <a:pt x="3262" y="7951"/>
                  </a:cubicBezTo>
                  <a:cubicBezTo>
                    <a:pt x="6456" y="7951"/>
                    <a:pt x="12019" y="7885"/>
                    <a:pt x="13459" y="7443"/>
                  </a:cubicBezTo>
                  <a:cubicBezTo>
                    <a:pt x="15511" y="6813"/>
                    <a:pt x="18759" y="3769"/>
                    <a:pt x="18759" y="3769"/>
                  </a:cubicBezTo>
                  <a:lnTo>
                    <a:pt x="14767"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2699;p50">
              <a:extLst>
                <a:ext uri="{FF2B5EF4-FFF2-40B4-BE49-F238E27FC236}">
                  <a16:creationId xmlns:a16="http://schemas.microsoft.com/office/drawing/2014/main" id="{4123FE5C-E11B-4A39-BADC-F8FAE50075E2}"/>
                </a:ext>
              </a:extLst>
            </p:cNvPr>
            <p:cNvSpPr/>
            <p:nvPr/>
          </p:nvSpPr>
          <p:spPr>
            <a:xfrm>
              <a:off x="5800895" y="846514"/>
              <a:ext cx="1139434" cy="1170821"/>
            </a:xfrm>
            <a:custGeom>
              <a:avLst/>
              <a:gdLst/>
              <a:ahLst/>
              <a:cxnLst/>
              <a:rect l="l" t="t" r="r" b="b"/>
              <a:pathLst>
                <a:path w="25702" h="26410" extrusionOk="0">
                  <a:moveTo>
                    <a:pt x="23092" y="1"/>
                  </a:moveTo>
                  <a:cubicBezTo>
                    <a:pt x="18743" y="407"/>
                    <a:pt x="15950" y="964"/>
                    <a:pt x="12991" y="2106"/>
                  </a:cubicBezTo>
                  <a:lnTo>
                    <a:pt x="6996" y="5419"/>
                  </a:lnTo>
                  <a:cubicBezTo>
                    <a:pt x="3943" y="7569"/>
                    <a:pt x="1667" y="9939"/>
                    <a:pt x="0" y="13008"/>
                  </a:cubicBezTo>
                  <a:cubicBezTo>
                    <a:pt x="1947" y="13589"/>
                    <a:pt x="2890" y="15435"/>
                    <a:pt x="3663" y="17207"/>
                  </a:cubicBezTo>
                  <a:lnTo>
                    <a:pt x="6386" y="15012"/>
                  </a:lnTo>
                  <a:cubicBezTo>
                    <a:pt x="7337" y="17812"/>
                    <a:pt x="8496" y="21247"/>
                    <a:pt x="8622" y="21739"/>
                  </a:cubicBezTo>
                  <a:cubicBezTo>
                    <a:pt x="8963" y="23564"/>
                    <a:pt x="6943" y="24678"/>
                    <a:pt x="6943" y="24678"/>
                  </a:cubicBezTo>
                  <a:cubicBezTo>
                    <a:pt x="10433" y="25993"/>
                    <a:pt x="13842" y="26410"/>
                    <a:pt x="16723" y="26410"/>
                  </a:cubicBezTo>
                  <a:cubicBezTo>
                    <a:pt x="21312" y="26410"/>
                    <a:pt x="24566" y="25353"/>
                    <a:pt x="24685" y="25186"/>
                  </a:cubicBezTo>
                  <a:cubicBezTo>
                    <a:pt x="25702" y="21446"/>
                    <a:pt x="20763" y="11305"/>
                    <a:pt x="21291" y="7716"/>
                  </a:cubicBezTo>
                  <a:cubicBezTo>
                    <a:pt x="21401" y="6773"/>
                    <a:pt x="24694" y="5521"/>
                    <a:pt x="24694" y="5521"/>
                  </a:cubicBezTo>
                  <a:cubicBezTo>
                    <a:pt x="24754" y="3700"/>
                    <a:pt x="24169" y="1615"/>
                    <a:pt x="2309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 name="Google Shape;2700;p50">
              <a:extLst>
                <a:ext uri="{FF2B5EF4-FFF2-40B4-BE49-F238E27FC236}">
                  <a16:creationId xmlns:a16="http://schemas.microsoft.com/office/drawing/2014/main" id="{726D919E-CC78-4B65-A04E-10EC34873E2F}"/>
                </a:ext>
              </a:extLst>
            </p:cNvPr>
            <p:cNvSpPr/>
            <p:nvPr/>
          </p:nvSpPr>
          <p:spPr>
            <a:xfrm>
              <a:off x="6172794" y="1521908"/>
              <a:ext cx="95758" cy="288339"/>
            </a:xfrm>
            <a:custGeom>
              <a:avLst/>
              <a:gdLst/>
              <a:ahLst/>
              <a:cxnLst/>
              <a:rect l="l" t="t" r="r" b="b"/>
              <a:pathLst>
                <a:path w="2160" h="6504" extrusionOk="0">
                  <a:moveTo>
                    <a:pt x="2159" y="0"/>
                  </a:moveTo>
                  <a:lnTo>
                    <a:pt x="2159" y="0"/>
                  </a:lnTo>
                  <a:cubicBezTo>
                    <a:pt x="915" y="1964"/>
                    <a:pt x="94" y="3894"/>
                    <a:pt x="1" y="5760"/>
                  </a:cubicBezTo>
                  <a:lnTo>
                    <a:pt x="233" y="6504"/>
                  </a:lnTo>
                  <a:cubicBezTo>
                    <a:pt x="334" y="4341"/>
                    <a:pt x="976" y="2171"/>
                    <a:pt x="215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Google Shape;2701;p50">
              <a:extLst>
                <a:ext uri="{FF2B5EF4-FFF2-40B4-BE49-F238E27FC236}">
                  <a16:creationId xmlns:a16="http://schemas.microsoft.com/office/drawing/2014/main" id="{25CEDDA3-C1A8-4076-BE9F-22DFAF4E58B0}"/>
                </a:ext>
              </a:extLst>
            </p:cNvPr>
            <p:cNvSpPr/>
            <p:nvPr/>
          </p:nvSpPr>
          <p:spPr>
            <a:xfrm>
              <a:off x="6043789" y="1388558"/>
              <a:ext cx="40210" cy="135214"/>
            </a:xfrm>
            <a:custGeom>
              <a:avLst/>
              <a:gdLst/>
              <a:ahLst/>
              <a:cxnLst/>
              <a:rect l="l" t="t" r="r" b="b"/>
              <a:pathLst>
                <a:path w="907" h="3050" extrusionOk="0">
                  <a:moveTo>
                    <a:pt x="1" y="1"/>
                  </a:moveTo>
                  <a:lnTo>
                    <a:pt x="582" y="3049"/>
                  </a:lnTo>
                  <a:lnTo>
                    <a:pt x="907" y="2785"/>
                  </a:lnTo>
                  <a:lnTo>
                    <a:pt x="1"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 name="Google Shape;2702;p50">
              <a:extLst>
                <a:ext uri="{FF2B5EF4-FFF2-40B4-BE49-F238E27FC236}">
                  <a16:creationId xmlns:a16="http://schemas.microsoft.com/office/drawing/2014/main" id="{1866E16C-C519-45FC-AC78-2407821C32BE}"/>
                </a:ext>
              </a:extLst>
            </p:cNvPr>
            <p:cNvSpPr/>
            <p:nvPr/>
          </p:nvSpPr>
          <p:spPr>
            <a:xfrm>
              <a:off x="6744762" y="1096634"/>
              <a:ext cx="19329" cy="91946"/>
            </a:xfrm>
            <a:custGeom>
              <a:avLst/>
              <a:gdLst/>
              <a:ahLst/>
              <a:cxnLst/>
              <a:rect l="l" t="t" r="r" b="b"/>
              <a:pathLst>
                <a:path w="436" h="2074" extrusionOk="0">
                  <a:moveTo>
                    <a:pt x="338" y="1"/>
                  </a:moveTo>
                  <a:cubicBezTo>
                    <a:pt x="184" y="682"/>
                    <a:pt x="70" y="1375"/>
                    <a:pt x="1" y="2069"/>
                  </a:cubicBezTo>
                  <a:lnTo>
                    <a:pt x="1" y="2069"/>
                  </a:lnTo>
                  <a:cubicBezTo>
                    <a:pt x="19" y="1895"/>
                    <a:pt x="154" y="1693"/>
                    <a:pt x="435" y="1452"/>
                  </a:cubicBezTo>
                  <a:lnTo>
                    <a:pt x="338" y="1"/>
                  </a:lnTo>
                  <a:close/>
                  <a:moveTo>
                    <a:pt x="1" y="2069"/>
                  </a:moveTo>
                  <a:cubicBezTo>
                    <a:pt x="1" y="2070"/>
                    <a:pt x="1" y="2072"/>
                    <a:pt x="0" y="2074"/>
                  </a:cubicBezTo>
                  <a:cubicBezTo>
                    <a:pt x="1" y="2072"/>
                    <a:pt x="1" y="2070"/>
                    <a:pt x="1" y="2069"/>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 name="Google Shape;2703;p50">
              <a:extLst>
                <a:ext uri="{FF2B5EF4-FFF2-40B4-BE49-F238E27FC236}">
                  <a16:creationId xmlns:a16="http://schemas.microsoft.com/office/drawing/2014/main" id="{97777F6D-DC86-4A2E-84B5-97A26B6D6077}"/>
                </a:ext>
              </a:extLst>
            </p:cNvPr>
            <p:cNvSpPr/>
            <p:nvPr/>
          </p:nvSpPr>
          <p:spPr>
            <a:xfrm>
              <a:off x="6211540" y="1884453"/>
              <a:ext cx="566791" cy="111275"/>
            </a:xfrm>
            <a:custGeom>
              <a:avLst/>
              <a:gdLst/>
              <a:ahLst/>
              <a:cxnLst/>
              <a:rect l="l" t="t" r="r" b="b"/>
              <a:pathLst>
                <a:path w="12785" h="2510" extrusionOk="0">
                  <a:moveTo>
                    <a:pt x="1" y="1"/>
                  </a:moveTo>
                  <a:cubicBezTo>
                    <a:pt x="1" y="1"/>
                    <a:pt x="1838" y="1891"/>
                    <a:pt x="5399" y="2403"/>
                  </a:cubicBezTo>
                  <a:cubicBezTo>
                    <a:pt x="5838" y="2477"/>
                    <a:pt x="6275" y="2509"/>
                    <a:pt x="6704" y="2509"/>
                  </a:cubicBezTo>
                  <a:cubicBezTo>
                    <a:pt x="9981" y="2509"/>
                    <a:pt x="12784" y="603"/>
                    <a:pt x="12784" y="602"/>
                  </a:cubicBezTo>
                  <a:lnTo>
                    <a:pt x="12784" y="602"/>
                  </a:lnTo>
                  <a:cubicBezTo>
                    <a:pt x="10737" y="1655"/>
                    <a:pt x="8724" y="2190"/>
                    <a:pt x="6746" y="2190"/>
                  </a:cubicBezTo>
                  <a:cubicBezTo>
                    <a:pt x="4449" y="2190"/>
                    <a:pt x="2200" y="1468"/>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 name="Google Shape;2704;p50">
              <a:extLst>
                <a:ext uri="{FF2B5EF4-FFF2-40B4-BE49-F238E27FC236}">
                  <a16:creationId xmlns:a16="http://schemas.microsoft.com/office/drawing/2014/main" id="{C7F14F86-3A5E-4114-814D-F757FEB95E7E}"/>
                </a:ext>
              </a:extLst>
            </p:cNvPr>
            <p:cNvSpPr/>
            <p:nvPr/>
          </p:nvSpPr>
          <p:spPr>
            <a:xfrm>
              <a:off x="5073633" y="1488216"/>
              <a:ext cx="228268" cy="249149"/>
            </a:xfrm>
            <a:custGeom>
              <a:avLst/>
              <a:gdLst/>
              <a:ahLst/>
              <a:cxnLst/>
              <a:rect l="l" t="t" r="r" b="b"/>
              <a:pathLst>
                <a:path w="5149" h="5620" extrusionOk="0">
                  <a:moveTo>
                    <a:pt x="2433" y="0"/>
                  </a:moveTo>
                  <a:cubicBezTo>
                    <a:pt x="2211" y="0"/>
                    <a:pt x="1996" y="208"/>
                    <a:pt x="1996" y="208"/>
                  </a:cubicBezTo>
                  <a:cubicBezTo>
                    <a:pt x="1925" y="182"/>
                    <a:pt x="1676" y="45"/>
                    <a:pt x="1412" y="45"/>
                  </a:cubicBezTo>
                  <a:cubicBezTo>
                    <a:pt x="1207" y="45"/>
                    <a:pt x="992" y="127"/>
                    <a:pt x="842" y="407"/>
                  </a:cubicBezTo>
                  <a:cubicBezTo>
                    <a:pt x="630" y="756"/>
                    <a:pt x="1057" y="1045"/>
                    <a:pt x="1057" y="1045"/>
                  </a:cubicBezTo>
                  <a:cubicBezTo>
                    <a:pt x="1057" y="1045"/>
                    <a:pt x="980" y="1024"/>
                    <a:pt x="872" y="1024"/>
                  </a:cubicBezTo>
                  <a:cubicBezTo>
                    <a:pt x="697" y="1024"/>
                    <a:pt x="441" y="1079"/>
                    <a:pt x="305" y="1366"/>
                  </a:cubicBezTo>
                  <a:cubicBezTo>
                    <a:pt x="85" y="1829"/>
                    <a:pt x="634" y="2138"/>
                    <a:pt x="634" y="2138"/>
                  </a:cubicBezTo>
                  <a:cubicBezTo>
                    <a:pt x="378" y="2142"/>
                    <a:pt x="159" y="2317"/>
                    <a:pt x="102" y="2565"/>
                  </a:cubicBezTo>
                  <a:cubicBezTo>
                    <a:pt x="20" y="2805"/>
                    <a:pt x="138" y="3065"/>
                    <a:pt x="370" y="3159"/>
                  </a:cubicBezTo>
                  <a:cubicBezTo>
                    <a:pt x="211" y="3252"/>
                    <a:pt x="98" y="3402"/>
                    <a:pt x="49" y="3581"/>
                  </a:cubicBezTo>
                  <a:cubicBezTo>
                    <a:pt x="16" y="3748"/>
                    <a:pt x="0" y="4236"/>
                    <a:pt x="1045" y="4715"/>
                  </a:cubicBezTo>
                  <a:cubicBezTo>
                    <a:pt x="1894" y="5382"/>
                    <a:pt x="2520" y="5545"/>
                    <a:pt x="2520" y="5545"/>
                  </a:cubicBezTo>
                  <a:cubicBezTo>
                    <a:pt x="2690" y="5596"/>
                    <a:pt x="2858" y="5619"/>
                    <a:pt x="3023" y="5619"/>
                  </a:cubicBezTo>
                  <a:cubicBezTo>
                    <a:pt x="4183" y="5619"/>
                    <a:pt x="5148" y="4439"/>
                    <a:pt x="4935" y="3321"/>
                  </a:cubicBezTo>
                  <a:cubicBezTo>
                    <a:pt x="4935" y="3321"/>
                    <a:pt x="4544" y="1358"/>
                    <a:pt x="4313" y="1094"/>
                  </a:cubicBezTo>
                  <a:cubicBezTo>
                    <a:pt x="3971" y="699"/>
                    <a:pt x="2894" y="61"/>
                    <a:pt x="2439" y="0"/>
                  </a:cubicBezTo>
                  <a:cubicBezTo>
                    <a:pt x="2437" y="0"/>
                    <a:pt x="2435" y="0"/>
                    <a:pt x="2433" y="0"/>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2705;p50">
              <a:extLst>
                <a:ext uri="{FF2B5EF4-FFF2-40B4-BE49-F238E27FC236}">
                  <a16:creationId xmlns:a16="http://schemas.microsoft.com/office/drawing/2014/main" id="{7BE4F2AE-CF16-4A6B-BD2C-585CF6BF3D77}"/>
                </a:ext>
              </a:extLst>
            </p:cNvPr>
            <p:cNvSpPr/>
            <p:nvPr/>
          </p:nvSpPr>
          <p:spPr>
            <a:xfrm>
              <a:off x="5106971" y="1494334"/>
              <a:ext cx="86182" cy="79001"/>
            </a:xfrm>
            <a:custGeom>
              <a:avLst/>
              <a:gdLst/>
              <a:ahLst/>
              <a:cxnLst/>
              <a:rect l="l" t="t" r="r" b="b"/>
              <a:pathLst>
                <a:path w="1944" h="1782" extrusionOk="0">
                  <a:moveTo>
                    <a:pt x="1081" y="1"/>
                  </a:moveTo>
                  <a:lnTo>
                    <a:pt x="0" y="1415"/>
                  </a:lnTo>
                  <a:lnTo>
                    <a:pt x="24" y="1448"/>
                  </a:lnTo>
                  <a:cubicBezTo>
                    <a:pt x="211" y="1659"/>
                    <a:pt x="427" y="1773"/>
                    <a:pt x="659" y="1781"/>
                  </a:cubicBezTo>
                  <a:cubicBezTo>
                    <a:pt x="667" y="1781"/>
                    <a:pt x="676" y="1781"/>
                    <a:pt x="685" y="1781"/>
                  </a:cubicBezTo>
                  <a:cubicBezTo>
                    <a:pt x="818" y="1781"/>
                    <a:pt x="947" y="1753"/>
                    <a:pt x="1065" y="1695"/>
                  </a:cubicBezTo>
                  <a:cubicBezTo>
                    <a:pt x="1346" y="1578"/>
                    <a:pt x="1565" y="1362"/>
                    <a:pt x="1654" y="1269"/>
                  </a:cubicBezTo>
                  <a:lnTo>
                    <a:pt x="1943" y="984"/>
                  </a:lnTo>
                  <a:lnTo>
                    <a:pt x="1943" y="984"/>
                  </a:lnTo>
                  <a:cubicBezTo>
                    <a:pt x="1939" y="984"/>
                    <a:pt x="1191" y="1683"/>
                    <a:pt x="663" y="1691"/>
                  </a:cubicBezTo>
                  <a:cubicBezTo>
                    <a:pt x="468" y="1679"/>
                    <a:pt x="289" y="1590"/>
                    <a:pt x="122" y="1415"/>
                  </a:cubicBezTo>
                  <a:lnTo>
                    <a:pt x="1244" y="70"/>
                  </a:lnTo>
                  <a:lnTo>
                    <a:pt x="1081"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 name="Google Shape;2706;p50">
              <a:extLst>
                <a:ext uri="{FF2B5EF4-FFF2-40B4-BE49-F238E27FC236}">
                  <a16:creationId xmlns:a16="http://schemas.microsoft.com/office/drawing/2014/main" id="{61432CDE-6C13-43FE-9D41-C387C01E4451}"/>
                </a:ext>
              </a:extLst>
            </p:cNvPr>
            <p:cNvSpPr/>
            <p:nvPr/>
          </p:nvSpPr>
          <p:spPr>
            <a:xfrm>
              <a:off x="5090036" y="1559546"/>
              <a:ext cx="98418" cy="127855"/>
            </a:xfrm>
            <a:custGeom>
              <a:avLst/>
              <a:gdLst/>
              <a:ahLst/>
              <a:cxnLst/>
              <a:rect l="l" t="t" r="r" b="b"/>
              <a:pathLst>
                <a:path w="2220" h="2884" extrusionOk="0">
                  <a:moveTo>
                    <a:pt x="0" y="1558"/>
                  </a:moveTo>
                  <a:cubicBezTo>
                    <a:pt x="9" y="1562"/>
                    <a:pt x="17" y="1567"/>
                    <a:pt x="26" y="1571"/>
                  </a:cubicBezTo>
                  <a:lnTo>
                    <a:pt x="26" y="1571"/>
                  </a:lnTo>
                  <a:cubicBezTo>
                    <a:pt x="17" y="1566"/>
                    <a:pt x="9" y="1562"/>
                    <a:pt x="0" y="1558"/>
                  </a:cubicBezTo>
                  <a:close/>
                  <a:moveTo>
                    <a:pt x="1728" y="1"/>
                  </a:moveTo>
                  <a:lnTo>
                    <a:pt x="1687" y="82"/>
                  </a:lnTo>
                  <a:cubicBezTo>
                    <a:pt x="1703" y="94"/>
                    <a:pt x="2114" y="290"/>
                    <a:pt x="1996" y="757"/>
                  </a:cubicBezTo>
                  <a:cubicBezTo>
                    <a:pt x="1927" y="1029"/>
                    <a:pt x="1764" y="1102"/>
                    <a:pt x="1719" y="1123"/>
                  </a:cubicBezTo>
                  <a:cubicBezTo>
                    <a:pt x="1134" y="940"/>
                    <a:pt x="642" y="777"/>
                    <a:pt x="264" y="533"/>
                  </a:cubicBezTo>
                  <a:lnTo>
                    <a:pt x="264" y="533"/>
                  </a:lnTo>
                  <a:cubicBezTo>
                    <a:pt x="707" y="826"/>
                    <a:pt x="1191" y="1054"/>
                    <a:pt x="1699" y="1212"/>
                  </a:cubicBezTo>
                  <a:cubicBezTo>
                    <a:pt x="1821" y="1314"/>
                    <a:pt x="1862" y="1480"/>
                    <a:pt x="1809" y="1631"/>
                  </a:cubicBezTo>
                  <a:cubicBezTo>
                    <a:pt x="1764" y="1798"/>
                    <a:pt x="1650" y="1932"/>
                    <a:pt x="1496" y="2005"/>
                  </a:cubicBezTo>
                  <a:cubicBezTo>
                    <a:pt x="966" y="1909"/>
                    <a:pt x="459" y="1790"/>
                    <a:pt x="26" y="1571"/>
                  </a:cubicBezTo>
                  <a:lnTo>
                    <a:pt x="26" y="1571"/>
                  </a:lnTo>
                  <a:cubicBezTo>
                    <a:pt x="461" y="1793"/>
                    <a:pt x="929" y="1995"/>
                    <a:pt x="1463" y="2090"/>
                  </a:cubicBezTo>
                  <a:cubicBezTo>
                    <a:pt x="1488" y="2188"/>
                    <a:pt x="1549" y="2545"/>
                    <a:pt x="1154" y="2720"/>
                  </a:cubicBezTo>
                  <a:lnTo>
                    <a:pt x="1150" y="2720"/>
                  </a:lnTo>
                  <a:cubicBezTo>
                    <a:pt x="1018" y="2777"/>
                    <a:pt x="872" y="2797"/>
                    <a:pt x="730" y="2797"/>
                  </a:cubicBezTo>
                  <a:cubicBezTo>
                    <a:pt x="359" y="2797"/>
                    <a:pt x="15" y="2659"/>
                    <a:pt x="12" y="2659"/>
                  </a:cubicBezTo>
                  <a:lnTo>
                    <a:pt x="12" y="2663"/>
                  </a:lnTo>
                  <a:cubicBezTo>
                    <a:pt x="30" y="2675"/>
                    <a:pt x="438" y="2883"/>
                    <a:pt x="832" y="2883"/>
                  </a:cubicBezTo>
                  <a:cubicBezTo>
                    <a:pt x="970" y="2883"/>
                    <a:pt x="1106" y="2858"/>
                    <a:pt x="1223" y="2789"/>
                  </a:cubicBezTo>
                  <a:cubicBezTo>
                    <a:pt x="1679" y="2525"/>
                    <a:pt x="1606" y="2228"/>
                    <a:pt x="1557" y="2074"/>
                  </a:cubicBezTo>
                  <a:cubicBezTo>
                    <a:pt x="1638" y="2033"/>
                    <a:pt x="1866" y="1903"/>
                    <a:pt x="1935" y="1663"/>
                  </a:cubicBezTo>
                  <a:cubicBezTo>
                    <a:pt x="2008" y="1424"/>
                    <a:pt x="1870" y="1261"/>
                    <a:pt x="1801" y="1184"/>
                  </a:cubicBezTo>
                  <a:cubicBezTo>
                    <a:pt x="1886" y="1139"/>
                    <a:pt x="2024" y="1029"/>
                    <a:pt x="2089" y="777"/>
                  </a:cubicBezTo>
                  <a:cubicBezTo>
                    <a:pt x="2219" y="241"/>
                    <a:pt x="1732" y="1"/>
                    <a:pt x="1728"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 name="Google Shape;2707;p50">
              <a:extLst>
                <a:ext uri="{FF2B5EF4-FFF2-40B4-BE49-F238E27FC236}">
                  <a16:creationId xmlns:a16="http://schemas.microsoft.com/office/drawing/2014/main" id="{0D88D19F-D16C-42CB-B7E0-7AAAAA2C772A}"/>
                </a:ext>
              </a:extLst>
            </p:cNvPr>
            <p:cNvSpPr/>
            <p:nvPr/>
          </p:nvSpPr>
          <p:spPr>
            <a:xfrm>
              <a:off x="5158661" y="1537956"/>
              <a:ext cx="64193" cy="101654"/>
            </a:xfrm>
            <a:custGeom>
              <a:avLst/>
              <a:gdLst/>
              <a:ahLst/>
              <a:cxnLst/>
              <a:rect l="l" t="t" r="r" b="b"/>
              <a:pathLst>
                <a:path w="1448" h="2293" extrusionOk="0">
                  <a:moveTo>
                    <a:pt x="777" y="0"/>
                  </a:moveTo>
                  <a:lnTo>
                    <a:pt x="553" y="187"/>
                  </a:lnTo>
                  <a:cubicBezTo>
                    <a:pt x="549" y="203"/>
                    <a:pt x="1" y="1496"/>
                    <a:pt x="1448" y="2293"/>
                  </a:cubicBezTo>
                  <a:cubicBezTo>
                    <a:pt x="175" y="1321"/>
                    <a:pt x="753" y="57"/>
                    <a:pt x="777"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3" name="Google Shape;2708;p50">
              <a:extLst>
                <a:ext uri="{FF2B5EF4-FFF2-40B4-BE49-F238E27FC236}">
                  <a16:creationId xmlns:a16="http://schemas.microsoft.com/office/drawing/2014/main" id="{798976DA-354C-41BA-92F6-4BA88D92C4E5}"/>
                </a:ext>
              </a:extLst>
            </p:cNvPr>
            <p:cNvSpPr/>
            <p:nvPr/>
          </p:nvSpPr>
          <p:spPr>
            <a:xfrm>
              <a:off x="5240276" y="1658672"/>
              <a:ext cx="43136" cy="71420"/>
            </a:xfrm>
            <a:custGeom>
              <a:avLst/>
              <a:gdLst/>
              <a:ahLst/>
              <a:cxnLst/>
              <a:rect l="l" t="t" r="r" b="b"/>
              <a:pathLst>
                <a:path w="973" h="1611" extrusionOk="0">
                  <a:moveTo>
                    <a:pt x="960" y="1"/>
                  </a:moveTo>
                  <a:cubicBezTo>
                    <a:pt x="960" y="1"/>
                    <a:pt x="858" y="1200"/>
                    <a:pt x="1" y="1610"/>
                  </a:cubicBezTo>
                  <a:lnTo>
                    <a:pt x="464" y="1610"/>
                  </a:lnTo>
                  <a:cubicBezTo>
                    <a:pt x="826" y="1175"/>
                    <a:pt x="972" y="626"/>
                    <a:pt x="960"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 name="Google Shape;2709;p50">
              <a:extLst>
                <a:ext uri="{FF2B5EF4-FFF2-40B4-BE49-F238E27FC236}">
                  <a16:creationId xmlns:a16="http://schemas.microsoft.com/office/drawing/2014/main" id="{74C28491-BD75-431E-8184-865AD415FBE6}"/>
                </a:ext>
              </a:extLst>
            </p:cNvPr>
            <p:cNvSpPr/>
            <p:nvPr/>
          </p:nvSpPr>
          <p:spPr>
            <a:xfrm>
              <a:off x="7270935" y="269892"/>
              <a:ext cx="249415" cy="365965"/>
            </a:xfrm>
            <a:custGeom>
              <a:avLst/>
              <a:gdLst/>
              <a:ahLst/>
              <a:cxnLst/>
              <a:rect l="l" t="t" r="r" b="b"/>
              <a:pathLst>
                <a:path w="5626" h="8255" extrusionOk="0">
                  <a:moveTo>
                    <a:pt x="3390" y="0"/>
                  </a:moveTo>
                  <a:cubicBezTo>
                    <a:pt x="3224" y="0"/>
                    <a:pt x="3048" y="78"/>
                    <a:pt x="2943" y="249"/>
                  </a:cubicBezTo>
                  <a:cubicBezTo>
                    <a:pt x="2415" y="907"/>
                    <a:pt x="1712" y="3623"/>
                    <a:pt x="1447" y="3830"/>
                  </a:cubicBezTo>
                  <a:cubicBezTo>
                    <a:pt x="1429" y="3844"/>
                    <a:pt x="1410" y="3851"/>
                    <a:pt x="1392" y="3851"/>
                  </a:cubicBezTo>
                  <a:cubicBezTo>
                    <a:pt x="1154" y="3851"/>
                    <a:pt x="866" y="2799"/>
                    <a:pt x="360" y="2799"/>
                  </a:cubicBezTo>
                  <a:cubicBezTo>
                    <a:pt x="327" y="2799"/>
                    <a:pt x="292" y="2804"/>
                    <a:pt x="256" y="2814"/>
                  </a:cubicBezTo>
                  <a:cubicBezTo>
                    <a:pt x="0" y="2891"/>
                    <a:pt x="488" y="4757"/>
                    <a:pt x="1029" y="5948"/>
                  </a:cubicBezTo>
                  <a:cubicBezTo>
                    <a:pt x="1175" y="7156"/>
                    <a:pt x="2264" y="8254"/>
                    <a:pt x="3186" y="8254"/>
                  </a:cubicBezTo>
                  <a:cubicBezTo>
                    <a:pt x="3545" y="8254"/>
                    <a:pt x="3879" y="8087"/>
                    <a:pt x="4122" y="7695"/>
                  </a:cubicBezTo>
                  <a:cubicBezTo>
                    <a:pt x="5378" y="6122"/>
                    <a:pt x="5545" y="3862"/>
                    <a:pt x="5545" y="2887"/>
                  </a:cubicBezTo>
                  <a:cubicBezTo>
                    <a:pt x="5625" y="2170"/>
                    <a:pt x="5424" y="1912"/>
                    <a:pt x="5203" y="1912"/>
                  </a:cubicBezTo>
                  <a:cubicBezTo>
                    <a:pt x="5146" y="1912"/>
                    <a:pt x="5088" y="1929"/>
                    <a:pt x="5032" y="1960"/>
                  </a:cubicBezTo>
                  <a:cubicBezTo>
                    <a:pt x="5274" y="1381"/>
                    <a:pt x="5023" y="1004"/>
                    <a:pt x="4706" y="1004"/>
                  </a:cubicBezTo>
                  <a:cubicBezTo>
                    <a:pt x="4634" y="1004"/>
                    <a:pt x="4558" y="1024"/>
                    <a:pt x="4484" y="1066"/>
                  </a:cubicBezTo>
                  <a:cubicBezTo>
                    <a:pt x="4717" y="476"/>
                    <a:pt x="4416" y="187"/>
                    <a:pt x="4127" y="187"/>
                  </a:cubicBezTo>
                  <a:cubicBezTo>
                    <a:pt x="3999" y="187"/>
                    <a:pt x="3872" y="244"/>
                    <a:pt x="3797" y="359"/>
                  </a:cubicBezTo>
                  <a:cubicBezTo>
                    <a:pt x="3797" y="130"/>
                    <a:pt x="3602" y="0"/>
                    <a:pt x="3390" y="0"/>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 name="Google Shape;2710;p50">
              <a:extLst>
                <a:ext uri="{FF2B5EF4-FFF2-40B4-BE49-F238E27FC236}">
                  <a16:creationId xmlns:a16="http://schemas.microsoft.com/office/drawing/2014/main" id="{0CACBC03-FC14-40C9-B7B3-BAEDFC6A2BD4}"/>
                </a:ext>
              </a:extLst>
            </p:cNvPr>
            <p:cNvSpPr/>
            <p:nvPr/>
          </p:nvSpPr>
          <p:spPr>
            <a:xfrm>
              <a:off x="7331670" y="427225"/>
              <a:ext cx="64903" cy="87069"/>
            </a:xfrm>
            <a:custGeom>
              <a:avLst/>
              <a:gdLst/>
              <a:ahLst/>
              <a:cxnLst/>
              <a:rect l="l" t="t" r="r" b="b"/>
              <a:pathLst>
                <a:path w="1464" h="1964" extrusionOk="0">
                  <a:moveTo>
                    <a:pt x="236" y="0"/>
                  </a:moveTo>
                  <a:cubicBezTo>
                    <a:pt x="126" y="256"/>
                    <a:pt x="61" y="281"/>
                    <a:pt x="0" y="293"/>
                  </a:cubicBezTo>
                  <a:cubicBezTo>
                    <a:pt x="0" y="293"/>
                    <a:pt x="1114" y="387"/>
                    <a:pt x="1463" y="1964"/>
                  </a:cubicBezTo>
                  <a:cubicBezTo>
                    <a:pt x="1382" y="1053"/>
                    <a:pt x="1114" y="322"/>
                    <a:pt x="236"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 name="Google Shape;2711;p50">
              <a:extLst>
                <a:ext uri="{FF2B5EF4-FFF2-40B4-BE49-F238E27FC236}">
                  <a16:creationId xmlns:a16="http://schemas.microsoft.com/office/drawing/2014/main" id="{30070654-6A81-403B-B136-BDB848EDB225}"/>
                </a:ext>
              </a:extLst>
            </p:cNvPr>
            <p:cNvSpPr/>
            <p:nvPr/>
          </p:nvSpPr>
          <p:spPr>
            <a:xfrm>
              <a:off x="7395818" y="285762"/>
              <a:ext cx="43623" cy="112117"/>
            </a:xfrm>
            <a:custGeom>
              <a:avLst/>
              <a:gdLst/>
              <a:ahLst/>
              <a:cxnLst/>
              <a:rect l="l" t="t" r="r" b="b"/>
              <a:pathLst>
                <a:path w="984" h="2529" extrusionOk="0">
                  <a:moveTo>
                    <a:pt x="984" y="1"/>
                  </a:moveTo>
                  <a:lnTo>
                    <a:pt x="0" y="2435"/>
                  </a:lnTo>
                  <a:lnTo>
                    <a:pt x="151" y="2529"/>
                  </a:lnTo>
                  <a:lnTo>
                    <a:pt x="984"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2712;p50">
              <a:extLst>
                <a:ext uri="{FF2B5EF4-FFF2-40B4-BE49-F238E27FC236}">
                  <a16:creationId xmlns:a16="http://schemas.microsoft.com/office/drawing/2014/main" id="{CC49736D-0C45-468C-9FBB-94560CCC4C0C}"/>
                </a:ext>
              </a:extLst>
            </p:cNvPr>
            <p:cNvSpPr/>
            <p:nvPr/>
          </p:nvSpPr>
          <p:spPr>
            <a:xfrm>
              <a:off x="7430574" y="317105"/>
              <a:ext cx="39146" cy="103472"/>
            </a:xfrm>
            <a:custGeom>
              <a:avLst/>
              <a:gdLst/>
              <a:ahLst/>
              <a:cxnLst/>
              <a:rect l="l" t="t" r="r" b="b"/>
              <a:pathLst>
                <a:path w="883" h="2334" extrusionOk="0">
                  <a:moveTo>
                    <a:pt x="883" y="1"/>
                  </a:moveTo>
                  <a:lnTo>
                    <a:pt x="1" y="2253"/>
                  </a:lnTo>
                  <a:lnTo>
                    <a:pt x="131" y="2334"/>
                  </a:lnTo>
                  <a:lnTo>
                    <a:pt x="883"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2713;p50">
              <a:extLst>
                <a:ext uri="{FF2B5EF4-FFF2-40B4-BE49-F238E27FC236}">
                  <a16:creationId xmlns:a16="http://schemas.microsoft.com/office/drawing/2014/main" id="{366879F8-B3A5-4110-A0E1-095607B9F22F}"/>
                </a:ext>
              </a:extLst>
            </p:cNvPr>
            <p:cNvSpPr/>
            <p:nvPr/>
          </p:nvSpPr>
          <p:spPr>
            <a:xfrm>
              <a:off x="7461207" y="356604"/>
              <a:ext cx="33737" cy="91946"/>
            </a:xfrm>
            <a:custGeom>
              <a:avLst/>
              <a:gdLst/>
              <a:ahLst/>
              <a:cxnLst/>
              <a:rect l="l" t="t" r="r" b="b"/>
              <a:pathLst>
                <a:path w="761" h="2074" extrusionOk="0">
                  <a:moveTo>
                    <a:pt x="761" y="0"/>
                  </a:moveTo>
                  <a:lnTo>
                    <a:pt x="1" y="2000"/>
                  </a:lnTo>
                  <a:lnTo>
                    <a:pt x="119" y="2073"/>
                  </a:lnTo>
                  <a:lnTo>
                    <a:pt x="761"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 name="Google Shape;2714;p50">
              <a:extLst>
                <a:ext uri="{FF2B5EF4-FFF2-40B4-BE49-F238E27FC236}">
                  <a16:creationId xmlns:a16="http://schemas.microsoft.com/office/drawing/2014/main" id="{E90FE52D-533F-4C39-8BC8-48F220AFEBCF}"/>
                </a:ext>
              </a:extLst>
            </p:cNvPr>
            <p:cNvSpPr/>
            <p:nvPr/>
          </p:nvSpPr>
          <p:spPr>
            <a:xfrm>
              <a:off x="7371480" y="385420"/>
              <a:ext cx="110521" cy="90128"/>
            </a:xfrm>
            <a:custGeom>
              <a:avLst/>
              <a:gdLst/>
              <a:ahLst/>
              <a:cxnLst/>
              <a:rect l="l" t="t" r="r" b="b"/>
              <a:pathLst>
                <a:path w="2493" h="2033" extrusionOk="0">
                  <a:moveTo>
                    <a:pt x="0" y="0"/>
                  </a:moveTo>
                  <a:lnTo>
                    <a:pt x="0" y="0"/>
                  </a:lnTo>
                  <a:cubicBezTo>
                    <a:pt x="740" y="212"/>
                    <a:pt x="2021" y="1118"/>
                    <a:pt x="2492" y="2033"/>
                  </a:cubicBezTo>
                  <a:cubicBezTo>
                    <a:pt x="2285" y="1147"/>
                    <a:pt x="870" y="57"/>
                    <a:pt x="0"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 name="Google Shape;2715;p50">
              <a:extLst>
                <a:ext uri="{FF2B5EF4-FFF2-40B4-BE49-F238E27FC236}">
                  <a16:creationId xmlns:a16="http://schemas.microsoft.com/office/drawing/2014/main" id="{B9E4F28B-BE80-48FE-B108-A984A1703DE5}"/>
                </a:ext>
              </a:extLst>
            </p:cNvPr>
            <p:cNvSpPr/>
            <p:nvPr/>
          </p:nvSpPr>
          <p:spPr>
            <a:xfrm>
              <a:off x="7364653" y="600030"/>
              <a:ext cx="69779" cy="45263"/>
            </a:xfrm>
            <a:custGeom>
              <a:avLst/>
              <a:gdLst/>
              <a:ahLst/>
              <a:cxnLst/>
              <a:rect l="l" t="t" r="r" b="b"/>
              <a:pathLst>
                <a:path w="1574" h="1021" extrusionOk="0">
                  <a:moveTo>
                    <a:pt x="0" y="0"/>
                  </a:moveTo>
                  <a:cubicBezTo>
                    <a:pt x="289" y="635"/>
                    <a:pt x="691" y="1021"/>
                    <a:pt x="1268" y="1021"/>
                  </a:cubicBezTo>
                  <a:lnTo>
                    <a:pt x="1573" y="667"/>
                  </a:lnTo>
                  <a:lnTo>
                    <a:pt x="1573" y="667"/>
                  </a:lnTo>
                  <a:cubicBezTo>
                    <a:pt x="1415" y="739"/>
                    <a:pt x="1264" y="773"/>
                    <a:pt x="1119" y="773"/>
                  </a:cubicBezTo>
                  <a:cubicBezTo>
                    <a:pt x="696" y="773"/>
                    <a:pt x="327" y="485"/>
                    <a:pt x="0"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 name="Google Shape;2716;p50">
              <a:extLst>
                <a:ext uri="{FF2B5EF4-FFF2-40B4-BE49-F238E27FC236}">
                  <a16:creationId xmlns:a16="http://schemas.microsoft.com/office/drawing/2014/main" id="{AA0EC406-E732-44AD-9285-66010E6032F4}"/>
                </a:ext>
              </a:extLst>
            </p:cNvPr>
            <p:cNvSpPr/>
            <p:nvPr/>
          </p:nvSpPr>
          <p:spPr>
            <a:xfrm>
              <a:off x="6958485" y="826166"/>
              <a:ext cx="48145" cy="52312"/>
            </a:xfrm>
            <a:custGeom>
              <a:avLst/>
              <a:gdLst/>
              <a:ahLst/>
              <a:cxnLst/>
              <a:rect l="l" t="t" r="r" b="b"/>
              <a:pathLst>
                <a:path w="1086" h="1180" extrusionOk="0">
                  <a:moveTo>
                    <a:pt x="431" y="1"/>
                  </a:moveTo>
                  <a:lnTo>
                    <a:pt x="0" y="86"/>
                  </a:lnTo>
                  <a:lnTo>
                    <a:pt x="1085" y="1179"/>
                  </a:lnTo>
                  <a:lnTo>
                    <a:pt x="431"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 name="Google Shape;2717;p50">
              <a:extLst>
                <a:ext uri="{FF2B5EF4-FFF2-40B4-BE49-F238E27FC236}">
                  <a16:creationId xmlns:a16="http://schemas.microsoft.com/office/drawing/2014/main" id="{76597547-7E17-48A9-809B-956ADAC9330A}"/>
                </a:ext>
              </a:extLst>
            </p:cNvPr>
            <p:cNvSpPr/>
            <p:nvPr/>
          </p:nvSpPr>
          <p:spPr>
            <a:xfrm>
              <a:off x="5705582" y="1520445"/>
              <a:ext cx="26334" cy="62775"/>
            </a:xfrm>
            <a:custGeom>
              <a:avLst/>
              <a:gdLst/>
              <a:ahLst/>
              <a:cxnLst/>
              <a:rect l="l" t="t" r="r" b="b"/>
              <a:pathLst>
                <a:path w="594" h="1416" extrusionOk="0">
                  <a:moveTo>
                    <a:pt x="264" y="1"/>
                  </a:moveTo>
                  <a:lnTo>
                    <a:pt x="0" y="298"/>
                  </a:lnTo>
                  <a:lnTo>
                    <a:pt x="594" y="1415"/>
                  </a:lnTo>
                  <a:lnTo>
                    <a:pt x="264"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 name="Google Shape;2718;p50">
              <a:extLst>
                <a:ext uri="{FF2B5EF4-FFF2-40B4-BE49-F238E27FC236}">
                  <a16:creationId xmlns:a16="http://schemas.microsoft.com/office/drawing/2014/main" id="{08048E4E-1AFB-4A10-99F2-1526B745CE3D}"/>
                </a:ext>
              </a:extLst>
            </p:cNvPr>
            <p:cNvSpPr/>
            <p:nvPr/>
          </p:nvSpPr>
          <p:spPr>
            <a:xfrm>
              <a:off x="6114055" y="954329"/>
              <a:ext cx="347301" cy="364236"/>
            </a:xfrm>
            <a:custGeom>
              <a:avLst/>
              <a:gdLst/>
              <a:ahLst/>
              <a:cxnLst/>
              <a:rect l="l" t="t" r="r" b="b"/>
              <a:pathLst>
                <a:path w="7834" h="8216" extrusionOk="0">
                  <a:moveTo>
                    <a:pt x="5504" y="0"/>
                  </a:moveTo>
                  <a:cubicBezTo>
                    <a:pt x="4781" y="0"/>
                    <a:pt x="3933" y="196"/>
                    <a:pt x="3066" y="597"/>
                  </a:cubicBezTo>
                  <a:cubicBezTo>
                    <a:pt x="1098" y="1512"/>
                    <a:pt x="1" y="3040"/>
                    <a:pt x="517" y="4158"/>
                  </a:cubicBezTo>
                  <a:cubicBezTo>
                    <a:pt x="842" y="4865"/>
                    <a:pt x="4219" y="8215"/>
                    <a:pt x="5848" y="8215"/>
                  </a:cubicBezTo>
                  <a:cubicBezTo>
                    <a:pt x="5968" y="8215"/>
                    <a:pt x="6080" y="8197"/>
                    <a:pt x="6179" y="8157"/>
                  </a:cubicBezTo>
                  <a:cubicBezTo>
                    <a:pt x="7622" y="7588"/>
                    <a:pt x="7834" y="1808"/>
                    <a:pt x="7443" y="951"/>
                  </a:cubicBezTo>
                  <a:cubicBezTo>
                    <a:pt x="7151" y="323"/>
                    <a:pt x="6430" y="0"/>
                    <a:pt x="55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 name="Google Shape;2719;p50">
              <a:extLst>
                <a:ext uri="{FF2B5EF4-FFF2-40B4-BE49-F238E27FC236}">
                  <a16:creationId xmlns:a16="http://schemas.microsoft.com/office/drawing/2014/main" id="{8B6C9909-1154-4575-A63C-F74CF7EFBED6}"/>
                </a:ext>
              </a:extLst>
            </p:cNvPr>
            <p:cNvSpPr/>
            <p:nvPr/>
          </p:nvSpPr>
          <p:spPr>
            <a:xfrm>
              <a:off x="6139678" y="976318"/>
              <a:ext cx="301683" cy="303190"/>
            </a:xfrm>
            <a:custGeom>
              <a:avLst/>
              <a:gdLst/>
              <a:ahLst/>
              <a:cxnLst/>
              <a:rect l="l" t="t" r="r" b="b"/>
              <a:pathLst>
                <a:path w="6805" h="6839" extrusionOk="0">
                  <a:moveTo>
                    <a:pt x="4936" y="0"/>
                  </a:moveTo>
                  <a:cubicBezTo>
                    <a:pt x="4281" y="0"/>
                    <a:pt x="3490" y="182"/>
                    <a:pt x="2699" y="548"/>
                  </a:cubicBezTo>
                  <a:cubicBezTo>
                    <a:pt x="1032" y="1321"/>
                    <a:pt x="0" y="2621"/>
                    <a:pt x="386" y="3459"/>
                  </a:cubicBezTo>
                  <a:cubicBezTo>
                    <a:pt x="744" y="4235"/>
                    <a:pt x="3631" y="6838"/>
                    <a:pt x="4944" y="6838"/>
                  </a:cubicBezTo>
                  <a:cubicBezTo>
                    <a:pt x="5048" y="6838"/>
                    <a:pt x="5141" y="6822"/>
                    <a:pt x="5223" y="6788"/>
                  </a:cubicBezTo>
                  <a:cubicBezTo>
                    <a:pt x="6345" y="6312"/>
                    <a:pt x="6804" y="1503"/>
                    <a:pt x="6418" y="662"/>
                  </a:cubicBezTo>
                  <a:cubicBezTo>
                    <a:pt x="6215" y="222"/>
                    <a:pt x="5659" y="0"/>
                    <a:pt x="493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Google Shape;2720;p50">
              <a:extLst>
                <a:ext uri="{FF2B5EF4-FFF2-40B4-BE49-F238E27FC236}">
                  <a16:creationId xmlns:a16="http://schemas.microsoft.com/office/drawing/2014/main" id="{CCF8D455-B952-4E43-96B5-F185A0B59F60}"/>
                </a:ext>
              </a:extLst>
            </p:cNvPr>
            <p:cNvSpPr/>
            <p:nvPr/>
          </p:nvSpPr>
          <p:spPr>
            <a:xfrm>
              <a:off x="6132630" y="878079"/>
              <a:ext cx="276058" cy="257217"/>
            </a:xfrm>
            <a:custGeom>
              <a:avLst/>
              <a:gdLst/>
              <a:ahLst/>
              <a:cxnLst/>
              <a:rect l="l" t="t" r="r" b="b"/>
              <a:pathLst>
                <a:path w="6227" h="5802" extrusionOk="0">
                  <a:moveTo>
                    <a:pt x="5171" y="0"/>
                  </a:moveTo>
                  <a:lnTo>
                    <a:pt x="0" y="2573"/>
                  </a:lnTo>
                  <a:lnTo>
                    <a:pt x="943" y="4943"/>
                  </a:lnTo>
                  <a:cubicBezTo>
                    <a:pt x="1147" y="5447"/>
                    <a:pt x="1630" y="5784"/>
                    <a:pt x="2175" y="5801"/>
                  </a:cubicBezTo>
                  <a:cubicBezTo>
                    <a:pt x="2210" y="5802"/>
                    <a:pt x="2245" y="5802"/>
                    <a:pt x="2279" y="5802"/>
                  </a:cubicBezTo>
                  <a:cubicBezTo>
                    <a:pt x="4478" y="5802"/>
                    <a:pt x="6226" y="3910"/>
                    <a:pt x="5890" y="2585"/>
                  </a:cubicBezTo>
                  <a:lnTo>
                    <a:pt x="5171" y="0"/>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 name="Google Shape;2721;p50">
              <a:extLst>
                <a:ext uri="{FF2B5EF4-FFF2-40B4-BE49-F238E27FC236}">
                  <a16:creationId xmlns:a16="http://schemas.microsoft.com/office/drawing/2014/main" id="{6E224F3D-823D-43EE-AAC4-2548F1C884BB}"/>
                </a:ext>
              </a:extLst>
            </p:cNvPr>
            <p:cNvSpPr/>
            <p:nvPr/>
          </p:nvSpPr>
          <p:spPr>
            <a:xfrm>
              <a:off x="6347239" y="791942"/>
              <a:ext cx="59893" cy="104713"/>
            </a:xfrm>
            <a:custGeom>
              <a:avLst/>
              <a:gdLst/>
              <a:ahLst/>
              <a:cxnLst/>
              <a:rect l="l" t="t" r="r" b="b"/>
              <a:pathLst>
                <a:path w="1351" h="2362" extrusionOk="0">
                  <a:moveTo>
                    <a:pt x="1021" y="0"/>
                  </a:moveTo>
                  <a:lnTo>
                    <a:pt x="1" y="752"/>
                  </a:lnTo>
                  <a:lnTo>
                    <a:pt x="220" y="1773"/>
                  </a:lnTo>
                  <a:lnTo>
                    <a:pt x="480" y="2362"/>
                  </a:lnTo>
                  <a:cubicBezTo>
                    <a:pt x="907" y="1894"/>
                    <a:pt x="1350" y="785"/>
                    <a:pt x="1021"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 name="Google Shape;2722;p50">
              <a:extLst>
                <a:ext uri="{FF2B5EF4-FFF2-40B4-BE49-F238E27FC236}">
                  <a16:creationId xmlns:a16="http://schemas.microsoft.com/office/drawing/2014/main" id="{60DFA5C4-154A-466C-92E5-E70865526C76}"/>
                </a:ext>
              </a:extLst>
            </p:cNvPr>
            <p:cNvSpPr/>
            <p:nvPr/>
          </p:nvSpPr>
          <p:spPr>
            <a:xfrm>
              <a:off x="6015328" y="592627"/>
              <a:ext cx="405465" cy="443990"/>
            </a:xfrm>
            <a:custGeom>
              <a:avLst/>
              <a:gdLst/>
              <a:ahLst/>
              <a:cxnLst/>
              <a:rect l="l" t="t" r="r" b="b"/>
              <a:pathLst>
                <a:path w="9146" h="10015" extrusionOk="0">
                  <a:moveTo>
                    <a:pt x="3902" y="1"/>
                  </a:moveTo>
                  <a:lnTo>
                    <a:pt x="1821" y="1204"/>
                  </a:lnTo>
                  <a:lnTo>
                    <a:pt x="0" y="2098"/>
                  </a:lnTo>
                  <a:lnTo>
                    <a:pt x="17" y="3273"/>
                  </a:lnTo>
                  <a:cubicBezTo>
                    <a:pt x="17" y="3273"/>
                    <a:pt x="431" y="5021"/>
                    <a:pt x="797" y="6289"/>
                  </a:cubicBezTo>
                  <a:cubicBezTo>
                    <a:pt x="1110" y="7358"/>
                    <a:pt x="1679" y="8459"/>
                    <a:pt x="2407" y="9305"/>
                  </a:cubicBezTo>
                  <a:cubicBezTo>
                    <a:pt x="2758" y="9706"/>
                    <a:pt x="3221" y="10014"/>
                    <a:pt x="3760" y="10014"/>
                  </a:cubicBezTo>
                  <a:cubicBezTo>
                    <a:pt x="3827" y="10014"/>
                    <a:pt x="3895" y="10010"/>
                    <a:pt x="3963" y="10000"/>
                  </a:cubicBezTo>
                  <a:cubicBezTo>
                    <a:pt x="4744" y="9882"/>
                    <a:pt x="5455" y="9516"/>
                    <a:pt x="6106" y="9081"/>
                  </a:cubicBezTo>
                  <a:cubicBezTo>
                    <a:pt x="6902" y="8557"/>
                    <a:pt x="7646" y="7833"/>
                    <a:pt x="7951" y="6911"/>
                  </a:cubicBezTo>
                  <a:cubicBezTo>
                    <a:pt x="8024" y="6683"/>
                    <a:pt x="8069" y="6447"/>
                    <a:pt x="8081" y="6208"/>
                  </a:cubicBezTo>
                  <a:cubicBezTo>
                    <a:pt x="8085" y="6082"/>
                    <a:pt x="8081" y="5960"/>
                    <a:pt x="8069" y="5834"/>
                  </a:cubicBezTo>
                  <a:cubicBezTo>
                    <a:pt x="8065" y="5797"/>
                    <a:pt x="7988" y="5472"/>
                    <a:pt x="8004" y="5464"/>
                  </a:cubicBezTo>
                  <a:cubicBezTo>
                    <a:pt x="9146" y="4634"/>
                    <a:pt x="8588" y="2638"/>
                    <a:pt x="7785" y="2638"/>
                  </a:cubicBezTo>
                  <a:cubicBezTo>
                    <a:pt x="7605" y="2638"/>
                    <a:pt x="7412" y="2739"/>
                    <a:pt x="7223" y="2976"/>
                  </a:cubicBezTo>
                  <a:lnTo>
                    <a:pt x="6488" y="1074"/>
                  </a:lnTo>
                  <a:lnTo>
                    <a:pt x="3902"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 name="Google Shape;2723;p50">
              <a:extLst>
                <a:ext uri="{FF2B5EF4-FFF2-40B4-BE49-F238E27FC236}">
                  <a16:creationId xmlns:a16="http://schemas.microsoft.com/office/drawing/2014/main" id="{471E62E2-E2DF-4042-A08A-1BFA503F3CCA}"/>
                </a:ext>
              </a:extLst>
            </p:cNvPr>
            <p:cNvSpPr/>
            <p:nvPr/>
          </p:nvSpPr>
          <p:spPr>
            <a:xfrm>
              <a:off x="5944308" y="521829"/>
              <a:ext cx="426966" cy="325667"/>
            </a:xfrm>
            <a:custGeom>
              <a:avLst/>
              <a:gdLst/>
              <a:ahLst/>
              <a:cxnLst/>
              <a:rect l="l" t="t" r="r" b="b"/>
              <a:pathLst>
                <a:path w="9631" h="7346" extrusionOk="0">
                  <a:moveTo>
                    <a:pt x="5332" y="0"/>
                  </a:moveTo>
                  <a:cubicBezTo>
                    <a:pt x="5025" y="0"/>
                    <a:pt x="4715" y="62"/>
                    <a:pt x="4383" y="200"/>
                  </a:cubicBezTo>
                  <a:cubicBezTo>
                    <a:pt x="4212" y="269"/>
                    <a:pt x="3777" y="626"/>
                    <a:pt x="3598" y="663"/>
                  </a:cubicBezTo>
                  <a:cubicBezTo>
                    <a:pt x="3518" y="680"/>
                    <a:pt x="3437" y="686"/>
                    <a:pt x="3356" y="686"/>
                  </a:cubicBezTo>
                  <a:cubicBezTo>
                    <a:pt x="3099" y="686"/>
                    <a:pt x="2839" y="622"/>
                    <a:pt x="2576" y="622"/>
                  </a:cubicBezTo>
                  <a:cubicBezTo>
                    <a:pt x="2565" y="622"/>
                    <a:pt x="2553" y="622"/>
                    <a:pt x="2541" y="622"/>
                  </a:cubicBezTo>
                  <a:cubicBezTo>
                    <a:pt x="2184" y="630"/>
                    <a:pt x="1838" y="765"/>
                    <a:pt x="1566" y="1000"/>
                  </a:cubicBezTo>
                  <a:cubicBezTo>
                    <a:pt x="1220" y="1313"/>
                    <a:pt x="1045" y="1764"/>
                    <a:pt x="720" y="2094"/>
                  </a:cubicBezTo>
                  <a:cubicBezTo>
                    <a:pt x="586" y="2228"/>
                    <a:pt x="440" y="2333"/>
                    <a:pt x="322" y="2476"/>
                  </a:cubicBezTo>
                  <a:cubicBezTo>
                    <a:pt x="1" y="2862"/>
                    <a:pt x="9" y="3407"/>
                    <a:pt x="131" y="3878"/>
                  </a:cubicBezTo>
                  <a:cubicBezTo>
                    <a:pt x="172" y="4024"/>
                    <a:pt x="220" y="4179"/>
                    <a:pt x="220" y="4337"/>
                  </a:cubicBezTo>
                  <a:cubicBezTo>
                    <a:pt x="220" y="4492"/>
                    <a:pt x="196" y="4565"/>
                    <a:pt x="196" y="4683"/>
                  </a:cubicBezTo>
                  <a:cubicBezTo>
                    <a:pt x="196" y="4955"/>
                    <a:pt x="883" y="5589"/>
                    <a:pt x="932" y="5866"/>
                  </a:cubicBezTo>
                  <a:cubicBezTo>
                    <a:pt x="1159" y="7000"/>
                    <a:pt x="1574" y="6451"/>
                    <a:pt x="2249" y="7345"/>
                  </a:cubicBezTo>
                  <a:lnTo>
                    <a:pt x="1887" y="5971"/>
                  </a:lnTo>
                  <a:cubicBezTo>
                    <a:pt x="1761" y="5549"/>
                    <a:pt x="1834" y="5089"/>
                    <a:pt x="1944" y="4715"/>
                  </a:cubicBezTo>
                  <a:cubicBezTo>
                    <a:pt x="2049" y="4346"/>
                    <a:pt x="2281" y="3972"/>
                    <a:pt x="2663" y="3850"/>
                  </a:cubicBezTo>
                  <a:cubicBezTo>
                    <a:pt x="2903" y="3768"/>
                    <a:pt x="3163" y="3801"/>
                    <a:pt x="3407" y="3752"/>
                  </a:cubicBezTo>
                  <a:cubicBezTo>
                    <a:pt x="3789" y="3675"/>
                    <a:pt x="4098" y="3403"/>
                    <a:pt x="4415" y="3171"/>
                  </a:cubicBezTo>
                  <a:cubicBezTo>
                    <a:pt x="4687" y="2978"/>
                    <a:pt x="5002" y="2803"/>
                    <a:pt x="5325" y="2803"/>
                  </a:cubicBezTo>
                  <a:cubicBezTo>
                    <a:pt x="5383" y="2803"/>
                    <a:pt x="5442" y="2809"/>
                    <a:pt x="5500" y="2821"/>
                  </a:cubicBezTo>
                  <a:cubicBezTo>
                    <a:pt x="5525" y="2825"/>
                    <a:pt x="5545" y="2833"/>
                    <a:pt x="5565" y="2846"/>
                  </a:cubicBezTo>
                  <a:cubicBezTo>
                    <a:pt x="5606" y="2886"/>
                    <a:pt x="5626" y="2939"/>
                    <a:pt x="5622" y="2996"/>
                  </a:cubicBezTo>
                  <a:cubicBezTo>
                    <a:pt x="5683" y="3569"/>
                    <a:pt x="5964" y="4183"/>
                    <a:pt x="6533" y="4358"/>
                  </a:cubicBezTo>
                  <a:cubicBezTo>
                    <a:pt x="6704" y="4411"/>
                    <a:pt x="6891" y="4419"/>
                    <a:pt x="7065" y="4472"/>
                  </a:cubicBezTo>
                  <a:cubicBezTo>
                    <a:pt x="7435" y="4602"/>
                    <a:pt x="7667" y="4951"/>
                    <a:pt x="7838" y="5293"/>
                  </a:cubicBezTo>
                  <a:cubicBezTo>
                    <a:pt x="8305" y="6252"/>
                    <a:pt x="8439" y="6093"/>
                    <a:pt x="8744" y="6150"/>
                  </a:cubicBezTo>
                  <a:cubicBezTo>
                    <a:pt x="8825" y="5707"/>
                    <a:pt x="8642" y="5374"/>
                    <a:pt x="8781" y="4939"/>
                  </a:cubicBezTo>
                  <a:cubicBezTo>
                    <a:pt x="8846" y="4728"/>
                    <a:pt x="8927" y="4508"/>
                    <a:pt x="9110" y="4378"/>
                  </a:cubicBezTo>
                  <a:cubicBezTo>
                    <a:pt x="9195" y="4321"/>
                    <a:pt x="9289" y="4285"/>
                    <a:pt x="9386" y="4276"/>
                  </a:cubicBezTo>
                  <a:cubicBezTo>
                    <a:pt x="9447" y="4264"/>
                    <a:pt x="9537" y="4285"/>
                    <a:pt x="9585" y="4244"/>
                  </a:cubicBezTo>
                  <a:cubicBezTo>
                    <a:pt x="9630" y="4203"/>
                    <a:pt x="9630" y="4077"/>
                    <a:pt x="9630" y="4016"/>
                  </a:cubicBezTo>
                  <a:cubicBezTo>
                    <a:pt x="9630" y="3923"/>
                    <a:pt x="9614" y="3829"/>
                    <a:pt x="9590" y="3740"/>
                  </a:cubicBezTo>
                  <a:cubicBezTo>
                    <a:pt x="9565" y="3638"/>
                    <a:pt x="9529" y="3541"/>
                    <a:pt x="9484" y="3447"/>
                  </a:cubicBezTo>
                  <a:cubicBezTo>
                    <a:pt x="9358" y="3183"/>
                    <a:pt x="9183" y="2943"/>
                    <a:pt x="9065" y="2679"/>
                  </a:cubicBezTo>
                  <a:cubicBezTo>
                    <a:pt x="8951" y="2415"/>
                    <a:pt x="8850" y="2000"/>
                    <a:pt x="8707" y="1671"/>
                  </a:cubicBezTo>
                  <a:cubicBezTo>
                    <a:pt x="8565" y="1346"/>
                    <a:pt x="8317" y="1037"/>
                    <a:pt x="7968" y="947"/>
                  </a:cubicBezTo>
                  <a:cubicBezTo>
                    <a:pt x="7838" y="911"/>
                    <a:pt x="7699" y="911"/>
                    <a:pt x="7561" y="886"/>
                  </a:cubicBezTo>
                  <a:cubicBezTo>
                    <a:pt x="7191" y="825"/>
                    <a:pt x="6911" y="431"/>
                    <a:pt x="6565" y="289"/>
                  </a:cubicBezTo>
                  <a:cubicBezTo>
                    <a:pt x="6137" y="108"/>
                    <a:pt x="5738" y="0"/>
                    <a:pt x="5332"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 name="Google Shape;2724;p50">
              <a:extLst>
                <a:ext uri="{FF2B5EF4-FFF2-40B4-BE49-F238E27FC236}">
                  <a16:creationId xmlns:a16="http://schemas.microsoft.com/office/drawing/2014/main" id="{3E3648E1-B51B-4E87-A491-DDCCEB1CB9EC}"/>
                </a:ext>
              </a:extLst>
            </p:cNvPr>
            <p:cNvSpPr/>
            <p:nvPr/>
          </p:nvSpPr>
          <p:spPr>
            <a:xfrm>
              <a:off x="6344181" y="833215"/>
              <a:ext cx="28506" cy="14452"/>
            </a:xfrm>
            <a:custGeom>
              <a:avLst/>
              <a:gdLst/>
              <a:ahLst/>
              <a:cxnLst/>
              <a:rect l="l" t="t" r="r" b="b"/>
              <a:pathLst>
                <a:path w="643" h="326" extrusionOk="0">
                  <a:moveTo>
                    <a:pt x="0" y="0"/>
                  </a:moveTo>
                  <a:cubicBezTo>
                    <a:pt x="118" y="199"/>
                    <a:pt x="313" y="325"/>
                    <a:pt x="643" y="325"/>
                  </a:cubicBezTo>
                  <a:cubicBezTo>
                    <a:pt x="635" y="224"/>
                    <a:pt x="618" y="126"/>
                    <a:pt x="586" y="37"/>
                  </a:cubicBezTo>
                  <a:cubicBezTo>
                    <a:pt x="586" y="37"/>
                    <a:pt x="436" y="126"/>
                    <a:pt x="273" y="126"/>
                  </a:cubicBezTo>
                  <a:cubicBezTo>
                    <a:pt x="178" y="126"/>
                    <a:pt x="78" y="96"/>
                    <a:pt x="0"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0" name="Google Shape;2725;p50">
              <a:extLst>
                <a:ext uri="{FF2B5EF4-FFF2-40B4-BE49-F238E27FC236}">
                  <a16:creationId xmlns:a16="http://schemas.microsoft.com/office/drawing/2014/main" id="{5C461C7D-2240-4EC2-A40C-F801C70F3702}"/>
                </a:ext>
              </a:extLst>
            </p:cNvPr>
            <p:cNvSpPr/>
            <p:nvPr/>
          </p:nvSpPr>
          <p:spPr>
            <a:xfrm>
              <a:off x="6039843" y="756432"/>
              <a:ext cx="318795" cy="299023"/>
            </a:xfrm>
            <a:custGeom>
              <a:avLst/>
              <a:gdLst/>
              <a:ahLst/>
              <a:cxnLst/>
              <a:rect l="l" t="t" r="r" b="b"/>
              <a:pathLst>
                <a:path w="7191" h="6745" extrusionOk="0">
                  <a:moveTo>
                    <a:pt x="5683" y="1"/>
                  </a:moveTo>
                  <a:lnTo>
                    <a:pt x="5683" y="1"/>
                  </a:lnTo>
                  <a:cubicBezTo>
                    <a:pt x="5683" y="1"/>
                    <a:pt x="5935" y="1387"/>
                    <a:pt x="5825" y="1813"/>
                  </a:cubicBezTo>
                  <a:cubicBezTo>
                    <a:pt x="5489" y="2355"/>
                    <a:pt x="5193" y="2510"/>
                    <a:pt x="4866" y="2510"/>
                  </a:cubicBezTo>
                  <a:cubicBezTo>
                    <a:pt x="4421" y="2510"/>
                    <a:pt x="3920" y="2223"/>
                    <a:pt x="3188" y="2223"/>
                  </a:cubicBezTo>
                  <a:cubicBezTo>
                    <a:pt x="2871" y="2223"/>
                    <a:pt x="2511" y="2277"/>
                    <a:pt x="2093" y="2431"/>
                  </a:cubicBezTo>
                  <a:cubicBezTo>
                    <a:pt x="0" y="3204"/>
                    <a:pt x="732" y="4012"/>
                    <a:pt x="1126" y="4846"/>
                  </a:cubicBezTo>
                  <a:cubicBezTo>
                    <a:pt x="1439" y="5514"/>
                    <a:pt x="1360" y="6744"/>
                    <a:pt x="2545" y="6744"/>
                  </a:cubicBezTo>
                  <a:cubicBezTo>
                    <a:pt x="2837" y="6744"/>
                    <a:pt x="3207" y="6669"/>
                    <a:pt x="3679" y="6492"/>
                  </a:cubicBezTo>
                  <a:cubicBezTo>
                    <a:pt x="3919" y="6398"/>
                    <a:pt x="4166" y="6346"/>
                    <a:pt x="4423" y="6333"/>
                  </a:cubicBezTo>
                  <a:cubicBezTo>
                    <a:pt x="6382" y="6293"/>
                    <a:pt x="7122" y="3565"/>
                    <a:pt x="7154" y="3122"/>
                  </a:cubicBezTo>
                  <a:cubicBezTo>
                    <a:pt x="7191" y="2683"/>
                    <a:pt x="6593" y="858"/>
                    <a:pt x="6593" y="858"/>
                  </a:cubicBezTo>
                  <a:lnTo>
                    <a:pt x="5683"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 name="Google Shape;2726;p50">
              <a:extLst>
                <a:ext uri="{FF2B5EF4-FFF2-40B4-BE49-F238E27FC236}">
                  <a16:creationId xmlns:a16="http://schemas.microsoft.com/office/drawing/2014/main" id="{F8B1EB19-E8DA-47C2-AE7C-675F4CB343FE}"/>
                </a:ext>
              </a:extLst>
            </p:cNvPr>
            <p:cNvSpPr/>
            <p:nvPr/>
          </p:nvSpPr>
          <p:spPr>
            <a:xfrm>
              <a:off x="6156436" y="1595410"/>
              <a:ext cx="26334" cy="181896"/>
            </a:xfrm>
            <a:custGeom>
              <a:avLst/>
              <a:gdLst/>
              <a:ahLst/>
              <a:cxnLst/>
              <a:rect l="l" t="t" r="r" b="b"/>
              <a:pathLst>
                <a:path w="594" h="4103" extrusionOk="0">
                  <a:moveTo>
                    <a:pt x="593" y="1"/>
                  </a:moveTo>
                  <a:cubicBezTo>
                    <a:pt x="256" y="1062"/>
                    <a:pt x="0" y="2098"/>
                    <a:pt x="24" y="3049"/>
                  </a:cubicBezTo>
                  <a:lnTo>
                    <a:pt x="370" y="4102"/>
                  </a:lnTo>
                  <a:cubicBezTo>
                    <a:pt x="297" y="2728"/>
                    <a:pt x="370" y="1354"/>
                    <a:pt x="59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2" name="Google Shape;2727;p50">
              <a:extLst>
                <a:ext uri="{FF2B5EF4-FFF2-40B4-BE49-F238E27FC236}">
                  <a16:creationId xmlns:a16="http://schemas.microsoft.com/office/drawing/2014/main" id="{002152CE-7CF9-4F9D-B530-EAB741D65A68}"/>
                </a:ext>
              </a:extLst>
            </p:cNvPr>
            <p:cNvSpPr/>
            <p:nvPr/>
          </p:nvSpPr>
          <p:spPr>
            <a:xfrm>
              <a:off x="6795566" y="846514"/>
              <a:ext cx="100945" cy="260631"/>
            </a:xfrm>
            <a:custGeom>
              <a:avLst/>
              <a:gdLst/>
              <a:ahLst/>
              <a:cxnLst/>
              <a:rect l="l" t="t" r="r" b="b"/>
              <a:pathLst>
                <a:path w="2277" h="5879" extrusionOk="0">
                  <a:moveTo>
                    <a:pt x="655" y="1"/>
                  </a:moveTo>
                  <a:lnTo>
                    <a:pt x="1" y="66"/>
                  </a:lnTo>
                  <a:cubicBezTo>
                    <a:pt x="1232" y="1972"/>
                    <a:pt x="1692" y="3911"/>
                    <a:pt x="1407" y="5878"/>
                  </a:cubicBezTo>
                  <a:lnTo>
                    <a:pt x="2257" y="5521"/>
                  </a:lnTo>
                  <a:cubicBezTo>
                    <a:pt x="2277" y="3322"/>
                    <a:pt x="1765" y="1468"/>
                    <a:pt x="65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2728;p50">
              <a:extLst>
                <a:ext uri="{FF2B5EF4-FFF2-40B4-BE49-F238E27FC236}">
                  <a16:creationId xmlns:a16="http://schemas.microsoft.com/office/drawing/2014/main" id="{1D5FE583-E45A-48D2-9A5B-DA8302CE3DCD}"/>
                </a:ext>
              </a:extLst>
            </p:cNvPr>
            <p:cNvSpPr/>
            <p:nvPr/>
          </p:nvSpPr>
          <p:spPr>
            <a:xfrm>
              <a:off x="5800895" y="1394853"/>
              <a:ext cx="187083" cy="214481"/>
            </a:xfrm>
            <a:custGeom>
              <a:avLst/>
              <a:gdLst/>
              <a:ahLst/>
              <a:cxnLst/>
              <a:rect l="l" t="t" r="r" b="b"/>
              <a:pathLst>
                <a:path w="4220" h="4838" extrusionOk="0">
                  <a:moveTo>
                    <a:pt x="346" y="1"/>
                  </a:moveTo>
                  <a:lnTo>
                    <a:pt x="0" y="635"/>
                  </a:lnTo>
                  <a:cubicBezTo>
                    <a:pt x="1252" y="1049"/>
                    <a:pt x="2984" y="3452"/>
                    <a:pt x="3663" y="4838"/>
                  </a:cubicBezTo>
                  <a:lnTo>
                    <a:pt x="4220" y="4403"/>
                  </a:lnTo>
                  <a:cubicBezTo>
                    <a:pt x="3841" y="3578"/>
                    <a:pt x="2638" y="1151"/>
                    <a:pt x="34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3663891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left)">
                                      <p:cBhvr>
                                        <p:cTn id="7" dur="500"/>
                                        <p:tgtEl>
                                          <p:spTgt spid="6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wipe(down)">
                                      <p:cBhvr>
                                        <p:cTn id="11" dur="500"/>
                                        <p:tgtEl>
                                          <p:spTgt spid="6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wipe(left)">
                                      <p:cBhvr>
                                        <p:cTn id="15" dur="500"/>
                                        <p:tgtEl>
                                          <p:spTgt spid="61"/>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wipe(right)">
                                      <p:cBhvr>
                                        <p:cTn id="19" dur="500"/>
                                        <p:tgtEl>
                                          <p:spTgt spid="66"/>
                                        </p:tgtEl>
                                      </p:cBhvr>
                                    </p:animEffect>
                                  </p:childTnLst>
                                </p:cTn>
                              </p:par>
                              <p:par>
                                <p:cTn id="20" presetID="10" presetClass="entr" presetSubtype="0" fill="hold"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500"/>
                                        <p:tgtEl>
                                          <p:spTgt spid="65"/>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wipe(left)">
                                      <p:cBhvr>
                                        <p:cTn id="26" dur="500"/>
                                        <p:tgtEl>
                                          <p:spTgt spid="64"/>
                                        </p:tgtEl>
                                      </p:cBhvr>
                                    </p:animEffect>
                                  </p:childTnLst>
                                </p:cTn>
                              </p:par>
                            </p:childTnLst>
                          </p:cTn>
                        </p:par>
                        <p:par>
                          <p:cTn id="27" fill="hold">
                            <p:stCondLst>
                              <p:cond delay="2500"/>
                            </p:stCondLst>
                            <p:childTnLst>
                              <p:par>
                                <p:cTn id="28" presetID="22" presetClass="entr" presetSubtype="4" fill="hold" nodeType="afterEffect">
                                  <p:stCondLst>
                                    <p:cond delay="0"/>
                                  </p:stCondLst>
                                  <p:childTnLst>
                                    <p:set>
                                      <p:cBhvr>
                                        <p:cTn id="29" dur="1" fill="hold">
                                          <p:stCondLst>
                                            <p:cond delay="0"/>
                                          </p:stCondLst>
                                        </p:cTn>
                                        <p:tgtEl>
                                          <p:spTgt spid="67"/>
                                        </p:tgtEl>
                                        <p:attrNameLst>
                                          <p:attrName>style.visibility</p:attrName>
                                        </p:attrNameLst>
                                      </p:cBhvr>
                                      <p:to>
                                        <p:strVal val="visible"/>
                                      </p:to>
                                    </p:set>
                                    <p:animEffect transition="in" filter="wipe(down)">
                                      <p:cBhvr>
                                        <p:cTn id="30" dur="500"/>
                                        <p:tgtEl>
                                          <p:spTgt spid="67"/>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wipe(left)">
                                      <p:cBhvr>
                                        <p:cTn id="34"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P spid="62" grpId="0"/>
      <p:bldP spid="6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96"/>
        <p:cNvGrpSpPr/>
        <p:nvPr/>
      </p:nvGrpSpPr>
      <p:grpSpPr>
        <a:xfrm>
          <a:off x="0" y="0"/>
          <a:ext cx="0" cy="0"/>
          <a:chOff x="0" y="0"/>
          <a:chExt cx="0" cy="0"/>
        </a:xfrm>
      </p:grpSpPr>
      <p:grpSp>
        <p:nvGrpSpPr>
          <p:cNvPr id="4197" name="Google Shape;4197;p78"/>
          <p:cNvGrpSpPr/>
          <p:nvPr/>
        </p:nvGrpSpPr>
        <p:grpSpPr>
          <a:xfrm rot="1800204">
            <a:off x="4663655" y="3243998"/>
            <a:ext cx="1186749" cy="1925854"/>
            <a:chOff x="1822075" y="691125"/>
            <a:chExt cx="861675" cy="1398375"/>
          </a:xfrm>
        </p:grpSpPr>
        <p:sp>
          <p:nvSpPr>
            <p:cNvPr id="4198" name="Google Shape;4198;p78"/>
            <p:cNvSpPr/>
            <p:nvPr/>
          </p:nvSpPr>
          <p:spPr>
            <a:xfrm>
              <a:off x="1822075" y="691125"/>
              <a:ext cx="311325" cy="971975"/>
            </a:xfrm>
            <a:custGeom>
              <a:avLst/>
              <a:gdLst/>
              <a:ahLst/>
              <a:cxnLst/>
              <a:rect l="l" t="t" r="r" b="b"/>
              <a:pathLst>
                <a:path w="12453" h="38879" extrusionOk="0">
                  <a:moveTo>
                    <a:pt x="6939" y="0"/>
                  </a:moveTo>
                  <a:cubicBezTo>
                    <a:pt x="6582" y="0"/>
                    <a:pt x="6225" y="39"/>
                    <a:pt x="5883" y="120"/>
                  </a:cubicBezTo>
                  <a:cubicBezTo>
                    <a:pt x="3908" y="574"/>
                    <a:pt x="2134" y="2106"/>
                    <a:pt x="1131" y="4213"/>
                  </a:cubicBezTo>
                  <a:cubicBezTo>
                    <a:pt x="360" y="5829"/>
                    <a:pt x="1" y="7803"/>
                    <a:pt x="27" y="10238"/>
                  </a:cubicBezTo>
                  <a:cubicBezTo>
                    <a:pt x="43" y="11605"/>
                    <a:pt x="165" y="12968"/>
                    <a:pt x="392" y="14320"/>
                  </a:cubicBezTo>
                  <a:cubicBezTo>
                    <a:pt x="730" y="16300"/>
                    <a:pt x="1295" y="18232"/>
                    <a:pt x="1849" y="20107"/>
                  </a:cubicBezTo>
                  <a:cubicBezTo>
                    <a:pt x="2483" y="22288"/>
                    <a:pt x="3143" y="24537"/>
                    <a:pt x="4030" y="26686"/>
                  </a:cubicBezTo>
                  <a:cubicBezTo>
                    <a:pt x="5899" y="31270"/>
                    <a:pt x="8756" y="35383"/>
                    <a:pt x="11285" y="38879"/>
                  </a:cubicBezTo>
                  <a:lnTo>
                    <a:pt x="12452" y="38039"/>
                  </a:lnTo>
                  <a:cubicBezTo>
                    <a:pt x="9970" y="34607"/>
                    <a:pt x="7172" y="30573"/>
                    <a:pt x="5355" y="26148"/>
                  </a:cubicBezTo>
                  <a:cubicBezTo>
                    <a:pt x="4505" y="24062"/>
                    <a:pt x="3861" y="21844"/>
                    <a:pt x="3233" y="19706"/>
                  </a:cubicBezTo>
                  <a:cubicBezTo>
                    <a:pt x="2689" y="17868"/>
                    <a:pt x="2134" y="15978"/>
                    <a:pt x="1812" y="14082"/>
                  </a:cubicBezTo>
                  <a:cubicBezTo>
                    <a:pt x="1596" y="12804"/>
                    <a:pt x="1479" y="11516"/>
                    <a:pt x="1464" y="10217"/>
                  </a:cubicBezTo>
                  <a:cubicBezTo>
                    <a:pt x="1442" y="8009"/>
                    <a:pt x="1759" y="6246"/>
                    <a:pt x="2435" y="4836"/>
                  </a:cubicBezTo>
                  <a:cubicBezTo>
                    <a:pt x="3243" y="3120"/>
                    <a:pt x="4658" y="1879"/>
                    <a:pt x="6205" y="1520"/>
                  </a:cubicBezTo>
                  <a:cubicBezTo>
                    <a:pt x="6440" y="1466"/>
                    <a:pt x="6686" y="1440"/>
                    <a:pt x="6933" y="1440"/>
                  </a:cubicBezTo>
                  <a:cubicBezTo>
                    <a:pt x="7566" y="1440"/>
                    <a:pt x="8210" y="1610"/>
                    <a:pt x="8703" y="1921"/>
                  </a:cubicBezTo>
                  <a:cubicBezTo>
                    <a:pt x="9041" y="2132"/>
                    <a:pt x="9463" y="2502"/>
                    <a:pt x="9590" y="3104"/>
                  </a:cubicBezTo>
                  <a:cubicBezTo>
                    <a:pt x="9796" y="4081"/>
                    <a:pt x="9120" y="5110"/>
                    <a:pt x="8698" y="5633"/>
                  </a:cubicBezTo>
                  <a:cubicBezTo>
                    <a:pt x="8439" y="5955"/>
                    <a:pt x="8154" y="6262"/>
                    <a:pt x="7853" y="6584"/>
                  </a:cubicBezTo>
                  <a:cubicBezTo>
                    <a:pt x="7357" y="7106"/>
                    <a:pt x="6850" y="7645"/>
                    <a:pt x="6438" y="8295"/>
                  </a:cubicBezTo>
                  <a:cubicBezTo>
                    <a:pt x="5762" y="9361"/>
                    <a:pt x="5324" y="10966"/>
                    <a:pt x="6137" y="12281"/>
                  </a:cubicBezTo>
                  <a:cubicBezTo>
                    <a:pt x="6570" y="12984"/>
                    <a:pt x="7272" y="13422"/>
                    <a:pt x="7832" y="13770"/>
                  </a:cubicBezTo>
                  <a:lnTo>
                    <a:pt x="8608" y="14251"/>
                  </a:lnTo>
                  <a:lnTo>
                    <a:pt x="9368" y="13031"/>
                  </a:lnTo>
                  <a:lnTo>
                    <a:pt x="8592" y="12551"/>
                  </a:lnTo>
                  <a:cubicBezTo>
                    <a:pt x="8106" y="12255"/>
                    <a:pt x="7621" y="11943"/>
                    <a:pt x="7357" y="11526"/>
                  </a:cubicBezTo>
                  <a:cubicBezTo>
                    <a:pt x="6892" y="10776"/>
                    <a:pt x="7230" y="9731"/>
                    <a:pt x="7652" y="9065"/>
                  </a:cubicBezTo>
                  <a:cubicBezTo>
                    <a:pt x="7990" y="8532"/>
                    <a:pt x="8434" y="8062"/>
                    <a:pt x="8898" y="7566"/>
                  </a:cubicBezTo>
                  <a:cubicBezTo>
                    <a:pt x="9205" y="7238"/>
                    <a:pt x="9522" y="6900"/>
                    <a:pt x="9817" y="6536"/>
                  </a:cubicBezTo>
                  <a:cubicBezTo>
                    <a:pt x="10530" y="5654"/>
                    <a:pt x="11312" y="4287"/>
                    <a:pt x="10995" y="2803"/>
                  </a:cubicBezTo>
                  <a:cubicBezTo>
                    <a:pt x="10810" y="1942"/>
                    <a:pt x="10282" y="1224"/>
                    <a:pt x="9474" y="706"/>
                  </a:cubicBezTo>
                  <a:cubicBezTo>
                    <a:pt x="8752" y="249"/>
                    <a:pt x="7841" y="0"/>
                    <a:pt x="6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8"/>
            <p:cNvSpPr/>
            <p:nvPr/>
          </p:nvSpPr>
          <p:spPr>
            <a:xfrm>
              <a:off x="2372450" y="691125"/>
              <a:ext cx="311300" cy="971975"/>
            </a:xfrm>
            <a:custGeom>
              <a:avLst/>
              <a:gdLst/>
              <a:ahLst/>
              <a:cxnLst/>
              <a:rect l="l" t="t" r="r" b="b"/>
              <a:pathLst>
                <a:path w="12452" h="38879" extrusionOk="0">
                  <a:moveTo>
                    <a:pt x="5515" y="0"/>
                  </a:moveTo>
                  <a:cubicBezTo>
                    <a:pt x="4614" y="0"/>
                    <a:pt x="3700" y="249"/>
                    <a:pt x="2978" y="706"/>
                  </a:cubicBezTo>
                  <a:cubicBezTo>
                    <a:pt x="2165" y="1224"/>
                    <a:pt x="1648" y="1942"/>
                    <a:pt x="1463" y="2803"/>
                  </a:cubicBezTo>
                  <a:cubicBezTo>
                    <a:pt x="1146" y="4287"/>
                    <a:pt x="1922" y="5654"/>
                    <a:pt x="2635" y="6536"/>
                  </a:cubicBezTo>
                  <a:cubicBezTo>
                    <a:pt x="2931" y="6900"/>
                    <a:pt x="3248" y="7238"/>
                    <a:pt x="3554" y="7566"/>
                  </a:cubicBezTo>
                  <a:cubicBezTo>
                    <a:pt x="4024" y="8062"/>
                    <a:pt x="4462" y="8532"/>
                    <a:pt x="4800" y="9065"/>
                  </a:cubicBezTo>
                  <a:cubicBezTo>
                    <a:pt x="5222" y="9731"/>
                    <a:pt x="5555" y="10776"/>
                    <a:pt x="5090" y="11526"/>
                  </a:cubicBezTo>
                  <a:cubicBezTo>
                    <a:pt x="4832" y="11943"/>
                    <a:pt x="4341" y="12255"/>
                    <a:pt x="3865" y="12551"/>
                  </a:cubicBezTo>
                  <a:lnTo>
                    <a:pt x="3084" y="13031"/>
                  </a:lnTo>
                  <a:lnTo>
                    <a:pt x="3844" y="14251"/>
                  </a:lnTo>
                  <a:lnTo>
                    <a:pt x="4621" y="13770"/>
                  </a:lnTo>
                  <a:cubicBezTo>
                    <a:pt x="5186" y="13422"/>
                    <a:pt x="5883" y="12984"/>
                    <a:pt x="6321" y="12281"/>
                  </a:cubicBezTo>
                  <a:cubicBezTo>
                    <a:pt x="7123" y="10966"/>
                    <a:pt x="6696" y="9361"/>
                    <a:pt x="6015" y="8295"/>
                  </a:cubicBezTo>
                  <a:cubicBezTo>
                    <a:pt x="5608" y="7645"/>
                    <a:pt x="5096" y="7106"/>
                    <a:pt x="4605" y="6584"/>
                  </a:cubicBezTo>
                  <a:cubicBezTo>
                    <a:pt x="4298" y="6262"/>
                    <a:pt x="4013" y="5955"/>
                    <a:pt x="3760" y="5633"/>
                  </a:cubicBezTo>
                  <a:cubicBezTo>
                    <a:pt x="3337" y="5110"/>
                    <a:pt x="2656" y="4081"/>
                    <a:pt x="2867" y="3104"/>
                  </a:cubicBezTo>
                  <a:cubicBezTo>
                    <a:pt x="2994" y="2502"/>
                    <a:pt x="3417" y="2132"/>
                    <a:pt x="3744" y="1921"/>
                  </a:cubicBezTo>
                  <a:cubicBezTo>
                    <a:pt x="4241" y="1610"/>
                    <a:pt x="4886" y="1440"/>
                    <a:pt x="5517" y="1440"/>
                  </a:cubicBezTo>
                  <a:cubicBezTo>
                    <a:pt x="5764" y="1440"/>
                    <a:pt x="6009" y="1466"/>
                    <a:pt x="6242" y="1520"/>
                  </a:cubicBezTo>
                  <a:cubicBezTo>
                    <a:pt x="7799" y="1879"/>
                    <a:pt x="9209" y="3120"/>
                    <a:pt x="10022" y="4836"/>
                  </a:cubicBezTo>
                  <a:cubicBezTo>
                    <a:pt x="10693" y="6246"/>
                    <a:pt x="11010" y="8009"/>
                    <a:pt x="10983" y="10222"/>
                  </a:cubicBezTo>
                  <a:cubicBezTo>
                    <a:pt x="10973" y="11516"/>
                    <a:pt x="10857" y="12804"/>
                    <a:pt x="10640" y="14082"/>
                  </a:cubicBezTo>
                  <a:cubicBezTo>
                    <a:pt x="10318" y="15978"/>
                    <a:pt x="9764" y="17868"/>
                    <a:pt x="9225" y="19706"/>
                  </a:cubicBezTo>
                  <a:cubicBezTo>
                    <a:pt x="8597" y="21844"/>
                    <a:pt x="7947" y="24062"/>
                    <a:pt x="7097" y="26148"/>
                  </a:cubicBezTo>
                  <a:cubicBezTo>
                    <a:pt x="5281" y="30578"/>
                    <a:pt x="2482" y="34607"/>
                    <a:pt x="0" y="38039"/>
                  </a:cubicBezTo>
                  <a:lnTo>
                    <a:pt x="1172" y="38879"/>
                  </a:lnTo>
                  <a:cubicBezTo>
                    <a:pt x="3696" y="35383"/>
                    <a:pt x="6558" y="31270"/>
                    <a:pt x="8422" y="26686"/>
                  </a:cubicBezTo>
                  <a:cubicBezTo>
                    <a:pt x="9310" y="24537"/>
                    <a:pt x="9970" y="22288"/>
                    <a:pt x="10603" y="20107"/>
                  </a:cubicBezTo>
                  <a:cubicBezTo>
                    <a:pt x="11152" y="18232"/>
                    <a:pt x="11723" y="16300"/>
                    <a:pt x="12061" y="14320"/>
                  </a:cubicBezTo>
                  <a:cubicBezTo>
                    <a:pt x="12288" y="12968"/>
                    <a:pt x="12409" y="11605"/>
                    <a:pt x="12425" y="10238"/>
                  </a:cubicBezTo>
                  <a:cubicBezTo>
                    <a:pt x="12451" y="7803"/>
                    <a:pt x="12087" y="5829"/>
                    <a:pt x="11321" y="4213"/>
                  </a:cubicBezTo>
                  <a:cubicBezTo>
                    <a:pt x="10318" y="2106"/>
                    <a:pt x="8544" y="574"/>
                    <a:pt x="6569" y="120"/>
                  </a:cubicBezTo>
                  <a:cubicBezTo>
                    <a:pt x="6228" y="39"/>
                    <a:pt x="5873" y="0"/>
                    <a:pt x="55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8"/>
            <p:cNvSpPr/>
            <p:nvPr/>
          </p:nvSpPr>
          <p:spPr>
            <a:xfrm>
              <a:off x="1944450" y="899425"/>
              <a:ext cx="615600" cy="1190075"/>
            </a:xfrm>
            <a:custGeom>
              <a:avLst/>
              <a:gdLst/>
              <a:ahLst/>
              <a:cxnLst/>
              <a:rect l="l" t="t" r="r" b="b"/>
              <a:pathLst>
                <a:path w="24624" h="47603" extrusionOk="0">
                  <a:moveTo>
                    <a:pt x="11468" y="0"/>
                  </a:moveTo>
                  <a:cubicBezTo>
                    <a:pt x="8952" y="0"/>
                    <a:pt x="6433" y="152"/>
                    <a:pt x="4067" y="971"/>
                  </a:cubicBezTo>
                  <a:cubicBezTo>
                    <a:pt x="3776" y="1061"/>
                    <a:pt x="3528" y="1262"/>
                    <a:pt x="3380" y="1526"/>
                  </a:cubicBezTo>
                  <a:cubicBezTo>
                    <a:pt x="3095" y="2054"/>
                    <a:pt x="3433" y="2392"/>
                    <a:pt x="3655" y="2761"/>
                  </a:cubicBezTo>
                  <a:cubicBezTo>
                    <a:pt x="4225" y="3696"/>
                    <a:pt x="4009" y="4942"/>
                    <a:pt x="3423" y="5866"/>
                  </a:cubicBezTo>
                  <a:cubicBezTo>
                    <a:pt x="2842" y="6790"/>
                    <a:pt x="1939" y="7471"/>
                    <a:pt x="1068" y="8137"/>
                  </a:cubicBezTo>
                  <a:cubicBezTo>
                    <a:pt x="840" y="8316"/>
                    <a:pt x="592" y="8501"/>
                    <a:pt x="455" y="8760"/>
                  </a:cubicBezTo>
                  <a:cubicBezTo>
                    <a:pt x="318" y="9013"/>
                    <a:pt x="302" y="9251"/>
                    <a:pt x="275" y="9510"/>
                  </a:cubicBezTo>
                  <a:cubicBezTo>
                    <a:pt x="1" y="12255"/>
                    <a:pt x="33" y="15049"/>
                    <a:pt x="640" y="17737"/>
                  </a:cubicBezTo>
                  <a:cubicBezTo>
                    <a:pt x="2055" y="23983"/>
                    <a:pt x="6427" y="29185"/>
                    <a:pt x="8233" y="35331"/>
                  </a:cubicBezTo>
                  <a:cubicBezTo>
                    <a:pt x="8571" y="36488"/>
                    <a:pt x="8798" y="37802"/>
                    <a:pt x="8423" y="38969"/>
                  </a:cubicBezTo>
                  <a:cubicBezTo>
                    <a:pt x="8381" y="39101"/>
                    <a:pt x="8328" y="39223"/>
                    <a:pt x="8265" y="39344"/>
                  </a:cubicBezTo>
                  <a:cubicBezTo>
                    <a:pt x="7911" y="39941"/>
                    <a:pt x="7325" y="40342"/>
                    <a:pt x="6686" y="40638"/>
                  </a:cubicBezTo>
                  <a:cubicBezTo>
                    <a:pt x="6047" y="40939"/>
                    <a:pt x="5524" y="41055"/>
                    <a:pt x="4922" y="41214"/>
                  </a:cubicBezTo>
                  <a:cubicBezTo>
                    <a:pt x="4035" y="41446"/>
                    <a:pt x="2990" y="41652"/>
                    <a:pt x="2335" y="42365"/>
                  </a:cubicBezTo>
                  <a:cubicBezTo>
                    <a:pt x="1817" y="42935"/>
                    <a:pt x="1648" y="43822"/>
                    <a:pt x="1485" y="44561"/>
                  </a:cubicBezTo>
                  <a:lnTo>
                    <a:pt x="1405" y="45005"/>
                  </a:lnTo>
                  <a:cubicBezTo>
                    <a:pt x="1400" y="45058"/>
                    <a:pt x="1390" y="45111"/>
                    <a:pt x="1379" y="45163"/>
                  </a:cubicBezTo>
                  <a:lnTo>
                    <a:pt x="1321" y="45512"/>
                  </a:lnTo>
                  <a:lnTo>
                    <a:pt x="1236" y="46008"/>
                  </a:lnTo>
                  <a:cubicBezTo>
                    <a:pt x="1236" y="46832"/>
                    <a:pt x="5947" y="47603"/>
                    <a:pt x="12252" y="47603"/>
                  </a:cubicBezTo>
                  <a:cubicBezTo>
                    <a:pt x="18556" y="47603"/>
                    <a:pt x="23472" y="46832"/>
                    <a:pt x="23472" y="46008"/>
                  </a:cubicBezTo>
                  <a:lnTo>
                    <a:pt x="23388" y="45512"/>
                  </a:lnTo>
                  <a:lnTo>
                    <a:pt x="23325" y="45163"/>
                  </a:lnTo>
                  <a:cubicBezTo>
                    <a:pt x="23314" y="45111"/>
                    <a:pt x="23304" y="45058"/>
                    <a:pt x="23298" y="45005"/>
                  </a:cubicBezTo>
                  <a:cubicBezTo>
                    <a:pt x="23272" y="44857"/>
                    <a:pt x="23245" y="44704"/>
                    <a:pt x="23214" y="44561"/>
                  </a:cubicBezTo>
                  <a:cubicBezTo>
                    <a:pt x="23055" y="43822"/>
                    <a:pt x="22892" y="42935"/>
                    <a:pt x="22369" y="42365"/>
                  </a:cubicBezTo>
                  <a:cubicBezTo>
                    <a:pt x="21719" y="41652"/>
                    <a:pt x="20684" y="41446"/>
                    <a:pt x="19792" y="41214"/>
                  </a:cubicBezTo>
                  <a:cubicBezTo>
                    <a:pt x="19195" y="41055"/>
                    <a:pt x="18599" y="40897"/>
                    <a:pt x="18039" y="40638"/>
                  </a:cubicBezTo>
                  <a:cubicBezTo>
                    <a:pt x="17479" y="40379"/>
                    <a:pt x="16687" y="39941"/>
                    <a:pt x="16328" y="39360"/>
                  </a:cubicBezTo>
                  <a:cubicBezTo>
                    <a:pt x="16228" y="39154"/>
                    <a:pt x="16149" y="38938"/>
                    <a:pt x="16085" y="38721"/>
                  </a:cubicBezTo>
                  <a:cubicBezTo>
                    <a:pt x="15890" y="37998"/>
                    <a:pt x="15879" y="37237"/>
                    <a:pt x="16059" y="36514"/>
                  </a:cubicBezTo>
                  <a:cubicBezTo>
                    <a:pt x="17585" y="29971"/>
                    <a:pt x="22269" y="24606"/>
                    <a:pt x="23858" y="18127"/>
                  </a:cubicBezTo>
                  <a:cubicBezTo>
                    <a:pt x="24539" y="15355"/>
                    <a:pt x="24624" y="12451"/>
                    <a:pt x="24328" y="9605"/>
                  </a:cubicBezTo>
                  <a:cubicBezTo>
                    <a:pt x="24302" y="9351"/>
                    <a:pt x="24275" y="9087"/>
                    <a:pt x="24170" y="8850"/>
                  </a:cubicBezTo>
                  <a:cubicBezTo>
                    <a:pt x="23985" y="8443"/>
                    <a:pt x="23605" y="8153"/>
                    <a:pt x="23240" y="7883"/>
                  </a:cubicBezTo>
                  <a:cubicBezTo>
                    <a:pt x="22416" y="7265"/>
                    <a:pt x="21598" y="6600"/>
                    <a:pt x="21080" y="5708"/>
                  </a:cubicBezTo>
                  <a:cubicBezTo>
                    <a:pt x="20568" y="4821"/>
                    <a:pt x="20410" y="3659"/>
                    <a:pt x="20943" y="2777"/>
                  </a:cubicBezTo>
                  <a:cubicBezTo>
                    <a:pt x="21170" y="2418"/>
                    <a:pt x="21498" y="2085"/>
                    <a:pt x="21239" y="1573"/>
                  </a:cubicBezTo>
                  <a:cubicBezTo>
                    <a:pt x="21107" y="1320"/>
                    <a:pt x="20885" y="1124"/>
                    <a:pt x="20621" y="1024"/>
                  </a:cubicBezTo>
                  <a:cubicBezTo>
                    <a:pt x="18430" y="131"/>
                    <a:pt x="16011" y="73"/>
                    <a:pt x="13651" y="26"/>
                  </a:cubicBezTo>
                  <a:cubicBezTo>
                    <a:pt x="12926" y="13"/>
                    <a:pt x="12197" y="0"/>
                    <a:pt x="11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8"/>
            <p:cNvSpPr/>
            <p:nvPr/>
          </p:nvSpPr>
          <p:spPr>
            <a:xfrm>
              <a:off x="2043725" y="1053700"/>
              <a:ext cx="418900" cy="39250"/>
            </a:xfrm>
            <a:custGeom>
              <a:avLst/>
              <a:gdLst/>
              <a:ahLst/>
              <a:cxnLst/>
              <a:rect l="l" t="t" r="r" b="b"/>
              <a:pathLst>
                <a:path w="16756" h="1570" extrusionOk="0">
                  <a:moveTo>
                    <a:pt x="8239" y="1"/>
                  </a:moveTo>
                  <a:cubicBezTo>
                    <a:pt x="7577" y="1"/>
                    <a:pt x="6915" y="33"/>
                    <a:pt x="6253" y="96"/>
                  </a:cubicBezTo>
                  <a:cubicBezTo>
                    <a:pt x="5540" y="170"/>
                    <a:pt x="4832" y="276"/>
                    <a:pt x="4135" y="403"/>
                  </a:cubicBezTo>
                  <a:cubicBezTo>
                    <a:pt x="3433" y="529"/>
                    <a:pt x="2736" y="672"/>
                    <a:pt x="2050" y="846"/>
                  </a:cubicBezTo>
                  <a:cubicBezTo>
                    <a:pt x="1701" y="931"/>
                    <a:pt x="1363" y="1020"/>
                    <a:pt x="1020" y="1121"/>
                  </a:cubicBezTo>
                  <a:cubicBezTo>
                    <a:pt x="677" y="1221"/>
                    <a:pt x="333" y="1332"/>
                    <a:pt x="1" y="1459"/>
                  </a:cubicBezTo>
                  <a:cubicBezTo>
                    <a:pt x="682" y="1253"/>
                    <a:pt x="1368" y="1094"/>
                    <a:pt x="2065" y="952"/>
                  </a:cubicBezTo>
                  <a:cubicBezTo>
                    <a:pt x="2768" y="804"/>
                    <a:pt x="3470" y="688"/>
                    <a:pt x="4167" y="582"/>
                  </a:cubicBezTo>
                  <a:cubicBezTo>
                    <a:pt x="4864" y="477"/>
                    <a:pt x="5566" y="376"/>
                    <a:pt x="6274" y="318"/>
                  </a:cubicBezTo>
                  <a:lnTo>
                    <a:pt x="7330" y="250"/>
                  </a:lnTo>
                  <a:cubicBezTo>
                    <a:pt x="7576" y="242"/>
                    <a:pt x="7828" y="235"/>
                    <a:pt x="8078" y="235"/>
                  </a:cubicBezTo>
                  <a:cubicBezTo>
                    <a:pt x="8181" y="235"/>
                    <a:pt x="8284" y="236"/>
                    <a:pt x="8386" y="239"/>
                  </a:cubicBezTo>
                  <a:cubicBezTo>
                    <a:pt x="9094" y="244"/>
                    <a:pt x="9796" y="281"/>
                    <a:pt x="10504" y="350"/>
                  </a:cubicBezTo>
                  <a:cubicBezTo>
                    <a:pt x="10852" y="382"/>
                    <a:pt x="11211" y="424"/>
                    <a:pt x="11560" y="466"/>
                  </a:cubicBezTo>
                  <a:cubicBezTo>
                    <a:pt x="11908" y="514"/>
                    <a:pt x="12257" y="566"/>
                    <a:pt x="12610" y="624"/>
                  </a:cubicBezTo>
                  <a:cubicBezTo>
                    <a:pt x="13302" y="746"/>
                    <a:pt x="14005" y="883"/>
                    <a:pt x="14691" y="1047"/>
                  </a:cubicBezTo>
                  <a:lnTo>
                    <a:pt x="15726" y="1300"/>
                  </a:lnTo>
                  <a:lnTo>
                    <a:pt x="16756" y="1570"/>
                  </a:lnTo>
                  <a:lnTo>
                    <a:pt x="16756" y="1570"/>
                  </a:lnTo>
                  <a:lnTo>
                    <a:pt x="16254" y="1401"/>
                  </a:lnTo>
                  <a:lnTo>
                    <a:pt x="15747" y="1242"/>
                  </a:lnTo>
                  <a:cubicBezTo>
                    <a:pt x="15404" y="1126"/>
                    <a:pt x="15066" y="1031"/>
                    <a:pt x="14723" y="931"/>
                  </a:cubicBezTo>
                  <a:lnTo>
                    <a:pt x="13688" y="667"/>
                  </a:lnTo>
                  <a:cubicBezTo>
                    <a:pt x="13344" y="587"/>
                    <a:pt x="12991" y="508"/>
                    <a:pt x="12642" y="440"/>
                  </a:cubicBezTo>
                  <a:cubicBezTo>
                    <a:pt x="11945" y="302"/>
                    <a:pt x="11243" y="186"/>
                    <a:pt x="10530" y="118"/>
                  </a:cubicBezTo>
                  <a:cubicBezTo>
                    <a:pt x="9817" y="54"/>
                    <a:pt x="9104" y="7"/>
                    <a:pt x="8391" y="1"/>
                  </a:cubicBezTo>
                  <a:cubicBezTo>
                    <a:pt x="8340" y="1"/>
                    <a:pt x="8290" y="1"/>
                    <a:pt x="8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8"/>
            <p:cNvSpPr/>
            <p:nvPr/>
          </p:nvSpPr>
          <p:spPr>
            <a:xfrm>
              <a:off x="2067900" y="1959050"/>
              <a:ext cx="380475" cy="45300"/>
            </a:xfrm>
            <a:custGeom>
              <a:avLst/>
              <a:gdLst/>
              <a:ahLst/>
              <a:cxnLst/>
              <a:rect l="l" t="t" r="r" b="b"/>
              <a:pathLst>
                <a:path w="15219" h="1812" extrusionOk="0">
                  <a:moveTo>
                    <a:pt x="15218" y="1"/>
                  </a:moveTo>
                  <a:lnTo>
                    <a:pt x="15218" y="1"/>
                  </a:lnTo>
                  <a:cubicBezTo>
                    <a:pt x="14014" y="502"/>
                    <a:pt x="12768" y="888"/>
                    <a:pt x="11490" y="1157"/>
                  </a:cubicBezTo>
                  <a:cubicBezTo>
                    <a:pt x="10851" y="1289"/>
                    <a:pt x="10212" y="1390"/>
                    <a:pt x="9563" y="1463"/>
                  </a:cubicBezTo>
                  <a:cubicBezTo>
                    <a:pt x="8871" y="1539"/>
                    <a:pt x="8175" y="1577"/>
                    <a:pt x="7480" y="1577"/>
                  </a:cubicBezTo>
                  <a:cubicBezTo>
                    <a:pt x="6229" y="1577"/>
                    <a:pt x="4978" y="1454"/>
                    <a:pt x="3749" y="1210"/>
                  </a:cubicBezTo>
                  <a:cubicBezTo>
                    <a:pt x="2466" y="962"/>
                    <a:pt x="1209" y="587"/>
                    <a:pt x="0" y="101"/>
                  </a:cubicBezTo>
                  <a:lnTo>
                    <a:pt x="0" y="101"/>
                  </a:lnTo>
                  <a:cubicBezTo>
                    <a:pt x="1183" y="677"/>
                    <a:pt x="2424" y="1110"/>
                    <a:pt x="3707" y="1395"/>
                  </a:cubicBezTo>
                  <a:cubicBezTo>
                    <a:pt x="4351" y="1537"/>
                    <a:pt x="5001" y="1643"/>
                    <a:pt x="5655" y="1712"/>
                  </a:cubicBezTo>
                  <a:cubicBezTo>
                    <a:pt x="6270" y="1779"/>
                    <a:pt x="6887" y="1812"/>
                    <a:pt x="7503" y="1812"/>
                  </a:cubicBezTo>
                  <a:cubicBezTo>
                    <a:pt x="8201" y="1812"/>
                    <a:pt x="8897" y="1769"/>
                    <a:pt x="9589" y="1685"/>
                  </a:cubicBezTo>
                  <a:cubicBezTo>
                    <a:pt x="10244" y="1606"/>
                    <a:pt x="10888" y="1490"/>
                    <a:pt x="11527" y="1337"/>
                  </a:cubicBezTo>
                  <a:cubicBezTo>
                    <a:pt x="12810" y="1041"/>
                    <a:pt x="14046" y="592"/>
                    <a:pt x="15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8"/>
            <p:cNvSpPr/>
            <p:nvPr/>
          </p:nvSpPr>
          <p:spPr>
            <a:xfrm>
              <a:off x="2137450" y="1835225"/>
              <a:ext cx="229075" cy="34225"/>
            </a:xfrm>
            <a:custGeom>
              <a:avLst/>
              <a:gdLst/>
              <a:ahLst/>
              <a:cxnLst/>
              <a:rect l="l" t="t" r="r" b="b"/>
              <a:pathLst>
                <a:path w="9163" h="1369" extrusionOk="0">
                  <a:moveTo>
                    <a:pt x="682" y="1"/>
                  </a:moveTo>
                  <a:cubicBezTo>
                    <a:pt x="307" y="1"/>
                    <a:pt x="1" y="302"/>
                    <a:pt x="1" y="682"/>
                  </a:cubicBezTo>
                  <a:cubicBezTo>
                    <a:pt x="1" y="1057"/>
                    <a:pt x="307" y="1363"/>
                    <a:pt x="682" y="1368"/>
                  </a:cubicBezTo>
                  <a:lnTo>
                    <a:pt x="8476" y="1368"/>
                  </a:lnTo>
                  <a:cubicBezTo>
                    <a:pt x="8856" y="1363"/>
                    <a:pt x="9162" y="1057"/>
                    <a:pt x="9162" y="682"/>
                  </a:cubicBezTo>
                  <a:cubicBezTo>
                    <a:pt x="9162" y="302"/>
                    <a:pt x="8856" y="1"/>
                    <a:pt x="8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78"/>
          <p:cNvGrpSpPr/>
          <p:nvPr/>
        </p:nvGrpSpPr>
        <p:grpSpPr>
          <a:xfrm rot="-1799306">
            <a:off x="3293681" y="3244053"/>
            <a:ext cx="1186769" cy="1925733"/>
            <a:chOff x="1822075" y="691125"/>
            <a:chExt cx="861675" cy="1398375"/>
          </a:xfrm>
        </p:grpSpPr>
        <p:sp>
          <p:nvSpPr>
            <p:cNvPr id="4205" name="Google Shape;4205;p78"/>
            <p:cNvSpPr/>
            <p:nvPr/>
          </p:nvSpPr>
          <p:spPr>
            <a:xfrm>
              <a:off x="1822075" y="691125"/>
              <a:ext cx="311325" cy="971975"/>
            </a:xfrm>
            <a:custGeom>
              <a:avLst/>
              <a:gdLst/>
              <a:ahLst/>
              <a:cxnLst/>
              <a:rect l="l" t="t" r="r" b="b"/>
              <a:pathLst>
                <a:path w="12453" h="38879" extrusionOk="0">
                  <a:moveTo>
                    <a:pt x="6939" y="0"/>
                  </a:moveTo>
                  <a:cubicBezTo>
                    <a:pt x="6582" y="0"/>
                    <a:pt x="6225" y="39"/>
                    <a:pt x="5883" y="120"/>
                  </a:cubicBezTo>
                  <a:cubicBezTo>
                    <a:pt x="3908" y="574"/>
                    <a:pt x="2134" y="2106"/>
                    <a:pt x="1131" y="4213"/>
                  </a:cubicBezTo>
                  <a:cubicBezTo>
                    <a:pt x="360" y="5829"/>
                    <a:pt x="1" y="7803"/>
                    <a:pt x="27" y="10238"/>
                  </a:cubicBezTo>
                  <a:cubicBezTo>
                    <a:pt x="43" y="11605"/>
                    <a:pt x="165" y="12968"/>
                    <a:pt x="392" y="14320"/>
                  </a:cubicBezTo>
                  <a:cubicBezTo>
                    <a:pt x="730" y="16300"/>
                    <a:pt x="1295" y="18232"/>
                    <a:pt x="1849" y="20107"/>
                  </a:cubicBezTo>
                  <a:cubicBezTo>
                    <a:pt x="2483" y="22288"/>
                    <a:pt x="3143" y="24537"/>
                    <a:pt x="4030" y="26686"/>
                  </a:cubicBezTo>
                  <a:cubicBezTo>
                    <a:pt x="5899" y="31270"/>
                    <a:pt x="8756" y="35383"/>
                    <a:pt x="11285" y="38879"/>
                  </a:cubicBezTo>
                  <a:lnTo>
                    <a:pt x="12452" y="38039"/>
                  </a:lnTo>
                  <a:cubicBezTo>
                    <a:pt x="9970" y="34607"/>
                    <a:pt x="7172" y="30573"/>
                    <a:pt x="5355" y="26148"/>
                  </a:cubicBezTo>
                  <a:cubicBezTo>
                    <a:pt x="4505" y="24062"/>
                    <a:pt x="3861" y="21844"/>
                    <a:pt x="3233" y="19706"/>
                  </a:cubicBezTo>
                  <a:cubicBezTo>
                    <a:pt x="2689" y="17868"/>
                    <a:pt x="2134" y="15978"/>
                    <a:pt x="1812" y="14082"/>
                  </a:cubicBezTo>
                  <a:cubicBezTo>
                    <a:pt x="1596" y="12804"/>
                    <a:pt x="1479" y="11516"/>
                    <a:pt x="1464" y="10217"/>
                  </a:cubicBezTo>
                  <a:cubicBezTo>
                    <a:pt x="1442" y="8009"/>
                    <a:pt x="1759" y="6246"/>
                    <a:pt x="2435" y="4836"/>
                  </a:cubicBezTo>
                  <a:cubicBezTo>
                    <a:pt x="3243" y="3120"/>
                    <a:pt x="4658" y="1879"/>
                    <a:pt x="6205" y="1520"/>
                  </a:cubicBezTo>
                  <a:cubicBezTo>
                    <a:pt x="6440" y="1466"/>
                    <a:pt x="6686" y="1440"/>
                    <a:pt x="6933" y="1440"/>
                  </a:cubicBezTo>
                  <a:cubicBezTo>
                    <a:pt x="7566" y="1440"/>
                    <a:pt x="8210" y="1610"/>
                    <a:pt x="8703" y="1921"/>
                  </a:cubicBezTo>
                  <a:cubicBezTo>
                    <a:pt x="9041" y="2132"/>
                    <a:pt x="9463" y="2502"/>
                    <a:pt x="9590" y="3104"/>
                  </a:cubicBezTo>
                  <a:cubicBezTo>
                    <a:pt x="9796" y="4081"/>
                    <a:pt x="9120" y="5110"/>
                    <a:pt x="8698" y="5633"/>
                  </a:cubicBezTo>
                  <a:cubicBezTo>
                    <a:pt x="8439" y="5955"/>
                    <a:pt x="8154" y="6262"/>
                    <a:pt x="7853" y="6584"/>
                  </a:cubicBezTo>
                  <a:cubicBezTo>
                    <a:pt x="7357" y="7106"/>
                    <a:pt x="6850" y="7645"/>
                    <a:pt x="6438" y="8295"/>
                  </a:cubicBezTo>
                  <a:cubicBezTo>
                    <a:pt x="5762" y="9361"/>
                    <a:pt x="5324" y="10966"/>
                    <a:pt x="6137" y="12281"/>
                  </a:cubicBezTo>
                  <a:cubicBezTo>
                    <a:pt x="6570" y="12984"/>
                    <a:pt x="7272" y="13422"/>
                    <a:pt x="7832" y="13770"/>
                  </a:cubicBezTo>
                  <a:lnTo>
                    <a:pt x="8608" y="14251"/>
                  </a:lnTo>
                  <a:lnTo>
                    <a:pt x="9368" y="13031"/>
                  </a:lnTo>
                  <a:lnTo>
                    <a:pt x="8592" y="12551"/>
                  </a:lnTo>
                  <a:cubicBezTo>
                    <a:pt x="8106" y="12255"/>
                    <a:pt x="7621" y="11943"/>
                    <a:pt x="7357" y="11526"/>
                  </a:cubicBezTo>
                  <a:cubicBezTo>
                    <a:pt x="6892" y="10776"/>
                    <a:pt x="7230" y="9731"/>
                    <a:pt x="7652" y="9065"/>
                  </a:cubicBezTo>
                  <a:cubicBezTo>
                    <a:pt x="7990" y="8532"/>
                    <a:pt x="8434" y="8062"/>
                    <a:pt x="8898" y="7566"/>
                  </a:cubicBezTo>
                  <a:cubicBezTo>
                    <a:pt x="9205" y="7238"/>
                    <a:pt x="9522" y="6900"/>
                    <a:pt x="9817" y="6536"/>
                  </a:cubicBezTo>
                  <a:cubicBezTo>
                    <a:pt x="10530" y="5654"/>
                    <a:pt x="11312" y="4287"/>
                    <a:pt x="10995" y="2803"/>
                  </a:cubicBezTo>
                  <a:cubicBezTo>
                    <a:pt x="10810" y="1942"/>
                    <a:pt x="10282" y="1224"/>
                    <a:pt x="9474" y="706"/>
                  </a:cubicBezTo>
                  <a:cubicBezTo>
                    <a:pt x="8752" y="249"/>
                    <a:pt x="7841" y="0"/>
                    <a:pt x="6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8"/>
            <p:cNvSpPr/>
            <p:nvPr/>
          </p:nvSpPr>
          <p:spPr>
            <a:xfrm>
              <a:off x="2372450" y="691125"/>
              <a:ext cx="311300" cy="971975"/>
            </a:xfrm>
            <a:custGeom>
              <a:avLst/>
              <a:gdLst/>
              <a:ahLst/>
              <a:cxnLst/>
              <a:rect l="l" t="t" r="r" b="b"/>
              <a:pathLst>
                <a:path w="12452" h="38879" extrusionOk="0">
                  <a:moveTo>
                    <a:pt x="5515" y="0"/>
                  </a:moveTo>
                  <a:cubicBezTo>
                    <a:pt x="4614" y="0"/>
                    <a:pt x="3700" y="249"/>
                    <a:pt x="2978" y="706"/>
                  </a:cubicBezTo>
                  <a:cubicBezTo>
                    <a:pt x="2165" y="1224"/>
                    <a:pt x="1648" y="1942"/>
                    <a:pt x="1463" y="2803"/>
                  </a:cubicBezTo>
                  <a:cubicBezTo>
                    <a:pt x="1146" y="4287"/>
                    <a:pt x="1922" y="5654"/>
                    <a:pt x="2635" y="6536"/>
                  </a:cubicBezTo>
                  <a:cubicBezTo>
                    <a:pt x="2931" y="6900"/>
                    <a:pt x="3248" y="7238"/>
                    <a:pt x="3554" y="7566"/>
                  </a:cubicBezTo>
                  <a:cubicBezTo>
                    <a:pt x="4024" y="8062"/>
                    <a:pt x="4462" y="8532"/>
                    <a:pt x="4800" y="9065"/>
                  </a:cubicBezTo>
                  <a:cubicBezTo>
                    <a:pt x="5222" y="9731"/>
                    <a:pt x="5555" y="10776"/>
                    <a:pt x="5090" y="11526"/>
                  </a:cubicBezTo>
                  <a:cubicBezTo>
                    <a:pt x="4832" y="11943"/>
                    <a:pt x="4341" y="12255"/>
                    <a:pt x="3865" y="12551"/>
                  </a:cubicBezTo>
                  <a:lnTo>
                    <a:pt x="3084" y="13031"/>
                  </a:lnTo>
                  <a:lnTo>
                    <a:pt x="3844" y="14251"/>
                  </a:lnTo>
                  <a:lnTo>
                    <a:pt x="4621" y="13770"/>
                  </a:lnTo>
                  <a:cubicBezTo>
                    <a:pt x="5186" y="13422"/>
                    <a:pt x="5883" y="12984"/>
                    <a:pt x="6321" y="12281"/>
                  </a:cubicBezTo>
                  <a:cubicBezTo>
                    <a:pt x="7123" y="10966"/>
                    <a:pt x="6696" y="9361"/>
                    <a:pt x="6015" y="8295"/>
                  </a:cubicBezTo>
                  <a:cubicBezTo>
                    <a:pt x="5608" y="7645"/>
                    <a:pt x="5096" y="7106"/>
                    <a:pt x="4605" y="6584"/>
                  </a:cubicBezTo>
                  <a:cubicBezTo>
                    <a:pt x="4298" y="6262"/>
                    <a:pt x="4013" y="5955"/>
                    <a:pt x="3760" y="5633"/>
                  </a:cubicBezTo>
                  <a:cubicBezTo>
                    <a:pt x="3337" y="5110"/>
                    <a:pt x="2656" y="4081"/>
                    <a:pt x="2867" y="3104"/>
                  </a:cubicBezTo>
                  <a:cubicBezTo>
                    <a:pt x="2994" y="2502"/>
                    <a:pt x="3417" y="2132"/>
                    <a:pt x="3744" y="1921"/>
                  </a:cubicBezTo>
                  <a:cubicBezTo>
                    <a:pt x="4241" y="1610"/>
                    <a:pt x="4886" y="1440"/>
                    <a:pt x="5517" y="1440"/>
                  </a:cubicBezTo>
                  <a:cubicBezTo>
                    <a:pt x="5764" y="1440"/>
                    <a:pt x="6009" y="1466"/>
                    <a:pt x="6242" y="1520"/>
                  </a:cubicBezTo>
                  <a:cubicBezTo>
                    <a:pt x="7799" y="1879"/>
                    <a:pt x="9209" y="3120"/>
                    <a:pt x="10022" y="4836"/>
                  </a:cubicBezTo>
                  <a:cubicBezTo>
                    <a:pt x="10693" y="6246"/>
                    <a:pt x="11010" y="8009"/>
                    <a:pt x="10983" y="10222"/>
                  </a:cubicBezTo>
                  <a:cubicBezTo>
                    <a:pt x="10973" y="11516"/>
                    <a:pt x="10857" y="12804"/>
                    <a:pt x="10640" y="14082"/>
                  </a:cubicBezTo>
                  <a:cubicBezTo>
                    <a:pt x="10318" y="15978"/>
                    <a:pt x="9764" y="17868"/>
                    <a:pt x="9225" y="19706"/>
                  </a:cubicBezTo>
                  <a:cubicBezTo>
                    <a:pt x="8597" y="21844"/>
                    <a:pt x="7947" y="24062"/>
                    <a:pt x="7097" y="26148"/>
                  </a:cubicBezTo>
                  <a:cubicBezTo>
                    <a:pt x="5281" y="30578"/>
                    <a:pt x="2482" y="34607"/>
                    <a:pt x="0" y="38039"/>
                  </a:cubicBezTo>
                  <a:lnTo>
                    <a:pt x="1172" y="38879"/>
                  </a:lnTo>
                  <a:cubicBezTo>
                    <a:pt x="3696" y="35383"/>
                    <a:pt x="6558" y="31270"/>
                    <a:pt x="8422" y="26686"/>
                  </a:cubicBezTo>
                  <a:cubicBezTo>
                    <a:pt x="9310" y="24537"/>
                    <a:pt x="9970" y="22288"/>
                    <a:pt x="10603" y="20107"/>
                  </a:cubicBezTo>
                  <a:cubicBezTo>
                    <a:pt x="11152" y="18232"/>
                    <a:pt x="11723" y="16300"/>
                    <a:pt x="12061" y="14320"/>
                  </a:cubicBezTo>
                  <a:cubicBezTo>
                    <a:pt x="12288" y="12968"/>
                    <a:pt x="12409" y="11605"/>
                    <a:pt x="12425" y="10238"/>
                  </a:cubicBezTo>
                  <a:cubicBezTo>
                    <a:pt x="12451" y="7803"/>
                    <a:pt x="12087" y="5829"/>
                    <a:pt x="11321" y="4213"/>
                  </a:cubicBezTo>
                  <a:cubicBezTo>
                    <a:pt x="10318" y="2106"/>
                    <a:pt x="8544" y="574"/>
                    <a:pt x="6569" y="120"/>
                  </a:cubicBezTo>
                  <a:cubicBezTo>
                    <a:pt x="6228" y="39"/>
                    <a:pt x="5873" y="0"/>
                    <a:pt x="55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8"/>
            <p:cNvSpPr/>
            <p:nvPr/>
          </p:nvSpPr>
          <p:spPr>
            <a:xfrm>
              <a:off x="1944450" y="899425"/>
              <a:ext cx="615600" cy="1190075"/>
            </a:xfrm>
            <a:custGeom>
              <a:avLst/>
              <a:gdLst/>
              <a:ahLst/>
              <a:cxnLst/>
              <a:rect l="l" t="t" r="r" b="b"/>
              <a:pathLst>
                <a:path w="24624" h="47603" extrusionOk="0">
                  <a:moveTo>
                    <a:pt x="11468" y="0"/>
                  </a:moveTo>
                  <a:cubicBezTo>
                    <a:pt x="8952" y="0"/>
                    <a:pt x="6433" y="152"/>
                    <a:pt x="4067" y="971"/>
                  </a:cubicBezTo>
                  <a:cubicBezTo>
                    <a:pt x="3776" y="1061"/>
                    <a:pt x="3528" y="1262"/>
                    <a:pt x="3380" y="1526"/>
                  </a:cubicBezTo>
                  <a:cubicBezTo>
                    <a:pt x="3095" y="2054"/>
                    <a:pt x="3433" y="2392"/>
                    <a:pt x="3655" y="2761"/>
                  </a:cubicBezTo>
                  <a:cubicBezTo>
                    <a:pt x="4225" y="3696"/>
                    <a:pt x="4009" y="4942"/>
                    <a:pt x="3423" y="5866"/>
                  </a:cubicBezTo>
                  <a:cubicBezTo>
                    <a:pt x="2842" y="6790"/>
                    <a:pt x="1939" y="7471"/>
                    <a:pt x="1068" y="8137"/>
                  </a:cubicBezTo>
                  <a:cubicBezTo>
                    <a:pt x="840" y="8316"/>
                    <a:pt x="592" y="8501"/>
                    <a:pt x="455" y="8760"/>
                  </a:cubicBezTo>
                  <a:cubicBezTo>
                    <a:pt x="318" y="9013"/>
                    <a:pt x="302" y="9251"/>
                    <a:pt x="275" y="9510"/>
                  </a:cubicBezTo>
                  <a:cubicBezTo>
                    <a:pt x="1" y="12255"/>
                    <a:pt x="33" y="15049"/>
                    <a:pt x="640" y="17737"/>
                  </a:cubicBezTo>
                  <a:cubicBezTo>
                    <a:pt x="2055" y="23983"/>
                    <a:pt x="6427" y="29185"/>
                    <a:pt x="8233" y="35331"/>
                  </a:cubicBezTo>
                  <a:cubicBezTo>
                    <a:pt x="8571" y="36488"/>
                    <a:pt x="8798" y="37802"/>
                    <a:pt x="8423" y="38969"/>
                  </a:cubicBezTo>
                  <a:cubicBezTo>
                    <a:pt x="8381" y="39101"/>
                    <a:pt x="8328" y="39223"/>
                    <a:pt x="8265" y="39344"/>
                  </a:cubicBezTo>
                  <a:cubicBezTo>
                    <a:pt x="7911" y="39941"/>
                    <a:pt x="7325" y="40342"/>
                    <a:pt x="6686" y="40638"/>
                  </a:cubicBezTo>
                  <a:cubicBezTo>
                    <a:pt x="6047" y="40939"/>
                    <a:pt x="5524" y="41055"/>
                    <a:pt x="4922" y="41214"/>
                  </a:cubicBezTo>
                  <a:cubicBezTo>
                    <a:pt x="4035" y="41446"/>
                    <a:pt x="2990" y="41652"/>
                    <a:pt x="2335" y="42365"/>
                  </a:cubicBezTo>
                  <a:cubicBezTo>
                    <a:pt x="1817" y="42935"/>
                    <a:pt x="1648" y="43822"/>
                    <a:pt x="1485" y="44561"/>
                  </a:cubicBezTo>
                  <a:lnTo>
                    <a:pt x="1405" y="45005"/>
                  </a:lnTo>
                  <a:cubicBezTo>
                    <a:pt x="1400" y="45058"/>
                    <a:pt x="1390" y="45111"/>
                    <a:pt x="1379" y="45163"/>
                  </a:cubicBezTo>
                  <a:lnTo>
                    <a:pt x="1321" y="45512"/>
                  </a:lnTo>
                  <a:lnTo>
                    <a:pt x="1236" y="46008"/>
                  </a:lnTo>
                  <a:cubicBezTo>
                    <a:pt x="1236" y="46832"/>
                    <a:pt x="5947" y="47603"/>
                    <a:pt x="12252" y="47603"/>
                  </a:cubicBezTo>
                  <a:cubicBezTo>
                    <a:pt x="18556" y="47603"/>
                    <a:pt x="23472" y="46832"/>
                    <a:pt x="23472" y="46008"/>
                  </a:cubicBezTo>
                  <a:lnTo>
                    <a:pt x="23388" y="45512"/>
                  </a:lnTo>
                  <a:lnTo>
                    <a:pt x="23325" y="45163"/>
                  </a:lnTo>
                  <a:cubicBezTo>
                    <a:pt x="23314" y="45111"/>
                    <a:pt x="23304" y="45058"/>
                    <a:pt x="23298" y="45005"/>
                  </a:cubicBezTo>
                  <a:cubicBezTo>
                    <a:pt x="23272" y="44857"/>
                    <a:pt x="23245" y="44704"/>
                    <a:pt x="23214" y="44561"/>
                  </a:cubicBezTo>
                  <a:cubicBezTo>
                    <a:pt x="23055" y="43822"/>
                    <a:pt x="22892" y="42935"/>
                    <a:pt x="22369" y="42365"/>
                  </a:cubicBezTo>
                  <a:cubicBezTo>
                    <a:pt x="21719" y="41652"/>
                    <a:pt x="20684" y="41446"/>
                    <a:pt x="19792" y="41214"/>
                  </a:cubicBezTo>
                  <a:cubicBezTo>
                    <a:pt x="19195" y="41055"/>
                    <a:pt x="18599" y="40897"/>
                    <a:pt x="18039" y="40638"/>
                  </a:cubicBezTo>
                  <a:cubicBezTo>
                    <a:pt x="17479" y="40379"/>
                    <a:pt x="16687" y="39941"/>
                    <a:pt x="16328" y="39360"/>
                  </a:cubicBezTo>
                  <a:cubicBezTo>
                    <a:pt x="16228" y="39154"/>
                    <a:pt x="16149" y="38938"/>
                    <a:pt x="16085" y="38721"/>
                  </a:cubicBezTo>
                  <a:cubicBezTo>
                    <a:pt x="15890" y="37998"/>
                    <a:pt x="15879" y="37237"/>
                    <a:pt x="16059" y="36514"/>
                  </a:cubicBezTo>
                  <a:cubicBezTo>
                    <a:pt x="17585" y="29971"/>
                    <a:pt x="22269" y="24606"/>
                    <a:pt x="23858" y="18127"/>
                  </a:cubicBezTo>
                  <a:cubicBezTo>
                    <a:pt x="24539" y="15355"/>
                    <a:pt x="24624" y="12451"/>
                    <a:pt x="24328" y="9605"/>
                  </a:cubicBezTo>
                  <a:cubicBezTo>
                    <a:pt x="24302" y="9351"/>
                    <a:pt x="24275" y="9087"/>
                    <a:pt x="24170" y="8850"/>
                  </a:cubicBezTo>
                  <a:cubicBezTo>
                    <a:pt x="23985" y="8443"/>
                    <a:pt x="23605" y="8153"/>
                    <a:pt x="23240" y="7883"/>
                  </a:cubicBezTo>
                  <a:cubicBezTo>
                    <a:pt x="22416" y="7265"/>
                    <a:pt x="21598" y="6600"/>
                    <a:pt x="21080" y="5708"/>
                  </a:cubicBezTo>
                  <a:cubicBezTo>
                    <a:pt x="20568" y="4821"/>
                    <a:pt x="20410" y="3659"/>
                    <a:pt x="20943" y="2777"/>
                  </a:cubicBezTo>
                  <a:cubicBezTo>
                    <a:pt x="21170" y="2418"/>
                    <a:pt x="21498" y="2085"/>
                    <a:pt x="21239" y="1573"/>
                  </a:cubicBezTo>
                  <a:cubicBezTo>
                    <a:pt x="21107" y="1320"/>
                    <a:pt x="20885" y="1124"/>
                    <a:pt x="20621" y="1024"/>
                  </a:cubicBezTo>
                  <a:cubicBezTo>
                    <a:pt x="18430" y="131"/>
                    <a:pt x="16011" y="73"/>
                    <a:pt x="13651" y="26"/>
                  </a:cubicBezTo>
                  <a:cubicBezTo>
                    <a:pt x="12926" y="13"/>
                    <a:pt x="12197" y="0"/>
                    <a:pt x="11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8"/>
            <p:cNvSpPr/>
            <p:nvPr/>
          </p:nvSpPr>
          <p:spPr>
            <a:xfrm>
              <a:off x="2043725" y="1053700"/>
              <a:ext cx="418900" cy="39250"/>
            </a:xfrm>
            <a:custGeom>
              <a:avLst/>
              <a:gdLst/>
              <a:ahLst/>
              <a:cxnLst/>
              <a:rect l="l" t="t" r="r" b="b"/>
              <a:pathLst>
                <a:path w="16756" h="1570" extrusionOk="0">
                  <a:moveTo>
                    <a:pt x="8239" y="1"/>
                  </a:moveTo>
                  <a:cubicBezTo>
                    <a:pt x="7577" y="1"/>
                    <a:pt x="6915" y="33"/>
                    <a:pt x="6253" y="96"/>
                  </a:cubicBezTo>
                  <a:cubicBezTo>
                    <a:pt x="5540" y="170"/>
                    <a:pt x="4832" y="276"/>
                    <a:pt x="4135" y="403"/>
                  </a:cubicBezTo>
                  <a:cubicBezTo>
                    <a:pt x="3433" y="529"/>
                    <a:pt x="2736" y="672"/>
                    <a:pt x="2050" y="846"/>
                  </a:cubicBezTo>
                  <a:cubicBezTo>
                    <a:pt x="1701" y="931"/>
                    <a:pt x="1363" y="1020"/>
                    <a:pt x="1020" y="1121"/>
                  </a:cubicBezTo>
                  <a:cubicBezTo>
                    <a:pt x="677" y="1221"/>
                    <a:pt x="333" y="1332"/>
                    <a:pt x="1" y="1459"/>
                  </a:cubicBezTo>
                  <a:cubicBezTo>
                    <a:pt x="682" y="1253"/>
                    <a:pt x="1368" y="1094"/>
                    <a:pt x="2065" y="952"/>
                  </a:cubicBezTo>
                  <a:cubicBezTo>
                    <a:pt x="2768" y="804"/>
                    <a:pt x="3470" y="688"/>
                    <a:pt x="4167" y="582"/>
                  </a:cubicBezTo>
                  <a:cubicBezTo>
                    <a:pt x="4864" y="477"/>
                    <a:pt x="5566" y="376"/>
                    <a:pt x="6274" y="318"/>
                  </a:cubicBezTo>
                  <a:lnTo>
                    <a:pt x="7330" y="250"/>
                  </a:lnTo>
                  <a:cubicBezTo>
                    <a:pt x="7576" y="242"/>
                    <a:pt x="7828" y="235"/>
                    <a:pt x="8078" y="235"/>
                  </a:cubicBezTo>
                  <a:cubicBezTo>
                    <a:pt x="8181" y="235"/>
                    <a:pt x="8284" y="236"/>
                    <a:pt x="8386" y="239"/>
                  </a:cubicBezTo>
                  <a:cubicBezTo>
                    <a:pt x="9094" y="244"/>
                    <a:pt x="9796" y="281"/>
                    <a:pt x="10504" y="350"/>
                  </a:cubicBezTo>
                  <a:cubicBezTo>
                    <a:pt x="10852" y="382"/>
                    <a:pt x="11211" y="424"/>
                    <a:pt x="11560" y="466"/>
                  </a:cubicBezTo>
                  <a:cubicBezTo>
                    <a:pt x="11908" y="514"/>
                    <a:pt x="12257" y="566"/>
                    <a:pt x="12610" y="624"/>
                  </a:cubicBezTo>
                  <a:cubicBezTo>
                    <a:pt x="13302" y="746"/>
                    <a:pt x="14005" y="883"/>
                    <a:pt x="14691" y="1047"/>
                  </a:cubicBezTo>
                  <a:lnTo>
                    <a:pt x="15726" y="1300"/>
                  </a:lnTo>
                  <a:lnTo>
                    <a:pt x="16756" y="1570"/>
                  </a:lnTo>
                  <a:lnTo>
                    <a:pt x="16756" y="1570"/>
                  </a:lnTo>
                  <a:lnTo>
                    <a:pt x="16254" y="1401"/>
                  </a:lnTo>
                  <a:lnTo>
                    <a:pt x="15747" y="1242"/>
                  </a:lnTo>
                  <a:cubicBezTo>
                    <a:pt x="15404" y="1126"/>
                    <a:pt x="15066" y="1031"/>
                    <a:pt x="14723" y="931"/>
                  </a:cubicBezTo>
                  <a:lnTo>
                    <a:pt x="13688" y="667"/>
                  </a:lnTo>
                  <a:cubicBezTo>
                    <a:pt x="13344" y="587"/>
                    <a:pt x="12991" y="508"/>
                    <a:pt x="12642" y="440"/>
                  </a:cubicBezTo>
                  <a:cubicBezTo>
                    <a:pt x="11945" y="302"/>
                    <a:pt x="11243" y="186"/>
                    <a:pt x="10530" y="118"/>
                  </a:cubicBezTo>
                  <a:cubicBezTo>
                    <a:pt x="9817" y="54"/>
                    <a:pt x="9104" y="7"/>
                    <a:pt x="8391" y="1"/>
                  </a:cubicBezTo>
                  <a:cubicBezTo>
                    <a:pt x="8340" y="1"/>
                    <a:pt x="8290" y="1"/>
                    <a:pt x="8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8"/>
            <p:cNvSpPr/>
            <p:nvPr/>
          </p:nvSpPr>
          <p:spPr>
            <a:xfrm>
              <a:off x="2067900" y="1959050"/>
              <a:ext cx="380475" cy="45300"/>
            </a:xfrm>
            <a:custGeom>
              <a:avLst/>
              <a:gdLst/>
              <a:ahLst/>
              <a:cxnLst/>
              <a:rect l="l" t="t" r="r" b="b"/>
              <a:pathLst>
                <a:path w="15219" h="1812" extrusionOk="0">
                  <a:moveTo>
                    <a:pt x="15218" y="1"/>
                  </a:moveTo>
                  <a:lnTo>
                    <a:pt x="15218" y="1"/>
                  </a:lnTo>
                  <a:cubicBezTo>
                    <a:pt x="14014" y="502"/>
                    <a:pt x="12768" y="888"/>
                    <a:pt x="11490" y="1157"/>
                  </a:cubicBezTo>
                  <a:cubicBezTo>
                    <a:pt x="10851" y="1289"/>
                    <a:pt x="10212" y="1390"/>
                    <a:pt x="9563" y="1463"/>
                  </a:cubicBezTo>
                  <a:cubicBezTo>
                    <a:pt x="8871" y="1539"/>
                    <a:pt x="8175" y="1577"/>
                    <a:pt x="7480" y="1577"/>
                  </a:cubicBezTo>
                  <a:cubicBezTo>
                    <a:pt x="6229" y="1577"/>
                    <a:pt x="4978" y="1454"/>
                    <a:pt x="3749" y="1210"/>
                  </a:cubicBezTo>
                  <a:cubicBezTo>
                    <a:pt x="2466" y="962"/>
                    <a:pt x="1209" y="587"/>
                    <a:pt x="0" y="101"/>
                  </a:cubicBezTo>
                  <a:lnTo>
                    <a:pt x="0" y="101"/>
                  </a:lnTo>
                  <a:cubicBezTo>
                    <a:pt x="1183" y="677"/>
                    <a:pt x="2424" y="1110"/>
                    <a:pt x="3707" y="1395"/>
                  </a:cubicBezTo>
                  <a:cubicBezTo>
                    <a:pt x="4351" y="1537"/>
                    <a:pt x="5001" y="1643"/>
                    <a:pt x="5655" y="1712"/>
                  </a:cubicBezTo>
                  <a:cubicBezTo>
                    <a:pt x="6270" y="1779"/>
                    <a:pt x="6887" y="1812"/>
                    <a:pt x="7503" y="1812"/>
                  </a:cubicBezTo>
                  <a:cubicBezTo>
                    <a:pt x="8201" y="1812"/>
                    <a:pt x="8897" y="1769"/>
                    <a:pt x="9589" y="1685"/>
                  </a:cubicBezTo>
                  <a:cubicBezTo>
                    <a:pt x="10244" y="1606"/>
                    <a:pt x="10888" y="1490"/>
                    <a:pt x="11527" y="1337"/>
                  </a:cubicBezTo>
                  <a:cubicBezTo>
                    <a:pt x="12810" y="1041"/>
                    <a:pt x="14046" y="592"/>
                    <a:pt x="15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8"/>
            <p:cNvSpPr/>
            <p:nvPr/>
          </p:nvSpPr>
          <p:spPr>
            <a:xfrm>
              <a:off x="2137450" y="1835225"/>
              <a:ext cx="229075" cy="34225"/>
            </a:xfrm>
            <a:custGeom>
              <a:avLst/>
              <a:gdLst/>
              <a:ahLst/>
              <a:cxnLst/>
              <a:rect l="l" t="t" r="r" b="b"/>
              <a:pathLst>
                <a:path w="9163" h="1369" extrusionOk="0">
                  <a:moveTo>
                    <a:pt x="682" y="1"/>
                  </a:moveTo>
                  <a:cubicBezTo>
                    <a:pt x="307" y="1"/>
                    <a:pt x="1" y="302"/>
                    <a:pt x="1" y="682"/>
                  </a:cubicBezTo>
                  <a:cubicBezTo>
                    <a:pt x="1" y="1057"/>
                    <a:pt x="307" y="1363"/>
                    <a:pt x="682" y="1368"/>
                  </a:cubicBezTo>
                  <a:lnTo>
                    <a:pt x="8476" y="1368"/>
                  </a:lnTo>
                  <a:cubicBezTo>
                    <a:pt x="8856" y="1363"/>
                    <a:pt x="9162" y="1057"/>
                    <a:pt x="9162" y="682"/>
                  </a:cubicBezTo>
                  <a:cubicBezTo>
                    <a:pt x="9162" y="302"/>
                    <a:pt x="8856" y="1"/>
                    <a:pt x="8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1" name="Google Shape;4211;p78"/>
          <p:cNvGrpSpPr/>
          <p:nvPr/>
        </p:nvGrpSpPr>
        <p:grpSpPr>
          <a:xfrm>
            <a:off x="3680272" y="3336617"/>
            <a:ext cx="1778850" cy="1740450"/>
            <a:chOff x="6816275" y="3178227"/>
            <a:chExt cx="1614495" cy="1579642"/>
          </a:xfrm>
        </p:grpSpPr>
        <p:sp>
          <p:nvSpPr>
            <p:cNvPr id="4212" name="Google Shape;4212;p78"/>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8"/>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78"/>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78"/>
          <p:cNvGrpSpPr/>
          <p:nvPr/>
        </p:nvGrpSpPr>
        <p:grpSpPr>
          <a:xfrm>
            <a:off x="-499275" y="4292872"/>
            <a:ext cx="10142528" cy="1426203"/>
            <a:chOff x="-499275" y="3717297"/>
            <a:chExt cx="10142528" cy="1426203"/>
          </a:xfrm>
        </p:grpSpPr>
        <p:sp>
          <p:nvSpPr>
            <p:cNvPr id="4216" name="Google Shape;4216;p78"/>
            <p:cNvSpPr/>
            <p:nvPr/>
          </p:nvSpPr>
          <p:spPr>
            <a:xfrm>
              <a:off x="-499275" y="3717297"/>
              <a:ext cx="10142528" cy="946764"/>
            </a:xfrm>
            <a:custGeom>
              <a:avLst/>
              <a:gdLst/>
              <a:ahLst/>
              <a:cxnLst/>
              <a:rect l="l" t="t" r="r" b="b"/>
              <a:pathLst>
                <a:path w="285705" h="19387" extrusionOk="0">
                  <a:moveTo>
                    <a:pt x="156855" y="3628"/>
                  </a:moveTo>
                  <a:cubicBezTo>
                    <a:pt x="156858" y="3630"/>
                    <a:pt x="156860" y="3633"/>
                    <a:pt x="156863" y="3636"/>
                  </a:cubicBezTo>
                  <a:lnTo>
                    <a:pt x="156863" y="3636"/>
                  </a:lnTo>
                  <a:cubicBezTo>
                    <a:pt x="156860" y="3633"/>
                    <a:pt x="156858" y="3630"/>
                    <a:pt x="156855" y="3628"/>
                  </a:cubicBezTo>
                  <a:close/>
                  <a:moveTo>
                    <a:pt x="157019" y="3628"/>
                  </a:moveTo>
                  <a:cubicBezTo>
                    <a:pt x="157022" y="3631"/>
                    <a:pt x="157025" y="3634"/>
                    <a:pt x="157028" y="3637"/>
                  </a:cubicBezTo>
                  <a:lnTo>
                    <a:pt x="157028" y="3637"/>
                  </a:lnTo>
                  <a:cubicBezTo>
                    <a:pt x="157025" y="3634"/>
                    <a:pt x="157022" y="3630"/>
                    <a:pt x="157019" y="3628"/>
                  </a:cubicBezTo>
                  <a:close/>
                  <a:moveTo>
                    <a:pt x="39070" y="3635"/>
                  </a:moveTo>
                  <a:lnTo>
                    <a:pt x="39070" y="3635"/>
                  </a:lnTo>
                  <a:cubicBezTo>
                    <a:pt x="39073" y="3638"/>
                    <a:pt x="39076" y="3641"/>
                    <a:pt x="39079" y="3644"/>
                  </a:cubicBezTo>
                  <a:lnTo>
                    <a:pt x="39079" y="3644"/>
                  </a:lnTo>
                  <a:cubicBezTo>
                    <a:pt x="39076" y="3641"/>
                    <a:pt x="39073" y="3637"/>
                    <a:pt x="39070" y="3635"/>
                  </a:cubicBezTo>
                  <a:close/>
                  <a:moveTo>
                    <a:pt x="39234" y="3635"/>
                  </a:moveTo>
                  <a:cubicBezTo>
                    <a:pt x="39237" y="3638"/>
                    <a:pt x="39240" y="3641"/>
                    <a:pt x="39243" y="3644"/>
                  </a:cubicBezTo>
                  <a:lnTo>
                    <a:pt x="39243" y="3644"/>
                  </a:lnTo>
                  <a:cubicBezTo>
                    <a:pt x="39240" y="3641"/>
                    <a:pt x="39237" y="3637"/>
                    <a:pt x="39234" y="3635"/>
                  </a:cubicBezTo>
                  <a:close/>
                  <a:moveTo>
                    <a:pt x="235522" y="3635"/>
                  </a:moveTo>
                  <a:cubicBezTo>
                    <a:pt x="235525" y="3638"/>
                    <a:pt x="235528" y="3641"/>
                    <a:pt x="235532" y="3645"/>
                  </a:cubicBezTo>
                  <a:lnTo>
                    <a:pt x="235532" y="3645"/>
                  </a:lnTo>
                  <a:cubicBezTo>
                    <a:pt x="235528" y="3641"/>
                    <a:pt x="235525" y="3638"/>
                    <a:pt x="235522" y="3635"/>
                  </a:cubicBezTo>
                  <a:close/>
                  <a:moveTo>
                    <a:pt x="17" y="3638"/>
                  </a:moveTo>
                  <a:lnTo>
                    <a:pt x="17" y="3638"/>
                  </a:lnTo>
                  <a:cubicBezTo>
                    <a:pt x="20" y="3641"/>
                    <a:pt x="22" y="3643"/>
                    <a:pt x="25" y="3646"/>
                  </a:cubicBezTo>
                  <a:lnTo>
                    <a:pt x="25" y="3646"/>
                  </a:lnTo>
                  <a:cubicBezTo>
                    <a:pt x="22" y="3643"/>
                    <a:pt x="20" y="3641"/>
                    <a:pt x="17" y="3638"/>
                  </a:cubicBezTo>
                  <a:close/>
                  <a:moveTo>
                    <a:pt x="196236" y="3631"/>
                  </a:moveTo>
                  <a:cubicBezTo>
                    <a:pt x="196243" y="3639"/>
                    <a:pt x="196250" y="3646"/>
                    <a:pt x="196257" y="3654"/>
                  </a:cubicBezTo>
                  <a:lnTo>
                    <a:pt x="196257" y="3654"/>
                  </a:lnTo>
                  <a:cubicBezTo>
                    <a:pt x="196248" y="3644"/>
                    <a:pt x="196241" y="3636"/>
                    <a:pt x="196236" y="3631"/>
                  </a:cubicBezTo>
                  <a:close/>
                  <a:moveTo>
                    <a:pt x="196072" y="3631"/>
                  </a:moveTo>
                  <a:lnTo>
                    <a:pt x="196072" y="3631"/>
                  </a:lnTo>
                  <a:cubicBezTo>
                    <a:pt x="196081" y="3641"/>
                    <a:pt x="196090" y="3650"/>
                    <a:pt x="196099" y="3660"/>
                  </a:cubicBezTo>
                  <a:lnTo>
                    <a:pt x="196099" y="3660"/>
                  </a:lnTo>
                  <a:cubicBezTo>
                    <a:pt x="196087" y="3647"/>
                    <a:pt x="196078" y="3638"/>
                    <a:pt x="196072" y="3631"/>
                  </a:cubicBezTo>
                  <a:close/>
                  <a:moveTo>
                    <a:pt x="78415" y="5086"/>
                  </a:moveTo>
                  <a:cubicBezTo>
                    <a:pt x="78412" y="5089"/>
                    <a:pt x="78409" y="5092"/>
                    <a:pt x="78405" y="5097"/>
                  </a:cubicBezTo>
                  <a:lnTo>
                    <a:pt x="78405" y="5097"/>
                  </a:lnTo>
                  <a:cubicBezTo>
                    <a:pt x="78409" y="5092"/>
                    <a:pt x="78413" y="5089"/>
                    <a:pt x="78415" y="5086"/>
                  </a:cubicBezTo>
                  <a:close/>
                  <a:moveTo>
                    <a:pt x="128752" y="5968"/>
                  </a:moveTo>
                  <a:lnTo>
                    <a:pt x="128752" y="5968"/>
                  </a:lnTo>
                  <a:cubicBezTo>
                    <a:pt x="128749" y="5971"/>
                    <a:pt x="128746" y="5974"/>
                    <a:pt x="128743" y="5978"/>
                  </a:cubicBezTo>
                  <a:lnTo>
                    <a:pt x="128743" y="5978"/>
                  </a:lnTo>
                  <a:cubicBezTo>
                    <a:pt x="128746" y="5975"/>
                    <a:pt x="128749" y="5971"/>
                    <a:pt x="128752" y="5968"/>
                  </a:cubicBezTo>
                  <a:close/>
                  <a:moveTo>
                    <a:pt x="128626" y="5968"/>
                  </a:moveTo>
                  <a:lnTo>
                    <a:pt x="128626" y="5968"/>
                  </a:lnTo>
                  <a:cubicBezTo>
                    <a:pt x="128623" y="5971"/>
                    <a:pt x="128620" y="5974"/>
                    <a:pt x="128616" y="5978"/>
                  </a:cubicBezTo>
                  <a:lnTo>
                    <a:pt x="128616" y="5978"/>
                  </a:lnTo>
                  <a:cubicBezTo>
                    <a:pt x="128620" y="5974"/>
                    <a:pt x="128623" y="5971"/>
                    <a:pt x="128626" y="5968"/>
                  </a:cubicBezTo>
                  <a:close/>
                  <a:moveTo>
                    <a:pt x="246474" y="5982"/>
                  </a:moveTo>
                  <a:cubicBezTo>
                    <a:pt x="246471" y="5985"/>
                    <a:pt x="246467" y="5989"/>
                    <a:pt x="246463" y="5994"/>
                  </a:cubicBezTo>
                  <a:lnTo>
                    <a:pt x="246463" y="5994"/>
                  </a:lnTo>
                  <a:cubicBezTo>
                    <a:pt x="246467" y="5990"/>
                    <a:pt x="246470" y="5986"/>
                    <a:pt x="246474" y="5982"/>
                  </a:cubicBezTo>
                  <a:close/>
                  <a:moveTo>
                    <a:pt x="10970" y="5982"/>
                  </a:moveTo>
                  <a:cubicBezTo>
                    <a:pt x="10966" y="5986"/>
                    <a:pt x="10962" y="5990"/>
                    <a:pt x="10957" y="5995"/>
                  </a:cubicBezTo>
                  <a:lnTo>
                    <a:pt x="10957" y="5995"/>
                  </a:lnTo>
                  <a:cubicBezTo>
                    <a:pt x="10962" y="5990"/>
                    <a:pt x="10967" y="5986"/>
                    <a:pt x="10970" y="5982"/>
                  </a:cubicBezTo>
                  <a:close/>
                  <a:moveTo>
                    <a:pt x="246401" y="5982"/>
                  </a:moveTo>
                  <a:cubicBezTo>
                    <a:pt x="246397" y="5986"/>
                    <a:pt x="246392" y="5990"/>
                    <a:pt x="246387" y="5996"/>
                  </a:cubicBezTo>
                  <a:lnTo>
                    <a:pt x="246387" y="5996"/>
                  </a:lnTo>
                  <a:cubicBezTo>
                    <a:pt x="246392" y="5990"/>
                    <a:pt x="246397" y="5986"/>
                    <a:pt x="246401" y="5982"/>
                  </a:cubicBezTo>
                  <a:close/>
                  <a:moveTo>
                    <a:pt x="26457" y="5696"/>
                  </a:moveTo>
                  <a:cubicBezTo>
                    <a:pt x="26457" y="5940"/>
                    <a:pt x="26461" y="6191"/>
                    <a:pt x="26471" y="6446"/>
                  </a:cubicBezTo>
                  <a:lnTo>
                    <a:pt x="26405" y="6251"/>
                  </a:lnTo>
                  <a:lnTo>
                    <a:pt x="26405" y="6184"/>
                  </a:lnTo>
                  <a:cubicBezTo>
                    <a:pt x="26419" y="6010"/>
                    <a:pt x="26440" y="5850"/>
                    <a:pt x="26457" y="5696"/>
                  </a:cubicBezTo>
                  <a:close/>
                  <a:moveTo>
                    <a:pt x="65677" y="5696"/>
                  </a:moveTo>
                  <a:cubicBezTo>
                    <a:pt x="65677" y="5940"/>
                    <a:pt x="65680" y="6195"/>
                    <a:pt x="65691" y="6446"/>
                  </a:cubicBezTo>
                  <a:lnTo>
                    <a:pt x="65625" y="6251"/>
                  </a:lnTo>
                  <a:cubicBezTo>
                    <a:pt x="65621" y="6230"/>
                    <a:pt x="65618" y="6209"/>
                    <a:pt x="65621" y="6184"/>
                  </a:cubicBezTo>
                  <a:cubicBezTo>
                    <a:pt x="65639" y="6010"/>
                    <a:pt x="65656" y="5850"/>
                    <a:pt x="65677" y="5696"/>
                  </a:cubicBezTo>
                  <a:close/>
                  <a:moveTo>
                    <a:pt x="104890" y="5696"/>
                  </a:moveTo>
                  <a:cubicBezTo>
                    <a:pt x="104890" y="5940"/>
                    <a:pt x="104897" y="6195"/>
                    <a:pt x="104904" y="6446"/>
                  </a:cubicBezTo>
                  <a:lnTo>
                    <a:pt x="104838" y="6251"/>
                  </a:lnTo>
                  <a:lnTo>
                    <a:pt x="104838" y="6184"/>
                  </a:lnTo>
                  <a:cubicBezTo>
                    <a:pt x="104855" y="6010"/>
                    <a:pt x="104872" y="5850"/>
                    <a:pt x="104890" y="5696"/>
                  </a:cubicBezTo>
                  <a:close/>
                  <a:moveTo>
                    <a:pt x="144235" y="5696"/>
                  </a:moveTo>
                  <a:cubicBezTo>
                    <a:pt x="144235" y="5940"/>
                    <a:pt x="144242" y="6188"/>
                    <a:pt x="144249" y="6446"/>
                  </a:cubicBezTo>
                  <a:lnTo>
                    <a:pt x="144183" y="6251"/>
                  </a:lnTo>
                  <a:lnTo>
                    <a:pt x="144183" y="6184"/>
                  </a:lnTo>
                  <a:cubicBezTo>
                    <a:pt x="144197" y="6010"/>
                    <a:pt x="144218" y="5850"/>
                    <a:pt x="144235" y="5696"/>
                  </a:cubicBezTo>
                  <a:close/>
                  <a:moveTo>
                    <a:pt x="183455" y="5696"/>
                  </a:moveTo>
                  <a:cubicBezTo>
                    <a:pt x="183455" y="5940"/>
                    <a:pt x="183459" y="6191"/>
                    <a:pt x="183469" y="6446"/>
                  </a:cubicBezTo>
                  <a:lnTo>
                    <a:pt x="183403" y="6251"/>
                  </a:lnTo>
                  <a:cubicBezTo>
                    <a:pt x="183403" y="6230"/>
                    <a:pt x="183399" y="6205"/>
                    <a:pt x="183399" y="6184"/>
                  </a:cubicBezTo>
                  <a:cubicBezTo>
                    <a:pt x="183417" y="6010"/>
                    <a:pt x="183434" y="5850"/>
                    <a:pt x="183455" y="5696"/>
                  </a:cubicBezTo>
                  <a:close/>
                  <a:moveTo>
                    <a:pt x="222675" y="5696"/>
                  </a:moveTo>
                  <a:lnTo>
                    <a:pt x="222675" y="5696"/>
                  </a:lnTo>
                  <a:cubicBezTo>
                    <a:pt x="222668" y="5940"/>
                    <a:pt x="222675" y="6195"/>
                    <a:pt x="222686" y="6446"/>
                  </a:cubicBezTo>
                  <a:lnTo>
                    <a:pt x="222616" y="6251"/>
                  </a:lnTo>
                  <a:lnTo>
                    <a:pt x="222616" y="6184"/>
                  </a:lnTo>
                  <a:cubicBezTo>
                    <a:pt x="222637" y="6010"/>
                    <a:pt x="222654" y="5850"/>
                    <a:pt x="222675" y="5696"/>
                  </a:cubicBezTo>
                  <a:close/>
                  <a:moveTo>
                    <a:pt x="261961" y="5696"/>
                  </a:moveTo>
                  <a:cubicBezTo>
                    <a:pt x="261961" y="5940"/>
                    <a:pt x="261968" y="6195"/>
                    <a:pt x="261975" y="6446"/>
                  </a:cubicBezTo>
                  <a:lnTo>
                    <a:pt x="261909" y="6251"/>
                  </a:lnTo>
                  <a:cubicBezTo>
                    <a:pt x="261913" y="6230"/>
                    <a:pt x="261909" y="6205"/>
                    <a:pt x="261906" y="6184"/>
                  </a:cubicBezTo>
                  <a:cubicBezTo>
                    <a:pt x="261923" y="6010"/>
                    <a:pt x="261940" y="5850"/>
                    <a:pt x="261961" y="5696"/>
                  </a:cubicBezTo>
                  <a:close/>
                  <a:moveTo>
                    <a:pt x="29021" y="5825"/>
                  </a:moveTo>
                  <a:cubicBezTo>
                    <a:pt x="29042" y="5853"/>
                    <a:pt x="29059" y="5888"/>
                    <a:pt x="29077" y="5919"/>
                  </a:cubicBezTo>
                  <a:cubicBezTo>
                    <a:pt x="28972" y="6146"/>
                    <a:pt x="28867" y="6376"/>
                    <a:pt x="28770" y="6613"/>
                  </a:cubicBezTo>
                  <a:cubicBezTo>
                    <a:pt x="28825" y="6341"/>
                    <a:pt x="28909" y="6076"/>
                    <a:pt x="29021" y="5825"/>
                  </a:cubicBezTo>
                  <a:close/>
                  <a:moveTo>
                    <a:pt x="68241" y="5822"/>
                  </a:moveTo>
                  <a:lnTo>
                    <a:pt x="68296" y="5919"/>
                  </a:lnTo>
                  <a:cubicBezTo>
                    <a:pt x="68188" y="6146"/>
                    <a:pt x="68087" y="6376"/>
                    <a:pt x="67986" y="6613"/>
                  </a:cubicBezTo>
                  <a:cubicBezTo>
                    <a:pt x="68045" y="6341"/>
                    <a:pt x="68129" y="6076"/>
                    <a:pt x="68241" y="5822"/>
                  </a:cubicBezTo>
                  <a:close/>
                  <a:moveTo>
                    <a:pt x="107461" y="5822"/>
                  </a:moveTo>
                  <a:cubicBezTo>
                    <a:pt x="107475" y="5857"/>
                    <a:pt x="107495" y="5888"/>
                    <a:pt x="107516" y="5919"/>
                  </a:cubicBezTo>
                  <a:cubicBezTo>
                    <a:pt x="107408" y="6146"/>
                    <a:pt x="107304" y="6376"/>
                    <a:pt x="107206" y="6613"/>
                  </a:cubicBezTo>
                  <a:cubicBezTo>
                    <a:pt x="107293" y="6233"/>
                    <a:pt x="107380" y="5986"/>
                    <a:pt x="107461" y="5822"/>
                  </a:cubicBezTo>
                  <a:close/>
                  <a:moveTo>
                    <a:pt x="146799" y="5822"/>
                  </a:moveTo>
                  <a:cubicBezTo>
                    <a:pt x="146820" y="5853"/>
                    <a:pt x="146841" y="5888"/>
                    <a:pt x="146858" y="5919"/>
                  </a:cubicBezTo>
                  <a:cubicBezTo>
                    <a:pt x="146754" y="6146"/>
                    <a:pt x="146646" y="6376"/>
                    <a:pt x="146548" y="6613"/>
                  </a:cubicBezTo>
                  <a:cubicBezTo>
                    <a:pt x="146604" y="6341"/>
                    <a:pt x="146687" y="6076"/>
                    <a:pt x="146799" y="5822"/>
                  </a:cubicBezTo>
                  <a:close/>
                  <a:moveTo>
                    <a:pt x="186019" y="5825"/>
                  </a:moveTo>
                  <a:lnTo>
                    <a:pt x="186075" y="5919"/>
                  </a:lnTo>
                  <a:cubicBezTo>
                    <a:pt x="185967" y="6146"/>
                    <a:pt x="185866" y="6376"/>
                    <a:pt x="185764" y="6613"/>
                  </a:cubicBezTo>
                  <a:cubicBezTo>
                    <a:pt x="185824" y="6341"/>
                    <a:pt x="185907" y="6076"/>
                    <a:pt x="186019" y="5825"/>
                  </a:cubicBezTo>
                  <a:close/>
                  <a:moveTo>
                    <a:pt x="225239" y="5822"/>
                  </a:moveTo>
                  <a:cubicBezTo>
                    <a:pt x="225256" y="5857"/>
                    <a:pt x="225274" y="5888"/>
                    <a:pt x="225295" y="5919"/>
                  </a:cubicBezTo>
                  <a:cubicBezTo>
                    <a:pt x="225187" y="6146"/>
                    <a:pt x="225085" y="6376"/>
                    <a:pt x="224984" y="6613"/>
                  </a:cubicBezTo>
                  <a:cubicBezTo>
                    <a:pt x="225044" y="6341"/>
                    <a:pt x="225127" y="6076"/>
                    <a:pt x="225239" y="5822"/>
                  </a:cubicBezTo>
                  <a:close/>
                  <a:moveTo>
                    <a:pt x="264525" y="5825"/>
                  </a:moveTo>
                  <a:lnTo>
                    <a:pt x="264584" y="5919"/>
                  </a:lnTo>
                  <a:cubicBezTo>
                    <a:pt x="264473" y="6146"/>
                    <a:pt x="264375" y="6376"/>
                    <a:pt x="264274" y="6613"/>
                  </a:cubicBezTo>
                  <a:cubicBezTo>
                    <a:pt x="264330" y="6341"/>
                    <a:pt x="264417" y="6076"/>
                    <a:pt x="264525" y="5825"/>
                  </a:cubicBezTo>
                  <a:close/>
                  <a:moveTo>
                    <a:pt x="85078" y="6725"/>
                  </a:moveTo>
                  <a:lnTo>
                    <a:pt x="85078" y="6725"/>
                  </a:lnTo>
                  <a:cubicBezTo>
                    <a:pt x="85083" y="6738"/>
                    <a:pt x="85086" y="6749"/>
                    <a:pt x="85087" y="6762"/>
                  </a:cubicBezTo>
                  <a:lnTo>
                    <a:pt x="85087" y="6762"/>
                  </a:lnTo>
                  <a:cubicBezTo>
                    <a:pt x="85084" y="6751"/>
                    <a:pt x="85078" y="6738"/>
                    <a:pt x="85078" y="6725"/>
                  </a:cubicBezTo>
                  <a:close/>
                  <a:moveTo>
                    <a:pt x="6641" y="6725"/>
                  </a:moveTo>
                  <a:lnTo>
                    <a:pt x="6655" y="6774"/>
                  </a:lnTo>
                  <a:lnTo>
                    <a:pt x="6645" y="6767"/>
                  </a:lnTo>
                  <a:cubicBezTo>
                    <a:pt x="6645" y="6753"/>
                    <a:pt x="6645" y="6739"/>
                    <a:pt x="6641" y="6725"/>
                  </a:cubicBezTo>
                  <a:close/>
                  <a:moveTo>
                    <a:pt x="45858" y="6725"/>
                  </a:moveTo>
                  <a:lnTo>
                    <a:pt x="45872" y="6774"/>
                  </a:lnTo>
                  <a:lnTo>
                    <a:pt x="45865" y="6763"/>
                  </a:lnTo>
                  <a:cubicBezTo>
                    <a:pt x="45865" y="6753"/>
                    <a:pt x="45861" y="6739"/>
                    <a:pt x="45858" y="6725"/>
                  </a:cubicBezTo>
                  <a:close/>
                  <a:moveTo>
                    <a:pt x="163640" y="6725"/>
                  </a:moveTo>
                  <a:lnTo>
                    <a:pt x="163650" y="6774"/>
                  </a:lnTo>
                  <a:lnTo>
                    <a:pt x="163643" y="6774"/>
                  </a:lnTo>
                  <a:cubicBezTo>
                    <a:pt x="163643" y="6756"/>
                    <a:pt x="163643" y="6743"/>
                    <a:pt x="163640" y="6725"/>
                  </a:cubicBezTo>
                  <a:close/>
                  <a:moveTo>
                    <a:pt x="202856" y="6725"/>
                  </a:moveTo>
                  <a:lnTo>
                    <a:pt x="202870" y="6774"/>
                  </a:lnTo>
                  <a:lnTo>
                    <a:pt x="202863" y="6767"/>
                  </a:lnTo>
                  <a:cubicBezTo>
                    <a:pt x="202863" y="6753"/>
                    <a:pt x="202859" y="6739"/>
                    <a:pt x="202856" y="6725"/>
                  </a:cubicBezTo>
                  <a:close/>
                  <a:moveTo>
                    <a:pt x="14029" y="6125"/>
                  </a:moveTo>
                  <a:cubicBezTo>
                    <a:pt x="14043" y="6317"/>
                    <a:pt x="14060" y="6509"/>
                    <a:pt x="14081" y="6701"/>
                  </a:cubicBezTo>
                  <a:cubicBezTo>
                    <a:pt x="14026" y="6739"/>
                    <a:pt x="13970" y="6781"/>
                    <a:pt x="13914" y="6830"/>
                  </a:cubicBezTo>
                  <a:cubicBezTo>
                    <a:pt x="13903" y="6704"/>
                    <a:pt x="13896" y="6579"/>
                    <a:pt x="13886" y="6460"/>
                  </a:cubicBezTo>
                  <a:cubicBezTo>
                    <a:pt x="13879" y="6341"/>
                    <a:pt x="13984" y="6230"/>
                    <a:pt x="14029" y="6125"/>
                  </a:cubicBezTo>
                  <a:close/>
                  <a:moveTo>
                    <a:pt x="53249" y="6125"/>
                  </a:moveTo>
                  <a:cubicBezTo>
                    <a:pt x="53263" y="6317"/>
                    <a:pt x="53280" y="6509"/>
                    <a:pt x="53298" y="6701"/>
                  </a:cubicBezTo>
                  <a:lnTo>
                    <a:pt x="53127" y="6830"/>
                  </a:lnTo>
                  <a:cubicBezTo>
                    <a:pt x="53123" y="6704"/>
                    <a:pt x="53113" y="6579"/>
                    <a:pt x="53106" y="6460"/>
                  </a:cubicBezTo>
                  <a:cubicBezTo>
                    <a:pt x="53095" y="6341"/>
                    <a:pt x="53204" y="6230"/>
                    <a:pt x="53249" y="6125"/>
                  </a:cubicBezTo>
                  <a:close/>
                  <a:moveTo>
                    <a:pt x="92465" y="6125"/>
                  </a:moveTo>
                  <a:lnTo>
                    <a:pt x="92518" y="6701"/>
                  </a:lnTo>
                  <a:lnTo>
                    <a:pt x="92347" y="6830"/>
                  </a:lnTo>
                  <a:cubicBezTo>
                    <a:pt x="92343" y="6704"/>
                    <a:pt x="92333" y="6579"/>
                    <a:pt x="92319" y="6460"/>
                  </a:cubicBezTo>
                  <a:lnTo>
                    <a:pt x="92465" y="6125"/>
                  </a:lnTo>
                  <a:close/>
                  <a:moveTo>
                    <a:pt x="131811" y="6125"/>
                  </a:moveTo>
                  <a:lnTo>
                    <a:pt x="131863" y="6701"/>
                  </a:lnTo>
                  <a:cubicBezTo>
                    <a:pt x="131811" y="6739"/>
                    <a:pt x="131748" y="6781"/>
                    <a:pt x="131692" y="6830"/>
                  </a:cubicBezTo>
                  <a:cubicBezTo>
                    <a:pt x="131682" y="6704"/>
                    <a:pt x="131675" y="6579"/>
                    <a:pt x="131664" y="6460"/>
                  </a:cubicBezTo>
                  <a:cubicBezTo>
                    <a:pt x="131657" y="6341"/>
                    <a:pt x="131762" y="6230"/>
                    <a:pt x="131811" y="6125"/>
                  </a:cubicBezTo>
                  <a:close/>
                  <a:moveTo>
                    <a:pt x="171027" y="6125"/>
                  </a:moveTo>
                  <a:cubicBezTo>
                    <a:pt x="171041" y="6317"/>
                    <a:pt x="171059" y="6509"/>
                    <a:pt x="171076" y="6701"/>
                  </a:cubicBezTo>
                  <a:lnTo>
                    <a:pt x="170905" y="6830"/>
                  </a:lnTo>
                  <a:cubicBezTo>
                    <a:pt x="170902" y="6704"/>
                    <a:pt x="170895" y="6579"/>
                    <a:pt x="170884" y="6460"/>
                  </a:cubicBezTo>
                  <a:cubicBezTo>
                    <a:pt x="170877" y="6341"/>
                    <a:pt x="170982" y="6230"/>
                    <a:pt x="171027" y="6125"/>
                  </a:cubicBezTo>
                  <a:close/>
                  <a:moveTo>
                    <a:pt x="210244" y="6125"/>
                  </a:moveTo>
                  <a:lnTo>
                    <a:pt x="210296" y="6701"/>
                  </a:lnTo>
                  <a:lnTo>
                    <a:pt x="210125" y="6830"/>
                  </a:lnTo>
                  <a:cubicBezTo>
                    <a:pt x="210122" y="6704"/>
                    <a:pt x="210115" y="6579"/>
                    <a:pt x="210104" y="6460"/>
                  </a:cubicBezTo>
                  <a:lnTo>
                    <a:pt x="210244" y="6125"/>
                  </a:lnTo>
                  <a:close/>
                  <a:moveTo>
                    <a:pt x="249537" y="6125"/>
                  </a:moveTo>
                  <a:cubicBezTo>
                    <a:pt x="249551" y="6317"/>
                    <a:pt x="249568" y="6509"/>
                    <a:pt x="249586" y="6701"/>
                  </a:cubicBezTo>
                  <a:lnTo>
                    <a:pt x="249415" y="6830"/>
                  </a:lnTo>
                  <a:cubicBezTo>
                    <a:pt x="249411" y="6704"/>
                    <a:pt x="249401" y="6579"/>
                    <a:pt x="249394" y="6460"/>
                  </a:cubicBezTo>
                  <a:cubicBezTo>
                    <a:pt x="249383" y="6341"/>
                    <a:pt x="249488" y="6230"/>
                    <a:pt x="249537" y="6125"/>
                  </a:cubicBezTo>
                  <a:close/>
                  <a:moveTo>
                    <a:pt x="64121" y="6648"/>
                  </a:moveTo>
                  <a:lnTo>
                    <a:pt x="64215" y="6882"/>
                  </a:lnTo>
                  <a:lnTo>
                    <a:pt x="64215" y="6882"/>
                  </a:lnTo>
                  <a:lnTo>
                    <a:pt x="64139" y="6823"/>
                  </a:lnTo>
                  <a:cubicBezTo>
                    <a:pt x="64132" y="6767"/>
                    <a:pt x="64128" y="6704"/>
                    <a:pt x="64121" y="6648"/>
                  </a:cubicBezTo>
                  <a:close/>
                  <a:moveTo>
                    <a:pt x="103338" y="6648"/>
                  </a:moveTo>
                  <a:lnTo>
                    <a:pt x="103338" y="6648"/>
                  </a:lnTo>
                  <a:cubicBezTo>
                    <a:pt x="103369" y="6722"/>
                    <a:pt x="103400" y="6802"/>
                    <a:pt x="103432" y="6882"/>
                  </a:cubicBezTo>
                  <a:lnTo>
                    <a:pt x="103432" y="6882"/>
                  </a:lnTo>
                  <a:lnTo>
                    <a:pt x="103355" y="6823"/>
                  </a:lnTo>
                  <a:cubicBezTo>
                    <a:pt x="103352" y="6767"/>
                    <a:pt x="103341" y="6704"/>
                    <a:pt x="103338" y="6648"/>
                  </a:cubicBezTo>
                  <a:close/>
                  <a:moveTo>
                    <a:pt x="142683" y="6648"/>
                  </a:moveTo>
                  <a:lnTo>
                    <a:pt x="142683" y="6648"/>
                  </a:lnTo>
                  <a:cubicBezTo>
                    <a:pt x="142715" y="6722"/>
                    <a:pt x="142742" y="6802"/>
                    <a:pt x="142777" y="6882"/>
                  </a:cubicBezTo>
                  <a:lnTo>
                    <a:pt x="142777" y="6882"/>
                  </a:lnTo>
                  <a:lnTo>
                    <a:pt x="142701" y="6823"/>
                  </a:lnTo>
                  <a:cubicBezTo>
                    <a:pt x="142694" y="6767"/>
                    <a:pt x="142690" y="6704"/>
                    <a:pt x="142683" y="6648"/>
                  </a:cubicBezTo>
                  <a:close/>
                  <a:moveTo>
                    <a:pt x="221116" y="6648"/>
                  </a:moveTo>
                  <a:lnTo>
                    <a:pt x="221116" y="6648"/>
                  </a:lnTo>
                  <a:cubicBezTo>
                    <a:pt x="221151" y="6722"/>
                    <a:pt x="221179" y="6802"/>
                    <a:pt x="221210" y="6882"/>
                  </a:cubicBezTo>
                  <a:lnTo>
                    <a:pt x="221210" y="6882"/>
                  </a:lnTo>
                  <a:lnTo>
                    <a:pt x="221137" y="6823"/>
                  </a:lnTo>
                  <a:cubicBezTo>
                    <a:pt x="221130" y="6767"/>
                    <a:pt x="221126" y="6704"/>
                    <a:pt x="221116" y="6648"/>
                  </a:cubicBezTo>
                  <a:close/>
                  <a:moveTo>
                    <a:pt x="260413" y="6648"/>
                  </a:moveTo>
                  <a:cubicBezTo>
                    <a:pt x="260437" y="6722"/>
                    <a:pt x="260468" y="6802"/>
                    <a:pt x="260503" y="6882"/>
                  </a:cubicBezTo>
                  <a:lnTo>
                    <a:pt x="260503" y="6882"/>
                  </a:lnTo>
                  <a:lnTo>
                    <a:pt x="260430" y="6823"/>
                  </a:lnTo>
                  <a:cubicBezTo>
                    <a:pt x="260420" y="6767"/>
                    <a:pt x="260416" y="6704"/>
                    <a:pt x="260413" y="6648"/>
                  </a:cubicBezTo>
                  <a:close/>
                  <a:moveTo>
                    <a:pt x="24905" y="6648"/>
                  </a:moveTo>
                  <a:lnTo>
                    <a:pt x="24905" y="6648"/>
                  </a:lnTo>
                  <a:cubicBezTo>
                    <a:pt x="24933" y="6722"/>
                    <a:pt x="24968" y="6798"/>
                    <a:pt x="24996" y="6882"/>
                  </a:cubicBezTo>
                  <a:lnTo>
                    <a:pt x="24922" y="6823"/>
                  </a:lnTo>
                  <a:cubicBezTo>
                    <a:pt x="24915" y="6767"/>
                    <a:pt x="24908" y="6704"/>
                    <a:pt x="24905" y="6648"/>
                  </a:cubicBezTo>
                  <a:close/>
                  <a:moveTo>
                    <a:pt x="181900" y="6648"/>
                  </a:moveTo>
                  <a:lnTo>
                    <a:pt x="181994" y="6882"/>
                  </a:lnTo>
                  <a:lnTo>
                    <a:pt x="181917" y="6823"/>
                  </a:lnTo>
                  <a:cubicBezTo>
                    <a:pt x="181914" y="6767"/>
                    <a:pt x="181907" y="6704"/>
                    <a:pt x="181900" y="6648"/>
                  </a:cubicBezTo>
                  <a:close/>
                  <a:moveTo>
                    <a:pt x="32408" y="5738"/>
                  </a:moveTo>
                  <a:cubicBezTo>
                    <a:pt x="32397" y="6055"/>
                    <a:pt x="32373" y="6460"/>
                    <a:pt x="32352" y="6913"/>
                  </a:cubicBezTo>
                  <a:lnTo>
                    <a:pt x="32327" y="6913"/>
                  </a:lnTo>
                  <a:lnTo>
                    <a:pt x="32348" y="6941"/>
                  </a:lnTo>
                  <a:cubicBezTo>
                    <a:pt x="32348" y="6962"/>
                    <a:pt x="32345" y="6987"/>
                    <a:pt x="32345" y="7008"/>
                  </a:cubicBezTo>
                  <a:cubicBezTo>
                    <a:pt x="32265" y="6844"/>
                    <a:pt x="32181" y="6687"/>
                    <a:pt x="32094" y="6530"/>
                  </a:cubicBezTo>
                  <a:cubicBezTo>
                    <a:pt x="32094" y="6505"/>
                    <a:pt x="32094" y="6481"/>
                    <a:pt x="32090" y="6457"/>
                  </a:cubicBezTo>
                  <a:cubicBezTo>
                    <a:pt x="32205" y="6191"/>
                    <a:pt x="32310" y="5951"/>
                    <a:pt x="32408" y="5738"/>
                  </a:cubicBezTo>
                  <a:close/>
                  <a:moveTo>
                    <a:pt x="71624" y="5734"/>
                  </a:moveTo>
                  <a:cubicBezTo>
                    <a:pt x="71610" y="6055"/>
                    <a:pt x="71593" y="6460"/>
                    <a:pt x="71568" y="6913"/>
                  </a:cubicBezTo>
                  <a:lnTo>
                    <a:pt x="71544" y="6913"/>
                  </a:lnTo>
                  <a:lnTo>
                    <a:pt x="71568" y="6938"/>
                  </a:lnTo>
                  <a:cubicBezTo>
                    <a:pt x="71568" y="6962"/>
                    <a:pt x="71561" y="6983"/>
                    <a:pt x="71561" y="7008"/>
                  </a:cubicBezTo>
                  <a:cubicBezTo>
                    <a:pt x="71485" y="6844"/>
                    <a:pt x="71401" y="6687"/>
                    <a:pt x="71314" y="6530"/>
                  </a:cubicBezTo>
                  <a:cubicBezTo>
                    <a:pt x="71314" y="6509"/>
                    <a:pt x="71310" y="6481"/>
                    <a:pt x="71310" y="6457"/>
                  </a:cubicBezTo>
                  <a:cubicBezTo>
                    <a:pt x="71422" y="6191"/>
                    <a:pt x="71526" y="5951"/>
                    <a:pt x="71624" y="5734"/>
                  </a:cubicBezTo>
                  <a:close/>
                  <a:moveTo>
                    <a:pt x="110841" y="5734"/>
                  </a:moveTo>
                  <a:lnTo>
                    <a:pt x="110841" y="5734"/>
                  </a:lnTo>
                  <a:cubicBezTo>
                    <a:pt x="110830" y="6055"/>
                    <a:pt x="110813" y="6460"/>
                    <a:pt x="110785" y="6913"/>
                  </a:cubicBezTo>
                  <a:lnTo>
                    <a:pt x="110760" y="6913"/>
                  </a:lnTo>
                  <a:lnTo>
                    <a:pt x="110785" y="6938"/>
                  </a:lnTo>
                  <a:cubicBezTo>
                    <a:pt x="110781" y="6962"/>
                    <a:pt x="110781" y="6987"/>
                    <a:pt x="110781" y="7008"/>
                  </a:cubicBezTo>
                  <a:cubicBezTo>
                    <a:pt x="110698" y="6844"/>
                    <a:pt x="110614" y="6687"/>
                    <a:pt x="110534" y="6530"/>
                  </a:cubicBezTo>
                  <a:cubicBezTo>
                    <a:pt x="110530" y="6505"/>
                    <a:pt x="110527" y="6481"/>
                    <a:pt x="110530" y="6457"/>
                  </a:cubicBezTo>
                  <a:cubicBezTo>
                    <a:pt x="110642" y="6191"/>
                    <a:pt x="110746" y="5947"/>
                    <a:pt x="110841" y="5734"/>
                  </a:cubicBezTo>
                  <a:close/>
                  <a:moveTo>
                    <a:pt x="150186" y="5734"/>
                  </a:moveTo>
                  <a:lnTo>
                    <a:pt x="150186" y="5734"/>
                  </a:lnTo>
                  <a:cubicBezTo>
                    <a:pt x="150176" y="6055"/>
                    <a:pt x="150151" y="6460"/>
                    <a:pt x="150130" y="6913"/>
                  </a:cubicBezTo>
                  <a:lnTo>
                    <a:pt x="150106" y="6913"/>
                  </a:lnTo>
                  <a:lnTo>
                    <a:pt x="150127" y="6938"/>
                  </a:lnTo>
                  <a:cubicBezTo>
                    <a:pt x="150127" y="6962"/>
                    <a:pt x="150127" y="6987"/>
                    <a:pt x="150123" y="7008"/>
                  </a:cubicBezTo>
                  <a:cubicBezTo>
                    <a:pt x="150043" y="6844"/>
                    <a:pt x="149959" y="6687"/>
                    <a:pt x="149879" y="6530"/>
                  </a:cubicBezTo>
                  <a:cubicBezTo>
                    <a:pt x="149872" y="6509"/>
                    <a:pt x="149872" y="6481"/>
                    <a:pt x="149869" y="6457"/>
                  </a:cubicBezTo>
                  <a:cubicBezTo>
                    <a:pt x="149984" y="6191"/>
                    <a:pt x="150092" y="5951"/>
                    <a:pt x="150186" y="5734"/>
                  </a:cubicBezTo>
                  <a:close/>
                  <a:moveTo>
                    <a:pt x="189402" y="5738"/>
                  </a:moveTo>
                  <a:lnTo>
                    <a:pt x="189402" y="5738"/>
                  </a:lnTo>
                  <a:cubicBezTo>
                    <a:pt x="189388" y="6055"/>
                    <a:pt x="189371" y="6460"/>
                    <a:pt x="189347" y="6913"/>
                  </a:cubicBezTo>
                  <a:lnTo>
                    <a:pt x="189326" y="6913"/>
                  </a:lnTo>
                  <a:lnTo>
                    <a:pt x="189347" y="6941"/>
                  </a:lnTo>
                  <a:cubicBezTo>
                    <a:pt x="189347" y="6962"/>
                    <a:pt x="189340" y="6983"/>
                    <a:pt x="189340" y="7008"/>
                  </a:cubicBezTo>
                  <a:cubicBezTo>
                    <a:pt x="189263" y="6844"/>
                    <a:pt x="189179" y="6687"/>
                    <a:pt x="189092" y="6530"/>
                  </a:cubicBezTo>
                  <a:cubicBezTo>
                    <a:pt x="189092" y="6505"/>
                    <a:pt x="189092" y="6481"/>
                    <a:pt x="189089" y="6457"/>
                  </a:cubicBezTo>
                  <a:cubicBezTo>
                    <a:pt x="189200" y="6191"/>
                    <a:pt x="189308" y="5951"/>
                    <a:pt x="189402" y="5738"/>
                  </a:cubicBezTo>
                  <a:close/>
                  <a:moveTo>
                    <a:pt x="228622" y="5734"/>
                  </a:moveTo>
                  <a:lnTo>
                    <a:pt x="228622" y="5734"/>
                  </a:lnTo>
                  <a:cubicBezTo>
                    <a:pt x="228608" y="6055"/>
                    <a:pt x="228591" y="6460"/>
                    <a:pt x="228563" y="6913"/>
                  </a:cubicBezTo>
                  <a:lnTo>
                    <a:pt x="228539" y="6913"/>
                  </a:lnTo>
                  <a:lnTo>
                    <a:pt x="228563" y="6938"/>
                  </a:lnTo>
                  <a:cubicBezTo>
                    <a:pt x="228560" y="6962"/>
                    <a:pt x="228560" y="6987"/>
                    <a:pt x="228560" y="7008"/>
                  </a:cubicBezTo>
                  <a:cubicBezTo>
                    <a:pt x="228483" y="6844"/>
                    <a:pt x="228399" y="6687"/>
                    <a:pt x="228312" y="6530"/>
                  </a:cubicBezTo>
                  <a:cubicBezTo>
                    <a:pt x="228312" y="6509"/>
                    <a:pt x="228308" y="6481"/>
                    <a:pt x="228308" y="6457"/>
                  </a:cubicBezTo>
                  <a:cubicBezTo>
                    <a:pt x="228420" y="6191"/>
                    <a:pt x="228525" y="5951"/>
                    <a:pt x="228622" y="5734"/>
                  </a:cubicBezTo>
                  <a:close/>
                  <a:moveTo>
                    <a:pt x="267915" y="5738"/>
                  </a:moveTo>
                  <a:cubicBezTo>
                    <a:pt x="267898" y="6055"/>
                    <a:pt x="267881" y="6460"/>
                    <a:pt x="267853" y="6913"/>
                  </a:cubicBezTo>
                  <a:lnTo>
                    <a:pt x="267832" y="6913"/>
                  </a:lnTo>
                  <a:lnTo>
                    <a:pt x="267853" y="6941"/>
                  </a:lnTo>
                  <a:cubicBezTo>
                    <a:pt x="267853" y="6962"/>
                    <a:pt x="267853" y="6987"/>
                    <a:pt x="267849" y="7008"/>
                  </a:cubicBezTo>
                  <a:cubicBezTo>
                    <a:pt x="267769" y="6844"/>
                    <a:pt x="267689" y="6687"/>
                    <a:pt x="267602" y="6530"/>
                  </a:cubicBezTo>
                  <a:cubicBezTo>
                    <a:pt x="267602" y="6505"/>
                    <a:pt x="267602" y="6481"/>
                    <a:pt x="267595" y="6457"/>
                  </a:cubicBezTo>
                  <a:cubicBezTo>
                    <a:pt x="267710" y="6191"/>
                    <a:pt x="267814" y="5947"/>
                    <a:pt x="267915" y="5738"/>
                  </a:cubicBezTo>
                  <a:close/>
                  <a:moveTo>
                    <a:pt x="34787" y="7015"/>
                  </a:moveTo>
                  <a:cubicBezTo>
                    <a:pt x="34794" y="7056"/>
                    <a:pt x="34797" y="7105"/>
                    <a:pt x="34804" y="7147"/>
                  </a:cubicBezTo>
                  <a:cubicBezTo>
                    <a:pt x="34797" y="7168"/>
                    <a:pt x="34794" y="7186"/>
                    <a:pt x="34787" y="7199"/>
                  </a:cubicBezTo>
                  <a:cubicBezTo>
                    <a:pt x="34787" y="7140"/>
                    <a:pt x="34790" y="7074"/>
                    <a:pt x="34787" y="7015"/>
                  </a:cubicBezTo>
                  <a:close/>
                  <a:moveTo>
                    <a:pt x="74003" y="7015"/>
                  </a:moveTo>
                  <a:cubicBezTo>
                    <a:pt x="74010" y="7056"/>
                    <a:pt x="74017" y="7105"/>
                    <a:pt x="74020" y="7147"/>
                  </a:cubicBezTo>
                  <a:lnTo>
                    <a:pt x="74003" y="7199"/>
                  </a:lnTo>
                  <a:lnTo>
                    <a:pt x="74003" y="7015"/>
                  </a:lnTo>
                  <a:close/>
                  <a:moveTo>
                    <a:pt x="113223" y="7015"/>
                  </a:moveTo>
                  <a:cubicBezTo>
                    <a:pt x="113226" y="7056"/>
                    <a:pt x="113230" y="7105"/>
                    <a:pt x="113240" y="7147"/>
                  </a:cubicBezTo>
                  <a:cubicBezTo>
                    <a:pt x="113233" y="7165"/>
                    <a:pt x="113226" y="7182"/>
                    <a:pt x="113223" y="7199"/>
                  </a:cubicBezTo>
                  <a:lnTo>
                    <a:pt x="113223" y="7015"/>
                  </a:lnTo>
                  <a:close/>
                  <a:moveTo>
                    <a:pt x="152568" y="7015"/>
                  </a:moveTo>
                  <a:lnTo>
                    <a:pt x="152582" y="7147"/>
                  </a:lnTo>
                  <a:cubicBezTo>
                    <a:pt x="152579" y="7168"/>
                    <a:pt x="152572" y="7186"/>
                    <a:pt x="152565" y="7199"/>
                  </a:cubicBezTo>
                  <a:cubicBezTo>
                    <a:pt x="152565" y="7140"/>
                    <a:pt x="152568" y="7074"/>
                    <a:pt x="152568" y="7015"/>
                  </a:cubicBezTo>
                  <a:close/>
                  <a:moveTo>
                    <a:pt x="191781" y="7015"/>
                  </a:moveTo>
                  <a:cubicBezTo>
                    <a:pt x="191792" y="7056"/>
                    <a:pt x="191795" y="7105"/>
                    <a:pt x="191799" y="7147"/>
                  </a:cubicBezTo>
                  <a:cubicBezTo>
                    <a:pt x="191806" y="7192"/>
                    <a:pt x="191788" y="7182"/>
                    <a:pt x="191781" y="7199"/>
                  </a:cubicBezTo>
                  <a:lnTo>
                    <a:pt x="191781" y="7015"/>
                  </a:lnTo>
                  <a:close/>
                  <a:moveTo>
                    <a:pt x="231001" y="7015"/>
                  </a:moveTo>
                  <a:cubicBezTo>
                    <a:pt x="231008" y="7056"/>
                    <a:pt x="231015" y="7105"/>
                    <a:pt x="231019" y="7147"/>
                  </a:cubicBezTo>
                  <a:cubicBezTo>
                    <a:pt x="231012" y="7165"/>
                    <a:pt x="231005" y="7182"/>
                    <a:pt x="231001" y="7199"/>
                  </a:cubicBezTo>
                  <a:lnTo>
                    <a:pt x="231001" y="7015"/>
                  </a:lnTo>
                  <a:close/>
                  <a:moveTo>
                    <a:pt x="270291" y="7015"/>
                  </a:moveTo>
                  <a:cubicBezTo>
                    <a:pt x="270301" y="7056"/>
                    <a:pt x="270305" y="7105"/>
                    <a:pt x="270308" y="7151"/>
                  </a:cubicBezTo>
                  <a:lnTo>
                    <a:pt x="270291" y="7206"/>
                  </a:lnTo>
                  <a:lnTo>
                    <a:pt x="270291" y="7015"/>
                  </a:lnTo>
                  <a:close/>
                  <a:moveTo>
                    <a:pt x="28267" y="6655"/>
                  </a:moveTo>
                  <a:lnTo>
                    <a:pt x="28267" y="6655"/>
                  </a:lnTo>
                  <a:cubicBezTo>
                    <a:pt x="28212" y="6837"/>
                    <a:pt x="28163" y="7029"/>
                    <a:pt x="28114" y="7227"/>
                  </a:cubicBezTo>
                  <a:cubicBezTo>
                    <a:pt x="28110" y="7133"/>
                    <a:pt x="28103" y="7036"/>
                    <a:pt x="28096" y="6945"/>
                  </a:cubicBezTo>
                  <a:cubicBezTo>
                    <a:pt x="28145" y="6844"/>
                    <a:pt x="28205" y="6749"/>
                    <a:pt x="28267" y="6655"/>
                  </a:cubicBezTo>
                  <a:close/>
                  <a:moveTo>
                    <a:pt x="67480" y="6655"/>
                  </a:moveTo>
                  <a:cubicBezTo>
                    <a:pt x="67428" y="6833"/>
                    <a:pt x="67376" y="7025"/>
                    <a:pt x="67334" y="7227"/>
                  </a:cubicBezTo>
                  <a:cubicBezTo>
                    <a:pt x="67330" y="7130"/>
                    <a:pt x="67323" y="7036"/>
                    <a:pt x="67316" y="6945"/>
                  </a:cubicBezTo>
                  <a:cubicBezTo>
                    <a:pt x="67386" y="6809"/>
                    <a:pt x="67442" y="6718"/>
                    <a:pt x="67480" y="6655"/>
                  </a:cubicBezTo>
                  <a:close/>
                  <a:moveTo>
                    <a:pt x="106700" y="6655"/>
                  </a:moveTo>
                  <a:lnTo>
                    <a:pt x="106700" y="6655"/>
                  </a:lnTo>
                  <a:cubicBezTo>
                    <a:pt x="106648" y="6833"/>
                    <a:pt x="106596" y="7025"/>
                    <a:pt x="106554" y="7227"/>
                  </a:cubicBezTo>
                  <a:cubicBezTo>
                    <a:pt x="106547" y="7130"/>
                    <a:pt x="106540" y="7036"/>
                    <a:pt x="106536" y="6945"/>
                  </a:cubicBezTo>
                  <a:cubicBezTo>
                    <a:pt x="106582" y="6844"/>
                    <a:pt x="106637" y="6749"/>
                    <a:pt x="106700" y="6655"/>
                  </a:cubicBezTo>
                  <a:close/>
                  <a:moveTo>
                    <a:pt x="146046" y="6655"/>
                  </a:moveTo>
                  <a:lnTo>
                    <a:pt x="146046" y="6655"/>
                  </a:lnTo>
                  <a:cubicBezTo>
                    <a:pt x="145990" y="6833"/>
                    <a:pt x="145941" y="7025"/>
                    <a:pt x="145892" y="7227"/>
                  </a:cubicBezTo>
                  <a:cubicBezTo>
                    <a:pt x="145889" y="7126"/>
                    <a:pt x="145885" y="7036"/>
                    <a:pt x="145882" y="6945"/>
                  </a:cubicBezTo>
                  <a:cubicBezTo>
                    <a:pt x="145927" y="6844"/>
                    <a:pt x="145983" y="6746"/>
                    <a:pt x="146046" y="6655"/>
                  </a:cubicBezTo>
                  <a:close/>
                  <a:moveTo>
                    <a:pt x="185266" y="6659"/>
                  </a:moveTo>
                  <a:lnTo>
                    <a:pt x="185266" y="6659"/>
                  </a:lnTo>
                  <a:cubicBezTo>
                    <a:pt x="185206" y="6833"/>
                    <a:pt x="185161" y="7029"/>
                    <a:pt x="185112" y="7227"/>
                  </a:cubicBezTo>
                  <a:cubicBezTo>
                    <a:pt x="185109" y="7133"/>
                    <a:pt x="185102" y="7036"/>
                    <a:pt x="185095" y="6945"/>
                  </a:cubicBezTo>
                  <a:cubicBezTo>
                    <a:pt x="185143" y="6847"/>
                    <a:pt x="185203" y="6749"/>
                    <a:pt x="185266" y="6659"/>
                  </a:cubicBezTo>
                  <a:close/>
                  <a:moveTo>
                    <a:pt x="224478" y="6655"/>
                  </a:moveTo>
                  <a:cubicBezTo>
                    <a:pt x="224426" y="6833"/>
                    <a:pt x="224374" y="7025"/>
                    <a:pt x="224332" y="7227"/>
                  </a:cubicBezTo>
                  <a:cubicBezTo>
                    <a:pt x="224325" y="7130"/>
                    <a:pt x="224322" y="7036"/>
                    <a:pt x="224315" y="6945"/>
                  </a:cubicBezTo>
                  <a:cubicBezTo>
                    <a:pt x="224384" y="6809"/>
                    <a:pt x="224440" y="6718"/>
                    <a:pt x="224478" y="6655"/>
                  </a:cubicBezTo>
                  <a:close/>
                  <a:moveTo>
                    <a:pt x="263772" y="6655"/>
                  </a:moveTo>
                  <a:lnTo>
                    <a:pt x="263772" y="6655"/>
                  </a:lnTo>
                  <a:cubicBezTo>
                    <a:pt x="263716" y="6833"/>
                    <a:pt x="263667" y="7029"/>
                    <a:pt x="263618" y="7227"/>
                  </a:cubicBezTo>
                  <a:cubicBezTo>
                    <a:pt x="263615" y="7133"/>
                    <a:pt x="263611" y="7036"/>
                    <a:pt x="263601" y="6945"/>
                  </a:cubicBezTo>
                  <a:cubicBezTo>
                    <a:pt x="263653" y="6844"/>
                    <a:pt x="263709" y="6749"/>
                    <a:pt x="263772" y="6655"/>
                  </a:cubicBezTo>
                  <a:close/>
                  <a:moveTo>
                    <a:pt x="24692" y="3994"/>
                  </a:moveTo>
                  <a:lnTo>
                    <a:pt x="24692" y="3994"/>
                  </a:lnTo>
                  <a:cubicBezTo>
                    <a:pt x="24996" y="4831"/>
                    <a:pt x="25309" y="5783"/>
                    <a:pt x="25606" y="6847"/>
                  </a:cubicBezTo>
                  <a:cubicBezTo>
                    <a:pt x="25585" y="7018"/>
                    <a:pt x="25564" y="7186"/>
                    <a:pt x="25540" y="7346"/>
                  </a:cubicBezTo>
                  <a:cubicBezTo>
                    <a:pt x="25341" y="6966"/>
                    <a:pt x="25118" y="6603"/>
                    <a:pt x="24866" y="6254"/>
                  </a:cubicBezTo>
                  <a:cubicBezTo>
                    <a:pt x="24797" y="5511"/>
                    <a:pt x="24741" y="4730"/>
                    <a:pt x="24692" y="3994"/>
                  </a:cubicBezTo>
                  <a:close/>
                  <a:moveTo>
                    <a:pt x="63912" y="3990"/>
                  </a:moveTo>
                  <a:cubicBezTo>
                    <a:pt x="64215" y="4831"/>
                    <a:pt x="64529" y="5790"/>
                    <a:pt x="64826" y="6847"/>
                  </a:cubicBezTo>
                  <a:cubicBezTo>
                    <a:pt x="64798" y="7018"/>
                    <a:pt x="64777" y="7186"/>
                    <a:pt x="64760" y="7346"/>
                  </a:cubicBezTo>
                  <a:cubicBezTo>
                    <a:pt x="64561" y="6966"/>
                    <a:pt x="64334" y="6603"/>
                    <a:pt x="64086" y="6254"/>
                  </a:cubicBezTo>
                  <a:cubicBezTo>
                    <a:pt x="64017" y="5508"/>
                    <a:pt x="63957" y="4730"/>
                    <a:pt x="63912" y="3990"/>
                  </a:cubicBezTo>
                  <a:close/>
                  <a:moveTo>
                    <a:pt x="142474" y="3990"/>
                  </a:moveTo>
                  <a:lnTo>
                    <a:pt x="142474" y="3990"/>
                  </a:lnTo>
                  <a:cubicBezTo>
                    <a:pt x="142777" y="4831"/>
                    <a:pt x="143091" y="5790"/>
                    <a:pt x="143388" y="6847"/>
                  </a:cubicBezTo>
                  <a:cubicBezTo>
                    <a:pt x="143367" y="7018"/>
                    <a:pt x="143342" y="7186"/>
                    <a:pt x="143321" y="7346"/>
                  </a:cubicBezTo>
                  <a:cubicBezTo>
                    <a:pt x="143123" y="6966"/>
                    <a:pt x="142896" y="6603"/>
                    <a:pt x="142645" y="6254"/>
                  </a:cubicBezTo>
                  <a:cubicBezTo>
                    <a:pt x="142579" y="5508"/>
                    <a:pt x="142519" y="4730"/>
                    <a:pt x="142474" y="3990"/>
                  </a:cubicBezTo>
                  <a:close/>
                  <a:moveTo>
                    <a:pt x="181690" y="3994"/>
                  </a:moveTo>
                  <a:cubicBezTo>
                    <a:pt x="181994" y="4831"/>
                    <a:pt x="182308" y="5783"/>
                    <a:pt x="182604" y="6847"/>
                  </a:cubicBezTo>
                  <a:cubicBezTo>
                    <a:pt x="182583" y="7018"/>
                    <a:pt x="182562" y="7186"/>
                    <a:pt x="182538" y="7346"/>
                  </a:cubicBezTo>
                  <a:cubicBezTo>
                    <a:pt x="182339" y="6966"/>
                    <a:pt x="182112" y="6603"/>
                    <a:pt x="181865" y="6254"/>
                  </a:cubicBezTo>
                  <a:cubicBezTo>
                    <a:pt x="181795" y="5511"/>
                    <a:pt x="181739" y="4730"/>
                    <a:pt x="181690" y="3994"/>
                  </a:cubicBezTo>
                  <a:close/>
                  <a:moveTo>
                    <a:pt x="220907" y="3990"/>
                  </a:moveTo>
                  <a:lnTo>
                    <a:pt x="220907" y="3990"/>
                  </a:lnTo>
                  <a:cubicBezTo>
                    <a:pt x="221214" y="4831"/>
                    <a:pt x="221528" y="5783"/>
                    <a:pt x="221824" y="6847"/>
                  </a:cubicBezTo>
                  <a:cubicBezTo>
                    <a:pt x="221796" y="7018"/>
                    <a:pt x="221775" y="7186"/>
                    <a:pt x="221758" y="7346"/>
                  </a:cubicBezTo>
                  <a:cubicBezTo>
                    <a:pt x="221559" y="6966"/>
                    <a:pt x="221332" y="6603"/>
                    <a:pt x="221081" y="6254"/>
                  </a:cubicBezTo>
                  <a:cubicBezTo>
                    <a:pt x="221011" y="5508"/>
                    <a:pt x="220956" y="4730"/>
                    <a:pt x="220907" y="3990"/>
                  </a:cubicBezTo>
                  <a:close/>
                  <a:moveTo>
                    <a:pt x="260196" y="3994"/>
                  </a:moveTo>
                  <a:lnTo>
                    <a:pt x="260196" y="3994"/>
                  </a:lnTo>
                  <a:cubicBezTo>
                    <a:pt x="260503" y="4831"/>
                    <a:pt x="260817" y="5783"/>
                    <a:pt x="261114" y="6847"/>
                  </a:cubicBezTo>
                  <a:cubicBezTo>
                    <a:pt x="261093" y="7018"/>
                    <a:pt x="261072" y="7186"/>
                    <a:pt x="261047" y="7346"/>
                  </a:cubicBezTo>
                  <a:cubicBezTo>
                    <a:pt x="260849" y="6966"/>
                    <a:pt x="260622" y="6603"/>
                    <a:pt x="260371" y="6254"/>
                  </a:cubicBezTo>
                  <a:cubicBezTo>
                    <a:pt x="260301" y="5511"/>
                    <a:pt x="260245" y="4730"/>
                    <a:pt x="260196" y="3994"/>
                  </a:cubicBezTo>
                  <a:close/>
                  <a:moveTo>
                    <a:pt x="103128" y="3990"/>
                  </a:moveTo>
                  <a:cubicBezTo>
                    <a:pt x="103435" y="4831"/>
                    <a:pt x="103749" y="5783"/>
                    <a:pt x="104046" y="6847"/>
                  </a:cubicBezTo>
                  <a:cubicBezTo>
                    <a:pt x="104018" y="7018"/>
                    <a:pt x="103997" y="7182"/>
                    <a:pt x="103976" y="7349"/>
                  </a:cubicBezTo>
                  <a:cubicBezTo>
                    <a:pt x="103777" y="6969"/>
                    <a:pt x="103554" y="6603"/>
                    <a:pt x="103303" y="6254"/>
                  </a:cubicBezTo>
                  <a:cubicBezTo>
                    <a:pt x="103233" y="5515"/>
                    <a:pt x="103177" y="4733"/>
                    <a:pt x="103128" y="3990"/>
                  </a:cubicBezTo>
                  <a:close/>
                  <a:moveTo>
                    <a:pt x="206037" y="7370"/>
                  </a:moveTo>
                  <a:lnTo>
                    <a:pt x="206039" y="7372"/>
                  </a:lnTo>
                  <a:lnTo>
                    <a:pt x="206039" y="7372"/>
                  </a:lnTo>
                  <a:cubicBezTo>
                    <a:pt x="206038" y="7372"/>
                    <a:pt x="206038" y="7371"/>
                    <a:pt x="206037" y="7370"/>
                  </a:cubicBezTo>
                  <a:close/>
                  <a:moveTo>
                    <a:pt x="83337" y="7360"/>
                  </a:moveTo>
                  <a:lnTo>
                    <a:pt x="83337" y="7360"/>
                  </a:lnTo>
                  <a:cubicBezTo>
                    <a:pt x="83342" y="7365"/>
                    <a:pt x="83348" y="7371"/>
                    <a:pt x="83353" y="7376"/>
                  </a:cubicBezTo>
                  <a:lnTo>
                    <a:pt x="83353" y="7376"/>
                  </a:lnTo>
                  <a:cubicBezTo>
                    <a:pt x="83347" y="7369"/>
                    <a:pt x="83341" y="7364"/>
                    <a:pt x="83337" y="7360"/>
                  </a:cubicBezTo>
                  <a:close/>
                  <a:moveTo>
                    <a:pt x="161902" y="7367"/>
                  </a:moveTo>
                  <a:lnTo>
                    <a:pt x="161902" y="7367"/>
                  </a:lnTo>
                  <a:cubicBezTo>
                    <a:pt x="161906" y="7371"/>
                    <a:pt x="161910" y="7375"/>
                    <a:pt x="161914" y="7379"/>
                  </a:cubicBezTo>
                  <a:lnTo>
                    <a:pt x="161914" y="7379"/>
                  </a:lnTo>
                  <a:cubicBezTo>
                    <a:pt x="161910" y="7374"/>
                    <a:pt x="161906" y="7370"/>
                    <a:pt x="161902" y="7367"/>
                  </a:cubicBezTo>
                  <a:close/>
                  <a:moveTo>
                    <a:pt x="201112" y="7370"/>
                  </a:moveTo>
                  <a:lnTo>
                    <a:pt x="201112" y="7370"/>
                  </a:lnTo>
                  <a:cubicBezTo>
                    <a:pt x="201115" y="7374"/>
                    <a:pt x="201118" y="7377"/>
                    <a:pt x="201121" y="7380"/>
                  </a:cubicBezTo>
                  <a:lnTo>
                    <a:pt x="201121" y="7380"/>
                  </a:lnTo>
                  <a:cubicBezTo>
                    <a:pt x="201118" y="7376"/>
                    <a:pt x="201115" y="7373"/>
                    <a:pt x="201112" y="7370"/>
                  </a:cubicBezTo>
                  <a:close/>
                  <a:moveTo>
                    <a:pt x="166821" y="7367"/>
                  </a:moveTo>
                  <a:cubicBezTo>
                    <a:pt x="166824" y="7371"/>
                    <a:pt x="166828" y="7375"/>
                    <a:pt x="166832" y="7380"/>
                  </a:cubicBezTo>
                  <a:lnTo>
                    <a:pt x="166832" y="7380"/>
                  </a:lnTo>
                  <a:cubicBezTo>
                    <a:pt x="166829" y="7376"/>
                    <a:pt x="166825" y="7371"/>
                    <a:pt x="166821" y="7367"/>
                  </a:cubicBezTo>
                  <a:close/>
                  <a:moveTo>
                    <a:pt x="122683" y="7363"/>
                  </a:moveTo>
                  <a:lnTo>
                    <a:pt x="122683" y="7363"/>
                  </a:lnTo>
                  <a:cubicBezTo>
                    <a:pt x="122688" y="7369"/>
                    <a:pt x="122694" y="7375"/>
                    <a:pt x="122699" y="7380"/>
                  </a:cubicBezTo>
                  <a:lnTo>
                    <a:pt x="122699" y="7380"/>
                  </a:lnTo>
                  <a:cubicBezTo>
                    <a:pt x="122693" y="7373"/>
                    <a:pt x="122687" y="7367"/>
                    <a:pt x="122683" y="7363"/>
                  </a:cubicBezTo>
                  <a:close/>
                  <a:moveTo>
                    <a:pt x="4901" y="7377"/>
                  </a:moveTo>
                  <a:lnTo>
                    <a:pt x="4901" y="7377"/>
                  </a:lnTo>
                  <a:cubicBezTo>
                    <a:pt x="4903" y="7380"/>
                    <a:pt x="4905" y="7382"/>
                    <a:pt x="4907" y="7384"/>
                  </a:cubicBezTo>
                  <a:lnTo>
                    <a:pt x="4907" y="7384"/>
                  </a:lnTo>
                  <a:cubicBezTo>
                    <a:pt x="4905" y="7381"/>
                    <a:pt x="4903" y="7379"/>
                    <a:pt x="4901" y="7377"/>
                  </a:cubicBezTo>
                  <a:close/>
                  <a:moveTo>
                    <a:pt x="44117" y="7377"/>
                  </a:moveTo>
                  <a:cubicBezTo>
                    <a:pt x="44120" y="7380"/>
                    <a:pt x="44122" y="7382"/>
                    <a:pt x="44124" y="7385"/>
                  </a:cubicBezTo>
                  <a:lnTo>
                    <a:pt x="44124" y="7385"/>
                  </a:lnTo>
                  <a:cubicBezTo>
                    <a:pt x="44122" y="7382"/>
                    <a:pt x="44119" y="7379"/>
                    <a:pt x="44117" y="7377"/>
                  </a:cubicBezTo>
                  <a:close/>
                  <a:moveTo>
                    <a:pt x="49039" y="7377"/>
                  </a:moveTo>
                  <a:cubicBezTo>
                    <a:pt x="49041" y="7380"/>
                    <a:pt x="49043" y="7383"/>
                    <a:pt x="49046" y="7386"/>
                  </a:cubicBezTo>
                  <a:lnTo>
                    <a:pt x="49046" y="7386"/>
                  </a:lnTo>
                  <a:cubicBezTo>
                    <a:pt x="49044" y="7383"/>
                    <a:pt x="49041" y="7380"/>
                    <a:pt x="49039" y="7377"/>
                  </a:cubicBezTo>
                  <a:close/>
                  <a:moveTo>
                    <a:pt x="9819" y="7377"/>
                  </a:moveTo>
                  <a:lnTo>
                    <a:pt x="9819" y="7377"/>
                  </a:lnTo>
                  <a:cubicBezTo>
                    <a:pt x="9821" y="7380"/>
                    <a:pt x="9823" y="7383"/>
                    <a:pt x="9826" y="7386"/>
                  </a:cubicBezTo>
                  <a:lnTo>
                    <a:pt x="9826" y="7386"/>
                  </a:lnTo>
                  <a:cubicBezTo>
                    <a:pt x="9824" y="7383"/>
                    <a:pt x="9821" y="7380"/>
                    <a:pt x="9819" y="7377"/>
                  </a:cubicBezTo>
                  <a:close/>
                  <a:moveTo>
                    <a:pt x="18169" y="6725"/>
                  </a:moveTo>
                  <a:cubicBezTo>
                    <a:pt x="18208" y="6889"/>
                    <a:pt x="18253" y="7084"/>
                    <a:pt x="18291" y="7311"/>
                  </a:cubicBezTo>
                  <a:lnTo>
                    <a:pt x="18211" y="7388"/>
                  </a:lnTo>
                  <a:cubicBezTo>
                    <a:pt x="18208" y="7154"/>
                    <a:pt x="18190" y="6931"/>
                    <a:pt x="18169" y="6725"/>
                  </a:cubicBezTo>
                  <a:close/>
                  <a:moveTo>
                    <a:pt x="57382" y="6725"/>
                  </a:moveTo>
                  <a:lnTo>
                    <a:pt x="57382" y="6725"/>
                  </a:lnTo>
                  <a:cubicBezTo>
                    <a:pt x="57428" y="6889"/>
                    <a:pt x="57470" y="7084"/>
                    <a:pt x="57511" y="7311"/>
                  </a:cubicBezTo>
                  <a:lnTo>
                    <a:pt x="57431" y="7388"/>
                  </a:lnTo>
                  <a:cubicBezTo>
                    <a:pt x="57424" y="7154"/>
                    <a:pt x="57410" y="6931"/>
                    <a:pt x="57382" y="6725"/>
                  </a:cubicBezTo>
                  <a:close/>
                  <a:moveTo>
                    <a:pt x="96602" y="6725"/>
                  </a:moveTo>
                  <a:cubicBezTo>
                    <a:pt x="96648" y="6889"/>
                    <a:pt x="96689" y="7084"/>
                    <a:pt x="96728" y="7311"/>
                  </a:cubicBezTo>
                  <a:lnTo>
                    <a:pt x="96651" y="7388"/>
                  </a:lnTo>
                  <a:cubicBezTo>
                    <a:pt x="96641" y="7154"/>
                    <a:pt x="96623" y="6931"/>
                    <a:pt x="96602" y="6725"/>
                  </a:cubicBezTo>
                  <a:close/>
                  <a:moveTo>
                    <a:pt x="135948" y="6725"/>
                  </a:moveTo>
                  <a:lnTo>
                    <a:pt x="135948" y="6725"/>
                  </a:lnTo>
                  <a:cubicBezTo>
                    <a:pt x="135993" y="6889"/>
                    <a:pt x="136031" y="7084"/>
                    <a:pt x="136070" y="7311"/>
                  </a:cubicBezTo>
                  <a:lnTo>
                    <a:pt x="135997" y="7388"/>
                  </a:lnTo>
                  <a:cubicBezTo>
                    <a:pt x="135986" y="7154"/>
                    <a:pt x="135969" y="6931"/>
                    <a:pt x="135948" y="6725"/>
                  </a:cubicBezTo>
                  <a:close/>
                  <a:moveTo>
                    <a:pt x="175168" y="6725"/>
                  </a:moveTo>
                  <a:cubicBezTo>
                    <a:pt x="175206" y="6889"/>
                    <a:pt x="175251" y="7084"/>
                    <a:pt x="175290" y="7311"/>
                  </a:cubicBezTo>
                  <a:lnTo>
                    <a:pt x="175209" y="7388"/>
                  </a:lnTo>
                  <a:cubicBezTo>
                    <a:pt x="175202" y="7154"/>
                    <a:pt x="175189" y="6931"/>
                    <a:pt x="175168" y="6725"/>
                  </a:cubicBezTo>
                  <a:close/>
                  <a:moveTo>
                    <a:pt x="214381" y="6725"/>
                  </a:moveTo>
                  <a:cubicBezTo>
                    <a:pt x="214426" y="6889"/>
                    <a:pt x="214468" y="7084"/>
                    <a:pt x="214506" y="7311"/>
                  </a:cubicBezTo>
                  <a:lnTo>
                    <a:pt x="214429" y="7388"/>
                  </a:lnTo>
                  <a:cubicBezTo>
                    <a:pt x="214419" y="7154"/>
                    <a:pt x="214408" y="6931"/>
                    <a:pt x="214381" y="6725"/>
                  </a:cubicBezTo>
                  <a:close/>
                  <a:moveTo>
                    <a:pt x="253674" y="6725"/>
                  </a:moveTo>
                  <a:lnTo>
                    <a:pt x="253674" y="6725"/>
                  </a:lnTo>
                  <a:cubicBezTo>
                    <a:pt x="253716" y="6893"/>
                    <a:pt x="253757" y="7084"/>
                    <a:pt x="253796" y="7311"/>
                  </a:cubicBezTo>
                  <a:lnTo>
                    <a:pt x="253719" y="7388"/>
                  </a:lnTo>
                  <a:cubicBezTo>
                    <a:pt x="253712" y="7154"/>
                    <a:pt x="253695" y="6934"/>
                    <a:pt x="253674" y="6725"/>
                  </a:cubicBezTo>
                  <a:close/>
                  <a:moveTo>
                    <a:pt x="33947" y="7373"/>
                  </a:moveTo>
                  <a:lnTo>
                    <a:pt x="33947" y="7373"/>
                  </a:lnTo>
                  <a:cubicBezTo>
                    <a:pt x="33947" y="7373"/>
                    <a:pt x="33945" y="7374"/>
                    <a:pt x="33942" y="7377"/>
                  </a:cubicBezTo>
                  <a:cubicBezTo>
                    <a:pt x="33939" y="7381"/>
                    <a:pt x="33935" y="7385"/>
                    <a:pt x="33930" y="7391"/>
                  </a:cubicBezTo>
                  <a:lnTo>
                    <a:pt x="33930" y="7391"/>
                  </a:lnTo>
                  <a:cubicBezTo>
                    <a:pt x="33941" y="7379"/>
                    <a:pt x="33947" y="7373"/>
                    <a:pt x="33947" y="7373"/>
                  </a:cubicBezTo>
                  <a:close/>
                  <a:moveTo>
                    <a:pt x="240405" y="7377"/>
                  </a:moveTo>
                  <a:cubicBezTo>
                    <a:pt x="240409" y="7382"/>
                    <a:pt x="240413" y="7386"/>
                    <a:pt x="240418" y="7391"/>
                  </a:cubicBezTo>
                  <a:lnTo>
                    <a:pt x="240418" y="7391"/>
                  </a:lnTo>
                  <a:cubicBezTo>
                    <a:pt x="240413" y="7385"/>
                    <a:pt x="240409" y="7381"/>
                    <a:pt x="240405" y="7377"/>
                  </a:cubicBezTo>
                  <a:close/>
                  <a:moveTo>
                    <a:pt x="245323" y="7377"/>
                  </a:moveTo>
                  <a:lnTo>
                    <a:pt x="245356" y="7413"/>
                  </a:lnTo>
                  <a:lnTo>
                    <a:pt x="245356" y="7413"/>
                  </a:lnTo>
                  <a:cubicBezTo>
                    <a:pt x="245347" y="7399"/>
                    <a:pt x="245335" y="7387"/>
                    <a:pt x="245323" y="7377"/>
                  </a:cubicBezTo>
                  <a:close/>
                  <a:moveTo>
                    <a:pt x="53315" y="6865"/>
                  </a:moveTo>
                  <a:lnTo>
                    <a:pt x="53381" y="7489"/>
                  </a:lnTo>
                  <a:lnTo>
                    <a:pt x="53381" y="7489"/>
                  </a:lnTo>
                  <a:lnTo>
                    <a:pt x="53238" y="7280"/>
                  </a:lnTo>
                  <a:lnTo>
                    <a:pt x="53141" y="7144"/>
                  </a:lnTo>
                  <a:cubicBezTo>
                    <a:pt x="53141" y="7119"/>
                    <a:pt x="53141" y="7095"/>
                    <a:pt x="53137" y="7070"/>
                  </a:cubicBezTo>
                  <a:cubicBezTo>
                    <a:pt x="53197" y="6997"/>
                    <a:pt x="53256" y="6931"/>
                    <a:pt x="53315" y="6865"/>
                  </a:cubicBezTo>
                  <a:close/>
                  <a:moveTo>
                    <a:pt x="92535" y="6865"/>
                  </a:moveTo>
                  <a:cubicBezTo>
                    <a:pt x="92553" y="7074"/>
                    <a:pt x="92573" y="7283"/>
                    <a:pt x="92594" y="7489"/>
                  </a:cubicBezTo>
                  <a:lnTo>
                    <a:pt x="92594" y="7489"/>
                  </a:lnTo>
                  <a:lnTo>
                    <a:pt x="92455" y="7280"/>
                  </a:lnTo>
                  <a:lnTo>
                    <a:pt x="92357" y="7144"/>
                  </a:lnTo>
                  <a:lnTo>
                    <a:pt x="92357" y="7070"/>
                  </a:lnTo>
                  <a:cubicBezTo>
                    <a:pt x="92413" y="6997"/>
                    <a:pt x="92472" y="6931"/>
                    <a:pt x="92535" y="6865"/>
                  </a:cubicBezTo>
                  <a:close/>
                  <a:moveTo>
                    <a:pt x="131877" y="6865"/>
                  </a:moveTo>
                  <a:lnTo>
                    <a:pt x="131940" y="7489"/>
                  </a:lnTo>
                  <a:lnTo>
                    <a:pt x="131940" y="7489"/>
                  </a:lnTo>
                  <a:lnTo>
                    <a:pt x="131800" y="7280"/>
                  </a:lnTo>
                  <a:lnTo>
                    <a:pt x="131797" y="7280"/>
                  </a:lnTo>
                  <a:cubicBezTo>
                    <a:pt x="131765" y="7231"/>
                    <a:pt x="131731" y="7189"/>
                    <a:pt x="131703" y="7144"/>
                  </a:cubicBezTo>
                  <a:lnTo>
                    <a:pt x="131703" y="7070"/>
                  </a:lnTo>
                  <a:cubicBezTo>
                    <a:pt x="131759" y="6997"/>
                    <a:pt x="131818" y="6931"/>
                    <a:pt x="131877" y="6865"/>
                  </a:cubicBezTo>
                  <a:close/>
                  <a:moveTo>
                    <a:pt x="171094" y="6865"/>
                  </a:moveTo>
                  <a:lnTo>
                    <a:pt x="171160" y="7489"/>
                  </a:lnTo>
                  <a:lnTo>
                    <a:pt x="171160" y="7489"/>
                  </a:lnTo>
                  <a:lnTo>
                    <a:pt x="171017" y="7280"/>
                  </a:lnTo>
                  <a:cubicBezTo>
                    <a:pt x="170985" y="7231"/>
                    <a:pt x="170951" y="7189"/>
                    <a:pt x="170919" y="7144"/>
                  </a:cubicBezTo>
                  <a:cubicBezTo>
                    <a:pt x="170919" y="7119"/>
                    <a:pt x="170919" y="7095"/>
                    <a:pt x="170916" y="7070"/>
                  </a:cubicBezTo>
                  <a:cubicBezTo>
                    <a:pt x="170975" y="6997"/>
                    <a:pt x="171034" y="6931"/>
                    <a:pt x="171094" y="6865"/>
                  </a:cubicBezTo>
                  <a:close/>
                  <a:moveTo>
                    <a:pt x="210313" y="6865"/>
                  </a:moveTo>
                  <a:cubicBezTo>
                    <a:pt x="210331" y="7074"/>
                    <a:pt x="210352" y="7283"/>
                    <a:pt x="210380" y="7489"/>
                  </a:cubicBezTo>
                  <a:lnTo>
                    <a:pt x="210380" y="7489"/>
                  </a:lnTo>
                  <a:lnTo>
                    <a:pt x="210233" y="7280"/>
                  </a:lnTo>
                  <a:lnTo>
                    <a:pt x="210136" y="7144"/>
                  </a:lnTo>
                  <a:lnTo>
                    <a:pt x="210136" y="7070"/>
                  </a:lnTo>
                  <a:cubicBezTo>
                    <a:pt x="210191" y="6997"/>
                    <a:pt x="210251" y="6931"/>
                    <a:pt x="210313" y="6865"/>
                  </a:cubicBezTo>
                  <a:close/>
                  <a:moveTo>
                    <a:pt x="14095" y="6865"/>
                  </a:moveTo>
                  <a:lnTo>
                    <a:pt x="14162" y="7489"/>
                  </a:lnTo>
                  <a:lnTo>
                    <a:pt x="14022" y="7280"/>
                  </a:lnTo>
                  <a:lnTo>
                    <a:pt x="14019" y="7280"/>
                  </a:lnTo>
                  <a:cubicBezTo>
                    <a:pt x="13987" y="7231"/>
                    <a:pt x="13952" y="7189"/>
                    <a:pt x="13921" y="7144"/>
                  </a:cubicBezTo>
                  <a:lnTo>
                    <a:pt x="13921" y="7070"/>
                  </a:lnTo>
                  <a:cubicBezTo>
                    <a:pt x="13980" y="6997"/>
                    <a:pt x="14039" y="6931"/>
                    <a:pt x="14095" y="6865"/>
                  </a:cubicBezTo>
                  <a:close/>
                  <a:moveTo>
                    <a:pt x="249603" y="6865"/>
                  </a:moveTo>
                  <a:lnTo>
                    <a:pt x="249669" y="7489"/>
                  </a:lnTo>
                  <a:lnTo>
                    <a:pt x="249523" y="7280"/>
                  </a:lnTo>
                  <a:cubicBezTo>
                    <a:pt x="249495" y="7231"/>
                    <a:pt x="249460" y="7189"/>
                    <a:pt x="249429" y="7144"/>
                  </a:cubicBezTo>
                  <a:lnTo>
                    <a:pt x="249429" y="7070"/>
                  </a:lnTo>
                  <a:cubicBezTo>
                    <a:pt x="249485" y="6997"/>
                    <a:pt x="249547" y="6931"/>
                    <a:pt x="249603" y="6865"/>
                  </a:cubicBezTo>
                  <a:close/>
                  <a:moveTo>
                    <a:pt x="22467" y="6017"/>
                  </a:moveTo>
                  <a:cubicBezTo>
                    <a:pt x="22526" y="6090"/>
                    <a:pt x="22575" y="6174"/>
                    <a:pt x="22631" y="6251"/>
                  </a:cubicBezTo>
                  <a:cubicBezTo>
                    <a:pt x="22631" y="6289"/>
                    <a:pt x="22624" y="6324"/>
                    <a:pt x="22624" y="6359"/>
                  </a:cubicBezTo>
                  <a:cubicBezTo>
                    <a:pt x="22456" y="6648"/>
                    <a:pt x="22292" y="6948"/>
                    <a:pt x="22146" y="7259"/>
                  </a:cubicBezTo>
                  <a:cubicBezTo>
                    <a:pt x="22031" y="7335"/>
                    <a:pt x="21902" y="7437"/>
                    <a:pt x="21752" y="7559"/>
                  </a:cubicBezTo>
                  <a:cubicBezTo>
                    <a:pt x="22128" y="6491"/>
                    <a:pt x="22376" y="6125"/>
                    <a:pt x="22467" y="6017"/>
                  </a:cubicBezTo>
                  <a:close/>
                  <a:moveTo>
                    <a:pt x="61687" y="6014"/>
                  </a:moveTo>
                  <a:lnTo>
                    <a:pt x="61847" y="6251"/>
                  </a:lnTo>
                  <a:cubicBezTo>
                    <a:pt x="61844" y="6289"/>
                    <a:pt x="61844" y="6324"/>
                    <a:pt x="61840" y="6359"/>
                  </a:cubicBezTo>
                  <a:cubicBezTo>
                    <a:pt x="61673" y="6648"/>
                    <a:pt x="61512" y="6948"/>
                    <a:pt x="61366" y="7259"/>
                  </a:cubicBezTo>
                  <a:cubicBezTo>
                    <a:pt x="61251" y="7335"/>
                    <a:pt x="61122" y="7437"/>
                    <a:pt x="60972" y="7559"/>
                  </a:cubicBezTo>
                  <a:cubicBezTo>
                    <a:pt x="61341" y="6491"/>
                    <a:pt x="61596" y="6125"/>
                    <a:pt x="61687" y="6014"/>
                  </a:cubicBezTo>
                  <a:close/>
                  <a:moveTo>
                    <a:pt x="100906" y="6014"/>
                  </a:moveTo>
                  <a:lnTo>
                    <a:pt x="101063" y="6251"/>
                  </a:lnTo>
                  <a:cubicBezTo>
                    <a:pt x="101063" y="6286"/>
                    <a:pt x="101063" y="6324"/>
                    <a:pt x="101060" y="6359"/>
                  </a:cubicBezTo>
                  <a:cubicBezTo>
                    <a:pt x="100889" y="6648"/>
                    <a:pt x="100732" y="6948"/>
                    <a:pt x="100579" y="7259"/>
                  </a:cubicBezTo>
                  <a:cubicBezTo>
                    <a:pt x="100470" y="7335"/>
                    <a:pt x="100338" y="7437"/>
                    <a:pt x="100191" y="7559"/>
                  </a:cubicBezTo>
                  <a:cubicBezTo>
                    <a:pt x="100561" y="6491"/>
                    <a:pt x="100816" y="6125"/>
                    <a:pt x="100906" y="6014"/>
                  </a:cubicBezTo>
                  <a:close/>
                  <a:moveTo>
                    <a:pt x="140248" y="6014"/>
                  </a:moveTo>
                  <a:cubicBezTo>
                    <a:pt x="140304" y="6090"/>
                    <a:pt x="140357" y="6174"/>
                    <a:pt x="140409" y="6251"/>
                  </a:cubicBezTo>
                  <a:cubicBezTo>
                    <a:pt x="140409" y="6289"/>
                    <a:pt x="140405" y="6324"/>
                    <a:pt x="140405" y="6359"/>
                  </a:cubicBezTo>
                  <a:cubicBezTo>
                    <a:pt x="140235" y="6648"/>
                    <a:pt x="140074" y="6948"/>
                    <a:pt x="139924" y="7259"/>
                  </a:cubicBezTo>
                  <a:cubicBezTo>
                    <a:pt x="139816" y="7335"/>
                    <a:pt x="139680" y="7437"/>
                    <a:pt x="139533" y="7559"/>
                  </a:cubicBezTo>
                  <a:cubicBezTo>
                    <a:pt x="139907" y="6491"/>
                    <a:pt x="140154" y="6125"/>
                    <a:pt x="140248" y="6014"/>
                  </a:cubicBezTo>
                  <a:close/>
                  <a:moveTo>
                    <a:pt x="179465" y="6017"/>
                  </a:moveTo>
                  <a:cubicBezTo>
                    <a:pt x="179521" y="6090"/>
                    <a:pt x="179577" y="6174"/>
                    <a:pt x="179625" y="6251"/>
                  </a:cubicBezTo>
                  <a:cubicBezTo>
                    <a:pt x="179622" y="6286"/>
                    <a:pt x="179622" y="6324"/>
                    <a:pt x="179622" y="6359"/>
                  </a:cubicBezTo>
                  <a:cubicBezTo>
                    <a:pt x="179451" y="6648"/>
                    <a:pt x="179291" y="6948"/>
                    <a:pt x="179144" y="7259"/>
                  </a:cubicBezTo>
                  <a:cubicBezTo>
                    <a:pt x="179029" y="7335"/>
                    <a:pt x="178900" y="7437"/>
                    <a:pt x="178750" y="7559"/>
                  </a:cubicBezTo>
                  <a:cubicBezTo>
                    <a:pt x="179127" y="6491"/>
                    <a:pt x="179374" y="6125"/>
                    <a:pt x="179465" y="6017"/>
                  </a:cubicBezTo>
                  <a:close/>
                  <a:moveTo>
                    <a:pt x="218685" y="6014"/>
                  </a:moveTo>
                  <a:lnTo>
                    <a:pt x="218845" y="6251"/>
                  </a:lnTo>
                  <a:cubicBezTo>
                    <a:pt x="218842" y="6289"/>
                    <a:pt x="218842" y="6324"/>
                    <a:pt x="218838" y="6359"/>
                  </a:cubicBezTo>
                  <a:cubicBezTo>
                    <a:pt x="218671" y="6648"/>
                    <a:pt x="218510" y="6948"/>
                    <a:pt x="218357" y="7259"/>
                  </a:cubicBezTo>
                  <a:cubicBezTo>
                    <a:pt x="218249" y="7335"/>
                    <a:pt x="218116" y="7437"/>
                    <a:pt x="217970" y="7559"/>
                  </a:cubicBezTo>
                  <a:cubicBezTo>
                    <a:pt x="218339" y="6491"/>
                    <a:pt x="218594" y="6125"/>
                    <a:pt x="218685" y="6014"/>
                  </a:cubicBezTo>
                  <a:close/>
                  <a:moveTo>
                    <a:pt x="257974" y="6017"/>
                  </a:moveTo>
                  <a:cubicBezTo>
                    <a:pt x="258030" y="6090"/>
                    <a:pt x="258083" y="6174"/>
                    <a:pt x="258135" y="6251"/>
                  </a:cubicBezTo>
                  <a:cubicBezTo>
                    <a:pt x="258131" y="6286"/>
                    <a:pt x="258131" y="6324"/>
                    <a:pt x="258131" y="6359"/>
                  </a:cubicBezTo>
                  <a:cubicBezTo>
                    <a:pt x="257961" y="6648"/>
                    <a:pt x="257800" y="6948"/>
                    <a:pt x="257650" y="7259"/>
                  </a:cubicBezTo>
                  <a:cubicBezTo>
                    <a:pt x="257538" y="7335"/>
                    <a:pt x="257406" y="7437"/>
                    <a:pt x="257259" y="7559"/>
                  </a:cubicBezTo>
                  <a:cubicBezTo>
                    <a:pt x="257633" y="6491"/>
                    <a:pt x="257880" y="6125"/>
                    <a:pt x="257974" y="6017"/>
                  </a:cubicBezTo>
                  <a:close/>
                  <a:moveTo>
                    <a:pt x="12065" y="5414"/>
                  </a:moveTo>
                  <a:lnTo>
                    <a:pt x="12065" y="5414"/>
                  </a:lnTo>
                  <a:cubicBezTo>
                    <a:pt x="12264" y="5640"/>
                    <a:pt x="12449" y="5881"/>
                    <a:pt x="12623" y="6129"/>
                  </a:cubicBezTo>
                  <a:cubicBezTo>
                    <a:pt x="12728" y="6467"/>
                    <a:pt x="12840" y="6851"/>
                    <a:pt x="12962" y="7280"/>
                  </a:cubicBezTo>
                  <a:cubicBezTo>
                    <a:pt x="12899" y="7412"/>
                    <a:pt x="12836" y="7541"/>
                    <a:pt x="12780" y="7670"/>
                  </a:cubicBezTo>
                  <a:cubicBezTo>
                    <a:pt x="12578" y="7224"/>
                    <a:pt x="12355" y="6784"/>
                    <a:pt x="12107" y="6359"/>
                  </a:cubicBezTo>
                  <a:cubicBezTo>
                    <a:pt x="12086" y="5972"/>
                    <a:pt x="12072" y="5644"/>
                    <a:pt x="12065" y="5414"/>
                  </a:cubicBezTo>
                  <a:close/>
                  <a:moveTo>
                    <a:pt x="51278" y="5414"/>
                  </a:moveTo>
                  <a:lnTo>
                    <a:pt x="51278" y="5414"/>
                  </a:lnTo>
                  <a:cubicBezTo>
                    <a:pt x="51480" y="5640"/>
                    <a:pt x="51669" y="5881"/>
                    <a:pt x="51840" y="6129"/>
                  </a:cubicBezTo>
                  <a:cubicBezTo>
                    <a:pt x="51944" y="6463"/>
                    <a:pt x="52060" y="6847"/>
                    <a:pt x="52178" y="7280"/>
                  </a:cubicBezTo>
                  <a:lnTo>
                    <a:pt x="51993" y="7670"/>
                  </a:lnTo>
                  <a:cubicBezTo>
                    <a:pt x="51798" y="7220"/>
                    <a:pt x="51571" y="6784"/>
                    <a:pt x="51324" y="6359"/>
                  </a:cubicBezTo>
                  <a:cubicBezTo>
                    <a:pt x="51306" y="5972"/>
                    <a:pt x="51292" y="5644"/>
                    <a:pt x="51278" y="5414"/>
                  </a:cubicBezTo>
                  <a:close/>
                  <a:moveTo>
                    <a:pt x="90498" y="5414"/>
                  </a:moveTo>
                  <a:cubicBezTo>
                    <a:pt x="90700" y="5640"/>
                    <a:pt x="90885" y="5877"/>
                    <a:pt x="91056" y="6129"/>
                  </a:cubicBezTo>
                  <a:cubicBezTo>
                    <a:pt x="91168" y="6467"/>
                    <a:pt x="91279" y="6851"/>
                    <a:pt x="91398" y="7280"/>
                  </a:cubicBezTo>
                  <a:lnTo>
                    <a:pt x="91213" y="7670"/>
                  </a:lnTo>
                  <a:cubicBezTo>
                    <a:pt x="91014" y="7224"/>
                    <a:pt x="90791" y="6784"/>
                    <a:pt x="90543" y="6359"/>
                  </a:cubicBezTo>
                  <a:cubicBezTo>
                    <a:pt x="90523" y="5972"/>
                    <a:pt x="90509" y="5644"/>
                    <a:pt x="90498" y="5414"/>
                  </a:cubicBezTo>
                  <a:close/>
                  <a:moveTo>
                    <a:pt x="129844" y="5414"/>
                  </a:moveTo>
                  <a:lnTo>
                    <a:pt x="129844" y="5414"/>
                  </a:lnTo>
                  <a:cubicBezTo>
                    <a:pt x="130042" y="5640"/>
                    <a:pt x="130227" y="5881"/>
                    <a:pt x="130402" y="6129"/>
                  </a:cubicBezTo>
                  <a:cubicBezTo>
                    <a:pt x="130506" y="6467"/>
                    <a:pt x="130621" y="6851"/>
                    <a:pt x="130743" y="7280"/>
                  </a:cubicBezTo>
                  <a:cubicBezTo>
                    <a:pt x="130677" y="7409"/>
                    <a:pt x="130618" y="7541"/>
                    <a:pt x="130559" y="7670"/>
                  </a:cubicBezTo>
                  <a:cubicBezTo>
                    <a:pt x="130360" y="7224"/>
                    <a:pt x="130137" y="6784"/>
                    <a:pt x="129889" y="6359"/>
                  </a:cubicBezTo>
                  <a:cubicBezTo>
                    <a:pt x="129864" y="5975"/>
                    <a:pt x="129854" y="5644"/>
                    <a:pt x="129844" y="5414"/>
                  </a:cubicBezTo>
                  <a:close/>
                  <a:moveTo>
                    <a:pt x="169063" y="5414"/>
                  </a:moveTo>
                  <a:lnTo>
                    <a:pt x="169063" y="5414"/>
                  </a:lnTo>
                  <a:cubicBezTo>
                    <a:pt x="169262" y="5640"/>
                    <a:pt x="169447" y="5881"/>
                    <a:pt x="169622" y="6129"/>
                  </a:cubicBezTo>
                  <a:cubicBezTo>
                    <a:pt x="169726" y="6463"/>
                    <a:pt x="169838" y="6847"/>
                    <a:pt x="169956" y="7280"/>
                  </a:cubicBezTo>
                  <a:cubicBezTo>
                    <a:pt x="169894" y="7409"/>
                    <a:pt x="169834" y="7541"/>
                    <a:pt x="169779" y="7670"/>
                  </a:cubicBezTo>
                  <a:cubicBezTo>
                    <a:pt x="169576" y="7224"/>
                    <a:pt x="169353" y="6784"/>
                    <a:pt x="169102" y="6359"/>
                  </a:cubicBezTo>
                  <a:cubicBezTo>
                    <a:pt x="169084" y="5972"/>
                    <a:pt x="169070" y="5644"/>
                    <a:pt x="169063" y="5414"/>
                  </a:cubicBezTo>
                  <a:close/>
                  <a:moveTo>
                    <a:pt x="247570" y="5414"/>
                  </a:moveTo>
                  <a:cubicBezTo>
                    <a:pt x="247768" y="5640"/>
                    <a:pt x="247957" y="5881"/>
                    <a:pt x="248128" y="6129"/>
                  </a:cubicBezTo>
                  <a:cubicBezTo>
                    <a:pt x="248232" y="6463"/>
                    <a:pt x="248347" y="6847"/>
                    <a:pt x="248462" y="7280"/>
                  </a:cubicBezTo>
                  <a:cubicBezTo>
                    <a:pt x="248403" y="7409"/>
                    <a:pt x="248340" y="7541"/>
                    <a:pt x="248285" y="7670"/>
                  </a:cubicBezTo>
                  <a:cubicBezTo>
                    <a:pt x="248086" y="7224"/>
                    <a:pt x="247859" y="6784"/>
                    <a:pt x="247608" y="6359"/>
                  </a:cubicBezTo>
                  <a:cubicBezTo>
                    <a:pt x="247594" y="5975"/>
                    <a:pt x="247580" y="5644"/>
                    <a:pt x="247570" y="5414"/>
                  </a:cubicBezTo>
                  <a:close/>
                  <a:moveTo>
                    <a:pt x="208276" y="5414"/>
                  </a:moveTo>
                  <a:lnTo>
                    <a:pt x="208276" y="5414"/>
                  </a:lnTo>
                  <a:cubicBezTo>
                    <a:pt x="208479" y="5640"/>
                    <a:pt x="208664" y="5877"/>
                    <a:pt x="208834" y="6129"/>
                  </a:cubicBezTo>
                  <a:cubicBezTo>
                    <a:pt x="208946" y="6467"/>
                    <a:pt x="209058" y="6851"/>
                    <a:pt x="209176" y="7280"/>
                  </a:cubicBezTo>
                  <a:lnTo>
                    <a:pt x="208991" y="7674"/>
                  </a:lnTo>
                  <a:cubicBezTo>
                    <a:pt x="208793" y="7224"/>
                    <a:pt x="208569" y="6784"/>
                    <a:pt x="208322" y="6359"/>
                  </a:cubicBezTo>
                  <a:cubicBezTo>
                    <a:pt x="208304" y="5972"/>
                    <a:pt x="208287" y="5644"/>
                    <a:pt x="208276" y="5414"/>
                  </a:cubicBezTo>
                  <a:close/>
                  <a:moveTo>
                    <a:pt x="16254" y="7566"/>
                  </a:moveTo>
                  <a:cubicBezTo>
                    <a:pt x="16286" y="7608"/>
                    <a:pt x="16314" y="7646"/>
                    <a:pt x="16338" y="7688"/>
                  </a:cubicBezTo>
                  <a:lnTo>
                    <a:pt x="16272" y="7782"/>
                  </a:lnTo>
                  <a:lnTo>
                    <a:pt x="16251" y="7765"/>
                  </a:lnTo>
                  <a:cubicBezTo>
                    <a:pt x="16251" y="7698"/>
                    <a:pt x="16254" y="7628"/>
                    <a:pt x="16254" y="7566"/>
                  </a:cubicBezTo>
                  <a:close/>
                  <a:moveTo>
                    <a:pt x="55474" y="7566"/>
                  </a:moveTo>
                  <a:cubicBezTo>
                    <a:pt x="55499" y="7608"/>
                    <a:pt x="55530" y="7646"/>
                    <a:pt x="55555" y="7688"/>
                  </a:cubicBezTo>
                  <a:lnTo>
                    <a:pt x="55492" y="7782"/>
                  </a:lnTo>
                  <a:lnTo>
                    <a:pt x="55467" y="7765"/>
                  </a:lnTo>
                  <a:cubicBezTo>
                    <a:pt x="55467" y="7698"/>
                    <a:pt x="55474" y="7628"/>
                    <a:pt x="55474" y="7566"/>
                  </a:cubicBezTo>
                  <a:close/>
                  <a:moveTo>
                    <a:pt x="94691" y="7566"/>
                  </a:moveTo>
                  <a:cubicBezTo>
                    <a:pt x="94719" y="7608"/>
                    <a:pt x="94750" y="7646"/>
                    <a:pt x="94774" y="7688"/>
                  </a:cubicBezTo>
                  <a:lnTo>
                    <a:pt x="94708" y="7782"/>
                  </a:lnTo>
                  <a:lnTo>
                    <a:pt x="94684" y="7765"/>
                  </a:lnTo>
                  <a:cubicBezTo>
                    <a:pt x="94687" y="7698"/>
                    <a:pt x="94687" y="7628"/>
                    <a:pt x="94691" y="7566"/>
                  </a:cubicBezTo>
                  <a:close/>
                  <a:moveTo>
                    <a:pt x="212473" y="7569"/>
                  </a:moveTo>
                  <a:cubicBezTo>
                    <a:pt x="212497" y="7608"/>
                    <a:pt x="212528" y="7646"/>
                    <a:pt x="212556" y="7691"/>
                  </a:cubicBezTo>
                  <a:lnTo>
                    <a:pt x="212490" y="7782"/>
                  </a:lnTo>
                  <a:lnTo>
                    <a:pt x="212462" y="7765"/>
                  </a:lnTo>
                  <a:cubicBezTo>
                    <a:pt x="212469" y="7698"/>
                    <a:pt x="212469" y="7628"/>
                    <a:pt x="212473" y="7569"/>
                  </a:cubicBezTo>
                  <a:close/>
                  <a:moveTo>
                    <a:pt x="134033" y="7566"/>
                  </a:moveTo>
                  <a:lnTo>
                    <a:pt x="134120" y="7688"/>
                  </a:lnTo>
                  <a:cubicBezTo>
                    <a:pt x="134096" y="7719"/>
                    <a:pt x="134071" y="7751"/>
                    <a:pt x="134050" y="7785"/>
                  </a:cubicBezTo>
                  <a:lnTo>
                    <a:pt x="134029" y="7765"/>
                  </a:lnTo>
                  <a:cubicBezTo>
                    <a:pt x="134029" y="7698"/>
                    <a:pt x="134033" y="7628"/>
                    <a:pt x="134033" y="7566"/>
                  </a:cubicBezTo>
                  <a:close/>
                  <a:moveTo>
                    <a:pt x="173253" y="7566"/>
                  </a:moveTo>
                  <a:cubicBezTo>
                    <a:pt x="173284" y="7608"/>
                    <a:pt x="173312" y="7646"/>
                    <a:pt x="173336" y="7688"/>
                  </a:cubicBezTo>
                  <a:lnTo>
                    <a:pt x="173270" y="7785"/>
                  </a:lnTo>
                  <a:lnTo>
                    <a:pt x="173249" y="7765"/>
                  </a:lnTo>
                  <a:cubicBezTo>
                    <a:pt x="173249" y="7698"/>
                    <a:pt x="173253" y="7628"/>
                    <a:pt x="173253" y="7566"/>
                  </a:cubicBezTo>
                  <a:close/>
                  <a:moveTo>
                    <a:pt x="251759" y="7566"/>
                  </a:moveTo>
                  <a:cubicBezTo>
                    <a:pt x="251790" y="7608"/>
                    <a:pt x="251818" y="7646"/>
                    <a:pt x="251842" y="7688"/>
                  </a:cubicBezTo>
                  <a:lnTo>
                    <a:pt x="251776" y="7785"/>
                  </a:lnTo>
                  <a:lnTo>
                    <a:pt x="251755" y="7765"/>
                  </a:lnTo>
                  <a:cubicBezTo>
                    <a:pt x="251755" y="7698"/>
                    <a:pt x="251759" y="7628"/>
                    <a:pt x="251759" y="7566"/>
                  </a:cubicBezTo>
                  <a:close/>
                  <a:moveTo>
                    <a:pt x="242191" y="7255"/>
                  </a:moveTo>
                  <a:cubicBezTo>
                    <a:pt x="242198" y="7315"/>
                    <a:pt x="242208" y="7370"/>
                    <a:pt x="242222" y="7433"/>
                  </a:cubicBezTo>
                  <a:lnTo>
                    <a:pt x="242222" y="7754"/>
                  </a:lnTo>
                  <a:cubicBezTo>
                    <a:pt x="242215" y="7771"/>
                    <a:pt x="242208" y="7789"/>
                    <a:pt x="242205" y="7806"/>
                  </a:cubicBezTo>
                  <a:cubicBezTo>
                    <a:pt x="242205" y="7615"/>
                    <a:pt x="242198" y="7433"/>
                    <a:pt x="242191" y="7255"/>
                  </a:cubicBezTo>
                  <a:close/>
                  <a:moveTo>
                    <a:pt x="22013" y="7538"/>
                  </a:moveTo>
                  <a:lnTo>
                    <a:pt x="22013" y="7538"/>
                  </a:lnTo>
                  <a:cubicBezTo>
                    <a:pt x="21957" y="7660"/>
                    <a:pt x="21902" y="7785"/>
                    <a:pt x="21849" y="7911"/>
                  </a:cubicBezTo>
                  <a:lnTo>
                    <a:pt x="21793" y="7806"/>
                  </a:lnTo>
                  <a:lnTo>
                    <a:pt x="22013" y="7538"/>
                  </a:lnTo>
                  <a:close/>
                  <a:moveTo>
                    <a:pt x="61233" y="7538"/>
                  </a:moveTo>
                  <a:lnTo>
                    <a:pt x="61233" y="7538"/>
                  </a:lnTo>
                  <a:cubicBezTo>
                    <a:pt x="61177" y="7660"/>
                    <a:pt x="61122" y="7785"/>
                    <a:pt x="61069" y="7911"/>
                  </a:cubicBezTo>
                  <a:cubicBezTo>
                    <a:pt x="61045" y="7876"/>
                    <a:pt x="61027" y="7841"/>
                    <a:pt x="61010" y="7806"/>
                  </a:cubicBezTo>
                  <a:cubicBezTo>
                    <a:pt x="61080" y="7716"/>
                    <a:pt x="61156" y="7625"/>
                    <a:pt x="61233" y="7538"/>
                  </a:cubicBezTo>
                  <a:close/>
                  <a:moveTo>
                    <a:pt x="100450" y="7538"/>
                  </a:moveTo>
                  <a:lnTo>
                    <a:pt x="100450" y="7538"/>
                  </a:lnTo>
                  <a:cubicBezTo>
                    <a:pt x="100390" y="7660"/>
                    <a:pt x="100338" y="7785"/>
                    <a:pt x="100282" y="7911"/>
                  </a:cubicBezTo>
                  <a:lnTo>
                    <a:pt x="100230" y="7806"/>
                  </a:lnTo>
                  <a:cubicBezTo>
                    <a:pt x="100300" y="7716"/>
                    <a:pt x="100373" y="7625"/>
                    <a:pt x="100450" y="7538"/>
                  </a:cubicBezTo>
                  <a:close/>
                  <a:moveTo>
                    <a:pt x="139795" y="7538"/>
                  </a:moveTo>
                  <a:lnTo>
                    <a:pt x="139795" y="7538"/>
                  </a:lnTo>
                  <a:cubicBezTo>
                    <a:pt x="139736" y="7660"/>
                    <a:pt x="139680" y="7785"/>
                    <a:pt x="139628" y="7911"/>
                  </a:cubicBezTo>
                  <a:lnTo>
                    <a:pt x="139572" y="7806"/>
                  </a:lnTo>
                  <a:lnTo>
                    <a:pt x="139795" y="7538"/>
                  </a:lnTo>
                  <a:close/>
                  <a:moveTo>
                    <a:pt x="179011" y="7538"/>
                  </a:moveTo>
                  <a:cubicBezTo>
                    <a:pt x="178956" y="7660"/>
                    <a:pt x="178900" y="7785"/>
                    <a:pt x="178848" y="7911"/>
                  </a:cubicBezTo>
                  <a:lnTo>
                    <a:pt x="178788" y="7806"/>
                  </a:lnTo>
                  <a:lnTo>
                    <a:pt x="179011" y="7538"/>
                  </a:lnTo>
                  <a:close/>
                  <a:moveTo>
                    <a:pt x="218231" y="7538"/>
                  </a:moveTo>
                  <a:lnTo>
                    <a:pt x="218060" y="7911"/>
                  </a:lnTo>
                  <a:lnTo>
                    <a:pt x="218008" y="7806"/>
                  </a:lnTo>
                  <a:cubicBezTo>
                    <a:pt x="218078" y="7716"/>
                    <a:pt x="218151" y="7625"/>
                    <a:pt x="218231" y="7538"/>
                  </a:cubicBezTo>
                  <a:close/>
                  <a:moveTo>
                    <a:pt x="257521" y="7538"/>
                  </a:moveTo>
                  <a:cubicBezTo>
                    <a:pt x="257465" y="7660"/>
                    <a:pt x="257406" y="7785"/>
                    <a:pt x="257354" y="7911"/>
                  </a:cubicBezTo>
                  <a:lnTo>
                    <a:pt x="257298" y="7806"/>
                  </a:lnTo>
                  <a:lnTo>
                    <a:pt x="257521" y="7538"/>
                  </a:lnTo>
                  <a:close/>
                  <a:moveTo>
                    <a:pt x="12187" y="7799"/>
                  </a:moveTo>
                  <a:lnTo>
                    <a:pt x="12254" y="7974"/>
                  </a:lnTo>
                  <a:lnTo>
                    <a:pt x="12191" y="7820"/>
                  </a:lnTo>
                  <a:cubicBezTo>
                    <a:pt x="12187" y="7813"/>
                    <a:pt x="12187" y="7806"/>
                    <a:pt x="12187" y="7799"/>
                  </a:cubicBezTo>
                  <a:close/>
                  <a:moveTo>
                    <a:pt x="129968" y="7805"/>
                  </a:moveTo>
                  <a:lnTo>
                    <a:pt x="130032" y="7974"/>
                  </a:lnTo>
                  <a:cubicBezTo>
                    <a:pt x="130011" y="7921"/>
                    <a:pt x="129994" y="7869"/>
                    <a:pt x="129969" y="7820"/>
                  </a:cubicBezTo>
                  <a:cubicBezTo>
                    <a:pt x="129969" y="7815"/>
                    <a:pt x="129969" y="7810"/>
                    <a:pt x="129968" y="7805"/>
                  </a:cubicBezTo>
                  <a:close/>
                  <a:moveTo>
                    <a:pt x="169186" y="7799"/>
                  </a:moveTo>
                  <a:lnTo>
                    <a:pt x="169248" y="7974"/>
                  </a:lnTo>
                  <a:lnTo>
                    <a:pt x="169186" y="7820"/>
                  </a:lnTo>
                  <a:lnTo>
                    <a:pt x="169186" y="7799"/>
                  </a:lnTo>
                  <a:close/>
                  <a:moveTo>
                    <a:pt x="208405" y="7799"/>
                  </a:moveTo>
                  <a:cubicBezTo>
                    <a:pt x="208426" y="7855"/>
                    <a:pt x="208444" y="7911"/>
                    <a:pt x="208465" y="7974"/>
                  </a:cubicBezTo>
                  <a:cubicBezTo>
                    <a:pt x="208447" y="7921"/>
                    <a:pt x="208426" y="7869"/>
                    <a:pt x="208405" y="7820"/>
                  </a:cubicBezTo>
                  <a:lnTo>
                    <a:pt x="208405" y="7799"/>
                  </a:lnTo>
                  <a:close/>
                  <a:moveTo>
                    <a:pt x="51407" y="7799"/>
                  </a:moveTo>
                  <a:lnTo>
                    <a:pt x="51470" y="7977"/>
                  </a:lnTo>
                  <a:lnTo>
                    <a:pt x="51407" y="7820"/>
                  </a:lnTo>
                  <a:lnTo>
                    <a:pt x="51407" y="7799"/>
                  </a:lnTo>
                  <a:close/>
                  <a:moveTo>
                    <a:pt x="90624" y="7799"/>
                  </a:moveTo>
                  <a:cubicBezTo>
                    <a:pt x="90648" y="7855"/>
                    <a:pt x="90666" y="7915"/>
                    <a:pt x="90686" y="7977"/>
                  </a:cubicBezTo>
                  <a:cubicBezTo>
                    <a:pt x="90669" y="7925"/>
                    <a:pt x="90648" y="7873"/>
                    <a:pt x="90624" y="7820"/>
                  </a:cubicBezTo>
                  <a:lnTo>
                    <a:pt x="90624" y="7799"/>
                  </a:lnTo>
                  <a:close/>
                  <a:moveTo>
                    <a:pt x="247692" y="7799"/>
                  </a:moveTo>
                  <a:lnTo>
                    <a:pt x="247758" y="7977"/>
                  </a:lnTo>
                  <a:lnTo>
                    <a:pt x="247699" y="7820"/>
                  </a:lnTo>
                  <a:cubicBezTo>
                    <a:pt x="247692" y="7813"/>
                    <a:pt x="247692" y="7806"/>
                    <a:pt x="247692" y="7799"/>
                  </a:cubicBezTo>
                  <a:close/>
                  <a:moveTo>
                    <a:pt x="163664" y="7008"/>
                  </a:moveTo>
                  <a:lnTo>
                    <a:pt x="163664" y="7008"/>
                  </a:lnTo>
                  <a:cubicBezTo>
                    <a:pt x="163685" y="7029"/>
                    <a:pt x="163699" y="7049"/>
                    <a:pt x="163713" y="7070"/>
                  </a:cubicBezTo>
                  <a:cubicBezTo>
                    <a:pt x="163709" y="7349"/>
                    <a:pt x="163709" y="7642"/>
                    <a:pt x="163716" y="7942"/>
                  </a:cubicBezTo>
                  <a:lnTo>
                    <a:pt x="163692" y="8019"/>
                  </a:lnTo>
                  <a:cubicBezTo>
                    <a:pt x="163695" y="7663"/>
                    <a:pt x="163685" y="7322"/>
                    <a:pt x="163664" y="7008"/>
                  </a:cubicBezTo>
                  <a:close/>
                  <a:moveTo>
                    <a:pt x="202884" y="7008"/>
                  </a:moveTo>
                  <a:lnTo>
                    <a:pt x="202884" y="7008"/>
                  </a:lnTo>
                  <a:cubicBezTo>
                    <a:pt x="202901" y="7029"/>
                    <a:pt x="202915" y="7049"/>
                    <a:pt x="202933" y="7070"/>
                  </a:cubicBezTo>
                  <a:cubicBezTo>
                    <a:pt x="202922" y="7349"/>
                    <a:pt x="202929" y="7642"/>
                    <a:pt x="202936" y="7942"/>
                  </a:cubicBezTo>
                  <a:lnTo>
                    <a:pt x="202908" y="8019"/>
                  </a:lnTo>
                  <a:cubicBezTo>
                    <a:pt x="202915" y="7663"/>
                    <a:pt x="202905" y="7322"/>
                    <a:pt x="202884" y="7008"/>
                  </a:cubicBezTo>
                  <a:close/>
                  <a:moveTo>
                    <a:pt x="45886" y="7011"/>
                  </a:moveTo>
                  <a:cubicBezTo>
                    <a:pt x="45903" y="7029"/>
                    <a:pt x="45920" y="7049"/>
                    <a:pt x="45934" y="7070"/>
                  </a:cubicBezTo>
                  <a:cubicBezTo>
                    <a:pt x="45931" y="7349"/>
                    <a:pt x="45931" y="7642"/>
                    <a:pt x="45938" y="7942"/>
                  </a:cubicBezTo>
                  <a:lnTo>
                    <a:pt x="45914" y="8023"/>
                  </a:lnTo>
                  <a:cubicBezTo>
                    <a:pt x="45917" y="7663"/>
                    <a:pt x="45907" y="7325"/>
                    <a:pt x="45886" y="7011"/>
                  </a:cubicBezTo>
                  <a:close/>
                  <a:moveTo>
                    <a:pt x="85106" y="7011"/>
                  </a:moveTo>
                  <a:cubicBezTo>
                    <a:pt x="85123" y="7029"/>
                    <a:pt x="85137" y="7049"/>
                    <a:pt x="85154" y="7070"/>
                  </a:cubicBezTo>
                  <a:cubicBezTo>
                    <a:pt x="85144" y="7349"/>
                    <a:pt x="85147" y="7642"/>
                    <a:pt x="85158" y="7942"/>
                  </a:cubicBezTo>
                  <a:lnTo>
                    <a:pt x="85130" y="8023"/>
                  </a:lnTo>
                  <a:cubicBezTo>
                    <a:pt x="85137" y="7663"/>
                    <a:pt x="85126" y="7325"/>
                    <a:pt x="85106" y="7011"/>
                  </a:cubicBezTo>
                  <a:close/>
                  <a:moveTo>
                    <a:pt x="125986" y="6307"/>
                  </a:moveTo>
                  <a:lnTo>
                    <a:pt x="125986" y="6307"/>
                  </a:lnTo>
                  <a:cubicBezTo>
                    <a:pt x="125951" y="6879"/>
                    <a:pt x="125906" y="7482"/>
                    <a:pt x="125853" y="8064"/>
                  </a:cubicBezTo>
                  <a:lnTo>
                    <a:pt x="125822" y="8103"/>
                  </a:lnTo>
                  <a:cubicBezTo>
                    <a:pt x="125745" y="7908"/>
                    <a:pt x="125658" y="7716"/>
                    <a:pt x="125571" y="7524"/>
                  </a:cubicBezTo>
                  <a:cubicBezTo>
                    <a:pt x="125710" y="7091"/>
                    <a:pt x="125850" y="6687"/>
                    <a:pt x="125986" y="6307"/>
                  </a:cubicBezTo>
                  <a:close/>
                  <a:moveTo>
                    <a:pt x="243778" y="6129"/>
                  </a:moveTo>
                  <a:lnTo>
                    <a:pt x="243778" y="6129"/>
                  </a:lnTo>
                  <a:cubicBezTo>
                    <a:pt x="243740" y="6753"/>
                    <a:pt x="243694" y="7419"/>
                    <a:pt x="243638" y="8064"/>
                  </a:cubicBezTo>
                  <a:lnTo>
                    <a:pt x="243569" y="8148"/>
                  </a:lnTo>
                  <a:cubicBezTo>
                    <a:pt x="243482" y="7939"/>
                    <a:pt x="243391" y="7730"/>
                    <a:pt x="243297" y="7524"/>
                  </a:cubicBezTo>
                  <a:cubicBezTo>
                    <a:pt x="243461" y="7022"/>
                    <a:pt x="243621" y="6558"/>
                    <a:pt x="243778" y="6129"/>
                  </a:cubicBezTo>
                  <a:close/>
                  <a:moveTo>
                    <a:pt x="27221" y="7866"/>
                  </a:moveTo>
                  <a:lnTo>
                    <a:pt x="27221" y="7866"/>
                  </a:lnTo>
                  <a:cubicBezTo>
                    <a:pt x="27245" y="7921"/>
                    <a:pt x="27277" y="7981"/>
                    <a:pt x="27301" y="8047"/>
                  </a:cubicBezTo>
                  <a:cubicBezTo>
                    <a:pt x="27284" y="8082"/>
                    <a:pt x="27270" y="8117"/>
                    <a:pt x="27245" y="8152"/>
                  </a:cubicBezTo>
                  <a:lnTo>
                    <a:pt x="27221" y="7866"/>
                  </a:lnTo>
                  <a:close/>
                  <a:moveTo>
                    <a:pt x="66441" y="7862"/>
                  </a:moveTo>
                  <a:lnTo>
                    <a:pt x="66521" y="8047"/>
                  </a:lnTo>
                  <a:cubicBezTo>
                    <a:pt x="66500" y="8082"/>
                    <a:pt x="66483" y="8117"/>
                    <a:pt x="66465" y="8152"/>
                  </a:cubicBezTo>
                  <a:lnTo>
                    <a:pt x="66441" y="7862"/>
                  </a:lnTo>
                  <a:close/>
                  <a:moveTo>
                    <a:pt x="105657" y="7862"/>
                  </a:moveTo>
                  <a:lnTo>
                    <a:pt x="105737" y="8047"/>
                  </a:lnTo>
                  <a:lnTo>
                    <a:pt x="105685" y="8152"/>
                  </a:lnTo>
                  <a:lnTo>
                    <a:pt x="105657" y="7862"/>
                  </a:lnTo>
                  <a:close/>
                  <a:moveTo>
                    <a:pt x="144999" y="7862"/>
                  </a:moveTo>
                  <a:lnTo>
                    <a:pt x="144999" y="7862"/>
                  </a:lnTo>
                  <a:cubicBezTo>
                    <a:pt x="145027" y="7921"/>
                    <a:pt x="145055" y="7981"/>
                    <a:pt x="145083" y="8047"/>
                  </a:cubicBezTo>
                  <a:cubicBezTo>
                    <a:pt x="145066" y="8082"/>
                    <a:pt x="145048" y="8117"/>
                    <a:pt x="145027" y="8152"/>
                  </a:cubicBezTo>
                  <a:lnTo>
                    <a:pt x="144999" y="7862"/>
                  </a:lnTo>
                  <a:close/>
                  <a:moveTo>
                    <a:pt x="184219" y="7866"/>
                  </a:moveTo>
                  <a:lnTo>
                    <a:pt x="184299" y="8047"/>
                  </a:lnTo>
                  <a:lnTo>
                    <a:pt x="184244" y="8152"/>
                  </a:lnTo>
                  <a:lnTo>
                    <a:pt x="184219" y="7866"/>
                  </a:lnTo>
                  <a:close/>
                  <a:moveTo>
                    <a:pt x="223436" y="7862"/>
                  </a:moveTo>
                  <a:lnTo>
                    <a:pt x="223436" y="7862"/>
                  </a:lnTo>
                  <a:cubicBezTo>
                    <a:pt x="223463" y="7921"/>
                    <a:pt x="223488" y="7984"/>
                    <a:pt x="223516" y="8047"/>
                  </a:cubicBezTo>
                  <a:lnTo>
                    <a:pt x="223463" y="8152"/>
                  </a:lnTo>
                  <a:lnTo>
                    <a:pt x="223436" y="7862"/>
                  </a:lnTo>
                  <a:close/>
                  <a:moveTo>
                    <a:pt x="262725" y="7866"/>
                  </a:moveTo>
                  <a:lnTo>
                    <a:pt x="262809" y="8047"/>
                  </a:lnTo>
                  <a:lnTo>
                    <a:pt x="262753" y="8152"/>
                  </a:lnTo>
                  <a:lnTo>
                    <a:pt x="262725" y="7866"/>
                  </a:lnTo>
                  <a:close/>
                  <a:moveTo>
                    <a:pt x="36415" y="4964"/>
                  </a:moveTo>
                  <a:lnTo>
                    <a:pt x="36415" y="4964"/>
                  </a:lnTo>
                  <a:cubicBezTo>
                    <a:pt x="36367" y="5780"/>
                    <a:pt x="36304" y="6687"/>
                    <a:pt x="36224" y="7541"/>
                  </a:cubicBezTo>
                  <a:cubicBezTo>
                    <a:pt x="36077" y="7744"/>
                    <a:pt x="35941" y="7953"/>
                    <a:pt x="35816" y="8169"/>
                  </a:cubicBezTo>
                  <a:cubicBezTo>
                    <a:pt x="35718" y="7981"/>
                    <a:pt x="35624" y="7799"/>
                    <a:pt x="35523" y="7625"/>
                  </a:cubicBezTo>
                  <a:cubicBezTo>
                    <a:pt x="35816" y="6617"/>
                    <a:pt x="36122" y="5727"/>
                    <a:pt x="36415" y="4964"/>
                  </a:cubicBezTo>
                  <a:close/>
                  <a:moveTo>
                    <a:pt x="75632" y="4964"/>
                  </a:moveTo>
                  <a:lnTo>
                    <a:pt x="75632" y="4964"/>
                  </a:lnTo>
                  <a:cubicBezTo>
                    <a:pt x="75583" y="5780"/>
                    <a:pt x="75520" y="6687"/>
                    <a:pt x="75444" y="7541"/>
                  </a:cubicBezTo>
                  <a:cubicBezTo>
                    <a:pt x="75294" y="7744"/>
                    <a:pt x="75158" y="7953"/>
                    <a:pt x="75032" y="8169"/>
                  </a:cubicBezTo>
                  <a:cubicBezTo>
                    <a:pt x="74938" y="7981"/>
                    <a:pt x="74840" y="7799"/>
                    <a:pt x="74735" y="7625"/>
                  </a:cubicBezTo>
                  <a:cubicBezTo>
                    <a:pt x="75032" y="6617"/>
                    <a:pt x="75342" y="5727"/>
                    <a:pt x="75632" y="4964"/>
                  </a:cubicBezTo>
                  <a:close/>
                  <a:moveTo>
                    <a:pt x="114848" y="4964"/>
                  </a:moveTo>
                  <a:cubicBezTo>
                    <a:pt x="114803" y="5780"/>
                    <a:pt x="114740" y="6687"/>
                    <a:pt x="114663" y="7541"/>
                  </a:cubicBezTo>
                  <a:cubicBezTo>
                    <a:pt x="114538" y="7705"/>
                    <a:pt x="114402" y="7915"/>
                    <a:pt x="114248" y="8169"/>
                  </a:cubicBezTo>
                  <a:cubicBezTo>
                    <a:pt x="114154" y="7981"/>
                    <a:pt x="114060" y="7799"/>
                    <a:pt x="113955" y="7625"/>
                  </a:cubicBezTo>
                  <a:cubicBezTo>
                    <a:pt x="114252" y="6617"/>
                    <a:pt x="114559" y="5727"/>
                    <a:pt x="114848" y="4964"/>
                  </a:cubicBezTo>
                  <a:close/>
                  <a:moveTo>
                    <a:pt x="154194" y="4964"/>
                  </a:moveTo>
                  <a:lnTo>
                    <a:pt x="154194" y="4964"/>
                  </a:lnTo>
                  <a:cubicBezTo>
                    <a:pt x="154148" y="5780"/>
                    <a:pt x="154082" y="6687"/>
                    <a:pt x="154005" y="7541"/>
                  </a:cubicBezTo>
                  <a:cubicBezTo>
                    <a:pt x="153855" y="7744"/>
                    <a:pt x="153719" y="7953"/>
                    <a:pt x="153594" y="8169"/>
                  </a:cubicBezTo>
                  <a:cubicBezTo>
                    <a:pt x="153496" y="7981"/>
                    <a:pt x="153402" y="7799"/>
                    <a:pt x="153301" y="7625"/>
                  </a:cubicBezTo>
                  <a:cubicBezTo>
                    <a:pt x="153594" y="6617"/>
                    <a:pt x="153904" y="5727"/>
                    <a:pt x="154194" y="4964"/>
                  </a:cubicBezTo>
                  <a:close/>
                  <a:moveTo>
                    <a:pt x="193410" y="4964"/>
                  </a:moveTo>
                  <a:lnTo>
                    <a:pt x="193410" y="4964"/>
                  </a:lnTo>
                  <a:cubicBezTo>
                    <a:pt x="193361" y="5780"/>
                    <a:pt x="193299" y="6687"/>
                    <a:pt x="193222" y="7541"/>
                  </a:cubicBezTo>
                  <a:cubicBezTo>
                    <a:pt x="193075" y="7744"/>
                    <a:pt x="192939" y="7953"/>
                    <a:pt x="192814" y="8169"/>
                  </a:cubicBezTo>
                  <a:cubicBezTo>
                    <a:pt x="192716" y="7981"/>
                    <a:pt x="192622" y="7799"/>
                    <a:pt x="192521" y="7625"/>
                  </a:cubicBezTo>
                  <a:cubicBezTo>
                    <a:pt x="192814" y="6617"/>
                    <a:pt x="193121" y="5727"/>
                    <a:pt x="193410" y="4964"/>
                  </a:cubicBezTo>
                  <a:close/>
                  <a:moveTo>
                    <a:pt x="232627" y="4964"/>
                  </a:moveTo>
                  <a:lnTo>
                    <a:pt x="232627" y="4964"/>
                  </a:lnTo>
                  <a:cubicBezTo>
                    <a:pt x="232581" y="5780"/>
                    <a:pt x="232519" y="6687"/>
                    <a:pt x="232442" y="7541"/>
                  </a:cubicBezTo>
                  <a:cubicBezTo>
                    <a:pt x="232320" y="7705"/>
                    <a:pt x="232180" y="7915"/>
                    <a:pt x="232027" y="8169"/>
                  </a:cubicBezTo>
                  <a:cubicBezTo>
                    <a:pt x="231936" y="7981"/>
                    <a:pt x="231838" y="7799"/>
                    <a:pt x="231734" y="7625"/>
                  </a:cubicBezTo>
                  <a:cubicBezTo>
                    <a:pt x="232030" y="6617"/>
                    <a:pt x="232337" y="5727"/>
                    <a:pt x="232627" y="4964"/>
                  </a:cubicBezTo>
                  <a:close/>
                  <a:moveTo>
                    <a:pt x="271916" y="4964"/>
                  </a:moveTo>
                  <a:cubicBezTo>
                    <a:pt x="271874" y="5780"/>
                    <a:pt x="271808" y="6687"/>
                    <a:pt x="271728" y="7541"/>
                  </a:cubicBezTo>
                  <a:cubicBezTo>
                    <a:pt x="271581" y="7744"/>
                    <a:pt x="271445" y="7953"/>
                    <a:pt x="271320" y="8169"/>
                  </a:cubicBezTo>
                  <a:cubicBezTo>
                    <a:pt x="271226" y="7981"/>
                    <a:pt x="271128" y="7799"/>
                    <a:pt x="271027" y="7625"/>
                  </a:cubicBezTo>
                  <a:cubicBezTo>
                    <a:pt x="271320" y="6617"/>
                    <a:pt x="271630" y="5727"/>
                    <a:pt x="271916" y="4964"/>
                  </a:cubicBezTo>
                  <a:close/>
                  <a:moveTo>
                    <a:pt x="47577" y="5902"/>
                  </a:moveTo>
                  <a:cubicBezTo>
                    <a:pt x="47535" y="6586"/>
                    <a:pt x="47487" y="7342"/>
                    <a:pt x="47420" y="8064"/>
                  </a:cubicBezTo>
                  <a:cubicBezTo>
                    <a:pt x="47385" y="8106"/>
                    <a:pt x="47347" y="8155"/>
                    <a:pt x="47305" y="8211"/>
                  </a:cubicBezTo>
                  <a:cubicBezTo>
                    <a:pt x="47211" y="7977"/>
                    <a:pt x="47110" y="7751"/>
                    <a:pt x="47009" y="7524"/>
                  </a:cubicBezTo>
                  <a:cubicBezTo>
                    <a:pt x="47197" y="6931"/>
                    <a:pt x="47389" y="6390"/>
                    <a:pt x="47577" y="5902"/>
                  </a:cubicBezTo>
                  <a:close/>
                  <a:moveTo>
                    <a:pt x="86794" y="5902"/>
                  </a:moveTo>
                  <a:lnTo>
                    <a:pt x="86794" y="5902"/>
                  </a:lnTo>
                  <a:cubicBezTo>
                    <a:pt x="86752" y="6586"/>
                    <a:pt x="86700" y="7342"/>
                    <a:pt x="86640" y="8064"/>
                  </a:cubicBezTo>
                  <a:cubicBezTo>
                    <a:pt x="86605" y="8106"/>
                    <a:pt x="86567" y="8155"/>
                    <a:pt x="86525" y="8211"/>
                  </a:cubicBezTo>
                  <a:cubicBezTo>
                    <a:pt x="86431" y="7977"/>
                    <a:pt x="86330" y="7751"/>
                    <a:pt x="86225" y="7524"/>
                  </a:cubicBezTo>
                  <a:cubicBezTo>
                    <a:pt x="86417" y="6931"/>
                    <a:pt x="86609" y="6390"/>
                    <a:pt x="86794" y="5902"/>
                  </a:cubicBezTo>
                  <a:close/>
                  <a:moveTo>
                    <a:pt x="165356" y="5902"/>
                  </a:moveTo>
                  <a:lnTo>
                    <a:pt x="165356" y="5902"/>
                  </a:lnTo>
                  <a:cubicBezTo>
                    <a:pt x="165314" y="6586"/>
                    <a:pt x="165265" y="7342"/>
                    <a:pt x="165199" y="8064"/>
                  </a:cubicBezTo>
                  <a:cubicBezTo>
                    <a:pt x="165164" y="8106"/>
                    <a:pt x="165125" y="8155"/>
                    <a:pt x="165087" y="8211"/>
                  </a:cubicBezTo>
                  <a:cubicBezTo>
                    <a:pt x="164989" y="7977"/>
                    <a:pt x="164888" y="7751"/>
                    <a:pt x="164791" y="7524"/>
                  </a:cubicBezTo>
                  <a:cubicBezTo>
                    <a:pt x="164975" y="6931"/>
                    <a:pt x="165167" y="6390"/>
                    <a:pt x="165356" y="5902"/>
                  </a:cubicBezTo>
                  <a:close/>
                  <a:moveTo>
                    <a:pt x="8357" y="5902"/>
                  </a:moveTo>
                  <a:cubicBezTo>
                    <a:pt x="8319" y="6586"/>
                    <a:pt x="8267" y="7342"/>
                    <a:pt x="8200" y="8064"/>
                  </a:cubicBezTo>
                  <a:cubicBezTo>
                    <a:pt x="8166" y="8110"/>
                    <a:pt x="8127" y="8155"/>
                    <a:pt x="8089" y="8214"/>
                  </a:cubicBezTo>
                  <a:cubicBezTo>
                    <a:pt x="7991" y="7977"/>
                    <a:pt x="7897" y="7751"/>
                    <a:pt x="7792" y="7524"/>
                  </a:cubicBezTo>
                  <a:cubicBezTo>
                    <a:pt x="7981" y="6931"/>
                    <a:pt x="8173" y="6390"/>
                    <a:pt x="8357" y="5902"/>
                  </a:cubicBezTo>
                  <a:close/>
                  <a:moveTo>
                    <a:pt x="204576" y="5902"/>
                  </a:moveTo>
                  <a:cubicBezTo>
                    <a:pt x="204534" y="6586"/>
                    <a:pt x="204481" y="7342"/>
                    <a:pt x="204419" y="8064"/>
                  </a:cubicBezTo>
                  <a:cubicBezTo>
                    <a:pt x="204384" y="8110"/>
                    <a:pt x="204345" y="8155"/>
                    <a:pt x="204303" y="8214"/>
                  </a:cubicBezTo>
                  <a:cubicBezTo>
                    <a:pt x="204209" y="7977"/>
                    <a:pt x="204108" y="7751"/>
                    <a:pt x="204004" y="7524"/>
                  </a:cubicBezTo>
                  <a:cubicBezTo>
                    <a:pt x="204195" y="6931"/>
                    <a:pt x="204387" y="6390"/>
                    <a:pt x="204576" y="5902"/>
                  </a:cubicBezTo>
                  <a:close/>
                  <a:moveTo>
                    <a:pt x="14835" y="6551"/>
                  </a:moveTo>
                  <a:lnTo>
                    <a:pt x="14835" y="6551"/>
                  </a:lnTo>
                  <a:cubicBezTo>
                    <a:pt x="14992" y="6899"/>
                    <a:pt x="15173" y="7329"/>
                    <a:pt x="15365" y="7824"/>
                  </a:cubicBezTo>
                  <a:cubicBezTo>
                    <a:pt x="15271" y="7956"/>
                    <a:pt x="15159" y="8113"/>
                    <a:pt x="15044" y="8298"/>
                  </a:cubicBezTo>
                  <a:cubicBezTo>
                    <a:pt x="14964" y="7785"/>
                    <a:pt x="14894" y="7182"/>
                    <a:pt x="14835" y="6551"/>
                  </a:cubicBezTo>
                  <a:close/>
                  <a:moveTo>
                    <a:pt x="54051" y="6551"/>
                  </a:moveTo>
                  <a:lnTo>
                    <a:pt x="54051" y="6551"/>
                  </a:lnTo>
                  <a:cubicBezTo>
                    <a:pt x="54208" y="6899"/>
                    <a:pt x="54390" y="7329"/>
                    <a:pt x="54578" y="7824"/>
                  </a:cubicBezTo>
                  <a:cubicBezTo>
                    <a:pt x="54484" y="7956"/>
                    <a:pt x="54376" y="8113"/>
                    <a:pt x="54257" y="8298"/>
                  </a:cubicBezTo>
                  <a:cubicBezTo>
                    <a:pt x="54184" y="7785"/>
                    <a:pt x="54114" y="7182"/>
                    <a:pt x="54051" y="6551"/>
                  </a:cubicBezTo>
                  <a:close/>
                  <a:moveTo>
                    <a:pt x="93271" y="6551"/>
                  </a:moveTo>
                  <a:lnTo>
                    <a:pt x="93271" y="6551"/>
                  </a:lnTo>
                  <a:cubicBezTo>
                    <a:pt x="93428" y="6899"/>
                    <a:pt x="93606" y="7329"/>
                    <a:pt x="93798" y="7824"/>
                  </a:cubicBezTo>
                  <a:cubicBezTo>
                    <a:pt x="93704" y="7956"/>
                    <a:pt x="93595" y="8113"/>
                    <a:pt x="93477" y="8298"/>
                  </a:cubicBezTo>
                  <a:cubicBezTo>
                    <a:pt x="93397" y="7785"/>
                    <a:pt x="93330" y="7182"/>
                    <a:pt x="93271" y="6551"/>
                  </a:cubicBezTo>
                  <a:close/>
                  <a:moveTo>
                    <a:pt x="132613" y="6551"/>
                  </a:moveTo>
                  <a:lnTo>
                    <a:pt x="132613" y="6551"/>
                  </a:lnTo>
                  <a:cubicBezTo>
                    <a:pt x="132770" y="6899"/>
                    <a:pt x="132951" y="7329"/>
                    <a:pt x="133143" y="7824"/>
                  </a:cubicBezTo>
                  <a:cubicBezTo>
                    <a:pt x="133049" y="7956"/>
                    <a:pt x="132937" y="8113"/>
                    <a:pt x="132822" y="8298"/>
                  </a:cubicBezTo>
                  <a:cubicBezTo>
                    <a:pt x="132742" y="7785"/>
                    <a:pt x="132672" y="7182"/>
                    <a:pt x="132613" y="6551"/>
                  </a:cubicBezTo>
                  <a:close/>
                  <a:moveTo>
                    <a:pt x="171830" y="6551"/>
                  </a:moveTo>
                  <a:cubicBezTo>
                    <a:pt x="171990" y="6899"/>
                    <a:pt x="172171" y="7329"/>
                    <a:pt x="172360" y="7824"/>
                  </a:cubicBezTo>
                  <a:cubicBezTo>
                    <a:pt x="172262" y="7956"/>
                    <a:pt x="172154" y="8113"/>
                    <a:pt x="172039" y="8298"/>
                  </a:cubicBezTo>
                  <a:cubicBezTo>
                    <a:pt x="171962" y="7785"/>
                    <a:pt x="171892" y="7182"/>
                    <a:pt x="171830" y="6551"/>
                  </a:cubicBezTo>
                  <a:close/>
                  <a:moveTo>
                    <a:pt x="250339" y="6551"/>
                  </a:moveTo>
                  <a:lnTo>
                    <a:pt x="250339" y="6551"/>
                  </a:lnTo>
                  <a:cubicBezTo>
                    <a:pt x="250496" y="6899"/>
                    <a:pt x="250681" y="7329"/>
                    <a:pt x="250866" y="7824"/>
                  </a:cubicBezTo>
                  <a:cubicBezTo>
                    <a:pt x="250772" y="7956"/>
                    <a:pt x="250667" y="8113"/>
                    <a:pt x="250548" y="8298"/>
                  </a:cubicBezTo>
                  <a:cubicBezTo>
                    <a:pt x="250468" y="7785"/>
                    <a:pt x="250398" y="7182"/>
                    <a:pt x="250339" y="6551"/>
                  </a:cubicBezTo>
                  <a:close/>
                  <a:moveTo>
                    <a:pt x="211049" y="6551"/>
                  </a:moveTo>
                  <a:cubicBezTo>
                    <a:pt x="211206" y="6899"/>
                    <a:pt x="211388" y="7329"/>
                    <a:pt x="211580" y="7824"/>
                  </a:cubicBezTo>
                  <a:cubicBezTo>
                    <a:pt x="211482" y="7956"/>
                    <a:pt x="211374" y="8113"/>
                    <a:pt x="211255" y="8302"/>
                  </a:cubicBezTo>
                  <a:cubicBezTo>
                    <a:pt x="211182" y="7785"/>
                    <a:pt x="211112" y="7186"/>
                    <a:pt x="211049" y="6551"/>
                  </a:cubicBezTo>
                  <a:close/>
                  <a:moveTo>
                    <a:pt x="62314" y="7555"/>
                  </a:moveTo>
                  <a:lnTo>
                    <a:pt x="62314" y="7559"/>
                  </a:lnTo>
                  <a:cubicBezTo>
                    <a:pt x="62359" y="7724"/>
                    <a:pt x="62404" y="7900"/>
                    <a:pt x="62450" y="8086"/>
                  </a:cubicBezTo>
                  <a:lnTo>
                    <a:pt x="62450" y="8086"/>
                  </a:lnTo>
                  <a:cubicBezTo>
                    <a:pt x="62391" y="8173"/>
                    <a:pt x="62346" y="8267"/>
                    <a:pt x="62311" y="8364"/>
                  </a:cubicBezTo>
                  <a:lnTo>
                    <a:pt x="62294" y="8364"/>
                  </a:lnTo>
                  <a:cubicBezTo>
                    <a:pt x="62304" y="8092"/>
                    <a:pt x="62311" y="7817"/>
                    <a:pt x="62314" y="7555"/>
                  </a:cubicBezTo>
                  <a:close/>
                  <a:moveTo>
                    <a:pt x="219313" y="7555"/>
                  </a:moveTo>
                  <a:lnTo>
                    <a:pt x="219313" y="7559"/>
                  </a:lnTo>
                  <a:cubicBezTo>
                    <a:pt x="219356" y="7725"/>
                    <a:pt x="219401" y="7902"/>
                    <a:pt x="219447" y="8088"/>
                  </a:cubicBezTo>
                  <a:lnTo>
                    <a:pt x="219447" y="8088"/>
                  </a:lnTo>
                  <a:cubicBezTo>
                    <a:pt x="219389" y="8174"/>
                    <a:pt x="219344" y="8268"/>
                    <a:pt x="219309" y="8364"/>
                  </a:cubicBezTo>
                  <a:lnTo>
                    <a:pt x="219288" y="8364"/>
                  </a:lnTo>
                  <a:cubicBezTo>
                    <a:pt x="219299" y="8092"/>
                    <a:pt x="219309" y="7817"/>
                    <a:pt x="219313" y="7555"/>
                  </a:cubicBezTo>
                  <a:close/>
                  <a:moveTo>
                    <a:pt x="8190" y="8204"/>
                  </a:moveTo>
                  <a:lnTo>
                    <a:pt x="8176" y="8375"/>
                  </a:lnTo>
                  <a:lnTo>
                    <a:pt x="8138" y="8316"/>
                  </a:lnTo>
                  <a:lnTo>
                    <a:pt x="8190" y="8204"/>
                  </a:lnTo>
                  <a:close/>
                  <a:moveTo>
                    <a:pt x="47406" y="8204"/>
                  </a:moveTo>
                  <a:lnTo>
                    <a:pt x="47396" y="8375"/>
                  </a:lnTo>
                  <a:lnTo>
                    <a:pt x="47354" y="8316"/>
                  </a:lnTo>
                  <a:lnTo>
                    <a:pt x="47406" y="8204"/>
                  </a:lnTo>
                  <a:close/>
                  <a:moveTo>
                    <a:pt x="86626" y="8204"/>
                  </a:moveTo>
                  <a:cubicBezTo>
                    <a:pt x="86623" y="8260"/>
                    <a:pt x="86619" y="8319"/>
                    <a:pt x="86609" y="8375"/>
                  </a:cubicBezTo>
                  <a:lnTo>
                    <a:pt x="86571" y="8316"/>
                  </a:lnTo>
                  <a:lnTo>
                    <a:pt x="86626" y="8204"/>
                  </a:lnTo>
                  <a:close/>
                  <a:moveTo>
                    <a:pt x="165185" y="8204"/>
                  </a:moveTo>
                  <a:lnTo>
                    <a:pt x="165174" y="8375"/>
                  </a:lnTo>
                  <a:lnTo>
                    <a:pt x="165132" y="8316"/>
                  </a:lnTo>
                  <a:lnTo>
                    <a:pt x="165185" y="8204"/>
                  </a:lnTo>
                  <a:close/>
                  <a:moveTo>
                    <a:pt x="204405" y="8204"/>
                  </a:moveTo>
                  <a:lnTo>
                    <a:pt x="204405" y="8204"/>
                  </a:lnTo>
                  <a:cubicBezTo>
                    <a:pt x="204401" y="8260"/>
                    <a:pt x="204398" y="8319"/>
                    <a:pt x="204387" y="8375"/>
                  </a:cubicBezTo>
                  <a:lnTo>
                    <a:pt x="204349" y="8316"/>
                  </a:lnTo>
                  <a:lnTo>
                    <a:pt x="204405" y="8204"/>
                  </a:lnTo>
                  <a:close/>
                  <a:moveTo>
                    <a:pt x="6666" y="7011"/>
                  </a:moveTo>
                  <a:lnTo>
                    <a:pt x="6718" y="7070"/>
                  </a:lnTo>
                  <a:cubicBezTo>
                    <a:pt x="6708" y="7454"/>
                    <a:pt x="6715" y="7869"/>
                    <a:pt x="6732" y="8291"/>
                  </a:cubicBezTo>
                  <a:cubicBezTo>
                    <a:pt x="6718" y="8340"/>
                    <a:pt x="6701" y="8385"/>
                    <a:pt x="6683" y="8434"/>
                  </a:cubicBezTo>
                  <a:cubicBezTo>
                    <a:pt x="6704" y="7960"/>
                    <a:pt x="6701" y="7485"/>
                    <a:pt x="6666" y="7011"/>
                  </a:cubicBezTo>
                  <a:close/>
                  <a:moveTo>
                    <a:pt x="18225" y="7946"/>
                  </a:moveTo>
                  <a:cubicBezTo>
                    <a:pt x="18257" y="8009"/>
                    <a:pt x="18281" y="8075"/>
                    <a:pt x="18312" y="8138"/>
                  </a:cubicBezTo>
                  <a:cubicBezTo>
                    <a:pt x="18344" y="8204"/>
                    <a:pt x="18243" y="8340"/>
                    <a:pt x="18211" y="8434"/>
                  </a:cubicBezTo>
                  <a:cubicBezTo>
                    <a:pt x="18218" y="8274"/>
                    <a:pt x="18222" y="8113"/>
                    <a:pt x="18222" y="7956"/>
                  </a:cubicBezTo>
                  <a:lnTo>
                    <a:pt x="18225" y="7946"/>
                  </a:lnTo>
                  <a:close/>
                  <a:moveTo>
                    <a:pt x="57445" y="7946"/>
                  </a:moveTo>
                  <a:cubicBezTo>
                    <a:pt x="57470" y="8009"/>
                    <a:pt x="57501" y="8075"/>
                    <a:pt x="57529" y="8138"/>
                  </a:cubicBezTo>
                  <a:cubicBezTo>
                    <a:pt x="57553" y="8204"/>
                    <a:pt x="57463" y="8340"/>
                    <a:pt x="57428" y="8434"/>
                  </a:cubicBezTo>
                  <a:cubicBezTo>
                    <a:pt x="57435" y="8274"/>
                    <a:pt x="57435" y="8113"/>
                    <a:pt x="57442" y="7956"/>
                  </a:cubicBezTo>
                  <a:lnTo>
                    <a:pt x="57445" y="7946"/>
                  </a:lnTo>
                  <a:close/>
                  <a:moveTo>
                    <a:pt x="96665" y="7946"/>
                  </a:moveTo>
                  <a:cubicBezTo>
                    <a:pt x="96689" y="8009"/>
                    <a:pt x="96717" y="8075"/>
                    <a:pt x="96745" y="8138"/>
                  </a:cubicBezTo>
                  <a:lnTo>
                    <a:pt x="96648" y="8434"/>
                  </a:lnTo>
                  <a:cubicBezTo>
                    <a:pt x="96651" y="8274"/>
                    <a:pt x="96655" y="8113"/>
                    <a:pt x="96655" y="7956"/>
                  </a:cubicBezTo>
                  <a:lnTo>
                    <a:pt x="96665" y="7946"/>
                  </a:lnTo>
                  <a:close/>
                  <a:moveTo>
                    <a:pt x="136004" y="7946"/>
                  </a:moveTo>
                  <a:cubicBezTo>
                    <a:pt x="136035" y="8009"/>
                    <a:pt x="136063" y="8075"/>
                    <a:pt x="136091" y="8138"/>
                  </a:cubicBezTo>
                  <a:cubicBezTo>
                    <a:pt x="136056" y="8239"/>
                    <a:pt x="136021" y="8340"/>
                    <a:pt x="135993" y="8434"/>
                  </a:cubicBezTo>
                  <a:cubicBezTo>
                    <a:pt x="135997" y="8274"/>
                    <a:pt x="136000" y="8113"/>
                    <a:pt x="136000" y="7956"/>
                  </a:cubicBezTo>
                  <a:cubicBezTo>
                    <a:pt x="136004" y="7956"/>
                    <a:pt x="136004" y="7953"/>
                    <a:pt x="136004" y="7946"/>
                  </a:cubicBezTo>
                  <a:close/>
                  <a:moveTo>
                    <a:pt x="175223" y="7946"/>
                  </a:moveTo>
                  <a:cubicBezTo>
                    <a:pt x="175248" y="8009"/>
                    <a:pt x="175279" y="8075"/>
                    <a:pt x="175307" y="8138"/>
                  </a:cubicBezTo>
                  <a:cubicBezTo>
                    <a:pt x="175332" y="8204"/>
                    <a:pt x="175241" y="8340"/>
                    <a:pt x="175209" y="8434"/>
                  </a:cubicBezTo>
                  <a:cubicBezTo>
                    <a:pt x="175216" y="8274"/>
                    <a:pt x="175220" y="8113"/>
                    <a:pt x="175220" y="7956"/>
                  </a:cubicBezTo>
                  <a:lnTo>
                    <a:pt x="175223" y="7946"/>
                  </a:lnTo>
                  <a:close/>
                  <a:moveTo>
                    <a:pt x="214443" y="7946"/>
                  </a:moveTo>
                  <a:cubicBezTo>
                    <a:pt x="214468" y="8009"/>
                    <a:pt x="214499" y="8075"/>
                    <a:pt x="214524" y="8138"/>
                  </a:cubicBezTo>
                  <a:cubicBezTo>
                    <a:pt x="214551" y="8204"/>
                    <a:pt x="214461" y="8340"/>
                    <a:pt x="214426" y="8434"/>
                  </a:cubicBezTo>
                  <a:cubicBezTo>
                    <a:pt x="214433" y="8274"/>
                    <a:pt x="214433" y="8113"/>
                    <a:pt x="214436" y="7956"/>
                  </a:cubicBezTo>
                  <a:lnTo>
                    <a:pt x="214443" y="7946"/>
                  </a:lnTo>
                  <a:close/>
                  <a:moveTo>
                    <a:pt x="253733" y="7946"/>
                  </a:moveTo>
                  <a:cubicBezTo>
                    <a:pt x="253757" y="8009"/>
                    <a:pt x="253789" y="8075"/>
                    <a:pt x="253813" y="8138"/>
                  </a:cubicBezTo>
                  <a:cubicBezTo>
                    <a:pt x="253841" y="8204"/>
                    <a:pt x="253747" y="8337"/>
                    <a:pt x="253719" y="8434"/>
                  </a:cubicBezTo>
                  <a:cubicBezTo>
                    <a:pt x="253723" y="8274"/>
                    <a:pt x="253726" y="8113"/>
                    <a:pt x="253726" y="7956"/>
                  </a:cubicBezTo>
                  <a:lnTo>
                    <a:pt x="253733" y="7946"/>
                  </a:lnTo>
                  <a:close/>
                  <a:moveTo>
                    <a:pt x="12334" y="8214"/>
                  </a:moveTo>
                  <a:lnTo>
                    <a:pt x="12414" y="8445"/>
                  </a:lnTo>
                  <a:lnTo>
                    <a:pt x="12404" y="8452"/>
                  </a:lnTo>
                  <a:lnTo>
                    <a:pt x="12334" y="8214"/>
                  </a:lnTo>
                  <a:close/>
                  <a:moveTo>
                    <a:pt x="51550" y="8211"/>
                  </a:moveTo>
                  <a:lnTo>
                    <a:pt x="51627" y="8445"/>
                  </a:lnTo>
                  <a:lnTo>
                    <a:pt x="51620" y="8452"/>
                  </a:lnTo>
                  <a:cubicBezTo>
                    <a:pt x="51596" y="8368"/>
                    <a:pt x="51575" y="8291"/>
                    <a:pt x="51550" y="8211"/>
                  </a:cubicBezTo>
                  <a:close/>
                  <a:moveTo>
                    <a:pt x="130116" y="8211"/>
                  </a:moveTo>
                  <a:lnTo>
                    <a:pt x="130192" y="8445"/>
                  </a:lnTo>
                  <a:lnTo>
                    <a:pt x="130185" y="8452"/>
                  </a:lnTo>
                  <a:lnTo>
                    <a:pt x="130116" y="8211"/>
                  </a:lnTo>
                  <a:close/>
                  <a:moveTo>
                    <a:pt x="169341" y="8245"/>
                  </a:moveTo>
                  <a:cubicBezTo>
                    <a:pt x="169361" y="8312"/>
                    <a:pt x="169384" y="8376"/>
                    <a:pt x="169405" y="8445"/>
                  </a:cubicBezTo>
                  <a:cubicBezTo>
                    <a:pt x="169405" y="8448"/>
                    <a:pt x="169402" y="8452"/>
                    <a:pt x="169398" y="8452"/>
                  </a:cubicBezTo>
                  <a:lnTo>
                    <a:pt x="169341" y="8245"/>
                  </a:lnTo>
                  <a:close/>
                  <a:moveTo>
                    <a:pt x="208548" y="8211"/>
                  </a:moveTo>
                  <a:lnTo>
                    <a:pt x="208625" y="8445"/>
                  </a:lnTo>
                  <a:cubicBezTo>
                    <a:pt x="208622" y="8448"/>
                    <a:pt x="208622" y="8452"/>
                    <a:pt x="208618" y="8452"/>
                  </a:cubicBezTo>
                  <a:cubicBezTo>
                    <a:pt x="208597" y="8375"/>
                    <a:pt x="208573" y="8291"/>
                    <a:pt x="208548" y="8211"/>
                  </a:cubicBezTo>
                  <a:close/>
                  <a:moveTo>
                    <a:pt x="90770" y="8211"/>
                  </a:moveTo>
                  <a:lnTo>
                    <a:pt x="90847" y="8445"/>
                  </a:lnTo>
                  <a:lnTo>
                    <a:pt x="90840" y="8455"/>
                  </a:lnTo>
                  <a:cubicBezTo>
                    <a:pt x="90815" y="8368"/>
                    <a:pt x="90795" y="8291"/>
                    <a:pt x="90770" y="8211"/>
                  </a:cubicBezTo>
                  <a:close/>
                  <a:moveTo>
                    <a:pt x="247838" y="8208"/>
                  </a:moveTo>
                  <a:lnTo>
                    <a:pt x="247915" y="8445"/>
                  </a:lnTo>
                  <a:lnTo>
                    <a:pt x="247908" y="8455"/>
                  </a:lnTo>
                  <a:cubicBezTo>
                    <a:pt x="247883" y="8368"/>
                    <a:pt x="247863" y="8288"/>
                    <a:pt x="247838" y="8208"/>
                  </a:cubicBezTo>
                  <a:close/>
                  <a:moveTo>
                    <a:pt x="153828" y="8466"/>
                  </a:moveTo>
                  <a:lnTo>
                    <a:pt x="153838" y="8477"/>
                  </a:lnTo>
                  <a:lnTo>
                    <a:pt x="153838" y="8477"/>
                  </a:lnTo>
                  <a:cubicBezTo>
                    <a:pt x="153835" y="8473"/>
                    <a:pt x="153831" y="8469"/>
                    <a:pt x="153828" y="8466"/>
                  </a:cubicBezTo>
                  <a:close/>
                  <a:moveTo>
                    <a:pt x="121127" y="6927"/>
                  </a:moveTo>
                  <a:cubicBezTo>
                    <a:pt x="121218" y="7144"/>
                    <a:pt x="121319" y="7384"/>
                    <a:pt x="121420" y="7646"/>
                  </a:cubicBezTo>
                  <a:cubicBezTo>
                    <a:pt x="121385" y="7963"/>
                    <a:pt x="121354" y="8260"/>
                    <a:pt x="121333" y="8518"/>
                  </a:cubicBezTo>
                  <a:cubicBezTo>
                    <a:pt x="121252" y="8058"/>
                    <a:pt x="121190" y="7510"/>
                    <a:pt x="121127" y="6927"/>
                  </a:cubicBezTo>
                  <a:close/>
                  <a:moveTo>
                    <a:pt x="13213" y="8242"/>
                  </a:moveTo>
                  <a:cubicBezTo>
                    <a:pt x="13213" y="8249"/>
                    <a:pt x="13213" y="8249"/>
                    <a:pt x="13216" y="8249"/>
                  </a:cubicBezTo>
                  <a:cubicBezTo>
                    <a:pt x="13185" y="8340"/>
                    <a:pt x="13161" y="8434"/>
                    <a:pt x="13133" y="8532"/>
                  </a:cubicBezTo>
                  <a:cubicBezTo>
                    <a:pt x="13133" y="8521"/>
                    <a:pt x="13129" y="8518"/>
                    <a:pt x="13126" y="8511"/>
                  </a:cubicBezTo>
                  <a:cubicBezTo>
                    <a:pt x="13154" y="8417"/>
                    <a:pt x="13185" y="8330"/>
                    <a:pt x="13213" y="8242"/>
                  </a:cubicBezTo>
                  <a:close/>
                  <a:moveTo>
                    <a:pt x="21588" y="8501"/>
                  </a:moveTo>
                  <a:lnTo>
                    <a:pt x="21588" y="8501"/>
                  </a:lnTo>
                  <a:cubicBezTo>
                    <a:pt x="21591" y="8507"/>
                    <a:pt x="21595" y="8518"/>
                    <a:pt x="21595" y="8528"/>
                  </a:cubicBezTo>
                  <a:lnTo>
                    <a:pt x="21595" y="8532"/>
                  </a:lnTo>
                  <a:cubicBezTo>
                    <a:pt x="21595" y="8521"/>
                    <a:pt x="21591" y="8511"/>
                    <a:pt x="21588" y="8501"/>
                  </a:cubicBezTo>
                  <a:close/>
                  <a:moveTo>
                    <a:pt x="52429" y="8242"/>
                  </a:moveTo>
                  <a:lnTo>
                    <a:pt x="52429" y="8249"/>
                  </a:lnTo>
                  <a:lnTo>
                    <a:pt x="52353" y="8532"/>
                  </a:lnTo>
                  <a:cubicBezTo>
                    <a:pt x="52346" y="8521"/>
                    <a:pt x="52346" y="8514"/>
                    <a:pt x="52342" y="8511"/>
                  </a:cubicBezTo>
                  <a:cubicBezTo>
                    <a:pt x="52373" y="8417"/>
                    <a:pt x="52398" y="8330"/>
                    <a:pt x="52429" y="8242"/>
                  </a:cubicBezTo>
                  <a:close/>
                  <a:moveTo>
                    <a:pt x="60804" y="8501"/>
                  </a:moveTo>
                  <a:lnTo>
                    <a:pt x="60815" y="8528"/>
                  </a:lnTo>
                  <a:lnTo>
                    <a:pt x="60815" y="8532"/>
                  </a:lnTo>
                  <a:cubicBezTo>
                    <a:pt x="60811" y="8521"/>
                    <a:pt x="60808" y="8511"/>
                    <a:pt x="60804" y="8501"/>
                  </a:cubicBezTo>
                  <a:close/>
                  <a:moveTo>
                    <a:pt x="91649" y="8242"/>
                  </a:moveTo>
                  <a:lnTo>
                    <a:pt x="91649" y="8249"/>
                  </a:lnTo>
                  <a:cubicBezTo>
                    <a:pt x="91625" y="8340"/>
                    <a:pt x="91593" y="8434"/>
                    <a:pt x="91569" y="8532"/>
                  </a:cubicBezTo>
                  <a:lnTo>
                    <a:pt x="91562" y="8511"/>
                  </a:lnTo>
                  <a:cubicBezTo>
                    <a:pt x="91590" y="8417"/>
                    <a:pt x="91618" y="8330"/>
                    <a:pt x="91649" y="8242"/>
                  </a:cubicBezTo>
                  <a:close/>
                  <a:moveTo>
                    <a:pt x="100021" y="8497"/>
                  </a:moveTo>
                  <a:lnTo>
                    <a:pt x="100034" y="8525"/>
                  </a:lnTo>
                  <a:cubicBezTo>
                    <a:pt x="100034" y="8528"/>
                    <a:pt x="100031" y="8532"/>
                    <a:pt x="100028" y="8532"/>
                  </a:cubicBezTo>
                  <a:cubicBezTo>
                    <a:pt x="100028" y="8518"/>
                    <a:pt x="100024" y="8507"/>
                    <a:pt x="100021" y="8497"/>
                  </a:cubicBezTo>
                  <a:close/>
                  <a:moveTo>
                    <a:pt x="130991" y="8242"/>
                  </a:moveTo>
                  <a:lnTo>
                    <a:pt x="130995" y="8249"/>
                  </a:lnTo>
                  <a:cubicBezTo>
                    <a:pt x="130963" y="8340"/>
                    <a:pt x="130939" y="8434"/>
                    <a:pt x="130911" y="8532"/>
                  </a:cubicBezTo>
                  <a:cubicBezTo>
                    <a:pt x="130911" y="8521"/>
                    <a:pt x="130907" y="8514"/>
                    <a:pt x="130904" y="8511"/>
                  </a:cubicBezTo>
                  <a:cubicBezTo>
                    <a:pt x="130932" y="8417"/>
                    <a:pt x="130963" y="8330"/>
                    <a:pt x="130991" y="8242"/>
                  </a:cubicBezTo>
                  <a:close/>
                  <a:moveTo>
                    <a:pt x="139366" y="8497"/>
                  </a:moveTo>
                  <a:lnTo>
                    <a:pt x="139380" y="8528"/>
                  </a:lnTo>
                  <a:cubicBezTo>
                    <a:pt x="139376" y="8528"/>
                    <a:pt x="139376" y="8528"/>
                    <a:pt x="139376" y="8532"/>
                  </a:cubicBezTo>
                  <a:lnTo>
                    <a:pt x="139366" y="8497"/>
                  </a:lnTo>
                  <a:close/>
                  <a:moveTo>
                    <a:pt x="170211" y="8242"/>
                  </a:moveTo>
                  <a:lnTo>
                    <a:pt x="170211" y="8249"/>
                  </a:lnTo>
                  <a:lnTo>
                    <a:pt x="170131" y="8532"/>
                  </a:lnTo>
                  <a:cubicBezTo>
                    <a:pt x="170127" y="8521"/>
                    <a:pt x="170127" y="8514"/>
                    <a:pt x="170124" y="8511"/>
                  </a:cubicBezTo>
                  <a:cubicBezTo>
                    <a:pt x="170152" y="8417"/>
                    <a:pt x="170180" y="8330"/>
                    <a:pt x="170211" y="8242"/>
                  </a:cubicBezTo>
                  <a:close/>
                  <a:moveTo>
                    <a:pt x="178586" y="8497"/>
                  </a:moveTo>
                  <a:cubicBezTo>
                    <a:pt x="178589" y="8504"/>
                    <a:pt x="178589" y="8518"/>
                    <a:pt x="178593" y="8528"/>
                  </a:cubicBezTo>
                  <a:lnTo>
                    <a:pt x="178593" y="8532"/>
                  </a:lnTo>
                  <a:cubicBezTo>
                    <a:pt x="178589" y="8521"/>
                    <a:pt x="178586" y="8507"/>
                    <a:pt x="178586" y="8497"/>
                  </a:cubicBezTo>
                  <a:close/>
                  <a:moveTo>
                    <a:pt x="209427" y="8242"/>
                  </a:moveTo>
                  <a:lnTo>
                    <a:pt x="209427" y="8249"/>
                  </a:lnTo>
                  <a:lnTo>
                    <a:pt x="209351" y="8532"/>
                  </a:lnTo>
                  <a:cubicBezTo>
                    <a:pt x="209344" y="8521"/>
                    <a:pt x="209340" y="8518"/>
                    <a:pt x="209340" y="8511"/>
                  </a:cubicBezTo>
                  <a:cubicBezTo>
                    <a:pt x="209368" y="8417"/>
                    <a:pt x="209400" y="8330"/>
                    <a:pt x="209427" y="8242"/>
                  </a:cubicBezTo>
                  <a:close/>
                  <a:moveTo>
                    <a:pt x="217806" y="8501"/>
                  </a:moveTo>
                  <a:lnTo>
                    <a:pt x="217806" y="8501"/>
                  </a:lnTo>
                  <a:cubicBezTo>
                    <a:pt x="217806" y="8511"/>
                    <a:pt x="217809" y="8518"/>
                    <a:pt x="217813" y="8528"/>
                  </a:cubicBezTo>
                  <a:lnTo>
                    <a:pt x="217813" y="8532"/>
                  </a:lnTo>
                  <a:cubicBezTo>
                    <a:pt x="217809" y="8522"/>
                    <a:pt x="217806" y="8511"/>
                    <a:pt x="217806" y="8501"/>
                  </a:cubicBezTo>
                  <a:close/>
                  <a:moveTo>
                    <a:pt x="248717" y="8242"/>
                  </a:moveTo>
                  <a:lnTo>
                    <a:pt x="248717" y="8249"/>
                  </a:lnTo>
                  <a:lnTo>
                    <a:pt x="248640" y="8532"/>
                  </a:lnTo>
                  <a:cubicBezTo>
                    <a:pt x="248633" y="8521"/>
                    <a:pt x="248633" y="8514"/>
                    <a:pt x="248630" y="8511"/>
                  </a:cubicBezTo>
                  <a:cubicBezTo>
                    <a:pt x="248661" y="8417"/>
                    <a:pt x="248686" y="8330"/>
                    <a:pt x="248717" y="8242"/>
                  </a:cubicBezTo>
                  <a:close/>
                  <a:moveTo>
                    <a:pt x="257099" y="8518"/>
                  </a:moveTo>
                  <a:cubicBezTo>
                    <a:pt x="257100" y="8520"/>
                    <a:pt x="257101" y="8523"/>
                    <a:pt x="257102" y="8525"/>
                  </a:cubicBezTo>
                  <a:lnTo>
                    <a:pt x="257102" y="8532"/>
                  </a:lnTo>
                  <a:cubicBezTo>
                    <a:pt x="257101" y="8526"/>
                    <a:pt x="257100" y="8522"/>
                    <a:pt x="257099" y="8518"/>
                  </a:cubicBezTo>
                  <a:close/>
                  <a:moveTo>
                    <a:pt x="251755" y="8532"/>
                  </a:moveTo>
                  <a:cubicBezTo>
                    <a:pt x="251755" y="8535"/>
                    <a:pt x="251755" y="8538"/>
                    <a:pt x="251756" y="8540"/>
                  </a:cubicBezTo>
                  <a:lnTo>
                    <a:pt x="251756" y="8540"/>
                  </a:lnTo>
                  <a:lnTo>
                    <a:pt x="251755" y="8539"/>
                  </a:lnTo>
                  <a:lnTo>
                    <a:pt x="251755" y="8532"/>
                  </a:lnTo>
                  <a:close/>
                  <a:moveTo>
                    <a:pt x="173249" y="8532"/>
                  </a:moveTo>
                  <a:cubicBezTo>
                    <a:pt x="173249" y="8535"/>
                    <a:pt x="173249" y="8538"/>
                    <a:pt x="173250" y="8541"/>
                  </a:cubicBezTo>
                  <a:lnTo>
                    <a:pt x="173250" y="8541"/>
                  </a:lnTo>
                  <a:lnTo>
                    <a:pt x="173249" y="8539"/>
                  </a:lnTo>
                  <a:lnTo>
                    <a:pt x="173249" y="8532"/>
                  </a:lnTo>
                  <a:close/>
                  <a:moveTo>
                    <a:pt x="16251" y="8532"/>
                  </a:moveTo>
                  <a:cubicBezTo>
                    <a:pt x="16251" y="8535"/>
                    <a:pt x="16251" y="8538"/>
                    <a:pt x="16251" y="8541"/>
                  </a:cubicBezTo>
                  <a:lnTo>
                    <a:pt x="16251" y="8541"/>
                  </a:lnTo>
                  <a:lnTo>
                    <a:pt x="16251" y="8539"/>
                  </a:lnTo>
                  <a:lnTo>
                    <a:pt x="16251" y="8532"/>
                  </a:lnTo>
                  <a:close/>
                  <a:moveTo>
                    <a:pt x="134029" y="8532"/>
                  </a:moveTo>
                  <a:cubicBezTo>
                    <a:pt x="134031" y="8538"/>
                    <a:pt x="134032" y="8544"/>
                    <a:pt x="134033" y="8550"/>
                  </a:cubicBezTo>
                  <a:lnTo>
                    <a:pt x="134033" y="8550"/>
                  </a:lnTo>
                  <a:lnTo>
                    <a:pt x="134029" y="8539"/>
                  </a:lnTo>
                  <a:lnTo>
                    <a:pt x="134029" y="8532"/>
                  </a:lnTo>
                  <a:close/>
                  <a:moveTo>
                    <a:pt x="55467" y="8532"/>
                  </a:moveTo>
                  <a:cubicBezTo>
                    <a:pt x="55474" y="8542"/>
                    <a:pt x="55478" y="8556"/>
                    <a:pt x="55478" y="8570"/>
                  </a:cubicBezTo>
                  <a:lnTo>
                    <a:pt x="55478" y="8570"/>
                  </a:lnTo>
                  <a:cubicBezTo>
                    <a:pt x="55478" y="8560"/>
                    <a:pt x="55474" y="8549"/>
                    <a:pt x="55467" y="8539"/>
                  </a:cubicBezTo>
                  <a:lnTo>
                    <a:pt x="55467" y="8532"/>
                  </a:lnTo>
                  <a:close/>
                  <a:moveTo>
                    <a:pt x="4709" y="8448"/>
                  </a:moveTo>
                  <a:lnTo>
                    <a:pt x="4737" y="8570"/>
                  </a:lnTo>
                  <a:lnTo>
                    <a:pt x="4737" y="8570"/>
                  </a:lnTo>
                  <a:lnTo>
                    <a:pt x="4709" y="8501"/>
                  </a:lnTo>
                  <a:lnTo>
                    <a:pt x="4709" y="8448"/>
                  </a:lnTo>
                  <a:close/>
                  <a:moveTo>
                    <a:pt x="43929" y="8448"/>
                  </a:moveTo>
                  <a:lnTo>
                    <a:pt x="43953" y="8570"/>
                  </a:lnTo>
                  <a:lnTo>
                    <a:pt x="43953" y="8570"/>
                  </a:lnTo>
                  <a:cubicBezTo>
                    <a:pt x="43946" y="8546"/>
                    <a:pt x="43936" y="8521"/>
                    <a:pt x="43922" y="8501"/>
                  </a:cubicBezTo>
                  <a:cubicBezTo>
                    <a:pt x="43922" y="8483"/>
                    <a:pt x="43925" y="8466"/>
                    <a:pt x="43929" y="8448"/>
                  </a:cubicBezTo>
                  <a:close/>
                  <a:moveTo>
                    <a:pt x="83142" y="8448"/>
                  </a:moveTo>
                  <a:cubicBezTo>
                    <a:pt x="83152" y="8487"/>
                    <a:pt x="83166" y="8528"/>
                    <a:pt x="83173" y="8570"/>
                  </a:cubicBezTo>
                  <a:lnTo>
                    <a:pt x="83173" y="8570"/>
                  </a:lnTo>
                  <a:lnTo>
                    <a:pt x="83142" y="8501"/>
                  </a:lnTo>
                  <a:lnTo>
                    <a:pt x="83142" y="8448"/>
                  </a:lnTo>
                  <a:close/>
                  <a:moveTo>
                    <a:pt x="94687" y="8532"/>
                  </a:moveTo>
                  <a:cubicBezTo>
                    <a:pt x="94694" y="8542"/>
                    <a:pt x="94698" y="8556"/>
                    <a:pt x="94698" y="8570"/>
                  </a:cubicBezTo>
                  <a:lnTo>
                    <a:pt x="94698" y="8570"/>
                  </a:lnTo>
                  <a:lnTo>
                    <a:pt x="94684" y="8539"/>
                  </a:lnTo>
                  <a:cubicBezTo>
                    <a:pt x="94687" y="8539"/>
                    <a:pt x="94687" y="8535"/>
                    <a:pt x="94687" y="8532"/>
                  </a:cubicBezTo>
                  <a:close/>
                  <a:moveTo>
                    <a:pt x="200924" y="8448"/>
                  </a:moveTo>
                  <a:cubicBezTo>
                    <a:pt x="200934" y="8487"/>
                    <a:pt x="200944" y="8528"/>
                    <a:pt x="200951" y="8570"/>
                  </a:cubicBezTo>
                  <a:cubicBezTo>
                    <a:pt x="200944" y="8546"/>
                    <a:pt x="200931" y="8521"/>
                    <a:pt x="200924" y="8501"/>
                  </a:cubicBezTo>
                  <a:lnTo>
                    <a:pt x="200924" y="8448"/>
                  </a:lnTo>
                  <a:close/>
                  <a:moveTo>
                    <a:pt x="212469" y="8532"/>
                  </a:moveTo>
                  <a:cubicBezTo>
                    <a:pt x="212473" y="8542"/>
                    <a:pt x="212476" y="8556"/>
                    <a:pt x="212476" y="8570"/>
                  </a:cubicBezTo>
                  <a:cubicBezTo>
                    <a:pt x="212473" y="8560"/>
                    <a:pt x="212469" y="8549"/>
                    <a:pt x="212469" y="8539"/>
                  </a:cubicBezTo>
                  <a:lnTo>
                    <a:pt x="212469" y="8532"/>
                  </a:lnTo>
                  <a:close/>
                  <a:moveTo>
                    <a:pt x="161707" y="8448"/>
                  </a:moveTo>
                  <a:lnTo>
                    <a:pt x="161732" y="8570"/>
                  </a:lnTo>
                  <a:lnTo>
                    <a:pt x="161707" y="8501"/>
                  </a:lnTo>
                  <a:lnTo>
                    <a:pt x="161707" y="8448"/>
                  </a:lnTo>
                  <a:close/>
                  <a:moveTo>
                    <a:pt x="126746" y="7758"/>
                  </a:moveTo>
                  <a:lnTo>
                    <a:pt x="126746" y="7758"/>
                  </a:lnTo>
                  <a:cubicBezTo>
                    <a:pt x="126833" y="7946"/>
                    <a:pt x="126931" y="8166"/>
                    <a:pt x="127032" y="8413"/>
                  </a:cubicBezTo>
                  <a:lnTo>
                    <a:pt x="126795" y="8699"/>
                  </a:lnTo>
                  <a:cubicBezTo>
                    <a:pt x="126778" y="8347"/>
                    <a:pt x="126760" y="8030"/>
                    <a:pt x="126746" y="7758"/>
                  </a:cubicBezTo>
                  <a:close/>
                  <a:moveTo>
                    <a:pt x="238835" y="6760"/>
                  </a:moveTo>
                  <a:lnTo>
                    <a:pt x="238835" y="6760"/>
                  </a:lnTo>
                  <a:cubicBezTo>
                    <a:pt x="238951" y="7018"/>
                    <a:pt x="239073" y="7318"/>
                    <a:pt x="239202" y="7646"/>
                  </a:cubicBezTo>
                  <a:cubicBezTo>
                    <a:pt x="239156" y="8051"/>
                    <a:pt x="239118" y="8424"/>
                    <a:pt x="239090" y="8724"/>
                  </a:cubicBezTo>
                  <a:cubicBezTo>
                    <a:pt x="238996" y="8183"/>
                    <a:pt x="238909" y="7499"/>
                    <a:pt x="238835" y="6760"/>
                  </a:cubicBezTo>
                  <a:close/>
                  <a:moveTo>
                    <a:pt x="19718" y="8204"/>
                  </a:moveTo>
                  <a:lnTo>
                    <a:pt x="19666" y="8745"/>
                  </a:lnTo>
                  <a:lnTo>
                    <a:pt x="19544" y="8598"/>
                  </a:lnTo>
                  <a:cubicBezTo>
                    <a:pt x="19606" y="8434"/>
                    <a:pt x="19666" y="8309"/>
                    <a:pt x="19718" y="8204"/>
                  </a:cubicBezTo>
                  <a:close/>
                  <a:moveTo>
                    <a:pt x="58935" y="8204"/>
                  </a:moveTo>
                  <a:lnTo>
                    <a:pt x="58882" y="8745"/>
                  </a:lnTo>
                  <a:lnTo>
                    <a:pt x="58757" y="8598"/>
                  </a:lnTo>
                  <a:cubicBezTo>
                    <a:pt x="58823" y="8434"/>
                    <a:pt x="58882" y="8309"/>
                    <a:pt x="58935" y="8204"/>
                  </a:cubicBezTo>
                  <a:close/>
                  <a:moveTo>
                    <a:pt x="98151" y="8204"/>
                  </a:moveTo>
                  <a:lnTo>
                    <a:pt x="98151" y="8204"/>
                  </a:lnTo>
                  <a:cubicBezTo>
                    <a:pt x="98137" y="8389"/>
                    <a:pt x="98120" y="8567"/>
                    <a:pt x="98099" y="8745"/>
                  </a:cubicBezTo>
                  <a:lnTo>
                    <a:pt x="97977" y="8598"/>
                  </a:lnTo>
                  <a:cubicBezTo>
                    <a:pt x="98043" y="8434"/>
                    <a:pt x="98099" y="8309"/>
                    <a:pt x="98151" y="8204"/>
                  </a:cubicBezTo>
                  <a:close/>
                  <a:moveTo>
                    <a:pt x="137496" y="8204"/>
                  </a:moveTo>
                  <a:lnTo>
                    <a:pt x="137444" y="8745"/>
                  </a:lnTo>
                  <a:cubicBezTo>
                    <a:pt x="137406" y="8692"/>
                    <a:pt x="137364" y="8644"/>
                    <a:pt x="137322" y="8598"/>
                  </a:cubicBezTo>
                  <a:cubicBezTo>
                    <a:pt x="137388" y="8434"/>
                    <a:pt x="137444" y="8309"/>
                    <a:pt x="137496" y="8204"/>
                  </a:cubicBezTo>
                  <a:close/>
                  <a:moveTo>
                    <a:pt x="176713" y="8204"/>
                  </a:moveTo>
                  <a:lnTo>
                    <a:pt x="176664" y="8745"/>
                  </a:lnTo>
                  <a:lnTo>
                    <a:pt x="176538" y="8598"/>
                  </a:lnTo>
                  <a:cubicBezTo>
                    <a:pt x="176605" y="8434"/>
                    <a:pt x="176664" y="8309"/>
                    <a:pt x="176713" y="8204"/>
                  </a:cubicBezTo>
                  <a:close/>
                  <a:moveTo>
                    <a:pt x="215929" y="8204"/>
                  </a:moveTo>
                  <a:cubicBezTo>
                    <a:pt x="215915" y="8389"/>
                    <a:pt x="215898" y="8567"/>
                    <a:pt x="215880" y="8745"/>
                  </a:cubicBezTo>
                  <a:lnTo>
                    <a:pt x="215755" y="8598"/>
                  </a:lnTo>
                  <a:cubicBezTo>
                    <a:pt x="215821" y="8434"/>
                    <a:pt x="215880" y="8309"/>
                    <a:pt x="215929" y="8204"/>
                  </a:cubicBezTo>
                  <a:close/>
                  <a:moveTo>
                    <a:pt x="255222" y="8204"/>
                  </a:moveTo>
                  <a:lnTo>
                    <a:pt x="255170" y="8745"/>
                  </a:lnTo>
                  <a:lnTo>
                    <a:pt x="255048" y="8598"/>
                  </a:lnTo>
                  <a:cubicBezTo>
                    <a:pt x="255114" y="8434"/>
                    <a:pt x="255170" y="8309"/>
                    <a:pt x="255222" y="8204"/>
                  </a:cubicBezTo>
                  <a:close/>
                  <a:moveTo>
                    <a:pt x="36192" y="7890"/>
                  </a:moveTo>
                  <a:lnTo>
                    <a:pt x="36192" y="7890"/>
                  </a:lnTo>
                  <a:cubicBezTo>
                    <a:pt x="36171" y="8113"/>
                    <a:pt x="36147" y="8330"/>
                    <a:pt x="36122" y="8542"/>
                  </a:cubicBezTo>
                  <a:lnTo>
                    <a:pt x="36049" y="8466"/>
                  </a:lnTo>
                  <a:lnTo>
                    <a:pt x="36049" y="8466"/>
                  </a:lnTo>
                  <a:cubicBezTo>
                    <a:pt x="36074" y="8494"/>
                    <a:pt x="36098" y="8525"/>
                    <a:pt x="36119" y="8556"/>
                  </a:cubicBezTo>
                  <a:cubicBezTo>
                    <a:pt x="36109" y="8626"/>
                    <a:pt x="36105" y="8696"/>
                    <a:pt x="36098" y="8762"/>
                  </a:cubicBezTo>
                  <a:lnTo>
                    <a:pt x="35966" y="8483"/>
                  </a:lnTo>
                  <a:cubicBezTo>
                    <a:pt x="36049" y="8253"/>
                    <a:pt x="36122" y="8054"/>
                    <a:pt x="36192" y="7890"/>
                  </a:cubicBezTo>
                  <a:close/>
                  <a:moveTo>
                    <a:pt x="75409" y="7890"/>
                  </a:moveTo>
                  <a:cubicBezTo>
                    <a:pt x="75388" y="8113"/>
                    <a:pt x="75363" y="8330"/>
                    <a:pt x="75339" y="8542"/>
                  </a:cubicBezTo>
                  <a:lnTo>
                    <a:pt x="75269" y="8466"/>
                  </a:lnTo>
                  <a:lnTo>
                    <a:pt x="75269" y="8466"/>
                  </a:lnTo>
                  <a:cubicBezTo>
                    <a:pt x="75294" y="8494"/>
                    <a:pt x="75318" y="8525"/>
                    <a:pt x="75339" y="8556"/>
                  </a:cubicBezTo>
                  <a:lnTo>
                    <a:pt x="75311" y="8762"/>
                  </a:lnTo>
                  <a:cubicBezTo>
                    <a:pt x="75273" y="8671"/>
                    <a:pt x="75231" y="8577"/>
                    <a:pt x="75185" y="8483"/>
                  </a:cubicBezTo>
                  <a:cubicBezTo>
                    <a:pt x="75269" y="8253"/>
                    <a:pt x="75342" y="8054"/>
                    <a:pt x="75409" y="7890"/>
                  </a:cubicBezTo>
                  <a:close/>
                  <a:moveTo>
                    <a:pt x="114625" y="7890"/>
                  </a:moveTo>
                  <a:cubicBezTo>
                    <a:pt x="114604" y="8113"/>
                    <a:pt x="114583" y="8330"/>
                    <a:pt x="114555" y="8542"/>
                  </a:cubicBezTo>
                  <a:lnTo>
                    <a:pt x="114486" y="8466"/>
                  </a:lnTo>
                  <a:lnTo>
                    <a:pt x="114486" y="8466"/>
                  </a:lnTo>
                  <a:cubicBezTo>
                    <a:pt x="114496" y="8480"/>
                    <a:pt x="114520" y="8504"/>
                    <a:pt x="114555" y="8556"/>
                  </a:cubicBezTo>
                  <a:lnTo>
                    <a:pt x="114531" y="8762"/>
                  </a:lnTo>
                  <a:cubicBezTo>
                    <a:pt x="114493" y="8671"/>
                    <a:pt x="114447" y="8577"/>
                    <a:pt x="114405" y="8483"/>
                  </a:cubicBezTo>
                  <a:cubicBezTo>
                    <a:pt x="114482" y="8253"/>
                    <a:pt x="114555" y="8054"/>
                    <a:pt x="114625" y="7890"/>
                  </a:cubicBezTo>
                  <a:close/>
                  <a:moveTo>
                    <a:pt x="153971" y="7887"/>
                  </a:moveTo>
                  <a:cubicBezTo>
                    <a:pt x="153950" y="8113"/>
                    <a:pt x="153925" y="8330"/>
                    <a:pt x="153901" y="8542"/>
                  </a:cubicBezTo>
                  <a:lnTo>
                    <a:pt x="153838" y="8477"/>
                  </a:lnTo>
                  <a:lnTo>
                    <a:pt x="153838" y="8477"/>
                  </a:lnTo>
                  <a:cubicBezTo>
                    <a:pt x="153861" y="8502"/>
                    <a:pt x="153879" y="8529"/>
                    <a:pt x="153897" y="8556"/>
                  </a:cubicBezTo>
                  <a:cubicBezTo>
                    <a:pt x="153894" y="8626"/>
                    <a:pt x="153883" y="8696"/>
                    <a:pt x="153876" y="8762"/>
                  </a:cubicBezTo>
                  <a:lnTo>
                    <a:pt x="153744" y="8483"/>
                  </a:lnTo>
                  <a:cubicBezTo>
                    <a:pt x="153828" y="8253"/>
                    <a:pt x="153901" y="8054"/>
                    <a:pt x="153971" y="7887"/>
                  </a:cubicBezTo>
                  <a:close/>
                  <a:moveTo>
                    <a:pt x="193190" y="7887"/>
                  </a:moveTo>
                  <a:lnTo>
                    <a:pt x="193190" y="7887"/>
                  </a:lnTo>
                  <a:cubicBezTo>
                    <a:pt x="193170" y="8113"/>
                    <a:pt x="193145" y="8330"/>
                    <a:pt x="193121" y="8542"/>
                  </a:cubicBezTo>
                  <a:lnTo>
                    <a:pt x="193047" y="8466"/>
                  </a:lnTo>
                  <a:lnTo>
                    <a:pt x="193047" y="8466"/>
                  </a:lnTo>
                  <a:cubicBezTo>
                    <a:pt x="193072" y="8494"/>
                    <a:pt x="193096" y="8525"/>
                    <a:pt x="193117" y="8556"/>
                  </a:cubicBezTo>
                  <a:cubicBezTo>
                    <a:pt x="193107" y="8626"/>
                    <a:pt x="193100" y="8696"/>
                    <a:pt x="193096" y="8762"/>
                  </a:cubicBezTo>
                  <a:lnTo>
                    <a:pt x="192964" y="8483"/>
                  </a:lnTo>
                  <a:cubicBezTo>
                    <a:pt x="193047" y="8253"/>
                    <a:pt x="193121" y="8054"/>
                    <a:pt x="193190" y="7887"/>
                  </a:cubicBezTo>
                  <a:close/>
                  <a:moveTo>
                    <a:pt x="232407" y="7890"/>
                  </a:moveTo>
                  <a:lnTo>
                    <a:pt x="232407" y="7890"/>
                  </a:lnTo>
                  <a:cubicBezTo>
                    <a:pt x="232386" y="8113"/>
                    <a:pt x="232362" y="8330"/>
                    <a:pt x="232337" y="8542"/>
                  </a:cubicBezTo>
                  <a:lnTo>
                    <a:pt x="232267" y="8466"/>
                  </a:lnTo>
                  <a:lnTo>
                    <a:pt x="232267" y="8466"/>
                  </a:lnTo>
                  <a:cubicBezTo>
                    <a:pt x="232274" y="8480"/>
                    <a:pt x="232302" y="8504"/>
                    <a:pt x="232337" y="8556"/>
                  </a:cubicBezTo>
                  <a:lnTo>
                    <a:pt x="232309" y="8762"/>
                  </a:lnTo>
                  <a:cubicBezTo>
                    <a:pt x="232271" y="8671"/>
                    <a:pt x="232229" y="8577"/>
                    <a:pt x="232184" y="8483"/>
                  </a:cubicBezTo>
                  <a:cubicBezTo>
                    <a:pt x="232267" y="8253"/>
                    <a:pt x="232341" y="8054"/>
                    <a:pt x="232407" y="7890"/>
                  </a:cubicBezTo>
                  <a:close/>
                  <a:moveTo>
                    <a:pt x="271700" y="7887"/>
                  </a:moveTo>
                  <a:lnTo>
                    <a:pt x="271700" y="7887"/>
                  </a:lnTo>
                  <a:cubicBezTo>
                    <a:pt x="271679" y="8113"/>
                    <a:pt x="271651" y="8330"/>
                    <a:pt x="271630" y="8546"/>
                  </a:cubicBezTo>
                  <a:lnTo>
                    <a:pt x="271557" y="8466"/>
                  </a:lnTo>
                  <a:lnTo>
                    <a:pt x="271557" y="8466"/>
                  </a:lnTo>
                  <a:cubicBezTo>
                    <a:pt x="271581" y="8494"/>
                    <a:pt x="271606" y="8525"/>
                    <a:pt x="271627" y="8556"/>
                  </a:cubicBezTo>
                  <a:cubicBezTo>
                    <a:pt x="271616" y="8626"/>
                    <a:pt x="271609" y="8696"/>
                    <a:pt x="271602" y="8762"/>
                  </a:cubicBezTo>
                  <a:lnTo>
                    <a:pt x="271473" y="8483"/>
                  </a:lnTo>
                  <a:cubicBezTo>
                    <a:pt x="271557" y="8253"/>
                    <a:pt x="271630" y="8054"/>
                    <a:pt x="271700" y="7887"/>
                  </a:cubicBezTo>
                  <a:close/>
                  <a:moveTo>
                    <a:pt x="244476" y="7761"/>
                  </a:moveTo>
                  <a:lnTo>
                    <a:pt x="244476" y="7761"/>
                  </a:lnTo>
                  <a:cubicBezTo>
                    <a:pt x="244566" y="7960"/>
                    <a:pt x="244664" y="8190"/>
                    <a:pt x="244776" y="8452"/>
                  </a:cubicBezTo>
                  <a:cubicBezTo>
                    <a:pt x="244692" y="8553"/>
                    <a:pt x="244612" y="8654"/>
                    <a:pt x="244528" y="8766"/>
                  </a:cubicBezTo>
                  <a:cubicBezTo>
                    <a:pt x="244507" y="8389"/>
                    <a:pt x="244490" y="8047"/>
                    <a:pt x="244476" y="7761"/>
                  </a:cubicBezTo>
                  <a:close/>
                  <a:moveTo>
                    <a:pt x="125295" y="8521"/>
                  </a:moveTo>
                  <a:lnTo>
                    <a:pt x="125375" y="8759"/>
                  </a:lnTo>
                  <a:lnTo>
                    <a:pt x="125340" y="8811"/>
                  </a:lnTo>
                  <a:cubicBezTo>
                    <a:pt x="125327" y="8713"/>
                    <a:pt x="125313" y="8619"/>
                    <a:pt x="125295" y="8521"/>
                  </a:cubicBezTo>
                  <a:close/>
                  <a:moveTo>
                    <a:pt x="8968" y="7761"/>
                  </a:moveTo>
                  <a:lnTo>
                    <a:pt x="8968" y="7761"/>
                  </a:lnTo>
                  <a:cubicBezTo>
                    <a:pt x="9069" y="7974"/>
                    <a:pt x="9177" y="8225"/>
                    <a:pt x="9296" y="8514"/>
                  </a:cubicBezTo>
                  <a:cubicBezTo>
                    <a:pt x="9209" y="8619"/>
                    <a:pt x="9118" y="8731"/>
                    <a:pt x="9027" y="8853"/>
                  </a:cubicBezTo>
                  <a:cubicBezTo>
                    <a:pt x="9003" y="8445"/>
                    <a:pt x="8982" y="8068"/>
                    <a:pt x="8968" y="7761"/>
                  </a:cubicBezTo>
                  <a:close/>
                  <a:moveTo>
                    <a:pt x="48188" y="7761"/>
                  </a:moveTo>
                  <a:cubicBezTo>
                    <a:pt x="48285" y="7974"/>
                    <a:pt x="48397" y="8225"/>
                    <a:pt x="48516" y="8514"/>
                  </a:cubicBezTo>
                  <a:cubicBezTo>
                    <a:pt x="48421" y="8619"/>
                    <a:pt x="48334" y="8731"/>
                    <a:pt x="48244" y="8853"/>
                  </a:cubicBezTo>
                  <a:cubicBezTo>
                    <a:pt x="48219" y="8445"/>
                    <a:pt x="48202" y="8068"/>
                    <a:pt x="48188" y="7761"/>
                  </a:cubicBezTo>
                  <a:close/>
                  <a:moveTo>
                    <a:pt x="87408" y="7761"/>
                  </a:moveTo>
                  <a:lnTo>
                    <a:pt x="87408" y="7761"/>
                  </a:lnTo>
                  <a:cubicBezTo>
                    <a:pt x="87502" y="7974"/>
                    <a:pt x="87613" y="8225"/>
                    <a:pt x="87729" y="8514"/>
                  </a:cubicBezTo>
                  <a:cubicBezTo>
                    <a:pt x="87641" y="8619"/>
                    <a:pt x="87551" y="8731"/>
                    <a:pt x="87463" y="8853"/>
                  </a:cubicBezTo>
                  <a:cubicBezTo>
                    <a:pt x="87439" y="8445"/>
                    <a:pt x="87422" y="8068"/>
                    <a:pt x="87408" y="7761"/>
                  </a:cubicBezTo>
                  <a:close/>
                  <a:moveTo>
                    <a:pt x="165966" y="7758"/>
                  </a:moveTo>
                  <a:cubicBezTo>
                    <a:pt x="166067" y="7974"/>
                    <a:pt x="166175" y="8225"/>
                    <a:pt x="166294" y="8514"/>
                  </a:cubicBezTo>
                  <a:cubicBezTo>
                    <a:pt x="166203" y="8619"/>
                    <a:pt x="166116" y="8731"/>
                    <a:pt x="166022" y="8853"/>
                  </a:cubicBezTo>
                  <a:cubicBezTo>
                    <a:pt x="166001" y="8445"/>
                    <a:pt x="165980" y="8068"/>
                    <a:pt x="165966" y="7758"/>
                  </a:cubicBezTo>
                  <a:close/>
                  <a:moveTo>
                    <a:pt x="205186" y="7758"/>
                  </a:moveTo>
                  <a:lnTo>
                    <a:pt x="205186" y="7758"/>
                  </a:lnTo>
                  <a:cubicBezTo>
                    <a:pt x="205284" y="7974"/>
                    <a:pt x="205392" y="8225"/>
                    <a:pt x="205507" y="8514"/>
                  </a:cubicBezTo>
                  <a:cubicBezTo>
                    <a:pt x="205420" y="8619"/>
                    <a:pt x="205332" y="8731"/>
                    <a:pt x="205242" y="8853"/>
                  </a:cubicBezTo>
                  <a:cubicBezTo>
                    <a:pt x="205217" y="8445"/>
                    <a:pt x="205200" y="8068"/>
                    <a:pt x="205186" y="7758"/>
                  </a:cubicBezTo>
                  <a:close/>
                  <a:moveTo>
                    <a:pt x="240729" y="8821"/>
                  </a:moveTo>
                  <a:lnTo>
                    <a:pt x="240743" y="8835"/>
                  </a:lnTo>
                  <a:cubicBezTo>
                    <a:pt x="240743" y="8842"/>
                    <a:pt x="240740" y="8853"/>
                    <a:pt x="240736" y="8856"/>
                  </a:cubicBezTo>
                  <a:cubicBezTo>
                    <a:pt x="240736" y="8846"/>
                    <a:pt x="240733" y="8835"/>
                    <a:pt x="240729" y="8821"/>
                  </a:cubicBezTo>
                  <a:close/>
                  <a:moveTo>
                    <a:pt x="15410" y="7946"/>
                  </a:moveTo>
                  <a:lnTo>
                    <a:pt x="15421" y="7977"/>
                  </a:lnTo>
                  <a:cubicBezTo>
                    <a:pt x="15393" y="8239"/>
                    <a:pt x="15368" y="8480"/>
                    <a:pt x="15351" y="8689"/>
                  </a:cubicBezTo>
                  <a:cubicBezTo>
                    <a:pt x="15281" y="8741"/>
                    <a:pt x="15211" y="8800"/>
                    <a:pt x="15138" y="8867"/>
                  </a:cubicBezTo>
                  <a:cubicBezTo>
                    <a:pt x="15131" y="8814"/>
                    <a:pt x="15117" y="8759"/>
                    <a:pt x="15107" y="8703"/>
                  </a:cubicBezTo>
                  <a:cubicBezTo>
                    <a:pt x="15222" y="8378"/>
                    <a:pt x="15323" y="8134"/>
                    <a:pt x="15410" y="7946"/>
                  </a:cubicBezTo>
                  <a:close/>
                  <a:moveTo>
                    <a:pt x="54627" y="7946"/>
                  </a:moveTo>
                  <a:cubicBezTo>
                    <a:pt x="54634" y="7956"/>
                    <a:pt x="54634" y="7970"/>
                    <a:pt x="54637" y="7977"/>
                  </a:cubicBezTo>
                  <a:cubicBezTo>
                    <a:pt x="54609" y="8239"/>
                    <a:pt x="54588" y="8480"/>
                    <a:pt x="54567" y="8689"/>
                  </a:cubicBezTo>
                  <a:lnTo>
                    <a:pt x="54358" y="8867"/>
                  </a:lnTo>
                  <a:cubicBezTo>
                    <a:pt x="54344" y="8814"/>
                    <a:pt x="54337" y="8759"/>
                    <a:pt x="54327" y="8699"/>
                  </a:cubicBezTo>
                  <a:cubicBezTo>
                    <a:pt x="54438" y="8378"/>
                    <a:pt x="54540" y="8134"/>
                    <a:pt x="54627" y="7946"/>
                  </a:cubicBezTo>
                  <a:close/>
                  <a:moveTo>
                    <a:pt x="93843" y="7946"/>
                  </a:moveTo>
                  <a:lnTo>
                    <a:pt x="93857" y="7977"/>
                  </a:lnTo>
                  <a:cubicBezTo>
                    <a:pt x="93829" y="8239"/>
                    <a:pt x="93805" y="8480"/>
                    <a:pt x="93787" y="8689"/>
                  </a:cubicBezTo>
                  <a:lnTo>
                    <a:pt x="93571" y="8867"/>
                  </a:lnTo>
                  <a:cubicBezTo>
                    <a:pt x="93564" y="8814"/>
                    <a:pt x="93554" y="8759"/>
                    <a:pt x="93543" y="8699"/>
                  </a:cubicBezTo>
                  <a:cubicBezTo>
                    <a:pt x="93658" y="8378"/>
                    <a:pt x="93759" y="8134"/>
                    <a:pt x="93843" y="7946"/>
                  </a:cubicBezTo>
                  <a:close/>
                  <a:moveTo>
                    <a:pt x="133189" y="7946"/>
                  </a:moveTo>
                  <a:lnTo>
                    <a:pt x="133203" y="7977"/>
                  </a:lnTo>
                  <a:cubicBezTo>
                    <a:pt x="133171" y="8239"/>
                    <a:pt x="133150" y="8480"/>
                    <a:pt x="133133" y="8689"/>
                  </a:cubicBezTo>
                  <a:lnTo>
                    <a:pt x="132917" y="8867"/>
                  </a:lnTo>
                  <a:cubicBezTo>
                    <a:pt x="132910" y="8814"/>
                    <a:pt x="132896" y="8759"/>
                    <a:pt x="132889" y="8699"/>
                  </a:cubicBezTo>
                  <a:cubicBezTo>
                    <a:pt x="133000" y="8378"/>
                    <a:pt x="133101" y="8134"/>
                    <a:pt x="133189" y="7946"/>
                  </a:cubicBezTo>
                  <a:close/>
                  <a:moveTo>
                    <a:pt x="172409" y="7946"/>
                  </a:moveTo>
                  <a:cubicBezTo>
                    <a:pt x="172412" y="7956"/>
                    <a:pt x="172416" y="7967"/>
                    <a:pt x="172416" y="7977"/>
                  </a:cubicBezTo>
                  <a:cubicBezTo>
                    <a:pt x="172391" y="8239"/>
                    <a:pt x="172367" y="8480"/>
                    <a:pt x="172349" y="8689"/>
                  </a:cubicBezTo>
                  <a:cubicBezTo>
                    <a:pt x="172279" y="8741"/>
                    <a:pt x="172210" y="8800"/>
                    <a:pt x="172136" y="8867"/>
                  </a:cubicBezTo>
                  <a:cubicBezTo>
                    <a:pt x="172123" y="8814"/>
                    <a:pt x="172116" y="8759"/>
                    <a:pt x="172105" y="8699"/>
                  </a:cubicBezTo>
                  <a:cubicBezTo>
                    <a:pt x="172220" y="8378"/>
                    <a:pt x="172321" y="8134"/>
                    <a:pt x="172409" y="7946"/>
                  </a:cubicBezTo>
                  <a:close/>
                  <a:moveTo>
                    <a:pt x="211625" y="7946"/>
                  </a:moveTo>
                  <a:cubicBezTo>
                    <a:pt x="211628" y="7956"/>
                    <a:pt x="211628" y="7967"/>
                    <a:pt x="211635" y="7977"/>
                  </a:cubicBezTo>
                  <a:cubicBezTo>
                    <a:pt x="211608" y="8239"/>
                    <a:pt x="211587" y="8480"/>
                    <a:pt x="211566" y="8689"/>
                  </a:cubicBezTo>
                  <a:lnTo>
                    <a:pt x="211349" y="8867"/>
                  </a:lnTo>
                  <a:cubicBezTo>
                    <a:pt x="211342" y="8814"/>
                    <a:pt x="211335" y="8759"/>
                    <a:pt x="211321" y="8699"/>
                  </a:cubicBezTo>
                  <a:cubicBezTo>
                    <a:pt x="211437" y="8378"/>
                    <a:pt x="211538" y="8134"/>
                    <a:pt x="211625" y="7946"/>
                  </a:cubicBezTo>
                  <a:close/>
                  <a:moveTo>
                    <a:pt x="250915" y="7946"/>
                  </a:moveTo>
                  <a:lnTo>
                    <a:pt x="250929" y="7977"/>
                  </a:lnTo>
                  <a:cubicBezTo>
                    <a:pt x="250897" y="8239"/>
                    <a:pt x="250876" y="8480"/>
                    <a:pt x="250859" y="8689"/>
                  </a:cubicBezTo>
                  <a:cubicBezTo>
                    <a:pt x="250789" y="8741"/>
                    <a:pt x="250719" y="8800"/>
                    <a:pt x="250646" y="8867"/>
                  </a:cubicBezTo>
                  <a:cubicBezTo>
                    <a:pt x="250632" y="8814"/>
                    <a:pt x="250622" y="8759"/>
                    <a:pt x="250615" y="8699"/>
                  </a:cubicBezTo>
                  <a:cubicBezTo>
                    <a:pt x="250726" y="8378"/>
                    <a:pt x="250827" y="8134"/>
                    <a:pt x="250915" y="7946"/>
                  </a:cubicBezTo>
                  <a:close/>
                  <a:moveTo>
                    <a:pt x="243025" y="8521"/>
                  </a:moveTo>
                  <a:cubicBezTo>
                    <a:pt x="243052" y="8619"/>
                    <a:pt x="243087" y="8713"/>
                    <a:pt x="243119" y="8814"/>
                  </a:cubicBezTo>
                  <a:lnTo>
                    <a:pt x="243077" y="8888"/>
                  </a:lnTo>
                  <a:cubicBezTo>
                    <a:pt x="243059" y="8766"/>
                    <a:pt x="243042" y="8644"/>
                    <a:pt x="243025" y="8521"/>
                  </a:cubicBezTo>
                  <a:close/>
                  <a:moveTo>
                    <a:pt x="10154" y="7956"/>
                  </a:moveTo>
                  <a:cubicBezTo>
                    <a:pt x="10255" y="8180"/>
                    <a:pt x="10377" y="8483"/>
                    <a:pt x="10517" y="8891"/>
                  </a:cubicBezTo>
                  <a:cubicBezTo>
                    <a:pt x="10496" y="8895"/>
                    <a:pt x="10478" y="8898"/>
                    <a:pt x="10461" y="8905"/>
                  </a:cubicBezTo>
                  <a:cubicBezTo>
                    <a:pt x="10293" y="8755"/>
                    <a:pt x="10119" y="8612"/>
                    <a:pt x="9931" y="8487"/>
                  </a:cubicBezTo>
                  <a:cubicBezTo>
                    <a:pt x="9972" y="8354"/>
                    <a:pt x="10011" y="8221"/>
                    <a:pt x="10049" y="8103"/>
                  </a:cubicBezTo>
                  <a:lnTo>
                    <a:pt x="10154" y="7956"/>
                  </a:lnTo>
                  <a:close/>
                  <a:moveTo>
                    <a:pt x="49370" y="7956"/>
                  </a:moveTo>
                  <a:cubicBezTo>
                    <a:pt x="49510" y="8260"/>
                    <a:pt x="49632" y="8574"/>
                    <a:pt x="49736" y="8891"/>
                  </a:cubicBezTo>
                  <a:cubicBezTo>
                    <a:pt x="49716" y="8895"/>
                    <a:pt x="49698" y="8898"/>
                    <a:pt x="49677" y="8905"/>
                  </a:cubicBezTo>
                  <a:cubicBezTo>
                    <a:pt x="49513" y="8755"/>
                    <a:pt x="49339" y="8612"/>
                    <a:pt x="49150" y="8487"/>
                  </a:cubicBezTo>
                  <a:cubicBezTo>
                    <a:pt x="49189" y="8351"/>
                    <a:pt x="49231" y="8225"/>
                    <a:pt x="49269" y="8103"/>
                  </a:cubicBezTo>
                  <a:cubicBezTo>
                    <a:pt x="49300" y="8054"/>
                    <a:pt x="49332" y="8002"/>
                    <a:pt x="49370" y="7956"/>
                  </a:cubicBezTo>
                  <a:close/>
                  <a:moveTo>
                    <a:pt x="88590" y="7956"/>
                  </a:moveTo>
                  <a:cubicBezTo>
                    <a:pt x="88688" y="8180"/>
                    <a:pt x="88810" y="8483"/>
                    <a:pt x="88949" y="8891"/>
                  </a:cubicBezTo>
                  <a:cubicBezTo>
                    <a:pt x="88932" y="8895"/>
                    <a:pt x="88914" y="8898"/>
                    <a:pt x="88897" y="8905"/>
                  </a:cubicBezTo>
                  <a:cubicBezTo>
                    <a:pt x="88730" y="8755"/>
                    <a:pt x="88552" y="8612"/>
                    <a:pt x="88367" y="8487"/>
                  </a:cubicBezTo>
                  <a:cubicBezTo>
                    <a:pt x="88405" y="8351"/>
                    <a:pt x="88444" y="8225"/>
                    <a:pt x="88485" y="8103"/>
                  </a:cubicBezTo>
                  <a:lnTo>
                    <a:pt x="88590" y="7956"/>
                  </a:lnTo>
                  <a:close/>
                  <a:moveTo>
                    <a:pt x="127932" y="7956"/>
                  </a:moveTo>
                  <a:cubicBezTo>
                    <a:pt x="128033" y="8180"/>
                    <a:pt x="128155" y="8483"/>
                    <a:pt x="128295" y="8891"/>
                  </a:cubicBezTo>
                  <a:lnTo>
                    <a:pt x="128239" y="8905"/>
                  </a:lnTo>
                  <a:cubicBezTo>
                    <a:pt x="128075" y="8755"/>
                    <a:pt x="127897" y="8616"/>
                    <a:pt x="127712" y="8487"/>
                  </a:cubicBezTo>
                  <a:cubicBezTo>
                    <a:pt x="127751" y="8351"/>
                    <a:pt x="127789" y="8221"/>
                    <a:pt x="127827" y="8103"/>
                  </a:cubicBezTo>
                  <a:lnTo>
                    <a:pt x="127932" y="7956"/>
                  </a:lnTo>
                  <a:close/>
                  <a:moveTo>
                    <a:pt x="167149" y="7956"/>
                  </a:moveTo>
                  <a:cubicBezTo>
                    <a:pt x="167288" y="8260"/>
                    <a:pt x="167410" y="8574"/>
                    <a:pt x="167515" y="8891"/>
                  </a:cubicBezTo>
                  <a:cubicBezTo>
                    <a:pt x="167494" y="8895"/>
                    <a:pt x="167476" y="8898"/>
                    <a:pt x="167459" y="8905"/>
                  </a:cubicBezTo>
                  <a:cubicBezTo>
                    <a:pt x="167292" y="8755"/>
                    <a:pt x="167114" y="8616"/>
                    <a:pt x="166929" y="8487"/>
                  </a:cubicBezTo>
                  <a:cubicBezTo>
                    <a:pt x="166971" y="8354"/>
                    <a:pt x="167009" y="8221"/>
                    <a:pt x="167047" y="8103"/>
                  </a:cubicBezTo>
                  <a:lnTo>
                    <a:pt x="167149" y="7956"/>
                  </a:lnTo>
                  <a:close/>
                  <a:moveTo>
                    <a:pt x="206368" y="7956"/>
                  </a:moveTo>
                  <a:cubicBezTo>
                    <a:pt x="206466" y="8180"/>
                    <a:pt x="206592" y="8483"/>
                    <a:pt x="206735" y="8895"/>
                  </a:cubicBezTo>
                  <a:cubicBezTo>
                    <a:pt x="206714" y="8895"/>
                    <a:pt x="206696" y="8898"/>
                    <a:pt x="206679" y="8905"/>
                  </a:cubicBezTo>
                  <a:cubicBezTo>
                    <a:pt x="206511" y="8752"/>
                    <a:pt x="206334" y="8612"/>
                    <a:pt x="206145" y="8487"/>
                  </a:cubicBezTo>
                  <a:cubicBezTo>
                    <a:pt x="206191" y="8354"/>
                    <a:pt x="206229" y="8221"/>
                    <a:pt x="206264" y="8103"/>
                  </a:cubicBezTo>
                  <a:lnTo>
                    <a:pt x="206368" y="7956"/>
                  </a:lnTo>
                  <a:close/>
                  <a:moveTo>
                    <a:pt x="245655" y="7956"/>
                  </a:moveTo>
                  <a:cubicBezTo>
                    <a:pt x="245794" y="8260"/>
                    <a:pt x="245916" y="8574"/>
                    <a:pt x="246021" y="8891"/>
                  </a:cubicBezTo>
                  <a:cubicBezTo>
                    <a:pt x="246003" y="8895"/>
                    <a:pt x="245986" y="8898"/>
                    <a:pt x="245965" y="8905"/>
                  </a:cubicBezTo>
                  <a:cubicBezTo>
                    <a:pt x="245801" y="8755"/>
                    <a:pt x="245623" y="8612"/>
                    <a:pt x="245438" y="8487"/>
                  </a:cubicBezTo>
                  <a:cubicBezTo>
                    <a:pt x="245477" y="8354"/>
                    <a:pt x="245515" y="8225"/>
                    <a:pt x="245557" y="8103"/>
                  </a:cubicBezTo>
                  <a:lnTo>
                    <a:pt x="245655" y="7956"/>
                  </a:lnTo>
                  <a:close/>
                  <a:moveTo>
                    <a:pt x="31522" y="7939"/>
                  </a:moveTo>
                  <a:cubicBezTo>
                    <a:pt x="31532" y="7977"/>
                    <a:pt x="31546" y="8016"/>
                    <a:pt x="31557" y="8061"/>
                  </a:cubicBezTo>
                  <a:lnTo>
                    <a:pt x="31494" y="8912"/>
                  </a:lnTo>
                  <a:lnTo>
                    <a:pt x="31414" y="8741"/>
                  </a:lnTo>
                  <a:cubicBezTo>
                    <a:pt x="31393" y="8644"/>
                    <a:pt x="31372" y="8549"/>
                    <a:pt x="31344" y="8459"/>
                  </a:cubicBezTo>
                  <a:cubicBezTo>
                    <a:pt x="31407" y="8277"/>
                    <a:pt x="31462" y="8103"/>
                    <a:pt x="31522" y="7939"/>
                  </a:cubicBezTo>
                  <a:close/>
                  <a:moveTo>
                    <a:pt x="70742" y="7939"/>
                  </a:moveTo>
                  <a:cubicBezTo>
                    <a:pt x="70752" y="7977"/>
                    <a:pt x="70766" y="8016"/>
                    <a:pt x="70773" y="8061"/>
                  </a:cubicBezTo>
                  <a:cubicBezTo>
                    <a:pt x="70756" y="8340"/>
                    <a:pt x="70735" y="8626"/>
                    <a:pt x="70710" y="8912"/>
                  </a:cubicBezTo>
                  <a:lnTo>
                    <a:pt x="70634" y="8741"/>
                  </a:lnTo>
                  <a:cubicBezTo>
                    <a:pt x="70613" y="8644"/>
                    <a:pt x="70588" y="8549"/>
                    <a:pt x="70564" y="8459"/>
                  </a:cubicBezTo>
                  <a:cubicBezTo>
                    <a:pt x="70623" y="8277"/>
                    <a:pt x="70682" y="8103"/>
                    <a:pt x="70742" y="7939"/>
                  </a:cubicBezTo>
                  <a:close/>
                  <a:moveTo>
                    <a:pt x="109958" y="7939"/>
                  </a:moveTo>
                  <a:cubicBezTo>
                    <a:pt x="109969" y="7977"/>
                    <a:pt x="109979" y="8016"/>
                    <a:pt x="109993" y="8061"/>
                  </a:cubicBezTo>
                  <a:cubicBezTo>
                    <a:pt x="109975" y="8340"/>
                    <a:pt x="109951" y="8626"/>
                    <a:pt x="109927" y="8912"/>
                  </a:cubicBezTo>
                  <a:cubicBezTo>
                    <a:pt x="109906" y="8853"/>
                    <a:pt x="109878" y="8797"/>
                    <a:pt x="109853" y="8741"/>
                  </a:cubicBezTo>
                  <a:cubicBezTo>
                    <a:pt x="109826" y="8685"/>
                    <a:pt x="109805" y="8549"/>
                    <a:pt x="109784" y="8459"/>
                  </a:cubicBezTo>
                  <a:cubicBezTo>
                    <a:pt x="109839" y="8277"/>
                    <a:pt x="109899" y="8103"/>
                    <a:pt x="109958" y="7939"/>
                  </a:cubicBezTo>
                  <a:close/>
                  <a:moveTo>
                    <a:pt x="149304" y="7939"/>
                  </a:moveTo>
                  <a:cubicBezTo>
                    <a:pt x="149317" y="7977"/>
                    <a:pt x="149324" y="8012"/>
                    <a:pt x="149338" y="8061"/>
                  </a:cubicBezTo>
                  <a:lnTo>
                    <a:pt x="149272" y="8912"/>
                  </a:lnTo>
                  <a:cubicBezTo>
                    <a:pt x="149248" y="8853"/>
                    <a:pt x="149220" y="8797"/>
                    <a:pt x="149199" y="8741"/>
                  </a:cubicBezTo>
                  <a:cubicBezTo>
                    <a:pt x="149178" y="8685"/>
                    <a:pt x="149150" y="8549"/>
                    <a:pt x="149126" y="8452"/>
                  </a:cubicBezTo>
                  <a:lnTo>
                    <a:pt x="149304" y="7939"/>
                  </a:lnTo>
                  <a:close/>
                  <a:moveTo>
                    <a:pt x="188523" y="7939"/>
                  </a:moveTo>
                  <a:cubicBezTo>
                    <a:pt x="188530" y="7977"/>
                    <a:pt x="188544" y="8012"/>
                    <a:pt x="188551" y="8061"/>
                  </a:cubicBezTo>
                  <a:cubicBezTo>
                    <a:pt x="188534" y="8340"/>
                    <a:pt x="188513" y="8626"/>
                    <a:pt x="188492" y="8912"/>
                  </a:cubicBezTo>
                  <a:lnTo>
                    <a:pt x="188412" y="8741"/>
                  </a:lnTo>
                  <a:cubicBezTo>
                    <a:pt x="188391" y="8644"/>
                    <a:pt x="188370" y="8549"/>
                    <a:pt x="188342" y="8452"/>
                  </a:cubicBezTo>
                  <a:cubicBezTo>
                    <a:pt x="188405" y="8277"/>
                    <a:pt x="188461" y="8103"/>
                    <a:pt x="188523" y="7939"/>
                  </a:cubicBezTo>
                  <a:close/>
                  <a:moveTo>
                    <a:pt x="227736" y="7939"/>
                  </a:moveTo>
                  <a:cubicBezTo>
                    <a:pt x="227750" y="7977"/>
                    <a:pt x="227761" y="8019"/>
                    <a:pt x="227771" y="8061"/>
                  </a:cubicBezTo>
                  <a:cubicBezTo>
                    <a:pt x="227754" y="8340"/>
                    <a:pt x="227733" y="8626"/>
                    <a:pt x="227712" y="8912"/>
                  </a:cubicBezTo>
                  <a:lnTo>
                    <a:pt x="227632" y="8741"/>
                  </a:lnTo>
                  <a:cubicBezTo>
                    <a:pt x="227611" y="8644"/>
                    <a:pt x="227583" y="8549"/>
                    <a:pt x="227562" y="8459"/>
                  </a:cubicBezTo>
                  <a:cubicBezTo>
                    <a:pt x="227618" y="8277"/>
                    <a:pt x="227681" y="8103"/>
                    <a:pt x="227736" y="7939"/>
                  </a:cubicBezTo>
                  <a:close/>
                  <a:moveTo>
                    <a:pt x="267030" y="7939"/>
                  </a:moveTo>
                  <a:cubicBezTo>
                    <a:pt x="267040" y="7977"/>
                    <a:pt x="267050" y="8016"/>
                    <a:pt x="267061" y="8061"/>
                  </a:cubicBezTo>
                  <a:cubicBezTo>
                    <a:pt x="267043" y="8340"/>
                    <a:pt x="267023" y="8626"/>
                    <a:pt x="266998" y="8912"/>
                  </a:cubicBezTo>
                  <a:lnTo>
                    <a:pt x="266921" y="8745"/>
                  </a:lnTo>
                  <a:cubicBezTo>
                    <a:pt x="266900" y="8644"/>
                    <a:pt x="266876" y="8549"/>
                    <a:pt x="266852" y="8452"/>
                  </a:cubicBezTo>
                  <a:cubicBezTo>
                    <a:pt x="266911" y="8277"/>
                    <a:pt x="266967" y="8103"/>
                    <a:pt x="267030" y="7939"/>
                  </a:cubicBezTo>
                  <a:close/>
                  <a:moveTo>
                    <a:pt x="15330" y="8919"/>
                  </a:moveTo>
                  <a:lnTo>
                    <a:pt x="15330" y="8930"/>
                  </a:lnTo>
                  <a:lnTo>
                    <a:pt x="15327" y="8930"/>
                  </a:lnTo>
                  <a:cubicBezTo>
                    <a:pt x="15327" y="8923"/>
                    <a:pt x="15330" y="8923"/>
                    <a:pt x="15330" y="8919"/>
                  </a:cubicBezTo>
                  <a:close/>
                  <a:moveTo>
                    <a:pt x="54550" y="8919"/>
                  </a:moveTo>
                  <a:lnTo>
                    <a:pt x="54550" y="8930"/>
                  </a:lnTo>
                  <a:lnTo>
                    <a:pt x="54543" y="8930"/>
                  </a:lnTo>
                  <a:cubicBezTo>
                    <a:pt x="54543" y="8923"/>
                    <a:pt x="54550" y="8923"/>
                    <a:pt x="54550" y="8919"/>
                  </a:cubicBezTo>
                  <a:close/>
                  <a:moveTo>
                    <a:pt x="133112" y="8919"/>
                  </a:moveTo>
                  <a:lnTo>
                    <a:pt x="133108" y="8930"/>
                  </a:lnTo>
                  <a:lnTo>
                    <a:pt x="133105" y="8930"/>
                  </a:lnTo>
                  <a:lnTo>
                    <a:pt x="133112" y="8919"/>
                  </a:lnTo>
                  <a:close/>
                  <a:moveTo>
                    <a:pt x="172328" y="8919"/>
                  </a:moveTo>
                  <a:lnTo>
                    <a:pt x="172328" y="8930"/>
                  </a:lnTo>
                  <a:lnTo>
                    <a:pt x="172325" y="8930"/>
                  </a:lnTo>
                  <a:cubicBezTo>
                    <a:pt x="172325" y="8923"/>
                    <a:pt x="172328" y="8923"/>
                    <a:pt x="172328" y="8919"/>
                  </a:cubicBezTo>
                  <a:close/>
                  <a:moveTo>
                    <a:pt x="250838" y="8919"/>
                  </a:moveTo>
                  <a:lnTo>
                    <a:pt x="250838" y="8930"/>
                  </a:lnTo>
                  <a:lnTo>
                    <a:pt x="250831" y="8930"/>
                  </a:lnTo>
                  <a:cubicBezTo>
                    <a:pt x="250831" y="8923"/>
                    <a:pt x="250838" y="8923"/>
                    <a:pt x="250838" y="8919"/>
                  </a:cubicBezTo>
                  <a:close/>
                  <a:moveTo>
                    <a:pt x="36838" y="8678"/>
                  </a:moveTo>
                  <a:lnTo>
                    <a:pt x="36838" y="8678"/>
                  </a:lnTo>
                  <a:cubicBezTo>
                    <a:pt x="36827" y="8748"/>
                    <a:pt x="36813" y="8825"/>
                    <a:pt x="36799" y="8902"/>
                  </a:cubicBezTo>
                  <a:cubicBezTo>
                    <a:pt x="36792" y="8916"/>
                    <a:pt x="36785" y="8926"/>
                    <a:pt x="36778" y="8937"/>
                  </a:cubicBezTo>
                  <a:cubicBezTo>
                    <a:pt x="36782" y="8895"/>
                    <a:pt x="36785" y="8849"/>
                    <a:pt x="36796" y="8800"/>
                  </a:cubicBezTo>
                  <a:cubicBezTo>
                    <a:pt x="36803" y="8755"/>
                    <a:pt x="36827" y="8713"/>
                    <a:pt x="36838" y="8678"/>
                  </a:cubicBezTo>
                  <a:close/>
                  <a:moveTo>
                    <a:pt x="76057" y="8678"/>
                  </a:moveTo>
                  <a:lnTo>
                    <a:pt x="76057" y="8678"/>
                  </a:lnTo>
                  <a:cubicBezTo>
                    <a:pt x="76040" y="8752"/>
                    <a:pt x="76026" y="8828"/>
                    <a:pt x="76019" y="8902"/>
                  </a:cubicBezTo>
                  <a:lnTo>
                    <a:pt x="75995" y="8937"/>
                  </a:lnTo>
                  <a:lnTo>
                    <a:pt x="76009" y="8800"/>
                  </a:lnTo>
                  <a:cubicBezTo>
                    <a:pt x="76026" y="8759"/>
                    <a:pt x="76040" y="8713"/>
                    <a:pt x="76057" y="8678"/>
                  </a:cubicBezTo>
                  <a:close/>
                  <a:moveTo>
                    <a:pt x="115274" y="8678"/>
                  </a:moveTo>
                  <a:lnTo>
                    <a:pt x="115274" y="8678"/>
                  </a:lnTo>
                  <a:cubicBezTo>
                    <a:pt x="115260" y="8748"/>
                    <a:pt x="115246" y="8821"/>
                    <a:pt x="115232" y="8905"/>
                  </a:cubicBezTo>
                  <a:lnTo>
                    <a:pt x="115211" y="8937"/>
                  </a:lnTo>
                  <a:cubicBezTo>
                    <a:pt x="115218" y="8891"/>
                    <a:pt x="115225" y="8846"/>
                    <a:pt x="115229" y="8800"/>
                  </a:cubicBezTo>
                  <a:cubicBezTo>
                    <a:pt x="115246" y="8759"/>
                    <a:pt x="115260" y="8713"/>
                    <a:pt x="115274" y="8678"/>
                  </a:cubicBezTo>
                  <a:close/>
                  <a:moveTo>
                    <a:pt x="154616" y="8678"/>
                  </a:moveTo>
                  <a:lnTo>
                    <a:pt x="154616" y="8678"/>
                  </a:lnTo>
                  <a:cubicBezTo>
                    <a:pt x="154605" y="8748"/>
                    <a:pt x="154591" y="8821"/>
                    <a:pt x="154577" y="8902"/>
                  </a:cubicBezTo>
                  <a:cubicBezTo>
                    <a:pt x="154571" y="8916"/>
                    <a:pt x="154564" y="8926"/>
                    <a:pt x="154557" y="8937"/>
                  </a:cubicBezTo>
                  <a:cubicBezTo>
                    <a:pt x="154560" y="8891"/>
                    <a:pt x="154564" y="8849"/>
                    <a:pt x="154574" y="8800"/>
                  </a:cubicBezTo>
                  <a:cubicBezTo>
                    <a:pt x="154581" y="8752"/>
                    <a:pt x="154605" y="8713"/>
                    <a:pt x="154616" y="8678"/>
                  </a:cubicBezTo>
                  <a:close/>
                  <a:moveTo>
                    <a:pt x="193836" y="8678"/>
                  </a:moveTo>
                  <a:lnTo>
                    <a:pt x="193836" y="8678"/>
                  </a:lnTo>
                  <a:cubicBezTo>
                    <a:pt x="193818" y="8752"/>
                    <a:pt x="193804" y="8828"/>
                    <a:pt x="193797" y="8902"/>
                  </a:cubicBezTo>
                  <a:lnTo>
                    <a:pt x="193776" y="8937"/>
                  </a:lnTo>
                  <a:lnTo>
                    <a:pt x="193790" y="8800"/>
                  </a:lnTo>
                  <a:cubicBezTo>
                    <a:pt x="193808" y="8759"/>
                    <a:pt x="193818" y="8713"/>
                    <a:pt x="193836" y="8678"/>
                  </a:cubicBezTo>
                  <a:close/>
                  <a:moveTo>
                    <a:pt x="233056" y="8678"/>
                  </a:moveTo>
                  <a:lnTo>
                    <a:pt x="233056" y="8678"/>
                  </a:lnTo>
                  <a:cubicBezTo>
                    <a:pt x="233038" y="8748"/>
                    <a:pt x="233024" y="8821"/>
                    <a:pt x="233010" y="8902"/>
                  </a:cubicBezTo>
                  <a:cubicBezTo>
                    <a:pt x="233007" y="8912"/>
                    <a:pt x="233000" y="8926"/>
                    <a:pt x="232993" y="8937"/>
                  </a:cubicBezTo>
                  <a:lnTo>
                    <a:pt x="233007" y="8800"/>
                  </a:lnTo>
                  <a:cubicBezTo>
                    <a:pt x="233024" y="8759"/>
                    <a:pt x="233038" y="8713"/>
                    <a:pt x="233056" y="8678"/>
                  </a:cubicBezTo>
                  <a:close/>
                  <a:moveTo>
                    <a:pt x="272345" y="8678"/>
                  </a:moveTo>
                  <a:cubicBezTo>
                    <a:pt x="272328" y="8755"/>
                    <a:pt x="272314" y="8828"/>
                    <a:pt x="272307" y="8905"/>
                  </a:cubicBezTo>
                  <a:lnTo>
                    <a:pt x="272283" y="8937"/>
                  </a:lnTo>
                  <a:lnTo>
                    <a:pt x="272297" y="8800"/>
                  </a:lnTo>
                  <a:cubicBezTo>
                    <a:pt x="272314" y="8759"/>
                    <a:pt x="272328" y="8720"/>
                    <a:pt x="272345" y="8678"/>
                  </a:cubicBezTo>
                  <a:close/>
                  <a:moveTo>
                    <a:pt x="59102" y="5902"/>
                  </a:moveTo>
                  <a:lnTo>
                    <a:pt x="59102" y="5902"/>
                  </a:lnTo>
                  <a:cubicBezTo>
                    <a:pt x="59064" y="6586"/>
                    <a:pt x="59011" y="7342"/>
                    <a:pt x="58945" y="8064"/>
                  </a:cubicBezTo>
                  <a:cubicBezTo>
                    <a:pt x="58861" y="8169"/>
                    <a:pt x="58760" y="8305"/>
                    <a:pt x="58648" y="8473"/>
                  </a:cubicBezTo>
                  <a:cubicBezTo>
                    <a:pt x="58558" y="8609"/>
                    <a:pt x="58457" y="8766"/>
                    <a:pt x="58352" y="8943"/>
                  </a:cubicBezTo>
                  <a:lnTo>
                    <a:pt x="58314" y="8863"/>
                  </a:lnTo>
                  <a:cubicBezTo>
                    <a:pt x="58296" y="8727"/>
                    <a:pt x="58272" y="8591"/>
                    <a:pt x="58251" y="8455"/>
                  </a:cubicBezTo>
                  <a:cubicBezTo>
                    <a:pt x="58530" y="7489"/>
                    <a:pt x="58823" y="6634"/>
                    <a:pt x="59102" y="5902"/>
                  </a:cubicBezTo>
                  <a:close/>
                  <a:moveTo>
                    <a:pt x="98322" y="5902"/>
                  </a:moveTo>
                  <a:lnTo>
                    <a:pt x="98322" y="5902"/>
                  </a:lnTo>
                  <a:cubicBezTo>
                    <a:pt x="98280" y="6586"/>
                    <a:pt x="98228" y="7342"/>
                    <a:pt x="98165" y="8064"/>
                  </a:cubicBezTo>
                  <a:cubicBezTo>
                    <a:pt x="98081" y="8169"/>
                    <a:pt x="97977" y="8305"/>
                    <a:pt x="97861" y="8473"/>
                  </a:cubicBezTo>
                  <a:cubicBezTo>
                    <a:pt x="97771" y="8609"/>
                    <a:pt x="97673" y="8766"/>
                    <a:pt x="97572" y="8943"/>
                  </a:cubicBezTo>
                  <a:lnTo>
                    <a:pt x="97530" y="8863"/>
                  </a:lnTo>
                  <a:cubicBezTo>
                    <a:pt x="97509" y="8727"/>
                    <a:pt x="97492" y="8591"/>
                    <a:pt x="97471" y="8455"/>
                  </a:cubicBezTo>
                  <a:cubicBezTo>
                    <a:pt x="97750" y="7489"/>
                    <a:pt x="98043" y="6634"/>
                    <a:pt x="98322" y="5902"/>
                  </a:cubicBezTo>
                  <a:close/>
                  <a:moveTo>
                    <a:pt x="19882" y="5902"/>
                  </a:moveTo>
                  <a:lnTo>
                    <a:pt x="19882" y="5902"/>
                  </a:lnTo>
                  <a:cubicBezTo>
                    <a:pt x="19844" y="6586"/>
                    <a:pt x="19791" y="7342"/>
                    <a:pt x="19729" y="8064"/>
                  </a:cubicBezTo>
                  <a:cubicBezTo>
                    <a:pt x="19620" y="8197"/>
                    <a:pt x="19523" y="8333"/>
                    <a:pt x="19429" y="8476"/>
                  </a:cubicBezTo>
                  <a:cubicBezTo>
                    <a:pt x="19338" y="8609"/>
                    <a:pt x="19237" y="8766"/>
                    <a:pt x="19136" y="8947"/>
                  </a:cubicBezTo>
                  <a:cubicBezTo>
                    <a:pt x="19125" y="8919"/>
                    <a:pt x="19108" y="8895"/>
                    <a:pt x="19094" y="8863"/>
                  </a:cubicBezTo>
                  <a:cubicBezTo>
                    <a:pt x="19076" y="8727"/>
                    <a:pt x="19055" y="8591"/>
                    <a:pt x="19031" y="8452"/>
                  </a:cubicBezTo>
                  <a:cubicBezTo>
                    <a:pt x="19310" y="7489"/>
                    <a:pt x="19606" y="6634"/>
                    <a:pt x="19882" y="5902"/>
                  </a:cubicBezTo>
                  <a:close/>
                  <a:moveTo>
                    <a:pt x="137660" y="5902"/>
                  </a:moveTo>
                  <a:cubicBezTo>
                    <a:pt x="137622" y="6586"/>
                    <a:pt x="137570" y="7342"/>
                    <a:pt x="137510" y="8064"/>
                  </a:cubicBezTo>
                  <a:cubicBezTo>
                    <a:pt x="137402" y="8197"/>
                    <a:pt x="137301" y="8333"/>
                    <a:pt x="137207" y="8473"/>
                  </a:cubicBezTo>
                  <a:cubicBezTo>
                    <a:pt x="137116" y="8609"/>
                    <a:pt x="137015" y="8766"/>
                    <a:pt x="136917" y="8947"/>
                  </a:cubicBezTo>
                  <a:cubicBezTo>
                    <a:pt x="136903" y="8919"/>
                    <a:pt x="136886" y="8895"/>
                    <a:pt x="136872" y="8863"/>
                  </a:cubicBezTo>
                  <a:cubicBezTo>
                    <a:pt x="136855" y="8727"/>
                    <a:pt x="136834" y="8591"/>
                    <a:pt x="136813" y="8455"/>
                  </a:cubicBezTo>
                  <a:cubicBezTo>
                    <a:pt x="137092" y="7489"/>
                    <a:pt x="137385" y="6634"/>
                    <a:pt x="137660" y="5902"/>
                  </a:cubicBezTo>
                  <a:close/>
                  <a:moveTo>
                    <a:pt x="176880" y="5902"/>
                  </a:moveTo>
                  <a:lnTo>
                    <a:pt x="176880" y="5902"/>
                  </a:lnTo>
                  <a:cubicBezTo>
                    <a:pt x="176842" y="6586"/>
                    <a:pt x="176790" y="7342"/>
                    <a:pt x="176727" y="8064"/>
                  </a:cubicBezTo>
                  <a:cubicBezTo>
                    <a:pt x="176619" y="8197"/>
                    <a:pt x="176521" y="8333"/>
                    <a:pt x="176427" y="8476"/>
                  </a:cubicBezTo>
                  <a:cubicBezTo>
                    <a:pt x="176336" y="8609"/>
                    <a:pt x="176235" y="8766"/>
                    <a:pt x="176134" y="8947"/>
                  </a:cubicBezTo>
                  <a:cubicBezTo>
                    <a:pt x="176116" y="8919"/>
                    <a:pt x="176102" y="8891"/>
                    <a:pt x="176092" y="8863"/>
                  </a:cubicBezTo>
                  <a:cubicBezTo>
                    <a:pt x="176074" y="8727"/>
                    <a:pt x="176050" y="8591"/>
                    <a:pt x="176029" y="8452"/>
                  </a:cubicBezTo>
                  <a:cubicBezTo>
                    <a:pt x="176308" y="7489"/>
                    <a:pt x="176601" y="6634"/>
                    <a:pt x="176880" y="5902"/>
                  </a:cubicBezTo>
                  <a:close/>
                  <a:moveTo>
                    <a:pt x="216100" y="5902"/>
                  </a:moveTo>
                  <a:lnTo>
                    <a:pt x="216100" y="5902"/>
                  </a:lnTo>
                  <a:cubicBezTo>
                    <a:pt x="216058" y="6586"/>
                    <a:pt x="216009" y="7342"/>
                    <a:pt x="215943" y="8064"/>
                  </a:cubicBezTo>
                  <a:cubicBezTo>
                    <a:pt x="215835" y="8197"/>
                    <a:pt x="215737" y="8333"/>
                    <a:pt x="215647" y="8473"/>
                  </a:cubicBezTo>
                  <a:cubicBezTo>
                    <a:pt x="215553" y="8609"/>
                    <a:pt x="215455" y="8766"/>
                    <a:pt x="215350" y="8947"/>
                  </a:cubicBezTo>
                  <a:lnTo>
                    <a:pt x="215308" y="8863"/>
                  </a:lnTo>
                  <a:cubicBezTo>
                    <a:pt x="215287" y="8727"/>
                    <a:pt x="215270" y="8591"/>
                    <a:pt x="215249" y="8452"/>
                  </a:cubicBezTo>
                  <a:cubicBezTo>
                    <a:pt x="215528" y="7489"/>
                    <a:pt x="215821" y="6634"/>
                    <a:pt x="216100" y="5902"/>
                  </a:cubicBezTo>
                  <a:close/>
                  <a:moveTo>
                    <a:pt x="255386" y="5902"/>
                  </a:moveTo>
                  <a:lnTo>
                    <a:pt x="255386" y="5902"/>
                  </a:lnTo>
                  <a:cubicBezTo>
                    <a:pt x="255348" y="6586"/>
                    <a:pt x="255296" y="7342"/>
                    <a:pt x="255236" y="8064"/>
                  </a:cubicBezTo>
                  <a:cubicBezTo>
                    <a:pt x="255128" y="8197"/>
                    <a:pt x="255027" y="8333"/>
                    <a:pt x="254933" y="8476"/>
                  </a:cubicBezTo>
                  <a:cubicBezTo>
                    <a:pt x="254842" y="8609"/>
                    <a:pt x="254741" y="8766"/>
                    <a:pt x="254643" y="8947"/>
                  </a:cubicBezTo>
                  <a:cubicBezTo>
                    <a:pt x="254626" y="8919"/>
                    <a:pt x="254612" y="8891"/>
                    <a:pt x="254598" y="8863"/>
                  </a:cubicBezTo>
                  <a:cubicBezTo>
                    <a:pt x="254581" y="8727"/>
                    <a:pt x="254560" y="8591"/>
                    <a:pt x="254539" y="8452"/>
                  </a:cubicBezTo>
                  <a:cubicBezTo>
                    <a:pt x="254818" y="7489"/>
                    <a:pt x="255114" y="6634"/>
                    <a:pt x="255386" y="5902"/>
                  </a:cubicBezTo>
                  <a:close/>
                  <a:moveTo>
                    <a:pt x="7517" y="8521"/>
                  </a:moveTo>
                  <a:cubicBezTo>
                    <a:pt x="7562" y="8644"/>
                    <a:pt x="7601" y="8766"/>
                    <a:pt x="7639" y="8895"/>
                  </a:cubicBezTo>
                  <a:lnTo>
                    <a:pt x="7587" y="8989"/>
                  </a:lnTo>
                  <a:cubicBezTo>
                    <a:pt x="7566" y="8835"/>
                    <a:pt x="7545" y="8678"/>
                    <a:pt x="7517" y="8521"/>
                  </a:cubicBezTo>
                  <a:close/>
                  <a:moveTo>
                    <a:pt x="42530" y="6551"/>
                  </a:moveTo>
                  <a:cubicBezTo>
                    <a:pt x="42663" y="6858"/>
                    <a:pt x="42820" y="7224"/>
                    <a:pt x="42987" y="7646"/>
                  </a:cubicBezTo>
                  <a:cubicBezTo>
                    <a:pt x="42924" y="8180"/>
                    <a:pt x="42882" y="8654"/>
                    <a:pt x="42854" y="8989"/>
                  </a:cubicBezTo>
                  <a:cubicBezTo>
                    <a:pt x="42799" y="8727"/>
                    <a:pt x="42750" y="8417"/>
                    <a:pt x="42704" y="8078"/>
                  </a:cubicBezTo>
                  <a:cubicBezTo>
                    <a:pt x="42715" y="8061"/>
                    <a:pt x="42725" y="8040"/>
                    <a:pt x="42732" y="8023"/>
                  </a:cubicBezTo>
                  <a:lnTo>
                    <a:pt x="42732" y="8023"/>
                  </a:lnTo>
                  <a:lnTo>
                    <a:pt x="42698" y="8058"/>
                  </a:lnTo>
                  <a:cubicBezTo>
                    <a:pt x="42638" y="7597"/>
                    <a:pt x="42575" y="7088"/>
                    <a:pt x="42530" y="6551"/>
                  </a:cubicBezTo>
                  <a:close/>
                  <a:moveTo>
                    <a:pt x="46737" y="8521"/>
                  </a:moveTo>
                  <a:lnTo>
                    <a:pt x="46737" y="8521"/>
                  </a:lnTo>
                  <a:cubicBezTo>
                    <a:pt x="46775" y="8644"/>
                    <a:pt x="46817" y="8766"/>
                    <a:pt x="46859" y="8898"/>
                  </a:cubicBezTo>
                  <a:cubicBezTo>
                    <a:pt x="46841" y="8923"/>
                    <a:pt x="46824" y="8957"/>
                    <a:pt x="46799" y="8989"/>
                  </a:cubicBezTo>
                  <a:cubicBezTo>
                    <a:pt x="46782" y="8835"/>
                    <a:pt x="46761" y="8678"/>
                    <a:pt x="46737" y="8521"/>
                  </a:cubicBezTo>
                  <a:close/>
                  <a:moveTo>
                    <a:pt x="81743" y="6551"/>
                  </a:moveTo>
                  <a:lnTo>
                    <a:pt x="81743" y="6551"/>
                  </a:lnTo>
                  <a:cubicBezTo>
                    <a:pt x="81883" y="6858"/>
                    <a:pt x="82040" y="7224"/>
                    <a:pt x="82207" y="7646"/>
                  </a:cubicBezTo>
                  <a:cubicBezTo>
                    <a:pt x="82141" y="8176"/>
                    <a:pt x="82099" y="8654"/>
                    <a:pt x="82074" y="8989"/>
                  </a:cubicBezTo>
                  <a:cubicBezTo>
                    <a:pt x="82019" y="8727"/>
                    <a:pt x="81966" y="8417"/>
                    <a:pt x="81921" y="8078"/>
                  </a:cubicBezTo>
                  <a:lnTo>
                    <a:pt x="81952" y="8019"/>
                  </a:lnTo>
                  <a:lnTo>
                    <a:pt x="81917" y="8054"/>
                  </a:lnTo>
                  <a:cubicBezTo>
                    <a:pt x="81851" y="7597"/>
                    <a:pt x="81795" y="7088"/>
                    <a:pt x="81743" y="6551"/>
                  </a:cubicBezTo>
                  <a:close/>
                  <a:moveTo>
                    <a:pt x="85957" y="8521"/>
                  </a:moveTo>
                  <a:lnTo>
                    <a:pt x="85957" y="8521"/>
                  </a:lnTo>
                  <a:cubicBezTo>
                    <a:pt x="85995" y="8644"/>
                    <a:pt x="86033" y="8766"/>
                    <a:pt x="86072" y="8898"/>
                  </a:cubicBezTo>
                  <a:lnTo>
                    <a:pt x="86019" y="8989"/>
                  </a:lnTo>
                  <a:lnTo>
                    <a:pt x="85957" y="8521"/>
                  </a:lnTo>
                  <a:close/>
                  <a:moveTo>
                    <a:pt x="160308" y="6551"/>
                  </a:moveTo>
                  <a:cubicBezTo>
                    <a:pt x="160444" y="6858"/>
                    <a:pt x="160601" y="7224"/>
                    <a:pt x="160765" y="7646"/>
                  </a:cubicBezTo>
                  <a:cubicBezTo>
                    <a:pt x="160703" y="8176"/>
                    <a:pt x="160661" y="8654"/>
                    <a:pt x="160633" y="8989"/>
                  </a:cubicBezTo>
                  <a:cubicBezTo>
                    <a:pt x="160580" y="8727"/>
                    <a:pt x="160528" y="8417"/>
                    <a:pt x="160483" y="8078"/>
                  </a:cubicBezTo>
                  <a:cubicBezTo>
                    <a:pt x="160493" y="8061"/>
                    <a:pt x="160504" y="8040"/>
                    <a:pt x="160511" y="8019"/>
                  </a:cubicBezTo>
                  <a:lnTo>
                    <a:pt x="160511" y="8019"/>
                  </a:lnTo>
                  <a:lnTo>
                    <a:pt x="160476" y="8054"/>
                  </a:lnTo>
                  <a:cubicBezTo>
                    <a:pt x="160417" y="7597"/>
                    <a:pt x="160361" y="7088"/>
                    <a:pt x="160308" y="6551"/>
                  </a:cubicBezTo>
                  <a:close/>
                  <a:moveTo>
                    <a:pt x="164515" y="8521"/>
                  </a:moveTo>
                  <a:lnTo>
                    <a:pt x="164515" y="8521"/>
                  </a:lnTo>
                  <a:cubicBezTo>
                    <a:pt x="164553" y="8644"/>
                    <a:pt x="164599" y="8766"/>
                    <a:pt x="164637" y="8895"/>
                  </a:cubicBezTo>
                  <a:lnTo>
                    <a:pt x="164585" y="8989"/>
                  </a:lnTo>
                  <a:cubicBezTo>
                    <a:pt x="164564" y="8835"/>
                    <a:pt x="164543" y="8678"/>
                    <a:pt x="164515" y="8521"/>
                  </a:cubicBezTo>
                  <a:close/>
                  <a:moveTo>
                    <a:pt x="199521" y="6551"/>
                  </a:moveTo>
                  <a:lnTo>
                    <a:pt x="199521" y="6551"/>
                  </a:lnTo>
                  <a:cubicBezTo>
                    <a:pt x="199661" y="6858"/>
                    <a:pt x="199818" y="7224"/>
                    <a:pt x="199985" y="7646"/>
                  </a:cubicBezTo>
                  <a:cubicBezTo>
                    <a:pt x="199922" y="8180"/>
                    <a:pt x="199881" y="8654"/>
                    <a:pt x="199853" y="8989"/>
                  </a:cubicBezTo>
                  <a:cubicBezTo>
                    <a:pt x="199797" y="8727"/>
                    <a:pt x="199748" y="8417"/>
                    <a:pt x="199703" y="8078"/>
                  </a:cubicBezTo>
                  <a:lnTo>
                    <a:pt x="199731" y="8023"/>
                  </a:lnTo>
                  <a:lnTo>
                    <a:pt x="199696" y="8058"/>
                  </a:lnTo>
                  <a:cubicBezTo>
                    <a:pt x="199629" y="7597"/>
                    <a:pt x="199574" y="7088"/>
                    <a:pt x="199521" y="6551"/>
                  </a:cubicBezTo>
                  <a:close/>
                  <a:moveTo>
                    <a:pt x="203735" y="8521"/>
                  </a:moveTo>
                  <a:cubicBezTo>
                    <a:pt x="203773" y="8644"/>
                    <a:pt x="203812" y="8766"/>
                    <a:pt x="203857" y="8895"/>
                  </a:cubicBezTo>
                  <a:lnTo>
                    <a:pt x="203801" y="8989"/>
                  </a:lnTo>
                  <a:cubicBezTo>
                    <a:pt x="203784" y="8835"/>
                    <a:pt x="203756" y="8678"/>
                    <a:pt x="203735" y="8521"/>
                  </a:cubicBezTo>
                  <a:close/>
                  <a:moveTo>
                    <a:pt x="32122" y="8019"/>
                  </a:moveTo>
                  <a:lnTo>
                    <a:pt x="32258" y="8427"/>
                  </a:lnTo>
                  <a:cubicBezTo>
                    <a:pt x="32244" y="8619"/>
                    <a:pt x="32226" y="8811"/>
                    <a:pt x="32212" y="8996"/>
                  </a:cubicBezTo>
                  <a:cubicBezTo>
                    <a:pt x="32177" y="8828"/>
                    <a:pt x="32139" y="8661"/>
                    <a:pt x="32101" y="8501"/>
                  </a:cubicBezTo>
                  <a:cubicBezTo>
                    <a:pt x="32059" y="8340"/>
                    <a:pt x="32111" y="8176"/>
                    <a:pt x="32122" y="8019"/>
                  </a:cubicBezTo>
                  <a:close/>
                  <a:moveTo>
                    <a:pt x="71335" y="8019"/>
                  </a:moveTo>
                  <a:cubicBezTo>
                    <a:pt x="71383" y="8152"/>
                    <a:pt x="71429" y="8288"/>
                    <a:pt x="71474" y="8427"/>
                  </a:cubicBezTo>
                  <a:cubicBezTo>
                    <a:pt x="71457" y="8619"/>
                    <a:pt x="71446" y="8811"/>
                    <a:pt x="71429" y="8996"/>
                  </a:cubicBezTo>
                  <a:cubicBezTo>
                    <a:pt x="71397" y="8828"/>
                    <a:pt x="71359" y="8661"/>
                    <a:pt x="71317" y="8501"/>
                  </a:cubicBezTo>
                  <a:cubicBezTo>
                    <a:pt x="71279" y="8340"/>
                    <a:pt x="71331" y="8176"/>
                    <a:pt x="71335" y="8019"/>
                  </a:cubicBezTo>
                  <a:close/>
                  <a:moveTo>
                    <a:pt x="110555" y="8019"/>
                  </a:moveTo>
                  <a:cubicBezTo>
                    <a:pt x="110600" y="8152"/>
                    <a:pt x="110645" y="8288"/>
                    <a:pt x="110691" y="8427"/>
                  </a:cubicBezTo>
                  <a:cubicBezTo>
                    <a:pt x="110677" y="8619"/>
                    <a:pt x="110663" y="8811"/>
                    <a:pt x="110645" y="8996"/>
                  </a:cubicBezTo>
                  <a:cubicBezTo>
                    <a:pt x="110610" y="8828"/>
                    <a:pt x="110575" y="8661"/>
                    <a:pt x="110534" y="8501"/>
                  </a:cubicBezTo>
                  <a:cubicBezTo>
                    <a:pt x="110488" y="8340"/>
                    <a:pt x="110551" y="8176"/>
                    <a:pt x="110555" y="8019"/>
                  </a:cubicBezTo>
                  <a:close/>
                  <a:moveTo>
                    <a:pt x="149900" y="8019"/>
                  </a:moveTo>
                  <a:cubicBezTo>
                    <a:pt x="149945" y="8152"/>
                    <a:pt x="149991" y="8288"/>
                    <a:pt x="150036" y="8427"/>
                  </a:cubicBezTo>
                  <a:cubicBezTo>
                    <a:pt x="150022" y="8619"/>
                    <a:pt x="150005" y="8811"/>
                    <a:pt x="149991" y="8996"/>
                  </a:cubicBezTo>
                  <a:cubicBezTo>
                    <a:pt x="149956" y="8828"/>
                    <a:pt x="149917" y="8661"/>
                    <a:pt x="149879" y="8501"/>
                  </a:cubicBezTo>
                  <a:cubicBezTo>
                    <a:pt x="149841" y="8340"/>
                    <a:pt x="149893" y="8176"/>
                    <a:pt x="149900" y="8019"/>
                  </a:cubicBezTo>
                  <a:close/>
                  <a:moveTo>
                    <a:pt x="189113" y="8019"/>
                  </a:moveTo>
                  <a:cubicBezTo>
                    <a:pt x="189162" y="8152"/>
                    <a:pt x="189207" y="8288"/>
                    <a:pt x="189252" y="8427"/>
                  </a:cubicBezTo>
                  <a:cubicBezTo>
                    <a:pt x="189238" y="8619"/>
                    <a:pt x="189225" y="8811"/>
                    <a:pt x="189211" y="8996"/>
                  </a:cubicBezTo>
                  <a:cubicBezTo>
                    <a:pt x="189176" y="8828"/>
                    <a:pt x="189137" y="8661"/>
                    <a:pt x="189095" y="8501"/>
                  </a:cubicBezTo>
                  <a:cubicBezTo>
                    <a:pt x="189057" y="8340"/>
                    <a:pt x="189109" y="8176"/>
                    <a:pt x="189113" y="8019"/>
                  </a:cubicBezTo>
                  <a:close/>
                  <a:moveTo>
                    <a:pt x="228333" y="8019"/>
                  </a:moveTo>
                  <a:cubicBezTo>
                    <a:pt x="228382" y="8152"/>
                    <a:pt x="228427" y="8288"/>
                    <a:pt x="228469" y="8427"/>
                  </a:cubicBezTo>
                  <a:cubicBezTo>
                    <a:pt x="228455" y="8619"/>
                    <a:pt x="228441" y="8811"/>
                    <a:pt x="228427" y="8996"/>
                  </a:cubicBezTo>
                  <a:cubicBezTo>
                    <a:pt x="228392" y="8828"/>
                    <a:pt x="228354" y="8661"/>
                    <a:pt x="228312" y="8501"/>
                  </a:cubicBezTo>
                  <a:cubicBezTo>
                    <a:pt x="228267" y="8340"/>
                    <a:pt x="228329" y="8176"/>
                    <a:pt x="228333" y="8019"/>
                  </a:cubicBezTo>
                  <a:close/>
                  <a:moveTo>
                    <a:pt x="267622" y="8019"/>
                  </a:moveTo>
                  <a:cubicBezTo>
                    <a:pt x="267671" y="8152"/>
                    <a:pt x="267713" y="8288"/>
                    <a:pt x="267762" y="8427"/>
                  </a:cubicBezTo>
                  <a:cubicBezTo>
                    <a:pt x="267748" y="8619"/>
                    <a:pt x="267731" y="8811"/>
                    <a:pt x="267720" y="8996"/>
                  </a:cubicBezTo>
                  <a:cubicBezTo>
                    <a:pt x="267685" y="8828"/>
                    <a:pt x="267643" y="8661"/>
                    <a:pt x="267605" y="8501"/>
                  </a:cubicBezTo>
                  <a:cubicBezTo>
                    <a:pt x="267567" y="8340"/>
                    <a:pt x="267619" y="8176"/>
                    <a:pt x="267622" y="8019"/>
                  </a:cubicBezTo>
                  <a:close/>
                  <a:moveTo>
                    <a:pt x="40430" y="7063"/>
                  </a:moveTo>
                  <a:lnTo>
                    <a:pt x="40584" y="7625"/>
                  </a:lnTo>
                  <a:cubicBezTo>
                    <a:pt x="40667" y="7928"/>
                    <a:pt x="40748" y="8274"/>
                    <a:pt x="40835" y="8644"/>
                  </a:cubicBezTo>
                  <a:lnTo>
                    <a:pt x="40807" y="8710"/>
                  </a:lnTo>
                  <a:lnTo>
                    <a:pt x="40552" y="9003"/>
                  </a:lnTo>
                  <a:cubicBezTo>
                    <a:pt x="40500" y="8323"/>
                    <a:pt x="40462" y="7642"/>
                    <a:pt x="40430" y="7063"/>
                  </a:cubicBezTo>
                  <a:close/>
                  <a:moveTo>
                    <a:pt x="79647" y="7063"/>
                  </a:moveTo>
                  <a:lnTo>
                    <a:pt x="79647" y="7063"/>
                  </a:lnTo>
                  <a:cubicBezTo>
                    <a:pt x="79699" y="7241"/>
                    <a:pt x="79751" y="7430"/>
                    <a:pt x="79804" y="7625"/>
                  </a:cubicBezTo>
                  <a:cubicBezTo>
                    <a:pt x="79880" y="7928"/>
                    <a:pt x="79968" y="8274"/>
                    <a:pt x="80055" y="8644"/>
                  </a:cubicBezTo>
                  <a:lnTo>
                    <a:pt x="80020" y="8710"/>
                  </a:lnTo>
                  <a:cubicBezTo>
                    <a:pt x="79936" y="8800"/>
                    <a:pt x="79856" y="8898"/>
                    <a:pt x="79772" y="9003"/>
                  </a:cubicBezTo>
                  <a:cubicBezTo>
                    <a:pt x="79720" y="8323"/>
                    <a:pt x="79678" y="7642"/>
                    <a:pt x="79647" y="7063"/>
                  </a:cubicBezTo>
                  <a:close/>
                  <a:moveTo>
                    <a:pt x="118863" y="7063"/>
                  </a:moveTo>
                  <a:lnTo>
                    <a:pt x="118863" y="7063"/>
                  </a:lnTo>
                  <a:cubicBezTo>
                    <a:pt x="118915" y="7241"/>
                    <a:pt x="118964" y="7423"/>
                    <a:pt x="119020" y="7625"/>
                  </a:cubicBezTo>
                  <a:cubicBezTo>
                    <a:pt x="119100" y="7928"/>
                    <a:pt x="119187" y="8274"/>
                    <a:pt x="119271" y="8644"/>
                  </a:cubicBezTo>
                  <a:cubicBezTo>
                    <a:pt x="119261" y="8668"/>
                    <a:pt x="119250" y="8689"/>
                    <a:pt x="119240" y="8710"/>
                  </a:cubicBezTo>
                  <a:lnTo>
                    <a:pt x="118985" y="9003"/>
                  </a:lnTo>
                  <a:cubicBezTo>
                    <a:pt x="118936" y="8323"/>
                    <a:pt x="118894" y="7639"/>
                    <a:pt x="118863" y="7063"/>
                  </a:cubicBezTo>
                  <a:close/>
                  <a:moveTo>
                    <a:pt x="158212" y="7063"/>
                  </a:moveTo>
                  <a:lnTo>
                    <a:pt x="158212" y="7063"/>
                  </a:lnTo>
                  <a:cubicBezTo>
                    <a:pt x="158257" y="7241"/>
                    <a:pt x="158310" y="7423"/>
                    <a:pt x="158362" y="7625"/>
                  </a:cubicBezTo>
                  <a:cubicBezTo>
                    <a:pt x="158446" y="7928"/>
                    <a:pt x="158529" y="8274"/>
                    <a:pt x="158617" y="8644"/>
                  </a:cubicBezTo>
                  <a:lnTo>
                    <a:pt x="158585" y="8710"/>
                  </a:lnTo>
                  <a:lnTo>
                    <a:pt x="158334" y="9003"/>
                  </a:lnTo>
                  <a:cubicBezTo>
                    <a:pt x="158282" y="8323"/>
                    <a:pt x="158240" y="7639"/>
                    <a:pt x="158212" y="7063"/>
                  </a:cubicBezTo>
                  <a:close/>
                  <a:moveTo>
                    <a:pt x="197428" y="7063"/>
                  </a:moveTo>
                  <a:lnTo>
                    <a:pt x="197582" y="7625"/>
                  </a:lnTo>
                  <a:cubicBezTo>
                    <a:pt x="197666" y="7928"/>
                    <a:pt x="197746" y="8274"/>
                    <a:pt x="197833" y="8644"/>
                  </a:cubicBezTo>
                  <a:cubicBezTo>
                    <a:pt x="197823" y="8664"/>
                    <a:pt x="197812" y="8689"/>
                    <a:pt x="197805" y="8710"/>
                  </a:cubicBezTo>
                  <a:cubicBezTo>
                    <a:pt x="197721" y="8800"/>
                    <a:pt x="197634" y="8898"/>
                    <a:pt x="197551" y="9003"/>
                  </a:cubicBezTo>
                  <a:cubicBezTo>
                    <a:pt x="197498" y="8323"/>
                    <a:pt x="197456" y="7642"/>
                    <a:pt x="197428" y="7063"/>
                  </a:cubicBezTo>
                  <a:close/>
                  <a:moveTo>
                    <a:pt x="236645" y="7063"/>
                  </a:moveTo>
                  <a:cubicBezTo>
                    <a:pt x="236697" y="7241"/>
                    <a:pt x="236750" y="7430"/>
                    <a:pt x="236802" y="7625"/>
                  </a:cubicBezTo>
                  <a:cubicBezTo>
                    <a:pt x="236879" y="7928"/>
                    <a:pt x="236966" y="8274"/>
                    <a:pt x="237050" y="8644"/>
                  </a:cubicBezTo>
                  <a:cubicBezTo>
                    <a:pt x="237043" y="8668"/>
                    <a:pt x="237032" y="8689"/>
                    <a:pt x="237018" y="8710"/>
                  </a:cubicBezTo>
                  <a:lnTo>
                    <a:pt x="236767" y="9003"/>
                  </a:lnTo>
                  <a:cubicBezTo>
                    <a:pt x="236715" y="8323"/>
                    <a:pt x="236676" y="7642"/>
                    <a:pt x="236645" y="7063"/>
                  </a:cubicBezTo>
                  <a:close/>
                  <a:moveTo>
                    <a:pt x="275938" y="7063"/>
                  </a:moveTo>
                  <a:cubicBezTo>
                    <a:pt x="275987" y="7241"/>
                    <a:pt x="276039" y="7423"/>
                    <a:pt x="276092" y="7625"/>
                  </a:cubicBezTo>
                  <a:cubicBezTo>
                    <a:pt x="276172" y="7928"/>
                    <a:pt x="276255" y="8274"/>
                    <a:pt x="276343" y="8644"/>
                  </a:cubicBezTo>
                  <a:cubicBezTo>
                    <a:pt x="276332" y="8664"/>
                    <a:pt x="276322" y="8689"/>
                    <a:pt x="276311" y="8710"/>
                  </a:cubicBezTo>
                  <a:cubicBezTo>
                    <a:pt x="276231" y="8800"/>
                    <a:pt x="276144" y="8898"/>
                    <a:pt x="276060" y="9003"/>
                  </a:cubicBezTo>
                  <a:cubicBezTo>
                    <a:pt x="276008" y="8323"/>
                    <a:pt x="275962" y="7639"/>
                    <a:pt x="275938" y="7063"/>
                  </a:cubicBezTo>
                  <a:close/>
                  <a:moveTo>
                    <a:pt x="5229" y="8825"/>
                  </a:moveTo>
                  <a:lnTo>
                    <a:pt x="5302" y="8916"/>
                  </a:lnTo>
                  <a:cubicBezTo>
                    <a:pt x="5298" y="8975"/>
                    <a:pt x="5298" y="9034"/>
                    <a:pt x="5291" y="9093"/>
                  </a:cubicBezTo>
                  <a:lnTo>
                    <a:pt x="5229" y="8825"/>
                  </a:lnTo>
                  <a:close/>
                  <a:moveTo>
                    <a:pt x="16502" y="7946"/>
                  </a:moveTo>
                  <a:cubicBezTo>
                    <a:pt x="16624" y="8152"/>
                    <a:pt x="16743" y="8361"/>
                    <a:pt x="16861" y="8577"/>
                  </a:cubicBezTo>
                  <a:cubicBezTo>
                    <a:pt x="16840" y="8741"/>
                    <a:pt x="16826" y="8916"/>
                    <a:pt x="16816" y="9093"/>
                  </a:cubicBezTo>
                  <a:cubicBezTo>
                    <a:pt x="16722" y="8675"/>
                    <a:pt x="16603" y="8302"/>
                    <a:pt x="16460" y="8044"/>
                  </a:cubicBezTo>
                  <a:lnTo>
                    <a:pt x="16502" y="7946"/>
                  </a:lnTo>
                  <a:close/>
                  <a:moveTo>
                    <a:pt x="44442" y="8821"/>
                  </a:moveTo>
                  <a:lnTo>
                    <a:pt x="44522" y="8916"/>
                  </a:lnTo>
                  <a:cubicBezTo>
                    <a:pt x="44515" y="8975"/>
                    <a:pt x="44511" y="9031"/>
                    <a:pt x="44511" y="9093"/>
                  </a:cubicBezTo>
                  <a:cubicBezTo>
                    <a:pt x="44490" y="9003"/>
                    <a:pt x="44469" y="8909"/>
                    <a:pt x="44442" y="8821"/>
                  </a:cubicBezTo>
                  <a:close/>
                  <a:moveTo>
                    <a:pt x="55722" y="7946"/>
                  </a:moveTo>
                  <a:cubicBezTo>
                    <a:pt x="55844" y="8152"/>
                    <a:pt x="55963" y="8361"/>
                    <a:pt x="56074" y="8577"/>
                  </a:cubicBezTo>
                  <a:cubicBezTo>
                    <a:pt x="56057" y="8741"/>
                    <a:pt x="56043" y="8916"/>
                    <a:pt x="56036" y="9093"/>
                  </a:cubicBezTo>
                  <a:cubicBezTo>
                    <a:pt x="55938" y="8675"/>
                    <a:pt x="55823" y="8298"/>
                    <a:pt x="55677" y="8044"/>
                  </a:cubicBezTo>
                  <a:cubicBezTo>
                    <a:pt x="55691" y="8009"/>
                    <a:pt x="55705" y="7977"/>
                    <a:pt x="55722" y="7946"/>
                  </a:cubicBezTo>
                  <a:close/>
                  <a:moveTo>
                    <a:pt x="83661" y="8821"/>
                  </a:moveTo>
                  <a:lnTo>
                    <a:pt x="83742" y="8916"/>
                  </a:lnTo>
                  <a:lnTo>
                    <a:pt x="83728" y="9093"/>
                  </a:lnTo>
                  <a:cubicBezTo>
                    <a:pt x="83710" y="9003"/>
                    <a:pt x="83682" y="8909"/>
                    <a:pt x="83661" y="8821"/>
                  </a:cubicBezTo>
                  <a:close/>
                  <a:moveTo>
                    <a:pt x="94938" y="7946"/>
                  </a:moveTo>
                  <a:cubicBezTo>
                    <a:pt x="95064" y="8152"/>
                    <a:pt x="95183" y="8361"/>
                    <a:pt x="95294" y="8577"/>
                  </a:cubicBezTo>
                  <a:cubicBezTo>
                    <a:pt x="95277" y="8741"/>
                    <a:pt x="95263" y="8916"/>
                    <a:pt x="95256" y="9093"/>
                  </a:cubicBezTo>
                  <a:cubicBezTo>
                    <a:pt x="95158" y="8675"/>
                    <a:pt x="95040" y="8298"/>
                    <a:pt x="94897" y="8044"/>
                  </a:cubicBezTo>
                  <a:lnTo>
                    <a:pt x="94938" y="7946"/>
                  </a:lnTo>
                  <a:close/>
                  <a:moveTo>
                    <a:pt x="134284" y="7946"/>
                  </a:moveTo>
                  <a:cubicBezTo>
                    <a:pt x="134406" y="8152"/>
                    <a:pt x="134528" y="8361"/>
                    <a:pt x="134640" y="8577"/>
                  </a:cubicBezTo>
                  <a:cubicBezTo>
                    <a:pt x="134619" y="8748"/>
                    <a:pt x="134605" y="8923"/>
                    <a:pt x="134601" y="9093"/>
                  </a:cubicBezTo>
                  <a:cubicBezTo>
                    <a:pt x="134500" y="8675"/>
                    <a:pt x="134382" y="8298"/>
                    <a:pt x="134242" y="8044"/>
                  </a:cubicBezTo>
                  <a:lnTo>
                    <a:pt x="134284" y="7946"/>
                  </a:lnTo>
                  <a:close/>
                  <a:moveTo>
                    <a:pt x="162220" y="8821"/>
                  </a:moveTo>
                  <a:lnTo>
                    <a:pt x="162300" y="8916"/>
                  </a:lnTo>
                  <a:cubicBezTo>
                    <a:pt x="162297" y="8975"/>
                    <a:pt x="162297" y="9038"/>
                    <a:pt x="162290" y="9093"/>
                  </a:cubicBezTo>
                  <a:cubicBezTo>
                    <a:pt x="162269" y="9003"/>
                    <a:pt x="162248" y="8909"/>
                    <a:pt x="162220" y="8821"/>
                  </a:cubicBezTo>
                  <a:close/>
                  <a:moveTo>
                    <a:pt x="173500" y="7946"/>
                  </a:moveTo>
                  <a:cubicBezTo>
                    <a:pt x="173622" y="8152"/>
                    <a:pt x="173741" y="8361"/>
                    <a:pt x="173853" y="8577"/>
                  </a:cubicBezTo>
                  <a:cubicBezTo>
                    <a:pt x="173835" y="8741"/>
                    <a:pt x="173825" y="8916"/>
                    <a:pt x="173814" y="9093"/>
                  </a:cubicBezTo>
                  <a:cubicBezTo>
                    <a:pt x="173720" y="8675"/>
                    <a:pt x="173601" y="8302"/>
                    <a:pt x="173458" y="8044"/>
                  </a:cubicBezTo>
                  <a:cubicBezTo>
                    <a:pt x="173469" y="8009"/>
                    <a:pt x="173486" y="7977"/>
                    <a:pt x="173500" y="7946"/>
                  </a:cubicBezTo>
                  <a:close/>
                  <a:moveTo>
                    <a:pt x="201440" y="8825"/>
                  </a:moveTo>
                  <a:lnTo>
                    <a:pt x="201520" y="8916"/>
                  </a:lnTo>
                  <a:cubicBezTo>
                    <a:pt x="201513" y="8975"/>
                    <a:pt x="201510" y="9034"/>
                    <a:pt x="201510" y="9093"/>
                  </a:cubicBezTo>
                  <a:cubicBezTo>
                    <a:pt x="201489" y="9003"/>
                    <a:pt x="201468" y="8912"/>
                    <a:pt x="201440" y="8825"/>
                  </a:cubicBezTo>
                  <a:close/>
                  <a:moveTo>
                    <a:pt x="212717" y="7946"/>
                  </a:moveTo>
                  <a:cubicBezTo>
                    <a:pt x="212842" y="8152"/>
                    <a:pt x="212961" y="8361"/>
                    <a:pt x="213072" y="8577"/>
                  </a:cubicBezTo>
                  <a:cubicBezTo>
                    <a:pt x="213055" y="8741"/>
                    <a:pt x="213041" y="8916"/>
                    <a:pt x="213034" y="9093"/>
                  </a:cubicBezTo>
                  <a:cubicBezTo>
                    <a:pt x="212936" y="8675"/>
                    <a:pt x="212821" y="8298"/>
                    <a:pt x="212675" y="8044"/>
                  </a:cubicBezTo>
                  <a:lnTo>
                    <a:pt x="212717" y="7946"/>
                  </a:lnTo>
                  <a:close/>
                  <a:moveTo>
                    <a:pt x="252010" y="7946"/>
                  </a:moveTo>
                  <a:cubicBezTo>
                    <a:pt x="252132" y="8152"/>
                    <a:pt x="252251" y="8361"/>
                    <a:pt x="252362" y="8577"/>
                  </a:cubicBezTo>
                  <a:cubicBezTo>
                    <a:pt x="252345" y="8741"/>
                    <a:pt x="252331" y="8916"/>
                    <a:pt x="252324" y="9093"/>
                  </a:cubicBezTo>
                  <a:cubicBezTo>
                    <a:pt x="252226" y="8675"/>
                    <a:pt x="252108" y="8302"/>
                    <a:pt x="251965" y="8044"/>
                  </a:cubicBezTo>
                  <a:lnTo>
                    <a:pt x="252010" y="7946"/>
                  </a:lnTo>
                  <a:close/>
                  <a:moveTo>
                    <a:pt x="24954" y="7105"/>
                  </a:moveTo>
                  <a:lnTo>
                    <a:pt x="25187" y="7416"/>
                  </a:lnTo>
                  <a:cubicBezTo>
                    <a:pt x="25268" y="7649"/>
                    <a:pt x="25355" y="7921"/>
                    <a:pt x="25446" y="8225"/>
                  </a:cubicBezTo>
                  <a:cubicBezTo>
                    <a:pt x="25418" y="8483"/>
                    <a:pt x="25397" y="8713"/>
                    <a:pt x="25383" y="8902"/>
                  </a:cubicBezTo>
                  <a:lnTo>
                    <a:pt x="25254" y="9097"/>
                  </a:lnTo>
                  <a:cubicBezTo>
                    <a:pt x="25135" y="8598"/>
                    <a:pt x="25034" y="7894"/>
                    <a:pt x="24954" y="7105"/>
                  </a:cubicBezTo>
                  <a:close/>
                  <a:moveTo>
                    <a:pt x="103387" y="7109"/>
                  </a:moveTo>
                  <a:lnTo>
                    <a:pt x="103387" y="7109"/>
                  </a:lnTo>
                  <a:cubicBezTo>
                    <a:pt x="103463" y="7206"/>
                    <a:pt x="103547" y="7311"/>
                    <a:pt x="103620" y="7416"/>
                  </a:cubicBezTo>
                  <a:cubicBezTo>
                    <a:pt x="103704" y="7656"/>
                    <a:pt x="103788" y="7921"/>
                    <a:pt x="103878" y="8225"/>
                  </a:cubicBezTo>
                  <a:cubicBezTo>
                    <a:pt x="103854" y="8483"/>
                    <a:pt x="103836" y="8713"/>
                    <a:pt x="103819" y="8902"/>
                  </a:cubicBezTo>
                  <a:lnTo>
                    <a:pt x="103686" y="9097"/>
                  </a:lnTo>
                  <a:cubicBezTo>
                    <a:pt x="103575" y="8598"/>
                    <a:pt x="103474" y="7894"/>
                    <a:pt x="103387" y="7109"/>
                  </a:cubicBezTo>
                  <a:close/>
                  <a:moveTo>
                    <a:pt x="142732" y="7105"/>
                  </a:moveTo>
                  <a:lnTo>
                    <a:pt x="142969" y="7416"/>
                  </a:lnTo>
                  <a:cubicBezTo>
                    <a:pt x="143046" y="7656"/>
                    <a:pt x="143133" y="7921"/>
                    <a:pt x="143224" y="8225"/>
                  </a:cubicBezTo>
                  <a:cubicBezTo>
                    <a:pt x="143199" y="8483"/>
                    <a:pt x="143178" y="8713"/>
                    <a:pt x="143165" y="8902"/>
                  </a:cubicBezTo>
                  <a:lnTo>
                    <a:pt x="143032" y="9097"/>
                  </a:lnTo>
                  <a:cubicBezTo>
                    <a:pt x="142920" y="8598"/>
                    <a:pt x="142819" y="7894"/>
                    <a:pt x="142732" y="7105"/>
                  </a:cubicBezTo>
                  <a:close/>
                  <a:moveTo>
                    <a:pt x="181948" y="7105"/>
                  </a:moveTo>
                  <a:lnTo>
                    <a:pt x="181948" y="7105"/>
                  </a:lnTo>
                  <a:cubicBezTo>
                    <a:pt x="182029" y="7206"/>
                    <a:pt x="182109" y="7311"/>
                    <a:pt x="182186" y="7416"/>
                  </a:cubicBezTo>
                  <a:cubicBezTo>
                    <a:pt x="182266" y="7656"/>
                    <a:pt x="182353" y="7921"/>
                    <a:pt x="182440" y="8225"/>
                  </a:cubicBezTo>
                  <a:cubicBezTo>
                    <a:pt x="182419" y="8483"/>
                    <a:pt x="182395" y="8713"/>
                    <a:pt x="182384" y="8902"/>
                  </a:cubicBezTo>
                  <a:cubicBezTo>
                    <a:pt x="182339" y="8968"/>
                    <a:pt x="182290" y="9034"/>
                    <a:pt x="182252" y="9097"/>
                  </a:cubicBezTo>
                  <a:cubicBezTo>
                    <a:pt x="182133" y="8598"/>
                    <a:pt x="182036" y="7894"/>
                    <a:pt x="181948" y="7105"/>
                  </a:cubicBezTo>
                  <a:close/>
                  <a:moveTo>
                    <a:pt x="221165" y="7105"/>
                  </a:moveTo>
                  <a:cubicBezTo>
                    <a:pt x="221249" y="7206"/>
                    <a:pt x="221329" y="7311"/>
                    <a:pt x="221402" y="7416"/>
                  </a:cubicBezTo>
                  <a:cubicBezTo>
                    <a:pt x="221486" y="7649"/>
                    <a:pt x="221566" y="7921"/>
                    <a:pt x="221660" y="8221"/>
                  </a:cubicBezTo>
                  <a:cubicBezTo>
                    <a:pt x="221632" y="8483"/>
                    <a:pt x="221615" y="8713"/>
                    <a:pt x="221597" y="8902"/>
                  </a:cubicBezTo>
                  <a:lnTo>
                    <a:pt x="221468" y="9097"/>
                  </a:lnTo>
                  <a:cubicBezTo>
                    <a:pt x="221353" y="8598"/>
                    <a:pt x="221252" y="7894"/>
                    <a:pt x="221165" y="7105"/>
                  </a:cubicBezTo>
                  <a:close/>
                  <a:moveTo>
                    <a:pt x="260458" y="7109"/>
                  </a:moveTo>
                  <a:cubicBezTo>
                    <a:pt x="260538" y="7206"/>
                    <a:pt x="260615" y="7311"/>
                    <a:pt x="260695" y="7416"/>
                  </a:cubicBezTo>
                  <a:cubicBezTo>
                    <a:pt x="260772" y="7656"/>
                    <a:pt x="260859" y="7921"/>
                    <a:pt x="260946" y="8225"/>
                  </a:cubicBezTo>
                  <a:cubicBezTo>
                    <a:pt x="260925" y="8483"/>
                    <a:pt x="260904" y="8713"/>
                    <a:pt x="260891" y="8902"/>
                  </a:cubicBezTo>
                  <a:lnTo>
                    <a:pt x="260761" y="9097"/>
                  </a:lnTo>
                  <a:cubicBezTo>
                    <a:pt x="260643" y="8598"/>
                    <a:pt x="260542" y="7894"/>
                    <a:pt x="260458" y="7109"/>
                  </a:cubicBezTo>
                  <a:close/>
                  <a:moveTo>
                    <a:pt x="64167" y="7105"/>
                  </a:moveTo>
                  <a:lnTo>
                    <a:pt x="64167" y="7105"/>
                  </a:lnTo>
                  <a:cubicBezTo>
                    <a:pt x="64250" y="7206"/>
                    <a:pt x="64327" y="7311"/>
                    <a:pt x="64407" y="7416"/>
                  </a:cubicBezTo>
                  <a:cubicBezTo>
                    <a:pt x="64488" y="7649"/>
                    <a:pt x="64575" y="7921"/>
                    <a:pt x="64658" y="8221"/>
                  </a:cubicBezTo>
                  <a:cubicBezTo>
                    <a:pt x="64634" y="8483"/>
                    <a:pt x="64617" y="8713"/>
                    <a:pt x="64603" y="8902"/>
                  </a:cubicBezTo>
                  <a:cubicBezTo>
                    <a:pt x="64557" y="8964"/>
                    <a:pt x="64512" y="9034"/>
                    <a:pt x="64474" y="9104"/>
                  </a:cubicBezTo>
                  <a:cubicBezTo>
                    <a:pt x="64355" y="8598"/>
                    <a:pt x="64254" y="7894"/>
                    <a:pt x="64167" y="7105"/>
                  </a:cubicBezTo>
                  <a:close/>
                  <a:moveTo>
                    <a:pt x="22543" y="7799"/>
                  </a:moveTo>
                  <a:cubicBezTo>
                    <a:pt x="22512" y="8249"/>
                    <a:pt x="22477" y="8713"/>
                    <a:pt x="22439" y="9174"/>
                  </a:cubicBezTo>
                  <a:cubicBezTo>
                    <a:pt x="22373" y="9010"/>
                    <a:pt x="22306" y="8853"/>
                    <a:pt x="22236" y="8696"/>
                  </a:cubicBezTo>
                  <a:cubicBezTo>
                    <a:pt x="22338" y="8382"/>
                    <a:pt x="22442" y="8082"/>
                    <a:pt x="22543" y="7799"/>
                  </a:cubicBezTo>
                  <a:close/>
                  <a:moveTo>
                    <a:pt x="61760" y="7799"/>
                  </a:moveTo>
                  <a:cubicBezTo>
                    <a:pt x="61732" y="8249"/>
                    <a:pt x="61697" y="8713"/>
                    <a:pt x="61655" y="9174"/>
                  </a:cubicBezTo>
                  <a:cubicBezTo>
                    <a:pt x="61592" y="9010"/>
                    <a:pt x="61523" y="8853"/>
                    <a:pt x="61453" y="8696"/>
                  </a:cubicBezTo>
                  <a:cubicBezTo>
                    <a:pt x="61558" y="8382"/>
                    <a:pt x="61655" y="8082"/>
                    <a:pt x="61760" y="7799"/>
                  </a:cubicBezTo>
                  <a:close/>
                  <a:moveTo>
                    <a:pt x="100976" y="7799"/>
                  </a:moveTo>
                  <a:cubicBezTo>
                    <a:pt x="100948" y="8249"/>
                    <a:pt x="100913" y="8713"/>
                    <a:pt x="100875" y="9174"/>
                  </a:cubicBezTo>
                  <a:cubicBezTo>
                    <a:pt x="100809" y="9010"/>
                    <a:pt x="100739" y="8853"/>
                    <a:pt x="100669" y="8696"/>
                  </a:cubicBezTo>
                  <a:cubicBezTo>
                    <a:pt x="100774" y="8382"/>
                    <a:pt x="100875" y="8082"/>
                    <a:pt x="100976" y="7799"/>
                  </a:cubicBezTo>
                  <a:close/>
                  <a:moveTo>
                    <a:pt x="140322" y="7799"/>
                  </a:moveTo>
                  <a:lnTo>
                    <a:pt x="140322" y="7799"/>
                  </a:lnTo>
                  <a:cubicBezTo>
                    <a:pt x="140290" y="8249"/>
                    <a:pt x="140259" y="8713"/>
                    <a:pt x="140221" y="9174"/>
                  </a:cubicBezTo>
                  <a:cubicBezTo>
                    <a:pt x="140154" y="9010"/>
                    <a:pt x="140085" y="8853"/>
                    <a:pt x="140015" y="8696"/>
                  </a:cubicBezTo>
                  <a:cubicBezTo>
                    <a:pt x="140116" y="8382"/>
                    <a:pt x="140221" y="8082"/>
                    <a:pt x="140322" y="7799"/>
                  </a:cubicBezTo>
                  <a:close/>
                  <a:moveTo>
                    <a:pt x="179538" y="7799"/>
                  </a:moveTo>
                  <a:lnTo>
                    <a:pt x="179538" y="7799"/>
                  </a:lnTo>
                  <a:cubicBezTo>
                    <a:pt x="179510" y="8249"/>
                    <a:pt x="179475" y="8713"/>
                    <a:pt x="179434" y="9174"/>
                  </a:cubicBezTo>
                  <a:cubicBezTo>
                    <a:pt x="179371" y="9010"/>
                    <a:pt x="179304" y="8853"/>
                    <a:pt x="179235" y="8696"/>
                  </a:cubicBezTo>
                  <a:cubicBezTo>
                    <a:pt x="179336" y="8382"/>
                    <a:pt x="179434" y="8082"/>
                    <a:pt x="179538" y="7799"/>
                  </a:cubicBezTo>
                  <a:close/>
                  <a:moveTo>
                    <a:pt x="218758" y="7799"/>
                  </a:moveTo>
                  <a:lnTo>
                    <a:pt x="218758" y="7799"/>
                  </a:lnTo>
                  <a:cubicBezTo>
                    <a:pt x="218730" y="8249"/>
                    <a:pt x="218695" y="8713"/>
                    <a:pt x="218653" y="9174"/>
                  </a:cubicBezTo>
                  <a:cubicBezTo>
                    <a:pt x="218587" y="9010"/>
                    <a:pt x="218517" y="8853"/>
                    <a:pt x="218451" y="8696"/>
                  </a:cubicBezTo>
                  <a:cubicBezTo>
                    <a:pt x="218552" y="8382"/>
                    <a:pt x="218653" y="8082"/>
                    <a:pt x="218758" y="7799"/>
                  </a:cubicBezTo>
                  <a:close/>
                  <a:moveTo>
                    <a:pt x="258048" y="7799"/>
                  </a:moveTo>
                  <a:lnTo>
                    <a:pt x="258048" y="7799"/>
                  </a:lnTo>
                  <a:cubicBezTo>
                    <a:pt x="258016" y="8249"/>
                    <a:pt x="257981" y="8713"/>
                    <a:pt x="257943" y="9174"/>
                  </a:cubicBezTo>
                  <a:cubicBezTo>
                    <a:pt x="257877" y="9010"/>
                    <a:pt x="257814" y="8853"/>
                    <a:pt x="257744" y="8696"/>
                  </a:cubicBezTo>
                  <a:cubicBezTo>
                    <a:pt x="257842" y="8382"/>
                    <a:pt x="257947" y="8082"/>
                    <a:pt x="258048" y="7799"/>
                  </a:cubicBezTo>
                  <a:close/>
                  <a:moveTo>
                    <a:pt x="9910" y="8560"/>
                  </a:moveTo>
                  <a:cubicBezTo>
                    <a:pt x="10021" y="8675"/>
                    <a:pt x="10129" y="8797"/>
                    <a:pt x="10234" y="8926"/>
                  </a:cubicBezTo>
                  <a:cubicBezTo>
                    <a:pt x="10190" y="8901"/>
                    <a:pt x="10141" y="8888"/>
                    <a:pt x="10092" y="8888"/>
                  </a:cubicBezTo>
                  <a:cubicBezTo>
                    <a:pt x="10059" y="8888"/>
                    <a:pt x="10025" y="8894"/>
                    <a:pt x="9993" y="8905"/>
                  </a:cubicBezTo>
                  <a:cubicBezTo>
                    <a:pt x="9993" y="8905"/>
                    <a:pt x="10067" y="8971"/>
                    <a:pt x="10164" y="9209"/>
                  </a:cubicBezTo>
                  <a:lnTo>
                    <a:pt x="10126" y="9282"/>
                  </a:lnTo>
                  <a:cubicBezTo>
                    <a:pt x="10039" y="9097"/>
                    <a:pt x="9951" y="8916"/>
                    <a:pt x="9857" y="8734"/>
                  </a:cubicBezTo>
                  <a:lnTo>
                    <a:pt x="9910" y="8560"/>
                  </a:lnTo>
                  <a:close/>
                  <a:moveTo>
                    <a:pt x="49126" y="8560"/>
                  </a:moveTo>
                  <a:cubicBezTo>
                    <a:pt x="49241" y="8678"/>
                    <a:pt x="49346" y="8800"/>
                    <a:pt x="49447" y="8926"/>
                  </a:cubicBezTo>
                  <a:cubicBezTo>
                    <a:pt x="49403" y="8901"/>
                    <a:pt x="49354" y="8888"/>
                    <a:pt x="49305" y="8888"/>
                  </a:cubicBezTo>
                  <a:cubicBezTo>
                    <a:pt x="49273" y="8888"/>
                    <a:pt x="49240" y="8894"/>
                    <a:pt x="49210" y="8905"/>
                  </a:cubicBezTo>
                  <a:cubicBezTo>
                    <a:pt x="49210" y="8905"/>
                    <a:pt x="49286" y="8971"/>
                    <a:pt x="49377" y="9209"/>
                  </a:cubicBezTo>
                  <a:lnTo>
                    <a:pt x="49339" y="9282"/>
                  </a:lnTo>
                  <a:cubicBezTo>
                    <a:pt x="49255" y="9097"/>
                    <a:pt x="49168" y="8916"/>
                    <a:pt x="49077" y="8734"/>
                  </a:cubicBezTo>
                  <a:cubicBezTo>
                    <a:pt x="49095" y="8675"/>
                    <a:pt x="49112" y="8619"/>
                    <a:pt x="49126" y="8560"/>
                  </a:cubicBezTo>
                  <a:close/>
                  <a:moveTo>
                    <a:pt x="88346" y="8560"/>
                  </a:moveTo>
                  <a:cubicBezTo>
                    <a:pt x="88458" y="8678"/>
                    <a:pt x="88566" y="8800"/>
                    <a:pt x="88667" y="8926"/>
                  </a:cubicBezTo>
                  <a:cubicBezTo>
                    <a:pt x="88623" y="8901"/>
                    <a:pt x="88574" y="8888"/>
                    <a:pt x="88524" y="8888"/>
                  </a:cubicBezTo>
                  <a:cubicBezTo>
                    <a:pt x="88491" y="8888"/>
                    <a:pt x="88458" y="8894"/>
                    <a:pt x="88426" y="8905"/>
                  </a:cubicBezTo>
                  <a:cubicBezTo>
                    <a:pt x="88426" y="8905"/>
                    <a:pt x="88503" y="8971"/>
                    <a:pt x="88597" y="9209"/>
                  </a:cubicBezTo>
                  <a:lnTo>
                    <a:pt x="88559" y="9282"/>
                  </a:lnTo>
                  <a:cubicBezTo>
                    <a:pt x="88475" y="9097"/>
                    <a:pt x="88388" y="8916"/>
                    <a:pt x="88294" y="8734"/>
                  </a:cubicBezTo>
                  <a:lnTo>
                    <a:pt x="88346" y="8560"/>
                  </a:lnTo>
                  <a:close/>
                  <a:moveTo>
                    <a:pt x="127691" y="8560"/>
                  </a:moveTo>
                  <a:cubicBezTo>
                    <a:pt x="127800" y="8675"/>
                    <a:pt x="127908" y="8797"/>
                    <a:pt x="128012" y="8926"/>
                  </a:cubicBezTo>
                  <a:cubicBezTo>
                    <a:pt x="127968" y="8901"/>
                    <a:pt x="127919" y="8888"/>
                    <a:pt x="127870" y="8888"/>
                  </a:cubicBezTo>
                  <a:cubicBezTo>
                    <a:pt x="127837" y="8888"/>
                    <a:pt x="127804" y="8894"/>
                    <a:pt x="127772" y="8905"/>
                  </a:cubicBezTo>
                  <a:cubicBezTo>
                    <a:pt x="127772" y="8905"/>
                    <a:pt x="127848" y="8971"/>
                    <a:pt x="127943" y="9209"/>
                  </a:cubicBezTo>
                  <a:lnTo>
                    <a:pt x="127904" y="9282"/>
                  </a:lnTo>
                  <a:cubicBezTo>
                    <a:pt x="127817" y="9097"/>
                    <a:pt x="127730" y="8916"/>
                    <a:pt x="127639" y="8734"/>
                  </a:cubicBezTo>
                  <a:lnTo>
                    <a:pt x="127691" y="8560"/>
                  </a:lnTo>
                  <a:close/>
                  <a:moveTo>
                    <a:pt x="166908" y="8560"/>
                  </a:moveTo>
                  <a:cubicBezTo>
                    <a:pt x="167019" y="8675"/>
                    <a:pt x="167124" y="8797"/>
                    <a:pt x="167229" y="8926"/>
                  </a:cubicBezTo>
                  <a:cubicBezTo>
                    <a:pt x="167184" y="8902"/>
                    <a:pt x="167133" y="8889"/>
                    <a:pt x="167083" y="8889"/>
                  </a:cubicBezTo>
                  <a:cubicBezTo>
                    <a:pt x="167052" y="8889"/>
                    <a:pt x="167021" y="8894"/>
                    <a:pt x="166992" y="8905"/>
                  </a:cubicBezTo>
                  <a:cubicBezTo>
                    <a:pt x="166992" y="8905"/>
                    <a:pt x="167065" y="8971"/>
                    <a:pt x="167159" y="9209"/>
                  </a:cubicBezTo>
                  <a:lnTo>
                    <a:pt x="167117" y="9282"/>
                  </a:lnTo>
                  <a:cubicBezTo>
                    <a:pt x="167037" y="9097"/>
                    <a:pt x="166950" y="8916"/>
                    <a:pt x="166856" y="8734"/>
                  </a:cubicBezTo>
                  <a:lnTo>
                    <a:pt x="166908" y="8560"/>
                  </a:lnTo>
                  <a:close/>
                  <a:moveTo>
                    <a:pt x="206124" y="8560"/>
                  </a:moveTo>
                  <a:cubicBezTo>
                    <a:pt x="206239" y="8678"/>
                    <a:pt x="206344" y="8800"/>
                    <a:pt x="206445" y="8926"/>
                  </a:cubicBezTo>
                  <a:cubicBezTo>
                    <a:pt x="206401" y="8901"/>
                    <a:pt x="206352" y="8888"/>
                    <a:pt x="206303" y="8888"/>
                  </a:cubicBezTo>
                  <a:cubicBezTo>
                    <a:pt x="206270" y="8888"/>
                    <a:pt x="206237" y="8894"/>
                    <a:pt x="206204" y="8905"/>
                  </a:cubicBezTo>
                  <a:cubicBezTo>
                    <a:pt x="206204" y="8905"/>
                    <a:pt x="206285" y="8971"/>
                    <a:pt x="206375" y="9209"/>
                  </a:cubicBezTo>
                  <a:lnTo>
                    <a:pt x="206337" y="9282"/>
                  </a:lnTo>
                  <a:cubicBezTo>
                    <a:pt x="206253" y="9097"/>
                    <a:pt x="206166" y="8916"/>
                    <a:pt x="206072" y="8734"/>
                  </a:cubicBezTo>
                  <a:lnTo>
                    <a:pt x="206124" y="8560"/>
                  </a:lnTo>
                  <a:close/>
                  <a:moveTo>
                    <a:pt x="245417" y="8560"/>
                  </a:moveTo>
                  <a:cubicBezTo>
                    <a:pt x="245529" y="8678"/>
                    <a:pt x="245637" y="8800"/>
                    <a:pt x="245735" y="8926"/>
                  </a:cubicBezTo>
                  <a:cubicBezTo>
                    <a:pt x="245692" y="8902"/>
                    <a:pt x="245642" y="8889"/>
                    <a:pt x="245593" y="8889"/>
                  </a:cubicBezTo>
                  <a:cubicBezTo>
                    <a:pt x="245562" y="8889"/>
                    <a:pt x="245531" y="8894"/>
                    <a:pt x="245501" y="8905"/>
                  </a:cubicBezTo>
                  <a:cubicBezTo>
                    <a:pt x="245501" y="8905"/>
                    <a:pt x="245574" y="8971"/>
                    <a:pt x="245665" y="9209"/>
                  </a:cubicBezTo>
                  <a:cubicBezTo>
                    <a:pt x="245651" y="9230"/>
                    <a:pt x="245641" y="9254"/>
                    <a:pt x="245630" y="9282"/>
                  </a:cubicBezTo>
                  <a:cubicBezTo>
                    <a:pt x="245543" y="9097"/>
                    <a:pt x="245456" y="8916"/>
                    <a:pt x="245365" y="8734"/>
                  </a:cubicBezTo>
                  <a:lnTo>
                    <a:pt x="245417" y="8560"/>
                  </a:lnTo>
                  <a:close/>
                  <a:moveTo>
                    <a:pt x="147654" y="7737"/>
                  </a:moveTo>
                  <a:cubicBezTo>
                    <a:pt x="147650" y="7796"/>
                    <a:pt x="147650" y="7852"/>
                    <a:pt x="147647" y="7911"/>
                  </a:cubicBezTo>
                  <a:cubicBezTo>
                    <a:pt x="147458" y="8351"/>
                    <a:pt x="147280" y="8828"/>
                    <a:pt x="147110" y="9327"/>
                  </a:cubicBezTo>
                  <a:cubicBezTo>
                    <a:pt x="147099" y="9135"/>
                    <a:pt x="147092" y="8989"/>
                    <a:pt x="147092" y="8902"/>
                  </a:cubicBezTo>
                  <a:cubicBezTo>
                    <a:pt x="147389" y="8089"/>
                    <a:pt x="147584" y="7810"/>
                    <a:pt x="147654" y="7737"/>
                  </a:cubicBezTo>
                  <a:close/>
                  <a:moveTo>
                    <a:pt x="186870" y="7737"/>
                  </a:moveTo>
                  <a:cubicBezTo>
                    <a:pt x="186870" y="7796"/>
                    <a:pt x="186867" y="7852"/>
                    <a:pt x="186863" y="7911"/>
                  </a:cubicBezTo>
                  <a:cubicBezTo>
                    <a:pt x="186671" y="8351"/>
                    <a:pt x="186493" y="8828"/>
                    <a:pt x="186322" y="9327"/>
                  </a:cubicBezTo>
                  <a:cubicBezTo>
                    <a:pt x="186315" y="9135"/>
                    <a:pt x="186312" y="8989"/>
                    <a:pt x="186305" y="8902"/>
                  </a:cubicBezTo>
                  <a:cubicBezTo>
                    <a:pt x="186608" y="8089"/>
                    <a:pt x="186804" y="7810"/>
                    <a:pt x="186870" y="7737"/>
                  </a:cubicBezTo>
                  <a:close/>
                  <a:moveTo>
                    <a:pt x="226087" y="7737"/>
                  </a:moveTo>
                  <a:cubicBezTo>
                    <a:pt x="226087" y="7796"/>
                    <a:pt x="226083" y="7852"/>
                    <a:pt x="226080" y="7911"/>
                  </a:cubicBezTo>
                  <a:cubicBezTo>
                    <a:pt x="225891" y="8351"/>
                    <a:pt x="225713" y="8828"/>
                    <a:pt x="225542" y="9327"/>
                  </a:cubicBezTo>
                  <a:cubicBezTo>
                    <a:pt x="225535" y="9135"/>
                    <a:pt x="225528" y="8989"/>
                    <a:pt x="225525" y="8902"/>
                  </a:cubicBezTo>
                  <a:cubicBezTo>
                    <a:pt x="225821" y="8089"/>
                    <a:pt x="226024" y="7810"/>
                    <a:pt x="226087" y="7737"/>
                  </a:cubicBezTo>
                  <a:close/>
                  <a:moveTo>
                    <a:pt x="29875" y="7737"/>
                  </a:moveTo>
                  <a:lnTo>
                    <a:pt x="29875" y="7737"/>
                  </a:lnTo>
                  <a:cubicBezTo>
                    <a:pt x="29872" y="7796"/>
                    <a:pt x="29868" y="7852"/>
                    <a:pt x="29868" y="7911"/>
                  </a:cubicBezTo>
                  <a:cubicBezTo>
                    <a:pt x="29680" y="8354"/>
                    <a:pt x="29502" y="8828"/>
                    <a:pt x="29331" y="9331"/>
                  </a:cubicBezTo>
                  <a:cubicBezTo>
                    <a:pt x="29321" y="9139"/>
                    <a:pt x="29314" y="8989"/>
                    <a:pt x="29314" y="8902"/>
                  </a:cubicBezTo>
                  <a:cubicBezTo>
                    <a:pt x="29610" y="8092"/>
                    <a:pt x="29806" y="7813"/>
                    <a:pt x="29875" y="7737"/>
                  </a:cubicBezTo>
                  <a:close/>
                  <a:moveTo>
                    <a:pt x="29492" y="6669"/>
                  </a:moveTo>
                  <a:cubicBezTo>
                    <a:pt x="29593" y="6868"/>
                    <a:pt x="29690" y="7067"/>
                    <a:pt x="29781" y="7273"/>
                  </a:cubicBezTo>
                  <a:lnTo>
                    <a:pt x="29739" y="7280"/>
                  </a:lnTo>
                  <a:cubicBezTo>
                    <a:pt x="29739" y="7280"/>
                    <a:pt x="29802" y="7332"/>
                    <a:pt x="29886" y="7510"/>
                  </a:cubicBezTo>
                  <a:cubicBezTo>
                    <a:pt x="29879" y="7580"/>
                    <a:pt x="29875" y="7656"/>
                    <a:pt x="29875" y="7733"/>
                  </a:cubicBezTo>
                  <a:cubicBezTo>
                    <a:pt x="29760" y="7848"/>
                    <a:pt x="29282" y="8364"/>
                    <a:pt x="28773" y="9393"/>
                  </a:cubicBezTo>
                  <a:lnTo>
                    <a:pt x="28707" y="9250"/>
                  </a:lnTo>
                  <a:cubicBezTo>
                    <a:pt x="28955" y="8295"/>
                    <a:pt x="29227" y="7433"/>
                    <a:pt x="29492" y="6669"/>
                  </a:cubicBezTo>
                  <a:close/>
                  <a:moveTo>
                    <a:pt x="68712" y="6669"/>
                  </a:moveTo>
                  <a:cubicBezTo>
                    <a:pt x="68806" y="6865"/>
                    <a:pt x="68907" y="7067"/>
                    <a:pt x="68998" y="7269"/>
                  </a:cubicBezTo>
                  <a:lnTo>
                    <a:pt x="68956" y="7280"/>
                  </a:lnTo>
                  <a:cubicBezTo>
                    <a:pt x="68956" y="7280"/>
                    <a:pt x="69015" y="7332"/>
                    <a:pt x="69102" y="7510"/>
                  </a:cubicBezTo>
                  <a:cubicBezTo>
                    <a:pt x="69099" y="7580"/>
                    <a:pt x="69092" y="7653"/>
                    <a:pt x="69092" y="7733"/>
                  </a:cubicBezTo>
                  <a:cubicBezTo>
                    <a:pt x="69092" y="7733"/>
                    <a:pt x="69092" y="7733"/>
                    <a:pt x="69092" y="7733"/>
                  </a:cubicBezTo>
                  <a:lnTo>
                    <a:pt x="69092" y="7733"/>
                  </a:lnTo>
                  <a:cubicBezTo>
                    <a:pt x="69092" y="7796"/>
                    <a:pt x="69085" y="7852"/>
                    <a:pt x="69081" y="7911"/>
                  </a:cubicBezTo>
                  <a:cubicBezTo>
                    <a:pt x="68893" y="8351"/>
                    <a:pt x="68715" y="8828"/>
                    <a:pt x="68544" y="9327"/>
                  </a:cubicBezTo>
                  <a:cubicBezTo>
                    <a:pt x="68537" y="9135"/>
                    <a:pt x="68534" y="8989"/>
                    <a:pt x="68527" y="8902"/>
                  </a:cubicBezTo>
                  <a:cubicBezTo>
                    <a:pt x="68830" y="8089"/>
                    <a:pt x="69026" y="7810"/>
                    <a:pt x="69092" y="7733"/>
                  </a:cubicBezTo>
                  <a:lnTo>
                    <a:pt x="69092" y="7733"/>
                  </a:lnTo>
                  <a:cubicBezTo>
                    <a:pt x="68980" y="7845"/>
                    <a:pt x="68502" y="8364"/>
                    <a:pt x="67993" y="9393"/>
                  </a:cubicBezTo>
                  <a:cubicBezTo>
                    <a:pt x="67969" y="9345"/>
                    <a:pt x="67948" y="9299"/>
                    <a:pt x="67923" y="9250"/>
                  </a:cubicBezTo>
                  <a:cubicBezTo>
                    <a:pt x="68174" y="8295"/>
                    <a:pt x="68446" y="7433"/>
                    <a:pt x="68712" y="6669"/>
                  </a:cubicBezTo>
                  <a:close/>
                  <a:moveTo>
                    <a:pt x="107925" y="6669"/>
                  </a:moveTo>
                  <a:cubicBezTo>
                    <a:pt x="108026" y="6865"/>
                    <a:pt x="108123" y="7067"/>
                    <a:pt x="108218" y="7269"/>
                  </a:cubicBezTo>
                  <a:lnTo>
                    <a:pt x="108176" y="7280"/>
                  </a:lnTo>
                  <a:cubicBezTo>
                    <a:pt x="108176" y="7280"/>
                    <a:pt x="108235" y="7332"/>
                    <a:pt x="108319" y="7510"/>
                  </a:cubicBezTo>
                  <a:cubicBezTo>
                    <a:pt x="108319" y="7580"/>
                    <a:pt x="108315" y="7653"/>
                    <a:pt x="108308" y="7733"/>
                  </a:cubicBezTo>
                  <a:cubicBezTo>
                    <a:pt x="108308" y="7733"/>
                    <a:pt x="108308" y="7733"/>
                    <a:pt x="108308" y="7733"/>
                  </a:cubicBezTo>
                  <a:lnTo>
                    <a:pt x="108308" y="7733"/>
                  </a:lnTo>
                  <a:cubicBezTo>
                    <a:pt x="108305" y="7796"/>
                    <a:pt x="108305" y="7852"/>
                    <a:pt x="108301" y="7911"/>
                  </a:cubicBezTo>
                  <a:cubicBezTo>
                    <a:pt x="108113" y="8351"/>
                    <a:pt x="107935" y="8828"/>
                    <a:pt x="107764" y="9327"/>
                  </a:cubicBezTo>
                  <a:cubicBezTo>
                    <a:pt x="107754" y="9135"/>
                    <a:pt x="107750" y="8989"/>
                    <a:pt x="107747" y="8902"/>
                  </a:cubicBezTo>
                  <a:cubicBezTo>
                    <a:pt x="108043" y="8089"/>
                    <a:pt x="108242" y="7810"/>
                    <a:pt x="108308" y="7733"/>
                  </a:cubicBezTo>
                  <a:lnTo>
                    <a:pt x="108308" y="7733"/>
                  </a:lnTo>
                  <a:cubicBezTo>
                    <a:pt x="108200" y="7845"/>
                    <a:pt x="107715" y="8364"/>
                    <a:pt x="107209" y="9393"/>
                  </a:cubicBezTo>
                  <a:cubicBezTo>
                    <a:pt x="107189" y="9341"/>
                    <a:pt x="107164" y="9299"/>
                    <a:pt x="107140" y="9250"/>
                  </a:cubicBezTo>
                  <a:cubicBezTo>
                    <a:pt x="107391" y="8295"/>
                    <a:pt x="107659" y="7433"/>
                    <a:pt x="107925" y="6669"/>
                  </a:cubicBezTo>
                  <a:close/>
                  <a:moveTo>
                    <a:pt x="147270" y="6669"/>
                  </a:moveTo>
                  <a:cubicBezTo>
                    <a:pt x="147371" y="6865"/>
                    <a:pt x="147469" y="7067"/>
                    <a:pt x="147563" y="7269"/>
                  </a:cubicBezTo>
                  <a:lnTo>
                    <a:pt x="147518" y="7280"/>
                  </a:lnTo>
                  <a:cubicBezTo>
                    <a:pt x="147518" y="7280"/>
                    <a:pt x="147580" y="7332"/>
                    <a:pt x="147664" y="7510"/>
                  </a:cubicBezTo>
                  <a:cubicBezTo>
                    <a:pt x="147661" y="7580"/>
                    <a:pt x="147661" y="7653"/>
                    <a:pt x="147654" y="7733"/>
                  </a:cubicBezTo>
                  <a:cubicBezTo>
                    <a:pt x="147542" y="7845"/>
                    <a:pt x="147061" y="8364"/>
                    <a:pt x="146551" y="9393"/>
                  </a:cubicBezTo>
                  <a:lnTo>
                    <a:pt x="146485" y="9250"/>
                  </a:lnTo>
                  <a:cubicBezTo>
                    <a:pt x="146733" y="8295"/>
                    <a:pt x="147005" y="7433"/>
                    <a:pt x="147270" y="6669"/>
                  </a:cubicBezTo>
                  <a:close/>
                  <a:moveTo>
                    <a:pt x="186490" y="6669"/>
                  </a:moveTo>
                  <a:cubicBezTo>
                    <a:pt x="186591" y="6868"/>
                    <a:pt x="186689" y="7067"/>
                    <a:pt x="186779" y="7269"/>
                  </a:cubicBezTo>
                  <a:lnTo>
                    <a:pt x="186738" y="7280"/>
                  </a:lnTo>
                  <a:cubicBezTo>
                    <a:pt x="186738" y="7280"/>
                    <a:pt x="186800" y="7332"/>
                    <a:pt x="186884" y="7510"/>
                  </a:cubicBezTo>
                  <a:lnTo>
                    <a:pt x="186870" y="7733"/>
                  </a:lnTo>
                  <a:cubicBezTo>
                    <a:pt x="186762" y="7845"/>
                    <a:pt x="186281" y="8364"/>
                    <a:pt x="185771" y="9393"/>
                  </a:cubicBezTo>
                  <a:cubicBezTo>
                    <a:pt x="185750" y="9345"/>
                    <a:pt x="185726" y="9299"/>
                    <a:pt x="185702" y="9250"/>
                  </a:cubicBezTo>
                  <a:cubicBezTo>
                    <a:pt x="185953" y="8295"/>
                    <a:pt x="186225" y="7433"/>
                    <a:pt x="186490" y="6669"/>
                  </a:cubicBezTo>
                  <a:close/>
                  <a:moveTo>
                    <a:pt x="225703" y="6669"/>
                  </a:moveTo>
                  <a:cubicBezTo>
                    <a:pt x="225804" y="6865"/>
                    <a:pt x="225902" y="7067"/>
                    <a:pt x="225996" y="7269"/>
                  </a:cubicBezTo>
                  <a:lnTo>
                    <a:pt x="225954" y="7280"/>
                  </a:lnTo>
                  <a:cubicBezTo>
                    <a:pt x="225954" y="7280"/>
                    <a:pt x="226013" y="7332"/>
                    <a:pt x="226097" y="7510"/>
                  </a:cubicBezTo>
                  <a:cubicBezTo>
                    <a:pt x="226097" y="7580"/>
                    <a:pt x="226093" y="7653"/>
                    <a:pt x="226087" y="7733"/>
                  </a:cubicBezTo>
                  <a:cubicBezTo>
                    <a:pt x="225975" y="7845"/>
                    <a:pt x="225494" y="8364"/>
                    <a:pt x="224988" y="9393"/>
                  </a:cubicBezTo>
                  <a:lnTo>
                    <a:pt x="224918" y="9250"/>
                  </a:lnTo>
                  <a:cubicBezTo>
                    <a:pt x="225169" y="8295"/>
                    <a:pt x="225438" y="7433"/>
                    <a:pt x="225703" y="6669"/>
                  </a:cubicBezTo>
                  <a:close/>
                  <a:moveTo>
                    <a:pt x="264996" y="6669"/>
                  </a:moveTo>
                  <a:cubicBezTo>
                    <a:pt x="265101" y="6868"/>
                    <a:pt x="265195" y="7067"/>
                    <a:pt x="265285" y="7269"/>
                  </a:cubicBezTo>
                  <a:lnTo>
                    <a:pt x="265247" y="7280"/>
                  </a:lnTo>
                  <a:cubicBezTo>
                    <a:pt x="265247" y="7280"/>
                    <a:pt x="265306" y="7332"/>
                    <a:pt x="265390" y="7510"/>
                  </a:cubicBezTo>
                  <a:cubicBezTo>
                    <a:pt x="265387" y="7580"/>
                    <a:pt x="265383" y="7656"/>
                    <a:pt x="265383" y="7733"/>
                  </a:cubicBezTo>
                  <a:cubicBezTo>
                    <a:pt x="265383" y="7733"/>
                    <a:pt x="265383" y="7733"/>
                    <a:pt x="265383" y="7733"/>
                  </a:cubicBezTo>
                  <a:lnTo>
                    <a:pt x="265383" y="7733"/>
                  </a:lnTo>
                  <a:cubicBezTo>
                    <a:pt x="265376" y="7796"/>
                    <a:pt x="265373" y="7852"/>
                    <a:pt x="265373" y="7911"/>
                  </a:cubicBezTo>
                  <a:cubicBezTo>
                    <a:pt x="265184" y="8354"/>
                    <a:pt x="265003" y="8828"/>
                    <a:pt x="264832" y="9334"/>
                  </a:cubicBezTo>
                  <a:cubicBezTo>
                    <a:pt x="264825" y="9139"/>
                    <a:pt x="264818" y="8989"/>
                    <a:pt x="264815" y="8902"/>
                  </a:cubicBezTo>
                  <a:cubicBezTo>
                    <a:pt x="265115" y="8092"/>
                    <a:pt x="265313" y="7813"/>
                    <a:pt x="265383" y="7733"/>
                  </a:cubicBezTo>
                  <a:lnTo>
                    <a:pt x="265383" y="7733"/>
                  </a:lnTo>
                  <a:cubicBezTo>
                    <a:pt x="265268" y="7845"/>
                    <a:pt x="264787" y="8364"/>
                    <a:pt x="264277" y="9393"/>
                  </a:cubicBezTo>
                  <a:cubicBezTo>
                    <a:pt x="264257" y="9345"/>
                    <a:pt x="264236" y="9299"/>
                    <a:pt x="264208" y="9250"/>
                  </a:cubicBezTo>
                  <a:cubicBezTo>
                    <a:pt x="264462" y="8295"/>
                    <a:pt x="264731" y="7433"/>
                    <a:pt x="264996" y="6669"/>
                  </a:cubicBezTo>
                  <a:close/>
                  <a:moveTo>
                    <a:pt x="277829" y="6108"/>
                  </a:moveTo>
                  <a:lnTo>
                    <a:pt x="277829" y="6108"/>
                  </a:lnTo>
                  <a:cubicBezTo>
                    <a:pt x="278003" y="6481"/>
                    <a:pt x="278240" y="7001"/>
                    <a:pt x="278491" y="7646"/>
                  </a:cubicBezTo>
                  <a:cubicBezTo>
                    <a:pt x="278376" y="8654"/>
                    <a:pt x="278327" y="9453"/>
                    <a:pt x="278327" y="9498"/>
                  </a:cubicBezTo>
                  <a:lnTo>
                    <a:pt x="278317" y="9488"/>
                  </a:lnTo>
                  <a:cubicBezTo>
                    <a:pt x="278212" y="9104"/>
                    <a:pt x="278132" y="8717"/>
                    <a:pt x="278083" y="8326"/>
                  </a:cubicBezTo>
                  <a:cubicBezTo>
                    <a:pt x="278177" y="8131"/>
                    <a:pt x="278240" y="8023"/>
                    <a:pt x="278240" y="8023"/>
                  </a:cubicBezTo>
                  <a:lnTo>
                    <a:pt x="278240" y="8023"/>
                  </a:lnTo>
                  <a:lnTo>
                    <a:pt x="278062" y="8204"/>
                  </a:lnTo>
                  <a:cubicBezTo>
                    <a:pt x="277975" y="7594"/>
                    <a:pt x="277895" y="6865"/>
                    <a:pt x="277829" y="6108"/>
                  </a:cubicBezTo>
                  <a:close/>
                  <a:moveTo>
                    <a:pt x="3310" y="6551"/>
                  </a:moveTo>
                  <a:cubicBezTo>
                    <a:pt x="3485" y="6934"/>
                    <a:pt x="3683" y="7416"/>
                    <a:pt x="3893" y="7977"/>
                  </a:cubicBezTo>
                  <a:cubicBezTo>
                    <a:pt x="3802" y="8853"/>
                    <a:pt x="3767" y="9509"/>
                    <a:pt x="3767" y="9509"/>
                  </a:cubicBezTo>
                  <a:cubicBezTo>
                    <a:pt x="3579" y="8912"/>
                    <a:pt x="3425" y="7792"/>
                    <a:pt x="3310" y="6551"/>
                  </a:cubicBezTo>
                  <a:close/>
                  <a:moveTo>
                    <a:pt x="34152" y="8309"/>
                  </a:moveTo>
                  <a:lnTo>
                    <a:pt x="34152" y="8309"/>
                  </a:lnTo>
                  <a:cubicBezTo>
                    <a:pt x="34124" y="8724"/>
                    <a:pt x="34089" y="9139"/>
                    <a:pt x="34047" y="9529"/>
                  </a:cubicBezTo>
                  <a:lnTo>
                    <a:pt x="34009" y="9620"/>
                  </a:lnTo>
                  <a:cubicBezTo>
                    <a:pt x="33942" y="9505"/>
                    <a:pt x="33880" y="9393"/>
                    <a:pt x="33817" y="9296"/>
                  </a:cubicBezTo>
                  <a:cubicBezTo>
                    <a:pt x="33939" y="8888"/>
                    <a:pt x="34058" y="8567"/>
                    <a:pt x="34152" y="8309"/>
                  </a:cubicBezTo>
                  <a:close/>
                  <a:moveTo>
                    <a:pt x="73372" y="8309"/>
                  </a:moveTo>
                  <a:lnTo>
                    <a:pt x="73372" y="8309"/>
                  </a:lnTo>
                  <a:cubicBezTo>
                    <a:pt x="73340" y="8724"/>
                    <a:pt x="73305" y="9139"/>
                    <a:pt x="73264" y="9529"/>
                  </a:cubicBezTo>
                  <a:cubicBezTo>
                    <a:pt x="73253" y="9561"/>
                    <a:pt x="73243" y="9592"/>
                    <a:pt x="73229" y="9620"/>
                  </a:cubicBezTo>
                  <a:cubicBezTo>
                    <a:pt x="73162" y="9502"/>
                    <a:pt x="73100" y="9393"/>
                    <a:pt x="73033" y="9292"/>
                  </a:cubicBezTo>
                  <a:cubicBezTo>
                    <a:pt x="73159" y="8888"/>
                    <a:pt x="73270" y="8567"/>
                    <a:pt x="73372" y="8309"/>
                  </a:cubicBezTo>
                  <a:close/>
                  <a:moveTo>
                    <a:pt x="112592" y="8309"/>
                  </a:moveTo>
                  <a:lnTo>
                    <a:pt x="112592" y="8309"/>
                  </a:lnTo>
                  <a:cubicBezTo>
                    <a:pt x="112557" y="8724"/>
                    <a:pt x="112522" y="9139"/>
                    <a:pt x="112480" y="9529"/>
                  </a:cubicBezTo>
                  <a:lnTo>
                    <a:pt x="112445" y="9620"/>
                  </a:lnTo>
                  <a:lnTo>
                    <a:pt x="112250" y="9292"/>
                  </a:lnTo>
                  <a:cubicBezTo>
                    <a:pt x="112375" y="8888"/>
                    <a:pt x="112490" y="8567"/>
                    <a:pt x="112592" y="8309"/>
                  </a:cubicBezTo>
                  <a:close/>
                  <a:moveTo>
                    <a:pt x="151930" y="8309"/>
                  </a:moveTo>
                  <a:lnTo>
                    <a:pt x="151930" y="8309"/>
                  </a:lnTo>
                  <a:cubicBezTo>
                    <a:pt x="151902" y="8724"/>
                    <a:pt x="151867" y="9139"/>
                    <a:pt x="151825" y="9529"/>
                  </a:cubicBezTo>
                  <a:lnTo>
                    <a:pt x="151787" y="9620"/>
                  </a:lnTo>
                  <a:cubicBezTo>
                    <a:pt x="151721" y="9502"/>
                    <a:pt x="151658" y="9393"/>
                    <a:pt x="151595" y="9292"/>
                  </a:cubicBezTo>
                  <a:cubicBezTo>
                    <a:pt x="151721" y="8888"/>
                    <a:pt x="151836" y="8567"/>
                    <a:pt x="151930" y="8309"/>
                  </a:cubicBezTo>
                  <a:close/>
                  <a:moveTo>
                    <a:pt x="191150" y="8309"/>
                  </a:moveTo>
                  <a:lnTo>
                    <a:pt x="191150" y="8309"/>
                  </a:lnTo>
                  <a:cubicBezTo>
                    <a:pt x="191119" y="8724"/>
                    <a:pt x="191087" y="9139"/>
                    <a:pt x="191045" y="9529"/>
                  </a:cubicBezTo>
                  <a:lnTo>
                    <a:pt x="191007" y="9620"/>
                  </a:lnTo>
                  <a:cubicBezTo>
                    <a:pt x="190941" y="9505"/>
                    <a:pt x="190878" y="9393"/>
                    <a:pt x="190815" y="9296"/>
                  </a:cubicBezTo>
                  <a:cubicBezTo>
                    <a:pt x="190937" y="8888"/>
                    <a:pt x="191052" y="8567"/>
                    <a:pt x="191150" y="8309"/>
                  </a:cubicBezTo>
                  <a:close/>
                  <a:moveTo>
                    <a:pt x="230370" y="8309"/>
                  </a:moveTo>
                  <a:cubicBezTo>
                    <a:pt x="230338" y="8724"/>
                    <a:pt x="230300" y="9139"/>
                    <a:pt x="230262" y="9529"/>
                  </a:cubicBezTo>
                  <a:lnTo>
                    <a:pt x="230227" y="9620"/>
                  </a:lnTo>
                  <a:cubicBezTo>
                    <a:pt x="230157" y="9502"/>
                    <a:pt x="230094" y="9393"/>
                    <a:pt x="230028" y="9292"/>
                  </a:cubicBezTo>
                  <a:cubicBezTo>
                    <a:pt x="230157" y="8888"/>
                    <a:pt x="230269" y="8567"/>
                    <a:pt x="230370" y="8309"/>
                  </a:cubicBezTo>
                  <a:close/>
                  <a:moveTo>
                    <a:pt x="269660" y="8309"/>
                  </a:moveTo>
                  <a:cubicBezTo>
                    <a:pt x="269628" y="8724"/>
                    <a:pt x="269593" y="9139"/>
                    <a:pt x="269555" y="9529"/>
                  </a:cubicBezTo>
                  <a:lnTo>
                    <a:pt x="269517" y="9620"/>
                  </a:lnTo>
                  <a:cubicBezTo>
                    <a:pt x="269450" y="9505"/>
                    <a:pt x="269384" y="9393"/>
                    <a:pt x="269325" y="9296"/>
                  </a:cubicBezTo>
                  <a:cubicBezTo>
                    <a:pt x="269447" y="8888"/>
                    <a:pt x="269558" y="8567"/>
                    <a:pt x="269660" y="8309"/>
                  </a:cubicBezTo>
                  <a:close/>
                  <a:moveTo>
                    <a:pt x="14329" y="9652"/>
                  </a:moveTo>
                  <a:lnTo>
                    <a:pt x="14329" y="9652"/>
                  </a:lnTo>
                  <a:cubicBezTo>
                    <a:pt x="14332" y="9655"/>
                    <a:pt x="14332" y="9666"/>
                    <a:pt x="14336" y="9669"/>
                  </a:cubicBezTo>
                  <a:lnTo>
                    <a:pt x="14332" y="9672"/>
                  </a:lnTo>
                  <a:cubicBezTo>
                    <a:pt x="14332" y="9666"/>
                    <a:pt x="14332" y="9659"/>
                    <a:pt x="14329" y="9652"/>
                  </a:cubicBezTo>
                  <a:close/>
                  <a:moveTo>
                    <a:pt x="92764" y="9656"/>
                  </a:moveTo>
                  <a:lnTo>
                    <a:pt x="92769" y="9669"/>
                  </a:lnTo>
                  <a:lnTo>
                    <a:pt x="92769" y="9672"/>
                  </a:lnTo>
                  <a:cubicBezTo>
                    <a:pt x="92766" y="9668"/>
                    <a:pt x="92766" y="9661"/>
                    <a:pt x="92764" y="9656"/>
                  </a:cubicBezTo>
                  <a:close/>
                  <a:moveTo>
                    <a:pt x="132107" y="9652"/>
                  </a:moveTo>
                  <a:cubicBezTo>
                    <a:pt x="132111" y="9655"/>
                    <a:pt x="132111" y="9666"/>
                    <a:pt x="132114" y="9669"/>
                  </a:cubicBezTo>
                  <a:lnTo>
                    <a:pt x="132114" y="9672"/>
                  </a:lnTo>
                  <a:lnTo>
                    <a:pt x="132107" y="9652"/>
                  </a:lnTo>
                  <a:close/>
                  <a:moveTo>
                    <a:pt x="171327" y="9652"/>
                  </a:moveTo>
                  <a:lnTo>
                    <a:pt x="171327" y="9652"/>
                  </a:lnTo>
                  <a:cubicBezTo>
                    <a:pt x="171327" y="9659"/>
                    <a:pt x="171331" y="9666"/>
                    <a:pt x="171334" y="9669"/>
                  </a:cubicBezTo>
                  <a:lnTo>
                    <a:pt x="171331" y="9672"/>
                  </a:lnTo>
                  <a:cubicBezTo>
                    <a:pt x="171331" y="9666"/>
                    <a:pt x="171327" y="9662"/>
                    <a:pt x="171327" y="9652"/>
                  </a:cubicBezTo>
                  <a:close/>
                  <a:moveTo>
                    <a:pt x="249834" y="9650"/>
                  </a:moveTo>
                  <a:cubicBezTo>
                    <a:pt x="249834" y="9650"/>
                    <a:pt x="249838" y="9666"/>
                    <a:pt x="249844" y="9669"/>
                  </a:cubicBezTo>
                  <a:lnTo>
                    <a:pt x="249837" y="9672"/>
                  </a:lnTo>
                  <a:cubicBezTo>
                    <a:pt x="249837" y="9666"/>
                    <a:pt x="249833" y="9662"/>
                    <a:pt x="249833" y="9652"/>
                  </a:cubicBezTo>
                  <a:cubicBezTo>
                    <a:pt x="249833" y="9651"/>
                    <a:pt x="249833" y="9650"/>
                    <a:pt x="249834" y="9650"/>
                  </a:cubicBezTo>
                  <a:close/>
                  <a:moveTo>
                    <a:pt x="236261" y="9669"/>
                  </a:moveTo>
                  <a:lnTo>
                    <a:pt x="236261" y="9693"/>
                  </a:lnTo>
                  <a:cubicBezTo>
                    <a:pt x="236258" y="9686"/>
                    <a:pt x="236261" y="9679"/>
                    <a:pt x="236261" y="9669"/>
                  </a:cubicBezTo>
                  <a:close/>
                  <a:moveTo>
                    <a:pt x="19533" y="8619"/>
                  </a:moveTo>
                  <a:cubicBezTo>
                    <a:pt x="19565" y="8671"/>
                    <a:pt x="19606" y="8745"/>
                    <a:pt x="19655" y="8839"/>
                  </a:cubicBezTo>
                  <a:cubicBezTo>
                    <a:pt x="19634" y="9041"/>
                    <a:pt x="19613" y="9236"/>
                    <a:pt x="19586" y="9425"/>
                  </a:cubicBezTo>
                  <a:cubicBezTo>
                    <a:pt x="19530" y="9386"/>
                    <a:pt x="19470" y="9352"/>
                    <a:pt x="19411" y="9320"/>
                  </a:cubicBezTo>
                  <a:lnTo>
                    <a:pt x="19411" y="9320"/>
                  </a:lnTo>
                  <a:cubicBezTo>
                    <a:pt x="19467" y="9369"/>
                    <a:pt x="19526" y="9425"/>
                    <a:pt x="19582" y="9481"/>
                  </a:cubicBezTo>
                  <a:cubicBezTo>
                    <a:pt x="19565" y="9599"/>
                    <a:pt x="19551" y="9711"/>
                    <a:pt x="19533" y="9826"/>
                  </a:cubicBezTo>
                  <a:cubicBezTo>
                    <a:pt x="19453" y="9638"/>
                    <a:pt x="19376" y="9456"/>
                    <a:pt x="19289" y="9271"/>
                  </a:cubicBezTo>
                  <a:cubicBezTo>
                    <a:pt x="19380" y="9013"/>
                    <a:pt x="19460" y="8797"/>
                    <a:pt x="19533" y="8619"/>
                  </a:cubicBezTo>
                  <a:close/>
                  <a:moveTo>
                    <a:pt x="58750" y="8619"/>
                  </a:moveTo>
                  <a:cubicBezTo>
                    <a:pt x="58795" y="8689"/>
                    <a:pt x="58837" y="8762"/>
                    <a:pt x="58872" y="8839"/>
                  </a:cubicBezTo>
                  <a:cubicBezTo>
                    <a:pt x="58854" y="9041"/>
                    <a:pt x="58826" y="9236"/>
                    <a:pt x="58805" y="9425"/>
                  </a:cubicBezTo>
                  <a:cubicBezTo>
                    <a:pt x="58750" y="9386"/>
                    <a:pt x="58690" y="9352"/>
                    <a:pt x="58631" y="9320"/>
                  </a:cubicBezTo>
                  <a:lnTo>
                    <a:pt x="58631" y="9320"/>
                  </a:lnTo>
                  <a:cubicBezTo>
                    <a:pt x="58687" y="9369"/>
                    <a:pt x="58743" y="9425"/>
                    <a:pt x="58795" y="9481"/>
                  </a:cubicBezTo>
                  <a:cubicBezTo>
                    <a:pt x="58785" y="9599"/>
                    <a:pt x="58767" y="9711"/>
                    <a:pt x="58753" y="9826"/>
                  </a:cubicBezTo>
                  <a:cubicBezTo>
                    <a:pt x="58673" y="9638"/>
                    <a:pt x="58593" y="9456"/>
                    <a:pt x="58509" y="9271"/>
                  </a:cubicBezTo>
                  <a:cubicBezTo>
                    <a:pt x="58596" y="9013"/>
                    <a:pt x="58680" y="8797"/>
                    <a:pt x="58750" y="8619"/>
                  </a:cubicBezTo>
                  <a:close/>
                  <a:moveTo>
                    <a:pt x="97966" y="8619"/>
                  </a:moveTo>
                  <a:cubicBezTo>
                    <a:pt x="98011" y="8689"/>
                    <a:pt x="98053" y="8766"/>
                    <a:pt x="98088" y="8839"/>
                  </a:cubicBezTo>
                  <a:cubicBezTo>
                    <a:pt x="98067" y="9041"/>
                    <a:pt x="98046" y="9236"/>
                    <a:pt x="98025" y="9425"/>
                  </a:cubicBezTo>
                  <a:cubicBezTo>
                    <a:pt x="97966" y="9386"/>
                    <a:pt x="97907" y="9352"/>
                    <a:pt x="97844" y="9320"/>
                  </a:cubicBezTo>
                  <a:lnTo>
                    <a:pt x="97844" y="9320"/>
                  </a:lnTo>
                  <a:cubicBezTo>
                    <a:pt x="97903" y="9369"/>
                    <a:pt x="97963" y="9425"/>
                    <a:pt x="98015" y="9481"/>
                  </a:cubicBezTo>
                  <a:cubicBezTo>
                    <a:pt x="98001" y="9599"/>
                    <a:pt x="97983" y="9711"/>
                    <a:pt x="97966" y="9826"/>
                  </a:cubicBezTo>
                  <a:cubicBezTo>
                    <a:pt x="97893" y="9638"/>
                    <a:pt x="97809" y="9456"/>
                    <a:pt x="97729" y="9271"/>
                  </a:cubicBezTo>
                  <a:cubicBezTo>
                    <a:pt x="97816" y="9013"/>
                    <a:pt x="97893" y="8797"/>
                    <a:pt x="97966" y="8619"/>
                  </a:cubicBezTo>
                  <a:close/>
                  <a:moveTo>
                    <a:pt x="137312" y="8619"/>
                  </a:moveTo>
                  <a:cubicBezTo>
                    <a:pt x="137357" y="8689"/>
                    <a:pt x="137399" y="8766"/>
                    <a:pt x="137434" y="8839"/>
                  </a:cubicBezTo>
                  <a:cubicBezTo>
                    <a:pt x="137413" y="9041"/>
                    <a:pt x="137392" y="9236"/>
                    <a:pt x="137371" y="9425"/>
                  </a:cubicBezTo>
                  <a:cubicBezTo>
                    <a:pt x="137312" y="9386"/>
                    <a:pt x="137252" y="9352"/>
                    <a:pt x="137189" y="9320"/>
                  </a:cubicBezTo>
                  <a:lnTo>
                    <a:pt x="137189" y="9320"/>
                  </a:lnTo>
                  <a:cubicBezTo>
                    <a:pt x="137249" y="9369"/>
                    <a:pt x="137305" y="9425"/>
                    <a:pt x="137360" y="9481"/>
                  </a:cubicBezTo>
                  <a:cubicBezTo>
                    <a:pt x="137343" y="9599"/>
                    <a:pt x="137329" y="9711"/>
                    <a:pt x="137312" y="9826"/>
                  </a:cubicBezTo>
                  <a:cubicBezTo>
                    <a:pt x="137238" y="9638"/>
                    <a:pt x="137155" y="9456"/>
                    <a:pt x="137074" y="9271"/>
                  </a:cubicBezTo>
                  <a:cubicBezTo>
                    <a:pt x="137162" y="9013"/>
                    <a:pt x="137238" y="8797"/>
                    <a:pt x="137312" y="8619"/>
                  </a:cubicBezTo>
                  <a:close/>
                  <a:moveTo>
                    <a:pt x="176531" y="8619"/>
                  </a:moveTo>
                  <a:cubicBezTo>
                    <a:pt x="176563" y="8671"/>
                    <a:pt x="176605" y="8745"/>
                    <a:pt x="176654" y="8839"/>
                  </a:cubicBezTo>
                  <a:cubicBezTo>
                    <a:pt x="176633" y="9041"/>
                    <a:pt x="176612" y="9236"/>
                    <a:pt x="176584" y="9425"/>
                  </a:cubicBezTo>
                  <a:cubicBezTo>
                    <a:pt x="176528" y="9386"/>
                    <a:pt x="176469" y="9352"/>
                    <a:pt x="176409" y="9320"/>
                  </a:cubicBezTo>
                  <a:lnTo>
                    <a:pt x="176409" y="9320"/>
                  </a:lnTo>
                  <a:cubicBezTo>
                    <a:pt x="176465" y="9369"/>
                    <a:pt x="176524" y="9425"/>
                    <a:pt x="176580" y="9481"/>
                  </a:cubicBezTo>
                  <a:cubicBezTo>
                    <a:pt x="176563" y="9599"/>
                    <a:pt x="176549" y="9711"/>
                    <a:pt x="176531" y="9826"/>
                  </a:cubicBezTo>
                  <a:cubicBezTo>
                    <a:pt x="176455" y="9638"/>
                    <a:pt x="176374" y="9456"/>
                    <a:pt x="176287" y="9271"/>
                  </a:cubicBezTo>
                  <a:cubicBezTo>
                    <a:pt x="176374" y="9013"/>
                    <a:pt x="176458" y="8797"/>
                    <a:pt x="176531" y="8619"/>
                  </a:cubicBezTo>
                  <a:close/>
                  <a:moveTo>
                    <a:pt x="215744" y="8619"/>
                  </a:moveTo>
                  <a:cubicBezTo>
                    <a:pt x="215790" y="8689"/>
                    <a:pt x="215832" y="8766"/>
                    <a:pt x="215866" y="8839"/>
                  </a:cubicBezTo>
                  <a:cubicBezTo>
                    <a:pt x="215846" y="9041"/>
                    <a:pt x="215825" y="9236"/>
                    <a:pt x="215804" y="9425"/>
                  </a:cubicBezTo>
                  <a:cubicBezTo>
                    <a:pt x="215748" y="9386"/>
                    <a:pt x="215689" y="9352"/>
                    <a:pt x="215629" y="9320"/>
                  </a:cubicBezTo>
                  <a:lnTo>
                    <a:pt x="215629" y="9320"/>
                  </a:lnTo>
                  <a:cubicBezTo>
                    <a:pt x="215685" y="9369"/>
                    <a:pt x="215737" y="9425"/>
                    <a:pt x="215793" y="9481"/>
                  </a:cubicBezTo>
                  <a:cubicBezTo>
                    <a:pt x="215779" y="9599"/>
                    <a:pt x="215762" y="9711"/>
                    <a:pt x="215751" y="9826"/>
                  </a:cubicBezTo>
                  <a:cubicBezTo>
                    <a:pt x="215671" y="9638"/>
                    <a:pt x="215587" y="9456"/>
                    <a:pt x="215507" y="9271"/>
                  </a:cubicBezTo>
                  <a:cubicBezTo>
                    <a:pt x="215594" y="9013"/>
                    <a:pt x="215675" y="8797"/>
                    <a:pt x="215744" y="8619"/>
                  </a:cubicBezTo>
                  <a:close/>
                  <a:moveTo>
                    <a:pt x="255038" y="8619"/>
                  </a:moveTo>
                  <a:cubicBezTo>
                    <a:pt x="255069" y="8671"/>
                    <a:pt x="255114" y="8745"/>
                    <a:pt x="255163" y="8839"/>
                  </a:cubicBezTo>
                  <a:cubicBezTo>
                    <a:pt x="255139" y="9041"/>
                    <a:pt x="255118" y="9236"/>
                    <a:pt x="255093" y="9425"/>
                  </a:cubicBezTo>
                  <a:cubicBezTo>
                    <a:pt x="255038" y="9386"/>
                    <a:pt x="254978" y="9352"/>
                    <a:pt x="254919" y="9320"/>
                  </a:cubicBezTo>
                  <a:lnTo>
                    <a:pt x="254919" y="9320"/>
                  </a:lnTo>
                  <a:cubicBezTo>
                    <a:pt x="254975" y="9369"/>
                    <a:pt x="255031" y="9425"/>
                    <a:pt x="255086" y="9481"/>
                  </a:cubicBezTo>
                  <a:cubicBezTo>
                    <a:pt x="255069" y="9599"/>
                    <a:pt x="255055" y="9711"/>
                    <a:pt x="255038" y="9826"/>
                  </a:cubicBezTo>
                  <a:cubicBezTo>
                    <a:pt x="254961" y="9638"/>
                    <a:pt x="254881" y="9456"/>
                    <a:pt x="254793" y="9271"/>
                  </a:cubicBezTo>
                  <a:cubicBezTo>
                    <a:pt x="254881" y="9013"/>
                    <a:pt x="254964" y="8797"/>
                    <a:pt x="255038" y="8619"/>
                  </a:cubicBezTo>
                  <a:close/>
                  <a:moveTo>
                    <a:pt x="27503" y="8528"/>
                  </a:moveTo>
                  <a:cubicBezTo>
                    <a:pt x="27521" y="8563"/>
                    <a:pt x="27535" y="8602"/>
                    <a:pt x="27552" y="8640"/>
                  </a:cubicBezTo>
                  <a:cubicBezTo>
                    <a:pt x="27521" y="9045"/>
                    <a:pt x="27490" y="9456"/>
                    <a:pt x="27451" y="9847"/>
                  </a:cubicBezTo>
                  <a:cubicBezTo>
                    <a:pt x="27413" y="9592"/>
                    <a:pt x="27371" y="9306"/>
                    <a:pt x="27336" y="9006"/>
                  </a:cubicBezTo>
                  <a:lnTo>
                    <a:pt x="27465" y="8584"/>
                  </a:lnTo>
                  <a:lnTo>
                    <a:pt x="27503" y="8528"/>
                  </a:lnTo>
                  <a:close/>
                  <a:moveTo>
                    <a:pt x="66723" y="8528"/>
                  </a:moveTo>
                  <a:cubicBezTo>
                    <a:pt x="66741" y="8563"/>
                    <a:pt x="66751" y="8602"/>
                    <a:pt x="66769" y="8640"/>
                  </a:cubicBezTo>
                  <a:cubicBezTo>
                    <a:pt x="66741" y="9045"/>
                    <a:pt x="66706" y="9456"/>
                    <a:pt x="66671" y="9847"/>
                  </a:cubicBezTo>
                  <a:cubicBezTo>
                    <a:pt x="66626" y="9592"/>
                    <a:pt x="66591" y="9306"/>
                    <a:pt x="66556" y="9006"/>
                  </a:cubicBezTo>
                  <a:lnTo>
                    <a:pt x="66682" y="8584"/>
                  </a:lnTo>
                  <a:lnTo>
                    <a:pt x="66723" y="8528"/>
                  </a:lnTo>
                  <a:close/>
                  <a:moveTo>
                    <a:pt x="105940" y="8528"/>
                  </a:moveTo>
                  <a:cubicBezTo>
                    <a:pt x="105954" y="8563"/>
                    <a:pt x="105971" y="8602"/>
                    <a:pt x="105985" y="8640"/>
                  </a:cubicBezTo>
                  <a:cubicBezTo>
                    <a:pt x="105957" y="9045"/>
                    <a:pt x="105922" y="9456"/>
                    <a:pt x="105887" y="9847"/>
                  </a:cubicBezTo>
                  <a:cubicBezTo>
                    <a:pt x="105846" y="9589"/>
                    <a:pt x="105807" y="9306"/>
                    <a:pt x="105772" y="9006"/>
                  </a:cubicBezTo>
                  <a:cubicBezTo>
                    <a:pt x="105814" y="8856"/>
                    <a:pt x="105860" y="8713"/>
                    <a:pt x="105901" y="8584"/>
                  </a:cubicBezTo>
                  <a:lnTo>
                    <a:pt x="105940" y="8528"/>
                  </a:lnTo>
                  <a:close/>
                  <a:moveTo>
                    <a:pt x="145282" y="8528"/>
                  </a:moveTo>
                  <a:cubicBezTo>
                    <a:pt x="145299" y="8563"/>
                    <a:pt x="145313" y="8602"/>
                    <a:pt x="145331" y="8637"/>
                  </a:cubicBezTo>
                  <a:cubicBezTo>
                    <a:pt x="145299" y="9045"/>
                    <a:pt x="145271" y="9456"/>
                    <a:pt x="145229" y="9847"/>
                  </a:cubicBezTo>
                  <a:cubicBezTo>
                    <a:pt x="145191" y="9592"/>
                    <a:pt x="145153" y="9306"/>
                    <a:pt x="145118" y="9006"/>
                  </a:cubicBezTo>
                  <a:cubicBezTo>
                    <a:pt x="145160" y="8853"/>
                    <a:pt x="145205" y="8713"/>
                    <a:pt x="145247" y="8584"/>
                  </a:cubicBezTo>
                  <a:lnTo>
                    <a:pt x="145282" y="8528"/>
                  </a:lnTo>
                  <a:close/>
                  <a:moveTo>
                    <a:pt x="184502" y="8528"/>
                  </a:moveTo>
                  <a:cubicBezTo>
                    <a:pt x="184519" y="8563"/>
                    <a:pt x="184533" y="8602"/>
                    <a:pt x="184551" y="8640"/>
                  </a:cubicBezTo>
                  <a:cubicBezTo>
                    <a:pt x="184519" y="9045"/>
                    <a:pt x="184488" y="9456"/>
                    <a:pt x="184449" y="9847"/>
                  </a:cubicBezTo>
                  <a:cubicBezTo>
                    <a:pt x="184411" y="9592"/>
                    <a:pt x="184373" y="9306"/>
                    <a:pt x="184338" y="9006"/>
                  </a:cubicBezTo>
                  <a:lnTo>
                    <a:pt x="184463" y="8584"/>
                  </a:lnTo>
                  <a:lnTo>
                    <a:pt x="184502" y="8528"/>
                  </a:lnTo>
                  <a:close/>
                  <a:moveTo>
                    <a:pt x="223722" y="8528"/>
                  </a:moveTo>
                  <a:lnTo>
                    <a:pt x="223770" y="8640"/>
                  </a:lnTo>
                  <a:cubicBezTo>
                    <a:pt x="223739" y="9045"/>
                    <a:pt x="223704" y="9456"/>
                    <a:pt x="223669" y="9847"/>
                  </a:cubicBezTo>
                  <a:cubicBezTo>
                    <a:pt x="223624" y="9589"/>
                    <a:pt x="223589" y="9306"/>
                    <a:pt x="223551" y="9006"/>
                  </a:cubicBezTo>
                  <a:cubicBezTo>
                    <a:pt x="223600" y="8856"/>
                    <a:pt x="223638" y="8713"/>
                    <a:pt x="223683" y="8584"/>
                  </a:cubicBezTo>
                  <a:lnTo>
                    <a:pt x="223722" y="8528"/>
                  </a:lnTo>
                  <a:close/>
                  <a:moveTo>
                    <a:pt x="263011" y="8528"/>
                  </a:moveTo>
                  <a:cubicBezTo>
                    <a:pt x="263029" y="8563"/>
                    <a:pt x="263039" y="8602"/>
                    <a:pt x="263057" y="8640"/>
                  </a:cubicBezTo>
                  <a:cubicBezTo>
                    <a:pt x="263029" y="9045"/>
                    <a:pt x="262997" y="9456"/>
                    <a:pt x="262959" y="9847"/>
                  </a:cubicBezTo>
                  <a:cubicBezTo>
                    <a:pt x="262917" y="9589"/>
                    <a:pt x="262879" y="9306"/>
                    <a:pt x="262844" y="9006"/>
                  </a:cubicBezTo>
                  <a:cubicBezTo>
                    <a:pt x="262889" y="8853"/>
                    <a:pt x="262931" y="8713"/>
                    <a:pt x="262969" y="8584"/>
                  </a:cubicBezTo>
                  <a:lnTo>
                    <a:pt x="263011" y="8528"/>
                  </a:lnTo>
                  <a:close/>
                  <a:moveTo>
                    <a:pt x="23098" y="7559"/>
                  </a:moveTo>
                  <a:cubicBezTo>
                    <a:pt x="23248" y="8117"/>
                    <a:pt x="23405" y="8794"/>
                    <a:pt x="23565" y="9533"/>
                  </a:cubicBezTo>
                  <a:cubicBezTo>
                    <a:pt x="23531" y="9610"/>
                    <a:pt x="23503" y="9683"/>
                    <a:pt x="23471" y="9760"/>
                  </a:cubicBezTo>
                  <a:lnTo>
                    <a:pt x="23321" y="9952"/>
                  </a:lnTo>
                  <a:cubicBezTo>
                    <a:pt x="23283" y="9289"/>
                    <a:pt x="23258" y="8710"/>
                    <a:pt x="23245" y="8378"/>
                  </a:cubicBezTo>
                  <a:cubicBezTo>
                    <a:pt x="23234" y="8197"/>
                    <a:pt x="23231" y="8092"/>
                    <a:pt x="23231" y="8092"/>
                  </a:cubicBezTo>
                  <a:cubicBezTo>
                    <a:pt x="23171" y="8176"/>
                    <a:pt x="23126" y="8270"/>
                    <a:pt x="23095" y="8371"/>
                  </a:cubicBezTo>
                  <a:lnTo>
                    <a:pt x="23074" y="8371"/>
                  </a:lnTo>
                  <a:cubicBezTo>
                    <a:pt x="23088" y="8096"/>
                    <a:pt x="23095" y="7820"/>
                    <a:pt x="23095" y="7559"/>
                  </a:cubicBezTo>
                  <a:close/>
                  <a:moveTo>
                    <a:pt x="62450" y="8086"/>
                  </a:moveTo>
                  <a:cubicBezTo>
                    <a:pt x="62559" y="8524"/>
                    <a:pt x="62672" y="9013"/>
                    <a:pt x="62782" y="9533"/>
                  </a:cubicBezTo>
                  <a:lnTo>
                    <a:pt x="62691" y="9760"/>
                  </a:lnTo>
                  <a:cubicBezTo>
                    <a:pt x="62639" y="9822"/>
                    <a:pt x="62590" y="9889"/>
                    <a:pt x="62541" y="9952"/>
                  </a:cubicBezTo>
                  <a:cubicBezTo>
                    <a:pt x="62499" y="9289"/>
                    <a:pt x="62475" y="8710"/>
                    <a:pt x="62457" y="8378"/>
                  </a:cubicBezTo>
                  <a:cubicBezTo>
                    <a:pt x="62461" y="8378"/>
                    <a:pt x="62461" y="8375"/>
                    <a:pt x="62461" y="8375"/>
                  </a:cubicBezTo>
                  <a:lnTo>
                    <a:pt x="62457" y="8375"/>
                  </a:lnTo>
                  <a:cubicBezTo>
                    <a:pt x="62454" y="8198"/>
                    <a:pt x="62451" y="8094"/>
                    <a:pt x="62450" y="8086"/>
                  </a:cubicBezTo>
                  <a:close/>
                  <a:moveTo>
                    <a:pt x="101534" y="7559"/>
                  </a:moveTo>
                  <a:cubicBezTo>
                    <a:pt x="101681" y="8117"/>
                    <a:pt x="101838" y="8794"/>
                    <a:pt x="101998" y="9533"/>
                  </a:cubicBezTo>
                  <a:lnTo>
                    <a:pt x="101904" y="9760"/>
                  </a:lnTo>
                  <a:lnTo>
                    <a:pt x="101754" y="9952"/>
                  </a:lnTo>
                  <a:cubicBezTo>
                    <a:pt x="101716" y="9289"/>
                    <a:pt x="101691" y="8710"/>
                    <a:pt x="101677" y="8378"/>
                  </a:cubicBezTo>
                  <a:cubicBezTo>
                    <a:pt x="101667" y="8197"/>
                    <a:pt x="101667" y="8092"/>
                    <a:pt x="101667" y="8092"/>
                  </a:cubicBezTo>
                  <a:cubicBezTo>
                    <a:pt x="101608" y="8176"/>
                    <a:pt x="101562" y="8270"/>
                    <a:pt x="101531" y="8371"/>
                  </a:cubicBezTo>
                  <a:lnTo>
                    <a:pt x="101506" y="8371"/>
                  </a:lnTo>
                  <a:cubicBezTo>
                    <a:pt x="101520" y="8096"/>
                    <a:pt x="101531" y="7820"/>
                    <a:pt x="101534" y="7559"/>
                  </a:cubicBezTo>
                  <a:close/>
                  <a:moveTo>
                    <a:pt x="140880" y="7559"/>
                  </a:moveTo>
                  <a:cubicBezTo>
                    <a:pt x="141026" y="8117"/>
                    <a:pt x="141183" y="8794"/>
                    <a:pt x="141347" y="9533"/>
                  </a:cubicBezTo>
                  <a:cubicBezTo>
                    <a:pt x="141309" y="9610"/>
                    <a:pt x="141281" y="9683"/>
                    <a:pt x="141250" y="9760"/>
                  </a:cubicBezTo>
                  <a:lnTo>
                    <a:pt x="141103" y="9952"/>
                  </a:lnTo>
                  <a:cubicBezTo>
                    <a:pt x="141061" y="9289"/>
                    <a:pt x="141037" y="8710"/>
                    <a:pt x="141023" y="8378"/>
                  </a:cubicBezTo>
                  <a:cubicBezTo>
                    <a:pt x="141016" y="8197"/>
                    <a:pt x="141009" y="8092"/>
                    <a:pt x="141009" y="8092"/>
                  </a:cubicBezTo>
                  <a:cubicBezTo>
                    <a:pt x="140953" y="8176"/>
                    <a:pt x="140908" y="8270"/>
                    <a:pt x="140873" y="8371"/>
                  </a:cubicBezTo>
                  <a:lnTo>
                    <a:pt x="140852" y="8371"/>
                  </a:lnTo>
                  <a:cubicBezTo>
                    <a:pt x="140866" y="8096"/>
                    <a:pt x="140873" y="7820"/>
                    <a:pt x="140873" y="7559"/>
                  </a:cubicBezTo>
                  <a:close/>
                  <a:moveTo>
                    <a:pt x="180093" y="7559"/>
                  </a:moveTo>
                  <a:cubicBezTo>
                    <a:pt x="180243" y="8117"/>
                    <a:pt x="180403" y="8794"/>
                    <a:pt x="180560" y="9533"/>
                  </a:cubicBezTo>
                  <a:lnTo>
                    <a:pt x="180469" y="9760"/>
                  </a:lnTo>
                  <a:cubicBezTo>
                    <a:pt x="180417" y="9822"/>
                    <a:pt x="180368" y="9889"/>
                    <a:pt x="180319" y="9952"/>
                  </a:cubicBezTo>
                  <a:cubicBezTo>
                    <a:pt x="180281" y="9289"/>
                    <a:pt x="180257" y="8710"/>
                    <a:pt x="180243" y="8378"/>
                  </a:cubicBezTo>
                  <a:cubicBezTo>
                    <a:pt x="180232" y="8197"/>
                    <a:pt x="180229" y="8092"/>
                    <a:pt x="180229" y="8092"/>
                  </a:cubicBezTo>
                  <a:cubicBezTo>
                    <a:pt x="180169" y="8176"/>
                    <a:pt x="180124" y="8270"/>
                    <a:pt x="180089" y="8371"/>
                  </a:cubicBezTo>
                  <a:lnTo>
                    <a:pt x="180072" y="8371"/>
                  </a:lnTo>
                  <a:cubicBezTo>
                    <a:pt x="180086" y="8096"/>
                    <a:pt x="180093" y="7820"/>
                    <a:pt x="180093" y="7559"/>
                  </a:cubicBezTo>
                  <a:close/>
                  <a:moveTo>
                    <a:pt x="219449" y="8096"/>
                  </a:moveTo>
                  <a:cubicBezTo>
                    <a:pt x="219556" y="8532"/>
                    <a:pt x="219668" y="9017"/>
                    <a:pt x="219780" y="9533"/>
                  </a:cubicBezTo>
                  <a:lnTo>
                    <a:pt x="219682" y="9760"/>
                  </a:lnTo>
                  <a:lnTo>
                    <a:pt x="219536" y="9952"/>
                  </a:lnTo>
                  <a:cubicBezTo>
                    <a:pt x="219498" y="9289"/>
                    <a:pt x="219470" y="8710"/>
                    <a:pt x="219456" y="8378"/>
                  </a:cubicBezTo>
                  <a:cubicBezTo>
                    <a:pt x="219459" y="8378"/>
                    <a:pt x="219463" y="8375"/>
                    <a:pt x="219463" y="8375"/>
                  </a:cubicBezTo>
                  <a:lnTo>
                    <a:pt x="219456" y="8375"/>
                  </a:lnTo>
                  <a:cubicBezTo>
                    <a:pt x="219453" y="8224"/>
                    <a:pt x="219450" y="8127"/>
                    <a:pt x="219449" y="8096"/>
                  </a:cubicBezTo>
                  <a:close/>
                  <a:moveTo>
                    <a:pt x="258602" y="7559"/>
                  </a:moveTo>
                  <a:cubicBezTo>
                    <a:pt x="258756" y="8117"/>
                    <a:pt x="258913" y="8794"/>
                    <a:pt x="259070" y="9533"/>
                  </a:cubicBezTo>
                  <a:lnTo>
                    <a:pt x="258976" y="9760"/>
                  </a:lnTo>
                  <a:cubicBezTo>
                    <a:pt x="258923" y="9822"/>
                    <a:pt x="258878" y="9889"/>
                    <a:pt x="258829" y="9952"/>
                  </a:cubicBezTo>
                  <a:cubicBezTo>
                    <a:pt x="258791" y="9289"/>
                    <a:pt x="258763" y="8710"/>
                    <a:pt x="258749" y="8378"/>
                  </a:cubicBezTo>
                  <a:cubicBezTo>
                    <a:pt x="258742" y="8197"/>
                    <a:pt x="258738" y="8092"/>
                    <a:pt x="258738" y="8092"/>
                  </a:cubicBezTo>
                  <a:cubicBezTo>
                    <a:pt x="258679" y="8176"/>
                    <a:pt x="258630" y="8270"/>
                    <a:pt x="258599" y="8371"/>
                  </a:cubicBezTo>
                  <a:lnTo>
                    <a:pt x="258581" y="8371"/>
                  </a:lnTo>
                  <a:cubicBezTo>
                    <a:pt x="258592" y="8096"/>
                    <a:pt x="258602" y="7820"/>
                    <a:pt x="258602" y="7559"/>
                  </a:cubicBezTo>
                  <a:close/>
                  <a:moveTo>
                    <a:pt x="38142" y="7765"/>
                  </a:moveTo>
                  <a:lnTo>
                    <a:pt x="38142" y="7765"/>
                  </a:lnTo>
                  <a:cubicBezTo>
                    <a:pt x="38233" y="8274"/>
                    <a:pt x="38310" y="8968"/>
                    <a:pt x="38341" y="9917"/>
                  </a:cubicBezTo>
                  <a:cubicBezTo>
                    <a:pt x="38320" y="9931"/>
                    <a:pt x="38303" y="9948"/>
                    <a:pt x="38285" y="9969"/>
                  </a:cubicBezTo>
                  <a:cubicBezTo>
                    <a:pt x="38226" y="9205"/>
                    <a:pt x="38177" y="8413"/>
                    <a:pt x="38142" y="7765"/>
                  </a:cubicBezTo>
                  <a:close/>
                  <a:moveTo>
                    <a:pt x="77362" y="7765"/>
                  </a:moveTo>
                  <a:lnTo>
                    <a:pt x="77362" y="7765"/>
                  </a:lnTo>
                  <a:cubicBezTo>
                    <a:pt x="77449" y="8274"/>
                    <a:pt x="77526" y="8968"/>
                    <a:pt x="77557" y="9917"/>
                  </a:cubicBezTo>
                  <a:lnTo>
                    <a:pt x="77505" y="9969"/>
                  </a:lnTo>
                  <a:cubicBezTo>
                    <a:pt x="77439" y="9205"/>
                    <a:pt x="77393" y="8413"/>
                    <a:pt x="77362" y="7765"/>
                  </a:cubicBezTo>
                  <a:close/>
                  <a:moveTo>
                    <a:pt x="116575" y="7765"/>
                  </a:moveTo>
                  <a:lnTo>
                    <a:pt x="116575" y="7765"/>
                  </a:lnTo>
                  <a:cubicBezTo>
                    <a:pt x="116669" y="8274"/>
                    <a:pt x="116746" y="8968"/>
                    <a:pt x="116777" y="9917"/>
                  </a:cubicBezTo>
                  <a:lnTo>
                    <a:pt x="116725" y="9969"/>
                  </a:lnTo>
                  <a:cubicBezTo>
                    <a:pt x="116659" y="9205"/>
                    <a:pt x="116610" y="8413"/>
                    <a:pt x="116575" y="7765"/>
                  </a:cubicBezTo>
                  <a:close/>
                  <a:moveTo>
                    <a:pt x="155920" y="7765"/>
                  </a:moveTo>
                  <a:lnTo>
                    <a:pt x="155920" y="7765"/>
                  </a:lnTo>
                  <a:cubicBezTo>
                    <a:pt x="156015" y="8274"/>
                    <a:pt x="156088" y="8968"/>
                    <a:pt x="156123" y="9917"/>
                  </a:cubicBezTo>
                  <a:cubicBezTo>
                    <a:pt x="156098" y="9931"/>
                    <a:pt x="156081" y="9948"/>
                    <a:pt x="156063" y="9969"/>
                  </a:cubicBezTo>
                  <a:cubicBezTo>
                    <a:pt x="156004" y="9205"/>
                    <a:pt x="155955" y="8413"/>
                    <a:pt x="155920" y="7765"/>
                  </a:cubicBezTo>
                  <a:close/>
                  <a:moveTo>
                    <a:pt x="195140" y="7765"/>
                  </a:moveTo>
                  <a:cubicBezTo>
                    <a:pt x="195231" y="8274"/>
                    <a:pt x="195304" y="8968"/>
                    <a:pt x="195336" y="9917"/>
                  </a:cubicBezTo>
                  <a:cubicBezTo>
                    <a:pt x="195318" y="9934"/>
                    <a:pt x="195301" y="9952"/>
                    <a:pt x="195283" y="9969"/>
                  </a:cubicBezTo>
                  <a:cubicBezTo>
                    <a:pt x="195217" y="9205"/>
                    <a:pt x="195172" y="8413"/>
                    <a:pt x="195140" y="7765"/>
                  </a:cubicBezTo>
                  <a:close/>
                  <a:moveTo>
                    <a:pt x="234357" y="7765"/>
                  </a:moveTo>
                  <a:lnTo>
                    <a:pt x="234357" y="7765"/>
                  </a:lnTo>
                  <a:cubicBezTo>
                    <a:pt x="234447" y="8274"/>
                    <a:pt x="234524" y="8968"/>
                    <a:pt x="234556" y="9917"/>
                  </a:cubicBezTo>
                  <a:cubicBezTo>
                    <a:pt x="234535" y="9934"/>
                    <a:pt x="234517" y="9952"/>
                    <a:pt x="234503" y="9969"/>
                  </a:cubicBezTo>
                  <a:cubicBezTo>
                    <a:pt x="234437" y="9205"/>
                    <a:pt x="234388" y="8413"/>
                    <a:pt x="234357" y="7765"/>
                  </a:cubicBezTo>
                  <a:close/>
                  <a:moveTo>
                    <a:pt x="273650" y="7765"/>
                  </a:moveTo>
                  <a:lnTo>
                    <a:pt x="273650" y="7765"/>
                  </a:lnTo>
                  <a:cubicBezTo>
                    <a:pt x="273741" y="8270"/>
                    <a:pt x="273814" y="8968"/>
                    <a:pt x="273845" y="9917"/>
                  </a:cubicBezTo>
                  <a:cubicBezTo>
                    <a:pt x="273824" y="9934"/>
                    <a:pt x="273807" y="9952"/>
                    <a:pt x="273793" y="9969"/>
                  </a:cubicBezTo>
                  <a:cubicBezTo>
                    <a:pt x="273727" y="9209"/>
                    <a:pt x="273678" y="8413"/>
                    <a:pt x="273650" y="7765"/>
                  </a:cubicBezTo>
                  <a:close/>
                  <a:moveTo>
                    <a:pt x="277441" y="9777"/>
                  </a:moveTo>
                  <a:lnTo>
                    <a:pt x="277455" y="9826"/>
                  </a:lnTo>
                  <a:lnTo>
                    <a:pt x="277438" y="10007"/>
                  </a:lnTo>
                  <a:lnTo>
                    <a:pt x="277407" y="9857"/>
                  </a:lnTo>
                  <a:lnTo>
                    <a:pt x="277441" y="9777"/>
                  </a:lnTo>
                  <a:close/>
                  <a:moveTo>
                    <a:pt x="11636" y="7831"/>
                  </a:moveTo>
                  <a:cubicBezTo>
                    <a:pt x="11643" y="7942"/>
                    <a:pt x="11643" y="8061"/>
                    <a:pt x="11647" y="8180"/>
                  </a:cubicBezTo>
                  <a:cubicBezTo>
                    <a:pt x="11626" y="8671"/>
                    <a:pt x="11591" y="9264"/>
                    <a:pt x="11546" y="9864"/>
                  </a:cubicBezTo>
                  <a:cubicBezTo>
                    <a:pt x="11521" y="9917"/>
                    <a:pt x="11493" y="9972"/>
                    <a:pt x="11462" y="10032"/>
                  </a:cubicBezTo>
                  <a:cubicBezTo>
                    <a:pt x="11399" y="9938"/>
                    <a:pt x="11329" y="9847"/>
                    <a:pt x="11260" y="9760"/>
                  </a:cubicBezTo>
                  <a:cubicBezTo>
                    <a:pt x="11214" y="9655"/>
                    <a:pt x="11176" y="9550"/>
                    <a:pt x="11130" y="9456"/>
                  </a:cubicBezTo>
                  <a:cubicBezTo>
                    <a:pt x="11089" y="9359"/>
                    <a:pt x="11120" y="9191"/>
                    <a:pt x="11113" y="9090"/>
                  </a:cubicBezTo>
                  <a:cubicBezTo>
                    <a:pt x="11305" y="8591"/>
                    <a:pt x="11486" y="8166"/>
                    <a:pt x="11636" y="7831"/>
                  </a:cubicBezTo>
                  <a:close/>
                  <a:moveTo>
                    <a:pt x="50856" y="7831"/>
                  </a:moveTo>
                  <a:cubicBezTo>
                    <a:pt x="50856" y="7942"/>
                    <a:pt x="50860" y="8061"/>
                    <a:pt x="50863" y="8180"/>
                  </a:cubicBezTo>
                  <a:cubicBezTo>
                    <a:pt x="50842" y="8671"/>
                    <a:pt x="50807" y="9264"/>
                    <a:pt x="50765" y="9864"/>
                  </a:cubicBezTo>
                  <a:cubicBezTo>
                    <a:pt x="50734" y="9917"/>
                    <a:pt x="50710" y="9972"/>
                    <a:pt x="50682" y="10032"/>
                  </a:cubicBezTo>
                  <a:cubicBezTo>
                    <a:pt x="50612" y="9934"/>
                    <a:pt x="50546" y="9843"/>
                    <a:pt x="50476" y="9760"/>
                  </a:cubicBezTo>
                  <a:cubicBezTo>
                    <a:pt x="50406" y="9679"/>
                    <a:pt x="50389" y="9550"/>
                    <a:pt x="50347" y="9456"/>
                  </a:cubicBezTo>
                  <a:cubicBezTo>
                    <a:pt x="50302" y="9359"/>
                    <a:pt x="50336" y="9191"/>
                    <a:pt x="50333" y="9090"/>
                  </a:cubicBezTo>
                  <a:cubicBezTo>
                    <a:pt x="50521" y="8591"/>
                    <a:pt x="50703" y="8166"/>
                    <a:pt x="50856" y="7831"/>
                  </a:cubicBezTo>
                  <a:close/>
                  <a:moveTo>
                    <a:pt x="90069" y="7831"/>
                  </a:moveTo>
                  <a:lnTo>
                    <a:pt x="90083" y="8183"/>
                  </a:lnTo>
                  <a:cubicBezTo>
                    <a:pt x="90059" y="8671"/>
                    <a:pt x="90024" y="9264"/>
                    <a:pt x="89978" y="9864"/>
                  </a:cubicBezTo>
                  <a:lnTo>
                    <a:pt x="89902" y="10032"/>
                  </a:lnTo>
                  <a:lnTo>
                    <a:pt x="89696" y="9760"/>
                  </a:lnTo>
                  <a:cubicBezTo>
                    <a:pt x="89650" y="9655"/>
                    <a:pt x="89609" y="9550"/>
                    <a:pt x="89563" y="9456"/>
                  </a:cubicBezTo>
                  <a:cubicBezTo>
                    <a:pt x="89521" y="9359"/>
                    <a:pt x="89553" y="9191"/>
                    <a:pt x="89546" y="9093"/>
                  </a:cubicBezTo>
                  <a:cubicBezTo>
                    <a:pt x="89738" y="8591"/>
                    <a:pt x="89919" y="8166"/>
                    <a:pt x="90069" y="7831"/>
                  </a:cubicBezTo>
                  <a:close/>
                  <a:moveTo>
                    <a:pt x="129415" y="7827"/>
                  </a:moveTo>
                  <a:lnTo>
                    <a:pt x="129428" y="8176"/>
                  </a:lnTo>
                  <a:cubicBezTo>
                    <a:pt x="129404" y="8671"/>
                    <a:pt x="129369" y="9264"/>
                    <a:pt x="129324" y="9864"/>
                  </a:cubicBezTo>
                  <a:lnTo>
                    <a:pt x="129247" y="10032"/>
                  </a:lnTo>
                  <a:cubicBezTo>
                    <a:pt x="129177" y="9934"/>
                    <a:pt x="129108" y="9843"/>
                    <a:pt x="129038" y="9760"/>
                  </a:cubicBezTo>
                  <a:cubicBezTo>
                    <a:pt x="128968" y="9679"/>
                    <a:pt x="128954" y="9550"/>
                    <a:pt x="128909" y="9456"/>
                  </a:cubicBezTo>
                  <a:cubicBezTo>
                    <a:pt x="128867" y="9359"/>
                    <a:pt x="128898" y="9188"/>
                    <a:pt x="128891" y="9093"/>
                  </a:cubicBezTo>
                  <a:cubicBezTo>
                    <a:pt x="129083" y="8591"/>
                    <a:pt x="129265" y="8166"/>
                    <a:pt x="129415" y="7827"/>
                  </a:cubicBezTo>
                  <a:close/>
                  <a:moveTo>
                    <a:pt x="168634" y="7827"/>
                  </a:moveTo>
                  <a:cubicBezTo>
                    <a:pt x="168634" y="7942"/>
                    <a:pt x="168641" y="8061"/>
                    <a:pt x="168645" y="8176"/>
                  </a:cubicBezTo>
                  <a:cubicBezTo>
                    <a:pt x="168620" y="8671"/>
                    <a:pt x="168586" y="9264"/>
                    <a:pt x="168544" y="9864"/>
                  </a:cubicBezTo>
                  <a:lnTo>
                    <a:pt x="168460" y="10032"/>
                  </a:lnTo>
                  <a:cubicBezTo>
                    <a:pt x="168390" y="9934"/>
                    <a:pt x="168324" y="9843"/>
                    <a:pt x="168254" y="9760"/>
                  </a:cubicBezTo>
                  <a:cubicBezTo>
                    <a:pt x="168184" y="9679"/>
                    <a:pt x="168167" y="9550"/>
                    <a:pt x="168125" y="9456"/>
                  </a:cubicBezTo>
                  <a:cubicBezTo>
                    <a:pt x="168080" y="9359"/>
                    <a:pt x="168115" y="9188"/>
                    <a:pt x="168111" y="9090"/>
                  </a:cubicBezTo>
                  <a:cubicBezTo>
                    <a:pt x="168300" y="8591"/>
                    <a:pt x="168481" y="8166"/>
                    <a:pt x="168634" y="7827"/>
                  </a:cubicBezTo>
                  <a:close/>
                  <a:moveTo>
                    <a:pt x="207851" y="7827"/>
                  </a:moveTo>
                  <a:lnTo>
                    <a:pt x="207865" y="8176"/>
                  </a:lnTo>
                  <a:cubicBezTo>
                    <a:pt x="207837" y="8671"/>
                    <a:pt x="207806" y="9264"/>
                    <a:pt x="207764" y="9864"/>
                  </a:cubicBezTo>
                  <a:cubicBezTo>
                    <a:pt x="207732" y="9917"/>
                    <a:pt x="207708" y="9972"/>
                    <a:pt x="207680" y="10032"/>
                  </a:cubicBezTo>
                  <a:lnTo>
                    <a:pt x="207474" y="9760"/>
                  </a:lnTo>
                  <a:cubicBezTo>
                    <a:pt x="207432" y="9655"/>
                    <a:pt x="207387" y="9550"/>
                    <a:pt x="207345" y="9456"/>
                  </a:cubicBezTo>
                  <a:cubicBezTo>
                    <a:pt x="207300" y="9359"/>
                    <a:pt x="207331" y="9188"/>
                    <a:pt x="207331" y="9090"/>
                  </a:cubicBezTo>
                  <a:cubicBezTo>
                    <a:pt x="207519" y="8591"/>
                    <a:pt x="207697" y="8166"/>
                    <a:pt x="207851" y="7827"/>
                  </a:cubicBezTo>
                  <a:close/>
                  <a:moveTo>
                    <a:pt x="247144" y="7831"/>
                  </a:moveTo>
                  <a:cubicBezTo>
                    <a:pt x="247144" y="7942"/>
                    <a:pt x="247147" y="8061"/>
                    <a:pt x="247151" y="8180"/>
                  </a:cubicBezTo>
                  <a:cubicBezTo>
                    <a:pt x="247130" y="8671"/>
                    <a:pt x="247095" y="9264"/>
                    <a:pt x="247053" y="9864"/>
                  </a:cubicBezTo>
                  <a:lnTo>
                    <a:pt x="246970" y="10032"/>
                  </a:lnTo>
                  <a:cubicBezTo>
                    <a:pt x="246903" y="9938"/>
                    <a:pt x="246837" y="9847"/>
                    <a:pt x="246764" y="9760"/>
                  </a:cubicBezTo>
                  <a:cubicBezTo>
                    <a:pt x="246722" y="9655"/>
                    <a:pt x="246677" y="9550"/>
                    <a:pt x="246635" y="9456"/>
                  </a:cubicBezTo>
                  <a:cubicBezTo>
                    <a:pt x="246589" y="9359"/>
                    <a:pt x="246624" y="9191"/>
                    <a:pt x="246621" y="9093"/>
                  </a:cubicBezTo>
                  <a:cubicBezTo>
                    <a:pt x="246809" y="8591"/>
                    <a:pt x="246991" y="8166"/>
                    <a:pt x="247144" y="7831"/>
                  </a:cubicBezTo>
                  <a:close/>
                  <a:moveTo>
                    <a:pt x="125539" y="9289"/>
                  </a:moveTo>
                  <a:lnTo>
                    <a:pt x="125672" y="9742"/>
                  </a:lnTo>
                  <a:cubicBezTo>
                    <a:pt x="125654" y="9892"/>
                    <a:pt x="125633" y="10032"/>
                    <a:pt x="125609" y="10161"/>
                  </a:cubicBezTo>
                  <a:lnTo>
                    <a:pt x="125476" y="9924"/>
                  </a:lnTo>
                  <a:cubicBezTo>
                    <a:pt x="125463" y="9819"/>
                    <a:pt x="125452" y="9707"/>
                    <a:pt x="125438" y="9596"/>
                  </a:cubicBezTo>
                  <a:cubicBezTo>
                    <a:pt x="125428" y="9481"/>
                    <a:pt x="125504" y="9386"/>
                    <a:pt x="125539" y="9289"/>
                  </a:cubicBezTo>
                  <a:close/>
                  <a:moveTo>
                    <a:pt x="68265" y="9700"/>
                  </a:moveTo>
                  <a:lnTo>
                    <a:pt x="68265" y="9700"/>
                  </a:lnTo>
                  <a:cubicBezTo>
                    <a:pt x="68248" y="9843"/>
                    <a:pt x="68237" y="10000"/>
                    <a:pt x="68227" y="10164"/>
                  </a:cubicBezTo>
                  <a:cubicBezTo>
                    <a:pt x="68213" y="10102"/>
                    <a:pt x="68195" y="10039"/>
                    <a:pt x="68178" y="9972"/>
                  </a:cubicBezTo>
                  <a:cubicBezTo>
                    <a:pt x="68160" y="9910"/>
                    <a:pt x="68237" y="9788"/>
                    <a:pt x="68265" y="9700"/>
                  </a:cubicBezTo>
                  <a:close/>
                  <a:moveTo>
                    <a:pt x="107482" y="9693"/>
                  </a:moveTo>
                  <a:lnTo>
                    <a:pt x="107482" y="9693"/>
                  </a:lnTo>
                  <a:cubicBezTo>
                    <a:pt x="107464" y="9843"/>
                    <a:pt x="107454" y="10000"/>
                    <a:pt x="107447" y="10164"/>
                  </a:cubicBezTo>
                  <a:lnTo>
                    <a:pt x="107398" y="9972"/>
                  </a:lnTo>
                  <a:cubicBezTo>
                    <a:pt x="107429" y="9878"/>
                    <a:pt x="107454" y="9788"/>
                    <a:pt x="107482" y="9693"/>
                  </a:cubicBezTo>
                  <a:close/>
                  <a:moveTo>
                    <a:pt x="146827" y="9693"/>
                  </a:moveTo>
                  <a:lnTo>
                    <a:pt x="146827" y="9693"/>
                  </a:lnTo>
                  <a:cubicBezTo>
                    <a:pt x="146810" y="9843"/>
                    <a:pt x="146796" y="10000"/>
                    <a:pt x="146792" y="10164"/>
                  </a:cubicBezTo>
                  <a:cubicBezTo>
                    <a:pt x="146775" y="10102"/>
                    <a:pt x="146761" y="10039"/>
                    <a:pt x="146743" y="9972"/>
                  </a:cubicBezTo>
                  <a:cubicBezTo>
                    <a:pt x="146726" y="9910"/>
                    <a:pt x="146799" y="9788"/>
                    <a:pt x="146827" y="9693"/>
                  </a:cubicBezTo>
                  <a:close/>
                  <a:moveTo>
                    <a:pt x="186043" y="9693"/>
                  </a:moveTo>
                  <a:cubicBezTo>
                    <a:pt x="186026" y="9843"/>
                    <a:pt x="186016" y="10000"/>
                    <a:pt x="186005" y="10164"/>
                  </a:cubicBezTo>
                  <a:cubicBezTo>
                    <a:pt x="185991" y="10102"/>
                    <a:pt x="185974" y="10039"/>
                    <a:pt x="185963" y="9972"/>
                  </a:cubicBezTo>
                  <a:cubicBezTo>
                    <a:pt x="185949" y="9910"/>
                    <a:pt x="186016" y="9788"/>
                    <a:pt x="186043" y="9693"/>
                  </a:cubicBezTo>
                  <a:close/>
                  <a:moveTo>
                    <a:pt x="225260" y="9700"/>
                  </a:moveTo>
                  <a:lnTo>
                    <a:pt x="225260" y="9700"/>
                  </a:lnTo>
                  <a:cubicBezTo>
                    <a:pt x="225242" y="9843"/>
                    <a:pt x="225235" y="10000"/>
                    <a:pt x="225225" y="10164"/>
                  </a:cubicBezTo>
                  <a:cubicBezTo>
                    <a:pt x="225211" y="10102"/>
                    <a:pt x="225194" y="10039"/>
                    <a:pt x="225176" y="9972"/>
                  </a:cubicBezTo>
                  <a:cubicBezTo>
                    <a:pt x="225159" y="9910"/>
                    <a:pt x="225232" y="9788"/>
                    <a:pt x="225260" y="9700"/>
                  </a:cubicBezTo>
                  <a:close/>
                  <a:moveTo>
                    <a:pt x="9815" y="9906"/>
                  </a:moveTo>
                  <a:lnTo>
                    <a:pt x="9815" y="9906"/>
                  </a:lnTo>
                  <a:cubicBezTo>
                    <a:pt x="9833" y="9948"/>
                    <a:pt x="9850" y="9993"/>
                    <a:pt x="9864" y="10039"/>
                  </a:cubicBezTo>
                  <a:cubicBezTo>
                    <a:pt x="9854" y="10084"/>
                    <a:pt x="9840" y="10122"/>
                    <a:pt x="9833" y="10168"/>
                  </a:cubicBezTo>
                  <a:cubicBezTo>
                    <a:pt x="9829" y="10081"/>
                    <a:pt x="9822" y="9986"/>
                    <a:pt x="9815" y="9906"/>
                  </a:cubicBezTo>
                  <a:close/>
                  <a:moveTo>
                    <a:pt x="10823" y="9906"/>
                  </a:moveTo>
                  <a:lnTo>
                    <a:pt x="10823" y="9906"/>
                  </a:lnTo>
                  <a:cubicBezTo>
                    <a:pt x="10813" y="9986"/>
                    <a:pt x="10810" y="10081"/>
                    <a:pt x="10806" y="10168"/>
                  </a:cubicBezTo>
                  <a:cubicBezTo>
                    <a:pt x="10796" y="10122"/>
                    <a:pt x="10789" y="10084"/>
                    <a:pt x="10775" y="10039"/>
                  </a:cubicBezTo>
                  <a:cubicBezTo>
                    <a:pt x="10761" y="9997"/>
                    <a:pt x="10806" y="9948"/>
                    <a:pt x="10823" y="9906"/>
                  </a:cubicBezTo>
                  <a:close/>
                  <a:moveTo>
                    <a:pt x="29049" y="9700"/>
                  </a:moveTo>
                  <a:lnTo>
                    <a:pt x="29049" y="9700"/>
                  </a:lnTo>
                  <a:cubicBezTo>
                    <a:pt x="29031" y="9843"/>
                    <a:pt x="29017" y="10000"/>
                    <a:pt x="29007" y="10168"/>
                  </a:cubicBezTo>
                  <a:cubicBezTo>
                    <a:pt x="28996" y="10102"/>
                    <a:pt x="28975" y="10039"/>
                    <a:pt x="28965" y="9972"/>
                  </a:cubicBezTo>
                  <a:cubicBezTo>
                    <a:pt x="28951" y="9910"/>
                    <a:pt x="29021" y="9788"/>
                    <a:pt x="29049" y="9700"/>
                  </a:cubicBezTo>
                  <a:close/>
                  <a:moveTo>
                    <a:pt x="49032" y="9906"/>
                  </a:moveTo>
                  <a:lnTo>
                    <a:pt x="49032" y="9906"/>
                  </a:lnTo>
                  <a:cubicBezTo>
                    <a:pt x="49049" y="9948"/>
                    <a:pt x="49063" y="9993"/>
                    <a:pt x="49081" y="10039"/>
                  </a:cubicBezTo>
                  <a:cubicBezTo>
                    <a:pt x="49098" y="10088"/>
                    <a:pt x="49060" y="10122"/>
                    <a:pt x="49049" y="10168"/>
                  </a:cubicBezTo>
                  <a:cubicBezTo>
                    <a:pt x="49046" y="10081"/>
                    <a:pt x="49042" y="9986"/>
                    <a:pt x="49032" y="9906"/>
                  </a:cubicBezTo>
                  <a:close/>
                  <a:moveTo>
                    <a:pt x="50040" y="9906"/>
                  </a:moveTo>
                  <a:lnTo>
                    <a:pt x="50040" y="9906"/>
                  </a:lnTo>
                  <a:cubicBezTo>
                    <a:pt x="50033" y="9986"/>
                    <a:pt x="50029" y="10074"/>
                    <a:pt x="50022" y="10168"/>
                  </a:cubicBezTo>
                  <a:cubicBezTo>
                    <a:pt x="50015" y="10122"/>
                    <a:pt x="50002" y="10084"/>
                    <a:pt x="49991" y="10039"/>
                  </a:cubicBezTo>
                  <a:cubicBezTo>
                    <a:pt x="50005" y="9993"/>
                    <a:pt x="50022" y="9948"/>
                    <a:pt x="50040" y="9906"/>
                  </a:cubicBezTo>
                  <a:close/>
                  <a:moveTo>
                    <a:pt x="88252" y="9906"/>
                  </a:moveTo>
                  <a:cubicBezTo>
                    <a:pt x="88266" y="9948"/>
                    <a:pt x="88283" y="9993"/>
                    <a:pt x="88301" y="10039"/>
                  </a:cubicBezTo>
                  <a:cubicBezTo>
                    <a:pt x="88318" y="10088"/>
                    <a:pt x="88280" y="10122"/>
                    <a:pt x="88269" y="10168"/>
                  </a:cubicBezTo>
                  <a:cubicBezTo>
                    <a:pt x="88266" y="10074"/>
                    <a:pt x="88255" y="9986"/>
                    <a:pt x="88252" y="9906"/>
                  </a:cubicBezTo>
                  <a:close/>
                  <a:moveTo>
                    <a:pt x="89256" y="9906"/>
                  </a:moveTo>
                  <a:cubicBezTo>
                    <a:pt x="89253" y="9993"/>
                    <a:pt x="89242" y="10081"/>
                    <a:pt x="89242" y="10168"/>
                  </a:cubicBezTo>
                  <a:cubicBezTo>
                    <a:pt x="89228" y="10122"/>
                    <a:pt x="89221" y="10084"/>
                    <a:pt x="89211" y="10039"/>
                  </a:cubicBezTo>
                  <a:cubicBezTo>
                    <a:pt x="89204" y="9997"/>
                    <a:pt x="89242" y="9952"/>
                    <a:pt x="89256" y="9906"/>
                  </a:cubicBezTo>
                  <a:close/>
                  <a:moveTo>
                    <a:pt x="127597" y="9906"/>
                  </a:moveTo>
                  <a:lnTo>
                    <a:pt x="127597" y="9906"/>
                  </a:lnTo>
                  <a:cubicBezTo>
                    <a:pt x="127611" y="9948"/>
                    <a:pt x="127629" y="9993"/>
                    <a:pt x="127643" y="10039"/>
                  </a:cubicBezTo>
                  <a:cubicBezTo>
                    <a:pt x="127653" y="10088"/>
                    <a:pt x="127625" y="10122"/>
                    <a:pt x="127611" y="10168"/>
                  </a:cubicBezTo>
                  <a:lnTo>
                    <a:pt x="127597" y="9906"/>
                  </a:lnTo>
                  <a:close/>
                  <a:moveTo>
                    <a:pt x="128602" y="9906"/>
                  </a:moveTo>
                  <a:cubicBezTo>
                    <a:pt x="128591" y="9986"/>
                    <a:pt x="128588" y="10074"/>
                    <a:pt x="128584" y="10168"/>
                  </a:cubicBezTo>
                  <a:cubicBezTo>
                    <a:pt x="128574" y="10122"/>
                    <a:pt x="128567" y="10084"/>
                    <a:pt x="128553" y="10039"/>
                  </a:cubicBezTo>
                  <a:cubicBezTo>
                    <a:pt x="128539" y="9997"/>
                    <a:pt x="128584" y="9948"/>
                    <a:pt x="128602" y="9906"/>
                  </a:cubicBezTo>
                  <a:close/>
                  <a:moveTo>
                    <a:pt x="166814" y="9906"/>
                  </a:moveTo>
                  <a:cubicBezTo>
                    <a:pt x="166831" y="9948"/>
                    <a:pt x="166845" y="9993"/>
                    <a:pt x="166862" y="10039"/>
                  </a:cubicBezTo>
                  <a:cubicBezTo>
                    <a:pt x="166880" y="10088"/>
                    <a:pt x="166838" y="10122"/>
                    <a:pt x="166831" y="10168"/>
                  </a:cubicBezTo>
                  <a:cubicBezTo>
                    <a:pt x="166828" y="10081"/>
                    <a:pt x="166821" y="9986"/>
                    <a:pt x="166814" y="9906"/>
                  </a:cubicBezTo>
                  <a:close/>
                  <a:moveTo>
                    <a:pt x="167822" y="9906"/>
                  </a:moveTo>
                  <a:lnTo>
                    <a:pt x="167822" y="9906"/>
                  </a:lnTo>
                  <a:cubicBezTo>
                    <a:pt x="167811" y="9986"/>
                    <a:pt x="167808" y="10081"/>
                    <a:pt x="167804" y="10168"/>
                  </a:cubicBezTo>
                  <a:cubicBezTo>
                    <a:pt x="167794" y="10122"/>
                    <a:pt x="167780" y="10084"/>
                    <a:pt x="167773" y="10039"/>
                  </a:cubicBezTo>
                  <a:cubicBezTo>
                    <a:pt x="167762" y="9997"/>
                    <a:pt x="167804" y="9948"/>
                    <a:pt x="167822" y="9906"/>
                  </a:cubicBezTo>
                  <a:close/>
                  <a:moveTo>
                    <a:pt x="206034" y="9906"/>
                  </a:moveTo>
                  <a:lnTo>
                    <a:pt x="206034" y="9906"/>
                  </a:lnTo>
                  <a:cubicBezTo>
                    <a:pt x="206051" y="9948"/>
                    <a:pt x="206061" y="9993"/>
                    <a:pt x="206079" y="10039"/>
                  </a:cubicBezTo>
                  <a:cubicBezTo>
                    <a:pt x="206096" y="10088"/>
                    <a:pt x="206058" y="10122"/>
                    <a:pt x="206051" y="10168"/>
                  </a:cubicBezTo>
                  <a:cubicBezTo>
                    <a:pt x="206044" y="10081"/>
                    <a:pt x="206041" y="9986"/>
                    <a:pt x="206034" y="9906"/>
                  </a:cubicBezTo>
                  <a:close/>
                  <a:moveTo>
                    <a:pt x="207035" y="9906"/>
                  </a:moveTo>
                  <a:lnTo>
                    <a:pt x="207021" y="10168"/>
                  </a:lnTo>
                  <a:cubicBezTo>
                    <a:pt x="207010" y="10122"/>
                    <a:pt x="207000" y="10084"/>
                    <a:pt x="206993" y="10039"/>
                  </a:cubicBezTo>
                  <a:cubicBezTo>
                    <a:pt x="206982" y="9997"/>
                    <a:pt x="207021" y="9948"/>
                    <a:pt x="207035" y="9906"/>
                  </a:cubicBezTo>
                  <a:close/>
                  <a:moveTo>
                    <a:pt x="245320" y="9906"/>
                  </a:moveTo>
                  <a:cubicBezTo>
                    <a:pt x="245337" y="9948"/>
                    <a:pt x="245351" y="9993"/>
                    <a:pt x="245369" y="10039"/>
                  </a:cubicBezTo>
                  <a:cubicBezTo>
                    <a:pt x="245386" y="10088"/>
                    <a:pt x="245348" y="10122"/>
                    <a:pt x="245337" y="10168"/>
                  </a:cubicBezTo>
                  <a:cubicBezTo>
                    <a:pt x="245334" y="10081"/>
                    <a:pt x="245330" y="9986"/>
                    <a:pt x="245320" y="9906"/>
                  </a:cubicBezTo>
                  <a:close/>
                  <a:moveTo>
                    <a:pt x="246328" y="9906"/>
                  </a:moveTo>
                  <a:lnTo>
                    <a:pt x="246328" y="9906"/>
                  </a:lnTo>
                  <a:cubicBezTo>
                    <a:pt x="246321" y="9986"/>
                    <a:pt x="246314" y="10081"/>
                    <a:pt x="246310" y="10168"/>
                  </a:cubicBezTo>
                  <a:cubicBezTo>
                    <a:pt x="246303" y="10122"/>
                    <a:pt x="246289" y="10084"/>
                    <a:pt x="246279" y="10039"/>
                  </a:cubicBezTo>
                  <a:cubicBezTo>
                    <a:pt x="246272" y="9997"/>
                    <a:pt x="246310" y="9948"/>
                    <a:pt x="246328" y="9906"/>
                  </a:cubicBezTo>
                  <a:close/>
                  <a:moveTo>
                    <a:pt x="264553" y="9697"/>
                  </a:moveTo>
                  <a:lnTo>
                    <a:pt x="264553" y="9697"/>
                  </a:lnTo>
                  <a:cubicBezTo>
                    <a:pt x="264536" y="9843"/>
                    <a:pt x="264522" y="10000"/>
                    <a:pt x="264515" y="10168"/>
                  </a:cubicBezTo>
                  <a:cubicBezTo>
                    <a:pt x="264501" y="10102"/>
                    <a:pt x="264483" y="10039"/>
                    <a:pt x="264469" y="9976"/>
                  </a:cubicBezTo>
                  <a:cubicBezTo>
                    <a:pt x="264459" y="9910"/>
                    <a:pt x="264522" y="9788"/>
                    <a:pt x="264553" y="9697"/>
                  </a:cubicBezTo>
                  <a:close/>
                  <a:moveTo>
                    <a:pt x="12780" y="9631"/>
                  </a:moveTo>
                  <a:cubicBezTo>
                    <a:pt x="12812" y="9732"/>
                    <a:pt x="12840" y="9836"/>
                    <a:pt x="12868" y="9941"/>
                  </a:cubicBezTo>
                  <a:cubicBezTo>
                    <a:pt x="12864" y="9993"/>
                    <a:pt x="12854" y="10046"/>
                    <a:pt x="12847" y="10091"/>
                  </a:cubicBezTo>
                  <a:lnTo>
                    <a:pt x="12780" y="10213"/>
                  </a:lnTo>
                  <a:cubicBezTo>
                    <a:pt x="12752" y="10175"/>
                    <a:pt x="12731" y="10133"/>
                    <a:pt x="12711" y="10091"/>
                  </a:cubicBezTo>
                  <a:cubicBezTo>
                    <a:pt x="12704" y="10046"/>
                    <a:pt x="12697" y="9993"/>
                    <a:pt x="12690" y="9941"/>
                  </a:cubicBezTo>
                  <a:lnTo>
                    <a:pt x="12780" y="9631"/>
                  </a:lnTo>
                  <a:close/>
                  <a:moveTo>
                    <a:pt x="51993" y="9627"/>
                  </a:moveTo>
                  <a:lnTo>
                    <a:pt x="52084" y="9941"/>
                  </a:lnTo>
                  <a:cubicBezTo>
                    <a:pt x="52077" y="9993"/>
                    <a:pt x="52073" y="10046"/>
                    <a:pt x="52063" y="10091"/>
                  </a:cubicBezTo>
                  <a:cubicBezTo>
                    <a:pt x="52042" y="10133"/>
                    <a:pt x="52021" y="10175"/>
                    <a:pt x="51993" y="10213"/>
                  </a:cubicBezTo>
                  <a:lnTo>
                    <a:pt x="51927" y="10091"/>
                  </a:lnTo>
                  <a:cubicBezTo>
                    <a:pt x="51920" y="10046"/>
                    <a:pt x="51916" y="9993"/>
                    <a:pt x="51906" y="9941"/>
                  </a:cubicBezTo>
                  <a:cubicBezTo>
                    <a:pt x="51899" y="9889"/>
                    <a:pt x="51969" y="9732"/>
                    <a:pt x="51993" y="9627"/>
                  </a:cubicBezTo>
                  <a:close/>
                  <a:moveTo>
                    <a:pt x="91213" y="9631"/>
                  </a:moveTo>
                  <a:lnTo>
                    <a:pt x="91304" y="9941"/>
                  </a:lnTo>
                  <a:cubicBezTo>
                    <a:pt x="91297" y="9993"/>
                    <a:pt x="91286" y="10046"/>
                    <a:pt x="91283" y="10091"/>
                  </a:cubicBezTo>
                  <a:lnTo>
                    <a:pt x="91213" y="10213"/>
                  </a:lnTo>
                  <a:lnTo>
                    <a:pt x="91147" y="10091"/>
                  </a:lnTo>
                  <a:cubicBezTo>
                    <a:pt x="91140" y="10046"/>
                    <a:pt x="91129" y="9993"/>
                    <a:pt x="91126" y="9941"/>
                  </a:cubicBezTo>
                  <a:cubicBezTo>
                    <a:pt x="91122" y="9889"/>
                    <a:pt x="91182" y="9732"/>
                    <a:pt x="91213" y="9631"/>
                  </a:cubicBezTo>
                  <a:close/>
                  <a:moveTo>
                    <a:pt x="130559" y="9631"/>
                  </a:moveTo>
                  <a:cubicBezTo>
                    <a:pt x="130590" y="9732"/>
                    <a:pt x="130621" y="9836"/>
                    <a:pt x="130646" y="9941"/>
                  </a:cubicBezTo>
                  <a:cubicBezTo>
                    <a:pt x="130642" y="9993"/>
                    <a:pt x="130632" y="10046"/>
                    <a:pt x="130628" y="10091"/>
                  </a:cubicBezTo>
                  <a:lnTo>
                    <a:pt x="130559" y="10213"/>
                  </a:lnTo>
                  <a:cubicBezTo>
                    <a:pt x="130538" y="10175"/>
                    <a:pt x="130510" y="10136"/>
                    <a:pt x="130489" y="10091"/>
                  </a:cubicBezTo>
                  <a:cubicBezTo>
                    <a:pt x="130468" y="10049"/>
                    <a:pt x="130475" y="9993"/>
                    <a:pt x="130468" y="9941"/>
                  </a:cubicBezTo>
                  <a:lnTo>
                    <a:pt x="130559" y="9631"/>
                  </a:lnTo>
                  <a:close/>
                  <a:moveTo>
                    <a:pt x="169779" y="9627"/>
                  </a:moveTo>
                  <a:cubicBezTo>
                    <a:pt x="169803" y="9732"/>
                    <a:pt x="169834" y="9836"/>
                    <a:pt x="169866" y="9941"/>
                  </a:cubicBezTo>
                  <a:cubicBezTo>
                    <a:pt x="169855" y="9993"/>
                    <a:pt x="169852" y="10046"/>
                    <a:pt x="169845" y="10091"/>
                  </a:cubicBezTo>
                  <a:lnTo>
                    <a:pt x="169779" y="10213"/>
                  </a:lnTo>
                  <a:cubicBezTo>
                    <a:pt x="169751" y="10175"/>
                    <a:pt x="169730" y="10133"/>
                    <a:pt x="169709" y="10091"/>
                  </a:cubicBezTo>
                  <a:cubicBezTo>
                    <a:pt x="169698" y="10046"/>
                    <a:pt x="169695" y="9993"/>
                    <a:pt x="169688" y="9941"/>
                  </a:cubicBezTo>
                  <a:lnTo>
                    <a:pt x="169779" y="9627"/>
                  </a:lnTo>
                  <a:close/>
                  <a:moveTo>
                    <a:pt x="208991" y="9631"/>
                  </a:moveTo>
                  <a:lnTo>
                    <a:pt x="209086" y="9941"/>
                  </a:lnTo>
                  <a:cubicBezTo>
                    <a:pt x="209075" y="9993"/>
                    <a:pt x="209072" y="10046"/>
                    <a:pt x="209061" y="10091"/>
                  </a:cubicBezTo>
                  <a:cubicBezTo>
                    <a:pt x="209040" y="10133"/>
                    <a:pt x="209019" y="10175"/>
                    <a:pt x="208991" y="10213"/>
                  </a:cubicBezTo>
                  <a:lnTo>
                    <a:pt x="208929" y="10091"/>
                  </a:lnTo>
                  <a:cubicBezTo>
                    <a:pt x="208918" y="10046"/>
                    <a:pt x="208911" y="9993"/>
                    <a:pt x="208904" y="9941"/>
                  </a:cubicBezTo>
                  <a:cubicBezTo>
                    <a:pt x="208901" y="9889"/>
                    <a:pt x="208964" y="9732"/>
                    <a:pt x="208991" y="9631"/>
                  </a:cubicBezTo>
                  <a:close/>
                  <a:moveTo>
                    <a:pt x="248285" y="9627"/>
                  </a:moveTo>
                  <a:cubicBezTo>
                    <a:pt x="248316" y="9732"/>
                    <a:pt x="248344" y="9836"/>
                    <a:pt x="248372" y="9941"/>
                  </a:cubicBezTo>
                  <a:cubicBezTo>
                    <a:pt x="248365" y="9993"/>
                    <a:pt x="248361" y="10046"/>
                    <a:pt x="248351" y="10091"/>
                  </a:cubicBezTo>
                  <a:lnTo>
                    <a:pt x="248285" y="10213"/>
                  </a:lnTo>
                  <a:lnTo>
                    <a:pt x="248215" y="10091"/>
                  </a:lnTo>
                  <a:cubicBezTo>
                    <a:pt x="248208" y="10046"/>
                    <a:pt x="248204" y="9993"/>
                    <a:pt x="248194" y="9941"/>
                  </a:cubicBezTo>
                  <a:lnTo>
                    <a:pt x="248285" y="9627"/>
                  </a:lnTo>
                  <a:close/>
                  <a:moveTo>
                    <a:pt x="243265" y="9289"/>
                  </a:moveTo>
                  <a:cubicBezTo>
                    <a:pt x="243325" y="9477"/>
                    <a:pt x="243380" y="9669"/>
                    <a:pt x="243433" y="9871"/>
                  </a:cubicBezTo>
                  <a:cubicBezTo>
                    <a:pt x="243415" y="10000"/>
                    <a:pt x="243398" y="10122"/>
                    <a:pt x="243377" y="10238"/>
                  </a:cubicBezTo>
                  <a:cubicBezTo>
                    <a:pt x="243314" y="10126"/>
                    <a:pt x="243258" y="10018"/>
                    <a:pt x="243196" y="9924"/>
                  </a:cubicBezTo>
                  <a:cubicBezTo>
                    <a:pt x="243136" y="9826"/>
                    <a:pt x="243175" y="9707"/>
                    <a:pt x="243161" y="9599"/>
                  </a:cubicBezTo>
                  <a:cubicBezTo>
                    <a:pt x="243150" y="9491"/>
                    <a:pt x="243234" y="9386"/>
                    <a:pt x="243265" y="9289"/>
                  </a:cubicBezTo>
                  <a:close/>
                  <a:moveTo>
                    <a:pt x="7761" y="9289"/>
                  </a:moveTo>
                  <a:cubicBezTo>
                    <a:pt x="7824" y="9498"/>
                    <a:pt x="7887" y="9718"/>
                    <a:pt x="7949" y="9941"/>
                  </a:cubicBezTo>
                  <a:cubicBezTo>
                    <a:pt x="7932" y="10063"/>
                    <a:pt x="7918" y="10178"/>
                    <a:pt x="7900" y="10297"/>
                  </a:cubicBezTo>
                  <a:cubicBezTo>
                    <a:pt x="7831" y="10161"/>
                    <a:pt x="7761" y="10035"/>
                    <a:pt x="7691" y="9924"/>
                  </a:cubicBezTo>
                  <a:cubicBezTo>
                    <a:pt x="7621" y="9809"/>
                    <a:pt x="7670" y="9707"/>
                    <a:pt x="7660" y="9596"/>
                  </a:cubicBezTo>
                  <a:cubicBezTo>
                    <a:pt x="7653" y="9481"/>
                    <a:pt x="7726" y="9386"/>
                    <a:pt x="7761" y="9289"/>
                  </a:cubicBezTo>
                  <a:close/>
                  <a:moveTo>
                    <a:pt x="46974" y="9289"/>
                  </a:moveTo>
                  <a:cubicBezTo>
                    <a:pt x="47040" y="9498"/>
                    <a:pt x="47106" y="9718"/>
                    <a:pt x="47166" y="9941"/>
                  </a:cubicBezTo>
                  <a:cubicBezTo>
                    <a:pt x="47152" y="10063"/>
                    <a:pt x="47134" y="10178"/>
                    <a:pt x="47120" y="10297"/>
                  </a:cubicBezTo>
                  <a:cubicBezTo>
                    <a:pt x="47051" y="10161"/>
                    <a:pt x="46981" y="10035"/>
                    <a:pt x="46911" y="9924"/>
                  </a:cubicBezTo>
                  <a:cubicBezTo>
                    <a:pt x="46841" y="9809"/>
                    <a:pt x="46887" y="9707"/>
                    <a:pt x="46876" y="9596"/>
                  </a:cubicBezTo>
                  <a:lnTo>
                    <a:pt x="46974" y="9289"/>
                  </a:lnTo>
                  <a:close/>
                  <a:moveTo>
                    <a:pt x="86194" y="9289"/>
                  </a:moveTo>
                  <a:cubicBezTo>
                    <a:pt x="86260" y="9498"/>
                    <a:pt x="86323" y="9718"/>
                    <a:pt x="86382" y="9941"/>
                  </a:cubicBezTo>
                  <a:cubicBezTo>
                    <a:pt x="86368" y="10063"/>
                    <a:pt x="86351" y="10178"/>
                    <a:pt x="86340" y="10297"/>
                  </a:cubicBezTo>
                  <a:lnTo>
                    <a:pt x="86131" y="9924"/>
                  </a:lnTo>
                  <a:cubicBezTo>
                    <a:pt x="86121" y="9819"/>
                    <a:pt x="86107" y="9707"/>
                    <a:pt x="86096" y="9596"/>
                  </a:cubicBezTo>
                  <a:lnTo>
                    <a:pt x="86194" y="9289"/>
                  </a:lnTo>
                  <a:close/>
                  <a:moveTo>
                    <a:pt x="164759" y="9289"/>
                  </a:moveTo>
                  <a:cubicBezTo>
                    <a:pt x="164822" y="9498"/>
                    <a:pt x="164885" y="9718"/>
                    <a:pt x="164948" y="9941"/>
                  </a:cubicBezTo>
                  <a:cubicBezTo>
                    <a:pt x="164930" y="10063"/>
                    <a:pt x="164913" y="10178"/>
                    <a:pt x="164899" y="10297"/>
                  </a:cubicBezTo>
                  <a:cubicBezTo>
                    <a:pt x="164829" y="10161"/>
                    <a:pt x="164759" y="10035"/>
                    <a:pt x="164689" y="9924"/>
                  </a:cubicBezTo>
                  <a:cubicBezTo>
                    <a:pt x="164620" y="9809"/>
                    <a:pt x="164668" y="9707"/>
                    <a:pt x="164655" y="9596"/>
                  </a:cubicBezTo>
                  <a:cubicBezTo>
                    <a:pt x="164641" y="9481"/>
                    <a:pt x="164724" y="9386"/>
                    <a:pt x="164759" y="9289"/>
                  </a:cubicBezTo>
                  <a:close/>
                  <a:moveTo>
                    <a:pt x="203976" y="9289"/>
                  </a:moveTo>
                  <a:cubicBezTo>
                    <a:pt x="204038" y="9498"/>
                    <a:pt x="204101" y="9718"/>
                    <a:pt x="204164" y="9941"/>
                  </a:cubicBezTo>
                  <a:cubicBezTo>
                    <a:pt x="204150" y="10063"/>
                    <a:pt x="204133" y="10178"/>
                    <a:pt x="204119" y="10297"/>
                  </a:cubicBezTo>
                  <a:cubicBezTo>
                    <a:pt x="204049" y="10161"/>
                    <a:pt x="203976" y="10035"/>
                    <a:pt x="203909" y="9924"/>
                  </a:cubicBezTo>
                  <a:cubicBezTo>
                    <a:pt x="203843" y="9809"/>
                    <a:pt x="203888" y="9707"/>
                    <a:pt x="203874" y="9596"/>
                  </a:cubicBezTo>
                  <a:lnTo>
                    <a:pt x="203976" y="9289"/>
                  </a:lnTo>
                  <a:close/>
                  <a:moveTo>
                    <a:pt x="35704" y="9310"/>
                  </a:moveTo>
                  <a:lnTo>
                    <a:pt x="35704" y="9310"/>
                  </a:lnTo>
                  <a:cubicBezTo>
                    <a:pt x="35774" y="9509"/>
                    <a:pt x="35843" y="9721"/>
                    <a:pt x="35910" y="9945"/>
                  </a:cubicBezTo>
                  <a:cubicBezTo>
                    <a:pt x="35882" y="10108"/>
                    <a:pt x="35840" y="10269"/>
                    <a:pt x="35791" y="10426"/>
                  </a:cubicBezTo>
                  <a:cubicBezTo>
                    <a:pt x="35791" y="10426"/>
                    <a:pt x="35767" y="9965"/>
                    <a:pt x="35704" y="9310"/>
                  </a:cubicBezTo>
                  <a:close/>
                  <a:moveTo>
                    <a:pt x="74924" y="9310"/>
                  </a:moveTo>
                  <a:cubicBezTo>
                    <a:pt x="74994" y="9509"/>
                    <a:pt x="75060" y="9721"/>
                    <a:pt x="75130" y="9945"/>
                  </a:cubicBezTo>
                  <a:cubicBezTo>
                    <a:pt x="75091" y="10126"/>
                    <a:pt x="75049" y="10293"/>
                    <a:pt x="75011" y="10426"/>
                  </a:cubicBezTo>
                  <a:cubicBezTo>
                    <a:pt x="75011" y="10426"/>
                    <a:pt x="74987" y="9965"/>
                    <a:pt x="74920" y="9310"/>
                  </a:cubicBezTo>
                  <a:close/>
                  <a:moveTo>
                    <a:pt x="114137" y="9310"/>
                  </a:moveTo>
                  <a:lnTo>
                    <a:pt x="114137" y="9310"/>
                  </a:lnTo>
                  <a:cubicBezTo>
                    <a:pt x="114210" y="9509"/>
                    <a:pt x="114280" y="9721"/>
                    <a:pt x="114346" y="9945"/>
                  </a:cubicBezTo>
                  <a:cubicBezTo>
                    <a:pt x="114308" y="10126"/>
                    <a:pt x="114269" y="10293"/>
                    <a:pt x="114231" y="10426"/>
                  </a:cubicBezTo>
                  <a:cubicBezTo>
                    <a:pt x="114231" y="10426"/>
                    <a:pt x="114203" y="9965"/>
                    <a:pt x="114137" y="9310"/>
                  </a:cubicBezTo>
                  <a:close/>
                  <a:moveTo>
                    <a:pt x="153482" y="9310"/>
                  </a:moveTo>
                  <a:lnTo>
                    <a:pt x="153482" y="9310"/>
                  </a:lnTo>
                  <a:cubicBezTo>
                    <a:pt x="153555" y="9509"/>
                    <a:pt x="153625" y="9721"/>
                    <a:pt x="153692" y="9945"/>
                  </a:cubicBezTo>
                  <a:cubicBezTo>
                    <a:pt x="153653" y="10126"/>
                    <a:pt x="153615" y="10293"/>
                    <a:pt x="153569" y="10426"/>
                  </a:cubicBezTo>
                  <a:cubicBezTo>
                    <a:pt x="153569" y="10426"/>
                    <a:pt x="153545" y="9965"/>
                    <a:pt x="153482" y="9310"/>
                  </a:cubicBezTo>
                  <a:close/>
                  <a:moveTo>
                    <a:pt x="192702" y="9310"/>
                  </a:moveTo>
                  <a:cubicBezTo>
                    <a:pt x="192772" y="9509"/>
                    <a:pt x="192842" y="9721"/>
                    <a:pt x="192908" y="9945"/>
                  </a:cubicBezTo>
                  <a:cubicBezTo>
                    <a:pt x="192880" y="10108"/>
                    <a:pt x="192838" y="10269"/>
                    <a:pt x="192789" y="10426"/>
                  </a:cubicBezTo>
                  <a:cubicBezTo>
                    <a:pt x="192789" y="10426"/>
                    <a:pt x="192765" y="9965"/>
                    <a:pt x="192699" y="9310"/>
                  </a:cubicBezTo>
                  <a:close/>
                  <a:moveTo>
                    <a:pt x="231922" y="9310"/>
                  </a:moveTo>
                  <a:cubicBezTo>
                    <a:pt x="231988" y="9509"/>
                    <a:pt x="232058" y="9721"/>
                    <a:pt x="232128" y="9945"/>
                  </a:cubicBezTo>
                  <a:cubicBezTo>
                    <a:pt x="232089" y="10126"/>
                    <a:pt x="232048" y="10293"/>
                    <a:pt x="232009" y="10426"/>
                  </a:cubicBezTo>
                  <a:cubicBezTo>
                    <a:pt x="232009" y="10426"/>
                    <a:pt x="231985" y="9965"/>
                    <a:pt x="231919" y="9310"/>
                  </a:cubicBezTo>
                  <a:close/>
                  <a:moveTo>
                    <a:pt x="271212" y="9313"/>
                  </a:moveTo>
                  <a:cubicBezTo>
                    <a:pt x="271281" y="9509"/>
                    <a:pt x="271351" y="9721"/>
                    <a:pt x="271418" y="9945"/>
                  </a:cubicBezTo>
                  <a:cubicBezTo>
                    <a:pt x="271386" y="10108"/>
                    <a:pt x="271348" y="10269"/>
                    <a:pt x="271299" y="10429"/>
                  </a:cubicBezTo>
                  <a:cubicBezTo>
                    <a:pt x="271299" y="10429"/>
                    <a:pt x="271271" y="9965"/>
                    <a:pt x="271208" y="9313"/>
                  </a:cubicBezTo>
                  <a:close/>
                  <a:moveTo>
                    <a:pt x="219124" y="10353"/>
                  </a:moveTo>
                  <a:cubicBezTo>
                    <a:pt x="219124" y="10391"/>
                    <a:pt x="219124" y="10426"/>
                    <a:pt x="219131" y="10461"/>
                  </a:cubicBezTo>
                  <a:lnTo>
                    <a:pt x="219117" y="10426"/>
                  </a:lnTo>
                  <a:cubicBezTo>
                    <a:pt x="219117" y="10401"/>
                    <a:pt x="219121" y="10377"/>
                    <a:pt x="219124" y="10353"/>
                  </a:cubicBezTo>
                  <a:close/>
                  <a:moveTo>
                    <a:pt x="22906" y="10353"/>
                  </a:moveTo>
                  <a:cubicBezTo>
                    <a:pt x="22906" y="10388"/>
                    <a:pt x="22913" y="10429"/>
                    <a:pt x="22913" y="10464"/>
                  </a:cubicBezTo>
                  <a:lnTo>
                    <a:pt x="22899" y="10429"/>
                  </a:lnTo>
                  <a:cubicBezTo>
                    <a:pt x="22903" y="10405"/>
                    <a:pt x="22906" y="10377"/>
                    <a:pt x="22906" y="10353"/>
                  </a:cubicBezTo>
                  <a:close/>
                  <a:moveTo>
                    <a:pt x="62126" y="10353"/>
                  </a:moveTo>
                  <a:cubicBezTo>
                    <a:pt x="62126" y="10391"/>
                    <a:pt x="62126" y="10426"/>
                    <a:pt x="62130" y="10464"/>
                  </a:cubicBezTo>
                  <a:lnTo>
                    <a:pt x="62119" y="10429"/>
                  </a:lnTo>
                  <a:cubicBezTo>
                    <a:pt x="62123" y="10401"/>
                    <a:pt x="62123" y="10381"/>
                    <a:pt x="62126" y="10353"/>
                  </a:cubicBezTo>
                  <a:close/>
                  <a:moveTo>
                    <a:pt x="101346" y="10353"/>
                  </a:moveTo>
                  <a:lnTo>
                    <a:pt x="101346" y="10464"/>
                  </a:lnTo>
                  <a:cubicBezTo>
                    <a:pt x="101343" y="10454"/>
                    <a:pt x="101343" y="10440"/>
                    <a:pt x="101336" y="10429"/>
                  </a:cubicBezTo>
                  <a:cubicBezTo>
                    <a:pt x="101339" y="10401"/>
                    <a:pt x="101343" y="10377"/>
                    <a:pt x="101346" y="10353"/>
                  </a:cubicBezTo>
                  <a:close/>
                  <a:moveTo>
                    <a:pt x="140688" y="10353"/>
                  </a:moveTo>
                  <a:cubicBezTo>
                    <a:pt x="140691" y="10391"/>
                    <a:pt x="140691" y="10426"/>
                    <a:pt x="140691" y="10464"/>
                  </a:cubicBezTo>
                  <a:lnTo>
                    <a:pt x="140678" y="10429"/>
                  </a:lnTo>
                  <a:cubicBezTo>
                    <a:pt x="140684" y="10405"/>
                    <a:pt x="140688" y="10377"/>
                    <a:pt x="140688" y="10353"/>
                  </a:cubicBezTo>
                  <a:close/>
                  <a:moveTo>
                    <a:pt x="179908" y="10353"/>
                  </a:moveTo>
                  <a:cubicBezTo>
                    <a:pt x="179904" y="10391"/>
                    <a:pt x="179908" y="10426"/>
                    <a:pt x="179911" y="10464"/>
                  </a:cubicBezTo>
                  <a:lnTo>
                    <a:pt x="179897" y="10429"/>
                  </a:lnTo>
                  <a:cubicBezTo>
                    <a:pt x="179901" y="10401"/>
                    <a:pt x="179901" y="10381"/>
                    <a:pt x="179908" y="10353"/>
                  </a:cubicBezTo>
                  <a:close/>
                  <a:moveTo>
                    <a:pt x="258414" y="10353"/>
                  </a:moveTo>
                  <a:cubicBezTo>
                    <a:pt x="258414" y="10388"/>
                    <a:pt x="258417" y="10429"/>
                    <a:pt x="258417" y="10464"/>
                  </a:cubicBezTo>
                  <a:lnTo>
                    <a:pt x="258407" y="10429"/>
                  </a:lnTo>
                  <a:cubicBezTo>
                    <a:pt x="258410" y="10401"/>
                    <a:pt x="258410" y="10381"/>
                    <a:pt x="258414" y="10353"/>
                  </a:cubicBezTo>
                  <a:close/>
                  <a:moveTo>
                    <a:pt x="32812" y="10328"/>
                  </a:moveTo>
                  <a:cubicBezTo>
                    <a:pt x="32812" y="10335"/>
                    <a:pt x="32819" y="10342"/>
                    <a:pt x="32819" y="10349"/>
                  </a:cubicBezTo>
                  <a:cubicBezTo>
                    <a:pt x="32819" y="10360"/>
                    <a:pt x="32805" y="10464"/>
                    <a:pt x="32795" y="10524"/>
                  </a:cubicBezTo>
                  <a:cubicBezTo>
                    <a:pt x="32791" y="10506"/>
                    <a:pt x="32784" y="10489"/>
                    <a:pt x="32774" y="10471"/>
                  </a:cubicBezTo>
                  <a:lnTo>
                    <a:pt x="32788" y="10419"/>
                  </a:lnTo>
                  <a:lnTo>
                    <a:pt x="32812" y="10328"/>
                  </a:lnTo>
                  <a:close/>
                  <a:moveTo>
                    <a:pt x="72032" y="10328"/>
                  </a:moveTo>
                  <a:cubicBezTo>
                    <a:pt x="72036" y="10335"/>
                    <a:pt x="72036" y="10342"/>
                    <a:pt x="72036" y="10349"/>
                  </a:cubicBezTo>
                  <a:cubicBezTo>
                    <a:pt x="72029" y="10405"/>
                    <a:pt x="72025" y="10464"/>
                    <a:pt x="72015" y="10524"/>
                  </a:cubicBezTo>
                  <a:lnTo>
                    <a:pt x="71994" y="10471"/>
                  </a:lnTo>
                  <a:lnTo>
                    <a:pt x="72008" y="10419"/>
                  </a:lnTo>
                  <a:lnTo>
                    <a:pt x="72032" y="10328"/>
                  </a:lnTo>
                  <a:close/>
                  <a:moveTo>
                    <a:pt x="111249" y="10328"/>
                  </a:moveTo>
                  <a:cubicBezTo>
                    <a:pt x="111252" y="10332"/>
                    <a:pt x="111252" y="10342"/>
                    <a:pt x="111256" y="10349"/>
                  </a:cubicBezTo>
                  <a:cubicBezTo>
                    <a:pt x="111259" y="10360"/>
                    <a:pt x="111238" y="10464"/>
                    <a:pt x="111235" y="10524"/>
                  </a:cubicBezTo>
                  <a:lnTo>
                    <a:pt x="111207" y="10471"/>
                  </a:lnTo>
                  <a:cubicBezTo>
                    <a:pt x="111217" y="10454"/>
                    <a:pt x="111221" y="10436"/>
                    <a:pt x="111224" y="10419"/>
                  </a:cubicBezTo>
                  <a:cubicBezTo>
                    <a:pt x="111235" y="10388"/>
                    <a:pt x="111238" y="10360"/>
                    <a:pt x="111249" y="10328"/>
                  </a:cubicBezTo>
                  <a:close/>
                  <a:moveTo>
                    <a:pt x="150594" y="10328"/>
                  </a:moveTo>
                  <a:cubicBezTo>
                    <a:pt x="150598" y="10335"/>
                    <a:pt x="150598" y="10342"/>
                    <a:pt x="150598" y="10349"/>
                  </a:cubicBezTo>
                  <a:cubicBezTo>
                    <a:pt x="150594" y="10405"/>
                    <a:pt x="150584" y="10464"/>
                    <a:pt x="150580" y="10524"/>
                  </a:cubicBezTo>
                  <a:lnTo>
                    <a:pt x="150556" y="10471"/>
                  </a:lnTo>
                  <a:lnTo>
                    <a:pt x="150566" y="10419"/>
                  </a:lnTo>
                  <a:cubicBezTo>
                    <a:pt x="150577" y="10384"/>
                    <a:pt x="150584" y="10360"/>
                    <a:pt x="150594" y="10328"/>
                  </a:cubicBezTo>
                  <a:close/>
                  <a:moveTo>
                    <a:pt x="189811" y="10328"/>
                  </a:moveTo>
                  <a:cubicBezTo>
                    <a:pt x="189814" y="10335"/>
                    <a:pt x="189814" y="10342"/>
                    <a:pt x="189818" y="10349"/>
                  </a:cubicBezTo>
                  <a:cubicBezTo>
                    <a:pt x="189811" y="10405"/>
                    <a:pt x="189804" y="10464"/>
                    <a:pt x="189797" y="10524"/>
                  </a:cubicBezTo>
                  <a:lnTo>
                    <a:pt x="189772" y="10471"/>
                  </a:lnTo>
                  <a:lnTo>
                    <a:pt x="189786" y="10419"/>
                  </a:lnTo>
                  <a:lnTo>
                    <a:pt x="189811" y="10328"/>
                  </a:lnTo>
                  <a:close/>
                  <a:moveTo>
                    <a:pt x="229030" y="10328"/>
                  </a:moveTo>
                  <a:cubicBezTo>
                    <a:pt x="229030" y="10335"/>
                    <a:pt x="229034" y="10342"/>
                    <a:pt x="229037" y="10349"/>
                  </a:cubicBezTo>
                  <a:cubicBezTo>
                    <a:pt x="229027" y="10405"/>
                    <a:pt x="229023" y="10464"/>
                    <a:pt x="229013" y="10524"/>
                  </a:cubicBezTo>
                  <a:cubicBezTo>
                    <a:pt x="229006" y="10506"/>
                    <a:pt x="228999" y="10489"/>
                    <a:pt x="228992" y="10471"/>
                  </a:cubicBezTo>
                  <a:lnTo>
                    <a:pt x="229006" y="10419"/>
                  </a:lnTo>
                  <a:lnTo>
                    <a:pt x="229030" y="10328"/>
                  </a:lnTo>
                  <a:close/>
                  <a:moveTo>
                    <a:pt x="268320" y="10328"/>
                  </a:moveTo>
                  <a:cubicBezTo>
                    <a:pt x="268324" y="10335"/>
                    <a:pt x="268324" y="10342"/>
                    <a:pt x="268324" y="10349"/>
                  </a:cubicBezTo>
                  <a:cubicBezTo>
                    <a:pt x="268320" y="10405"/>
                    <a:pt x="268313" y="10464"/>
                    <a:pt x="268303" y="10524"/>
                  </a:cubicBezTo>
                  <a:lnTo>
                    <a:pt x="268282" y="10471"/>
                  </a:lnTo>
                  <a:lnTo>
                    <a:pt x="268296" y="10419"/>
                  </a:lnTo>
                  <a:lnTo>
                    <a:pt x="268320" y="10328"/>
                  </a:lnTo>
                  <a:close/>
                  <a:moveTo>
                    <a:pt x="9470" y="10231"/>
                  </a:moveTo>
                  <a:lnTo>
                    <a:pt x="9470" y="10231"/>
                  </a:lnTo>
                  <a:cubicBezTo>
                    <a:pt x="9467" y="10328"/>
                    <a:pt x="9456" y="10429"/>
                    <a:pt x="9453" y="10534"/>
                  </a:cubicBezTo>
                  <a:cubicBezTo>
                    <a:pt x="9449" y="10558"/>
                    <a:pt x="9449" y="10586"/>
                    <a:pt x="9449" y="10614"/>
                  </a:cubicBezTo>
                  <a:cubicBezTo>
                    <a:pt x="9432" y="10583"/>
                    <a:pt x="9418" y="10551"/>
                    <a:pt x="9404" y="10520"/>
                  </a:cubicBezTo>
                  <a:cubicBezTo>
                    <a:pt x="9428" y="10419"/>
                    <a:pt x="9449" y="10321"/>
                    <a:pt x="9470" y="10231"/>
                  </a:cubicBezTo>
                  <a:close/>
                  <a:moveTo>
                    <a:pt x="48683" y="10231"/>
                  </a:moveTo>
                  <a:cubicBezTo>
                    <a:pt x="48680" y="10328"/>
                    <a:pt x="48676" y="10429"/>
                    <a:pt x="48666" y="10534"/>
                  </a:cubicBezTo>
                  <a:cubicBezTo>
                    <a:pt x="48669" y="10558"/>
                    <a:pt x="48666" y="10586"/>
                    <a:pt x="48662" y="10614"/>
                  </a:cubicBezTo>
                  <a:lnTo>
                    <a:pt x="48620" y="10520"/>
                  </a:lnTo>
                  <a:cubicBezTo>
                    <a:pt x="48641" y="10419"/>
                    <a:pt x="48666" y="10321"/>
                    <a:pt x="48683" y="10231"/>
                  </a:cubicBezTo>
                  <a:close/>
                  <a:moveTo>
                    <a:pt x="127248" y="10231"/>
                  </a:moveTo>
                  <a:lnTo>
                    <a:pt x="127248" y="10231"/>
                  </a:lnTo>
                  <a:cubicBezTo>
                    <a:pt x="127245" y="10328"/>
                    <a:pt x="127238" y="10429"/>
                    <a:pt x="127231" y="10534"/>
                  </a:cubicBezTo>
                  <a:cubicBezTo>
                    <a:pt x="127231" y="10558"/>
                    <a:pt x="127228" y="10590"/>
                    <a:pt x="127228" y="10614"/>
                  </a:cubicBezTo>
                  <a:cubicBezTo>
                    <a:pt x="127210" y="10583"/>
                    <a:pt x="127196" y="10551"/>
                    <a:pt x="127182" y="10520"/>
                  </a:cubicBezTo>
                  <a:lnTo>
                    <a:pt x="127248" y="10231"/>
                  </a:lnTo>
                  <a:close/>
                  <a:moveTo>
                    <a:pt x="166468" y="10231"/>
                  </a:moveTo>
                  <a:lnTo>
                    <a:pt x="166468" y="10231"/>
                  </a:lnTo>
                  <a:cubicBezTo>
                    <a:pt x="166461" y="10328"/>
                    <a:pt x="166454" y="10429"/>
                    <a:pt x="166451" y="10534"/>
                  </a:cubicBezTo>
                  <a:cubicBezTo>
                    <a:pt x="166447" y="10558"/>
                    <a:pt x="166447" y="10590"/>
                    <a:pt x="166444" y="10614"/>
                  </a:cubicBezTo>
                  <a:lnTo>
                    <a:pt x="166399" y="10520"/>
                  </a:lnTo>
                  <a:cubicBezTo>
                    <a:pt x="166420" y="10419"/>
                    <a:pt x="166447" y="10325"/>
                    <a:pt x="166468" y="10231"/>
                  </a:cubicBezTo>
                  <a:close/>
                  <a:moveTo>
                    <a:pt x="205681" y="10231"/>
                  </a:moveTo>
                  <a:cubicBezTo>
                    <a:pt x="205678" y="10328"/>
                    <a:pt x="205674" y="10429"/>
                    <a:pt x="205667" y="10534"/>
                  </a:cubicBezTo>
                  <a:cubicBezTo>
                    <a:pt x="205667" y="10558"/>
                    <a:pt x="205664" y="10586"/>
                    <a:pt x="205660" y="10614"/>
                  </a:cubicBezTo>
                  <a:cubicBezTo>
                    <a:pt x="205646" y="10586"/>
                    <a:pt x="205632" y="10555"/>
                    <a:pt x="205618" y="10520"/>
                  </a:cubicBezTo>
                  <a:cubicBezTo>
                    <a:pt x="205639" y="10419"/>
                    <a:pt x="205664" y="10321"/>
                    <a:pt x="205681" y="10231"/>
                  </a:cubicBezTo>
                  <a:close/>
                  <a:moveTo>
                    <a:pt x="87903" y="10227"/>
                  </a:moveTo>
                  <a:lnTo>
                    <a:pt x="87903" y="10227"/>
                  </a:lnTo>
                  <a:cubicBezTo>
                    <a:pt x="87899" y="10328"/>
                    <a:pt x="87896" y="10429"/>
                    <a:pt x="87886" y="10534"/>
                  </a:cubicBezTo>
                  <a:cubicBezTo>
                    <a:pt x="87886" y="10558"/>
                    <a:pt x="87882" y="10590"/>
                    <a:pt x="87882" y="10614"/>
                  </a:cubicBezTo>
                  <a:cubicBezTo>
                    <a:pt x="87882" y="10618"/>
                    <a:pt x="87881" y="10620"/>
                    <a:pt x="87880" y="10620"/>
                  </a:cubicBezTo>
                  <a:cubicBezTo>
                    <a:pt x="87874" y="10620"/>
                    <a:pt x="87849" y="10550"/>
                    <a:pt x="87840" y="10520"/>
                  </a:cubicBezTo>
                  <a:lnTo>
                    <a:pt x="87903" y="10227"/>
                  </a:lnTo>
                  <a:close/>
                  <a:moveTo>
                    <a:pt x="244978" y="10227"/>
                  </a:moveTo>
                  <a:cubicBezTo>
                    <a:pt x="244967" y="10328"/>
                    <a:pt x="244964" y="10429"/>
                    <a:pt x="244960" y="10534"/>
                  </a:cubicBezTo>
                  <a:cubicBezTo>
                    <a:pt x="244953" y="10562"/>
                    <a:pt x="244953" y="10590"/>
                    <a:pt x="244950" y="10621"/>
                  </a:cubicBezTo>
                  <a:cubicBezTo>
                    <a:pt x="244936" y="10586"/>
                    <a:pt x="244922" y="10551"/>
                    <a:pt x="244908" y="10520"/>
                  </a:cubicBezTo>
                  <a:cubicBezTo>
                    <a:pt x="244933" y="10419"/>
                    <a:pt x="244953" y="10325"/>
                    <a:pt x="244978" y="10227"/>
                  </a:cubicBezTo>
                  <a:close/>
                  <a:moveTo>
                    <a:pt x="21117" y="9739"/>
                  </a:moveTo>
                  <a:cubicBezTo>
                    <a:pt x="21117" y="9788"/>
                    <a:pt x="21120" y="9840"/>
                    <a:pt x="21124" y="9892"/>
                  </a:cubicBezTo>
                  <a:cubicBezTo>
                    <a:pt x="21047" y="10150"/>
                    <a:pt x="20967" y="10412"/>
                    <a:pt x="20897" y="10667"/>
                  </a:cubicBezTo>
                  <a:lnTo>
                    <a:pt x="20894" y="10667"/>
                  </a:lnTo>
                  <a:cubicBezTo>
                    <a:pt x="20967" y="10335"/>
                    <a:pt x="21044" y="10021"/>
                    <a:pt x="21117" y="9739"/>
                  </a:cubicBezTo>
                  <a:close/>
                  <a:moveTo>
                    <a:pt x="60330" y="9739"/>
                  </a:moveTo>
                  <a:lnTo>
                    <a:pt x="60344" y="9892"/>
                  </a:lnTo>
                  <a:cubicBezTo>
                    <a:pt x="60260" y="10154"/>
                    <a:pt x="60187" y="10412"/>
                    <a:pt x="60117" y="10667"/>
                  </a:cubicBezTo>
                  <a:lnTo>
                    <a:pt x="60113" y="10667"/>
                  </a:lnTo>
                  <a:cubicBezTo>
                    <a:pt x="60187" y="10335"/>
                    <a:pt x="60260" y="10021"/>
                    <a:pt x="60330" y="9739"/>
                  </a:cubicBezTo>
                  <a:close/>
                  <a:moveTo>
                    <a:pt x="99550" y="9735"/>
                  </a:moveTo>
                  <a:lnTo>
                    <a:pt x="99564" y="9892"/>
                  </a:lnTo>
                  <a:cubicBezTo>
                    <a:pt x="99480" y="10147"/>
                    <a:pt x="99407" y="10408"/>
                    <a:pt x="99330" y="10667"/>
                  </a:cubicBezTo>
                  <a:cubicBezTo>
                    <a:pt x="99407" y="10335"/>
                    <a:pt x="99480" y="10021"/>
                    <a:pt x="99550" y="9735"/>
                  </a:cubicBezTo>
                  <a:close/>
                  <a:moveTo>
                    <a:pt x="123499" y="9495"/>
                  </a:moveTo>
                  <a:cubicBezTo>
                    <a:pt x="123548" y="9568"/>
                    <a:pt x="123589" y="9648"/>
                    <a:pt x="123638" y="9725"/>
                  </a:cubicBezTo>
                  <a:cubicBezTo>
                    <a:pt x="123687" y="9805"/>
                    <a:pt x="123666" y="9822"/>
                    <a:pt x="123684" y="9868"/>
                  </a:cubicBezTo>
                  <a:cubicBezTo>
                    <a:pt x="123659" y="10091"/>
                    <a:pt x="123638" y="10311"/>
                    <a:pt x="123614" y="10517"/>
                  </a:cubicBezTo>
                  <a:cubicBezTo>
                    <a:pt x="123603" y="10565"/>
                    <a:pt x="123589" y="10614"/>
                    <a:pt x="123579" y="10667"/>
                  </a:cubicBezTo>
                  <a:cubicBezTo>
                    <a:pt x="123548" y="10272"/>
                    <a:pt x="123520" y="9868"/>
                    <a:pt x="123499" y="9495"/>
                  </a:cubicBezTo>
                  <a:close/>
                  <a:moveTo>
                    <a:pt x="138895" y="9739"/>
                  </a:moveTo>
                  <a:cubicBezTo>
                    <a:pt x="138899" y="9788"/>
                    <a:pt x="138899" y="9840"/>
                    <a:pt x="138906" y="9892"/>
                  </a:cubicBezTo>
                  <a:cubicBezTo>
                    <a:pt x="138825" y="10150"/>
                    <a:pt x="138749" y="10412"/>
                    <a:pt x="138679" y="10667"/>
                  </a:cubicBezTo>
                  <a:cubicBezTo>
                    <a:pt x="138752" y="10335"/>
                    <a:pt x="138822" y="10021"/>
                    <a:pt x="138895" y="9739"/>
                  </a:cubicBezTo>
                  <a:close/>
                  <a:moveTo>
                    <a:pt x="178112" y="9739"/>
                  </a:moveTo>
                  <a:lnTo>
                    <a:pt x="178122" y="9892"/>
                  </a:lnTo>
                  <a:cubicBezTo>
                    <a:pt x="178042" y="10150"/>
                    <a:pt x="177965" y="10412"/>
                    <a:pt x="177895" y="10667"/>
                  </a:cubicBezTo>
                  <a:lnTo>
                    <a:pt x="177892" y="10667"/>
                  </a:lnTo>
                  <a:cubicBezTo>
                    <a:pt x="177965" y="10335"/>
                    <a:pt x="178042" y="10021"/>
                    <a:pt x="178112" y="9739"/>
                  </a:cubicBezTo>
                  <a:close/>
                  <a:moveTo>
                    <a:pt x="217328" y="9739"/>
                  </a:moveTo>
                  <a:lnTo>
                    <a:pt x="217342" y="9892"/>
                  </a:lnTo>
                  <a:cubicBezTo>
                    <a:pt x="217258" y="10150"/>
                    <a:pt x="217185" y="10412"/>
                    <a:pt x="217112" y="10667"/>
                  </a:cubicBezTo>
                  <a:cubicBezTo>
                    <a:pt x="217185" y="10335"/>
                    <a:pt x="217258" y="10021"/>
                    <a:pt x="217328" y="9739"/>
                  </a:cubicBezTo>
                  <a:close/>
                  <a:moveTo>
                    <a:pt x="256621" y="9735"/>
                  </a:moveTo>
                  <a:cubicBezTo>
                    <a:pt x="256621" y="9788"/>
                    <a:pt x="256628" y="9840"/>
                    <a:pt x="256632" y="9892"/>
                  </a:cubicBezTo>
                  <a:cubicBezTo>
                    <a:pt x="256548" y="10147"/>
                    <a:pt x="256475" y="10408"/>
                    <a:pt x="256405" y="10667"/>
                  </a:cubicBezTo>
                  <a:cubicBezTo>
                    <a:pt x="256405" y="10667"/>
                    <a:pt x="256401" y="10663"/>
                    <a:pt x="256401" y="10663"/>
                  </a:cubicBezTo>
                  <a:cubicBezTo>
                    <a:pt x="256475" y="10332"/>
                    <a:pt x="256548" y="10018"/>
                    <a:pt x="256621" y="9735"/>
                  </a:cubicBezTo>
                  <a:close/>
                  <a:moveTo>
                    <a:pt x="37710" y="9142"/>
                  </a:moveTo>
                  <a:cubicBezTo>
                    <a:pt x="37724" y="9481"/>
                    <a:pt x="37744" y="9836"/>
                    <a:pt x="37776" y="10185"/>
                  </a:cubicBezTo>
                  <a:cubicBezTo>
                    <a:pt x="37741" y="10035"/>
                    <a:pt x="37685" y="9896"/>
                    <a:pt x="37605" y="9770"/>
                  </a:cubicBezTo>
                  <a:cubicBezTo>
                    <a:pt x="37605" y="9770"/>
                    <a:pt x="37591" y="10161"/>
                    <a:pt x="37563" y="10715"/>
                  </a:cubicBezTo>
                  <a:cubicBezTo>
                    <a:pt x="37511" y="10642"/>
                    <a:pt x="37451" y="10576"/>
                    <a:pt x="37396" y="10506"/>
                  </a:cubicBezTo>
                  <a:cubicBezTo>
                    <a:pt x="37504" y="10014"/>
                    <a:pt x="37608" y="9550"/>
                    <a:pt x="37710" y="9142"/>
                  </a:cubicBezTo>
                  <a:close/>
                  <a:moveTo>
                    <a:pt x="76929" y="9142"/>
                  </a:moveTo>
                  <a:cubicBezTo>
                    <a:pt x="76943" y="9481"/>
                    <a:pt x="76964" y="9836"/>
                    <a:pt x="76996" y="10185"/>
                  </a:cubicBezTo>
                  <a:cubicBezTo>
                    <a:pt x="76961" y="10035"/>
                    <a:pt x="76905" y="9896"/>
                    <a:pt x="76825" y="9770"/>
                  </a:cubicBezTo>
                  <a:cubicBezTo>
                    <a:pt x="76825" y="9770"/>
                    <a:pt x="76811" y="10157"/>
                    <a:pt x="76779" y="10715"/>
                  </a:cubicBezTo>
                  <a:lnTo>
                    <a:pt x="76616" y="10506"/>
                  </a:lnTo>
                  <a:cubicBezTo>
                    <a:pt x="76720" y="10014"/>
                    <a:pt x="76828" y="9557"/>
                    <a:pt x="76929" y="9142"/>
                  </a:cubicBezTo>
                  <a:close/>
                  <a:moveTo>
                    <a:pt x="116149" y="9142"/>
                  </a:moveTo>
                  <a:cubicBezTo>
                    <a:pt x="116163" y="9481"/>
                    <a:pt x="116184" y="9836"/>
                    <a:pt x="116209" y="10185"/>
                  </a:cubicBezTo>
                  <a:cubicBezTo>
                    <a:pt x="116181" y="10035"/>
                    <a:pt x="116121" y="9896"/>
                    <a:pt x="116038" y="9770"/>
                  </a:cubicBezTo>
                  <a:cubicBezTo>
                    <a:pt x="116038" y="9770"/>
                    <a:pt x="116027" y="10157"/>
                    <a:pt x="115999" y="10715"/>
                  </a:cubicBezTo>
                  <a:lnTo>
                    <a:pt x="115835" y="10506"/>
                  </a:lnTo>
                  <a:cubicBezTo>
                    <a:pt x="115940" y="10014"/>
                    <a:pt x="116045" y="9554"/>
                    <a:pt x="116149" y="9142"/>
                  </a:cubicBezTo>
                  <a:close/>
                  <a:moveTo>
                    <a:pt x="155488" y="9142"/>
                  </a:moveTo>
                  <a:cubicBezTo>
                    <a:pt x="155502" y="9481"/>
                    <a:pt x="155526" y="9836"/>
                    <a:pt x="155554" y="10185"/>
                  </a:cubicBezTo>
                  <a:cubicBezTo>
                    <a:pt x="155523" y="10035"/>
                    <a:pt x="155467" y="9896"/>
                    <a:pt x="155387" y="9770"/>
                  </a:cubicBezTo>
                  <a:cubicBezTo>
                    <a:pt x="155387" y="9770"/>
                    <a:pt x="155373" y="10161"/>
                    <a:pt x="155345" y="10715"/>
                  </a:cubicBezTo>
                  <a:lnTo>
                    <a:pt x="155174" y="10506"/>
                  </a:lnTo>
                  <a:cubicBezTo>
                    <a:pt x="155286" y="10014"/>
                    <a:pt x="155390" y="9557"/>
                    <a:pt x="155488" y="9142"/>
                  </a:cubicBezTo>
                  <a:close/>
                  <a:moveTo>
                    <a:pt x="194708" y="9142"/>
                  </a:moveTo>
                  <a:cubicBezTo>
                    <a:pt x="194722" y="9481"/>
                    <a:pt x="194743" y="9836"/>
                    <a:pt x="194774" y="10185"/>
                  </a:cubicBezTo>
                  <a:cubicBezTo>
                    <a:pt x="194739" y="10035"/>
                    <a:pt x="194683" y="9896"/>
                    <a:pt x="194603" y="9770"/>
                  </a:cubicBezTo>
                  <a:cubicBezTo>
                    <a:pt x="194603" y="9770"/>
                    <a:pt x="194593" y="10161"/>
                    <a:pt x="194561" y="10715"/>
                  </a:cubicBezTo>
                  <a:lnTo>
                    <a:pt x="194394" y="10506"/>
                  </a:lnTo>
                  <a:cubicBezTo>
                    <a:pt x="194505" y="10014"/>
                    <a:pt x="194607" y="9557"/>
                    <a:pt x="194708" y="9142"/>
                  </a:cubicBezTo>
                  <a:close/>
                  <a:moveTo>
                    <a:pt x="233928" y="9142"/>
                  </a:moveTo>
                  <a:cubicBezTo>
                    <a:pt x="233942" y="9481"/>
                    <a:pt x="233963" y="9836"/>
                    <a:pt x="233990" y="10185"/>
                  </a:cubicBezTo>
                  <a:cubicBezTo>
                    <a:pt x="233959" y="10035"/>
                    <a:pt x="233900" y="9896"/>
                    <a:pt x="233820" y="9770"/>
                  </a:cubicBezTo>
                  <a:cubicBezTo>
                    <a:pt x="233820" y="9770"/>
                    <a:pt x="233806" y="10157"/>
                    <a:pt x="233781" y="10715"/>
                  </a:cubicBezTo>
                  <a:lnTo>
                    <a:pt x="233614" y="10506"/>
                  </a:lnTo>
                  <a:cubicBezTo>
                    <a:pt x="233718" y="10014"/>
                    <a:pt x="233823" y="9550"/>
                    <a:pt x="233928" y="9142"/>
                  </a:cubicBezTo>
                  <a:close/>
                  <a:moveTo>
                    <a:pt x="273217" y="9142"/>
                  </a:moveTo>
                  <a:cubicBezTo>
                    <a:pt x="273231" y="9481"/>
                    <a:pt x="273252" y="9829"/>
                    <a:pt x="273280" y="10185"/>
                  </a:cubicBezTo>
                  <a:cubicBezTo>
                    <a:pt x="273249" y="10035"/>
                    <a:pt x="273193" y="9896"/>
                    <a:pt x="273113" y="9770"/>
                  </a:cubicBezTo>
                  <a:cubicBezTo>
                    <a:pt x="273113" y="9770"/>
                    <a:pt x="273099" y="10161"/>
                    <a:pt x="273067" y="10715"/>
                  </a:cubicBezTo>
                  <a:lnTo>
                    <a:pt x="272903" y="10506"/>
                  </a:lnTo>
                  <a:cubicBezTo>
                    <a:pt x="273012" y="10014"/>
                    <a:pt x="273116" y="9554"/>
                    <a:pt x="273217" y="9142"/>
                  </a:cubicBezTo>
                  <a:close/>
                  <a:moveTo>
                    <a:pt x="41027" y="9495"/>
                  </a:moveTo>
                  <a:lnTo>
                    <a:pt x="41121" y="9931"/>
                  </a:lnTo>
                  <a:cubicBezTo>
                    <a:pt x="40957" y="10081"/>
                    <a:pt x="40828" y="10401"/>
                    <a:pt x="40727" y="10789"/>
                  </a:cubicBezTo>
                  <a:cubicBezTo>
                    <a:pt x="40723" y="10768"/>
                    <a:pt x="40720" y="10747"/>
                    <a:pt x="40720" y="10726"/>
                  </a:cubicBezTo>
                  <a:cubicBezTo>
                    <a:pt x="40793" y="10388"/>
                    <a:pt x="40870" y="10081"/>
                    <a:pt x="40947" y="9805"/>
                  </a:cubicBezTo>
                  <a:cubicBezTo>
                    <a:pt x="40971" y="9697"/>
                    <a:pt x="40999" y="9596"/>
                    <a:pt x="41027" y="9495"/>
                  </a:cubicBezTo>
                  <a:close/>
                  <a:moveTo>
                    <a:pt x="119463" y="9495"/>
                  </a:moveTo>
                  <a:cubicBezTo>
                    <a:pt x="119494" y="9638"/>
                    <a:pt x="119522" y="9784"/>
                    <a:pt x="119557" y="9931"/>
                  </a:cubicBezTo>
                  <a:cubicBezTo>
                    <a:pt x="119397" y="10081"/>
                    <a:pt x="119264" y="10401"/>
                    <a:pt x="119160" y="10789"/>
                  </a:cubicBezTo>
                  <a:cubicBezTo>
                    <a:pt x="119156" y="10768"/>
                    <a:pt x="119156" y="10747"/>
                    <a:pt x="119153" y="10719"/>
                  </a:cubicBezTo>
                  <a:cubicBezTo>
                    <a:pt x="119229" y="10388"/>
                    <a:pt x="119306" y="10074"/>
                    <a:pt x="119379" y="9805"/>
                  </a:cubicBezTo>
                  <a:cubicBezTo>
                    <a:pt x="119411" y="9697"/>
                    <a:pt x="119435" y="9596"/>
                    <a:pt x="119463" y="9495"/>
                  </a:cubicBezTo>
                  <a:close/>
                  <a:moveTo>
                    <a:pt x="198025" y="9495"/>
                  </a:moveTo>
                  <a:lnTo>
                    <a:pt x="198119" y="9931"/>
                  </a:lnTo>
                  <a:cubicBezTo>
                    <a:pt x="197959" y="10081"/>
                    <a:pt x="197826" y="10401"/>
                    <a:pt x="197721" y="10789"/>
                  </a:cubicBezTo>
                  <a:cubicBezTo>
                    <a:pt x="197721" y="10768"/>
                    <a:pt x="197718" y="10743"/>
                    <a:pt x="197711" y="10719"/>
                  </a:cubicBezTo>
                  <a:cubicBezTo>
                    <a:pt x="197791" y="10388"/>
                    <a:pt x="197871" y="10074"/>
                    <a:pt x="197938" y="9805"/>
                  </a:cubicBezTo>
                  <a:cubicBezTo>
                    <a:pt x="197969" y="9697"/>
                    <a:pt x="197997" y="9596"/>
                    <a:pt x="198025" y="9495"/>
                  </a:cubicBezTo>
                  <a:close/>
                  <a:moveTo>
                    <a:pt x="237241" y="9495"/>
                  </a:moveTo>
                  <a:cubicBezTo>
                    <a:pt x="237273" y="9638"/>
                    <a:pt x="237308" y="9784"/>
                    <a:pt x="237339" y="9931"/>
                  </a:cubicBezTo>
                  <a:cubicBezTo>
                    <a:pt x="237175" y="10081"/>
                    <a:pt x="237046" y="10401"/>
                    <a:pt x="236941" y="10789"/>
                  </a:cubicBezTo>
                  <a:cubicBezTo>
                    <a:pt x="236934" y="10768"/>
                    <a:pt x="236934" y="10747"/>
                    <a:pt x="236931" y="10726"/>
                  </a:cubicBezTo>
                  <a:cubicBezTo>
                    <a:pt x="237011" y="10388"/>
                    <a:pt x="237084" y="10081"/>
                    <a:pt x="237158" y="9805"/>
                  </a:cubicBezTo>
                  <a:cubicBezTo>
                    <a:pt x="237189" y="9697"/>
                    <a:pt x="237217" y="9596"/>
                    <a:pt x="237241" y="9495"/>
                  </a:cubicBezTo>
                  <a:close/>
                  <a:moveTo>
                    <a:pt x="80247" y="9495"/>
                  </a:moveTo>
                  <a:lnTo>
                    <a:pt x="80337" y="9931"/>
                  </a:lnTo>
                  <a:cubicBezTo>
                    <a:pt x="80177" y="10081"/>
                    <a:pt x="80048" y="10401"/>
                    <a:pt x="79943" y="10796"/>
                  </a:cubicBezTo>
                  <a:cubicBezTo>
                    <a:pt x="79943" y="10771"/>
                    <a:pt x="79940" y="10747"/>
                    <a:pt x="79933" y="10726"/>
                  </a:cubicBezTo>
                  <a:cubicBezTo>
                    <a:pt x="80013" y="10388"/>
                    <a:pt x="80086" y="10081"/>
                    <a:pt x="80159" y="9805"/>
                  </a:cubicBezTo>
                  <a:cubicBezTo>
                    <a:pt x="80191" y="9697"/>
                    <a:pt x="80215" y="9596"/>
                    <a:pt x="80247" y="9495"/>
                  </a:cubicBezTo>
                  <a:close/>
                  <a:moveTo>
                    <a:pt x="158809" y="9495"/>
                  </a:moveTo>
                  <a:lnTo>
                    <a:pt x="158899" y="9931"/>
                  </a:lnTo>
                  <a:cubicBezTo>
                    <a:pt x="158739" y="10081"/>
                    <a:pt x="158606" y="10401"/>
                    <a:pt x="158509" y="10796"/>
                  </a:cubicBezTo>
                  <a:cubicBezTo>
                    <a:pt x="158502" y="10771"/>
                    <a:pt x="158498" y="10743"/>
                    <a:pt x="158498" y="10719"/>
                  </a:cubicBezTo>
                  <a:cubicBezTo>
                    <a:pt x="158571" y="10388"/>
                    <a:pt x="158652" y="10074"/>
                    <a:pt x="158725" y="9805"/>
                  </a:cubicBezTo>
                  <a:cubicBezTo>
                    <a:pt x="158753" y="9697"/>
                    <a:pt x="158781" y="9596"/>
                    <a:pt x="158809" y="9495"/>
                  </a:cubicBezTo>
                  <a:close/>
                  <a:moveTo>
                    <a:pt x="276535" y="9495"/>
                  </a:moveTo>
                  <a:lnTo>
                    <a:pt x="276625" y="9931"/>
                  </a:lnTo>
                  <a:cubicBezTo>
                    <a:pt x="276465" y="10081"/>
                    <a:pt x="276336" y="10401"/>
                    <a:pt x="276231" y="10796"/>
                  </a:cubicBezTo>
                  <a:cubicBezTo>
                    <a:pt x="276228" y="10768"/>
                    <a:pt x="276224" y="10743"/>
                    <a:pt x="276221" y="10719"/>
                  </a:cubicBezTo>
                  <a:cubicBezTo>
                    <a:pt x="276301" y="10388"/>
                    <a:pt x="276378" y="10074"/>
                    <a:pt x="276447" y="9805"/>
                  </a:cubicBezTo>
                  <a:cubicBezTo>
                    <a:pt x="276479" y="9697"/>
                    <a:pt x="276503" y="9596"/>
                    <a:pt x="276535" y="9495"/>
                  </a:cubicBezTo>
                  <a:close/>
                  <a:moveTo>
                    <a:pt x="241221" y="9495"/>
                  </a:moveTo>
                  <a:lnTo>
                    <a:pt x="241368" y="9725"/>
                  </a:lnTo>
                  <a:cubicBezTo>
                    <a:pt x="241392" y="9819"/>
                    <a:pt x="241420" y="9913"/>
                    <a:pt x="241448" y="10014"/>
                  </a:cubicBezTo>
                  <a:cubicBezTo>
                    <a:pt x="241431" y="10185"/>
                    <a:pt x="241413" y="10353"/>
                    <a:pt x="241396" y="10517"/>
                  </a:cubicBezTo>
                  <a:cubicBezTo>
                    <a:pt x="241378" y="10677"/>
                    <a:pt x="241343" y="10729"/>
                    <a:pt x="241319" y="10834"/>
                  </a:cubicBezTo>
                  <a:cubicBezTo>
                    <a:pt x="241281" y="10381"/>
                    <a:pt x="241249" y="9924"/>
                    <a:pt x="241221" y="9495"/>
                  </a:cubicBezTo>
                  <a:close/>
                  <a:moveTo>
                    <a:pt x="100408" y="9603"/>
                  </a:moveTo>
                  <a:cubicBezTo>
                    <a:pt x="100498" y="9882"/>
                    <a:pt x="100593" y="10175"/>
                    <a:pt x="100680" y="10478"/>
                  </a:cubicBezTo>
                  <a:cubicBezTo>
                    <a:pt x="100652" y="10625"/>
                    <a:pt x="100634" y="10771"/>
                    <a:pt x="100613" y="10914"/>
                  </a:cubicBezTo>
                  <a:cubicBezTo>
                    <a:pt x="100530" y="10764"/>
                    <a:pt x="100446" y="10632"/>
                    <a:pt x="100369" y="10517"/>
                  </a:cubicBezTo>
                  <a:cubicBezTo>
                    <a:pt x="100348" y="10332"/>
                    <a:pt x="100324" y="10140"/>
                    <a:pt x="100296" y="9941"/>
                  </a:cubicBezTo>
                  <a:cubicBezTo>
                    <a:pt x="100317" y="9871"/>
                    <a:pt x="100338" y="9802"/>
                    <a:pt x="100355" y="9732"/>
                  </a:cubicBezTo>
                  <a:lnTo>
                    <a:pt x="100408" y="9603"/>
                  </a:lnTo>
                  <a:close/>
                  <a:moveTo>
                    <a:pt x="257479" y="9603"/>
                  </a:moveTo>
                  <a:cubicBezTo>
                    <a:pt x="257566" y="9882"/>
                    <a:pt x="257661" y="10175"/>
                    <a:pt x="257748" y="10478"/>
                  </a:cubicBezTo>
                  <a:cubicBezTo>
                    <a:pt x="257727" y="10625"/>
                    <a:pt x="257702" y="10771"/>
                    <a:pt x="257685" y="10914"/>
                  </a:cubicBezTo>
                  <a:cubicBezTo>
                    <a:pt x="257598" y="10764"/>
                    <a:pt x="257518" y="10632"/>
                    <a:pt x="257441" y="10517"/>
                  </a:cubicBezTo>
                  <a:cubicBezTo>
                    <a:pt x="257420" y="10332"/>
                    <a:pt x="257392" y="10140"/>
                    <a:pt x="257368" y="9941"/>
                  </a:cubicBezTo>
                  <a:cubicBezTo>
                    <a:pt x="257385" y="9871"/>
                    <a:pt x="257406" y="9802"/>
                    <a:pt x="257427" y="9732"/>
                  </a:cubicBezTo>
                  <a:lnTo>
                    <a:pt x="257479" y="9603"/>
                  </a:lnTo>
                  <a:close/>
                  <a:moveTo>
                    <a:pt x="21975" y="9603"/>
                  </a:moveTo>
                  <a:cubicBezTo>
                    <a:pt x="22062" y="9882"/>
                    <a:pt x="22153" y="10175"/>
                    <a:pt x="22240" y="10482"/>
                  </a:cubicBezTo>
                  <a:cubicBezTo>
                    <a:pt x="22219" y="10625"/>
                    <a:pt x="22198" y="10771"/>
                    <a:pt x="22181" y="10918"/>
                  </a:cubicBezTo>
                  <a:cubicBezTo>
                    <a:pt x="22093" y="10764"/>
                    <a:pt x="22010" y="10632"/>
                    <a:pt x="21936" y="10517"/>
                  </a:cubicBezTo>
                  <a:cubicBezTo>
                    <a:pt x="21916" y="10332"/>
                    <a:pt x="21888" y="10140"/>
                    <a:pt x="21863" y="9941"/>
                  </a:cubicBezTo>
                  <a:cubicBezTo>
                    <a:pt x="21884" y="9871"/>
                    <a:pt x="21902" y="9802"/>
                    <a:pt x="21923" y="9732"/>
                  </a:cubicBezTo>
                  <a:lnTo>
                    <a:pt x="21975" y="9603"/>
                  </a:lnTo>
                  <a:close/>
                  <a:moveTo>
                    <a:pt x="61188" y="9603"/>
                  </a:moveTo>
                  <a:cubicBezTo>
                    <a:pt x="61282" y="9882"/>
                    <a:pt x="61373" y="10175"/>
                    <a:pt x="61460" y="10482"/>
                  </a:cubicBezTo>
                  <a:lnTo>
                    <a:pt x="61394" y="10918"/>
                  </a:lnTo>
                  <a:cubicBezTo>
                    <a:pt x="61310" y="10764"/>
                    <a:pt x="61230" y="10632"/>
                    <a:pt x="61149" y="10517"/>
                  </a:cubicBezTo>
                  <a:cubicBezTo>
                    <a:pt x="61132" y="10332"/>
                    <a:pt x="61108" y="10140"/>
                    <a:pt x="61080" y="9941"/>
                  </a:cubicBezTo>
                  <a:cubicBezTo>
                    <a:pt x="61097" y="9871"/>
                    <a:pt x="61118" y="9802"/>
                    <a:pt x="61142" y="9732"/>
                  </a:cubicBezTo>
                  <a:cubicBezTo>
                    <a:pt x="61163" y="9662"/>
                    <a:pt x="61177" y="9645"/>
                    <a:pt x="61188" y="9603"/>
                  </a:cubicBezTo>
                  <a:close/>
                  <a:moveTo>
                    <a:pt x="139753" y="9603"/>
                  </a:moveTo>
                  <a:cubicBezTo>
                    <a:pt x="139847" y="9882"/>
                    <a:pt x="139935" y="10175"/>
                    <a:pt x="140025" y="10482"/>
                  </a:cubicBezTo>
                  <a:cubicBezTo>
                    <a:pt x="139997" y="10628"/>
                    <a:pt x="139976" y="10771"/>
                    <a:pt x="139959" y="10918"/>
                  </a:cubicBezTo>
                  <a:cubicBezTo>
                    <a:pt x="139872" y="10764"/>
                    <a:pt x="139788" y="10632"/>
                    <a:pt x="139715" y="10517"/>
                  </a:cubicBezTo>
                  <a:cubicBezTo>
                    <a:pt x="139694" y="10332"/>
                    <a:pt x="139666" y="10140"/>
                    <a:pt x="139642" y="9941"/>
                  </a:cubicBezTo>
                  <a:cubicBezTo>
                    <a:pt x="139662" y="9871"/>
                    <a:pt x="139680" y="9802"/>
                    <a:pt x="139701" y="9732"/>
                  </a:cubicBezTo>
                  <a:lnTo>
                    <a:pt x="139753" y="9603"/>
                  </a:lnTo>
                  <a:close/>
                  <a:moveTo>
                    <a:pt x="178973" y="9603"/>
                  </a:moveTo>
                  <a:cubicBezTo>
                    <a:pt x="179060" y="9882"/>
                    <a:pt x="179151" y="10175"/>
                    <a:pt x="179238" y="10482"/>
                  </a:cubicBezTo>
                  <a:cubicBezTo>
                    <a:pt x="179217" y="10625"/>
                    <a:pt x="179196" y="10771"/>
                    <a:pt x="179179" y="10918"/>
                  </a:cubicBezTo>
                  <a:cubicBezTo>
                    <a:pt x="179092" y="10764"/>
                    <a:pt x="179008" y="10632"/>
                    <a:pt x="178935" y="10517"/>
                  </a:cubicBezTo>
                  <a:cubicBezTo>
                    <a:pt x="178910" y="10332"/>
                    <a:pt x="178886" y="10140"/>
                    <a:pt x="178861" y="9941"/>
                  </a:cubicBezTo>
                  <a:cubicBezTo>
                    <a:pt x="178875" y="9871"/>
                    <a:pt x="178900" y="9802"/>
                    <a:pt x="178921" y="9732"/>
                  </a:cubicBezTo>
                  <a:lnTo>
                    <a:pt x="178973" y="9603"/>
                  </a:lnTo>
                  <a:close/>
                  <a:moveTo>
                    <a:pt x="218190" y="9603"/>
                  </a:moveTo>
                  <a:cubicBezTo>
                    <a:pt x="218280" y="9882"/>
                    <a:pt x="218371" y="10175"/>
                    <a:pt x="218458" y="10482"/>
                  </a:cubicBezTo>
                  <a:lnTo>
                    <a:pt x="218392" y="10918"/>
                  </a:lnTo>
                  <a:cubicBezTo>
                    <a:pt x="218312" y="10764"/>
                    <a:pt x="218228" y="10632"/>
                    <a:pt x="218148" y="10517"/>
                  </a:cubicBezTo>
                  <a:cubicBezTo>
                    <a:pt x="218130" y="10332"/>
                    <a:pt x="218106" y="10140"/>
                    <a:pt x="218078" y="9941"/>
                  </a:cubicBezTo>
                  <a:cubicBezTo>
                    <a:pt x="218095" y="9871"/>
                    <a:pt x="218116" y="9802"/>
                    <a:pt x="218137" y="9732"/>
                  </a:cubicBezTo>
                  <a:lnTo>
                    <a:pt x="218190" y="9603"/>
                  </a:lnTo>
                  <a:close/>
                  <a:moveTo>
                    <a:pt x="7764" y="10785"/>
                  </a:moveTo>
                  <a:lnTo>
                    <a:pt x="7764" y="10785"/>
                  </a:lnTo>
                  <a:cubicBezTo>
                    <a:pt x="7778" y="10820"/>
                    <a:pt x="7789" y="10858"/>
                    <a:pt x="7799" y="10900"/>
                  </a:cubicBezTo>
                  <a:cubicBezTo>
                    <a:pt x="7813" y="10939"/>
                    <a:pt x="7789" y="10956"/>
                    <a:pt x="7778" y="10977"/>
                  </a:cubicBezTo>
                  <a:cubicBezTo>
                    <a:pt x="7778" y="10977"/>
                    <a:pt x="7775" y="10907"/>
                    <a:pt x="7764" y="10785"/>
                  </a:cubicBezTo>
                  <a:close/>
                  <a:moveTo>
                    <a:pt x="46984" y="10785"/>
                  </a:moveTo>
                  <a:cubicBezTo>
                    <a:pt x="46991" y="10820"/>
                    <a:pt x="47005" y="10858"/>
                    <a:pt x="47019" y="10900"/>
                  </a:cubicBezTo>
                  <a:cubicBezTo>
                    <a:pt x="47009" y="10925"/>
                    <a:pt x="47002" y="10949"/>
                    <a:pt x="46998" y="10977"/>
                  </a:cubicBezTo>
                  <a:cubicBezTo>
                    <a:pt x="46998" y="10977"/>
                    <a:pt x="46991" y="10907"/>
                    <a:pt x="46984" y="10785"/>
                  </a:cubicBezTo>
                  <a:close/>
                  <a:moveTo>
                    <a:pt x="86204" y="10785"/>
                  </a:moveTo>
                  <a:cubicBezTo>
                    <a:pt x="86211" y="10820"/>
                    <a:pt x="86225" y="10858"/>
                    <a:pt x="86236" y="10900"/>
                  </a:cubicBezTo>
                  <a:cubicBezTo>
                    <a:pt x="86229" y="10925"/>
                    <a:pt x="86222" y="10953"/>
                    <a:pt x="86211" y="10977"/>
                  </a:cubicBezTo>
                  <a:cubicBezTo>
                    <a:pt x="86211" y="10977"/>
                    <a:pt x="86208" y="10907"/>
                    <a:pt x="86204" y="10785"/>
                  </a:cubicBezTo>
                  <a:close/>
                  <a:moveTo>
                    <a:pt x="164763" y="10785"/>
                  </a:moveTo>
                  <a:cubicBezTo>
                    <a:pt x="164777" y="10820"/>
                    <a:pt x="164787" y="10858"/>
                    <a:pt x="164798" y="10900"/>
                  </a:cubicBezTo>
                  <a:cubicBezTo>
                    <a:pt x="164812" y="10939"/>
                    <a:pt x="164787" y="10956"/>
                    <a:pt x="164777" y="10977"/>
                  </a:cubicBezTo>
                  <a:cubicBezTo>
                    <a:pt x="164777" y="10977"/>
                    <a:pt x="164773" y="10907"/>
                    <a:pt x="164763" y="10785"/>
                  </a:cubicBezTo>
                  <a:close/>
                  <a:moveTo>
                    <a:pt x="203983" y="10785"/>
                  </a:moveTo>
                  <a:lnTo>
                    <a:pt x="203983" y="10785"/>
                  </a:lnTo>
                  <a:cubicBezTo>
                    <a:pt x="203993" y="10820"/>
                    <a:pt x="204004" y="10858"/>
                    <a:pt x="204017" y="10900"/>
                  </a:cubicBezTo>
                  <a:lnTo>
                    <a:pt x="203993" y="10977"/>
                  </a:lnTo>
                  <a:cubicBezTo>
                    <a:pt x="203993" y="10977"/>
                    <a:pt x="203993" y="10907"/>
                    <a:pt x="203983" y="10785"/>
                  </a:cubicBezTo>
                  <a:close/>
                  <a:moveTo>
                    <a:pt x="44937" y="9495"/>
                  </a:moveTo>
                  <a:lnTo>
                    <a:pt x="45080" y="9725"/>
                  </a:lnTo>
                  <a:lnTo>
                    <a:pt x="45216" y="10206"/>
                  </a:lnTo>
                  <a:cubicBezTo>
                    <a:pt x="45202" y="10311"/>
                    <a:pt x="45191" y="10415"/>
                    <a:pt x="45181" y="10517"/>
                  </a:cubicBezTo>
                  <a:lnTo>
                    <a:pt x="45048" y="11057"/>
                  </a:lnTo>
                  <a:cubicBezTo>
                    <a:pt x="45007" y="10538"/>
                    <a:pt x="44965" y="9993"/>
                    <a:pt x="44937" y="9495"/>
                  </a:cubicBezTo>
                  <a:close/>
                  <a:moveTo>
                    <a:pt x="84153" y="9495"/>
                  </a:moveTo>
                  <a:lnTo>
                    <a:pt x="84153" y="9495"/>
                  </a:lnTo>
                  <a:cubicBezTo>
                    <a:pt x="84202" y="9568"/>
                    <a:pt x="84251" y="9648"/>
                    <a:pt x="84293" y="9725"/>
                  </a:cubicBezTo>
                  <a:cubicBezTo>
                    <a:pt x="84338" y="9878"/>
                    <a:pt x="84387" y="10035"/>
                    <a:pt x="84429" y="10206"/>
                  </a:cubicBezTo>
                  <a:cubicBezTo>
                    <a:pt x="84474" y="10377"/>
                    <a:pt x="84408" y="10415"/>
                    <a:pt x="84397" y="10517"/>
                  </a:cubicBezTo>
                  <a:cubicBezTo>
                    <a:pt x="84352" y="10698"/>
                    <a:pt x="84307" y="10876"/>
                    <a:pt x="84268" y="11057"/>
                  </a:cubicBezTo>
                  <a:cubicBezTo>
                    <a:pt x="84220" y="10538"/>
                    <a:pt x="84185" y="9993"/>
                    <a:pt x="84153" y="9495"/>
                  </a:cubicBezTo>
                  <a:close/>
                  <a:moveTo>
                    <a:pt x="162715" y="9495"/>
                  </a:moveTo>
                  <a:lnTo>
                    <a:pt x="162858" y="9725"/>
                  </a:lnTo>
                  <a:lnTo>
                    <a:pt x="162994" y="10206"/>
                  </a:lnTo>
                  <a:cubicBezTo>
                    <a:pt x="162980" y="10311"/>
                    <a:pt x="162973" y="10415"/>
                    <a:pt x="162959" y="10517"/>
                  </a:cubicBezTo>
                  <a:cubicBezTo>
                    <a:pt x="162914" y="10698"/>
                    <a:pt x="162872" y="10883"/>
                    <a:pt x="162827" y="11057"/>
                  </a:cubicBezTo>
                  <a:cubicBezTo>
                    <a:pt x="162785" y="10538"/>
                    <a:pt x="162747" y="9997"/>
                    <a:pt x="162715" y="9495"/>
                  </a:cubicBezTo>
                  <a:close/>
                  <a:moveTo>
                    <a:pt x="201932" y="9495"/>
                  </a:moveTo>
                  <a:lnTo>
                    <a:pt x="201932" y="9495"/>
                  </a:lnTo>
                  <a:cubicBezTo>
                    <a:pt x="201980" y="9568"/>
                    <a:pt x="202029" y="9648"/>
                    <a:pt x="202071" y="9725"/>
                  </a:cubicBezTo>
                  <a:cubicBezTo>
                    <a:pt x="202116" y="9875"/>
                    <a:pt x="202165" y="10035"/>
                    <a:pt x="202207" y="10206"/>
                  </a:cubicBezTo>
                  <a:cubicBezTo>
                    <a:pt x="202252" y="10377"/>
                    <a:pt x="202186" y="10415"/>
                    <a:pt x="202179" y="10517"/>
                  </a:cubicBezTo>
                  <a:cubicBezTo>
                    <a:pt x="202130" y="10698"/>
                    <a:pt x="202085" y="10883"/>
                    <a:pt x="202047" y="11057"/>
                  </a:cubicBezTo>
                  <a:cubicBezTo>
                    <a:pt x="201998" y="10538"/>
                    <a:pt x="201963" y="9993"/>
                    <a:pt x="201932" y="9495"/>
                  </a:cubicBezTo>
                  <a:close/>
                  <a:moveTo>
                    <a:pt x="5717" y="9495"/>
                  </a:moveTo>
                  <a:lnTo>
                    <a:pt x="5860" y="9725"/>
                  </a:lnTo>
                  <a:cubicBezTo>
                    <a:pt x="5905" y="9875"/>
                    <a:pt x="5947" y="10035"/>
                    <a:pt x="5996" y="10206"/>
                  </a:cubicBezTo>
                  <a:cubicBezTo>
                    <a:pt x="5951" y="10611"/>
                    <a:pt x="5909" y="10987"/>
                    <a:pt x="5856" y="11312"/>
                  </a:cubicBezTo>
                  <a:cubicBezTo>
                    <a:pt x="5801" y="10715"/>
                    <a:pt x="5752" y="10074"/>
                    <a:pt x="5717" y="9495"/>
                  </a:cubicBezTo>
                  <a:close/>
                  <a:moveTo>
                    <a:pt x="17367" y="9666"/>
                  </a:moveTo>
                  <a:cubicBezTo>
                    <a:pt x="17423" y="9805"/>
                    <a:pt x="17479" y="9945"/>
                    <a:pt x="17531" y="10088"/>
                  </a:cubicBezTo>
                  <a:cubicBezTo>
                    <a:pt x="17489" y="10538"/>
                    <a:pt x="17437" y="10956"/>
                    <a:pt x="17381" y="11312"/>
                  </a:cubicBezTo>
                  <a:cubicBezTo>
                    <a:pt x="17336" y="10855"/>
                    <a:pt x="17301" y="10367"/>
                    <a:pt x="17269" y="9906"/>
                  </a:cubicBezTo>
                  <a:cubicBezTo>
                    <a:pt x="17301" y="9822"/>
                    <a:pt x="17332" y="9742"/>
                    <a:pt x="17367" y="9666"/>
                  </a:cubicBezTo>
                  <a:close/>
                  <a:moveTo>
                    <a:pt x="56580" y="9666"/>
                  </a:moveTo>
                  <a:cubicBezTo>
                    <a:pt x="56643" y="9805"/>
                    <a:pt x="56695" y="9945"/>
                    <a:pt x="56751" y="10088"/>
                  </a:cubicBezTo>
                  <a:cubicBezTo>
                    <a:pt x="56706" y="10538"/>
                    <a:pt x="56653" y="10956"/>
                    <a:pt x="56597" y="11312"/>
                  </a:cubicBezTo>
                  <a:cubicBezTo>
                    <a:pt x="56556" y="10855"/>
                    <a:pt x="56514" y="10367"/>
                    <a:pt x="56486" y="9903"/>
                  </a:cubicBezTo>
                  <a:lnTo>
                    <a:pt x="56580" y="9666"/>
                  </a:lnTo>
                  <a:close/>
                  <a:moveTo>
                    <a:pt x="95800" y="9666"/>
                  </a:moveTo>
                  <a:lnTo>
                    <a:pt x="95971" y="10088"/>
                  </a:lnTo>
                  <a:cubicBezTo>
                    <a:pt x="95922" y="10538"/>
                    <a:pt x="95873" y="10956"/>
                    <a:pt x="95817" y="11312"/>
                  </a:cubicBezTo>
                  <a:cubicBezTo>
                    <a:pt x="95776" y="10855"/>
                    <a:pt x="95734" y="10367"/>
                    <a:pt x="95706" y="9903"/>
                  </a:cubicBezTo>
                  <a:cubicBezTo>
                    <a:pt x="95734" y="9822"/>
                    <a:pt x="95769" y="9742"/>
                    <a:pt x="95800" y="9666"/>
                  </a:cubicBezTo>
                  <a:close/>
                  <a:moveTo>
                    <a:pt x="135145" y="9666"/>
                  </a:moveTo>
                  <a:cubicBezTo>
                    <a:pt x="135201" y="9805"/>
                    <a:pt x="135261" y="9945"/>
                    <a:pt x="135313" y="10088"/>
                  </a:cubicBezTo>
                  <a:cubicBezTo>
                    <a:pt x="135268" y="10538"/>
                    <a:pt x="135215" y="10956"/>
                    <a:pt x="135159" y="11312"/>
                  </a:cubicBezTo>
                  <a:cubicBezTo>
                    <a:pt x="135114" y="10855"/>
                    <a:pt x="135079" y="10367"/>
                    <a:pt x="135051" y="9903"/>
                  </a:cubicBezTo>
                  <a:cubicBezTo>
                    <a:pt x="135079" y="9822"/>
                    <a:pt x="135111" y="9742"/>
                    <a:pt x="135145" y="9666"/>
                  </a:cubicBezTo>
                  <a:close/>
                  <a:moveTo>
                    <a:pt x="174358" y="9666"/>
                  </a:moveTo>
                  <a:cubicBezTo>
                    <a:pt x="174421" y="9805"/>
                    <a:pt x="174473" y="9945"/>
                    <a:pt x="174529" y="10088"/>
                  </a:cubicBezTo>
                  <a:cubicBezTo>
                    <a:pt x="174487" y="10538"/>
                    <a:pt x="174435" y="10956"/>
                    <a:pt x="174376" y="11312"/>
                  </a:cubicBezTo>
                  <a:cubicBezTo>
                    <a:pt x="174334" y="10855"/>
                    <a:pt x="174299" y="10367"/>
                    <a:pt x="174268" y="9903"/>
                  </a:cubicBezTo>
                  <a:lnTo>
                    <a:pt x="174358" y="9666"/>
                  </a:lnTo>
                  <a:close/>
                  <a:moveTo>
                    <a:pt x="213578" y="9666"/>
                  </a:moveTo>
                  <a:lnTo>
                    <a:pt x="213749" y="10088"/>
                  </a:lnTo>
                  <a:cubicBezTo>
                    <a:pt x="213700" y="10538"/>
                    <a:pt x="213655" y="10956"/>
                    <a:pt x="213596" y="11312"/>
                  </a:cubicBezTo>
                  <a:cubicBezTo>
                    <a:pt x="213554" y="10855"/>
                    <a:pt x="213515" y="10367"/>
                    <a:pt x="213484" y="9903"/>
                  </a:cubicBezTo>
                  <a:cubicBezTo>
                    <a:pt x="213519" y="9822"/>
                    <a:pt x="213547" y="9742"/>
                    <a:pt x="213578" y="9666"/>
                  </a:cubicBezTo>
                  <a:close/>
                  <a:moveTo>
                    <a:pt x="252871" y="9666"/>
                  </a:moveTo>
                  <a:cubicBezTo>
                    <a:pt x="252931" y="9805"/>
                    <a:pt x="252983" y="9945"/>
                    <a:pt x="253039" y="10088"/>
                  </a:cubicBezTo>
                  <a:cubicBezTo>
                    <a:pt x="252994" y="10538"/>
                    <a:pt x="252941" y="10956"/>
                    <a:pt x="252885" y="11312"/>
                  </a:cubicBezTo>
                  <a:cubicBezTo>
                    <a:pt x="252844" y="10855"/>
                    <a:pt x="252809" y="10367"/>
                    <a:pt x="252777" y="9903"/>
                  </a:cubicBezTo>
                  <a:cubicBezTo>
                    <a:pt x="252809" y="9822"/>
                    <a:pt x="252837" y="9742"/>
                    <a:pt x="252871" y="9666"/>
                  </a:cubicBezTo>
                  <a:close/>
                  <a:moveTo>
                    <a:pt x="4901" y="11239"/>
                  </a:moveTo>
                  <a:lnTo>
                    <a:pt x="4901" y="11239"/>
                  </a:lnTo>
                  <a:cubicBezTo>
                    <a:pt x="4915" y="11280"/>
                    <a:pt x="4922" y="11326"/>
                    <a:pt x="4936" y="11368"/>
                  </a:cubicBezTo>
                  <a:cubicBezTo>
                    <a:pt x="4929" y="11347"/>
                    <a:pt x="4918" y="11322"/>
                    <a:pt x="4904" y="11301"/>
                  </a:cubicBezTo>
                  <a:cubicBezTo>
                    <a:pt x="4908" y="11280"/>
                    <a:pt x="4904" y="11260"/>
                    <a:pt x="4901" y="11239"/>
                  </a:cubicBezTo>
                  <a:close/>
                  <a:moveTo>
                    <a:pt x="44121" y="11237"/>
                  </a:moveTo>
                  <a:cubicBezTo>
                    <a:pt x="44124" y="11237"/>
                    <a:pt x="44143" y="11329"/>
                    <a:pt x="44156" y="11368"/>
                  </a:cubicBezTo>
                  <a:cubicBezTo>
                    <a:pt x="44142" y="11347"/>
                    <a:pt x="44131" y="11322"/>
                    <a:pt x="44124" y="11301"/>
                  </a:cubicBezTo>
                  <a:cubicBezTo>
                    <a:pt x="44124" y="11277"/>
                    <a:pt x="44121" y="11256"/>
                    <a:pt x="44121" y="11239"/>
                  </a:cubicBezTo>
                  <a:cubicBezTo>
                    <a:pt x="44121" y="11237"/>
                    <a:pt x="44121" y="11237"/>
                    <a:pt x="44121" y="11237"/>
                  </a:cubicBezTo>
                  <a:close/>
                  <a:moveTo>
                    <a:pt x="83341" y="11239"/>
                  </a:moveTo>
                  <a:lnTo>
                    <a:pt x="83341" y="11239"/>
                  </a:lnTo>
                  <a:cubicBezTo>
                    <a:pt x="83348" y="11280"/>
                    <a:pt x="83361" y="11326"/>
                    <a:pt x="83368" y="11368"/>
                  </a:cubicBezTo>
                  <a:lnTo>
                    <a:pt x="83344" y="11301"/>
                  </a:lnTo>
                  <a:cubicBezTo>
                    <a:pt x="83341" y="11280"/>
                    <a:pt x="83337" y="11260"/>
                    <a:pt x="83341" y="11239"/>
                  </a:cubicBezTo>
                  <a:close/>
                  <a:moveTo>
                    <a:pt x="161899" y="11239"/>
                  </a:moveTo>
                  <a:cubicBezTo>
                    <a:pt x="161913" y="11280"/>
                    <a:pt x="161920" y="11326"/>
                    <a:pt x="161934" y="11368"/>
                  </a:cubicBezTo>
                  <a:lnTo>
                    <a:pt x="161902" y="11298"/>
                  </a:lnTo>
                  <a:cubicBezTo>
                    <a:pt x="161906" y="11280"/>
                    <a:pt x="161902" y="11260"/>
                    <a:pt x="161899" y="11239"/>
                  </a:cubicBezTo>
                  <a:close/>
                  <a:moveTo>
                    <a:pt x="201119" y="11237"/>
                  </a:moveTo>
                  <a:cubicBezTo>
                    <a:pt x="201122" y="11237"/>
                    <a:pt x="201140" y="11329"/>
                    <a:pt x="201147" y="11368"/>
                  </a:cubicBezTo>
                  <a:lnTo>
                    <a:pt x="201122" y="11298"/>
                  </a:lnTo>
                  <a:cubicBezTo>
                    <a:pt x="201122" y="11277"/>
                    <a:pt x="201119" y="11256"/>
                    <a:pt x="201119" y="11239"/>
                  </a:cubicBezTo>
                  <a:cubicBezTo>
                    <a:pt x="201119" y="11237"/>
                    <a:pt x="201119" y="11237"/>
                    <a:pt x="201119" y="11237"/>
                  </a:cubicBezTo>
                  <a:close/>
                  <a:moveTo>
                    <a:pt x="279391" y="10335"/>
                  </a:moveTo>
                  <a:lnTo>
                    <a:pt x="279391" y="10335"/>
                  </a:lnTo>
                  <a:cubicBezTo>
                    <a:pt x="279482" y="10663"/>
                    <a:pt x="279573" y="11012"/>
                    <a:pt x="279656" y="11368"/>
                  </a:cubicBezTo>
                  <a:cubicBezTo>
                    <a:pt x="279583" y="11193"/>
                    <a:pt x="279510" y="11033"/>
                    <a:pt x="279440" y="10886"/>
                  </a:cubicBezTo>
                  <a:cubicBezTo>
                    <a:pt x="279370" y="10736"/>
                    <a:pt x="279405" y="10503"/>
                    <a:pt x="279391" y="10335"/>
                  </a:cubicBezTo>
                  <a:close/>
                  <a:moveTo>
                    <a:pt x="10321" y="11556"/>
                  </a:moveTo>
                  <a:cubicBezTo>
                    <a:pt x="10335" y="11619"/>
                    <a:pt x="10353" y="11678"/>
                    <a:pt x="10370" y="11741"/>
                  </a:cubicBezTo>
                  <a:cubicBezTo>
                    <a:pt x="10349" y="11772"/>
                    <a:pt x="10335" y="11807"/>
                    <a:pt x="10321" y="11842"/>
                  </a:cubicBezTo>
                  <a:lnTo>
                    <a:pt x="10269" y="11741"/>
                  </a:lnTo>
                  <a:lnTo>
                    <a:pt x="10321" y="11556"/>
                  </a:lnTo>
                  <a:close/>
                  <a:moveTo>
                    <a:pt x="49534" y="11556"/>
                  </a:moveTo>
                  <a:lnTo>
                    <a:pt x="49586" y="11741"/>
                  </a:lnTo>
                  <a:lnTo>
                    <a:pt x="49534" y="11842"/>
                  </a:lnTo>
                  <a:cubicBezTo>
                    <a:pt x="49520" y="11807"/>
                    <a:pt x="49506" y="11772"/>
                    <a:pt x="49485" y="11741"/>
                  </a:cubicBezTo>
                  <a:cubicBezTo>
                    <a:pt x="49503" y="11678"/>
                    <a:pt x="49520" y="11619"/>
                    <a:pt x="49534" y="11556"/>
                  </a:cubicBezTo>
                  <a:close/>
                  <a:moveTo>
                    <a:pt x="88754" y="11556"/>
                  </a:moveTo>
                  <a:cubicBezTo>
                    <a:pt x="88771" y="11619"/>
                    <a:pt x="88789" y="11678"/>
                    <a:pt x="88803" y="11741"/>
                  </a:cubicBezTo>
                  <a:cubicBezTo>
                    <a:pt x="88789" y="11776"/>
                    <a:pt x="88771" y="11807"/>
                    <a:pt x="88754" y="11842"/>
                  </a:cubicBezTo>
                  <a:lnTo>
                    <a:pt x="88705" y="11741"/>
                  </a:lnTo>
                  <a:cubicBezTo>
                    <a:pt x="88719" y="11678"/>
                    <a:pt x="88737" y="11619"/>
                    <a:pt x="88754" y="11556"/>
                  </a:cubicBezTo>
                  <a:close/>
                  <a:moveTo>
                    <a:pt x="128100" y="11556"/>
                  </a:moveTo>
                  <a:cubicBezTo>
                    <a:pt x="128117" y="11619"/>
                    <a:pt x="128131" y="11678"/>
                    <a:pt x="128148" y="11741"/>
                  </a:cubicBezTo>
                  <a:lnTo>
                    <a:pt x="128100" y="11842"/>
                  </a:lnTo>
                  <a:lnTo>
                    <a:pt x="128047" y="11741"/>
                  </a:lnTo>
                  <a:lnTo>
                    <a:pt x="128100" y="11556"/>
                  </a:lnTo>
                  <a:close/>
                  <a:moveTo>
                    <a:pt x="167316" y="11556"/>
                  </a:moveTo>
                  <a:lnTo>
                    <a:pt x="167368" y="11741"/>
                  </a:lnTo>
                  <a:lnTo>
                    <a:pt x="167316" y="11842"/>
                  </a:lnTo>
                  <a:cubicBezTo>
                    <a:pt x="167299" y="11807"/>
                    <a:pt x="167285" y="11772"/>
                    <a:pt x="167267" y="11741"/>
                  </a:cubicBezTo>
                  <a:cubicBezTo>
                    <a:pt x="167285" y="11678"/>
                    <a:pt x="167302" y="11619"/>
                    <a:pt x="167316" y="11556"/>
                  </a:cubicBezTo>
                  <a:close/>
                  <a:moveTo>
                    <a:pt x="206532" y="11556"/>
                  </a:moveTo>
                  <a:lnTo>
                    <a:pt x="206585" y="11741"/>
                  </a:lnTo>
                  <a:lnTo>
                    <a:pt x="206532" y="11842"/>
                  </a:lnTo>
                  <a:lnTo>
                    <a:pt x="206487" y="11741"/>
                  </a:lnTo>
                  <a:cubicBezTo>
                    <a:pt x="206504" y="11678"/>
                    <a:pt x="206515" y="11619"/>
                    <a:pt x="206532" y="11556"/>
                  </a:cubicBezTo>
                  <a:close/>
                  <a:moveTo>
                    <a:pt x="245826" y="11556"/>
                  </a:moveTo>
                  <a:cubicBezTo>
                    <a:pt x="245839" y="11619"/>
                    <a:pt x="245857" y="11678"/>
                    <a:pt x="245874" y="11741"/>
                  </a:cubicBezTo>
                  <a:cubicBezTo>
                    <a:pt x="245857" y="11772"/>
                    <a:pt x="245839" y="11807"/>
                    <a:pt x="245826" y="11842"/>
                  </a:cubicBezTo>
                  <a:lnTo>
                    <a:pt x="245773" y="11741"/>
                  </a:lnTo>
                  <a:lnTo>
                    <a:pt x="245826" y="11556"/>
                  </a:lnTo>
                  <a:close/>
                  <a:moveTo>
                    <a:pt x="31051" y="10865"/>
                  </a:moveTo>
                  <a:cubicBezTo>
                    <a:pt x="31068" y="10935"/>
                    <a:pt x="31086" y="10998"/>
                    <a:pt x="31110" y="11064"/>
                  </a:cubicBezTo>
                  <a:lnTo>
                    <a:pt x="31110" y="11675"/>
                  </a:lnTo>
                  <a:lnTo>
                    <a:pt x="31086" y="11846"/>
                  </a:lnTo>
                  <a:lnTo>
                    <a:pt x="31082" y="11853"/>
                  </a:lnTo>
                  <a:cubicBezTo>
                    <a:pt x="31082" y="11853"/>
                    <a:pt x="31065" y="11500"/>
                    <a:pt x="31016" y="10987"/>
                  </a:cubicBezTo>
                  <a:cubicBezTo>
                    <a:pt x="31026" y="10946"/>
                    <a:pt x="31040" y="10904"/>
                    <a:pt x="31051" y="10865"/>
                  </a:cubicBezTo>
                  <a:close/>
                  <a:moveTo>
                    <a:pt x="32617" y="11099"/>
                  </a:moveTo>
                  <a:cubicBezTo>
                    <a:pt x="32638" y="11169"/>
                    <a:pt x="32655" y="11249"/>
                    <a:pt x="32680" y="11322"/>
                  </a:cubicBezTo>
                  <a:cubicBezTo>
                    <a:pt x="32648" y="11500"/>
                    <a:pt x="32607" y="11678"/>
                    <a:pt x="32558" y="11853"/>
                  </a:cubicBezTo>
                  <a:cubicBezTo>
                    <a:pt x="32558" y="11853"/>
                    <a:pt x="32547" y="11713"/>
                    <a:pt x="32530" y="11483"/>
                  </a:cubicBezTo>
                  <a:cubicBezTo>
                    <a:pt x="32561" y="11354"/>
                    <a:pt x="32593" y="11225"/>
                    <a:pt x="32617" y="11099"/>
                  </a:cubicBezTo>
                  <a:close/>
                  <a:moveTo>
                    <a:pt x="70267" y="10865"/>
                  </a:moveTo>
                  <a:cubicBezTo>
                    <a:pt x="70288" y="10935"/>
                    <a:pt x="70306" y="10998"/>
                    <a:pt x="70323" y="11064"/>
                  </a:cubicBezTo>
                  <a:cubicBezTo>
                    <a:pt x="70327" y="11260"/>
                    <a:pt x="70327" y="11462"/>
                    <a:pt x="70327" y="11675"/>
                  </a:cubicBezTo>
                  <a:lnTo>
                    <a:pt x="70306" y="11846"/>
                  </a:lnTo>
                  <a:lnTo>
                    <a:pt x="70302" y="11853"/>
                  </a:lnTo>
                  <a:cubicBezTo>
                    <a:pt x="70302" y="11853"/>
                    <a:pt x="70285" y="11500"/>
                    <a:pt x="70232" y="10987"/>
                  </a:cubicBezTo>
                  <a:cubicBezTo>
                    <a:pt x="70246" y="10946"/>
                    <a:pt x="70257" y="10904"/>
                    <a:pt x="70267" y="10865"/>
                  </a:cubicBezTo>
                  <a:close/>
                  <a:moveTo>
                    <a:pt x="71837" y="11099"/>
                  </a:moveTo>
                  <a:cubicBezTo>
                    <a:pt x="71854" y="11169"/>
                    <a:pt x="71875" y="11249"/>
                    <a:pt x="71896" y="11322"/>
                  </a:cubicBezTo>
                  <a:cubicBezTo>
                    <a:pt x="71865" y="11500"/>
                    <a:pt x="71823" y="11678"/>
                    <a:pt x="71771" y="11853"/>
                  </a:cubicBezTo>
                  <a:cubicBezTo>
                    <a:pt x="71771" y="11853"/>
                    <a:pt x="71767" y="11713"/>
                    <a:pt x="71750" y="11483"/>
                  </a:cubicBezTo>
                  <a:cubicBezTo>
                    <a:pt x="71778" y="11354"/>
                    <a:pt x="71805" y="11225"/>
                    <a:pt x="71837" y="11099"/>
                  </a:cubicBezTo>
                  <a:close/>
                  <a:moveTo>
                    <a:pt x="109487" y="10865"/>
                  </a:moveTo>
                  <a:cubicBezTo>
                    <a:pt x="109505" y="10932"/>
                    <a:pt x="109526" y="10998"/>
                    <a:pt x="109543" y="11064"/>
                  </a:cubicBezTo>
                  <a:cubicBezTo>
                    <a:pt x="109546" y="11260"/>
                    <a:pt x="109546" y="11462"/>
                    <a:pt x="109543" y="11675"/>
                  </a:cubicBezTo>
                  <a:lnTo>
                    <a:pt x="109522" y="11846"/>
                  </a:lnTo>
                  <a:lnTo>
                    <a:pt x="109522" y="11853"/>
                  </a:lnTo>
                  <a:cubicBezTo>
                    <a:pt x="109522" y="11853"/>
                    <a:pt x="109498" y="11500"/>
                    <a:pt x="109452" y="10987"/>
                  </a:cubicBezTo>
                  <a:cubicBezTo>
                    <a:pt x="109466" y="10946"/>
                    <a:pt x="109473" y="10904"/>
                    <a:pt x="109487" y="10865"/>
                  </a:cubicBezTo>
                  <a:close/>
                  <a:moveTo>
                    <a:pt x="111057" y="11099"/>
                  </a:moveTo>
                  <a:cubicBezTo>
                    <a:pt x="111074" y="11169"/>
                    <a:pt x="111095" y="11249"/>
                    <a:pt x="111113" y="11322"/>
                  </a:cubicBezTo>
                  <a:cubicBezTo>
                    <a:pt x="111085" y="11500"/>
                    <a:pt x="111043" y="11678"/>
                    <a:pt x="110991" y="11853"/>
                  </a:cubicBezTo>
                  <a:cubicBezTo>
                    <a:pt x="110991" y="11853"/>
                    <a:pt x="110980" y="11713"/>
                    <a:pt x="110963" y="11483"/>
                  </a:cubicBezTo>
                  <a:lnTo>
                    <a:pt x="111057" y="11099"/>
                  </a:lnTo>
                  <a:close/>
                  <a:moveTo>
                    <a:pt x="148833" y="10869"/>
                  </a:moveTo>
                  <a:cubicBezTo>
                    <a:pt x="148850" y="10935"/>
                    <a:pt x="148871" y="10998"/>
                    <a:pt x="148888" y="11064"/>
                  </a:cubicBezTo>
                  <a:cubicBezTo>
                    <a:pt x="148888" y="11260"/>
                    <a:pt x="148892" y="11462"/>
                    <a:pt x="148888" y="11675"/>
                  </a:cubicBezTo>
                  <a:cubicBezTo>
                    <a:pt x="148888" y="11675"/>
                    <a:pt x="148881" y="11737"/>
                    <a:pt x="148868" y="11846"/>
                  </a:cubicBezTo>
                  <a:lnTo>
                    <a:pt x="148864" y="11853"/>
                  </a:lnTo>
                  <a:cubicBezTo>
                    <a:pt x="148864" y="11853"/>
                    <a:pt x="148847" y="11500"/>
                    <a:pt x="148798" y="10987"/>
                  </a:cubicBezTo>
                  <a:cubicBezTo>
                    <a:pt x="148805" y="10946"/>
                    <a:pt x="148819" y="10907"/>
                    <a:pt x="148833" y="10869"/>
                  </a:cubicBezTo>
                  <a:close/>
                  <a:moveTo>
                    <a:pt x="150399" y="11099"/>
                  </a:moveTo>
                  <a:cubicBezTo>
                    <a:pt x="150420" y="11169"/>
                    <a:pt x="150441" y="11249"/>
                    <a:pt x="150458" y="11322"/>
                  </a:cubicBezTo>
                  <a:cubicBezTo>
                    <a:pt x="150427" y="11500"/>
                    <a:pt x="150385" y="11678"/>
                    <a:pt x="150336" y="11853"/>
                  </a:cubicBezTo>
                  <a:cubicBezTo>
                    <a:pt x="150336" y="11853"/>
                    <a:pt x="150329" y="11713"/>
                    <a:pt x="150312" y="11483"/>
                  </a:cubicBezTo>
                  <a:cubicBezTo>
                    <a:pt x="150339" y="11354"/>
                    <a:pt x="150371" y="11225"/>
                    <a:pt x="150399" y="11099"/>
                  </a:cubicBezTo>
                  <a:close/>
                  <a:moveTo>
                    <a:pt x="188053" y="10869"/>
                  </a:moveTo>
                  <a:lnTo>
                    <a:pt x="188105" y="11064"/>
                  </a:lnTo>
                  <a:cubicBezTo>
                    <a:pt x="188108" y="11260"/>
                    <a:pt x="188108" y="11462"/>
                    <a:pt x="188108" y="11675"/>
                  </a:cubicBezTo>
                  <a:cubicBezTo>
                    <a:pt x="188108" y="11675"/>
                    <a:pt x="188098" y="11737"/>
                    <a:pt x="188087" y="11846"/>
                  </a:cubicBezTo>
                  <a:lnTo>
                    <a:pt x="188080" y="11853"/>
                  </a:lnTo>
                  <a:cubicBezTo>
                    <a:pt x="188080" y="11853"/>
                    <a:pt x="188063" y="11500"/>
                    <a:pt x="188011" y="10987"/>
                  </a:cubicBezTo>
                  <a:cubicBezTo>
                    <a:pt x="188025" y="10946"/>
                    <a:pt x="188039" y="10904"/>
                    <a:pt x="188053" y="10869"/>
                  </a:cubicBezTo>
                  <a:close/>
                  <a:moveTo>
                    <a:pt x="189615" y="11099"/>
                  </a:moveTo>
                  <a:cubicBezTo>
                    <a:pt x="189636" y="11169"/>
                    <a:pt x="189654" y="11249"/>
                    <a:pt x="189678" y="11322"/>
                  </a:cubicBezTo>
                  <a:cubicBezTo>
                    <a:pt x="189647" y="11500"/>
                    <a:pt x="189605" y="11678"/>
                    <a:pt x="189556" y="11853"/>
                  </a:cubicBezTo>
                  <a:cubicBezTo>
                    <a:pt x="189556" y="11853"/>
                    <a:pt x="189545" y="11713"/>
                    <a:pt x="189528" y="11483"/>
                  </a:cubicBezTo>
                  <a:cubicBezTo>
                    <a:pt x="189559" y="11354"/>
                    <a:pt x="189587" y="11225"/>
                    <a:pt x="189615" y="11099"/>
                  </a:cubicBezTo>
                  <a:close/>
                  <a:moveTo>
                    <a:pt x="227265" y="10862"/>
                  </a:moveTo>
                  <a:cubicBezTo>
                    <a:pt x="227286" y="10932"/>
                    <a:pt x="227304" y="10998"/>
                    <a:pt x="227321" y="11064"/>
                  </a:cubicBezTo>
                  <a:cubicBezTo>
                    <a:pt x="227328" y="11260"/>
                    <a:pt x="227328" y="11462"/>
                    <a:pt x="227328" y="11675"/>
                  </a:cubicBezTo>
                  <a:cubicBezTo>
                    <a:pt x="227328" y="11675"/>
                    <a:pt x="227314" y="11741"/>
                    <a:pt x="227300" y="11846"/>
                  </a:cubicBezTo>
                  <a:lnTo>
                    <a:pt x="227300" y="11853"/>
                  </a:lnTo>
                  <a:cubicBezTo>
                    <a:pt x="227300" y="11853"/>
                    <a:pt x="227279" y="11500"/>
                    <a:pt x="227231" y="10984"/>
                  </a:cubicBezTo>
                  <a:cubicBezTo>
                    <a:pt x="227245" y="10946"/>
                    <a:pt x="227258" y="10904"/>
                    <a:pt x="227265" y="10862"/>
                  </a:cubicBezTo>
                  <a:close/>
                  <a:moveTo>
                    <a:pt x="228835" y="11099"/>
                  </a:moveTo>
                  <a:cubicBezTo>
                    <a:pt x="228853" y="11169"/>
                    <a:pt x="228873" y="11249"/>
                    <a:pt x="228894" y="11322"/>
                  </a:cubicBezTo>
                  <a:cubicBezTo>
                    <a:pt x="228863" y="11500"/>
                    <a:pt x="228821" y="11678"/>
                    <a:pt x="228769" y="11853"/>
                  </a:cubicBezTo>
                  <a:cubicBezTo>
                    <a:pt x="228769" y="11853"/>
                    <a:pt x="228765" y="11713"/>
                    <a:pt x="228748" y="11483"/>
                  </a:cubicBezTo>
                  <a:cubicBezTo>
                    <a:pt x="228776" y="11354"/>
                    <a:pt x="228804" y="11225"/>
                    <a:pt x="228835" y="11099"/>
                  </a:cubicBezTo>
                  <a:close/>
                  <a:moveTo>
                    <a:pt x="266559" y="10869"/>
                  </a:moveTo>
                  <a:lnTo>
                    <a:pt x="266611" y="11064"/>
                  </a:lnTo>
                  <a:cubicBezTo>
                    <a:pt x="266614" y="11260"/>
                    <a:pt x="266614" y="11462"/>
                    <a:pt x="266614" y="11675"/>
                  </a:cubicBezTo>
                  <a:lnTo>
                    <a:pt x="266594" y="11846"/>
                  </a:lnTo>
                  <a:lnTo>
                    <a:pt x="266590" y="11853"/>
                  </a:lnTo>
                  <a:cubicBezTo>
                    <a:pt x="266590" y="11853"/>
                    <a:pt x="266573" y="11500"/>
                    <a:pt x="266520" y="10987"/>
                  </a:cubicBezTo>
                  <a:cubicBezTo>
                    <a:pt x="266534" y="10946"/>
                    <a:pt x="266545" y="10904"/>
                    <a:pt x="266559" y="10869"/>
                  </a:cubicBezTo>
                  <a:close/>
                  <a:moveTo>
                    <a:pt x="268125" y="11099"/>
                  </a:moveTo>
                  <a:cubicBezTo>
                    <a:pt x="268146" y="11169"/>
                    <a:pt x="268163" y="11249"/>
                    <a:pt x="268184" y="11319"/>
                  </a:cubicBezTo>
                  <a:cubicBezTo>
                    <a:pt x="268153" y="11497"/>
                    <a:pt x="268114" y="11678"/>
                    <a:pt x="268062" y="11853"/>
                  </a:cubicBezTo>
                  <a:cubicBezTo>
                    <a:pt x="268062" y="11853"/>
                    <a:pt x="268055" y="11713"/>
                    <a:pt x="268038" y="11483"/>
                  </a:cubicBezTo>
                  <a:cubicBezTo>
                    <a:pt x="268069" y="11354"/>
                    <a:pt x="268093" y="11225"/>
                    <a:pt x="268125" y="11099"/>
                  </a:cubicBezTo>
                  <a:close/>
                  <a:moveTo>
                    <a:pt x="218200" y="11012"/>
                  </a:moveTo>
                  <a:cubicBezTo>
                    <a:pt x="218245" y="11130"/>
                    <a:pt x="218287" y="11263"/>
                    <a:pt x="218336" y="11410"/>
                  </a:cubicBezTo>
                  <a:cubicBezTo>
                    <a:pt x="218385" y="11553"/>
                    <a:pt x="218312" y="11636"/>
                    <a:pt x="218301" y="11741"/>
                  </a:cubicBezTo>
                  <a:cubicBezTo>
                    <a:pt x="218287" y="11779"/>
                    <a:pt x="218280" y="11818"/>
                    <a:pt x="218266" y="11853"/>
                  </a:cubicBezTo>
                  <a:cubicBezTo>
                    <a:pt x="218266" y="11854"/>
                    <a:pt x="218265" y="11855"/>
                    <a:pt x="218265" y="11855"/>
                  </a:cubicBezTo>
                  <a:cubicBezTo>
                    <a:pt x="218252" y="11855"/>
                    <a:pt x="218247" y="11486"/>
                    <a:pt x="218200" y="11012"/>
                  </a:cubicBezTo>
                  <a:close/>
                  <a:moveTo>
                    <a:pt x="21989" y="11012"/>
                  </a:moveTo>
                  <a:lnTo>
                    <a:pt x="22118" y="11410"/>
                  </a:lnTo>
                  <a:cubicBezTo>
                    <a:pt x="22107" y="11528"/>
                    <a:pt x="22093" y="11636"/>
                    <a:pt x="22083" y="11741"/>
                  </a:cubicBezTo>
                  <a:cubicBezTo>
                    <a:pt x="22076" y="11779"/>
                    <a:pt x="22062" y="11818"/>
                    <a:pt x="22052" y="11853"/>
                  </a:cubicBezTo>
                  <a:cubicBezTo>
                    <a:pt x="22051" y="11854"/>
                    <a:pt x="22051" y="11855"/>
                    <a:pt x="22051" y="11855"/>
                  </a:cubicBezTo>
                  <a:cubicBezTo>
                    <a:pt x="22043" y="11855"/>
                    <a:pt x="22029" y="11489"/>
                    <a:pt x="21989" y="11012"/>
                  </a:cubicBezTo>
                  <a:close/>
                  <a:moveTo>
                    <a:pt x="61202" y="11012"/>
                  </a:moveTo>
                  <a:lnTo>
                    <a:pt x="61202" y="11012"/>
                  </a:lnTo>
                  <a:cubicBezTo>
                    <a:pt x="61247" y="11130"/>
                    <a:pt x="61289" y="11267"/>
                    <a:pt x="61338" y="11410"/>
                  </a:cubicBezTo>
                  <a:cubicBezTo>
                    <a:pt x="61387" y="11553"/>
                    <a:pt x="61313" y="11636"/>
                    <a:pt x="61303" y="11741"/>
                  </a:cubicBezTo>
                  <a:cubicBezTo>
                    <a:pt x="61289" y="11779"/>
                    <a:pt x="61282" y="11818"/>
                    <a:pt x="61268" y="11853"/>
                  </a:cubicBezTo>
                  <a:cubicBezTo>
                    <a:pt x="61267" y="11854"/>
                    <a:pt x="61267" y="11855"/>
                    <a:pt x="61266" y="11855"/>
                  </a:cubicBezTo>
                  <a:cubicBezTo>
                    <a:pt x="61254" y="11855"/>
                    <a:pt x="61248" y="11489"/>
                    <a:pt x="61202" y="11012"/>
                  </a:cubicBezTo>
                  <a:close/>
                  <a:moveTo>
                    <a:pt x="100422" y="11012"/>
                  </a:moveTo>
                  <a:lnTo>
                    <a:pt x="100422" y="11012"/>
                  </a:lnTo>
                  <a:cubicBezTo>
                    <a:pt x="100464" y="11130"/>
                    <a:pt x="100509" y="11267"/>
                    <a:pt x="100551" y="11410"/>
                  </a:cubicBezTo>
                  <a:cubicBezTo>
                    <a:pt x="100596" y="11553"/>
                    <a:pt x="100530" y="11636"/>
                    <a:pt x="100523" y="11737"/>
                  </a:cubicBezTo>
                  <a:cubicBezTo>
                    <a:pt x="100509" y="11779"/>
                    <a:pt x="100498" y="11818"/>
                    <a:pt x="100488" y="11853"/>
                  </a:cubicBezTo>
                  <a:cubicBezTo>
                    <a:pt x="100487" y="11854"/>
                    <a:pt x="100487" y="11855"/>
                    <a:pt x="100486" y="11855"/>
                  </a:cubicBezTo>
                  <a:cubicBezTo>
                    <a:pt x="100474" y="11855"/>
                    <a:pt x="100468" y="11489"/>
                    <a:pt x="100422" y="11012"/>
                  </a:cubicBezTo>
                  <a:close/>
                  <a:moveTo>
                    <a:pt x="139767" y="11012"/>
                  </a:moveTo>
                  <a:lnTo>
                    <a:pt x="139900" y="11410"/>
                  </a:lnTo>
                  <a:cubicBezTo>
                    <a:pt x="139886" y="11528"/>
                    <a:pt x="139875" y="11636"/>
                    <a:pt x="139865" y="11741"/>
                  </a:cubicBezTo>
                  <a:cubicBezTo>
                    <a:pt x="139854" y="11779"/>
                    <a:pt x="139840" y="11818"/>
                    <a:pt x="139833" y="11853"/>
                  </a:cubicBezTo>
                  <a:cubicBezTo>
                    <a:pt x="139833" y="11854"/>
                    <a:pt x="139833" y="11855"/>
                    <a:pt x="139832" y="11855"/>
                  </a:cubicBezTo>
                  <a:cubicBezTo>
                    <a:pt x="139822" y="11855"/>
                    <a:pt x="139814" y="11489"/>
                    <a:pt x="139767" y="11012"/>
                  </a:cubicBezTo>
                  <a:close/>
                  <a:moveTo>
                    <a:pt x="178984" y="11012"/>
                  </a:moveTo>
                  <a:lnTo>
                    <a:pt x="178984" y="11012"/>
                  </a:lnTo>
                  <a:cubicBezTo>
                    <a:pt x="179025" y="11130"/>
                    <a:pt x="179071" y="11267"/>
                    <a:pt x="179116" y="11410"/>
                  </a:cubicBezTo>
                  <a:cubicBezTo>
                    <a:pt x="179165" y="11553"/>
                    <a:pt x="179092" y="11636"/>
                    <a:pt x="179081" y="11741"/>
                  </a:cubicBezTo>
                  <a:cubicBezTo>
                    <a:pt x="179074" y="11779"/>
                    <a:pt x="179060" y="11818"/>
                    <a:pt x="179053" y="11853"/>
                  </a:cubicBezTo>
                  <a:cubicBezTo>
                    <a:pt x="179053" y="11854"/>
                    <a:pt x="179052" y="11855"/>
                    <a:pt x="179052" y="11855"/>
                  </a:cubicBezTo>
                  <a:cubicBezTo>
                    <a:pt x="179042" y="11855"/>
                    <a:pt x="179027" y="11489"/>
                    <a:pt x="178984" y="11012"/>
                  </a:cubicBezTo>
                  <a:close/>
                  <a:moveTo>
                    <a:pt x="257490" y="11012"/>
                  </a:moveTo>
                  <a:lnTo>
                    <a:pt x="257490" y="11012"/>
                  </a:lnTo>
                  <a:cubicBezTo>
                    <a:pt x="257535" y="11130"/>
                    <a:pt x="257577" y="11267"/>
                    <a:pt x="257626" y="11410"/>
                  </a:cubicBezTo>
                  <a:cubicBezTo>
                    <a:pt x="257675" y="11553"/>
                    <a:pt x="257598" y="11636"/>
                    <a:pt x="257591" y="11741"/>
                  </a:cubicBezTo>
                  <a:cubicBezTo>
                    <a:pt x="257580" y="11779"/>
                    <a:pt x="257570" y="11818"/>
                    <a:pt x="257559" y="11853"/>
                  </a:cubicBezTo>
                  <a:cubicBezTo>
                    <a:pt x="257559" y="11854"/>
                    <a:pt x="257559" y="11855"/>
                    <a:pt x="257558" y="11855"/>
                  </a:cubicBezTo>
                  <a:cubicBezTo>
                    <a:pt x="257551" y="11855"/>
                    <a:pt x="257536" y="11489"/>
                    <a:pt x="257490" y="11012"/>
                  </a:cubicBezTo>
                  <a:close/>
                  <a:moveTo>
                    <a:pt x="224824" y="11891"/>
                  </a:moveTo>
                  <a:lnTo>
                    <a:pt x="224838" y="11936"/>
                  </a:lnTo>
                  <a:cubicBezTo>
                    <a:pt x="224838" y="11947"/>
                    <a:pt x="224834" y="11954"/>
                    <a:pt x="224831" y="11961"/>
                  </a:cubicBezTo>
                  <a:cubicBezTo>
                    <a:pt x="224827" y="11936"/>
                    <a:pt x="224827" y="11915"/>
                    <a:pt x="224824" y="11891"/>
                  </a:cubicBezTo>
                  <a:close/>
                  <a:moveTo>
                    <a:pt x="28609" y="11894"/>
                  </a:moveTo>
                  <a:lnTo>
                    <a:pt x="28609" y="11894"/>
                  </a:lnTo>
                  <a:cubicBezTo>
                    <a:pt x="28616" y="11908"/>
                    <a:pt x="28620" y="11922"/>
                    <a:pt x="28620" y="11936"/>
                  </a:cubicBezTo>
                  <a:cubicBezTo>
                    <a:pt x="28620" y="11947"/>
                    <a:pt x="28620" y="11954"/>
                    <a:pt x="28616" y="11964"/>
                  </a:cubicBezTo>
                  <a:cubicBezTo>
                    <a:pt x="28616" y="11936"/>
                    <a:pt x="28609" y="11915"/>
                    <a:pt x="28609" y="11894"/>
                  </a:cubicBezTo>
                  <a:close/>
                  <a:moveTo>
                    <a:pt x="67829" y="11887"/>
                  </a:moveTo>
                  <a:lnTo>
                    <a:pt x="67829" y="11887"/>
                  </a:lnTo>
                  <a:cubicBezTo>
                    <a:pt x="67829" y="11905"/>
                    <a:pt x="67833" y="11922"/>
                    <a:pt x="67840" y="11936"/>
                  </a:cubicBezTo>
                  <a:cubicBezTo>
                    <a:pt x="67840" y="11947"/>
                    <a:pt x="67836" y="11954"/>
                    <a:pt x="67833" y="11964"/>
                  </a:cubicBezTo>
                  <a:cubicBezTo>
                    <a:pt x="67829" y="11936"/>
                    <a:pt x="67829" y="11912"/>
                    <a:pt x="67829" y="11887"/>
                  </a:cubicBezTo>
                  <a:close/>
                  <a:moveTo>
                    <a:pt x="107046" y="11887"/>
                  </a:moveTo>
                  <a:lnTo>
                    <a:pt x="107059" y="11936"/>
                  </a:lnTo>
                  <a:cubicBezTo>
                    <a:pt x="107052" y="11943"/>
                    <a:pt x="107052" y="11954"/>
                    <a:pt x="107052" y="11964"/>
                  </a:cubicBezTo>
                  <a:cubicBezTo>
                    <a:pt x="107049" y="11936"/>
                    <a:pt x="107049" y="11915"/>
                    <a:pt x="107046" y="11887"/>
                  </a:cubicBezTo>
                  <a:close/>
                  <a:moveTo>
                    <a:pt x="146391" y="11894"/>
                  </a:moveTo>
                  <a:lnTo>
                    <a:pt x="146405" y="11936"/>
                  </a:lnTo>
                  <a:cubicBezTo>
                    <a:pt x="146398" y="11947"/>
                    <a:pt x="146398" y="11954"/>
                    <a:pt x="146394" y="11964"/>
                  </a:cubicBezTo>
                  <a:cubicBezTo>
                    <a:pt x="146394" y="11936"/>
                    <a:pt x="146391" y="11915"/>
                    <a:pt x="146391" y="11894"/>
                  </a:cubicBezTo>
                  <a:close/>
                  <a:moveTo>
                    <a:pt x="185611" y="11888"/>
                  </a:moveTo>
                  <a:cubicBezTo>
                    <a:pt x="185612" y="11888"/>
                    <a:pt x="185615" y="11925"/>
                    <a:pt x="185618" y="11936"/>
                  </a:cubicBezTo>
                  <a:cubicBezTo>
                    <a:pt x="185621" y="11950"/>
                    <a:pt x="185614" y="11954"/>
                    <a:pt x="185614" y="11964"/>
                  </a:cubicBezTo>
                  <a:cubicBezTo>
                    <a:pt x="185614" y="11936"/>
                    <a:pt x="185611" y="11915"/>
                    <a:pt x="185611" y="11894"/>
                  </a:cubicBezTo>
                  <a:cubicBezTo>
                    <a:pt x="185611" y="11890"/>
                    <a:pt x="185611" y="11888"/>
                    <a:pt x="185611" y="11888"/>
                  </a:cubicBezTo>
                  <a:close/>
                  <a:moveTo>
                    <a:pt x="264117" y="11894"/>
                  </a:moveTo>
                  <a:lnTo>
                    <a:pt x="264117" y="11894"/>
                  </a:lnTo>
                  <a:cubicBezTo>
                    <a:pt x="264120" y="11908"/>
                    <a:pt x="264124" y="11922"/>
                    <a:pt x="264127" y="11936"/>
                  </a:cubicBezTo>
                  <a:cubicBezTo>
                    <a:pt x="264127" y="11947"/>
                    <a:pt x="264120" y="11954"/>
                    <a:pt x="264120" y="11964"/>
                  </a:cubicBezTo>
                  <a:cubicBezTo>
                    <a:pt x="264120" y="11936"/>
                    <a:pt x="264117" y="11915"/>
                    <a:pt x="264117" y="11894"/>
                  </a:cubicBezTo>
                  <a:close/>
                  <a:moveTo>
                    <a:pt x="277836" y="11905"/>
                  </a:moveTo>
                  <a:cubicBezTo>
                    <a:pt x="277840" y="11933"/>
                    <a:pt x="277844" y="11955"/>
                    <a:pt x="277847" y="11972"/>
                  </a:cubicBezTo>
                  <a:lnTo>
                    <a:pt x="277847" y="11972"/>
                  </a:lnTo>
                  <a:lnTo>
                    <a:pt x="277836" y="11922"/>
                  </a:lnTo>
                  <a:lnTo>
                    <a:pt x="277836" y="11905"/>
                  </a:lnTo>
                  <a:close/>
                  <a:moveTo>
                    <a:pt x="2804" y="9652"/>
                  </a:moveTo>
                  <a:lnTo>
                    <a:pt x="3000" y="10241"/>
                  </a:lnTo>
                  <a:cubicBezTo>
                    <a:pt x="3160" y="11305"/>
                    <a:pt x="3296" y="12009"/>
                    <a:pt x="3296" y="12009"/>
                  </a:cubicBezTo>
                  <a:lnTo>
                    <a:pt x="2825" y="9742"/>
                  </a:lnTo>
                  <a:cubicBezTo>
                    <a:pt x="2815" y="9714"/>
                    <a:pt x="2808" y="9683"/>
                    <a:pt x="2804" y="9652"/>
                  </a:cubicBezTo>
                  <a:close/>
                  <a:moveTo>
                    <a:pt x="23743" y="10457"/>
                  </a:moveTo>
                  <a:lnTo>
                    <a:pt x="23743" y="10457"/>
                  </a:lnTo>
                  <a:cubicBezTo>
                    <a:pt x="23719" y="11068"/>
                    <a:pt x="23667" y="11992"/>
                    <a:pt x="23586" y="12808"/>
                  </a:cubicBezTo>
                  <a:cubicBezTo>
                    <a:pt x="23534" y="12487"/>
                    <a:pt x="23492" y="12097"/>
                    <a:pt x="23454" y="11689"/>
                  </a:cubicBezTo>
                  <a:cubicBezTo>
                    <a:pt x="23555" y="11232"/>
                    <a:pt x="23653" y="10817"/>
                    <a:pt x="23743" y="10457"/>
                  </a:cubicBezTo>
                  <a:close/>
                  <a:moveTo>
                    <a:pt x="37340" y="12229"/>
                  </a:moveTo>
                  <a:lnTo>
                    <a:pt x="37340" y="12229"/>
                  </a:lnTo>
                  <a:cubicBezTo>
                    <a:pt x="37371" y="12369"/>
                    <a:pt x="37399" y="12508"/>
                    <a:pt x="37434" y="12651"/>
                  </a:cubicBezTo>
                  <a:cubicBezTo>
                    <a:pt x="37427" y="12704"/>
                    <a:pt x="37424" y="12756"/>
                    <a:pt x="37417" y="12808"/>
                  </a:cubicBezTo>
                  <a:cubicBezTo>
                    <a:pt x="37392" y="12630"/>
                    <a:pt x="37368" y="12439"/>
                    <a:pt x="37340" y="12229"/>
                  </a:cubicBezTo>
                  <a:close/>
                  <a:moveTo>
                    <a:pt x="62963" y="10457"/>
                  </a:moveTo>
                  <a:lnTo>
                    <a:pt x="62963" y="10457"/>
                  </a:lnTo>
                  <a:cubicBezTo>
                    <a:pt x="62932" y="11075"/>
                    <a:pt x="62886" y="11992"/>
                    <a:pt x="62806" y="12808"/>
                  </a:cubicBezTo>
                  <a:cubicBezTo>
                    <a:pt x="62754" y="12487"/>
                    <a:pt x="62712" y="12097"/>
                    <a:pt x="62674" y="11689"/>
                  </a:cubicBezTo>
                  <a:cubicBezTo>
                    <a:pt x="62771" y="11235"/>
                    <a:pt x="62869" y="10817"/>
                    <a:pt x="62963" y="10457"/>
                  </a:cubicBezTo>
                  <a:close/>
                  <a:moveTo>
                    <a:pt x="76560" y="12229"/>
                  </a:moveTo>
                  <a:lnTo>
                    <a:pt x="76560" y="12229"/>
                  </a:lnTo>
                  <a:cubicBezTo>
                    <a:pt x="76588" y="12365"/>
                    <a:pt x="76619" y="12508"/>
                    <a:pt x="76650" y="12651"/>
                  </a:cubicBezTo>
                  <a:lnTo>
                    <a:pt x="76636" y="12808"/>
                  </a:lnTo>
                  <a:cubicBezTo>
                    <a:pt x="76612" y="12630"/>
                    <a:pt x="76584" y="12439"/>
                    <a:pt x="76560" y="12229"/>
                  </a:cubicBezTo>
                  <a:close/>
                  <a:moveTo>
                    <a:pt x="102183" y="10457"/>
                  </a:moveTo>
                  <a:lnTo>
                    <a:pt x="102183" y="10457"/>
                  </a:lnTo>
                  <a:cubicBezTo>
                    <a:pt x="102152" y="11075"/>
                    <a:pt x="102099" y="11992"/>
                    <a:pt x="102026" y="12808"/>
                  </a:cubicBezTo>
                  <a:cubicBezTo>
                    <a:pt x="101974" y="12487"/>
                    <a:pt x="101925" y="12097"/>
                    <a:pt x="101887" y="11689"/>
                  </a:cubicBezTo>
                  <a:cubicBezTo>
                    <a:pt x="101988" y="11235"/>
                    <a:pt x="102089" y="10817"/>
                    <a:pt x="102183" y="10457"/>
                  </a:cubicBezTo>
                  <a:close/>
                  <a:moveTo>
                    <a:pt x="115776" y="12229"/>
                  </a:moveTo>
                  <a:lnTo>
                    <a:pt x="115776" y="12229"/>
                  </a:lnTo>
                  <a:cubicBezTo>
                    <a:pt x="115808" y="12365"/>
                    <a:pt x="115839" y="12508"/>
                    <a:pt x="115870" y="12651"/>
                  </a:cubicBezTo>
                  <a:lnTo>
                    <a:pt x="115856" y="12808"/>
                  </a:lnTo>
                  <a:cubicBezTo>
                    <a:pt x="115825" y="12630"/>
                    <a:pt x="115801" y="12439"/>
                    <a:pt x="115776" y="12229"/>
                  </a:cubicBezTo>
                  <a:close/>
                  <a:moveTo>
                    <a:pt x="141525" y="10457"/>
                  </a:moveTo>
                  <a:cubicBezTo>
                    <a:pt x="141497" y="11068"/>
                    <a:pt x="141445" y="11992"/>
                    <a:pt x="141368" y="12808"/>
                  </a:cubicBezTo>
                  <a:cubicBezTo>
                    <a:pt x="141319" y="12487"/>
                    <a:pt x="141270" y="12097"/>
                    <a:pt x="141232" y="11689"/>
                  </a:cubicBezTo>
                  <a:cubicBezTo>
                    <a:pt x="141333" y="11232"/>
                    <a:pt x="141434" y="10817"/>
                    <a:pt x="141525" y="10457"/>
                  </a:cubicBezTo>
                  <a:close/>
                  <a:moveTo>
                    <a:pt x="155118" y="12229"/>
                  </a:moveTo>
                  <a:lnTo>
                    <a:pt x="155118" y="12229"/>
                  </a:lnTo>
                  <a:cubicBezTo>
                    <a:pt x="155150" y="12365"/>
                    <a:pt x="155184" y="12508"/>
                    <a:pt x="155216" y="12651"/>
                  </a:cubicBezTo>
                  <a:cubicBezTo>
                    <a:pt x="155212" y="12704"/>
                    <a:pt x="155202" y="12756"/>
                    <a:pt x="155198" y="12808"/>
                  </a:cubicBezTo>
                  <a:cubicBezTo>
                    <a:pt x="155170" y="12630"/>
                    <a:pt x="155146" y="12439"/>
                    <a:pt x="155118" y="12229"/>
                  </a:cubicBezTo>
                  <a:close/>
                  <a:moveTo>
                    <a:pt x="180745" y="10457"/>
                  </a:moveTo>
                  <a:cubicBezTo>
                    <a:pt x="180717" y="11068"/>
                    <a:pt x="180665" y="11992"/>
                    <a:pt x="180588" y="12808"/>
                  </a:cubicBezTo>
                  <a:cubicBezTo>
                    <a:pt x="180536" y="12487"/>
                    <a:pt x="180490" y="12097"/>
                    <a:pt x="180452" y="11689"/>
                  </a:cubicBezTo>
                  <a:cubicBezTo>
                    <a:pt x="180553" y="11232"/>
                    <a:pt x="180651" y="10817"/>
                    <a:pt x="180745" y="10457"/>
                  </a:cubicBezTo>
                  <a:close/>
                  <a:moveTo>
                    <a:pt x="194338" y="12229"/>
                  </a:moveTo>
                  <a:lnTo>
                    <a:pt x="194338" y="12229"/>
                  </a:lnTo>
                  <a:cubicBezTo>
                    <a:pt x="194369" y="12365"/>
                    <a:pt x="194397" y="12508"/>
                    <a:pt x="194429" y="12651"/>
                  </a:cubicBezTo>
                  <a:lnTo>
                    <a:pt x="194418" y="12808"/>
                  </a:lnTo>
                  <a:cubicBezTo>
                    <a:pt x="194390" y="12630"/>
                    <a:pt x="194366" y="12439"/>
                    <a:pt x="194338" y="12229"/>
                  </a:cubicBezTo>
                  <a:close/>
                  <a:moveTo>
                    <a:pt x="219961" y="10457"/>
                  </a:moveTo>
                  <a:lnTo>
                    <a:pt x="219961" y="10457"/>
                  </a:lnTo>
                  <a:cubicBezTo>
                    <a:pt x="219934" y="11068"/>
                    <a:pt x="219885" y="11992"/>
                    <a:pt x="219804" y="12808"/>
                  </a:cubicBezTo>
                  <a:cubicBezTo>
                    <a:pt x="219752" y="12484"/>
                    <a:pt x="219710" y="12097"/>
                    <a:pt x="219668" y="11689"/>
                  </a:cubicBezTo>
                  <a:cubicBezTo>
                    <a:pt x="219770" y="11232"/>
                    <a:pt x="219867" y="10817"/>
                    <a:pt x="219961" y="10457"/>
                  </a:cubicBezTo>
                  <a:close/>
                  <a:moveTo>
                    <a:pt x="233558" y="12229"/>
                  </a:moveTo>
                  <a:lnTo>
                    <a:pt x="233649" y="12651"/>
                  </a:lnTo>
                  <a:lnTo>
                    <a:pt x="233635" y="12808"/>
                  </a:lnTo>
                  <a:cubicBezTo>
                    <a:pt x="233607" y="12630"/>
                    <a:pt x="233579" y="12439"/>
                    <a:pt x="233558" y="12229"/>
                  </a:cubicBezTo>
                  <a:close/>
                  <a:moveTo>
                    <a:pt x="259251" y="10457"/>
                  </a:moveTo>
                  <a:lnTo>
                    <a:pt x="259251" y="10457"/>
                  </a:lnTo>
                  <a:cubicBezTo>
                    <a:pt x="259227" y="11075"/>
                    <a:pt x="259174" y="11992"/>
                    <a:pt x="259094" y="12808"/>
                  </a:cubicBezTo>
                  <a:cubicBezTo>
                    <a:pt x="259042" y="12487"/>
                    <a:pt x="259000" y="12097"/>
                    <a:pt x="258958" y="11689"/>
                  </a:cubicBezTo>
                  <a:cubicBezTo>
                    <a:pt x="259059" y="11235"/>
                    <a:pt x="259160" y="10817"/>
                    <a:pt x="259251" y="10457"/>
                  </a:cubicBezTo>
                  <a:close/>
                  <a:moveTo>
                    <a:pt x="272848" y="12229"/>
                  </a:moveTo>
                  <a:cubicBezTo>
                    <a:pt x="272876" y="12365"/>
                    <a:pt x="272907" y="12508"/>
                    <a:pt x="272938" y="12655"/>
                  </a:cubicBezTo>
                  <a:lnTo>
                    <a:pt x="272924" y="12808"/>
                  </a:lnTo>
                  <a:cubicBezTo>
                    <a:pt x="272900" y="12634"/>
                    <a:pt x="272872" y="12439"/>
                    <a:pt x="272848" y="12229"/>
                  </a:cubicBezTo>
                  <a:close/>
                  <a:moveTo>
                    <a:pt x="253803" y="13248"/>
                  </a:moveTo>
                  <a:cubicBezTo>
                    <a:pt x="253798" y="13262"/>
                    <a:pt x="253796" y="13275"/>
                    <a:pt x="253796" y="13288"/>
                  </a:cubicBezTo>
                  <a:lnTo>
                    <a:pt x="253796" y="13288"/>
                  </a:lnTo>
                  <a:cubicBezTo>
                    <a:pt x="253795" y="13284"/>
                    <a:pt x="253794" y="13280"/>
                    <a:pt x="253792" y="13276"/>
                  </a:cubicBezTo>
                  <a:cubicBezTo>
                    <a:pt x="253796" y="13265"/>
                    <a:pt x="253796" y="13258"/>
                    <a:pt x="253803" y="13248"/>
                  </a:cubicBezTo>
                  <a:close/>
                  <a:moveTo>
                    <a:pt x="57508" y="13265"/>
                  </a:moveTo>
                  <a:lnTo>
                    <a:pt x="57508" y="13289"/>
                  </a:lnTo>
                  <a:lnTo>
                    <a:pt x="57508" y="13289"/>
                  </a:lnTo>
                  <a:cubicBezTo>
                    <a:pt x="57507" y="13285"/>
                    <a:pt x="57504" y="13280"/>
                    <a:pt x="57504" y="13276"/>
                  </a:cubicBezTo>
                  <a:cubicBezTo>
                    <a:pt x="57506" y="13272"/>
                    <a:pt x="57507" y="13268"/>
                    <a:pt x="57508" y="13265"/>
                  </a:cubicBezTo>
                  <a:close/>
                  <a:moveTo>
                    <a:pt x="10321" y="12812"/>
                  </a:moveTo>
                  <a:cubicBezTo>
                    <a:pt x="10339" y="12888"/>
                    <a:pt x="10360" y="12965"/>
                    <a:pt x="10377" y="13045"/>
                  </a:cubicBezTo>
                  <a:cubicBezTo>
                    <a:pt x="10394" y="13122"/>
                    <a:pt x="10339" y="13206"/>
                    <a:pt x="10321" y="13290"/>
                  </a:cubicBezTo>
                  <a:cubicBezTo>
                    <a:pt x="10300" y="13206"/>
                    <a:pt x="10283" y="13122"/>
                    <a:pt x="10258" y="13045"/>
                  </a:cubicBezTo>
                  <a:cubicBezTo>
                    <a:pt x="10283" y="12965"/>
                    <a:pt x="10300" y="12888"/>
                    <a:pt x="10321" y="12812"/>
                  </a:cubicBezTo>
                  <a:close/>
                  <a:moveTo>
                    <a:pt x="49534" y="12812"/>
                  </a:moveTo>
                  <a:cubicBezTo>
                    <a:pt x="49555" y="12888"/>
                    <a:pt x="49576" y="12965"/>
                    <a:pt x="49597" y="13045"/>
                  </a:cubicBezTo>
                  <a:cubicBezTo>
                    <a:pt x="49618" y="13122"/>
                    <a:pt x="49555" y="13206"/>
                    <a:pt x="49534" y="13290"/>
                  </a:cubicBezTo>
                  <a:cubicBezTo>
                    <a:pt x="49517" y="13206"/>
                    <a:pt x="49496" y="13122"/>
                    <a:pt x="49478" y="13045"/>
                  </a:cubicBezTo>
                  <a:cubicBezTo>
                    <a:pt x="49496" y="12965"/>
                    <a:pt x="49517" y="12888"/>
                    <a:pt x="49534" y="12812"/>
                  </a:cubicBezTo>
                  <a:close/>
                  <a:moveTo>
                    <a:pt x="88754" y="12812"/>
                  </a:moveTo>
                  <a:cubicBezTo>
                    <a:pt x="88775" y="12888"/>
                    <a:pt x="88792" y="12965"/>
                    <a:pt x="88817" y="13045"/>
                  </a:cubicBezTo>
                  <a:cubicBezTo>
                    <a:pt x="88838" y="13122"/>
                    <a:pt x="88771" y="13206"/>
                    <a:pt x="88754" y="13290"/>
                  </a:cubicBezTo>
                  <a:cubicBezTo>
                    <a:pt x="88737" y="13206"/>
                    <a:pt x="88716" y="13126"/>
                    <a:pt x="88691" y="13045"/>
                  </a:cubicBezTo>
                  <a:cubicBezTo>
                    <a:pt x="88716" y="12965"/>
                    <a:pt x="88737" y="12888"/>
                    <a:pt x="88754" y="12812"/>
                  </a:cubicBezTo>
                  <a:close/>
                  <a:moveTo>
                    <a:pt x="128100" y="12812"/>
                  </a:moveTo>
                  <a:cubicBezTo>
                    <a:pt x="128117" y="12888"/>
                    <a:pt x="128138" y="12965"/>
                    <a:pt x="128155" y="13045"/>
                  </a:cubicBezTo>
                  <a:cubicBezTo>
                    <a:pt x="128173" y="13122"/>
                    <a:pt x="128117" y="13206"/>
                    <a:pt x="128100" y="13290"/>
                  </a:cubicBezTo>
                  <a:cubicBezTo>
                    <a:pt x="128079" y="13206"/>
                    <a:pt x="128061" y="13126"/>
                    <a:pt x="128037" y="13045"/>
                  </a:cubicBezTo>
                  <a:cubicBezTo>
                    <a:pt x="128061" y="12965"/>
                    <a:pt x="128079" y="12888"/>
                    <a:pt x="128100" y="12812"/>
                  </a:cubicBezTo>
                  <a:close/>
                  <a:moveTo>
                    <a:pt x="167312" y="12812"/>
                  </a:moveTo>
                  <a:cubicBezTo>
                    <a:pt x="167337" y="12888"/>
                    <a:pt x="167354" y="12965"/>
                    <a:pt x="167375" y="13045"/>
                  </a:cubicBezTo>
                  <a:cubicBezTo>
                    <a:pt x="167396" y="13122"/>
                    <a:pt x="167337" y="13206"/>
                    <a:pt x="167312" y="13290"/>
                  </a:cubicBezTo>
                  <a:cubicBezTo>
                    <a:pt x="167299" y="13206"/>
                    <a:pt x="167281" y="13122"/>
                    <a:pt x="167257" y="13045"/>
                  </a:cubicBezTo>
                  <a:cubicBezTo>
                    <a:pt x="167274" y="12965"/>
                    <a:pt x="167295" y="12888"/>
                    <a:pt x="167312" y="12812"/>
                  </a:cubicBezTo>
                  <a:close/>
                  <a:moveTo>
                    <a:pt x="206532" y="12812"/>
                  </a:moveTo>
                  <a:cubicBezTo>
                    <a:pt x="206553" y="12888"/>
                    <a:pt x="206571" y="12965"/>
                    <a:pt x="206595" y="13045"/>
                  </a:cubicBezTo>
                  <a:cubicBezTo>
                    <a:pt x="206616" y="13122"/>
                    <a:pt x="206553" y="13206"/>
                    <a:pt x="206532" y="13290"/>
                  </a:cubicBezTo>
                  <a:cubicBezTo>
                    <a:pt x="206515" y="13206"/>
                    <a:pt x="206494" y="13122"/>
                    <a:pt x="206477" y="13045"/>
                  </a:cubicBezTo>
                  <a:cubicBezTo>
                    <a:pt x="206494" y="12965"/>
                    <a:pt x="206515" y="12888"/>
                    <a:pt x="206532" y="12812"/>
                  </a:cubicBezTo>
                  <a:close/>
                  <a:moveTo>
                    <a:pt x="245826" y="12812"/>
                  </a:moveTo>
                  <a:cubicBezTo>
                    <a:pt x="245843" y="12888"/>
                    <a:pt x="245864" y="12965"/>
                    <a:pt x="245885" y="13045"/>
                  </a:cubicBezTo>
                  <a:cubicBezTo>
                    <a:pt x="245902" y="13122"/>
                    <a:pt x="245843" y="13206"/>
                    <a:pt x="245826" y="13290"/>
                  </a:cubicBezTo>
                  <a:lnTo>
                    <a:pt x="245766" y="13045"/>
                  </a:lnTo>
                  <a:cubicBezTo>
                    <a:pt x="245787" y="12965"/>
                    <a:pt x="245805" y="12888"/>
                    <a:pt x="245826" y="12812"/>
                  </a:cubicBezTo>
                  <a:close/>
                  <a:moveTo>
                    <a:pt x="18295" y="13248"/>
                  </a:moveTo>
                  <a:cubicBezTo>
                    <a:pt x="18295" y="13265"/>
                    <a:pt x="18291" y="13283"/>
                    <a:pt x="18291" y="13300"/>
                  </a:cubicBezTo>
                  <a:lnTo>
                    <a:pt x="18291" y="13276"/>
                  </a:lnTo>
                  <a:cubicBezTo>
                    <a:pt x="18291" y="13265"/>
                    <a:pt x="18291" y="13258"/>
                    <a:pt x="18295" y="13248"/>
                  </a:cubicBezTo>
                  <a:close/>
                  <a:moveTo>
                    <a:pt x="96728" y="13248"/>
                  </a:moveTo>
                  <a:lnTo>
                    <a:pt x="96728" y="13300"/>
                  </a:lnTo>
                  <a:cubicBezTo>
                    <a:pt x="96724" y="13293"/>
                    <a:pt x="96724" y="13283"/>
                    <a:pt x="96724" y="13276"/>
                  </a:cubicBezTo>
                  <a:cubicBezTo>
                    <a:pt x="96724" y="13265"/>
                    <a:pt x="96728" y="13258"/>
                    <a:pt x="96728" y="13248"/>
                  </a:cubicBezTo>
                  <a:close/>
                  <a:moveTo>
                    <a:pt x="136073" y="13248"/>
                  </a:moveTo>
                  <a:cubicBezTo>
                    <a:pt x="136073" y="13265"/>
                    <a:pt x="136073" y="13283"/>
                    <a:pt x="136070" y="13300"/>
                  </a:cubicBezTo>
                  <a:lnTo>
                    <a:pt x="136070" y="13276"/>
                  </a:lnTo>
                  <a:cubicBezTo>
                    <a:pt x="136070" y="13265"/>
                    <a:pt x="136070" y="13258"/>
                    <a:pt x="136073" y="13248"/>
                  </a:cubicBezTo>
                  <a:close/>
                  <a:moveTo>
                    <a:pt x="175293" y="13248"/>
                  </a:moveTo>
                  <a:cubicBezTo>
                    <a:pt x="175290" y="13265"/>
                    <a:pt x="175290" y="13283"/>
                    <a:pt x="175290" y="13300"/>
                  </a:cubicBezTo>
                  <a:cubicBezTo>
                    <a:pt x="175290" y="13293"/>
                    <a:pt x="175290" y="13283"/>
                    <a:pt x="175283" y="13276"/>
                  </a:cubicBezTo>
                  <a:cubicBezTo>
                    <a:pt x="175290" y="13265"/>
                    <a:pt x="175290" y="13258"/>
                    <a:pt x="175293" y="13248"/>
                  </a:cubicBezTo>
                  <a:close/>
                  <a:moveTo>
                    <a:pt x="214510" y="13248"/>
                  </a:moveTo>
                  <a:lnTo>
                    <a:pt x="214510" y="13300"/>
                  </a:lnTo>
                  <a:cubicBezTo>
                    <a:pt x="214510" y="13293"/>
                    <a:pt x="214503" y="13283"/>
                    <a:pt x="214503" y="13276"/>
                  </a:cubicBezTo>
                  <a:cubicBezTo>
                    <a:pt x="214503" y="13265"/>
                    <a:pt x="214510" y="13258"/>
                    <a:pt x="214510" y="13248"/>
                  </a:cubicBezTo>
                  <a:close/>
                  <a:moveTo>
                    <a:pt x="279513" y="12194"/>
                  </a:moveTo>
                  <a:lnTo>
                    <a:pt x="279513" y="12194"/>
                  </a:lnTo>
                  <a:cubicBezTo>
                    <a:pt x="279653" y="12752"/>
                    <a:pt x="279806" y="13464"/>
                    <a:pt x="279956" y="14217"/>
                  </a:cubicBezTo>
                  <a:cubicBezTo>
                    <a:pt x="279859" y="14898"/>
                    <a:pt x="279813" y="15313"/>
                    <a:pt x="279813" y="15313"/>
                  </a:cubicBezTo>
                  <a:cubicBezTo>
                    <a:pt x="279740" y="14657"/>
                    <a:pt x="279642" y="14043"/>
                    <a:pt x="279531" y="13464"/>
                  </a:cubicBezTo>
                  <a:cubicBezTo>
                    <a:pt x="279534" y="13021"/>
                    <a:pt x="279527" y="12599"/>
                    <a:pt x="279513" y="12194"/>
                  </a:cubicBezTo>
                  <a:close/>
                  <a:moveTo>
                    <a:pt x="62189" y="0"/>
                  </a:moveTo>
                  <a:cubicBezTo>
                    <a:pt x="62189" y="0"/>
                    <a:pt x="62642" y="806"/>
                    <a:pt x="63246" y="2250"/>
                  </a:cubicBezTo>
                  <a:cubicBezTo>
                    <a:pt x="63138" y="3436"/>
                    <a:pt x="63204" y="4957"/>
                    <a:pt x="63340" y="6439"/>
                  </a:cubicBezTo>
                  <a:cubicBezTo>
                    <a:pt x="63295" y="6417"/>
                    <a:pt x="63245" y="6407"/>
                    <a:pt x="63195" y="6407"/>
                  </a:cubicBezTo>
                  <a:cubicBezTo>
                    <a:pt x="63156" y="6407"/>
                    <a:pt x="63118" y="6413"/>
                    <a:pt x="63082" y="6425"/>
                  </a:cubicBezTo>
                  <a:cubicBezTo>
                    <a:pt x="63082" y="6425"/>
                    <a:pt x="63246" y="6565"/>
                    <a:pt x="63413" y="7179"/>
                  </a:cubicBezTo>
                  <a:cubicBezTo>
                    <a:pt x="63431" y="7360"/>
                    <a:pt x="63452" y="7538"/>
                    <a:pt x="63472" y="7716"/>
                  </a:cubicBezTo>
                  <a:cubicBezTo>
                    <a:pt x="63225" y="7329"/>
                    <a:pt x="62949" y="6955"/>
                    <a:pt x="62656" y="6600"/>
                  </a:cubicBezTo>
                  <a:cubicBezTo>
                    <a:pt x="62580" y="6425"/>
                    <a:pt x="62506" y="6254"/>
                    <a:pt x="62433" y="6094"/>
                  </a:cubicBezTo>
                  <a:cubicBezTo>
                    <a:pt x="62824" y="5201"/>
                    <a:pt x="63103" y="4702"/>
                    <a:pt x="63103" y="4702"/>
                  </a:cubicBezTo>
                  <a:lnTo>
                    <a:pt x="63103" y="4702"/>
                  </a:lnTo>
                  <a:cubicBezTo>
                    <a:pt x="62789" y="5012"/>
                    <a:pt x="62503" y="5354"/>
                    <a:pt x="62255" y="5721"/>
                  </a:cubicBezTo>
                  <a:cubicBezTo>
                    <a:pt x="62185" y="5588"/>
                    <a:pt x="62119" y="5459"/>
                    <a:pt x="62053" y="5340"/>
                  </a:cubicBezTo>
                  <a:cubicBezTo>
                    <a:pt x="62014" y="5232"/>
                    <a:pt x="61962" y="5131"/>
                    <a:pt x="61899" y="5040"/>
                  </a:cubicBezTo>
                  <a:cubicBezTo>
                    <a:pt x="61896" y="5047"/>
                    <a:pt x="61896" y="5054"/>
                    <a:pt x="61896" y="5065"/>
                  </a:cubicBezTo>
                  <a:cubicBezTo>
                    <a:pt x="61338" y="4109"/>
                    <a:pt x="60877" y="3631"/>
                    <a:pt x="60794" y="3551"/>
                  </a:cubicBezTo>
                  <a:lnTo>
                    <a:pt x="60794" y="3551"/>
                  </a:lnTo>
                  <a:cubicBezTo>
                    <a:pt x="60867" y="3628"/>
                    <a:pt x="61209" y="4039"/>
                    <a:pt x="61739" y="5623"/>
                  </a:cubicBezTo>
                  <a:cubicBezTo>
                    <a:pt x="61080" y="5016"/>
                    <a:pt x="60609" y="4789"/>
                    <a:pt x="60609" y="4789"/>
                  </a:cubicBezTo>
                  <a:lnTo>
                    <a:pt x="60609" y="4789"/>
                  </a:lnTo>
                  <a:cubicBezTo>
                    <a:pt x="60999" y="5128"/>
                    <a:pt x="61355" y="5546"/>
                    <a:pt x="61687" y="6010"/>
                  </a:cubicBezTo>
                  <a:cubicBezTo>
                    <a:pt x="61568" y="6132"/>
                    <a:pt x="61184" y="6558"/>
                    <a:pt x="60738" y="7342"/>
                  </a:cubicBezTo>
                  <a:lnTo>
                    <a:pt x="60710" y="7294"/>
                  </a:lnTo>
                  <a:cubicBezTo>
                    <a:pt x="60679" y="6718"/>
                    <a:pt x="60668" y="6334"/>
                    <a:pt x="60668" y="6334"/>
                  </a:cubicBezTo>
                  <a:cubicBezTo>
                    <a:pt x="60560" y="6505"/>
                    <a:pt x="60483" y="6694"/>
                    <a:pt x="60441" y="6893"/>
                  </a:cubicBezTo>
                  <a:cubicBezTo>
                    <a:pt x="60222" y="6586"/>
                    <a:pt x="59977" y="6300"/>
                    <a:pt x="59712" y="6034"/>
                  </a:cubicBezTo>
                  <a:lnTo>
                    <a:pt x="59712" y="6034"/>
                  </a:lnTo>
                  <a:cubicBezTo>
                    <a:pt x="59712" y="6035"/>
                    <a:pt x="59977" y="6512"/>
                    <a:pt x="60354" y="7370"/>
                  </a:cubicBezTo>
                  <a:cubicBezTo>
                    <a:pt x="60347" y="7388"/>
                    <a:pt x="60347" y="7412"/>
                    <a:pt x="60344" y="7430"/>
                  </a:cubicBezTo>
                  <a:cubicBezTo>
                    <a:pt x="60250" y="7323"/>
                    <a:pt x="60147" y="7261"/>
                    <a:pt x="60034" y="7261"/>
                  </a:cubicBezTo>
                  <a:cubicBezTo>
                    <a:pt x="59998" y="7261"/>
                    <a:pt x="59962" y="7267"/>
                    <a:pt x="59925" y="7280"/>
                  </a:cubicBezTo>
                  <a:cubicBezTo>
                    <a:pt x="59925" y="7280"/>
                    <a:pt x="60117" y="7447"/>
                    <a:pt x="60291" y="8208"/>
                  </a:cubicBezTo>
                  <a:lnTo>
                    <a:pt x="60277" y="8235"/>
                  </a:lnTo>
                  <a:cubicBezTo>
                    <a:pt x="60173" y="8354"/>
                    <a:pt x="60065" y="8480"/>
                    <a:pt x="59957" y="8619"/>
                  </a:cubicBezTo>
                  <a:cubicBezTo>
                    <a:pt x="59929" y="7956"/>
                    <a:pt x="59841" y="7402"/>
                    <a:pt x="59660" y="7067"/>
                  </a:cubicBezTo>
                  <a:cubicBezTo>
                    <a:pt x="59702" y="6174"/>
                    <a:pt x="59698" y="5326"/>
                    <a:pt x="59611" y="4643"/>
                  </a:cubicBezTo>
                  <a:cubicBezTo>
                    <a:pt x="60068" y="3582"/>
                    <a:pt x="60399" y="3000"/>
                    <a:pt x="60399" y="3000"/>
                  </a:cubicBezTo>
                  <a:lnTo>
                    <a:pt x="60399" y="3000"/>
                  </a:lnTo>
                  <a:cubicBezTo>
                    <a:pt x="60068" y="3321"/>
                    <a:pt x="59768" y="3677"/>
                    <a:pt x="59503" y="4053"/>
                  </a:cubicBezTo>
                  <a:cubicBezTo>
                    <a:pt x="59433" y="3771"/>
                    <a:pt x="59343" y="3540"/>
                    <a:pt x="59224" y="3370"/>
                  </a:cubicBezTo>
                  <a:cubicBezTo>
                    <a:pt x="59224" y="3370"/>
                    <a:pt x="59207" y="3837"/>
                    <a:pt x="59175" y="4542"/>
                  </a:cubicBezTo>
                  <a:cubicBezTo>
                    <a:pt x="58715" y="5281"/>
                    <a:pt x="58324" y="6062"/>
                    <a:pt x="58000" y="6872"/>
                  </a:cubicBezTo>
                  <a:lnTo>
                    <a:pt x="57919" y="6934"/>
                  </a:lnTo>
                  <a:cubicBezTo>
                    <a:pt x="57738" y="6348"/>
                    <a:pt x="57501" y="5916"/>
                    <a:pt x="57204" y="5860"/>
                  </a:cubicBezTo>
                  <a:cubicBezTo>
                    <a:pt x="57166" y="5738"/>
                    <a:pt x="57107" y="5623"/>
                    <a:pt x="57034" y="5518"/>
                  </a:cubicBezTo>
                  <a:cubicBezTo>
                    <a:pt x="57034" y="5518"/>
                    <a:pt x="57030" y="5651"/>
                    <a:pt x="57023" y="5871"/>
                  </a:cubicBezTo>
                  <a:cubicBezTo>
                    <a:pt x="57013" y="6125"/>
                    <a:pt x="56995" y="6495"/>
                    <a:pt x="56974" y="6931"/>
                  </a:cubicBezTo>
                  <a:lnTo>
                    <a:pt x="56929" y="6889"/>
                  </a:lnTo>
                  <a:lnTo>
                    <a:pt x="56929" y="6889"/>
                  </a:lnTo>
                  <a:cubicBezTo>
                    <a:pt x="56946" y="6913"/>
                    <a:pt x="56960" y="6938"/>
                    <a:pt x="56974" y="6966"/>
                  </a:cubicBezTo>
                  <a:cubicBezTo>
                    <a:pt x="56957" y="7273"/>
                    <a:pt x="56939" y="7608"/>
                    <a:pt x="56918" y="7960"/>
                  </a:cubicBezTo>
                  <a:cubicBezTo>
                    <a:pt x="56807" y="8092"/>
                    <a:pt x="56695" y="8239"/>
                    <a:pt x="56580" y="8392"/>
                  </a:cubicBezTo>
                  <a:cubicBezTo>
                    <a:pt x="56521" y="8305"/>
                    <a:pt x="56454" y="8221"/>
                    <a:pt x="56395" y="8138"/>
                  </a:cubicBezTo>
                  <a:cubicBezTo>
                    <a:pt x="56378" y="7796"/>
                    <a:pt x="56371" y="7580"/>
                    <a:pt x="56371" y="7580"/>
                  </a:cubicBezTo>
                  <a:cubicBezTo>
                    <a:pt x="56301" y="7684"/>
                    <a:pt x="56245" y="7796"/>
                    <a:pt x="56210" y="7918"/>
                  </a:cubicBezTo>
                  <a:cubicBezTo>
                    <a:pt x="56106" y="7785"/>
                    <a:pt x="56001" y="7667"/>
                    <a:pt x="55896" y="7555"/>
                  </a:cubicBezTo>
                  <a:cubicBezTo>
                    <a:pt x="56102" y="7123"/>
                    <a:pt x="56238" y="6889"/>
                    <a:pt x="56238" y="6889"/>
                  </a:cubicBezTo>
                  <a:lnTo>
                    <a:pt x="56238" y="6889"/>
                  </a:lnTo>
                  <a:cubicBezTo>
                    <a:pt x="56067" y="7053"/>
                    <a:pt x="55907" y="7227"/>
                    <a:pt x="55760" y="7416"/>
                  </a:cubicBezTo>
                  <a:cubicBezTo>
                    <a:pt x="55670" y="7318"/>
                    <a:pt x="55579" y="7231"/>
                    <a:pt x="55495" y="7154"/>
                  </a:cubicBezTo>
                  <a:cubicBezTo>
                    <a:pt x="55666" y="4011"/>
                    <a:pt x="56273" y="3499"/>
                    <a:pt x="56273" y="3499"/>
                  </a:cubicBezTo>
                  <a:cubicBezTo>
                    <a:pt x="56224" y="3482"/>
                    <a:pt x="56176" y="3474"/>
                    <a:pt x="56129" y="3474"/>
                  </a:cubicBezTo>
                  <a:cubicBezTo>
                    <a:pt x="55468" y="3474"/>
                    <a:pt x="55059" y="5055"/>
                    <a:pt x="54815" y="6600"/>
                  </a:cubicBezTo>
                  <a:cubicBezTo>
                    <a:pt x="54700" y="6516"/>
                    <a:pt x="54578" y="6443"/>
                    <a:pt x="54452" y="6376"/>
                  </a:cubicBezTo>
                  <a:lnTo>
                    <a:pt x="54452" y="6376"/>
                  </a:lnTo>
                  <a:cubicBezTo>
                    <a:pt x="54571" y="6481"/>
                    <a:pt x="54690" y="6596"/>
                    <a:pt x="54798" y="6715"/>
                  </a:cubicBezTo>
                  <a:lnTo>
                    <a:pt x="54745" y="7074"/>
                  </a:lnTo>
                  <a:cubicBezTo>
                    <a:pt x="54529" y="6690"/>
                    <a:pt x="54278" y="6324"/>
                    <a:pt x="53999" y="5982"/>
                  </a:cubicBezTo>
                  <a:cubicBezTo>
                    <a:pt x="53964" y="5571"/>
                    <a:pt x="53936" y="5155"/>
                    <a:pt x="53905" y="4747"/>
                  </a:cubicBezTo>
                  <a:cubicBezTo>
                    <a:pt x="53915" y="4730"/>
                    <a:pt x="53922" y="4716"/>
                    <a:pt x="53929" y="4699"/>
                  </a:cubicBezTo>
                  <a:lnTo>
                    <a:pt x="53929" y="4699"/>
                  </a:lnTo>
                  <a:lnTo>
                    <a:pt x="53905" y="4730"/>
                  </a:lnTo>
                  <a:cubicBezTo>
                    <a:pt x="53751" y="2567"/>
                    <a:pt x="53685" y="562"/>
                    <a:pt x="53685" y="562"/>
                  </a:cubicBezTo>
                  <a:cubicBezTo>
                    <a:pt x="53109" y="1371"/>
                    <a:pt x="53064" y="3408"/>
                    <a:pt x="53207" y="5546"/>
                  </a:cubicBezTo>
                  <a:cubicBezTo>
                    <a:pt x="53141" y="5633"/>
                    <a:pt x="53075" y="5721"/>
                    <a:pt x="53015" y="5811"/>
                  </a:cubicBezTo>
                  <a:cubicBezTo>
                    <a:pt x="52949" y="5483"/>
                    <a:pt x="52858" y="5218"/>
                    <a:pt x="52726" y="5033"/>
                  </a:cubicBezTo>
                  <a:cubicBezTo>
                    <a:pt x="52726" y="5033"/>
                    <a:pt x="52708" y="5574"/>
                    <a:pt x="52670" y="6355"/>
                  </a:cubicBezTo>
                  <a:lnTo>
                    <a:pt x="52604" y="6460"/>
                  </a:lnTo>
                  <a:lnTo>
                    <a:pt x="52443" y="6279"/>
                  </a:lnTo>
                  <a:cubicBezTo>
                    <a:pt x="51658" y="4556"/>
                    <a:pt x="50870" y="3739"/>
                    <a:pt x="50762" y="3635"/>
                  </a:cubicBezTo>
                  <a:lnTo>
                    <a:pt x="50762" y="3635"/>
                  </a:lnTo>
                  <a:cubicBezTo>
                    <a:pt x="50832" y="3704"/>
                    <a:pt x="51139" y="4081"/>
                    <a:pt x="51627" y="5487"/>
                  </a:cubicBezTo>
                  <a:cubicBezTo>
                    <a:pt x="51501" y="5375"/>
                    <a:pt x="51379" y="5285"/>
                    <a:pt x="51275" y="5204"/>
                  </a:cubicBezTo>
                  <a:cubicBezTo>
                    <a:pt x="51271" y="5096"/>
                    <a:pt x="51268" y="5033"/>
                    <a:pt x="51268" y="5033"/>
                  </a:cubicBezTo>
                  <a:cubicBezTo>
                    <a:pt x="51240" y="5072"/>
                    <a:pt x="51215" y="5107"/>
                    <a:pt x="51198" y="5148"/>
                  </a:cubicBezTo>
                  <a:cubicBezTo>
                    <a:pt x="51051" y="5044"/>
                    <a:pt x="50901" y="4950"/>
                    <a:pt x="50745" y="4866"/>
                  </a:cubicBezTo>
                  <a:lnTo>
                    <a:pt x="50745" y="4866"/>
                  </a:lnTo>
                  <a:cubicBezTo>
                    <a:pt x="50884" y="4988"/>
                    <a:pt x="51013" y="5117"/>
                    <a:pt x="51146" y="5257"/>
                  </a:cubicBezTo>
                  <a:cubicBezTo>
                    <a:pt x="51069" y="5435"/>
                    <a:pt x="51013" y="5619"/>
                    <a:pt x="50978" y="5811"/>
                  </a:cubicBezTo>
                  <a:cubicBezTo>
                    <a:pt x="50710" y="5410"/>
                    <a:pt x="50403" y="5037"/>
                    <a:pt x="50064" y="4699"/>
                  </a:cubicBezTo>
                  <a:lnTo>
                    <a:pt x="50064" y="4699"/>
                  </a:lnTo>
                  <a:cubicBezTo>
                    <a:pt x="50064" y="4699"/>
                    <a:pt x="50417" y="5330"/>
                    <a:pt x="50888" y="6457"/>
                  </a:cubicBezTo>
                  <a:cubicBezTo>
                    <a:pt x="50867" y="6704"/>
                    <a:pt x="50856" y="6976"/>
                    <a:pt x="50853" y="7259"/>
                  </a:cubicBezTo>
                  <a:cubicBezTo>
                    <a:pt x="50818" y="7259"/>
                    <a:pt x="50783" y="7262"/>
                    <a:pt x="50751" y="7276"/>
                  </a:cubicBezTo>
                  <a:cubicBezTo>
                    <a:pt x="50790" y="7315"/>
                    <a:pt x="50821" y="7360"/>
                    <a:pt x="50849" y="7405"/>
                  </a:cubicBezTo>
                  <a:cubicBezTo>
                    <a:pt x="50521" y="7824"/>
                    <a:pt x="50235" y="8270"/>
                    <a:pt x="49995" y="8741"/>
                  </a:cubicBezTo>
                  <a:cubicBezTo>
                    <a:pt x="49831" y="8434"/>
                    <a:pt x="49646" y="8138"/>
                    <a:pt x="49440" y="7859"/>
                  </a:cubicBezTo>
                  <a:cubicBezTo>
                    <a:pt x="49663" y="7555"/>
                    <a:pt x="49918" y="7276"/>
                    <a:pt x="50204" y="7029"/>
                  </a:cubicBezTo>
                  <a:lnTo>
                    <a:pt x="50204" y="7029"/>
                  </a:lnTo>
                  <a:cubicBezTo>
                    <a:pt x="50204" y="7029"/>
                    <a:pt x="49897" y="7175"/>
                    <a:pt x="49443" y="7555"/>
                  </a:cubicBezTo>
                  <a:cubicBezTo>
                    <a:pt x="49862" y="6359"/>
                    <a:pt x="50127" y="6041"/>
                    <a:pt x="50186" y="5982"/>
                  </a:cubicBezTo>
                  <a:lnTo>
                    <a:pt x="50186" y="5982"/>
                  </a:lnTo>
                  <a:cubicBezTo>
                    <a:pt x="50110" y="6055"/>
                    <a:pt x="49656" y="6523"/>
                    <a:pt x="49130" y="7475"/>
                  </a:cubicBezTo>
                  <a:cubicBezTo>
                    <a:pt x="49094" y="7430"/>
                    <a:pt x="49063" y="7403"/>
                    <a:pt x="49046" y="7386"/>
                  </a:cubicBezTo>
                  <a:lnTo>
                    <a:pt x="49046" y="7386"/>
                  </a:lnTo>
                  <a:cubicBezTo>
                    <a:pt x="49075" y="7418"/>
                    <a:pt x="49100" y="7454"/>
                    <a:pt x="49126" y="7489"/>
                  </a:cubicBezTo>
                  <a:cubicBezTo>
                    <a:pt x="49007" y="7698"/>
                    <a:pt x="48889" y="7939"/>
                    <a:pt x="48774" y="8197"/>
                  </a:cubicBezTo>
                  <a:cubicBezTo>
                    <a:pt x="48606" y="7921"/>
                    <a:pt x="48425" y="7660"/>
                    <a:pt x="48226" y="7405"/>
                  </a:cubicBezTo>
                  <a:cubicBezTo>
                    <a:pt x="48254" y="7360"/>
                    <a:pt x="48285" y="7315"/>
                    <a:pt x="48324" y="7276"/>
                  </a:cubicBezTo>
                  <a:cubicBezTo>
                    <a:pt x="48288" y="7264"/>
                    <a:pt x="48252" y="7259"/>
                    <a:pt x="48217" y="7259"/>
                  </a:cubicBezTo>
                  <a:cubicBezTo>
                    <a:pt x="48200" y="7259"/>
                    <a:pt x="48183" y="7260"/>
                    <a:pt x="48167" y="7262"/>
                  </a:cubicBezTo>
                  <a:cubicBezTo>
                    <a:pt x="48156" y="7070"/>
                    <a:pt x="48153" y="6959"/>
                    <a:pt x="48153" y="6959"/>
                  </a:cubicBezTo>
                  <a:lnTo>
                    <a:pt x="48139" y="6983"/>
                  </a:lnTo>
                  <a:cubicBezTo>
                    <a:pt x="48181" y="6122"/>
                    <a:pt x="48170" y="5302"/>
                    <a:pt x="48087" y="4639"/>
                  </a:cubicBezTo>
                  <a:cubicBezTo>
                    <a:pt x="48540" y="3579"/>
                    <a:pt x="48871" y="2993"/>
                    <a:pt x="48871" y="2993"/>
                  </a:cubicBezTo>
                  <a:lnTo>
                    <a:pt x="48871" y="2993"/>
                  </a:lnTo>
                  <a:cubicBezTo>
                    <a:pt x="48774" y="3091"/>
                    <a:pt x="48676" y="3195"/>
                    <a:pt x="48582" y="3300"/>
                  </a:cubicBezTo>
                  <a:lnTo>
                    <a:pt x="48742" y="2993"/>
                  </a:lnTo>
                  <a:lnTo>
                    <a:pt x="48742" y="2993"/>
                  </a:lnTo>
                  <a:cubicBezTo>
                    <a:pt x="48449" y="3279"/>
                    <a:pt x="48184" y="3589"/>
                    <a:pt x="47944" y="3917"/>
                  </a:cubicBezTo>
                  <a:cubicBezTo>
                    <a:pt x="47891" y="3722"/>
                    <a:pt x="47808" y="3534"/>
                    <a:pt x="47696" y="3366"/>
                  </a:cubicBezTo>
                  <a:cubicBezTo>
                    <a:pt x="47696" y="3366"/>
                    <a:pt x="47685" y="3739"/>
                    <a:pt x="47658" y="4329"/>
                  </a:cubicBezTo>
                  <a:cubicBezTo>
                    <a:pt x="47204" y="5019"/>
                    <a:pt x="46817" y="5752"/>
                    <a:pt x="46496" y="6512"/>
                  </a:cubicBezTo>
                  <a:lnTo>
                    <a:pt x="46405" y="6355"/>
                  </a:lnTo>
                  <a:cubicBezTo>
                    <a:pt x="46367" y="5574"/>
                    <a:pt x="46350" y="5033"/>
                    <a:pt x="46350" y="5033"/>
                  </a:cubicBezTo>
                  <a:cubicBezTo>
                    <a:pt x="46217" y="5218"/>
                    <a:pt x="46126" y="5483"/>
                    <a:pt x="46060" y="5811"/>
                  </a:cubicBezTo>
                  <a:cubicBezTo>
                    <a:pt x="45791" y="5410"/>
                    <a:pt x="45484" y="5040"/>
                    <a:pt x="45146" y="4699"/>
                  </a:cubicBezTo>
                  <a:lnTo>
                    <a:pt x="45146" y="4699"/>
                  </a:lnTo>
                  <a:cubicBezTo>
                    <a:pt x="45146" y="4699"/>
                    <a:pt x="45376" y="5110"/>
                    <a:pt x="45711" y="5860"/>
                  </a:cubicBezTo>
                  <a:lnTo>
                    <a:pt x="45680" y="5860"/>
                  </a:lnTo>
                  <a:cubicBezTo>
                    <a:pt x="45638" y="5738"/>
                    <a:pt x="45582" y="5623"/>
                    <a:pt x="45512" y="5518"/>
                  </a:cubicBezTo>
                  <a:cubicBezTo>
                    <a:pt x="45512" y="5518"/>
                    <a:pt x="45505" y="5651"/>
                    <a:pt x="45498" y="5871"/>
                  </a:cubicBezTo>
                  <a:cubicBezTo>
                    <a:pt x="45495" y="6034"/>
                    <a:pt x="45481" y="6244"/>
                    <a:pt x="45471" y="6488"/>
                  </a:cubicBezTo>
                  <a:cubicBezTo>
                    <a:pt x="45348" y="6411"/>
                    <a:pt x="45279" y="6376"/>
                    <a:pt x="45279" y="6376"/>
                  </a:cubicBezTo>
                  <a:lnTo>
                    <a:pt x="45279" y="6376"/>
                  </a:lnTo>
                  <a:cubicBezTo>
                    <a:pt x="45345" y="6436"/>
                    <a:pt x="45408" y="6495"/>
                    <a:pt x="45467" y="6558"/>
                  </a:cubicBezTo>
                  <a:cubicBezTo>
                    <a:pt x="45432" y="7262"/>
                    <a:pt x="45380" y="8235"/>
                    <a:pt x="45307" y="9184"/>
                  </a:cubicBezTo>
                  <a:cubicBezTo>
                    <a:pt x="45157" y="8884"/>
                    <a:pt x="45014" y="8619"/>
                    <a:pt x="44878" y="8396"/>
                  </a:cubicBezTo>
                  <a:cubicBezTo>
                    <a:pt x="44857" y="7904"/>
                    <a:pt x="44843" y="7580"/>
                    <a:pt x="44843" y="7580"/>
                  </a:cubicBezTo>
                  <a:cubicBezTo>
                    <a:pt x="44762" y="7695"/>
                    <a:pt x="44700" y="7852"/>
                    <a:pt x="44647" y="8040"/>
                  </a:cubicBezTo>
                  <a:cubicBezTo>
                    <a:pt x="44492" y="7806"/>
                    <a:pt x="44317" y="7585"/>
                    <a:pt x="44124" y="7385"/>
                  </a:cubicBezTo>
                  <a:lnTo>
                    <a:pt x="44124" y="7385"/>
                  </a:lnTo>
                  <a:cubicBezTo>
                    <a:pt x="44176" y="7441"/>
                    <a:pt x="44343" y="7655"/>
                    <a:pt x="44595" y="8284"/>
                  </a:cubicBezTo>
                  <a:cubicBezTo>
                    <a:pt x="44571" y="8417"/>
                    <a:pt x="44553" y="8556"/>
                    <a:pt x="44536" y="8710"/>
                  </a:cubicBezTo>
                  <a:lnTo>
                    <a:pt x="44379" y="8588"/>
                  </a:lnTo>
                  <a:cubicBezTo>
                    <a:pt x="44260" y="8204"/>
                    <a:pt x="44117" y="7904"/>
                    <a:pt x="43943" y="7761"/>
                  </a:cubicBezTo>
                  <a:cubicBezTo>
                    <a:pt x="44065" y="4081"/>
                    <a:pt x="44749" y="3499"/>
                    <a:pt x="44749" y="3499"/>
                  </a:cubicBezTo>
                  <a:cubicBezTo>
                    <a:pt x="44704" y="3484"/>
                    <a:pt x="44659" y="3477"/>
                    <a:pt x="44614" y="3477"/>
                  </a:cubicBezTo>
                  <a:cubicBezTo>
                    <a:pt x="44582" y="3477"/>
                    <a:pt x="44550" y="3481"/>
                    <a:pt x="44518" y="3488"/>
                  </a:cubicBezTo>
                  <a:cubicBezTo>
                    <a:pt x="44493" y="3484"/>
                    <a:pt x="44467" y="3481"/>
                    <a:pt x="44442" y="3481"/>
                  </a:cubicBezTo>
                  <a:cubicBezTo>
                    <a:pt x="43742" y="3481"/>
                    <a:pt x="43327" y="5238"/>
                    <a:pt x="43092" y="6858"/>
                  </a:cubicBezTo>
                  <a:cubicBezTo>
                    <a:pt x="42907" y="6551"/>
                    <a:pt x="42701" y="6258"/>
                    <a:pt x="42478" y="5982"/>
                  </a:cubicBezTo>
                  <a:cubicBezTo>
                    <a:pt x="42255" y="3418"/>
                    <a:pt x="42157" y="562"/>
                    <a:pt x="42157" y="562"/>
                  </a:cubicBezTo>
                  <a:cubicBezTo>
                    <a:pt x="42098" y="649"/>
                    <a:pt x="42049" y="743"/>
                    <a:pt x="42007" y="841"/>
                  </a:cubicBezTo>
                  <a:cubicBezTo>
                    <a:pt x="42000" y="663"/>
                    <a:pt x="41996" y="562"/>
                    <a:pt x="41996" y="562"/>
                  </a:cubicBezTo>
                  <a:cubicBezTo>
                    <a:pt x="41278" y="1580"/>
                    <a:pt x="41383" y="4535"/>
                    <a:pt x="41662" y="7189"/>
                  </a:cubicBezTo>
                  <a:lnTo>
                    <a:pt x="41651" y="7196"/>
                  </a:lnTo>
                  <a:cubicBezTo>
                    <a:pt x="41428" y="6875"/>
                    <a:pt x="41180" y="6568"/>
                    <a:pt x="40919" y="6279"/>
                  </a:cubicBezTo>
                  <a:cubicBezTo>
                    <a:pt x="40674" y="5731"/>
                    <a:pt x="40385" y="5204"/>
                    <a:pt x="40061" y="4702"/>
                  </a:cubicBezTo>
                  <a:cubicBezTo>
                    <a:pt x="39994" y="4433"/>
                    <a:pt x="39907" y="4210"/>
                    <a:pt x="39795" y="4046"/>
                  </a:cubicBezTo>
                  <a:cubicBezTo>
                    <a:pt x="39795" y="4046"/>
                    <a:pt x="39792" y="4137"/>
                    <a:pt x="39785" y="4297"/>
                  </a:cubicBezTo>
                  <a:cubicBezTo>
                    <a:pt x="39620" y="4067"/>
                    <a:pt x="39438" y="3847"/>
                    <a:pt x="39243" y="3644"/>
                  </a:cubicBezTo>
                  <a:lnTo>
                    <a:pt x="39243" y="3644"/>
                  </a:lnTo>
                  <a:cubicBezTo>
                    <a:pt x="39297" y="3702"/>
                    <a:pt x="39439" y="3884"/>
                    <a:pt x="39652" y="4336"/>
                  </a:cubicBezTo>
                  <a:cubicBezTo>
                    <a:pt x="39477" y="4092"/>
                    <a:pt x="39288" y="3861"/>
                    <a:pt x="39079" y="3644"/>
                  </a:cubicBezTo>
                  <a:lnTo>
                    <a:pt x="39079" y="3644"/>
                  </a:lnTo>
                  <a:cubicBezTo>
                    <a:pt x="39154" y="3724"/>
                    <a:pt x="39390" y="4031"/>
                    <a:pt x="39757" y="4978"/>
                  </a:cubicBezTo>
                  <a:cubicBezTo>
                    <a:pt x="39750" y="5051"/>
                    <a:pt x="39747" y="5128"/>
                    <a:pt x="39747" y="5201"/>
                  </a:cubicBezTo>
                  <a:cubicBezTo>
                    <a:pt x="39579" y="5075"/>
                    <a:pt x="39401" y="4964"/>
                    <a:pt x="39220" y="4866"/>
                  </a:cubicBezTo>
                  <a:lnTo>
                    <a:pt x="39220" y="4866"/>
                  </a:lnTo>
                  <a:cubicBezTo>
                    <a:pt x="39297" y="4936"/>
                    <a:pt x="39373" y="5009"/>
                    <a:pt x="39447" y="5082"/>
                  </a:cubicBezTo>
                  <a:cubicBezTo>
                    <a:pt x="39332" y="5002"/>
                    <a:pt x="39213" y="4929"/>
                    <a:pt x="39087" y="4866"/>
                  </a:cubicBezTo>
                  <a:lnTo>
                    <a:pt x="39087" y="4866"/>
                  </a:lnTo>
                  <a:cubicBezTo>
                    <a:pt x="39318" y="5068"/>
                    <a:pt x="39534" y="5291"/>
                    <a:pt x="39729" y="5529"/>
                  </a:cubicBezTo>
                  <a:cubicBezTo>
                    <a:pt x="39691" y="6338"/>
                    <a:pt x="39628" y="7381"/>
                    <a:pt x="39541" y="8375"/>
                  </a:cubicBezTo>
                  <a:cubicBezTo>
                    <a:pt x="39373" y="8574"/>
                    <a:pt x="39220" y="8787"/>
                    <a:pt x="39080" y="9006"/>
                  </a:cubicBezTo>
                  <a:cubicBezTo>
                    <a:pt x="38979" y="8832"/>
                    <a:pt x="38889" y="8678"/>
                    <a:pt x="38801" y="8546"/>
                  </a:cubicBezTo>
                  <a:cubicBezTo>
                    <a:pt x="38725" y="8103"/>
                    <a:pt x="38616" y="7670"/>
                    <a:pt x="38473" y="7245"/>
                  </a:cubicBezTo>
                  <a:cubicBezTo>
                    <a:pt x="38735" y="6868"/>
                    <a:pt x="39042" y="6523"/>
                    <a:pt x="39384" y="6216"/>
                  </a:cubicBezTo>
                  <a:lnTo>
                    <a:pt x="39384" y="6216"/>
                  </a:lnTo>
                  <a:cubicBezTo>
                    <a:pt x="39384" y="6216"/>
                    <a:pt x="38962" y="6425"/>
                    <a:pt x="38362" y="6976"/>
                  </a:cubicBezTo>
                  <a:lnTo>
                    <a:pt x="38348" y="6945"/>
                  </a:lnTo>
                  <a:cubicBezTo>
                    <a:pt x="38822" y="5539"/>
                    <a:pt x="39129" y="5169"/>
                    <a:pt x="39192" y="5103"/>
                  </a:cubicBezTo>
                  <a:lnTo>
                    <a:pt x="39192" y="5103"/>
                  </a:lnTo>
                  <a:cubicBezTo>
                    <a:pt x="39115" y="5180"/>
                    <a:pt x="38662" y="5651"/>
                    <a:pt x="38125" y="6596"/>
                  </a:cubicBezTo>
                  <a:lnTo>
                    <a:pt x="38086" y="6558"/>
                  </a:lnTo>
                  <a:cubicBezTo>
                    <a:pt x="38083" y="6411"/>
                    <a:pt x="38076" y="6331"/>
                    <a:pt x="38076" y="6331"/>
                  </a:cubicBezTo>
                  <a:cubicBezTo>
                    <a:pt x="38076" y="6331"/>
                    <a:pt x="38020" y="6425"/>
                    <a:pt x="37989" y="6477"/>
                  </a:cubicBezTo>
                  <a:cubicBezTo>
                    <a:pt x="37931" y="6442"/>
                    <a:pt x="37865" y="6424"/>
                    <a:pt x="37799" y="6424"/>
                  </a:cubicBezTo>
                  <a:cubicBezTo>
                    <a:pt x="37761" y="6424"/>
                    <a:pt x="37722" y="6430"/>
                    <a:pt x="37685" y="6443"/>
                  </a:cubicBezTo>
                  <a:cubicBezTo>
                    <a:pt x="37685" y="6443"/>
                    <a:pt x="37769" y="6512"/>
                    <a:pt x="37880" y="6777"/>
                  </a:cubicBezTo>
                  <a:cubicBezTo>
                    <a:pt x="37835" y="6938"/>
                    <a:pt x="37800" y="7098"/>
                    <a:pt x="37776" y="7262"/>
                  </a:cubicBezTo>
                  <a:cubicBezTo>
                    <a:pt x="37675" y="7472"/>
                    <a:pt x="37577" y="7695"/>
                    <a:pt x="37479" y="7935"/>
                  </a:cubicBezTo>
                  <a:cubicBezTo>
                    <a:pt x="37343" y="8099"/>
                    <a:pt x="37214" y="8277"/>
                    <a:pt x="37078" y="8476"/>
                  </a:cubicBezTo>
                  <a:cubicBezTo>
                    <a:pt x="37064" y="8232"/>
                    <a:pt x="37061" y="8082"/>
                    <a:pt x="37061" y="8082"/>
                  </a:cubicBezTo>
                  <a:cubicBezTo>
                    <a:pt x="37005" y="8166"/>
                    <a:pt x="36960" y="8256"/>
                    <a:pt x="36925" y="8354"/>
                  </a:cubicBezTo>
                  <a:lnTo>
                    <a:pt x="36838" y="8361"/>
                  </a:lnTo>
                  <a:cubicBezTo>
                    <a:pt x="37019" y="6701"/>
                    <a:pt x="37117" y="4904"/>
                    <a:pt x="36953" y="3638"/>
                  </a:cubicBezTo>
                  <a:cubicBezTo>
                    <a:pt x="37430" y="2533"/>
                    <a:pt x="37776" y="1919"/>
                    <a:pt x="37776" y="1919"/>
                  </a:cubicBezTo>
                  <a:lnTo>
                    <a:pt x="37776" y="1919"/>
                  </a:lnTo>
                  <a:cubicBezTo>
                    <a:pt x="37431" y="2257"/>
                    <a:pt x="37117" y="2630"/>
                    <a:pt x="36834" y="3024"/>
                  </a:cubicBezTo>
                  <a:cubicBezTo>
                    <a:pt x="36761" y="2731"/>
                    <a:pt x="36663" y="2494"/>
                    <a:pt x="36538" y="2313"/>
                  </a:cubicBezTo>
                  <a:cubicBezTo>
                    <a:pt x="36538" y="2313"/>
                    <a:pt x="36524" y="2798"/>
                    <a:pt x="36489" y="3540"/>
                  </a:cubicBezTo>
                  <a:cubicBezTo>
                    <a:pt x="35979" y="4336"/>
                    <a:pt x="35543" y="5239"/>
                    <a:pt x="35170" y="6177"/>
                  </a:cubicBezTo>
                  <a:cubicBezTo>
                    <a:pt x="35006" y="5637"/>
                    <a:pt x="34807" y="5215"/>
                    <a:pt x="34563" y="5044"/>
                  </a:cubicBezTo>
                  <a:cubicBezTo>
                    <a:pt x="34514" y="4887"/>
                    <a:pt x="34448" y="4737"/>
                    <a:pt x="34358" y="4604"/>
                  </a:cubicBezTo>
                  <a:cubicBezTo>
                    <a:pt x="34358" y="4604"/>
                    <a:pt x="34354" y="4737"/>
                    <a:pt x="34344" y="4964"/>
                  </a:cubicBezTo>
                  <a:cubicBezTo>
                    <a:pt x="34335" y="4963"/>
                    <a:pt x="34326" y="4963"/>
                    <a:pt x="34317" y="4963"/>
                  </a:cubicBezTo>
                  <a:cubicBezTo>
                    <a:pt x="34275" y="4963"/>
                    <a:pt x="34234" y="4969"/>
                    <a:pt x="34194" y="4981"/>
                  </a:cubicBezTo>
                  <a:cubicBezTo>
                    <a:pt x="34194" y="4981"/>
                    <a:pt x="34249" y="5030"/>
                    <a:pt x="34337" y="5197"/>
                  </a:cubicBezTo>
                  <a:cubicBezTo>
                    <a:pt x="34309" y="5815"/>
                    <a:pt x="34256" y="6854"/>
                    <a:pt x="34183" y="7935"/>
                  </a:cubicBezTo>
                  <a:cubicBezTo>
                    <a:pt x="34058" y="8110"/>
                    <a:pt x="33942" y="8291"/>
                    <a:pt x="33834" y="8480"/>
                  </a:cubicBezTo>
                  <a:lnTo>
                    <a:pt x="33761" y="8532"/>
                  </a:lnTo>
                  <a:cubicBezTo>
                    <a:pt x="33744" y="8239"/>
                    <a:pt x="33730" y="7963"/>
                    <a:pt x="33716" y="7726"/>
                  </a:cubicBezTo>
                  <a:cubicBezTo>
                    <a:pt x="33823" y="7521"/>
                    <a:pt x="33895" y="7429"/>
                    <a:pt x="33930" y="7391"/>
                  </a:cubicBezTo>
                  <a:lnTo>
                    <a:pt x="33930" y="7391"/>
                  </a:lnTo>
                  <a:cubicBezTo>
                    <a:pt x="33892" y="7430"/>
                    <a:pt x="33798" y="7529"/>
                    <a:pt x="33712" y="7632"/>
                  </a:cubicBezTo>
                  <a:cubicBezTo>
                    <a:pt x="33691" y="7133"/>
                    <a:pt x="33681" y="6805"/>
                    <a:pt x="33681" y="6805"/>
                  </a:cubicBezTo>
                  <a:cubicBezTo>
                    <a:pt x="33639" y="6861"/>
                    <a:pt x="33604" y="6927"/>
                    <a:pt x="33576" y="6994"/>
                  </a:cubicBezTo>
                  <a:cubicBezTo>
                    <a:pt x="33552" y="6125"/>
                    <a:pt x="33433" y="5407"/>
                    <a:pt x="33175" y="5033"/>
                  </a:cubicBezTo>
                  <a:cubicBezTo>
                    <a:pt x="33175" y="5033"/>
                    <a:pt x="33137" y="6202"/>
                    <a:pt x="33050" y="7597"/>
                  </a:cubicBezTo>
                  <a:cubicBezTo>
                    <a:pt x="32997" y="7451"/>
                    <a:pt x="32927" y="7311"/>
                    <a:pt x="32844" y="7179"/>
                  </a:cubicBezTo>
                  <a:cubicBezTo>
                    <a:pt x="32833" y="6429"/>
                    <a:pt x="32757" y="5780"/>
                    <a:pt x="32593" y="5344"/>
                  </a:cubicBezTo>
                  <a:cubicBezTo>
                    <a:pt x="32791" y="4925"/>
                    <a:pt x="32920" y="4699"/>
                    <a:pt x="32920" y="4699"/>
                  </a:cubicBezTo>
                  <a:lnTo>
                    <a:pt x="32920" y="4699"/>
                  </a:lnTo>
                  <a:cubicBezTo>
                    <a:pt x="32770" y="4842"/>
                    <a:pt x="32634" y="4992"/>
                    <a:pt x="32505" y="5152"/>
                  </a:cubicBezTo>
                  <a:cubicBezTo>
                    <a:pt x="32484" y="5110"/>
                    <a:pt x="32460" y="5072"/>
                    <a:pt x="32436" y="5033"/>
                  </a:cubicBezTo>
                  <a:cubicBezTo>
                    <a:pt x="32436" y="5033"/>
                    <a:pt x="32432" y="5110"/>
                    <a:pt x="32425" y="5239"/>
                  </a:cubicBezTo>
                  <a:cubicBezTo>
                    <a:pt x="32279" y="5424"/>
                    <a:pt x="32139" y="5609"/>
                    <a:pt x="32003" y="5811"/>
                  </a:cubicBezTo>
                  <a:cubicBezTo>
                    <a:pt x="31989" y="5759"/>
                    <a:pt x="31979" y="5707"/>
                    <a:pt x="31968" y="5654"/>
                  </a:cubicBezTo>
                  <a:cubicBezTo>
                    <a:pt x="32631" y="4263"/>
                    <a:pt x="33419" y="3059"/>
                    <a:pt x="34371" y="2232"/>
                  </a:cubicBezTo>
                  <a:lnTo>
                    <a:pt x="34371" y="2232"/>
                  </a:lnTo>
                  <a:cubicBezTo>
                    <a:pt x="34371" y="2233"/>
                    <a:pt x="32851" y="2969"/>
                    <a:pt x="31288" y="5274"/>
                  </a:cubicBezTo>
                  <a:cubicBezTo>
                    <a:pt x="31089" y="5005"/>
                    <a:pt x="30869" y="4754"/>
                    <a:pt x="30629" y="4521"/>
                  </a:cubicBezTo>
                  <a:lnTo>
                    <a:pt x="30629" y="4521"/>
                  </a:lnTo>
                  <a:cubicBezTo>
                    <a:pt x="30629" y="4521"/>
                    <a:pt x="30831" y="4873"/>
                    <a:pt x="31128" y="5518"/>
                  </a:cubicBezTo>
                  <a:cubicBezTo>
                    <a:pt x="30856" y="5940"/>
                    <a:pt x="30604" y="6376"/>
                    <a:pt x="30378" y="6823"/>
                  </a:cubicBezTo>
                  <a:cubicBezTo>
                    <a:pt x="30165" y="6498"/>
                    <a:pt x="29956" y="6212"/>
                    <a:pt x="29750" y="5951"/>
                  </a:cubicBezTo>
                  <a:cubicBezTo>
                    <a:pt x="30472" y="4015"/>
                    <a:pt x="31100" y="2902"/>
                    <a:pt x="31100" y="2902"/>
                  </a:cubicBezTo>
                  <a:lnTo>
                    <a:pt x="31100" y="2902"/>
                  </a:lnTo>
                  <a:cubicBezTo>
                    <a:pt x="30409" y="3575"/>
                    <a:pt x="29820" y="4454"/>
                    <a:pt x="29314" y="5435"/>
                  </a:cubicBezTo>
                  <a:cubicBezTo>
                    <a:pt x="28302" y="4311"/>
                    <a:pt x="27490" y="3914"/>
                    <a:pt x="27490" y="3914"/>
                  </a:cubicBezTo>
                  <a:lnTo>
                    <a:pt x="27490" y="3914"/>
                  </a:lnTo>
                  <a:cubicBezTo>
                    <a:pt x="28002" y="4364"/>
                    <a:pt x="28463" y="4929"/>
                    <a:pt x="28878" y="5584"/>
                  </a:cubicBezTo>
                  <a:cubicBezTo>
                    <a:pt x="28634" y="5721"/>
                    <a:pt x="28438" y="6111"/>
                    <a:pt x="28274" y="6627"/>
                  </a:cubicBezTo>
                  <a:cubicBezTo>
                    <a:pt x="28229" y="6680"/>
                    <a:pt x="28166" y="6749"/>
                    <a:pt x="28093" y="6840"/>
                  </a:cubicBezTo>
                  <a:cubicBezTo>
                    <a:pt x="28041" y="6226"/>
                    <a:pt x="27926" y="5724"/>
                    <a:pt x="27723" y="5435"/>
                  </a:cubicBezTo>
                  <a:cubicBezTo>
                    <a:pt x="27723" y="5435"/>
                    <a:pt x="27692" y="6338"/>
                    <a:pt x="27626" y="7492"/>
                  </a:cubicBezTo>
                  <a:cubicBezTo>
                    <a:pt x="27573" y="7576"/>
                    <a:pt x="27521" y="7660"/>
                    <a:pt x="27469" y="7751"/>
                  </a:cubicBezTo>
                  <a:cubicBezTo>
                    <a:pt x="27378" y="7615"/>
                    <a:pt x="27280" y="7489"/>
                    <a:pt x="27183" y="7367"/>
                  </a:cubicBezTo>
                  <a:cubicBezTo>
                    <a:pt x="27064" y="5940"/>
                    <a:pt x="26994" y="4475"/>
                    <a:pt x="26959" y="3656"/>
                  </a:cubicBezTo>
                  <a:cubicBezTo>
                    <a:pt x="27054" y="3471"/>
                    <a:pt x="27120" y="3411"/>
                    <a:pt x="27120" y="3411"/>
                  </a:cubicBezTo>
                  <a:cubicBezTo>
                    <a:pt x="27074" y="3400"/>
                    <a:pt x="27027" y="3393"/>
                    <a:pt x="26979" y="3393"/>
                  </a:cubicBezTo>
                  <a:cubicBezTo>
                    <a:pt x="26969" y="3393"/>
                    <a:pt x="26959" y="3393"/>
                    <a:pt x="26949" y="3394"/>
                  </a:cubicBezTo>
                  <a:cubicBezTo>
                    <a:pt x="26938" y="3143"/>
                    <a:pt x="26931" y="2993"/>
                    <a:pt x="26931" y="2993"/>
                  </a:cubicBezTo>
                  <a:cubicBezTo>
                    <a:pt x="26834" y="3146"/>
                    <a:pt x="26757" y="3310"/>
                    <a:pt x="26705" y="3481"/>
                  </a:cubicBezTo>
                  <a:cubicBezTo>
                    <a:pt x="26488" y="3638"/>
                    <a:pt x="26304" y="3970"/>
                    <a:pt x="26143" y="4413"/>
                  </a:cubicBezTo>
                  <a:cubicBezTo>
                    <a:pt x="26101" y="4280"/>
                    <a:pt x="26042" y="4158"/>
                    <a:pt x="25965" y="4046"/>
                  </a:cubicBezTo>
                  <a:cubicBezTo>
                    <a:pt x="25965" y="4046"/>
                    <a:pt x="25951" y="4388"/>
                    <a:pt x="25927" y="4929"/>
                  </a:cubicBezTo>
                  <a:cubicBezTo>
                    <a:pt x="25543" y="3949"/>
                    <a:pt x="25100" y="3000"/>
                    <a:pt x="24591" y="2145"/>
                  </a:cubicBezTo>
                  <a:cubicBezTo>
                    <a:pt x="24539" y="1141"/>
                    <a:pt x="24518" y="457"/>
                    <a:pt x="24518" y="457"/>
                  </a:cubicBezTo>
                  <a:cubicBezTo>
                    <a:pt x="24350" y="691"/>
                    <a:pt x="24228" y="1033"/>
                    <a:pt x="24141" y="1448"/>
                  </a:cubicBezTo>
                  <a:cubicBezTo>
                    <a:pt x="23796" y="931"/>
                    <a:pt x="23401" y="450"/>
                    <a:pt x="22962" y="18"/>
                  </a:cubicBezTo>
                  <a:lnTo>
                    <a:pt x="22962" y="18"/>
                  </a:lnTo>
                  <a:cubicBezTo>
                    <a:pt x="22962" y="18"/>
                    <a:pt x="23415" y="823"/>
                    <a:pt x="24026" y="2267"/>
                  </a:cubicBezTo>
                  <a:cubicBezTo>
                    <a:pt x="23911" y="3453"/>
                    <a:pt x="23981" y="4974"/>
                    <a:pt x="24117" y="6457"/>
                  </a:cubicBezTo>
                  <a:cubicBezTo>
                    <a:pt x="24069" y="6435"/>
                    <a:pt x="24018" y="6424"/>
                    <a:pt x="23968" y="6424"/>
                  </a:cubicBezTo>
                  <a:cubicBezTo>
                    <a:pt x="23930" y="6424"/>
                    <a:pt x="23891" y="6430"/>
                    <a:pt x="23855" y="6443"/>
                  </a:cubicBezTo>
                  <a:cubicBezTo>
                    <a:pt x="23855" y="6443"/>
                    <a:pt x="24019" y="6582"/>
                    <a:pt x="24186" y="7196"/>
                  </a:cubicBezTo>
                  <a:cubicBezTo>
                    <a:pt x="24207" y="7377"/>
                    <a:pt x="24225" y="7555"/>
                    <a:pt x="24246" y="7733"/>
                  </a:cubicBezTo>
                  <a:cubicBezTo>
                    <a:pt x="24001" y="7339"/>
                    <a:pt x="23733" y="6959"/>
                    <a:pt x="23440" y="6596"/>
                  </a:cubicBezTo>
                  <a:cubicBezTo>
                    <a:pt x="23367" y="6422"/>
                    <a:pt x="23293" y="6251"/>
                    <a:pt x="23213" y="6090"/>
                  </a:cubicBezTo>
                  <a:cubicBezTo>
                    <a:pt x="23607" y="5197"/>
                    <a:pt x="23886" y="4699"/>
                    <a:pt x="23886" y="4699"/>
                  </a:cubicBezTo>
                  <a:lnTo>
                    <a:pt x="23886" y="4699"/>
                  </a:lnTo>
                  <a:cubicBezTo>
                    <a:pt x="23569" y="5009"/>
                    <a:pt x="23286" y="5351"/>
                    <a:pt x="23035" y="5714"/>
                  </a:cubicBezTo>
                  <a:cubicBezTo>
                    <a:pt x="22969" y="5584"/>
                    <a:pt x="22899" y="5452"/>
                    <a:pt x="22833" y="5337"/>
                  </a:cubicBezTo>
                  <a:cubicBezTo>
                    <a:pt x="22795" y="5229"/>
                    <a:pt x="22746" y="5128"/>
                    <a:pt x="22683" y="5033"/>
                  </a:cubicBezTo>
                  <a:lnTo>
                    <a:pt x="22683" y="5061"/>
                  </a:lnTo>
                  <a:cubicBezTo>
                    <a:pt x="22118" y="4106"/>
                    <a:pt x="21657" y="3628"/>
                    <a:pt x="21577" y="3547"/>
                  </a:cubicBezTo>
                  <a:lnTo>
                    <a:pt x="21577" y="3547"/>
                  </a:lnTo>
                  <a:cubicBezTo>
                    <a:pt x="21647" y="3621"/>
                    <a:pt x="21989" y="4036"/>
                    <a:pt x="22519" y="5619"/>
                  </a:cubicBezTo>
                  <a:cubicBezTo>
                    <a:pt x="21863" y="5012"/>
                    <a:pt x="21396" y="4786"/>
                    <a:pt x="21396" y="4786"/>
                  </a:cubicBezTo>
                  <a:lnTo>
                    <a:pt x="21396" y="4786"/>
                  </a:lnTo>
                  <a:cubicBezTo>
                    <a:pt x="21783" y="5121"/>
                    <a:pt x="22135" y="5539"/>
                    <a:pt x="22467" y="6007"/>
                  </a:cubicBezTo>
                  <a:cubicBezTo>
                    <a:pt x="22352" y="6129"/>
                    <a:pt x="21968" y="6551"/>
                    <a:pt x="21518" y="7335"/>
                  </a:cubicBezTo>
                  <a:lnTo>
                    <a:pt x="21490" y="7290"/>
                  </a:lnTo>
                  <a:cubicBezTo>
                    <a:pt x="21466" y="6715"/>
                    <a:pt x="21452" y="6331"/>
                    <a:pt x="21452" y="6331"/>
                  </a:cubicBezTo>
                  <a:cubicBezTo>
                    <a:pt x="21351" y="6470"/>
                    <a:pt x="21277" y="6662"/>
                    <a:pt x="21221" y="6889"/>
                  </a:cubicBezTo>
                  <a:cubicBezTo>
                    <a:pt x="21002" y="6582"/>
                    <a:pt x="20761" y="6296"/>
                    <a:pt x="20492" y="6034"/>
                  </a:cubicBezTo>
                  <a:lnTo>
                    <a:pt x="20492" y="6034"/>
                  </a:lnTo>
                  <a:cubicBezTo>
                    <a:pt x="20492" y="6035"/>
                    <a:pt x="20765" y="6512"/>
                    <a:pt x="21134" y="7370"/>
                  </a:cubicBezTo>
                  <a:cubicBezTo>
                    <a:pt x="21134" y="7388"/>
                    <a:pt x="21131" y="7412"/>
                    <a:pt x="21131" y="7430"/>
                  </a:cubicBezTo>
                  <a:cubicBezTo>
                    <a:pt x="21032" y="7323"/>
                    <a:pt x="20928" y="7261"/>
                    <a:pt x="20814" y="7261"/>
                  </a:cubicBezTo>
                  <a:cubicBezTo>
                    <a:pt x="20779" y="7261"/>
                    <a:pt x="20742" y="7267"/>
                    <a:pt x="20705" y="7280"/>
                  </a:cubicBezTo>
                  <a:cubicBezTo>
                    <a:pt x="20705" y="7280"/>
                    <a:pt x="20904" y="7447"/>
                    <a:pt x="21071" y="8208"/>
                  </a:cubicBezTo>
                  <a:lnTo>
                    <a:pt x="21058" y="8235"/>
                  </a:lnTo>
                  <a:cubicBezTo>
                    <a:pt x="20956" y="8354"/>
                    <a:pt x="20845" y="8480"/>
                    <a:pt x="20737" y="8619"/>
                  </a:cubicBezTo>
                  <a:cubicBezTo>
                    <a:pt x="20709" y="7956"/>
                    <a:pt x="20621" y="7402"/>
                    <a:pt x="20444" y="7067"/>
                  </a:cubicBezTo>
                  <a:cubicBezTo>
                    <a:pt x="20489" y="6174"/>
                    <a:pt x="20478" y="5326"/>
                    <a:pt x="20391" y="4643"/>
                  </a:cubicBezTo>
                  <a:cubicBezTo>
                    <a:pt x="20852" y="3582"/>
                    <a:pt x="21183" y="3000"/>
                    <a:pt x="21183" y="3000"/>
                  </a:cubicBezTo>
                  <a:lnTo>
                    <a:pt x="21183" y="3000"/>
                  </a:lnTo>
                  <a:cubicBezTo>
                    <a:pt x="20852" y="3321"/>
                    <a:pt x="20552" y="3677"/>
                    <a:pt x="20287" y="4053"/>
                  </a:cubicBezTo>
                  <a:cubicBezTo>
                    <a:pt x="20217" y="3771"/>
                    <a:pt x="20126" y="3540"/>
                    <a:pt x="20004" y="3370"/>
                  </a:cubicBezTo>
                  <a:cubicBezTo>
                    <a:pt x="20004" y="3370"/>
                    <a:pt x="19990" y="3837"/>
                    <a:pt x="19955" y="4542"/>
                  </a:cubicBezTo>
                  <a:cubicBezTo>
                    <a:pt x="19498" y="5281"/>
                    <a:pt x="19104" y="6059"/>
                    <a:pt x="18783" y="6872"/>
                  </a:cubicBezTo>
                  <a:lnTo>
                    <a:pt x="18700" y="6934"/>
                  </a:lnTo>
                  <a:cubicBezTo>
                    <a:pt x="18518" y="6348"/>
                    <a:pt x="18281" y="5916"/>
                    <a:pt x="17991" y="5860"/>
                  </a:cubicBezTo>
                  <a:cubicBezTo>
                    <a:pt x="17950" y="5738"/>
                    <a:pt x="17890" y="5623"/>
                    <a:pt x="17821" y="5518"/>
                  </a:cubicBezTo>
                  <a:cubicBezTo>
                    <a:pt x="17821" y="5518"/>
                    <a:pt x="17817" y="5651"/>
                    <a:pt x="17807" y="5871"/>
                  </a:cubicBezTo>
                  <a:cubicBezTo>
                    <a:pt x="17793" y="6125"/>
                    <a:pt x="17782" y="6495"/>
                    <a:pt x="17758" y="6931"/>
                  </a:cubicBezTo>
                  <a:lnTo>
                    <a:pt x="17712" y="6889"/>
                  </a:lnTo>
                  <a:lnTo>
                    <a:pt x="17712" y="6889"/>
                  </a:lnTo>
                  <a:cubicBezTo>
                    <a:pt x="17726" y="6913"/>
                    <a:pt x="17740" y="6938"/>
                    <a:pt x="17754" y="6966"/>
                  </a:cubicBezTo>
                  <a:cubicBezTo>
                    <a:pt x="17740" y="7273"/>
                    <a:pt x="17719" y="7608"/>
                    <a:pt x="17698" y="7960"/>
                  </a:cubicBezTo>
                  <a:cubicBezTo>
                    <a:pt x="17590" y="8092"/>
                    <a:pt x="17475" y="8239"/>
                    <a:pt x="17367" y="8392"/>
                  </a:cubicBezTo>
                  <a:lnTo>
                    <a:pt x="17175" y="8138"/>
                  </a:lnTo>
                  <a:cubicBezTo>
                    <a:pt x="17158" y="7796"/>
                    <a:pt x="17154" y="7580"/>
                    <a:pt x="17154" y="7580"/>
                  </a:cubicBezTo>
                  <a:cubicBezTo>
                    <a:pt x="17081" y="7684"/>
                    <a:pt x="17029" y="7796"/>
                    <a:pt x="16994" y="7918"/>
                  </a:cubicBezTo>
                  <a:cubicBezTo>
                    <a:pt x="16886" y="7785"/>
                    <a:pt x="16781" y="7667"/>
                    <a:pt x="16683" y="7555"/>
                  </a:cubicBezTo>
                  <a:cubicBezTo>
                    <a:pt x="16882" y="7123"/>
                    <a:pt x="17018" y="6889"/>
                    <a:pt x="17018" y="6889"/>
                  </a:cubicBezTo>
                  <a:lnTo>
                    <a:pt x="17018" y="6889"/>
                  </a:lnTo>
                  <a:cubicBezTo>
                    <a:pt x="16847" y="7053"/>
                    <a:pt x="16690" y="7227"/>
                    <a:pt x="16544" y="7416"/>
                  </a:cubicBezTo>
                  <a:cubicBezTo>
                    <a:pt x="16450" y="7318"/>
                    <a:pt x="16363" y="7231"/>
                    <a:pt x="16275" y="7154"/>
                  </a:cubicBezTo>
                  <a:cubicBezTo>
                    <a:pt x="16446" y="4011"/>
                    <a:pt x="17057" y="3499"/>
                    <a:pt x="17057" y="3499"/>
                  </a:cubicBezTo>
                  <a:cubicBezTo>
                    <a:pt x="17007" y="3482"/>
                    <a:pt x="16959" y="3474"/>
                    <a:pt x="16912" y="3474"/>
                  </a:cubicBezTo>
                  <a:cubicBezTo>
                    <a:pt x="16248" y="3474"/>
                    <a:pt x="15840" y="5055"/>
                    <a:pt x="15599" y="6600"/>
                  </a:cubicBezTo>
                  <a:cubicBezTo>
                    <a:pt x="15484" y="6516"/>
                    <a:pt x="15361" y="6443"/>
                    <a:pt x="15236" y="6376"/>
                  </a:cubicBezTo>
                  <a:lnTo>
                    <a:pt x="15236" y="6376"/>
                  </a:lnTo>
                  <a:cubicBezTo>
                    <a:pt x="15358" y="6481"/>
                    <a:pt x="15470" y="6596"/>
                    <a:pt x="15585" y="6715"/>
                  </a:cubicBezTo>
                  <a:cubicBezTo>
                    <a:pt x="15560" y="6837"/>
                    <a:pt x="15543" y="6952"/>
                    <a:pt x="15532" y="7074"/>
                  </a:cubicBezTo>
                  <a:cubicBezTo>
                    <a:pt x="15309" y="6694"/>
                    <a:pt x="15062" y="6327"/>
                    <a:pt x="14786" y="5982"/>
                  </a:cubicBezTo>
                  <a:cubicBezTo>
                    <a:pt x="14748" y="5571"/>
                    <a:pt x="14716" y="5155"/>
                    <a:pt x="14688" y="4747"/>
                  </a:cubicBezTo>
                  <a:lnTo>
                    <a:pt x="14713" y="4699"/>
                  </a:lnTo>
                  <a:lnTo>
                    <a:pt x="14685" y="4730"/>
                  </a:lnTo>
                  <a:cubicBezTo>
                    <a:pt x="14531" y="2567"/>
                    <a:pt x="14465" y="562"/>
                    <a:pt x="14465" y="562"/>
                  </a:cubicBezTo>
                  <a:cubicBezTo>
                    <a:pt x="13896" y="1371"/>
                    <a:pt x="13844" y="3408"/>
                    <a:pt x="13987" y="5546"/>
                  </a:cubicBezTo>
                  <a:cubicBezTo>
                    <a:pt x="13921" y="5633"/>
                    <a:pt x="13862" y="5721"/>
                    <a:pt x="13799" y="5811"/>
                  </a:cubicBezTo>
                  <a:cubicBezTo>
                    <a:pt x="13729" y="5483"/>
                    <a:pt x="13638" y="5218"/>
                    <a:pt x="13506" y="5033"/>
                  </a:cubicBezTo>
                  <a:cubicBezTo>
                    <a:pt x="13506" y="5033"/>
                    <a:pt x="13488" y="5574"/>
                    <a:pt x="13450" y="6355"/>
                  </a:cubicBezTo>
                  <a:cubicBezTo>
                    <a:pt x="13429" y="6390"/>
                    <a:pt x="13408" y="6425"/>
                    <a:pt x="13391" y="6460"/>
                  </a:cubicBezTo>
                  <a:lnTo>
                    <a:pt x="13223" y="6279"/>
                  </a:lnTo>
                  <a:cubicBezTo>
                    <a:pt x="12438" y="4556"/>
                    <a:pt x="11650" y="3739"/>
                    <a:pt x="11542" y="3635"/>
                  </a:cubicBezTo>
                  <a:lnTo>
                    <a:pt x="11542" y="3635"/>
                  </a:lnTo>
                  <a:cubicBezTo>
                    <a:pt x="11612" y="3704"/>
                    <a:pt x="11919" y="4081"/>
                    <a:pt x="12414" y="5487"/>
                  </a:cubicBezTo>
                  <a:cubicBezTo>
                    <a:pt x="12282" y="5375"/>
                    <a:pt x="12159" y="5285"/>
                    <a:pt x="12055" y="5204"/>
                  </a:cubicBezTo>
                  <a:cubicBezTo>
                    <a:pt x="12051" y="5096"/>
                    <a:pt x="12048" y="5033"/>
                    <a:pt x="12048" y="5033"/>
                  </a:cubicBezTo>
                  <a:lnTo>
                    <a:pt x="11982" y="5148"/>
                  </a:lnTo>
                  <a:cubicBezTo>
                    <a:pt x="11835" y="5044"/>
                    <a:pt x="11682" y="4950"/>
                    <a:pt x="11525" y="4866"/>
                  </a:cubicBezTo>
                  <a:lnTo>
                    <a:pt x="11525" y="4866"/>
                  </a:lnTo>
                  <a:cubicBezTo>
                    <a:pt x="11664" y="4988"/>
                    <a:pt x="11797" y="5117"/>
                    <a:pt x="11929" y="5257"/>
                  </a:cubicBezTo>
                  <a:cubicBezTo>
                    <a:pt x="11852" y="5435"/>
                    <a:pt x="11797" y="5619"/>
                    <a:pt x="11758" y="5811"/>
                  </a:cubicBezTo>
                  <a:cubicBezTo>
                    <a:pt x="11493" y="5410"/>
                    <a:pt x="11186" y="5037"/>
                    <a:pt x="10844" y="4699"/>
                  </a:cubicBezTo>
                  <a:lnTo>
                    <a:pt x="10844" y="4699"/>
                  </a:lnTo>
                  <a:cubicBezTo>
                    <a:pt x="10844" y="4699"/>
                    <a:pt x="11200" y="5330"/>
                    <a:pt x="11671" y="6457"/>
                  </a:cubicBezTo>
                  <a:cubicBezTo>
                    <a:pt x="11650" y="6704"/>
                    <a:pt x="11636" y="6976"/>
                    <a:pt x="11633" y="7259"/>
                  </a:cubicBezTo>
                  <a:cubicBezTo>
                    <a:pt x="11598" y="7259"/>
                    <a:pt x="11563" y="7262"/>
                    <a:pt x="11532" y="7276"/>
                  </a:cubicBezTo>
                  <a:cubicBezTo>
                    <a:pt x="11570" y="7315"/>
                    <a:pt x="11601" y="7360"/>
                    <a:pt x="11629" y="7405"/>
                  </a:cubicBezTo>
                  <a:cubicBezTo>
                    <a:pt x="11305" y="7824"/>
                    <a:pt x="11019" y="8270"/>
                    <a:pt x="10778" y="8741"/>
                  </a:cubicBezTo>
                  <a:cubicBezTo>
                    <a:pt x="10614" y="8434"/>
                    <a:pt x="10426" y="8141"/>
                    <a:pt x="10220" y="7859"/>
                  </a:cubicBezTo>
                  <a:cubicBezTo>
                    <a:pt x="10447" y="7559"/>
                    <a:pt x="10701" y="7280"/>
                    <a:pt x="10984" y="7029"/>
                  </a:cubicBezTo>
                  <a:lnTo>
                    <a:pt x="10984" y="7029"/>
                  </a:lnTo>
                  <a:cubicBezTo>
                    <a:pt x="10984" y="7029"/>
                    <a:pt x="10677" y="7175"/>
                    <a:pt x="10227" y="7555"/>
                  </a:cubicBezTo>
                  <a:cubicBezTo>
                    <a:pt x="10618" y="6428"/>
                    <a:pt x="10876" y="6081"/>
                    <a:pt x="10957" y="5995"/>
                  </a:cubicBezTo>
                  <a:lnTo>
                    <a:pt x="10957" y="5995"/>
                  </a:lnTo>
                  <a:cubicBezTo>
                    <a:pt x="10853" y="6101"/>
                    <a:pt x="10411" y="6568"/>
                    <a:pt x="9910" y="7475"/>
                  </a:cubicBezTo>
                  <a:cubicBezTo>
                    <a:pt x="9874" y="7430"/>
                    <a:pt x="9843" y="7403"/>
                    <a:pt x="9826" y="7386"/>
                  </a:cubicBezTo>
                  <a:lnTo>
                    <a:pt x="9826" y="7386"/>
                  </a:lnTo>
                  <a:cubicBezTo>
                    <a:pt x="9855" y="7418"/>
                    <a:pt x="9880" y="7454"/>
                    <a:pt x="9906" y="7489"/>
                  </a:cubicBezTo>
                  <a:cubicBezTo>
                    <a:pt x="9788" y="7698"/>
                    <a:pt x="9669" y="7939"/>
                    <a:pt x="9554" y="8197"/>
                  </a:cubicBezTo>
                  <a:cubicBezTo>
                    <a:pt x="9386" y="7921"/>
                    <a:pt x="9205" y="7660"/>
                    <a:pt x="9006" y="7405"/>
                  </a:cubicBezTo>
                  <a:cubicBezTo>
                    <a:pt x="9034" y="7360"/>
                    <a:pt x="9066" y="7315"/>
                    <a:pt x="9104" y="7276"/>
                  </a:cubicBezTo>
                  <a:cubicBezTo>
                    <a:pt x="9071" y="7264"/>
                    <a:pt x="9034" y="7259"/>
                    <a:pt x="8997" y="7259"/>
                  </a:cubicBezTo>
                  <a:cubicBezTo>
                    <a:pt x="8980" y="7259"/>
                    <a:pt x="8963" y="7260"/>
                    <a:pt x="8947" y="7262"/>
                  </a:cubicBezTo>
                  <a:cubicBezTo>
                    <a:pt x="8943" y="7070"/>
                    <a:pt x="8936" y="6959"/>
                    <a:pt x="8936" y="6959"/>
                  </a:cubicBezTo>
                  <a:lnTo>
                    <a:pt x="8919" y="6983"/>
                  </a:lnTo>
                  <a:cubicBezTo>
                    <a:pt x="8961" y="6122"/>
                    <a:pt x="8950" y="5302"/>
                    <a:pt x="8867" y="4639"/>
                  </a:cubicBezTo>
                  <a:cubicBezTo>
                    <a:pt x="9327" y="3579"/>
                    <a:pt x="9658" y="2993"/>
                    <a:pt x="9658" y="2993"/>
                  </a:cubicBezTo>
                  <a:lnTo>
                    <a:pt x="9658" y="2993"/>
                  </a:lnTo>
                  <a:cubicBezTo>
                    <a:pt x="9327" y="3317"/>
                    <a:pt x="9027" y="3670"/>
                    <a:pt x="8759" y="4050"/>
                  </a:cubicBezTo>
                  <a:cubicBezTo>
                    <a:pt x="8689" y="3767"/>
                    <a:pt x="8598" y="3534"/>
                    <a:pt x="8480" y="3366"/>
                  </a:cubicBezTo>
                  <a:cubicBezTo>
                    <a:pt x="8480" y="3366"/>
                    <a:pt x="8462" y="3830"/>
                    <a:pt x="8427" y="4538"/>
                  </a:cubicBezTo>
                  <a:cubicBezTo>
                    <a:pt x="8012" y="5208"/>
                    <a:pt x="7653" y="5912"/>
                    <a:pt x="7353" y="6645"/>
                  </a:cubicBezTo>
                  <a:cubicBezTo>
                    <a:pt x="7301" y="6547"/>
                    <a:pt x="7241" y="6453"/>
                    <a:pt x="7185" y="6355"/>
                  </a:cubicBezTo>
                  <a:cubicBezTo>
                    <a:pt x="7147" y="5574"/>
                    <a:pt x="7130" y="5033"/>
                    <a:pt x="7130" y="5033"/>
                  </a:cubicBezTo>
                  <a:cubicBezTo>
                    <a:pt x="6997" y="5218"/>
                    <a:pt x="6906" y="5483"/>
                    <a:pt x="6840" y="5811"/>
                  </a:cubicBezTo>
                  <a:cubicBezTo>
                    <a:pt x="6575" y="5410"/>
                    <a:pt x="6268" y="5037"/>
                    <a:pt x="5926" y="4699"/>
                  </a:cubicBezTo>
                  <a:lnTo>
                    <a:pt x="5926" y="4699"/>
                  </a:lnTo>
                  <a:cubicBezTo>
                    <a:pt x="5926" y="4699"/>
                    <a:pt x="6156" y="5110"/>
                    <a:pt x="6491" y="5860"/>
                  </a:cubicBezTo>
                  <a:lnTo>
                    <a:pt x="6460" y="5860"/>
                  </a:lnTo>
                  <a:cubicBezTo>
                    <a:pt x="6422" y="5738"/>
                    <a:pt x="6362" y="5623"/>
                    <a:pt x="6292" y="5518"/>
                  </a:cubicBezTo>
                  <a:cubicBezTo>
                    <a:pt x="6292" y="5518"/>
                    <a:pt x="6286" y="5651"/>
                    <a:pt x="6279" y="5871"/>
                  </a:cubicBezTo>
                  <a:cubicBezTo>
                    <a:pt x="6275" y="6034"/>
                    <a:pt x="6265" y="6244"/>
                    <a:pt x="6251" y="6488"/>
                  </a:cubicBezTo>
                  <a:cubicBezTo>
                    <a:pt x="6136" y="6411"/>
                    <a:pt x="6066" y="6376"/>
                    <a:pt x="6066" y="6376"/>
                  </a:cubicBezTo>
                  <a:lnTo>
                    <a:pt x="6066" y="6376"/>
                  </a:lnTo>
                  <a:lnTo>
                    <a:pt x="6247" y="6558"/>
                  </a:lnTo>
                  <a:cubicBezTo>
                    <a:pt x="6216" y="7262"/>
                    <a:pt x="6163" y="8235"/>
                    <a:pt x="6087" y="9184"/>
                  </a:cubicBezTo>
                  <a:cubicBezTo>
                    <a:pt x="5937" y="8884"/>
                    <a:pt x="5794" y="8619"/>
                    <a:pt x="5658" y="8396"/>
                  </a:cubicBezTo>
                  <a:cubicBezTo>
                    <a:pt x="5637" y="7904"/>
                    <a:pt x="5623" y="7580"/>
                    <a:pt x="5623" y="7580"/>
                  </a:cubicBezTo>
                  <a:cubicBezTo>
                    <a:pt x="5536" y="7723"/>
                    <a:pt x="5469" y="7876"/>
                    <a:pt x="5427" y="8040"/>
                  </a:cubicBezTo>
                  <a:cubicBezTo>
                    <a:pt x="5272" y="7806"/>
                    <a:pt x="5100" y="7585"/>
                    <a:pt x="4907" y="7384"/>
                  </a:cubicBezTo>
                  <a:lnTo>
                    <a:pt x="4907" y="7384"/>
                  </a:lnTo>
                  <a:cubicBezTo>
                    <a:pt x="4958" y="7439"/>
                    <a:pt x="5122" y="7652"/>
                    <a:pt x="5375" y="8284"/>
                  </a:cubicBezTo>
                  <a:cubicBezTo>
                    <a:pt x="5351" y="8424"/>
                    <a:pt x="5330" y="8567"/>
                    <a:pt x="5319" y="8710"/>
                  </a:cubicBezTo>
                  <a:lnTo>
                    <a:pt x="5159" y="8588"/>
                  </a:lnTo>
                  <a:cubicBezTo>
                    <a:pt x="5040" y="8204"/>
                    <a:pt x="4897" y="7904"/>
                    <a:pt x="4723" y="7761"/>
                  </a:cubicBezTo>
                  <a:cubicBezTo>
                    <a:pt x="4845" y="4081"/>
                    <a:pt x="5529" y="3499"/>
                    <a:pt x="5529" y="3499"/>
                  </a:cubicBezTo>
                  <a:cubicBezTo>
                    <a:pt x="5480" y="3483"/>
                    <a:pt x="5432" y="3475"/>
                    <a:pt x="5386" y="3475"/>
                  </a:cubicBezTo>
                  <a:cubicBezTo>
                    <a:pt x="4654" y="3475"/>
                    <a:pt x="4230" y="5398"/>
                    <a:pt x="4001" y="7074"/>
                  </a:cubicBezTo>
                  <a:cubicBezTo>
                    <a:pt x="3785" y="6690"/>
                    <a:pt x="3537" y="6324"/>
                    <a:pt x="3258" y="5982"/>
                  </a:cubicBezTo>
                  <a:cubicBezTo>
                    <a:pt x="3038" y="3418"/>
                    <a:pt x="2944" y="562"/>
                    <a:pt x="2944" y="562"/>
                  </a:cubicBezTo>
                  <a:cubicBezTo>
                    <a:pt x="2194" y="1615"/>
                    <a:pt x="2337" y="4761"/>
                    <a:pt x="2637" y="7485"/>
                  </a:cubicBezTo>
                  <a:cubicBezTo>
                    <a:pt x="2351" y="7063"/>
                    <a:pt x="2041" y="6662"/>
                    <a:pt x="1702" y="6282"/>
                  </a:cubicBezTo>
                  <a:cubicBezTo>
                    <a:pt x="934" y="4599"/>
                    <a:pt x="160" y="3785"/>
                    <a:pt x="25" y="3646"/>
                  </a:cubicBezTo>
                  <a:lnTo>
                    <a:pt x="25" y="3646"/>
                  </a:lnTo>
                  <a:cubicBezTo>
                    <a:pt x="108" y="3735"/>
                    <a:pt x="414" y="4132"/>
                    <a:pt x="886" y="5494"/>
                  </a:cubicBezTo>
                  <a:cubicBezTo>
                    <a:pt x="356" y="5044"/>
                    <a:pt x="0" y="4869"/>
                    <a:pt x="0" y="4869"/>
                  </a:cubicBezTo>
                  <a:lnTo>
                    <a:pt x="0" y="4869"/>
                  </a:lnTo>
                  <a:cubicBezTo>
                    <a:pt x="415" y="5243"/>
                    <a:pt x="785" y="5665"/>
                    <a:pt x="1099" y="6129"/>
                  </a:cubicBezTo>
                  <a:cubicBezTo>
                    <a:pt x="1231" y="6551"/>
                    <a:pt x="1374" y="7046"/>
                    <a:pt x="1531" y="7625"/>
                  </a:cubicBezTo>
                  <a:cubicBezTo>
                    <a:pt x="2473" y="11151"/>
                    <a:pt x="3767" y="19387"/>
                    <a:pt x="3767" y="19387"/>
                  </a:cubicBezTo>
                  <a:lnTo>
                    <a:pt x="15257" y="19387"/>
                  </a:lnTo>
                  <a:cubicBezTo>
                    <a:pt x="15260" y="19373"/>
                    <a:pt x="15260" y="19355"/>
                    <a:pt x="15260" y="19341"/>
                  </a:cubicBezTo>
                  <a:lnTo>
                    <a:pt x="15281" y="19341"/>
                  </a:lnTo>
                  <a:lnTo>
                    <a:pt x="15292" y="19387"/>
                  </a:lnTo>
                  <a:lnTo>
                    <a:pt x="25292" y="19387"/>
                  </a:lnTo>
                  <a:cubicBezTo>
                    <a:pt x="25296" y="19373"/>
                    <a:pt x="25296" y="19355"/>
                    <a:pt x="25302" y="19341"/>
                  </a:cubicBezTo>
                  <a:lnTo>
                    <a:pt x="25337" y="19341"/>
                  </a:lnTo>
                  <a:lnTo>
                    <a:pt x="25344" y="19387"/>
                  </a:lnTo>
                  <a:lnTo>
                    <a:pt x="40343" y="19387"/>
                  </a:lnTo>
                  <a:cubicBezTo>
                    <a:pt x="40343" y="19373"/>
                    <a:pt x="40343" y="19355"/>
                    <a:pt x="40340" y="19341"/>
                  </a:cubicBezTo>
                  <a:lnTo>
                    <a:pt x="40343" y="19341"/>
                  </a:lnTo>
                  <a:cubicBezTo>
                    <a:pt x="40350" y="19355"/>
                    <a:pt x="40350" y="19373"/>
                    <a:pt x="40354" y="19387"/>
                  </a:cubicBezTo>
                  <a:lnTo>
                    <a:pt x="54470" y="19387"/>
                  </a:lnTo>
                  <a:cubicBezTo>
                    <a:pt x="54470" y="19373"/>
                    <a:pt x="54473" y="19355"/>
                    <a:pt x="54477" y="19341"/>
                  </a:cubicBezTo>
                  <a:lnTo>
                    <a:pt x="54498" y="19341"/>
                  </a:lnTo>
                  <a:lnTo>
                    <a:pt x="54505" y="19387"/>
                  </a:lnTo>
                  <a:lnTo>
                    <a:pt x="64505" y="19387"/>
                  </a:lnTo>
                  <a:cubicBezTo>
                    <a:pt x="64505" y="19387"/>
                    <a:pt x="64508" y="19369"/>
                    <a:pt x="64512" y="19341"/>
                  </a:cubicBezTo>
                  <a:lnTo>
                    <a:pt x="64550" y="19341"/>
                  </a:lnTo>
                  <a:cubicBezTo>
                    <a:pt x="64557" y="19369"/>
                    <a:pt x="64561" y="19387"/>
                    <a:pt x="64561" y="19387"/>
                  </a:cubicBezTo>
                  <a:lnTo>
                    <a:pt x="79556" y="19387"/>
                  </a:lnTo>
                  <a:lnTo>
                    <a:pt x="79556" y="19341"/>
                  </a:lnTo>
                  <a:lnTo>
                    <a:pt x="79559" y="19341"/>
                  </a:lnTo>
                  <a:cubicBezTo>
                    <a:pt x="79563" y="19369"/>
                    <a:pt x="79566" y="19387"/>
                    <a:pt x="79566" y="19387"/>
                  </a:cubicBezTo>
                  <a:lnTo>
                    <a:pt x="80177" y="19387"/>
                  </a:lnTo>
                  <a:lnTo>
                    <a:pt x="80177" y="19366"/>
                  </a:lnTo>
                  <a:cubicBezTo>
                    <a:pt x="80180" y="19373"/>
                    <a:pt x="80180" y="19380"/>
                    <a:pt x="80184" y="19387"/>
                  </a:cubicBezTo>
                  <a:lnTo>
                    <a:pt x="93690" y="19387"/>
                  </a:lnTo>
                  <a:cubicBezTo>
                    <a:pt x="93690" y="19373"/>
                    <a:pt x="93693" y="19355"/>
                    <a:pt x="93693" y="19341"/>
                  </a:cubicBezTo>
                  <a:lnTo>
                    <a:pt x="93718" y="19341"/>
                  </a:lnTo>
                  <a:lnTo>
                    <a:pt x="93718" y="19387"/>
                  </a:lnTo>
                  <a:lnTo>
                    <a:pt x="103728" y="19387"/>
                  </a:lnTo>
                  <a:cubicBezTo>
                    <a:pt x="103728" y="19387"/>
                    <a:pt x="103732" y="19369"/>
                    <a:pt x="103735" y="19341"/>
                  </a:cubicBezTo>
                  <a:lnTo>
                    <a:pt x="103774" y="19341"/>
                  </a:lnTo>
                  <a:cubicBezTo>
                    <a:pt x="103777" y="19369"/>
                    <a:pt x="103784" y="19387"/>
                    <a:pt x="103784" y="19387"/>
                  </a:cubicBezTo>
                  <a:lnTo>
                    <a:pt x="118779" y="19387"/>
                  </a:lnTo>
                  <a:lnTo>
                    <a:pt x="118779" y="19341"/>
                  </a:lnTo>
                  <a:lnTo>
                    <a:pt x="118783" y="19341"/>
                  </a:lnTo>
                  <a:cubicBezTo>
                    <a:pt x="118786" y="19369"/>
                    <a:pt x="118790" y="19387"/>
                    <a:pt x="118790" y="19387"/>
                  </a:cubicBezTo>
                  <a:lnTo>
                    <a:pt x="119400" y="19387"/>
                  </a:lnTo>
                  <a:lnTo>
                    <a:pt x="119400" y="19362"/>
                  </a:lnTo>
                  <a:cubicBezTo>
                    <a:pt x="119400" y="19369"/>
                    <a:pt x="119404" y="19380"/>
                    <a:pt x="119404" y="19387"/>
                  </a:cubicBezTo>
                  <a:lnTo>
                    <a:pt x="133035" y="19387"/>
                  </a:lnTo>
                  <a:cubicBezTo>
                    <a:pt x="133039" y="19373"/>
                    <a:pt x="133039" y="19355"/>
                    <a:pt x="133039" y="19341"/>
                  </a:cubicBezTo>
                  <a:lnTo>
                    <a:pt x="133060" y="19341"/>
                  </a:lnTo>
                  <a:lnTo>
                    <a:pt x="133070" y="19387"/>
                  </a:lnTo>
                  <a:lnTo>
                    <a:pt x="143070" y="19387"/>
                  </a:lnTo>
                  <a:cubicBezTo>
                    <a:pt x="143070" y="19387"/>
                    <a:pt x="143077" y="19369"/>
                    <a:pt x="143081" y="19341"/>
                  </a:cubicBezTo>
                  <a:lnTo>
                    <a:pt x="143116" y="19341"/>
                  </a:lnTo>
                  <a:cubicBezTo>
                    <a:pt x="143119" y="19369"/>
                    <a:pt x="143123" y="19387"/>
                    <a:pt x="143123" y="19387"/>
                  </a:cubicBezTo>
                  <a:lnTo>
                    <a:pt x="158121" y="19387"/>
                  </a:lnTo>
                  <a:cubicBezTo>
                    <a:pt x="158125" y="19373"/>
                    <a:pt x="158121" y="19355"/>
                    <a:pt x="158118" y="19341"/>
                  </a:cubicBezTo>
                  <a:lnTo>
                    <a:pt x="158128" y="19341"/>
                  </a:lnTo>
                  <a:cubicBezTo>
                    <a:pt x="158128" y="19355"/>
                    <a:pt x="158132" y="19373"/>
                    <a:pt x="158132" y="19387"/>
                  </a:cubicBezTo>
                  <a:lnTo>
                    <a:pt x="172248" y="19387"/>
                  </a:lnTo>
                  <a:cubicBezTo>
                    <a:pt x="172252" y="19373"/>
                    <a:pt x="172252" y="19355"/>
                    <a:pt x="172255" y="19341"/>
                  </a:cubicBezTo>
                  <a:lnTo>
                    <a:pt x="172276" y="19341"/>
                  </a:lnTo>
                  <a:cubicBezTo>
                    <a:pt x="172279" y="19369"/>
                    <a:pt x="172283" y="19387"/>
                    <a:pt x="172283" y="19387"/>
                  </a:cubicBezTo>
                  <a:lnTo>
                    <a:pt x="182287" y="19387"/>
                  </a:lnTo>
                  <a:cubicBezTo>
                    <a:pt x="182287" y="19373"/>
                    <a:pt x="182290" y="19355"/>
                    <a:pt x="182290" y="19341"/>
                  </a:cubicBezTo>
                  <a:lnTo>
                    <a:pt x="182329" y="19341"/>
                  </a:lnTo>
                  <a:lnTo>
                    <a:pt x="182339" y="19387"/>
                  </a:lnTo>
                  <a:lnTo>
                    <a:pt x="197338" y="19387"/>
                  </a:lnTo>
                  <a:cubicBezTo>
                    <a:pt x="197334" y="19373"/>
                    <a:pt x="197334" y="19355"/>
                    <a:pt x="197334" y="19341"/>
                  </a:cubicBezTo>
                  <a:lnTo>
                    <a:pt x="197338" y="19341"/>
                  </a:lnTo>
                  <a:cubicBezTo>
                    <a:pt x="197341" y="19369"/>
                    <a:pt x="197345" y="19387"/>
                    <a:pt x="197345" y="19387"/>
                  </a:cubicBezTo>
                  <a:lnTo>
                    <a:pt x="197955" y="19387"/>
                  </a:lnTo>
                  <a:lnTo>
                    <a:pt x="197955" y="19366"/>
                  </a:lnTo>
                  <a:cubicBezTo>
                    <a:pt x="197959" y="19373"/>
                    <a:pt x="197962" y="19380"/>
                    <a:pt x="197962" y="19387"/>
                  </a:cubicBezTo>
                  <a:lnTo>
                    <a:pt x="211468" y="19387"/>
                  </a:lnTo>
                  <a:cubicBezTo>
                    <a:pt x="211468" y="19373"/>
                    <a:pt x="211471" y="19355"/>
                    <a:pt x="211471" y="19341"/>
                  </a:cubicBezTo>
                  <a:lnTo>
                    <a:pt x="211496" y="19341"/>
                  </a:lnTo>
                  <a:lnTo>
                    <a:pt x="211496" y="19387"/>
                  </a:lnTo>
                  <a:lnTo>
                    <a:pt x="221496" y="19387"/>
                  </a:lnTo>
                  <a:cubicBezTo>
                    <a:pt x="221496" y="19387"/>
                    <a:pt x="221500" y="19369"/>
                    <a:pt x="221507" y="19341"/>
                  </a:cubicBezTo>
                  <a:lnTo>
                    <a:pt x="221545" y="19341"/>
                  </a:lnTo>
                  <a:lnTo>
                    <a:pt x="221552" y="19387"/>
                  </a:lnTo>
                  <a:lnTo>
                    <a:pt x="236547" y="19387"/>
                  </a:lnTo>
                  <a:lnTo>
                    <a:pt x="236547" y="19341"/>
                  </a:lnTo>
                  <a:lnTo>
                    <a:pt x="236551" y="19341"/>
                  </a:lnTo>
                  <a:cubicBezTo>
                    <a:pt x="236558" y="19369"/>
                    <a:pt x="236561" y="19387"/>
                    <a:pt x="236561" y="19387"/>
                  </a:cubicBezTo>
                  <a:lnTo>
                    <a:pt x="237172" y="19387"/>
                  </a:lnTo>
                  <a:lnTo>
                    <a:pt x="237172" y="19366"/>
                  </a:lnTo>
                  <a:cubicBezTo>
                    <a:pt x="237172" y="19373"/>
                    <a:pt x="237172" y="19380"/>
                    <a:pt x="237175" y="19387"/>
                  </a:cubicBezTo>
                  <a:lnTo>
                    <a:pt x="250754" y="19387"/>
                  </a:lnTo>
                  <a:cubicBezTo>
                    <a:pt x="250754" y="19373"/>
                    <a:pt x="250754" y="19355"/>
                    <a:pt x="250758" y="19341"/>
                  </a:cubicBezTo>
                  <a:lnTo>
                    <a:pt x="250779" y="19341"/>
                  </a:lnTo>
                  <a:cubicBezTo>
                    <a:pt x="250782" y="19369"/>
                    <a:pt x="250789" y="19387"/>
                    <a:pt x="250789" y="19387"/>
                  </a:cubicBezTo>
                  <a:lnTo>
                    <a:pt x="260789" y="19387"/>
                  </a:lnTo>
                  <a:cubicBezTo>
                    <a:pt x="260789" y="19373"/>
                    <a:pt x="260793" y="19355"/>
                    <a:pt x="260793" y="19341"/>
                  </a:cubicBezTo>
                  <a:lnTo>
                    <a:pt x="260835" y="19341"/>
                  </a:lnTo>
                  <a:lnTo>
                    <a:pt x="260842" y="19387"/>
                  </a:lnTo>
                  <a:lnTo>
                    <a:pt x="275840" y="19387"/>
                  </a:lnTo>
                  <a:cubicBezTo>
                    <a:pt x="275837" y="19373"/>
                    <a:pt x="275837" y="19355"/>
                    <a:pt x="275837" y="19341"/>
                  </a:cubicBezTo>
                  <a:lnTo>
                    <a:pt x="275840" y="19341"/>
                  </a:lnTo>
                  <a:cubicBezTo>
                    <a:pt x="275844" y="19369"/>
                    <a:pt x="275851" y="19387"/>
                    <a:pt x="275851" y="19387"/>
                  </a:cubicBezTo>
                  <a:lnTo>
                    <a:pt x="276475" y="19387"/>
                  </a:lnTo>
                  <a:cubicBezTo>
                    <a:pt x="276472" y="19380"/>
                    <a:pt x="276468" y="19373"/>
                    <a:pt x="276468" y="19366"/>
                  </a:cubicBezTo>
                  <a:lnTo>
                    <a:pt x="276468" y="19366"/>
                  </a:lnTo>
                  <a:cubicBezTo>
                    <a:pt x="276472" y="19373"/>
                    <a:pt x="276472" y="19380"/>
                    <a:pt x="276475" y="19387"/>
                  </a:cubicBezTo>
                  <a:lnTo>
                    <a:pt x="281679" y="19387"/>
                  </a:lnTo>
                  <a:cubicBezTo>
                    <a:pt x="281679" y="19387"/>
                    <a:pt x="282349" y="9965"/>
                    <a:pt x="285705" y="7032"/>
                  </a:cubicBezTo>
                  <a:lnTo>
                    <a:pt x="285705" y="7032"/>
                  </a:lnTo>
                  <a:cubicBezTo>
                    <a:pt x="285704" y="7032"/>
                    <a:pt x="282726" y="8477"/>
                    <a:pt x="281561" y="14040"/>
                  </a:cubicBezTo>
                  <a:cubicBezTo>
                    <a:pt x="281515" y="13440"/>
                    <a:pt x="281456" y="13045"/>
                    <a:pt x="281456" y="13045"/>
                  </a:cubicBezTo>
                  <a:cubicBezTo>
                    <a:pt x="281432" y="9882"/>
                    <a:pt x="281972" y="9428"/>
                    <a:pt x="281972" y="9428"/>
                  </a:cubicBezTo>
                  <a:cubicBezTo>
                    <a:pt x="281945" y="9420"/>
                    <a:pt x="281916" y="9415"/>
                    <a:pt x="281888" y="9415"/>
                  </a:cubicBezTo>
                  <a:cubicBezTo>
                    <a:pt x="281869" y="9415"/>
                    <a:pt x="281851" y="9417"/>
                    <a:pt x="281833" y="9421"/>
                  </a:cubicBezTo>
                  <a:cubicBezTo>
                    <a:pt x="282862" y="5452"/>
                    <a:pt x="284246" y="2997"/>
                    <a:pt x="284247" y="2996"/>
                  </a:cubicBezTo>
                  <a:lnTo>
                    <a:pt x="284247" y="2996"/>
                  </a:lnTo>
                  <a:cubicBezTo>
                    <a:pt x="282339" y="4855"/>
                    <a:pt x="281202" y="8288"/>
                    <a:pt x="280556" y="11057"/>
                  </a:cubicBezTo>
                  <a:cubicBezTo>
                    <a:pt x="280410" y="9428"/>
                    <a:pt x="280350" y="7587"/>
                    <a:pt x="280350" y="7587"/>
                  </a:cubicBezTo>
                  <a:cubicBezTo>
                    <a:pt x="280051" y="8012"/>
                    <a:pt x="279981" y="8975"/>
                    <a:pt x="280016" y="10067"/>
                  </a:cubicBezTo>
                  <a:cubicBezTo>
                    <a:pt x="279803" y="9411"/>
                    <a:pt x="279555" y="8769"/>
                    <a:pt x="279273" y="8145"/>
                  </a:cubicBezTo>
                  <a:cubicBezTo>
                    <a:pt x="279360" y="4123"/>
                    <a:pt x="280089" y="3506"/>
                    <a:pt x="280089" y="3506"/>
                  </a:cubicBezTo>
                  <a:cubicBezTo>
                    <a:pt x="280040" y="3489"/>
                    <a:pt x="279991" y="3481"/>
                    <a:pt x="279945" y="3481"/>
                  </a:cubicBezTo>
                  <a:cubicBezTo>
                    <a:pt x="279247" y="3481"/>
                    <a:pt x="278831" y="5243"/>
                    <a:pt x="278596" y="6861"/>
                  </a:cubicBezTo>
                  <a:cubicBezTo>
                    <a:pt x="278362" y="6474"/>
                    <a:pt x="278097" y="6108"/>
                    <a:pt x="277801" y="5766"/>
                  </a:cubicBezTo>
                  <a:cubicBezTo>
                    <a:pt x="277591" y="3265"/>
                    <a:pt x="277504" y="565"/>
                    <a:pt x="277504" y="565"/>
                  </a:cubicBezTo>
                  <a:cubicBezTo>
                    <a:pt x="276782" y="1587"/>
                    <a:pt x="276887" y="4538"/>
                    <a:pt x="277166" y="7192"/>
                  </a:cubicBezTo>
                  <a:cubicBezTo>
                    <a:pt x="277141" y="7224"/>
                    <a:pt x="277117" y="7259"/>
                    <a:pt x="277096" y="7294"/>
                  </a:cubicBezTo>
                  <a:cubicBezTo>
                    <a:pt x="276831" y="6913"/>
                    <a:pt x="276538" y="6551"/>
                    <a:pt x="276224" y="6209"/>
                  </a:cubicBezTo>
                  <a:cubicBezTo>
                    <a:pt x="276053" y="5825"/>
                    <a:pt x="275858" y="5455"/>
                    <a:pt x="275645" y="5096"/>
                  </a:cubicBezTo>
                  <a:cubicBezTo>
                    <a:pt x="275575" y="4650"/>
                    <a:pt x="275467" y="4283"/>
                    <a:pt x="275300" y="4050"/>
                  </a:cubicBezTo>
                  <a:cubicBezTo>
                    <a:pt x="275300" y="4050"/>
                    <a:pt x="275293" y="4228"/>
                    <a:pt x="275279" y="4524"/>
                  </a:cubicBezTo>
                  <a:cubicBezTo>
                    <a:pt x="274913" y="3984"/>
                    <a:pt x="274637" y="3701"/>
                    <a:pt x="274578" y="3638"/>
                  </a:cubicBezTo>
                  <a:lnTo>
                    <a:pt x="274578" y="3638"/>
                  </a:lnTo>
                  <a:cubicBezTo>
                    <a:pt x="274637" y="3701"/>
                    <a:pt x="274878" y="3998"/>
                    <a:pt x="275261" y="4981"/>
                  </a:cubicBezTo>
                  <a:cubicBezTo>
                    <a:pt x="275258" y="5082"/>
                    <a:pt x="275254" y="5190"/>
                    <a:pt x="275244" y="5302"/>
                  </a:cubicBezTo>
                  <a:cubicBezTo>
                    <a:pt x="275042" y="5138"/>
                    <a:pt x="274822" y="4995"/>
                    <a:pt x="274595" y="4869"/>
                  </a:cubicBezTo>
                  <a:lnTo>
                    <a:pt x="274595" y="4869"/>
                  </a:lnTo>
                  <a:cubicBezTo>
                    <a:pt x="274825" y="5072"/>
                    <a:pt x="275038" y="5295"/>
                    <a:pt x="275237" y="5532"/>
                  </a:cubicBezTo>
                  <a:cubicBezTo>
                    <a:pt x="275192" y="6341"/>
                    <a:pt x="275132" y="7384"/>
                    <a:pt x="275049" y="8378"/>
                  </a:cubicBezTo>
                  <a:cubicBezTo>
                    <a:pt x="274881" y="8581"/>
                    <a:pt x="274724" y="8790"/>
                    <a:pt x="274581" y="9010"/>
                  </a:cubicBezTo>
                  <a:cubicBezTo>
                    <a:pt x="274487" y="8835"/>
                    <a:pt x="274393" y="8685"/>
                    <a:pt x="274306" y="8549"/>
                  </a:cubicBezTo>
                  <a:cubicBezTo>
                    <a:pt x="274218" y="8075"/>
                    <a:pt x="274110" y="7615"/>
                    <a:pt x="273974" y="7248"/>
                  </a:cubicBezTo>
                  <a:cubicBezTo>
                    <a:pt x="274243" y="6872"/>
                    <a:pt x="274550" y="6530"/>
                    <a:pt x="274892" y="6219"/>
                  </a:cubicBezTo>
                  <a:lnTo>
                    <a:pt x="274892" y="6219"/>
                  </a:lnTo>
                  <a:cubicBezTo>
                    <a:pt x="274891" y="6219"/>
                    <a:pt x="274469" y="6429"/>
                    <a:pt x="273866" y="6980"/>
                  </a:cubicBezTo>
                  <a:lnTo>
                    <a:pt x="273852" y="6948"/>
                  </a:lnTo>
                  <a:cubicBezTo>
                    <a:pt x="274327" y="5546"/>
                    <a:pt x="274634" y="5173"/>
                    <a:pt x="274700" y="5110"/>
                  </a:cubicBezTo>
                  <a:lnTo>
                    <a:pt x="274700" y="5110"/>
                  </a:lnTo>
                  <a:cubicBezTo>
                    <a:pt x="274620" y="5183"/>
                    <a:pt x="274166" y="5654"/>
                    <a:pt x="273629" y="6600"/>
                  </a:cubicBezTo>
                  <a:lnTo>
                    <a:pt x="273591" y="6558"/>
                  </a:lnTo>
                  <a:cubicBezTo>
                    <a:pt x="273587" y="6418"/>
                    <a:pt x="273584" y="6334"/>
                    <a:pt x="273584" y="6334"/>
                  </a:cubicBezTo>
                  <a:cubicBezTo>
                    <a:pt x="273549" y="6380"/>
                    <a:pt x="273521" y="6432"/>
                    <a:pt x="273496" y="6481"/>
                  </a:cubicBezTo>
                  <a:cubicBezTo>
                    <a:pt x="273439" y="6446"/>
                    <a:pt x="273372" y="6427"/>
                    <a:pt x="273304" y="6427"/>
                  </a:cubicBezTo>
                  <a:cubicBezTo>
                    <a:pt x="273266" y="6427"/>
                    <a:pt x="273227" y="6433"/>
                    <a:pt x="273189" y="6446"/>
                  </a:cubicBezTo>
                  <a:cubicBezTo>
                    <a:pt x="273189" y="6446"/>
                    <a:pt x="273273" y="6516"/>
                    <a:pt x="273381" y="6784"/>
                  </a:cubicBezTo>
                  <a:cubicBezTo>
                    <a:pt x="273339" y="6941"/>
                    <a:pt x="273305" y="7102"/>
                    <a:pt x="273280" y="7266"/>
                  </a:cubicBezTo>
                  <a:cubicBezTo>
                    <a:pt x="273182" y="7475"/>
                    <a:pt x="273081" y="7698"/>
                    <a:pt x="272984" y="7935"/>
                  </a:cubicBezTo>
                  <a:cubicBezTo>
                    <a:pt x="272889" y="8169"/>
                    <a:pt x="272719" y="8284"/>
                    <a:pt x="272583" y="8480"/>
                  </a:cubicBezTo>
                  <a:cubicBezTo>
                    <a:pt x="272572" y="8235"/>
                    <a:pt x="272569" y="8085"/>
                    <a:pt x="272569" y="8085"/>
                  </a:cubicBezTo>
                  <a:cubicBezTo>
                    <a:pt x="272509" y="8169"/>
                    <a:pt x="272464" y="8260"/>
                    <a:pt x="272433" y="8357"/>
                  </a:cubicBezTo>
                  <a:lnTo>
                    <a:pt x="272345" y="8364"/>
                  </a:lnTo>
                  <a:cubicBezTo>
                    <a:pt x="272520" y="6704"/>
                    <a:pt x="272624" y="4908"/>
                    <a:pt x="272457" y="3645"/>
                  </a:cubicBezTo>
                  <a:cubicBezTo>
                    <a:pt x="272938" y="2536"/>
                    <a:pt x="273280" y="1922"/>
                    <a:pt x="273280" y="1922"/>
                  </a:cubicBezTo>
                  <a:lnTo>
                    <a:pt x="273280" y="1922"/>
                  </a:lnTo>
                  <a:cubicBezTo>
                    <a:pt x="272935" y="2264"/>
                    <a:pt x="272621" y="2634"/>
                    <a:pt x="272338" y="3028"/>
                  </a:cubicBezTo>
                  <a:cubicBezTo>
                    <a:pt x="272265" y="2738"/>
                    <a:pt x="272171" y="2498"/>
                    <a:pt x="272042" y="2320"/>
                  </a:cubicBezTo>
                  <a:cubicBezTo>
                    <a:pt x="272042" y="2320"/>
                    <a:pt x="272031" y="2801"/>
                    <a:pt x="271997" y="3544"/>
                  </a:cubicBezTo>
                  <a:cubicBezTo>
                    <a:pt x="271484" y="4343"/>
                    <a:pt x="271048" y="5243"/>
                    <a:pt x="270675" y="6181"/>
                  </a:cubicBezTo>
                  <a:cubicBezTo>
                    <a:pt x="270514" y="5640"/>
                    <a:pt x="270312" y="5218"/>
                    <a:pt x="270068" y="5047"/>
                  </a:cubicBezTo>
                  <a:cubicBezTo>
                    <a:pt x="270019" y="4890"/>
                    <a:pt x="269953" y="4744"/>
                    <a:pt x="269862" y="4608"/>
                  </a:cubicBezTo>
                  <a:cubicBezTo>
                    <a:pt x="269862" y="4608"/>
                    <a:pt x="269858" y="4740"/>
                    <a:pt x="269851" y="4971"/>
                  </a:cubicBezTo>
                  <a:cubicBezTo>
                    <a:pt x="269838" y="4969"/>
                    <a:pt x="269824" y="4968"/>
                    <a:pt x="269811" y="4968"/>
                  </a:cubicBezTo>
                  <a:cubicBezTo>
                    <a:pt x="269772" y="4968"/>
                    <a:pt x="269734" y="4975"/>
                    <a:pt x="269698" y="4988"/>
                  </a:cubicBezTo>
                  <a:cubicBezTo>
                    <a:pt x="269698" y="4988"/>
                    <a:pt x="269754" y="5033"/>
                    <a:pt x="269841" y="5201"/>
                  </a:cubicBezTo>
                  <a:cubicBezTo>
                    <a:pt x="269816" y="5818"/>
                    <a:pt x="269764" y="6858"/>
                    <a:pt x="269684" y="7939"/>
                  </a:cubicBezTo>
                  <a:cubicBezTo>
                    <a:pt x="269579" y="8092"/>
                    <a:pt x="269461" y="8270"/>
                    <a:pt x="269335" y="8483"/>
                  </a:cubicBezTo>
                  <a:lnTo>
                    <a:pt x="269265" y="8535"/>
                  </a:lnTo>
                  <a:cubicBezTo>
                    <a:pt x="269248" y="8242"/>
                    <a:pt x="269234" y="7970"/>
                    <a:pt x="269224" y="7730"/>
                  </a:cubicBezTo>
                  <a:cubicBezTo>
                    <a:pt x="269346" y="7499"/>
                    <a:pt x="269422" y="7405"/>
                    <a:pt x="269450" y="7381"/>
                  </a:cubicBezTo>
                  <a:cubicBezTo>
                    <a:pt x="269452" y="7378"/>
                    <a:pt x="269453" y="7377"/>
                    <a:pt x="269453" y="7377"/>
                  </a:cubicBezTo>
                  <a:lnTo>
                    <a:pt x="269453" y="7377"/>
                  </a:lnTo>
                  <a:cubicBezTo>
                    <a:pt x="269451" y="7377"/>
                    <a:pt x="269328" y="7502"/>
                    <a:pt x="269217" y="7639"/>
                  </a:cubicBezTo>
                  <a:cubicBezTo>
                    <a:pt x="269196" y="7137"/>
                    <a:pt x="269182" y="6809"/>
                    <a:pt x="269182" y="6809"/>
                  </a:cubicBezTo>
                  <a:cubicBezTo>
                    <a:pt x="269143" y="6868"/>
                    <a:pt x="269112" y="6931"/>
                    <a:pt x="269084" y="6997"/>
                  </a:cubicBezTo>
                  <a:cubicBezTo>
                    <a:pt x="269056" y="6129"/>
                    <a:pt x="268937" y="5410"/>
                    <a:pt x="268676" y="5040"/>
                  </a:cubicBezTo>
                  <a:cubicBezTo>
                    <a:pt x="268676" y="5040"/>
                    <a:pt x="268641" y="6209"/>
                    <a:pt x="268554" y="7604"/>
                  </a:cubicBezTo>
                  <a:cubicBezTo>
                    <a:pt x="268501" y="7454"/>
                    <a:pt x="268432" y="7315"/>
                    <a:pt x="268345" y="7186"/>
                  </a:cubicBezTo>
                  <a:cubicBezTo>
                    <a:pt x="268334" y="6436"/>
                    <a:pt x="268264" y="5783"/>
                    <a:pt x="268093" y="5344"/>
                  </a:cubicBezTo>
                  <a:cubicBezTo>
                    <a:pt x="268299" y="4929"/>
                    <a:pt x="268421" y="4702"/>
                    <a:pt x="268421" y="4702"/>
                  </a:cubicBezTo>
                  <a:lnTo>
                    <a:pt x="268421" y="4702"/>
                  </a:lnTo>
                  <a:cubicBezTo>
                    <a:pt x="268275" y="4849"/>
                    <a:pt x="268139" y="4998"/>
                    <a:pt x="268010" y="5155"/>
                  </a:cubicBezTo>
                  <a:lnTo>
                    <a:pt x="267940" y="5040"/>
                  </a:lnTo>
                  <a:cubicBezTo>
                    <a:pt x="267940" y="5040"/>
                    <a:pt x="267936" y="5114"/>
                    <a:pt x="267933" y="5243"/>
                  </a:cubicBezTo>
                  <a:cubicBezTo>
                    <a:pt x="267783" y="5424"/>
                    <a:pt x="267643" y="5616"/>
                    <a:pt x="267507" y="5815"/>
                  </a:cubicBezTo>
                  <a:lnTo>
                    <a:pt x="267469" y="5658"/>
                  </a:lnTo>
                  <a:cubicBezTo>
                    <a:pt x="268132" y="4266"/>
                    <a:pt x="268927" y="3063"/>
                    <a:pt x="269872" y="2236"/>
                  </a:cubicBezTo>
                  <a:lnTo>
                    <a:pt x="269872" y="2236"/>
                  </a:lnTo>
                  <a:cubicBezTo>
                    <a:pt x="269872" y="2236"/>
                    <a:pt x="268355" y="2972"/>
                    <a:pt x="266792" y="5278"/>
                  </a:cubicBezTo>
                  <a:cubicBezTo>
                    <a:pt x="266594" y="5009"/>
                    <a:pt x="266374" y="4758"/>
                    <a:pt x="266137" y="4524"/>
                  </a:cubicBezTo>
                  <a:lnTo>
                    <a:pt x="266137" y="4524"/>
                  </a:lnTo>
                  <a:cubicBezTo>
                    <a:pt x="266137" y="4524"/>
                    <a:pt x="266335" y="4877"/>
                    <a:pt x="266632" y="5522"/>
                  </a:cubicBezTo>
                  <a:cubicBezTo>
                    <a:pt x="266360" y="5944"/>
                    <a:pt x="266112" y="6380"/>
                    <a:pt x="265882" y="6826"/>
                  </a:cubicBezTo>
                  <a:cubicBezTo>
                    <a:pt x="265669" y="6505"/>
                    <a:pt x="265460" y="6216"/>
                    <a:pt x="265254" y="5954"/>
                  </a:cubicBezTo>
                  <a:cubicBezTo>
                    <a:pt x="265980" y="4019"/>
                    <a:pt x="266607" y="2906"/>
                    <a:pt x="266607" y="2906"/>
                  </a:cubicBezTo>
                  <a:lnTo>
                    <a:pt x="266607" y="2906"/>
                  </a:lnTo>
                  <a:cubicBezTo>
                    <a:pt x="265913" y="3579"/>
                    <a:pt x="265324" y="4458"/>
                    <a:pt x="264818" y="5441"/>
                  </a:cubicBezTo>
                  <a:cubicBezTo>
                    <a:pt x="263807" y="4315"/>
                    <a:pt x="262991" y="3917"/>
                    <a:pt x="262990" y="3917"/>
                  </a:cubicBezTo>
                  <a:lnTo>
                    <a:pt x="262990" y="3917"/>
                  </a:lnTo>
                  <a:cubicBezTo>
                    <a:pt x="263507" y="4367"/>
                    <a:pt x="263967" y="4936"/>
                    <a:pt x="264382" y="5588"/>
                  </a:cubicBezTo>
                  <a:cubicBezTo>
                    <a:pt x="264138" y="5724"/>
                    <a:pt x="263939" y="6115"/>
                    <a:pt x="263775" y="6631"/>
                  </a:cubicBezTo>
                  <a:lnTo>
                    <a:pt x="263597" y="6844"/>
                  </a:lnTo>
                  <a:cubicBezTo>
                    <a:pt x="263545" y="6230"/>
                    <a:pt x="263433" y="5727"/>
                    <a:pt x="263228" y="5441"/>
                  </a:cubicBezTo>
                  <a:cubicBezTo>
                    <a:pt x="263228" y="5441"/>
                    <a:pt x="263196" y="6341"/>
                    <a:pt x="263130" y="7499"/>
                  </a:cubicBezTo>
                  <a:cubicBezTo>
                    <a:pt x="263078" y="7580"/>
                    <a:pt x="263025" y="7663"/>
                    <a:pt x="262973" y="7754"/>
                  </a:cubicBezTo>
                  <a:cubicBezTo>
                    <a:pt x="262882" y="7622"/>
                    <a:pt x="262781" y="7492"/>
                    <a:pt x="262687" y="7370"/>
                  </a:cubicBezTo>
                  <a:cubicBezTo>
                    <a:pt x="262568" y="5951"/>
                    <a:pt x="262499" y="4482"/>
                    <a:pt x="262464" y="3663"/>
                  </a:cubicBezTo>
                  <a:cubicBezTo>
                    <a:pt x="262561" y="3474"/>
                    <a:pt x="262624" y="3418"/>
                    <a:pt x="262624" y="3418"/>
                  </a:cubicBezTo>
                  <a:cubicBezTo>
                    <a:pt x="262585" y="3405"/>
                    <a:pt x="262543" y="3398"/>
                    <a:pt x="262500" y="3398"/>
                  </a:cubicBezTo>
                  <a:cubicBezTo>
                    <a:pt x="262486" y="3398"/>
                    <a:pt x="262471" y="3399"/>
                    <a:pt x="262457" y="3401"/>
                  </a:cubicBezTo>
                  <a:cubicBezTo>
                    <a:pt x="262443" y="3146"/>
                    <a:pt x="262439" y="3000"/>
                    <a:pt x="262439" y="3000"/>
                  </a:cubicBezTo>
                  <a:cubicBezTo>
                    <a:pt x="262338" y="3150"/>
                    <a:pt x="262261" y="3314"/>
                    <a:pt x="262212" y="3488"/>
                  </a:cubicBezTo>
                  <a:cubicBezTo>
                    <a:pt x="261993" y="3645"/>
                    <a:pt x="261804" y="3976"/>
                    <a:pt x="261647" y="4416"/>
                  </a:cubicBezTo>
                  <a:cubicBezTo>
                    <a:pt x="261606" y="4283"/>
                    <a:pt x="261543" y="4161"/>
                    <a:pt x="261466" y="4050"/>
                  </a:cubicBezTo>
                  <a:cubicBezTo>
                    <a:pt x="261466" y="4050"/>
                    <a:pt x="261456" y="4395"/>
                    <a:pt x="261431" y="4936"/>
                  </a:cubicBezTo>
                  <a:cubicBezTo>
                    <a:pt x="261047" y="3952"/>
                    <a:pt x="260608" y="3003"/>
                    <a:pt x="260095" y="2149"/>
                  </a:cubicBezTo>
                  <a:cubicBezTo>
                    <a:pt x="260043" y="1144"/>
                    <a:pt x="260022" y="461"/>
                    <a:pt x="260022" y="461"/>
                  </a:cubicBezTo>
                  <a:cubicBezTo>
                    <a:pt x="259858" y="698"/>
                    <a:pt x="259736" y="1036"/>
                    <a:pt x="259649" y="1451"/>
                  </a:cubicBezTo>
                  <a:cubicBezTo>
                    <a:pt x="259303" y="935"/>
                    <a:pt x="258906" y="457"/>
                    <a:pt x="258466" y="21"/>
                  </a:cubicBezTo>
                  <a:lnTo>
                    <a:pt x="258466" y="21"/>
                  </a:lnTo>
                  <a:cubicBezTo>
                    <a:pt x="258466" y="21"/>
                    <a:pt x="258920" y="827"/>
                    <a:pt x="259530" y="2271"/>
                  </a:cubicBezTo>
                  <a:cubicBezTo>
                    <a:pt x="259415" y="3457"/>
                    <a:pt x="259481" y="4978"/>
                    <a:pt x="259617" y="6460"/>
                  </a:cubicBezTo>
                  <a:cubicBezTo>
                    <a:pt x="259572" y="6438"/>
                    <a:pt x="259522" y="6428"/>
                    <a:pt x="259472" y="6428"/>
                  </a:cubicBezTo>
                  <a:cubicBezTo>
                    <a:pt x="259434" y="6428"/>
                    <a:pt x="259396" y="6434"/>
                    <a:pt x="259359" y="6446"/>
                  </a:cubicBezTo>
                  <a:cubicBezTo>
                    <a:pt x="259359" y="6446"/>
                    <a:pt x="259527" y="6586"/>
                    <a:pt x="259691" y="7203"/>
                  </a:cubicBezTo>
                  <a:cubicBezTo>
                    <a:pt x="259712" y="7381"/>
                    <a:pt x="259729" y="7559"/>
                    <a:pt x="259753" y="7737"/>
                  </a:cubicBezTo>
                  <a:cubicBezTo>
                    <a:pt x="259509" y="7339"/>
                    <a:pt x="259237" y="6959"/>
                    <a:pt x="258941" y="6600"/>
                  </a:cubicBezTo>
                  <a:cubicBezTo>
                    <a:pt x="258867" y="6425"/>
                    <a:pt x="258794" y="6254"/>
                    <a:pt x="258717" y="6094"/>
                  </a:cubicBezTo>
                  <a:cubicBezTo>
                    <a:pt x="259112" y="5201"/>
                    <a:pt x="259391" y="4702"/>
                    <a:pt x="259391" y="4702"/>
                  </a:cubicBezTo>
                  <a:lnTo>
                    <a:pt x="259391" y="4702"/>
                  </a:lnTo>
                  <a:cubicBezTo>
                    <a:pt x="259077" y="5012"/>
                    <a:pt x="258791" y="5354"/>
                    <a:pt x="258540" y="5721"/>
                  </a:cubicBezTo>
                  <a:cubicBezTo>
                    <a:pt x="258470" y="5588"/>
                    <a:pt x="258404" y="5459"/>
                    <a:pt x="258341" y="5340"/>
                  </a:cubicBezTo>
                  <a:cubicBezTo>
                    <a:pt x="258302" y="5232"/>
                    <a:pt x="258250" y="5131"/>
                    <a:pt x="258187" y="5040"/>
                  </a:cubicBezTo>
                  <a:cubicBezTo>
                    <a:pt x="258187" y="5047"/>
                    <a:pt x="258184" y="5058"/>
                    <a:pt x="258184" y="5065"/>
                  </a:cubicBezTo>
                  <a:cubicBezTo>
                    <a:pt x="257626" y="4109"/>
                    <a:pt x="257162" y="3631"/>
                    <a:pt x="257078" y="3551"/>
                  </a:cubicBezTo>
                  <a:lnTo>
                    <a:pt x="257078" y="3551"/>
                  </a:lnTo>
                  <a:cubicBezTo>
                    <a:pt x="257155" y="3628"/>
                    <a:pt x="257493" y="4039"/>
                    <a:pt x="258027" y="5623"/>
                  </a:cubicBezTo>
                  <a:cubicBezTo>
                    <a:pt x="257368" y="5016"/>
                    <a:pt x="256897" y="4789"/>
                    <a:pt x="256897" y="4789"/>
                  </a:cubicBezTo>
                  <a:lnTo>
                    <a:pt x="256897" y="4789"/>
                  </a:lnTo>
                  <a:cubicBezTo>
                    <a:pt x="257284" y="5128"/>
                    <a:pt x="257643" y="5546"/>
                    <a:pt x="257974" y="6010"/>
                  </a:cubicBezTo>
                  <a:cubicBezTo>
                    <a:pt x="257856" y="6132"/>
                    <a:pt x="257472" y="6558"/>
                    <a:pt x="257022" y="7342"/>
                  </a:cubicBezTo>
                  <a:lnTo>
                    <a:pt x="256998" y="7294"/>
                  </a:lnTo>
                  <a:cubicBezTo>
                    <a:pt x="256970" y="6718"/>
                    <a:pt x="256956" y="6334"/>
                    <a:pt x="256956" y="6334"/>
                  </a:cubicBezTo>
                  <a:cubicBezTo>
                    <a:pt x="256858" y="6474"/>
                    <a:pt x="256782" y="6666"/>
                    <a:pt x="256726" y="6893"/>
                  </a:cubicBezTo>
                  <a:cubicBezTo>
                    <a:pt x="256509" y="6586"/>
                    <a:pt x="256265" y="6296"/>
                    <a:pt x="255997" y="6034"/>
                  </a:cubicBezTo>
                  <a:lnTo>
                    <a:pt x="255997" y="6034"/>
                  </a:lnTo>
                  <a:cubicBezTo>
                    <a:pt x="255997" y="6035"/>
                    <a:pt x="256269" y="6512"/>
                    <a:pt x="256639" y="7370"/>
                  </a:cubicBezTo>
                  <a:cubicBezTo>
                    <a:pt x="256635" y="7395"/>
                    <a:pt x="256635" y="7412"/>
                    <a:pt x="256632" y="7433"/>
                  </a:cubicBezTo>
                  <a:cubicBezTo>
                    <a:pt x="256538" y="7324"/>
                    <a:pt x="256435" y="7261"/>
                    <a:pt x="256321" y="7261"/>
                  </a:cubicBezTo>
                  <a:cubicBezTo>
                    <a:pt x="256286" y="7261"/>
                    <a:pt x="256250" y="7267"/>
                    <a:pt x="256213" y="7280"/>
                  </a:cubicBezTo>
                  <a:cubicBezTo>
                    <a:pt x="256213" y="7280"/>
                    <a:pt x="256405" y="7447"/>
                    <a:pt x="256579" y="8208"/>
                  </a:cubicBezTo>
                  <a:lnTo>
                    <a:pt x="256565" y="8235"/>
                  </a:lnTo>
                  <a:cubicBezTo>
                    <a:pt x="256461" y="8354"/>
                    <a:pt x="256353" y="8480"/>
                    <a:pt x="256241" y="8616"/>
                  </a:cubicBezTo>
                  <a:cubicBezTo>
                    <a:pt x="256216" y="7956"/>
                    <a:pt x="256129" y="7402"/>
                    <a:pt x="255951" y="7067"/>
                  </a:cubicBezTo>
                  <a:cubicBezTo>
                    <a:pt x="255990" y="6174"/>
                    <a:pt x="255986" y="5326"/>
                    <a:pt x="255899" y="4643"/>
                  </a:cubicBezTo>
                  <a:cubicBezTo>
                    <a:pt x="256356" y="3583"/>
                    <a:pt x="256687" y="3000"/>
                    <a:pt x="256687" y="3000"/>
                  </a:cubicBezTo>
                  <a:lnTo>
                    <a:pt x="256687" y="3000"/>
                  </a:lnTo>
                  <a:cubicBezTo>
                    <a:pt x="256356" y="3321"/>
                    <a:pt x="256056" y="3673"/>
                    <a:pt x="255794" y="4053"/>
                  </a:cubicBezTo>
                  <a:cubicBezTo>
                    <a:pt x="255718" y="3771"/>
                    <a:pt x="255627" y="3540"/>
                    <a:pt x="255508" y="3370"/>
                  </a:cubicBezTo>
                  <a:cubicBezTo>
                    <a:pt x="255508" y="3370"/>
                    <a:pt x="255491" y="3837"/>
                    <a:pt x="255463" y="4542"/>
                  </a:cubicBezTo>
                  <a:cubicBezTo>
                    <a:pt x="255003" y="5281"/>
                    <a:pt x="254612" y="6059"/>
                    <a:pt x="254288" y="6872"/>
                  </a:cubicBezTo>
                  <a:lnTo>
                    <a:pt x="254207" y="6934"/>
                  </a:lnTo>
                  <a:cubicBezTo>
                    <a:pt x="254022" y="6348"/>
                    <a:pt x="253789" y="5916"/>
                    <a:pt x="253496" y="5860"/>
                  </a:cubicBezTo>
                  <a:cubicBezTo>
                    <a:pt x="253454" y="5738"/>
                    <a:pt x="253398" y="5623"/>
                    <a:pt x="253325" y="5518"/>
                  </a:cubicBezTo>
                  <a:cubicBezTo>
                    <a:pt x="253325" y="5518"/>
                    <a:pt x="253321" y="5651"/>
                    <a:pt x="253311" y="5871"/>
                  </a:cubicBezTo>
                  <a:cubicBezTo>
                    <a:pt x="253300" y="6125"/>
                    <a:pt x="253287" y="6495"/>
                    <a:pt x="253259" y="6934"/>
                  </a:cubicBezTo>
                  <a:cubicBezTo>
                    <a:pt x="253248" y="6917"/>
                    <a:pt x="253234" y="6899"/>
                    <a:pt x="253217" y="6889"/>
                  </a:cubicBezTo>
                  <a:lnTo>
                    <a:pt x="253217" y="6889"/>
                  </a:lnTo>
                  <a:cubicBezTo>
                    <a:pt x="253234" y="6913"/>
                    <a:pt x="253248" y="6938"/>
                    <a:pt x="253259" y="6966"/>
                  </a:cubicBezTo>
                  <a:cubicBezTo>
                    <a:pt x="253241" y="7273"/>
                    <a:pt x="253224" y="7608"/>
                    <a:pt x="253203" y="7960"/>
                  </a:cubicBezTo>
                  <a:cubicBezTo>
                    <a:pt x="253095" y="8092"/>
                    <a:pt x="252980" y="8239"/>
                    <a:pt x="252871" y="8392"/>
                  </a:cubicBezTo>
                  <a:lnTo>
                    <a:pt x="252680" y="8138"/>
                  </a:lnTo>
                  <a:cubicBezTo>
                    <a:pt x="252662" y="7796"/>
                    <a:pt x="252659" y="7580"/>
                    <a:pt x="252659" y="7580"/>
                  </a:cubicBezTo>
                  <a:cubicBezTo>
                    <a:pt x="252585" y="7684"/>
                    <a:pt x="252533" y="7796"/>
                    <a:pt x="252498" y="7918"/>
                  </a:cubicBezTo>
                  <a:cubicBezTo>
                    <a:pt x="252394" y="7785"/>
                    <a:pt x="252289" y="7667"/>
                    <a:pt x="252184" y="7555"/>
                  </a:cubicBezTo>
                  <a:cubicBezTo>
                    <a:pt x="252387" y="7123"/>
                    <a:pt x="252523" y="6889"/>
                    <a:pt x="252523" y="6889"/>
                  </a:cubicBezTo>
                  <a:lnTo>
                    <a:pt x="252523" y="6889"/>
                  </a:lnTo>
                  <a:cubicBezTo>
                    <a:pt x="252355" y="7053"/>
                    <a:pt x="252195" y="7227"/>
                    <a:pt x="252048" y="7416"/>
                  </a:cubicBezTo>
                  <a:cubicBezTo>
                    <a:pt x="251958" y="7318"/>
                    <a:pt x="251863" y="7231"/>
                    <a:pt x="251783" y="7154"/>
                  </a:cubicBezTo>
                  <a:cubicBezTo>
                    <a:pt x="251951" y="4011"/>
                    <a:pt x="252561" y="3499"/>
                    <a:pt x="252561" y="3499"/>
                  </a:cubicBezTo>
                  <a:cubicBezTo>
                    <a:pt x="252512" y="3482"/>
                    <a:pt x="252463" y="3474"/>
                    <a:pt x="252417" y="3474"/>
                  </a:cubicBezTo>
                  <a:cubicBezTo>
                    <a:pt x="251753" y="3474"/>
                    <a:pt x="251347" y="5055"/>
                    <a:pt x="251103" y="6600"/>
                  </a:cubicBezTo>
                  <a:cubicBezTo>
                    <a:pt x="250988" y="6516"/>
                    <a:pt x="250866" y="6443"/>
                    <a:pt x="250740" y="6376"/>
                  </a:cubicBezTo>
                  <a:lnTo>
                    <a:pt x="250740" y="6376"/>
                  </a:lnTo>
                  <a:cubicBezTo>
                    <a:pt x="250859" y="6481"/>
                    <a:pt x="250974" y="6596"/>
                    <a:pt x="251089" y="6715"/>
                  </a:cubicBezTo>
                  <a:cubicBezTo>
                    <a:pt x="251068" y="6837"/>
                    <a:pt x="251051" y="6959"/>
                    <a:pt x="251037" y="7074"/>
                  </a:cubicBezTo>
                  <a:cubicBezTo>
                    <a:pt x="250817" y="6690"/>
                    <a:pt x="250566" y="6324"/>
                    <a:pt x="250287" y="5982"/>
                  </a:cubicBezTo>
                  <a:cubicBezTo>
                    <a:pt x="250252" y="5571"/>
                    <a:pt x="250220" y="5155"/>
                    <a:pt x="250189" y="4747"/>
                  </a:cubicBezTo>
                  <a:cubicBezTo>
                    <a:pt x="250200" y="4730"/>
                    <a:pt x="250210" y="4716"/>
                    <a:pt x="250217" y="4699"/>
                  </a:cubicBezTo>
                  <a:lnTo>
                    <a:pt x="250217" y="4699"/>
                  </a:lnTo>
                  <a:lnTo>
                    <a:pt x="250189" y="4730"/>
                  </a:lnTo>
                  <a:cubicBezTo>
                    <a:pt x="250039" y="2567"/>
                    <a:pt x="249973" y="562"/>
                    <a:pt x="249973" y="562"/>
                  </a:cubicBezTo>
                  <a:cubicBezTo>
                    <a:pt x="249401" y="1371"/>
                    <a:pt x="249348" y="3408"/>
                    <a:pt x="249491" y="5546"/>
                  </a:cubicBezTo>
                  <a:lnTo>
                    <a:pt x="249300" y="5811"/>
                  </a:lnTo>
                  <a:cubicBezTo>
                    <a:pt x="249237" y="5483"/>
                    <a:pt x="249143" y="5218"/>
                    <a:pt x="249014" y="5033"/>
                  </a:cubicBezTo>
                  <a:cubicBezTo>
                    <a:pt x="249014" y="5033"/>
                    <a:pt x="248996" y="5574"/>
                    <a:pt x="248958" y="6355"/>
                  </a:cubicBezTo>
                  <a:lnTo>
                    <a:pt x="248892" y="6460"/>
                  </a:lnTo>
                  <a:lnTo>
                    <a:pt x="248731" y="6279"/>
                  </a:lnTo>
                  <a:cubicBezTo>
                    <a:pt x="247946" y="4556"/>
                    <a:pt x="247154" y="3739"/>
                    <a:pt x="247046" y="3635"/>
                  </a:cubicBezTo>
                  <a:lnTo>
                    <a:pt x="247046" y="3635"/>
                  </a:lnTo>
                  <a:cubicBezTo>
                    <a:pt x="247116" y="3704"/>
                    <a:pt x="247427" y="4081"/>
                    <a:pt x="247918" y="5487"/>
                  </a:cubicBezTo>
                  <a:cubicBezTo>
                    <a:pt x="247789" y="5375"/>
                    <a:pt x="247667" y="5285"/>
                    <a:pt x="247563" y="5204"/>
                  </a:cubicBezTo>
                  <a:cubicBezTo>
                    <a:pt x="247556" y="5096"/>
                    <a:pt x="247552" y="5033"/>
                    <a:pt x="247552" y="5033"/>
                  </a:cubicBezTo>
                  <a:lnTo>
                    <a:pt x="247486" y="5148"/>
                  </a:lnTo>
                  <a:cubicBezTo>
                    <a:pt x="247343" y="5044"/>
                    <a:pt x="247189" y="4950"/>
                    <a:pt x="247029" y="4866"/>
                  </a:cubicBezTo>
                  <a:lnTo>
                    <a:pt x="247029" y="4866"/>
                  </a:lnTo>
                  <a:cubicBezTo>
                    <a:pt x="247168" y="4988"/>
                    <a:pt x="247304" y="5117"/>
                    <a:pt x="247434" y="5257"/>
                  </a:cubicBezTo>
                  <a:cubicBezTo>
                    <a:pt x="247360" y="5435"/>
                    <a:pt x="247301" y="5619"/>
                    <a:pt x="247266" y="5811"/>
                  </a:cubicBezTo>
                  <a:cubicBezTo>
                    <a:pt x="246998" y="5410"/>
                    <a:pt x="246691" y="5037"/>
                    <a:pt x="246349" y="4699"/>
                  </a:cubicBezTo>
                  <a:lnTo>
                    <a:pt x="246349" y="4699"/>
                  </a:lnTo>
                  <a:cubicBezTo>
                    <a:pt x="246349" y="4699"/>
                    <a:pt x="246708" y="5330"/>
                    <a:pt x="247172" y="6457"/>
                  </a:cubicBezTo>
                  <a:cubicBezTo>
                    <a:pt x="247151" y="6704"/>
                    <a:pt x="247144" y="6976"/>
                    <a:pt x="247137" y="7259"/>
                  </a:cubicBezTo>
                  <a:cubicBezTo>
                    <a:pt x="247106" y="7259"/>
                    <a:pt x="247071" y="7262"/>
                    <a:pt x="247039" y="7276"/>
                  </a:cubicBezTo>
                  <a:cubicBezTo>
                    <a:pt x="247078" y="7315"/>
                    <a:pt x="247109" y="7360"/>
                    <a:pt x="247134" y="7405"/>
                  </a:cubicBezTo>
                  <a:cubicBezTo>
                    <a:pt x="246809" y="7824"/>
                    <a:pt x="246523" y="8270"/>
                    <a:pt x="246282" y="8741"/>
                  </a:cubicBezTo>
                  <a:cubicBezTo>
                    <a:pt x="246119" y="8434"/>
                    <a:pt x="245934" y="8141"/>
                    <a:pt x="245724" y="7859"/>
                  </a:cubicBezTo>
                  <a:cubicBezTo>
                    <a:pt x="245951" y="7559"/>
                    <a:pt x="246209" y="7280"/>
                    <a:pt x="246488" y="7029"/>
                  </a:cubicBezTo>
                  <a:lnTo>
                    <a:pt x="246488" y="7029"/>
                  </a:lnTo>
                  <a:cubicBezTo>
                    <a:pt x="246488" y="7029"/>
                    <a:pt x="246418" y="7063"/>
                    <a:pt x="246307" y="7133"/>
                  </a:cubicBezTo>
                  <a:lnTo>
                    <a:pt x="246415" y="7029"/>
                  </a:lnTo>
                  <a:lnTo>
                    <a:pt x="246415" y="7029"/>
                  </a:lnTo>
                  <a:cubicBezTo>
                    <a:pt x="246415" y="7029"/>
                    <a:pt x="246157" y="7154"/>
                    <a:pt x="245766" y="7472"/>
                  </a:cubicBezTo>
                  <a:cubicBezTo>
                    <a:pt x="246139" y="6409"/>
                    <a:pt x="246387" y="6074"/>
                    <a:pt x="246463" y="5994"/>
                  </a:cubicBezTo>
                  <a:lnTo>
                    <a:pt x="246463" y="5994"/>
                  </a:lnTo>
                  <a:cubicBezTo>
                    <a:pt x="246363" y="6095"/>
                    <a:pt x="246269" y="6203"/>
                    <a:pt x="246178" y="6317"/>
                  </a:cubicBezTo>
                  <a:cubicBezTo>
                    <a:pt x="246281" y="6126"/>
                    <a:pt x="246350" y="6035"/>
                    <a:pt x="246387" y="5996"/>
                  </a:cubicBezTo>
                  <a:lnTo>
                    <a:pt x="246387" y="5996"/>
                  </a:lnTo>
                  <a:cubicBezTo>
                    <a:pt x="246282" y="6101"/>
                    <a:pt x="245861" y="6557"/>
                    <a:pt x="245372" y="7430"/>
                  </a:cubicBezTo>
                  <a:lnTo>
                    <a:pt x="245356" y="7413"/>
                  </a:lnTo>
                  <a:lnTo>
                    <a:pt x="245356" y="7413"/>
                  </a:lnTo>
                  <a:cubicBezTo>
                    <a:pt x="245361" y="7419"/>
                    <a:pt x="245365" y="7426"/>
                    <a:pt x="245369" y="7433"/>
                  </a:cubicBezTo>
                  <a:cubicBezTo>
                    <a:pt x="245253" y="7642"/>
                    <a:pt x="245138" y="7873"/>
                    <a:pt x="245016" y="8127"/>
                  </a:cubicBezTo>
                  <a:cubicBezTo>
                    <a:pt x="244863" y="7876"/>
                    <a:pt x="244695" y="7635"/>
                    <a:pt x="244514" y="7405"/>
                  </a:cubicBezTo>
                  <a:cubicBezTo>
                    <a:pt x="244538" y="7360"/>
                    <a:pt x="244573" y="7315"/>
                    <a:pt x="244608" y="7276"/>
                  </a:cubicBezTo>
                  <a:cubicBezTo>
                    <a:pt x="244575" y="7264"/>
                    <a:pt x="244540" y="7259"/>
                    <a:pt x="244503" y="7259"/>
                  </a:cubicBezTo>
                  <a:cubicBezTo>
                    <a:pt x="244486" y="7259"/>
                    <a:pt x="244469" y="7260"/>
                    <a:pt x="244451" y="7262"/>
                  </a:cubicBezTo>
                  <a:cubicBezTo>
                    <a:pt x="244444" y="7070"/>
                    <a:pt x="244444" y="6959"/>
                    <a:pt x="244444" y="6959"/>
                  </a:cubicBezTo>
                  <a:cubicBezTo>
                    <a:pt x="244437" y="6966"/>
                    <a:pt x="244430" y="6973"/>
                    <a:pt x="244427" y="6983"/>
                  </a:cubicBezTo>
                  <a:cubicBezTo>
                    <a:pt x="244465" y="6122"/>
                    <a:pt x="244458" y="5302"/>
                    <a:pt x="244374" y="4639"/>
                  </a:cubicBezTo>
                  <a:cubicBezTo>
                    <a:pt x="244831" y="3579"/>
                    <a:pt x="245159" y="2993"/>
                    <a:pt x="245159" y="2993"/>
                  </a:cubicBezTo>
                  <a:lnTo>
                    <a:pt x="245159" y="2993"/>
                  </a:lnTo>
                  <a:cubicBezTo>
                    <a:pt x="244999" y="3150"/>
                    <a:pt x="244845" y="3321"/>
                    <a:pt x="244692" y="3499"/>
                  </a:cubicBezTo>
                  <a:cubicBezTo>
                    <a:pt x="244859" y="3167"/>
                    <a:pt x="244957" y="2993"/>
                    <a:pt x="244957" y="2993"/>
                  </a:cubicBezTo>
                  <a:lnTo>
                    <a:pt x="244957" y="2993"/>
                  </a:lnTo>
                  <a:cubicBezTo>
                    <a:pt x="244685" y="3261"/>
                    <a:pt x="244437" y="3547"/>
                    <a:pt x="244207" y="3854"/>
                  </a:cubicBezTo>
                  <a:cubicBezTo>
                    <a:pt x="244158" y="3680"/>
                    <a:pt x="244085" y="3516"/>
                    <a:pt x="243987" y="3366"/>
                  </a:cubicBezTo>
                  <a:cubicBezTo>
                    <a:pt x="243987" y="3366"/>
                    <a:pt x="243980" y="3408"/>
                    <a:pt x="243980" y="3478"/>
                  </a:cubicBezTo>
                  <a:cubicBezTo>
                    <a:pt x="243963" y="3439"/>
                    <a:pt x="243938" y="3401"/>
                    <a:pt x="243911" y="3366"/>
                  </a:cubicBezTo>
                  <a:cubicBezTo>
                    <a:pt x="243911" y="3366"/>
                    <a:pt x="243900" y="3739"/>
                    <a:pt x="243872" y="4329"/>
                  </a:cubicBezTo>
                  <a:cubicBezTo>
                    <a:pt x="243447" y="4964"/>
                    <a:pt x="243070" y="5686"/>
                    <a:pt x="242739" y="6439"/>
                  </a:cubicBezTo>
                  <a:cubicBezTo>
                    <a:pt x="242725" y="6411"/>
                    <a:pt x="242711" y="6383"/>
                    <a:pt x="242690" y="6355"/>
                  </a:cubicBezTo>
                  <a:cubicBezTo>
                    <a:pt x="242651" y="5574"/>
                    <a:pt x="242634" y="5033"/>
                    <a:pt x="242634" y="5033"/>
                  </a:cubicBezTo>
                  <a:cubicBezTo>
                    <a:pt x="242505" y="5218"/>
                    <a:pt x="242411" y="5483"/>
                    <a:pt x="242348" y="5811"/>
                  </a:cubicBezTo>
                  <a:cubicBezTo>
                    <a:pt x="242079" y="5410"/>
                    <a:pt x="241772" y="5037"/>
                    <a:pt x="241431" y="4699"/>
                  </a:cubicBezTo>
                  <a:lnTo>
                    <a:pt x="241431" y="4699"/>
                  </a:lnTo>
                  <a:cubicBezTo>
                    <a:pt x="241431" y="4699"/>
                    <a:pt x="241661" y="5110"/>
                    <a:pt x="241999" y="5860"/>
                  </a:cubicBezTo>
                  <a:lnTo>
                    <a:pt x="241968" y="5860"/>
                  </a:lnTo>
                  <a:cubicBezTo>
                    <a:pt x="241926" y="5738"/>
                    <a:pt x="241870" y="5623"/>
                    <a:pt x="241797" y="5518"/>
                  </a:cubicBezTo>
                  <a:cubicBezTo>
                    <a:pt x="241797" y="5518"/>
                    <a:pt x="241797" y="5564"/>
                    <a:pt x="241793" y="5633"/>
                  </a:cubicBezTo>
                  <a:lnTo>
                    <a:pt x="241727" y="5518"/>
                  </a:lnTo>
                  <a:cubicBezTo>
                    <a:pt x="241727" y="5518"/>
                    <a:pt x="241724" y="5651"/>
                    <a:pt x="241713" y="5871"/>
                  </a:cubicBezTo>
                  <a:cubicBezTo>
                    <a:pt x="241706" y="6020"/>
                    <a:pt x="241696" y="6216"/>
                    <a:pt x="241689" y="6443"/>
                  </a:cubicBezTo>
                  <a:lnTo>
                    <a:pt x="241567" y="6376"/>
                  </a:lnTo>
                  <a:lnTo>
                    <a:pt x="241567" y="6376"/>
                  </a:lnTo>
                  <a:cubicBezTo>
                    <a:pt x="241608" y="6411"/>
                    <a:pt x="241647" y="6450"/>
                    <a:pt x="241685" y="6491"/>
                  </a:cubicBezTo>
                  <a:cubicBezTo>
                    <a:pt x="241654" y="7168"/>
                    <a:pt x="241601" y="8117"/>
                    <a:pt x="241532" y="9059"/>
                  </a:cubicBezTo>
                  <a:cubicBezTo>
                    <a:pt x="241406" y="8807"/>
                    <a:pt x="241284" y="8588"/>
                    <a:pt x="241165" y="8396"/>
                  </a:cubicBezTo>
                  <a:cubicBezTo>
                    <a:pt x="241145" y="7904"/>
                    <a:pt x="241131" y="7580"/>
                    <a:pt x="241131" y="7580"/>
                  </a:cubicBezTo>
                  <a:lnTo>
                    <a:pt x="241064" y="7695"/>
                  </a:lnTo>
                  <a:cubicBezTo>
                    <a:pt x="241061" y="7622"/>
                    <a:pt x="241061" y="7580"/>
                    <a:pt x="241061" y="7580"/>
                  </a:cubicBezTo>
                  <a:cubicBezTo>
                    <a:pt x="240984" y="7698"/>
                    <a:pt x="240925" y="7827"/>
                    <a:pt x="240886" y="7963"/>
                  </a:cubicBezTo>
                  <a:cubicBezTo>
                    <a:pt x="240743" y="7762"/>
                    <a:pt x="240587" y="7572"/>
                    <a:pt x="240418" y="7391"/>
                  </a:cubicBezTo>
                  <a:lnTo>
                    <a:pt x="240418" y="7391"/>
                  </a:lnTo>
                  <a:cubicBezTo>
                    <a:pt x="240472" y="7451"/>
                    <a:pt x="240613" y="7644"/>
                    <a:pt x="240834" y="8169"/>
                  </a:cubicBezTo>
                  <a:cubicBezTo>
                    <a:pt x="240796" y="8330"/>
                    <a:pt x="240771" y="8494"/>
                    <a:pt x="240754" y="8657"/>
                  </a:cubicBezTo>
                  <a:lnTo>
                    <a:pt x="240663" y="8588"/>
                  </a:lnTo>
                  <a:cubicBezTo>
                    <a:pt x="240545" y="8204"/>
                    <a:pt x="240402" y="7904"/>
                    <a:pt x="240227" y="7761"/>
                  </a:cubicBezTo>
                  <a:cubicBezTo>
                    <a:pt x="240349" y="4081"/>
                    <a:pt x="241033" y="3499"/>
                    <a:pt x="241033" y="3499"/>
                  </a:cubicBezTo>
                  <a:cubicBezTo>
                    <a:pt x="240988" y="3484"/>
                    <a:pt x="240942" y="3476"/>
                    <a:pt x="240895" y="3476"/>
                  </a:cubicBezTo>
                  <a:cubicBezTo>
                    <a:pt x="240854" y="3476"/>
                    <a:pt x="240812" y="3482"/>
                    <a:pt x="240771" y="3495"/>
                  </a:cubicBezTo>
                  <a:cubicBezTo>
                    <a:pt x="240731" y="3484"/>
                    <a:pt x="240692" y="3479"/>
                    <a:pt x="240654" y="3479"/>
                  </a:cubicBezTo>
                  <a:cubicBezTo>
                    <a:pt x="239971" y="3479"/>
                    <a:pt x="239555" y="5171"/>
                    <a:pt x="239317" y="6760"/>
                  </a:cubicBezTo>
                  <a:cubicBezTo>
                    <a:pt x="239149" y="6488"/>
                    <a:pt x="238964" y="6230"/>
                    <a:pt x="238762" y="5982"/>
                  </a:cubicBezTo>
                  <a:cubicBezTo>
                    <a:pt x="238539" y="3418"/>
                    <a:pt x="238448" y="562"/>
                    <a:pt x="238448" y="562"/>
                  </a:cubicBezTo>
                  <a:cubicBezTo>
                    <a:pt x="238358" y="694"/>
                    <a:pt x="238281" y="841"/>
                    <a:pt x="238225" y="998"/>
                  </a:cubicBezTo>
                  <a:cubicBezTo>
                    <a:pt x="238218" y="722"/>
                    <a:pt x="238208" y="562"/>
                    <a:pt x="238208" y="562"/>
                  </a:cubicBezTo>
                  <a:cubicBezTo>
                    <a:pt x="237499" y="1570"/>
                    <a:pt x="237594" y="4465"/>
                    <a:pt x="237866" y="7088"/>
                  </a:cubicBezTo>
                  <a:cubicBezTo>
                    <a:pt x="237639" y="6784"/>
                    <a:pt x="237416" y="6512"/>
                    <a:pt x="237206" y="6279"/>
                  </a:cubicBezTo>
                  <a:cubicBezTo>
                    <a:pt x="236927" y="5665"/>
                    <a:pt x="236600" y="5075"/>
                    <a:pt x="236226" y="4517"/>
                  </a:cubicBezTo>
                  <a:cubicBezTo>
                    <a:pt x="236177" y="4350"/>
                    <a:pt x="236104" y="4189"/>
                    <a:pt x="236007" y="4046"/>
                  </a:cubicBezTo>
                  <a:cubicBezTo>
                    <a:pt x="236007" y="4046"/>
                    <a:pt x="236007" y="4102"/>
                    <a:pt x="236003" y="4207"/>
                  </a:cubicBezTo>
                  <a:cubicBezTo>
                    <a:pt x="235859" y="4008"/>
                    <a:pt x="235702" y="3823"/>
                    <a:pt x="235532" y="3645"/>
                  </a:cubicBezTo>
                  <a:lnTo>
                    <a:pt x="235532" y="3645"/>
                  </a:lnTo>
                  <a:cubicBezTo>
                    <a:pt x="235590" y="3708"/>
                    <a:pt x="235746" y="3913"/>
                    <a:pt x="235993" y="4465"/>
                  </a:cubicBezTo>
                  <a:cubicBezTo>
                    <a:pt x="235989" y="4482"/>
                    <a:pt x="235989" y="4500"/>
                    <a:pt x="235989" y="4521"/>
                  </a:cubicBezTo>
                  <a:cubicBezTo>
                    <a:pt x="235780" y="4207"/>
                    <a:pt x="235546" y="3910"/>
                    <a:pt x="235288" y="3635"/>
                  </a:cubicBezTo>
                  <a:lnTo>
                    <a:pt x="235288" y="3635"/>
                  </a:lnTo>
                  <a:cubicBezTo>
                    <a:pt x="235344" y="3697"/>
                    <a:pt x="235588" y="3987"/>
                    <a:pt x="235968" y="4978"/>
                  </a:cubicBezTo>
                  <a:cubicBezTo>
                    <a:pt x="235968" y="5033"/>
                    <a:pt x="235965" y="5093"/>
                    <a:pt x="235965" y="5152"/>
                  </a:cubicBezTo>
                  <a:cubicBezTo>
                    <a:pt x="235818" y="5047"/>
                    <a:pt x="235665" y="4950"/>
                    <a:pt x="235504" y="4866"/>
                  </a:cubicBezTo>
                  <a:lnTo>
                    <a:pt x="235504" y="4866"/>
                  </a:lnTo>
                  <a:cubicBezTo>
                    <a:pt x="235651" y="4992"/>
                    <a:pt x="235787" y="5128"/>
                    <a:pt x="235916" y="5271"/>
                  </a:cubicBezTo>
                  <a:cubicBezTo>
                    <a:pt x="235724" y="5117"/>
                    <a:pt x="235518" y="4981"/>
                    <a:pt x="235302" y="4866"/>
                  </a:cubicBezTo>
                  <a:lnTo>
                    <a:pt x="235302" y="4866"/>
                  </a:lnTo>
                  <a:cubicBezTo>
                    <a:pt x="235532" y="5068"/>
                    <a:pt x="235748" y="5288"/>
                    <a:pt x="235940" y="5529"/>
                  </a:cubicBezTo>
                  <a:cubicBezTo>
                    <a:pt x="235902" y="6338"/>
                    <a:pt x="235843" y="7381"/>
                    <a:pt x="235759" y="8375"/>
                  </a:cubicBezTo>
                  <a:cubicBezTo>
                    <a:pt x="235592" y="8574"/>
                    <a:pt x="235435" y="8787"/>
                    <a:pt x="235292" y="9006"/>
                  </a:cubicBezTo>
                  <a:cubicBezTo>
                    <a:pt x="235197" y="8832"/>
                    <a:pt x="235100" y="8678"/>
                    <a:pt x="235012" y="8546"/>
                  </a:cubicBezTo>
                  <a:cubicBezTo>
                    <a:pt x="234925" y="8068"/>
                    <a:pt x="234821" y="7611"/>
                    <a:pt x="234685" y="7245"/>
                  </a:cubicBezTo>
                  <a:cubicBezTo>
                    <a:pt x="234953" y="6868"/>
                    <a:pt x="235260" y="6523"/>
                    <a:pt x="235602" y="6216"/>
                  </a:cubicBezTo>
                  <a:lnTo>
                    <a:pt x="235602" y="6216"/>
                  </a:lnTo>
                  <a:cubicBezTo>
                    <a:pt x="235602" y="6216"/>
                    <a:pt x="235173" y="6425"/>
                    <a:pt x="234576" y="6976"/>
                  </a:cubicBezTo>
                  <a:lnTo>
                    <a:pt x="234563" y="6945"/>
                  </a:lnTo>
                  <a:cubicBezTo>
                    <a:pt x="235040" y="5540"/>
                    <a:pt x="235340" y="5170"/>
                    <a:pt x="235407" y="5103"/>
                  </a:cubicBezTo>
                  <a:lnTo>
                    <a:pt x="235407" y="5103"/>
                  </a:lnTo>
                  <a:cubicBezTo>
                    <a:pt x="235330" y="5180"/>
                    <a:pt x="234873" y="5651"/>
                    <a:pt x="234343" y="6596"/>
                  </a:cubicBezTo>
                  <a:lnTo>
                    <a:pt x="234301" y="6558"/>
                  </a:lnTo>
                  <a:cubicBezTo>
                    <a:pt x="234297" y="6411"/>
                    <a:pt x="234294" y="6331"/>
                    <a:pt x="234294" y="6331"/>
                  </a:cubicBezTo>
                  <a:cubicBezTo>
                    <a:pt x="234263" y="6376"/>
                    <a:pt x="234231" y="6425"/>
                    <a:pt x="234207" y="6477"/>
                  </a:cubicBezTo>
                  <a:cubicBezTo>
                    <a:pt x="234147" y="6442"/>
                    <a:pt x="234080" y="6424"/>
                    <a:pt x="234013" y="6424"/>
                  </a:cubicBezTo>
                  <a:cubicBezTo>
                    <a:pt x="233974" y="6424"/>
                    <a:pt x="233935" y="6430"/>
                    <a:pt x="233896" y="6443"/>
                  </a:cubicBezTo>
                  <a:cubicBezTo>
                    <a:pt x="233896" y="6443"/>
                    <a:pt x="233984" y="6512"/>
                    <a:pt x="234092" y="6777"/>
                  </a:cubicBezTo>
                  <a:cubicBezTo>
                    <a:pt x="234050" y="6938"/>
                    <a:pt x="234015" y="7098"/>
                    <a:pt x="233994" y="7262"/>
                  </a:cubicBezTo>
                  <a:cubicBezTo>
                    <a:pt x="233893" y="7472"/>
                    <a:pt x="233792" y="7695"/>
                    <a:pt x="233691" y="7935"/>
                  </a:cubicBezTo>
                  <a:cubicBezTo>
                    <a:pt x="233561" y="8099"/>
                    <a:pt x="233425" y="8277"/>
                    <a:pt x="233289" y="8476"/>
                  </a:cubicBezTo>
                  <a:cubicBezTo>
                    <a:pt x="233282" y="8232"/>
                    <a:pt x="233279" y="8082"/>
                    <a:pt x="233279" y="8082"/>
                  </a:cubicBezTo>
                  <a:cubicBezTo>
                    <a:pt x="233220" y="8166"/>
                    <a:pt x="233174" y="8256"/>
                    <a:pt x="233143" y="8354"/>
                  </a:cubicBezTo>
                  <a:lnTo>
                    <a:pt x="233056" y="8361"/>
                  </a:lnTo>
                  <a:cubicBezTo>
                    <a:pt x="233230" y="6701"/>
                    <a:pt x="233331" y="4904"/>
                    <a:pt x="233164" y="3638"/>
                  </a:cubicBezTo>
                  <a:cubicBezTo>
                    <a:pt x="233645" y="2533"/>
                    <a:pt x="233994" y="1919"/>
                    <a:pt x="233994" y="1919"/>
                  </a:cubicBezTo>
                  <a:lnTo>
                    <a:pt x="233994" y="1919"/>
                  </a:lnTo>
                  <a:cubicBezTo>
                    <a:pt x="233649" y="2257"/>
                    <a:pt x="233331" y="2630"/>
                    <a:pt x="233052" y="3024"/>
                  </a:cubicBezTo>
                  <a:cubicBezTo>
                    <a:pt x="232975" y="2731"/>
                    <a:pt x="232881" y="2494"/>
                    <a:pt x="232756" y="2313"/>
                  </a:cubicBezTo>
                  <a:cubicBezTo>
                    <a:pt x="232756" y="2313"/>
                    <a:pt x="232738" y="2798"/>
                    <a:pt x="232703" y="3540"/>
                  </a:cubicBezTo>
                  <a:cubicBezTo>
                    <a:pt x="232198" y="4336"/>
                    <a:pt x="231762" y="5239"/>
                    <a:pt x="231381" y="6177"/>
                  </a:cubicBezTo>
                  <a:cubicBezTo>
                    <a:pt x="231221" y="5637"/>
                    <a:pt x="231019" y="5215"/>
                    <a:pt x="230774" y="5044"/>
                  </a:cubicBezTo>
                  <a:cubicBezTo>
                    <a:pt x="230729" y="4887"/>
                    <a:pt x="230663" y="4740"/>
                    <a:pt x="230576" y="4604"/>
                  </a:cubicBezTo>
                  <a:cubicBezTo>
                    <a:pt x="230576" y="4604"/>
                    <a:pt x="230569" y="4737"/>
                    <a:pt x="230558" y="4964"/>
                  </a:cubicBezTo>
                  <a:cubicBezTo>
                    <a:pt x="230549" y="4963"/>
                    <a:pt x="230540" y="4963"/>
                    <a:pt x="230532" y="4963"/>
                  </a:cubicBezTo>
                  <a:cubicBezTo>
                    <a:pt x="230489" y="4963"/>
                    <a:pt x="230449" y="4969"/>
                    <a:pt x="230408" y="4981"/>
                  </a:cubicBezTo>
                  <a:cubicBezTo>
                    <a:pt x="230408" y="4981"/>
                    <a:pt x="230464" y="5030"/>
                    <a:pt x="230548" y="5197"/>
                  </a:cubicBezTo>
                  <a:cubicBezTo>
                    <a:pt x="230523" y="5815"/>
                    <a:pt x="230474" y="6854"/>
                    <a:pt x="230394" y="7935"/>
                  </a:cubicBezTo>
                  <a:cubicBezTo>
                    <a:pt x="230290" y="8085"/>
                    <a:pt x="230175" y="8267"/>
                    <a:pt x="230045" y="8480"/>
                  </a:cubicBezTo>
                  <a:lnTo>
                    <a:pt x="229972" y="8532"/>
                  </a:lnTo>
                  <a:cubicBezTo>
                    <a:pt x="229958" y="8239"/>
                    <a:pt x="229941" y="7963"/>
                    <a:pt x="229934" y="7726"/>
                  </a:cubicBezTo>
                  <a:cubicBezTo>
                    <a:pt x="229993" y="7601"/>
                    <a:pt x="230066" y="7482"/>
                    <a:pt x="230157" y="7377"/>
                  </a:cubicBezTo>
                  <a:lnTo>
                    <a:pt x="230157" y="7377"/>
                  </a:lnTo>
                  <a:cubicBezTo>
                    <a:pt x="230129" y="7402"/>
                    <a:pt x="230052" y="7485"/>
                    <a:pt x="229930" y="7632"/>
                  </a:cubicBezTo>
                  <a:cubicBezTo>
                    <a:pt x="229906" y="7133"/>
                    <a:pt x="229895" y="6805"/>
                    <a:pt x="229895" y="6805"/>
                  </a:cubicBezTo>
                  <a:cubicBezTo>
                    <a:pt x="229854" y="6865"/>
                    <a:pt x="229822" y="6927"/>
                    <a:pt x="229794" y="6994"/>
                  </a:cubicBezTo>
                  <a:cubicBezTo>
                    <a:pt x="229763" y="6125"/>
                    <a:pt x="229651" y="5407"/>
                    <a:pt x="229390" y="5033"/>
                  </a:cubicBezTo>
                  <a:cubicBezTo>
                    <a:pt x="229390" y="5033"/>
                    <a:pt x="229348" y="6202"/>
                    <a:pt x="229268" y="7597"/>
                  </a:cubicBezTo>
                  <a:cubicBezTo>
                    <a:pt x="229212" y="7451"/>
                    <a:pt x="229142" y="7311"/>
                    <a:pt x="229058" y="7179"/>
                  </a:cubicBezTo>
                  <a:cubicBezTo>
                    <a:pt x="229044" y="6429"/>
                    <a:pt x="228971" y="5780"/>
                    <a:pt x="228804" y="5344"/>
                  </a:cubicBezTo>
                  <a:cubicBezTo>
                    <a:pt x="229006" y="4925"/>
                    <a:pt x="229132" y="4699"/>
                    <a:pt x="229132" y="4699"/>
                  </a:cubicBezTo>
                  <a:lnTo>
                    <a:pt x="229132" y="4699"/>
                  </a:lnTo>
                  <a:cubicBezTo>
                    <a:pt x="228985" y="4842"/>
                    <a:pt x="228849" y="4995"/>
                    <a:pt x="228717" y="5152"/>
                  </a:cubicBezTo>
                  <a:cubicBezTo>
                    <a:pt x="228699" y="5110"/>
                    <a:pt x="228675" y="5072"/>
                    <a:pt x="228647" y="5033"/>
                  </a:cubicBezTo>
                  <a:cubicBezTo>
                    <a:pt x="228647" y="5033"/>
                    <a:pt x="228647" y="5110"/>
                    <a:pt x="228643" y="5239"/>
                  </a:cubicBezTo>
                  <a:cubicBezTo>
                    <a:pt x="228493" y="5424"/>
                    <a:pt x="228350" y="5609"/>
                    <a:pt x="228214" y="5811"/>
                  </a:cubicBezTo>
                  <a:cubicBezTo>
                    <a:pt x="228207" y="5759"/>
                    <a:pt x="228193" y="5707"/>
                    <a:pt x="228179" y="5654"/>
                  </a:cubicBezTo>
                  <a:cubicBezTo>
                    <a:pt x="228842" y="4263"/>
                    <a:pt x="229637" y="3059"/>
                    <a:pt x="230583" y="2232"/>
                  </a:cubicBezTo>
                  <a:lnTo>
                    <a:pt x="230583" y="2232"/>
                  </a:lnTo>
                  <a:cubicBezTo>
                    <a:pt x="230582" y="2233"/>
                    <a:pt x="229062" y="2969"/>
                    <a:pt x="227506" y="5274"/>
                  </a:cubicBezTo>
                  <a:cubicBezTo>
                    <a:pt x="227304" y="5005"/>
                    <a:pt x="227084" y="4754"/>
                    <a:pt x="226847" y="4521"/>
                  </a:cubicBezTo>
                  <a:lnTo>
                    <a:pt x="226847" y="4521"/>
                  </a:lnTo>
                  <a:cubicBezTo>
                    <a:pt x="226847" y="4521"/>
                    <a:pt x="227042" y="4873"/>
                    <a:pt x="227339" y="5518"/>
                  </a:cubicBezTo>
                  <a:cubicBezTo>
                    <a:pt x="227088" y="5912"/>
                    <a:pt x="226836" y="6341"/>
                    <a:pt x="226589" y="6823"/>
                  </a:cubicBezTo>
                  <a:cubicBezTo>
                    <a:pt x="226379" y="6498"/>
                    <a:pt x="226170" y="6212"/>
                    <a:pt x="225961" y="5951"/>
                  </a:cubicBezTo>
                  <a:cubicBezTo>
                    <a:pt x="226690" y="4015"/>
                    <a:pt x="227318" y="2902"/>
                    <a:pt x="227318" y="2902"/>
                  </a:cubicBezTo>
                  <a:lnTo>
                    <a:pt x="227318" y="2902"/>
                  </a:lnTo>
                  <a:cubicBezTo>
                    <a:pt x="226624" y="3575"/>
                    <a:pt x="226031" y="4454"/>
                    <a:pt x="225528" y="5435"/>
                  </a:cubicBezTo>
                  <a:cubicBezTo>
                    <a:pt x="224514" y="4312"/>
                    <a:pt x="223704" y="3914"/>
                    <a:pt x="223704" y="3914"/>
                  </a:cubicBezTo>
                  <a:lnTo>
                    <a:pt x="223704" y="3914"/>
                  </a:lnTo>
                  <a:cubicBezTo>
                    <a:pt x="224217" y="4364"/>
                    <a:pt x="224674" y="4929"/>
                    <a:pt x="225092" y="5584"/>
                  </a:cubicBezTo>
                  <a:cubicBezTo>
                    <a:pt x="224848" y="5721"/>
                    <a:pt x="224649" y="6111"/>
                    <a:pt x="224489" y="6627"/>
                  </a:cubicBezTo>
                  <a:lnTo>
                    <a:pt x="224304" y="6840"/>
                  </a:lnTo>
                  <a:cubicBezTo>
                    <a:pt x="224252" y="6226"/>
                    <a:pt x="224140" y="5724"/>
                    <a:pt x="223934" y="5435"/>
                  </a:cubicBezTo>
                  <a:cubicBezTo>
                    <a:pt x="223934" y="5435"/>
                    <a:pt x="223906" y="6338"/>
                    <a:pt x="223837" y="7492"/>
                  </a:cubicBezTo>
                  <a:lnTo>
                    <a:pt x="223687" y="7751"/>
                  </a:lnTo>
                  <a:cubicBezTo>
                    <a:pt x="223589" y="7615"/>
                    <a:pt x="223495" y="7489"/>
                    <a:pt x="223394" y="7367"/>
                  </a:cubicBezTo>
                  <a:cubicBezTo>
                    <a:pt x="223279" y="5940"/>
                    <a:pt x="223209" y="4475"/>
                    <a:pt x="223174" y="3656"/>
                  </a:cubicBezTo>
                  <a:cubicBezTo>
                    <a:pt x="223268" y="3471"/>
                    <a:pt x="223338" y="3411"/>
                    <a:pt x="223338" y="3411"/>
                  </a:cubicBezTo>
                  <a:cubicBezTo>
                    <a:pt x="223292" y="3400"/>
                    <a:pt x="223243" y="3393"/>
                    <a:pt x="223194" y="3393"/>
                  </a:cubicBezTo>
                  <a:cubicBezTo>
                    <a:pt x="223184" y="3393"/>
                    <a:pt x="223174" y="3393"/>
                    <a:pt x="223163" y="3394"/>
                  </a:cubicBezTo>
                  <a:cubicBezTo>
                    <a:pt x="223153" y="3143"/>
                    <a:pt x="223150" y="2993"/>
                    <a:pt x="223150" y="2993"/>
                  </a:cubicBezTo>
                  <a:cubicBezTo>
                    <a:pt x="223048" y="3143"/>
                    <a:pt x="222975" y="3310"/>
                    <a:pt x="222923" y="3481"/>
                  </a:cubicBezTo>
                  <a:cubicBezTo>
                    <a:pt x="222703" y="3638"/>
                    <a:pt x="222518" y="3970"/>
                    <a:pt x="222361" y="4413"/>
                  </a:cubicBezTo>
                  <a:cubicBezTo>
                    <a:pt x="222316" y="4280"/>
                    <a:pt x="222253" y="4158"/>
                    <a:pt x="222176" y="4046"/>
                  </a:cubicBezTo>
                  <a:cubicBezTo>
                    <a:pt x="222176" y="4046"/>
                    <a:pt x="222169" y="4388"/>
                    <a:pt x="222141" y="4929"/>
                  </a:cubicBezTo>
                  <a:cubicBezTo>
                    <a:pt x="221758" y="3949"/>
                    <a:pt x="221315" y="3000"/>
                    <a:pt x="220802" y="2145"/>
                  </a:cubicBezTo>
                  <a:cubicBezTo>
                    <a:pt x="220757" y="1141"/>
                    <a:pt x="220732" y="457"/>
                    <a:pt x="220732" y="457"/>
                  </a:cubicBezTo>
                  <a:cubicBezTo>
                    <a:pt x="220568" y="691"/>
                    <a:pt x="220446" y="1033"/>
                    <a:pt x="220359" y="1448"/>
                  </a:cubicBezTo>
                  <a:cubicBezTo>
                    <a:pt x="220014" y="931"/>
                    <a:pt x="219620" y="450"/>
                    <a:pt x="219177" y="18"/>
                  </a:cubicBezTo>
                  <a:lnTo>
                    <a:pt x="219177" y="18"/>
                  </a:lnTo>
                  <a:cubicBezTo>
                    <a:pt x="219177" y="18"/>
                    <a:pt x="219630" y="824"/>
                    <a:pt x="220237" y="2267"/>
                  </a:cubicBezTo>
                  <a:cubicBezTo>
                    <a:pt x="220129" y="3453"/>
                    <a:pt x="220192" y="4974"/>
                    <a:pt x="220328" y="6457"/>
                  </a:cubicBezTo>
                  <a:cubicBezTo>
                    <a:pt x="220282" y="6435"/>
                    <a:pt x="220232" y="6424"/>
                    <a:pt x="220182" y="6424"/>
                  </a:cubicBezTo>
                  <a:cubicBezTo>
                    <a:pt x="220143" y="6424"/>
                    <a:pt x="220104" y="6430"/>
                    <a:pt x="220066" y="6443"/>
                  </a:cubicBezTo>
                  <a:cubicBezTo>
                    <a:pt x="220066" y="6443"/>
                    <a:pt x="220237" y="6582"/>
                    <a:pt x="220401" y="7196"/>
                  </a:cubicBezTo>
                  <a:cubicBezTo>
                    <a:pt x="220418" y="7377"/>
                    <a:pt x="220443" y="7555"/>
                    <a:pt x="220460" y="7733"/>
                  </a:cubicBezTo>
                  <a:cubicBezTo>
                    <a:pt x="220216" y="7335"/>
                    <a:pt x="219947" y="6955"/>
                    <a:pt x="219651" y="6596"/>
                  </a:cubicBezTo>
                  <a:cubicBezTo>
                    <a:pt x="219578" y="6422"/>
                    <a:pt x="219505" y="6251"/>
                    <a:pt x="219431" y="6090"/>
                  </a:cubicBezTo>
                  <a:cubicBezTo>
                    <a:pt x="219822" y="5197"/>
                    <a:pt x="220101" y="4699"/>
                    <a:pt x="220101" y="4699"/>
                  </a:cubicBezTo>
                  <a:lnTo>
                    <a:pt x="220101" y="4699"/>
                  </a:lnTo>
                  <a:cubicBezTo>
                    <a:pt x="219787" y="5009"/>
                    <a:pt x="219501" y="5351"/>
                    <a:pt x="219246" y="5714"/>
                  </a:cubicBezTo>
                  <a:cubicBezTo>
                    <a:pt x="219180" y="5584"/>
                    <a:pt x="219117" y="5452"/>
                    <a:pt x="219051" y="5337"/>
                  </a:cubicBezTo>
                  <a:cubicBezTo>
                    <a:pt x="219013" y="5229"/>
                    <a:pt x="218957" y="5128"/>
                    <a:pt x="218894" y="5033"/>
                  </a:cubicBezTo>
                  <a:lnTo>
                    <a:pt x="218894" y="5061"/>
                  </a:lnTo>
                  <a:cubicBezTo>
                    <a:pt x="218336" y="4106"/>
                    <a:pt x="217872" y="3628"/>
                    <a:pt x="217792" y="3548"/>
                  </a:cubicBezTo>
                  <a:lnTo>
                    <a:pt x="217792" y="3548"/>
                  </a:lnTo>
                  <a:cubicBezTo>
                    <a:pt x="217865" y="3621"/>
                    <a:pt x="218204" y="4036"/>
                    <a:pt x="218737" y="5619"/>
                  </a:cubicBezTo>
                  <a:cubicBezTo>
                    <a:pt x="218078" y="5013"/>
                    <a:pt x="217607" y="4786"/>
                    <a:pt x="217607" y="4786"/>
                  </a:cubicBezTo>
                  <a:lnTo>
                    <a:pt x="217607" y="4786"/>
                  </a:lnTo>
                  <a:cubicBezTo>
                    <a:pt x="217994" y="5121"/>
                    <a:pt x="218353" y="5539"/>
                    <a:pt x="218685" y="6007"/>
                  </a:cubicBezTo>
                  <a:cubicBezTo>
                    <a:pt x="218566" y="6129"/>
                    <a:pt x="218183" y="6551"/>
                    <a:pt x="217733" y="7335"/>
                  </a:cubicBezTo>
                  <a:cubicBezTo>
                    <a:pt x="217726" y="7318"/>
                    <a:pt x="217715" y="7304"/>
                    <a:pt x="217705" y="7290"/>
                  </a:cubicBezTo>
                  <a:cubicBezTo>
                    <a:pt x="217677" y="6715"/>
                    <a:pt x="217663" y="6331"/>
                    <a:pt x="217663" y="6331"/>
                  </a:cubicBezTo>
                  <a:cubicBezTo>
                    <a:pt x="217558" y="6502"/>
                    <a:pt x="217481" y="6690"/>
                    <a:pt x="217436" y="6889"/>
                  </a:cubicBezTo>
                  <a:cubicBezTo>
                    <a:pt x="217220" y="6579"/>
                    <a:pt x="216976" y="6293"/>
                    <a:pt x="216704" y="6027"/>
                  </a:cubicBezTo>
                  <a:lnTo>
                    <a:pt x="216704" y="6027"/>
                  </a:lnTo>
                  <a:cubicBezTo>
                    <a:pt x="216704" y="6028"/>
                    <a:pt x="216976" y="6509"/>
                    <a:pt x="217349" y="7367"/>
                  </a:cubicBezTo>
                  <a:cubicBezTo>
                    <a:pt x="217345" y="7384"/>
                    <a:pt x="217345" y="7405"/>
                    <a:pt x="217342" y="7423"/>
                  </a:cubicBezTo>
                  <a:cubicBezTo>
                    <a:pt x="217249" y="7317"/>
                    <a:pt x="217147" y="7257"/>
                    <a:pt x="217035" y="7257"/>
                  </a:cubicBezTo>
                  <a:cubicBezTo>
                    <a:pt x="216998" y="7257"/>
                    <a:pt x="216961" y="7264"/>
                    <a:pt x="216923" y="7276"/>
                  </a:cubicBezTo>
                  <a:cubicBezTo>
                    <a:pt x="216923" y="7276"/>
                    <a:pt x="217115" y="7440"/>
                    <a:pt x="217290" y="8204"/>
                  </a:cubicBezTo>
                  <a:lnTo>
                    <a:pt x="217276" y="8232"/>
                  </a:lnTo>
                  <a:cubicBezTo>
                    <a:pt x="217171" y="8347"/>
                    <a:pt x="217063" y="8476"/>
                    <a:pt x="216948" y="8616"/>
                  </a:cubicBezTo>
                  <a:cubicBezTo>
                    <a:pt x="216927" y="7953"/>
                    <a:pt x="216840" y="7398"/>
                    <a:pt x="216658" y="7063"/>
                  </a:cubicBezTo>
                  <a:cubicBezTo>
                    <a:pt x="216700" y="6167"/>
                    <a:pt x="216697" y="5323"/>
                    <a:pt x="216609" y="4639"/>
                  </a:cubicBezTo>
                  <a:cubicBezTo>
                    <a:pt x="217066" y="3579"/>
                    <a:pt x="217394" y="2993"/>
                    <a:pt x="217394" y="2993"/>
                  </a:cubicBezTo>
                  <a:lnTo>
                    <a:pt x="217394" y="2993"/>
                  </a:lnTo>
                  <a:cubicBezTo>
                    <a:pt x="217066" y="3317"/>
                    <a:pt x="216766" y="3673"/>
                    <a:pt x="216501" y="4050"/>
                  </a:cubicBezTo>
                  <a:cubicBezTo>
                    <a:pt x="216432" y="3767"/>
                    <a:pt x="216337" y="3534"/>
                    <a:pt x="216222" y="3366"/>
                  </a:cubicBezTo>
                  <a:cubicBezTo>
                    <a:pt x="216222" y="3366"/>
                    <a:pt x="216205" y="3830"/>
                    <a:pt x="216170" y="4538"/>
                  </a:cubicBezTo>
                  <a:cubicBezTo>
                    <a:pt x="215713" y="5278"/>
                    <a:pt x="215322" y="6059"/>
                    <a:pt x="214994" y="6865"/>
                  </a:cubicBezTo>
                  <a:lnTo>
                    <a:pt x="214914" y="6931"/>
                  </a:lnTo>
                  <a:cubicBezTo>
                    <a:pt x="214733" y="6341"/>
                    <a:pt x="214499" y="5912"/>
                    <a:pt x="214203" y="5853"/>
                  </a:cubicBezTo>
                  <a:cubicBezTo>
                    <a:pt x="214161" y="5734"/>
                    <a:pt x="214105" y="5619"/>
                    <a:pt x="214032" y="5515"/>
                  </a:cubicBezTo>
                  <a:cubicBezTo>
                    <a:pt x="214032" y="5515"/>
                    <a:pt x="214028" y="5644"/>
                    <a:pt x="214018" y="5867"/>
                  </a:cubicBezTo>
                  <a:cubicBezTo>
                    <a:pt x="214011" y="6122"/>
                    <a:pt x="213993" y="6491"/>
                    <a:pt x="213972" y="6927"/>
                  </a:cubicBezTo>
                  <a:lnTo>
                    <a:pt x="213927" y="6882"/>
                  </a:lnTo>
                  <a:lnTo>
                    <a:pt x="213927" y="6882"/>
                  </a:lnTo>
                  <a:cubicBezTo>
                    <a:pt x="213945" y="6910"/>
                    <a:pt x="213958" y="6934"/>
                    <a:pt x="213972" y="6962"/>
                  </a:cubicBezTo>
                  <a:cubicBezTo>
                    <a:pt x="213955" y="7266"/>
                    <a:pt x="213938" y="7604"/>
                    <a:pt x="213913" y="7956"/>
                  </a:cubicBezTo>
                  <a:cubicBezTo>
                    <a:pt x="213805" y="8085"/>
                    <a:pt x="213693" y="8235"/>
                    <a:pt x="213578" y="8389"/>
                  </a:cubicBezTo>
                  <a:cubicBezTo>
                    <a:pt x="213519" y="8302"/>
                    <a:pt x="213453" y="8218"/>
                    <a:pt x="213386" y="8134"/>
                  </a:cubicBezTo>
                  <a:cubicBezTo>
                    <a:pt x="213372" y="7789"/>
                    <a:pt x="213365" y="7576"/>
                    <a:pt x="213365" y="7576"/>
                  </a:cubicBezTo>
                  <a:cubicBezTo>
                    <a:pt x="213296" y="7681"/>
                    <a:pt x="213243" y="7792"/>
                    <a:pt x="213209" y="7911"/>
                  </a:cubicBezTo>
                  <a:cubicBezTo>
                    <a:pt x="213104" y="7782"/>
                    <a:pt x="212996" y="7663"/>
                    <a:pt x="212895" y="7552"/>
                  </a:cubicBezTo>
                  <a:cubicBezTo>
                    <a:pt x="213100" y="7119"/>
                    <a:pt x="213229" y="6882"/>
                    <a:pt x="213229" y="6882"/>
                  </a:cubicBezTo>
                  <a:lnTo>
                    <a:pt x="213229" y="6882"/>
                  </a:lnTo>
                  <a:cubicBezTo>
                    <a:pt x="213062" y="7046"/>
                    <a:pt x="212905" y="7224"/>
                    <a:pt x="212759" y="7412"/>
                  </a:cubicBezTo>
                  <a:cubicBezTo>
                    <a:pt x="212668" y="7315"/>
                    <a:pt x="212577" y="7227"/>
                    <a:pt x="212490" y="7151"/>
                  </a:cubicBezTo>
                  <a:cubicBezTo>
                    <a:pt x="212664" y="4004"/>
                    <a:pt x="213268" y="3495"/>
                    <a:pt x="213268" y="3495"/>
                  </a:cubicBezTo>
                  <a:cubicBezTo>
                    <a:pt x="213219" y="3479"/>
                    <a:pt x="213171" y="3471"/>
                    <a:pt x="213125" y="3471"/>
                  </a:cubicBezTo>
                  <a:cubicBezTo>
                    <a:pt x="212466" y="3471"/>
                    <a:pt x="212054" y="5052"/>
                    <a:pt x="211813" y="6596"/>
                  </a:cubicBezTo>
                  <a:cubicBezTo>
                    <a:pt x="211698" y="6512"/>
                    <a:pt x="211576" y="6439"/>
                    <a:pt x="211451" y="6373"/>
                  </a:cubicBezTo>
                  <a:lnTo>
                    <a:pt x="211451" y="6373"/>
                  </a:lnTo>
                  <a:cubicBezTo>
                    <a:pt x="211569" y="6477"/>
                    <a:pt x="211681" y="6593"/>
                    <a:pt x="211796" y="6708"/>
                  </a:cubicBezTo>
                  <a:lnTo>
                    <a:pt x="211744" y="7070"/>
                  </a:lnTo>
                  <a:cubicBezTo>
                    <a:pt x="211527" y="6687"/>
                    <a:pt x="211276" y="6320"/>
                    <a:pt x="210997" y="5975"/>
                  </a:cubicBezTo>
                  <a:cubicBezTo>
                    <a:pt x="210962" y="5567"/>
                    <a:pt x="210931" y="5152"/>
                    <a:pt x="210903" y="4744"/>
                  </a:cubicBezTo>
                  <a:cubicBezTo>
                    <a:pt x="210913" y="4726"/>
                    <a:pt x="210920" y="4712"/>
                    <a:pt x="210927" y="4695"/>
                  </a:cubicBezTo>
                  <a:lnTo>
                    <a:pt x="210927" y="4695"/>
                  </a:lnTo>
                  <a:lnTo>
                    <a:pt x="210903" y="4726"/>
                  </a:lnTo>
                  <a:cubicBezTo>
                    <a:pt x="210749" y="2564"/>
                    <a:pt x="210683" y="558"/>
                    <a:pt x="210683" y="558"/>
                  </a:cubicBezTo>
                  <a:cubicBezTo>
                    <a:pt x="210108" y="1367"/>
                    <a:pt x="210059" y="3404"/>
                    <a:pt x="210205" y="5539"/>
                  </a:cubicBezTo>
                  <a:cubicBezTo>
                    <a:pt x="210139" y="5626"/>
                    <a:pt x="210073" y="5714"/>
                    <a:pt x="210013" y="5808"/>
                  </a:cubicBezTo>
                  <a:cubicBezTo>
                    <a:pt x="209947" y="5480"/>
                    <a:pt x="209850" y="5215"/>
                    <a:pt x="209724" y="5030"/>
                  </a:cubicBezTo>
                  <a:cubicBezTo>
                    <a:pt x="209724" y="5030"/>
                    <a:pt x="209703" y="5571"/>
                    <a:pt x="209668" y="6352"/>
                  </a:cubicBezTo>
                  <a:lnTo>
                    <a:pt x="209602" y="6457"/>
                  </a:lnTo>
                  <a:lnTo>
                    <a:pt x="209441" y="6272"/>
                  </a:lnTo>
                  <a:cubicBezTo>
                    <a:pt x="208657" y="4552"/>
                    <a:pt x="207862" y="3736"/>
                    <a:pt x="207757" y="3631"/>
                  </a:cubicBezTo>
                  <a:lnTo>
                    <a:pt x="207757" y="3631"/>
                  </a:lnTo>
                  <a:cubicBezTo>
                    <a:pt x="207827" y="3701"/>
                    <a:pt x="208137" y="4075"/>
                    <a:pt x="208625" y="5483"/>
                  </a:cubicBezTo>
                  <a:cubicBezTo>
                    <a:pt x="208496" y="5372"/>
                    <a:pt x="208378" y="5278"/>
                    <a:pt x="208269" y="5201"/>
                  </a:cubicBezTo>
                  <a:cubicBezTo>
                    <a:pt x="208262" y="5093"/>
                    <a:pt x="208262" y="5030"/>
                    <a:pt x="208262" y="5030"/>
                  </a:cubicBezTo>
                  <a:cubicBezTo>
                    <a:pt x="208238" y="5065"/>
                    <a:pt x="208214" y="5103"/>
                    <a:pt x="208193" y="5145"/>
                  </a:cubicBezTo>
                  <a:cubicBezTo>
                    <a:pt x="208050" y="5040"/>
                    <a:pt x="207900" y="4943"/>
                    <a:pt x="207739" y="4859"/>
                  </a:cubicBezTo>
                  <a:lnTo>
                    <a:pt x="207739" y="4859"/>
                  </a:lnTo>
                  <a:cubicBezTo>
                    <a:pt x="207879" y="4981"/>
                    <a:pt x="208011" y="5114"/>
                    <a:pt x="208140" y="5253"/>
                  </a:cubicBezTo>
                  <a:cubicBezTo>
                    <a:pt x="208064" y="5431"/>
                    <a:pt x="208011" y="5616"/>
                    <a:pt x="207976" y="5808"/>
                  </a:cubicBezTo>
                  <a:cubicBezTo>
                    <a:pt x="207708" y="5407"/>
                    <a:pt x="207401" y="5033"/>
                    <a:pt x="207059" y="4695"/>
                  </a:cubicBezTo>
                  <a:lnTo>
                    <a:pt x="207059" y="4695"/>
                  </a:lnTo>
                  <a:cubicBezTo>
                    <a:pt x="207059" y="4695"/>
                    <a:pt x="207415" y="5327"/>
                    <a:pt x="207886" y="6453"/>
                  </a:cubicBezTo>
                  <a:cubicBezTo>
                    <a:pt x="207861" y="6701"/>
                    <a:pt x="207851" y="6969"/>
                    <a:pt x="207851" y="7255"/>
                  </a:cubicBezTo>
                  <a:cubicBezTo>
                    <a:pt x="207845" y="7255"/>
                    <a:pt x="207839" y="7254"/>
                    <a:pt x="207833" y="7254"/>
                  </a:cubicBezTo>
                  <a:cubicBezTo>
                    <a:pt x="207804" y="7254"/>
                    <a:pt x="207776" y="7261"/>
                    <a:pt x="207750" y="7273"/>
                  </a:cubicBezTo>
                  <a:cubicBezTo>
                    <a:pt x="207788" y="7311"/>
                    <a:pt x="207819" y="7353"/>
                    <a:pt x="207844" y="7402"/>
                  </a:cubicBezTo>
                  <a:cubicBezTo>
                    <a:pt x="207519" y="7820"/>
                    <a:pt x="207233" y="8267"/>
                    <a:pt x="206989" y="8738"/>
                  </a:cubicBezTo>
                  <a:cubicBezTo>
                    <a:pt x="206825" y="8431"/>
                    <a:pt x="206640" y="8134"/>
                    <a:pt x="206438" y="7855"/>
                  </a:cubicBezTo>
                  <a:cubicBezTo>
                    <a:pt x="206661" y="7552"/>
                    <a:pt x="206916" y="7273"/>
                    <a:pt x="207195" y="7022"/>
                  </a:cubicBezTo>
                  <a:lnTo>
                    <a:pt x="207195" y="7022"/>
                  </a:lnTo>
                  <a:cubicBezTo>
                    <a:pt x="207195" y="7022"/>
                    <a:pt x="206895" y="7172"/>
                    <a:pt x="206442" y="7552"/>
                  </a:cubicBezTo>
                  <a:cubicBezTo>
                    <a:pt x="206860" y="6355"/>
                    <a:pt x="207125" y="6038"/>
                    <a:pt x="207181" y="5975"/>
                  </a:cubicBezTo>
                  <a:lnTo>
                    <a:pt x="207181" y="5975"/>
                  </a:lnTo>
                  <a:cubicBezTo>
                    <a:pt x="207108" y="6052"/>
                    <a:pt x="206654" y="6516"/>
                    <a:pt x="206128" y="7472"/>
                  </a:cubicBezTo>
                  <a:lnTo>
                    <a:pt x="206039" y="7372"/>
                  </a:lnTo>
                  <a:lnTo>
                    <a:pt x="206039" y="7372"/>
                  </a:lnTo>
                  <a:cubicBezTo>
                    <a:pt x="206069" y="7407"/>
                    <a:pt x="206097" y="7444"/>
                    <a:pt x="206117" y="7485"/>
                  </a:cubicBezTo>
                  <a:cubicBezTo>
                    <a:pt x="206006" y="7695"/>
                    <a:pt x="205887" y="7935"/>
                    <a:pt x="205765" y="8190"/>
                  </a:cubicBezTo>
                  <a:cubicBezTo>
                    <a:pt x="205601" y="7918"/>
                    <a:pt x="205420" y="7653"/>
                    <a:pt x="205224" y="7402"/>
                  </a:cubicBezTo>
                  <a:cubicBezTo>
                    <a:pt x="205252" y="7356"/>
                    <a:pt x="205280" y="7311"/>
                    <a:pt x="205315" y="7273"/>
                  </a:cubicBezTo>
                  <a:cubicBezTo>
                    <a:pt x="205282" y="7261"/>
                    <a:pt x="205247" y="7254"/>
                    <a:pt x="205213" y="7254"/>
                  </a:cubicBezTo>
                  <a:cubicBezTo>
                    <a:pt x="205197" y="7254"/>
                    <a:pt x="205181" y="7255"/>
                    <a:pt x="205165" y="7259"/>
                  </a:cubicBezTo>
                  <a:cubicBezTo>
                    <a:pt x="205155" y="7067"/>
                    <a:pt x="205151" y="6952"/>
                    <a:pt x="205151" y="6952"/>
                  </a:cubicBezTo>
                  <a:lnTo>
                    <a:pt x="205137" y="6980"/>
                  </a:lnTo>
                  <a:cubicBezTo>
                    <a:pt x="205175" y="6115"/>
                    <a:pt x="205169" y="5295"/>
                    <a:pt x="205081" y="4632"/>
                  </a:cubicBezTo>
                  <a:cubicBezTo>
                    <a:pt x="205538" y="3576"/>
                    <a:pt x="205870" y="2990"/>
                    <a:pt x="205870" y="2989"/>
                  </a:cubicBezTo>
                  <a:lnTo>
                    <a:pt x="205870" y="2989"/>
                  </a:lnTo>
                  <a:cubicBezTo>
                    <a:pt x="205768" y="3087"/>
                    <a:pt x="205674" y="3192"/>
                    <a:pt x="205577" y="3296"/>
                  </a:cubicBezTo>
                  <a:cubicBezTo>
                    <a:pt x="205678" y="3094"/>
                    <a:pt x="205741" y="2989"/>
                    <a:pt x="205741" y="2989"/>
                  </a:cubicBezTo>
                  <a:lnTo>
                    <a:pt x="205741" y="2989"/>
                  </a:lnTo>
                  <a:cubicBezTo>
                    <a:pt x="205448" y="3275"/>
                    <a:pt x="205182" y="3586"/>
                    <a:pt x="204942" y="3914"/>
                  </a:cubicBezTo>
                  <a:cubicBezTo>
                    <a:pt x="204889" y="3718"/>
                    <a:pt x="204806" y="3530"/>
                    <a:pt x="204694" y="3359"/>
                  </a:cubicBezTo>
                  <a:cubicBezTo>
                    <a:pt x="204694" y="3359"/>
                    <a:pt x="204680" y="3736"/>
                    <a:pt x="204652" y="4325"/>
                  </a:cubicBezTo>
                  <a:cubicBezTo>
                    <a:pt x="204213" y="4981"/>
                    <a:pt x="203829" y="5724"/>
                    <a:pt x="203491" y="6509"/>
                  </a:cubicBezTo>
                  <a:cubicBezTo>
                    <a:pt x="203463" y="6457"/>
                    <a:pt x="203431" y="6404"/>
                    <a:pt x="203404" y="6352"/>
                  </a:cubicBezTo>
                  <a:cubicBezTo>
                    <a:pt x="203362" y="5571"/>
                    <a:pt x="203344" y="5030"/>
                    <a:pt x="203344" y="5030"/>
                  </a:cubicBezTo>
                  <a:cubicBezTo>
                    <a:pt x="203215" y="5215"/>
                    <a:pt x="203118" y="5480"/>
                    <a:pt x="203055" y="5808"/>
                  </a:cubicBezTo>
                  <a:cubicBezTo>
                    <a:pt x="202786" y="5407"/>
                    <a:pt x="202479" y="5033"/>
                    <a:pt x="202137" y="4695"/>
                  </a:cubicBezTo>
                  <a:lnTo>
                    <a:pt x="202137" y="4695"/>
                  </a:lnTo>
                  <a:cubicBezTo>
                    <a:pt x="202137" y="4695"/>
                    <a:pt x="202375" y="5103"/>
                    <a:pt x="202709" y="5853"/>
                  </a:cubicBezTo>
                  <a:lnTo>
                    <a:pt x="202678" y="5853"/>
                  </a:lnTo>
                  <a:cubicBezTo>
                    <a:pt x="202636" y="5734"/>
                    <a:pt x="202580" y="5619"/>
                    <a:pt x="202507" y="5515"/>
                  </a:cubicBezTo>
                  <a:cubicBezTo>
                    <a:pt x="202507" y="5515"/>
                    <a:pt x="202504" y="5644"/>
                    <a:pt x="202497" y="5867"/>
                  </a:cubicBezTo>
                  <a:cubicBezTo>
                    <a:pt x="202486" y="6027"/>
                    <a:pt x="202479" y="6237"/>
                    <a:pt x="202469" y="6481"/>
                  </a:cubicBezTo>
                  <a:cubicBezTo>
                    <a:pt x="202347" y="6408"/>
                    <a:pt x="202277" y="6373"/>
                    <a:pt x="202277" y="6373"/>
                  </a:cubicBezTo>
                  <a:lnTo>
                    <a:pt x="202277" y="6373"/>
                  </a:lnTo>
                  <a:cubicBezTo>
                    <a:pt x="202343" y="6429"/>
                    <a:pt x="202402" y="6491"/>
                    <a:pt x="202465" y="6551"/>
                  </a:cubicBezTo>
                  <a:cubicBezTo>
                    <a:pt x="202430" y="7259"/>
                    <a:pt x="202378" y="8232"/>
                    <a:pt x="202305" y="9181"/>
                  </a:cubicBezTo>
                  <a:cubicBezTo>
                    <a:pt x="202155" y="8881"/>
                    <a:pt x="202012" y="8616"/>
                    <a:pt x="201876" y="8392"/>
                  </a:cubicBezTo>
                  <a:cubicBezTo>
                    <a:pt x="201851" y="7901"/>
                    <a:pt x="201841" y="7576"/>
                    <a:pt x="201841" y="7576"/>
                  </a:cubicBezTo>
                  <a:cubicBezTo>
                    <a:pt x="201750" y="7716"/>
                    <a:pt x="201680" y="7869"/>
                    <a:pt x="201646" y="8033"/>
                  </a:cubicBezTo>
                  <a:cubicBezTo>
                    <a:pt x="201491" y="7800"/>
                    <a:pt x="201316" y="7583"/>
                    <a:pt x="201121" y="7380"/>
                  </a:cubicBezTo>
                  <a:lnTo>
                    <a:pt x="201121" y="7380"/>
                  </a:lnTo>
                  <a:cubicBezTo>
                    <a:pt x="201177" y="7440"/>
                    <a:pt x="201343" y="7653"/>
                    <a:pt x="201593" y="8277"/>
                  </a:cubicBezTo>
                  <a:cubicBezTo>
                    <a:pt x="201565" y="8420"/>
                    <a:pt x="201544" y="8563"/>
                    <a:pt x="201530" y="8706"/>
                  </a:cubicBezTo>
                  <a:lnTo>
                    <a:pt x="201373" y="8584"/>
                  </a:lnTo>
                  <a:cubicBezTo>
                    <a:pt x="201251" y="8201"/>
                    <a:pt x="201108" y="7901"/>
                    <a:pt x="200937" y="7754"/>
                  </a:cubicBezTo>
                  <a:cubicBezTo>
                    <a:pt x="201060" y="4074"/>
                    <a:pt x="201747" y="3495"/>
                    <a:pt x="201747" y="3495"/>
                  </a:cubicBezTo>
                  <a:cubicBezTo>
                    <a:pt x="201700" y="3480"/>
                    <a:pt x="201652" y="3473"/>
                    <a:pt x="201604" y="3473"/>
                  </a:cubicBezTo>
                  <a:cubicBezTo>
                    <a:pt x="201574" y="3473"/>
                    <a:pt x="201544" y="3476"/>
                    <a:pt x="201513" y="3481"/>
                  </a:cubicBezTo>
                  <a:cubicBezTo>
                    <a:pt x="201488" y="3477"/>
                    <a:pt x="201463" y="3475"/>
                    <a:pt x="201439" y="3475"/>
                  </a:cubicBezTo>
                  <a:cubicBezTo>
                    <a:pt x="200740" y="3475"/>
                    <a:pt x="200319" y="5230"/>
                    <a:pt x="200083" y="6854"/>
                  </a:cubicBezTo>
                  <a:cubicBezTo>
                    <a:pt x="199902" y="6547"/>
                    <a:pt x="199699" y="6254"/>
                    <a:pt x="199472" y="5975"/>
                  </a:cubicBezTo>
                  <a:cubicBezTo>
                    <a:pt x="199253" y="3411"/>
                    <a:pt x="199155" y="558"/>
                    <a:pt x="199155" y="558"/>
                  </a:cubicBezTo>
                  <a:cubicBezTo>
                    <a:pt x="199096" y="645"/>
                    <a:pt x="199047" y="740"/>
                    <a:pt x="199002" y="837"/>
                  </a:cubicBezTo>
                  <a:cubicBezTo>
                    <a:pt x="198995" y="656"/>
                    <a:pt x="198995" y="558"/>
                    <a:pt x="198995" y="558"/>
                  </a:cubicBezTo>
                  <a:cubicBezTo>
                    <a:pt x="198276" y="1577"/>
                    <a:pt x="198381" y="4528"/>
                    <a:pt x="198653" y="7186"/>
                  </a:cubicBezTo>
                  <a:lnTo>
                    <a:pt x="198653" y="7192"/>
                  </a:lnTo>
                  <a:cubicBezTo>
                    <a:pt x="198430" y="6872"/>
                    <a:pt x="198182" y="6565"/>
                    <a:pt x="197917" y="6272"/>
                  </a:cubicBezTo>
                  <a:cubicBezTo>
                    <a:pt x="197673" y="5727"/>
                    <a:pt x="197387" y="5201"/>
                    <a:pt x="197062" y="4699"/>
                  </a:cubicBezTo>
                  <a:cubicBezTo>
                    <a:pt x="196996" y="4430"/>
                    <a:pt x="196909" y="4203"/>
                    <a:pt x="196794" y="4039"/>
                  </a:cubicBezTo>
                  <a:cubicBezTo>
                    <a:pt x="196794" y="4039"/>
                    <a:pt x="196794" y="4133"/>
                    <a:pt x="196783" y="4294"/>
                  </a:cubicBezTo>
                  <a:cubicBezTo>
                    <a:pt x="196625" y="4065"/>
                    <a:pt x="196448" y="3853"/>
                    <a:pt x="196257" y="3654"/>
                  </a:cubicBezTo>
                  <a:lnTo>
                    <a:pt x="196257" y="3654"/>
                  </a:lnTo>
                  <a:cubicBezTo>
                    <a:pt x="196317" y="3722"/>
                    <a:pt x="196449" y="3908"/>
                    <a:pt x="196647" y="4332"/>
                  </a:cubicBezTo>
                  <a:cubicBezTo>
                    <a:pt x="196484" y="4095"/>
                    <a:pt x="196298" y="3871"/>
                    <a:pt x="196099" y="3660"/>
                  </a:cubicBezTo>
                  <a:lnTo>
                    <a:pt x="196099" y="3660"/>
                  </a:lnTo>
                  <a:cubicBezTo>
                    <a:pt x="196189" y="3763"/>
                    <a:pt x="196417" y="4092"/>
                    <a:pt x="196759" y="4974"/>
                  </a:cubicBezTo>
                  <a:lnTo>
                    <a:pt x="196745" y="5197"/>
                  </a:lnTo>
                  <a:cubicBezTo>
                    <a:pt x="196577" y="5072"/>
                    <a:pt x="196403" y="4960"/>
                    <a:pt x="196222" y="4859"/>
                  </a:cubicBezTo>
                  <a:lnTo>
                    <a:pt x="196222" y="4859"/>
                  </a:lnTo>
                  <a:lnTo>
                    <a:pt x="196448" y="5079"/>
                  </a:lnTo>
                  <a:cubicBezTo>
                    <a:pt x="196333" y="4998"/>
                    <a:pt x="196215" y="4925"/>
                    <a:pt x="196089" y="4859"/>
                  </a:cubicBezTo>
                  <a:lnTo>
                    <a:pt x="196089" y="4859"/>
                  </a:lnTo>
                  <a:cubicBezTo>
                    <a:pt x="196319" y="5065"/>
                    <a:pt x="196536" y="5285"/>
                    <a:pt x="196731" y="5522"/>
                  </a:cubicBezTo>
                  <a:cubicBezTo>
                    <a:pt x="196689" y="6334"/>
                    <a:pt x="196626" y="7377"/>
                    <a:pt x="196543" y="8371"/>
                  </a:cubicBezTo>
                  <a:cubicBezTo>
                    <a:pt x="196379" y="8570"/>
                    <a:pt x="196222" y="8783"/>
                    <a:pt x="196079" y="9003"/>
                  </a:cubicBezTo>
                  <a:cubicBezTo>
                    <a:pt x="195981" y="8828"/>
                    <a:pt x="195890" y="8675"/>
                    <a:pt x="195803" y="8539"/>
                  </a:cubicBezTo>
                  <a:cubicBezTo>
                    <a:pt x="195716" y="8064"/>
                    <a:pt x="195608" y="7608"/>
                    <a:pt x="195472" y="7241"/>
                  </a:cubicBezTo>
                  <a:cubicBezTo>
                    <a:pt x="195737" y="6865"/>
                    <a:pt x="196044" y="6519"/>
                    <a:pt x="196386" y="6212"/>
                  </a:cubicBezTo>
                  <a:lnTo>
                    <a:pt x="196386" y="6212"/>
                  </a:lnTo>
                  <a:cubicBezTo>
                    <a:pt x="196385" y="6212"/>
                    <a:pt x="195963" y="6422"/>
                    <a:pt x="195364" y="6969"/>
                  </a:cubicBezTo>
                  <a:lnTo>
                    <a:pt x="195350" y="6941"/>
                  </a:lnTo>
                  <a:cubicBezTo>
                    <a:pt x="195824" y="5536"/>
                    <a:pt x="196131" y="5166"/>
                    <a:pt x="196194" y="5100"/>
                  </a:cubicBezTo>
                  <a:lnTo>
                    <a:pt x="196194" y="5100"/>
                  </a:lnTo>
                  <a:cubicBezTo>
                    <a:pt x="196117" y="5173"/>
                    <a:pt x="195664" y="5644"/>
                    <a:pt x="195126" y="6593"/>
                  </a:cubicBezTo>
                  <a:lnTo>
                    <a:pt x="195088" y="6551"/>
                  </a:lnTo>
                  <a:cubicBezTo>
                    <a:pt x="195084" y="6408"/>
                    <a:pt x="195078" y="6324"/>
                    <a:pt x="195078" y="6324"/>
                  </a:cubicBezTo>
                  <a:cubicBezTo>
                    <a:pt x="195046" y="6373"/>
                    <a:pt x="195018" y="6422"/>
                    <a:pt x="194990" y="6474"/>
                  </a:cubicBezTo>
                  <a:cubicBezTo>
                    <a:pt x="194934" y="6437"/>
                    <a:pt x="194870" y="6419"/>
                    <a:pt x="194805" y="6419"/>
                  </a:cubicBezTo>
                  <a:cubicBezTo>
                    <a:pt x="194765" y="6419"/>
                    <a:pt x="194725" y="6426"/>
                    <a:pt x="194687" y="6439"/>
                  </a:cubicBezTo>
                  <a:cubicBezTo>
                    <a:pt x="194687" y="6439"/>
                    <a:pt x="194771" y="6509"/>
                    <a:pt x="194879" y="6774"/>
                  </a:cubicBezTo>
                  <a:cubicBezTo>
                    <a:pt x="194837" y="6934"/>
                    <a:pt x="194802" y="7095"/>
                    <a:pt x="194778" y="7259"/>
                  </a:cubicBezTo>
                  <a:cubicBezTo>
                    <a:pt x="194676" y="7468"/>
                    <a:pt x="194579" y="7691"/>
                    <a:pt x="194481" y="7928"/>
                  </a:cubicBezTo>
                  <a:cubicBezTo>
                    <a:pt x="194345" y="8096"/>
                    <a:pt x="194216" y="8274"/>
                    <a:pt x="194080" y="8469"/>
                  </a:cubicBezTo>
                  <a:cubicBezTo>
                    <a:pt x="194066" y="8225"/>
                    <a:pt x="194062" y="8078"/>
                    <a:pt x="194062" y="8078"/>
                  </a:cubicBezTo>
                  <a:cubicBezTo>
                    <a:pt x="194007" y="8162"/>
                    <a:pt x="193961" y="8253"/>
                    <a:pt x="193926" y="8347"/>
                  </a:cubicBezTo>
                  <a:lnTo>
                    <a:pt x="193839" y="8357"/>
                  </a:lnTo>
                  <a:cubicBezTo>
                    <a:pt x="194014" y="6697"/>
                    <a:pt x="194118" y="4901"/>
                    <a:pt x="193951" y="3635"/>
                  </a:cubicBezTo>
                  <a:cubicBezTo>
                    <a:pt x="194432" y="2529"/>
                    <a:pt x="194777" y="1912"/>
                    <a:pt x="194778" y="1912"/>
                  </a:cubicBezTo>
                  <a:lnTo>
                    <a:pt x="194778" y="1912"/>
                  </a:lnTo>
                  <a:cubicBezTo>
                    <a:pt x="194432" y="2253"/>
                    <a:pt x="194118" y="2623"/>
                    <a:pt x="193836" y="3021"/>
                  </a:cubicBezTo>
                  <a:cubicBezTo>
                    <a:pt x="193763" y="2728"/>
                    <a:pt x="193665" y="2487"/>
                    <a:pt x="193539" y="2309"/>
                  </a:cubicBezTo>
                  <a:cubicBezTo>
                    <a:pt x="193539" y="2309"/>
                    <a:pt x="193525" y="2794"/>
                    <a:pt x="193490" y="3534"/>
                  </a:cubicBezTo>
                  <a:cubicBezTo>
                    <a:pt x="192981" y="4332"/>
                    <a:pt x="192545" y="5236"/>
                    <a:pt x="192172" y="6174"/>
                  </a:cubicBezTo>
                  <a:cubicBezTo>
                    <a:pt x="192008" y="5633"/>
                    <a:pt x="191809" y="5208"/>
                    <a:pt x="191565" y="5040"/>
                  </a:cubicBezTo>
                  <a:cubicBezTo>
                    <a:pt x="191516" y="4883"/>
                    <a:pt x="191446" y="4733"/>
                    <a:pt x="191359" y="4597"/>
                  </a:cubicBezTo>
                  <a:cubicBezTo>
                    <a:pt x="191359" y="4597"/>
                    <a:pt x="191356" y="4733"/>
                    <a:pt x="191345" y="4960"/>
                  </a:cubicBezTo>
                  <a:cubicBezTo>
                    <a:pt x="191334" y="4959"/>
                    <a:pt x="191323" y="4959"/>
                    <a:pt x="191312" y="4959"/>
                  </a:cubicBezTo>
                  <a:cubicBezTo>
                    <a:pt x="191273" y="4959"/>
                    <a:pt x="191233" y="4964"/>
                    <a:pt x="191195" y="4978"/>
                  </a:cubicBezTo>
                  <a:cubicBezTo>
                    <a:pt x="191195" y="4978"/>
                    <a:pt x="191251" y="5026"/>
                    <a:pt x="191338" y="5190"/>
                  </a:cubicBezTo>
                  <a:cubicBezTo>
                    <a:pt x="191310" y="5811"/>
                    <a:pt x="191258" y="6847"/>
                    <a:pt x="191185" y="7928"/>
                  </a:cubicBezTo>
                  <a:cubicBezTo>
                    <a:pt x="191077" y="8078"/>
                    <a:pt x="190958" y="8260"/>
                    <a:pt x="190833" y="8476"/>
                  </a:cubicBezTo>
                  <a:lnTo>
                    <a:pt x="190763" y="8528"/>
                  </a:lnTo>
                  <a:cubicBezTo>
                    <a:pt x="190745" y="8235"/>
                    <a:pt x="190731" y="7960"/>
                    <a:pt x="190717" y="7719"/>
                  </a:cubicBezTo>
                  <a:cubicBezTo>
                    <a:pt x="190840" y="7489"/>
                    <a:pt x="190916" y="7402"/>
                    <a:pt x="190944" y="7370"/>
                  </a:cubicBezTo>
                  <a:lnTo>
                    <a:pt x="190944" y="7370"/>
                  </a:lnTo>
                  <a:cubicBezTo>
                    <a:pt x="190864" y="7451"/>
                    <a:pt x="190787" y="7538"/>
                    <a:pt x="190714" y="7628"/>
                  </a:cubicBezTo>
                  <a:cubicBezTo>
                    <a:pt x="190693" y="7126"/>
                    <a:pt x="190679" y="6802"/>
                    <a:pt x="190679" y="6802"/>
                  </a:cubicBezTo>
                  <a:cubicBezTo>
                    <a:pt x="190641" y="6861"/>
                    <a:pt x="190609" y="6924"/>
                    <a:pt x="190578" y="6987"/>
                  </a:cubicBezTo>
                  <a:cubicBezTo>
                    <a:pt x="190553" y="6122"/>
                    <a:pt x="190435" y="5400"/>
                    <a:pt x="190173" y="5030"/>
                  </a:cubicBezTo>
                  <a:cubicBezTo>
                    <a:pt x="190173" y="5030"/>
                    <a:pt x="190138" y="6198"/>
                    <a:pt x="190051" y="7594"/>
                  </a:cubicBezTo>
                  <a:cubicBezTo>
                    <a:pt x="189999" y="7447"/>
                    <a:pt x="189929" y="7308"/>
                    <a:pt x="189842" y="7175"/>
                  </a:cubicBezTo>
                  <a:cubicBezTo>
                    <a:pt x="189828" y="6425"/>
                    <a:pt x="189758" y="5776"/>
                    <a:pt x="189591" y="5340"/>
                  </a:cubicBezTo>
                  <a:cubicBezTo>
                    <a:pt x="189793" y="4922"/>
                    <a:pt x="189915" y="4695"/>
                    <a:pt x="189915" y="4695"/>
                  </a:cubicBezTo>
                  <a:lnTo>
                    <a:pt x="189915" y="4695"/>
                  </a:lnTo>
                  <a:cubicBezTo>
                    <a:pt x="189776" y="4835"/>
                    <a:pt x="189636" y="4988"/>
                    <a:pt x="189504" y="5148"/>
                  </a:cubicBezTo>
                  <a:lnTo>
                    <a:pt x="189437" y="5030"/>
                  </a:lnTo>
                  <a:cubicBezTo>
                    <a:pt x="189437" y="5030"/>
                    <a:pt x="189434" y="5103"/>
                    <a:pt x="189427" y="5236"/>
                  </a:cubicBezTo>
                  <a:cubicBezTo>
                    <a:pt x="189280" y="5417"/>
                    <a:pt x="189141" y="5605"/>
                    <a:pt x="189005" y="5808"/>
                  </a:cubicBezTo>
                  <a:lnTo>
                    <a:pt x="188966" y="5651"/>
                  </a:lnTo>
                  <a:cubicBezTo>
                    <a:pt x="189629" y="4259"/>
                    <a:pt x="190421" y="3056"/>
                    <a:pt x="191370" y="2225"/>
                  </a:cubicBezTo>
                  <a:lnTo>
                    <a:pt x="191370" y="2225"/>
                  </a:lnTo>
                  <a:cubicBezTo>
                    <a:pt x="191369" y="2226"/>
                    <a:pt x="189852" y="2965"/>
                    <a:pt x="188290" y="5271"/>
                  </a:cubicBezTo>
                  <a:cubicBezTo>
                    <a:pt x="188091" y="5002"/>
                    <a:pt x="187871" y="4751"/>
                    <a:pt x="187630" y="4517"/>
                  </a:cubicBezTo>
                  <a:lnTo>
                    <a:pt x="187630" y="4517"/>
                  </a:lnTo>
                  <a:cubicBezTo>
                    <a:pt x="187631" y="4517"/>
                    <a:pt x="187833" y="4870"/>
                    <a:pt x="188129" y="5515"/>
                  </a:cubicBezTo>
                  <a:cubicBezTo>
                    <a:pt x="187857" y="5937"/>
                    <a:pt x="187606" y="6369"/>
                    <a:pt x="187379" y="6819"/>
                  </a:cubicBezTo>
                  <a:cubicBezTo>
                    <a:pt x="187167" y="6495"/>
                    <a:pt x="186957" y="6209"/>
                    <a:pt x="186751" y="5947"/>
                  </a:cubicBezTo>
                  <a:cubicBezTo>
                    <a:pt x="187473" y="4012"/>
                    <a:pt x="188101" y="2899"/>
                    <a:pt x="188101" y="2899"/>
                  </a:cubicBezTo>
                  <a:lnTo>
                    <a:pt x="188101" y="2899"/>
                  </a:lnTo>
                  <a:cubicBezTo>
                    <a:pt x="187411" y="3568"/>
                    <a:pt x="186821" y="4451"/>
                    <a:pt x="186315" y="5431"/>
                  </a:cubicBezTo>
                  <a:cubicBezTo>
                    <a:pt x="185304" y="4308"/>
                    <a:pt x="184488" y="3910"/>
                    <a:pt x="184488" y="3910"/>
                  </a:cubicBezTo>
                  <a:lnTo>
                    <a:pt x="184488" y="3910"/>
                  </a:lnTo>
                  <a:cubicBezTo>
                    <a:pt x="185004" y="4360"/>
                    <a:pt x="185464" y="4925"/>
                    <a:pt x="185879" y="5581"/>
                  </a:cubicBezTo>
                  <a:cubicBezTo>
                    <a:pt x="185635" y="5714"/>
                    <a:pt x="185433" y="6108"/>
                    <a:pt x="185273" y="6627"/>
                  </a:cubicBezTo>
                  <a:cubicBezTo>
                    <a:pt x="185231" y="6673"/>
                    <a:pt x="185168" y="6743"/>
                    <a:pt x="185095" y="6837"/>
                  </a:cubicBezTo>
                  <a:cubicBezTo>
                    <a:pt x="185042" y="6219"/>
                    <a:pt x="184927" y="5721"/>
                    <a:pt x="184725" y="5431"/>
                  </a:cubicBezTo>
                  <a:cubicBezTo>
                    <a:pt x="184725" y="5431"/>
                    <a:pt x="184694" y="6334"/>
                    <a:pt x="184627" y="7489"/>
                  </a:cubicBezTo>
                  <a:cubicBezTo>
                    <a:pt x="184575" y="7573"/>
                    <a:pt x="184523" y="7656"/>
                    <a:pt x="184470" y="7747"/>
                  </a:cubicBezTo>
                  <a:cubicBezTo>
                    <a:pt x="184376" y="7611"/>
                    <a:pt x="184278" y="7485"/>
                    <a:pt x="184184" y="7363"/>
                  </a:cubicBezTo>
                  <a:cubicBezTo>
                    <a:pt x="184066" y="5937"/>
                    <a:pt x="183996" y="4472"/>
                    <a:pt x="183961" y="3652"/>
                  </a:cubicBezTo>
                  <a:cubicBezTo>
                    <a:pt x="184055" y="3464"/>
                    <a:pt x="184121" y="3408"/>
                    <a:pt x="184121" y="3408"/>
                  </a:cubicBezTo>
                  <a:cubicBezTo>
                    <a:pt x="184078" y="3394"/>
                    <a:pt x="184033" y="3389"/>
                    <a:pt x="183987" y="3389"/>
                  </a:cubicBezTo>
                  <a:cubicBezTo>
                    <a:pt x="183974" y="3389"/>
                    <a:pt x="183960" y="3390"/>
                    <a:pt x="183947" y="3391"/>
                  </a:cubicBezTo>
                  <a:cubicBezTo>
                    <a:pt x="183940" y="3139"/>
                    <a:pt x="183933" y="2989"/>
                    <a:pt x="183933" y="2989"/>
                  </a:cubicBezTo>
                  <a:cubicBezTo>
                    <a:pt x="183835" y="3139"/>
                    <a:pt x="183759" y="3303"/>
                    <a:pt x="183706" y="3478"/>
                  </a:cubicBezTo>
                  <a:cubicBezTo>
                    <a:pt x="183490" y="3635"/>
                    <a:pt x="183302" y="3966"/>
                    <a:pt x="183145" y="4406"/>
                  </a:cubicBezTo>
                  <a:cubicBezTo>
                    <a:pt x="183103" y="4276"/>
                    <a:pt x="183040" y="4154"/>
                    <a:pt x="182963" y="4039"/>
                  </a:cubicBezTo>
                  <a:cubicBezTo>
                    <a:pt x="182963" y="4039"/>
                    <a:pt x="182953" y="4385"/>
                    <a:pt x="182929" y="4925"/>
                  </a:cubicBezTo>
                  <a:cubicBezTo>
                    <a:pt x="182545" y="3945"/>
                    <a:pt x="182102" y="2993"/>
                    <a:pt x="181589" y="2138"/>
                  </a:cubicBezTo>
                  <a:cubicBezTo>
                    <a:pt x="181540" y="1137"/>
                    <a:pt x="181519" y="454"/>
                    <a:pt x="181519" y="454"/>
                  </a:cubicBezTo>
                  <a:cubicBezTo>
                    <a:pt x="181352" y="687"/>
                    <a:pt x="181230" y="1029"/>
                    <a:pt x="181143" y="1441"/>
                  </a:cubicBezTo>
                  <a:cubicBezTo>
                    <a:pt x="180801" y="924"/>
                    <a:pt x="180403" y="447"/>
                    <a:pt x="179964" y="11"/>
                  </a:cubicBezTo>
                  <a:lnTo>
                    <a:pt x="179964" y="11"/>
                  </a:lnTo>
                  <a:cubicBezTo>
                    <a:pt x="179964" y="11"/>
                    <a:pt x="180417" y="820"/>
                    <a:pt x="181028" y="2260"/>
                  </a:cubicBezTo>
                  <a:cubicBezTo>
                    <a:pt x="180912" y="3446"/>
                    <a:pt x="180979" y="4971"/>
                    <a:pt x="181115" y="6453"/>
                  </a:cubicBezTo>
                  <a:cubicBezTo>
                    <a:pt x="181069" y="6431"/>
                    <a:pt x="181019" y="6421"/>
                    <a:pt x="180970" y="6421"/>
                  </a:cubicBezTo>
                  <a:cubicBezTo>
                    <a:pt x="180931" y="6421"/>
                    <a:pt x="180893" y="6427"/>
                    <a:pt x="180857" y="6439"/>
                  </a:cubicBezTo>
                  <a:cubicBezTo>
                    <a:pt x="180857" y="6439"/>
                    <a:pt x="181021" y="6579"/>
                    <a:pt x="181188" y="7192"/>
                  </a:cubicBezTo>
                  <a:cubicBezTo>
                    <a:pt x="181209" y="7370"/>
                    <a:pt x="181226" y="7552"/>
                    <a:pt x="181247" y="7730"/>
                  </a:cubicBezTo>
                  <a:cubicBezTo>
                    <a:pt x="181003" y="7332"/>
                    <a:pt x="180735" y="6952"/>
                    <a:pt x="180438" y="6593"/>
                  </a:cubicBezTo>
                  <a:cubicBezTo>
                    <a:pt x="180365" y="6418"/>
                    <a:pt x="180288" y="6247"/>
                    <a:pt x="180215" y="6087"/>
                  </a:cubicBezTo>
                  <a:cubicBezTo>
                    <a:pt x="180609" y="5190"/>
                    <a:pt x="180888" y="4695"/>
                    <a:pt x="180888" y="4695"/>
                  </a:cubicBezTo>
                  <a:lnTo>
                    <a:pt x="180888" y="4695"/>
                  </a:lnTo>
                  <a:cubicBezTo>
                    <a:pt x="180571" y="5005"/>
                    <a:pt x="180288" y="5344"/>
                    <a:pt x="180037" y="5710"/>
                  </a:cubicBezTo>
                  <a:cubicBezTo>
                    <a:pt x="179967" y="5581"/>
                    <a:pt x="179901" y="5448"/>
                    <a:pt x="179835" y="5330"/>
                  </a:cubicBezTo>
                  <a:cubicBezTo>
                    <a:pt x="179796" y="5225"/>
                    <a:pt x="179747" y="5124"/>
                    <a:pt x="179685" y="5030"/>
                  </a:cubicBezTo>
                  <a:cubicBezTo>
                    <a:pt x="179681" y="5037"/>
                    <a:pt x="179678" y="5047"/>
                    <a:pt x="179678" y="5058"/>
                  </a:cubicBezTo>
                  <a:cubicBezTo>
                    <a:pt x="179120" y="4102"/>
                    <a:pt x="178659" y="3621"/>
                    <a:pt x="178575" y="3544"/>
                  </a:cubicBezTo>
                  <a:lnTo>
                    <a:pt x="178575" y="3544"/>
                  </a:lnTo>
                  <a:cubicBezTo>
                    <a:pt x="178649" y="3617"/>
                    <a:pt x="178991" y="4032"/>
                    <a:pt x="179521" y="5616"/>
                  </a:cubicBezTo>
                  <a:cubicBezTo>
                    <a:pt x="178865" y="5009"/>
                    <a:pt x="178394" y="4782"/>
                    <a:pt x="178394" y="4782"/>
                  </a:cubicBezTo>
                  <a:lnTo>
                    <a:pt x="178394" y="4782"/>
                  </a:lnTo>
                  <a:cubicBezTo>
                    <a:pt x="178781" y="5117"/>
                    <a:pt x="179137" y="5536"/>
                    <a:pt x="179468" y="6003"/>
                  </a:cubicBezTo>
                  <a:cubicBezTo>
                    <a:pt x="179353" y="6125"/>
                    <a:pt x="178970" y="6547"/>
                    <a:pt x="178520" y="7332"/>
                  </a:cubicBezTo>
                  <a:lnTo>
                    <a:pt x="178492" y="7283"/>
                  </a:lnTo>
                  <a:cubicBezTo>
                    <a:pt x="178464" y="6708"/>
                    <a:pt x="178453" y="6324"/>
                    <a:pt x="178453" y="6324"/>
                  </a:cubicBezTo>
                  <a:cubicBezTo>
                    <a:pt x="178352" y="6463"/>
                    <a:pt x="178279" y="6655"/>
                    <a:pt x="178223" y="6882"/>
                  </a:cubicBezTo>
                  <a:cubicBezTo>
                    <a:pt x="178003" y="6575"/>
                    <a:pt x="177763" y="6289"/>
                    <a:pt x="177494" y="6024"/>
                  </a:cubicBezTo>
                  <a:lnTo>
                    <a:pt x="177494" y="6024"/>
                  </a:lnTo>
                  <a:cubicBezTo>
                    <a:pt x="177494" y="6024"/>
                    <a:pt x="177766" y="6505"/>
                    <a:pt x="178136" y="7363"/>
                  </a:cubicBezTo>
                  <a:cubicBezTo>
                    <a:pt x="178132" y="7381"/>
                    <a:pt x="178132" y="7402"/>
                    <a:pt x="178125" y="7419"/>
                  </a:cubicBezTo>
                  <a:cubicBezTo>
                    <a:pt x="178033" y="7314"/>
                    <a:pt x="177931" y="7254"/>
                    <a:pt x="177818" y="7254"/>
                  </a:cubicBezTo>
                  <a:cubicBezTo>
                    <a:pt x="177782" y="7254"/>
                    <a:pt x="177745" y="7260"/>
                    <a:pt x="177707" y="7273"/>
                  </a:cubicBezTo>
                  <a:cubicBezTo>
                    <a:pt x="177707" y="7273"/>
                    <a:pt x="177899" y="7437"/>
                    <a:pt x="178073" y="8201"/>
                  </a:cubicBezTo>
                  <a:lnTo>
                    <a:pt x="178063" y="8225"/>
                  </a:lnTo>
                  <a:cubicBezTo>
                    <a:pt x="177958" y="8344"/>
                    <a:pt x="177846" y="8469"/>
                    <a:pt x="177738" y="8609"/>
                  </a:cubicBezTo>
                  <a:cubicBezTo>
                    <a:pt x="177714" y="7946"/>
                    <a:pt x="177627" y="7395"/>
                    <a:pt x="177445" y="7056"/>
                  </a:cubicBezTo>
                  <a:cubicBezTo>
                    <a:pt x="177487" y="6164"/>
                    <a:pt x="177480" y="5319"/>
                    <a:pt x="177393" y="4632"/>
                  </a:cubicBezTo>
                  <a:cubicBezTo>
                    <a:pt x="177853" y="3576"/>
                    <a:pt x="178185" y="2990"/>
                    <a:pt x="178185" y="2989"/>
                  </a:cubicBezTo>
                  <a:lnTo>
                    <a:pt x="178185" y="2989"/>
                  </a:lnTo>
                  <a:cubicBezTo>
                    <a:pt x="177853" y="3314"/>
                    <a:pt x="177553" y="3666"/>
                    <a:pt x="177285" y="4046"/>
                  </a:cubicBezTo>
                  <a:cubicBezTo>
                    <a:pt x="177215" y="3760"/>
                    <a:pt x="177124" y="3530"/>
                    <a:pt x="177006" y="3359"/>
                  </a:cubicBezTo>
                  <a:cubicBezTo>
                    <a:pt x="177006" y="3359"/>
                    <a:pt x="176988" y="3827"/>
                    <a:pt x="176957" y="4535"/>
                  </a:cubicBezTo>
                  <a:cubicBezTo>
                    <a:pt x="176500" y="5274"/>
                    <a:pt x="176106" y="6052"/>
                    <a:pt x="175785" y="6861"/>
                  </a:cubicBezTo>
                  <a:lnTo>
                    <a:pt x="175701" y="6927"/>
                  </a:lnTo>
                  <a:cubicBezTo>
                    <a:pt x="175520" y="6338"/>
                    <a:pt x="175283" y="5905"/>
                    <a:pt x="174993" y="5850"/>
                  </a:cubicBezTo>
                  <a:cubicBezTo>
                    <a:pt x="174951" y="5731"/>
                    <a:pt x="174892" y="5616"/>
                    <a:pt x="174822" y="5511"/>
                  </a:cubicBezTo>
                  <a:cubicBezTo>
                    <a:pt x="174822" y="5511"/>
                    <a:pt x="174819" y="5640"/>
                    <a:pt x="174808" y="5864"/>
                  </a:cubicBezTo>
                  <a:cubicBezTo>
                    <a:pt x="174794" y="6115"/>
                    <a:pt x="174784" y="6488"/>
                    <a:pt x="174756" y="6927"/>
                  </a:cubicBezTo>
                  <a:cubicBezTo>
                    <a:pt x="174746" y="6910"/>
                    <a:pt x="174732" y="6893"/>
                    <a:pt x="174714" y="6879"/>
                  </a:cubicBezTo>
                  <a:lnTo>
                    <a:pt x="174714" y="6879"/>
                  </a:lnTo>
                  <a:cubicBezTo>
                    <a:pt x="174728" y="6903"/>
                    <a:pt x="174746" y="6931"/>
                    <a:pt x="174756" y="6959"/>
                  </a:cubicBezTo>
                  <a:cubicBezTo>
                    <a:pt x="174739" y="7262"/>
                    <a:pt x="174721" y="7597"/>
                    <a:pt x="174700" y="7953"/>
                  </a:cubicBezTo>
                  <a:cubicBezTo>
                    <a:pt x="174592" y="8082"/>
                    <a:pt x="174477" y="8232"/>
                    <a:pt x="174365" y="8382"/>
                  </a:cubicBezTo>
                  <a:cubicBezTo>
                    <a:pt x="174303" y="8295"/>
                    <a:pt x="174236" y="8214"/>
                    <a:pt x="174177" y="8131"/>
                  </a:cubicBezTo>
                  <a:cubicBezTo>
                    <a:pt x="174160" y="7785"/>
                    <a:pt x="174156" y="7573"/>
                    <a:pt x="174156" y="7573"/>
                  </a:cubicBezTo>
                  <a:cubicBezTo>
                    <a:pt x="174083" y="7674"/>
                    <a:pt x="174030" y="7789"/>
                    <a:pt x="173992" y="7908"/>
                  </a:cubicBezTo>
                  <a:cubicBezTo>
                    <a:pt x="173887" y="7778"/>
                    <a:pt x="173783" y="7660"/>
                    <a:pt x="173678" y="7545"/>
                  </a:cubicBezTo>
                  <a:cubicBezTo>
                    <a:pt x="173884" y="7116"/>
                    <a:pt x="174020" y="6879"/>
                    <a:pt x="174020" y="6879"/>
                  </a:cubicBezTo>
                  <a:lnTo>
                    <a:pt x="174020" y="6879"/>
                  </a:lnTo>
                  <a:cubicBezTo>
                    <a:pt x="173849" y="7042"/>
                    <a:pt x="173692" y="7220"/>
                    <a:pt x="173546" y="7405"/>
                  </a:cubicBezTo>
                  <a:cubicBezTo>
                    <a:pt x="173451" y="7311"/>
                    <a:pt x="173361" y="7224"/>
                    <a:pt x="173277" y="7144"/>
                  </a:cubicBezTo>
                  <a:cubicBezTo>
                    <a:pt x="173448" y="4001"/>
                    <a:pt x="174058" y="3492"/>
                    <a:pt x="174058" y="3492"/>
                  </a:cubicBezTo>
                  <a:cubicBezTo>
                    <a:pt x="174009" y="3475"/>
                    <a:pt x="173961" y="3467"/>
                    <a:pt x="173914" y="3467"/>
                  </a:cubicBezTo>
                  <a:cubicBezTo>
                    <a:pt x="173250" y="3467"/>
                    <a:pt x="172841" y="5048"/>
                    <a:pt x="172597" y="6593"/>
                  </a:cubicBezTo>
                  <a:cubicBezTo>
                    <a:pt x="172482" y="6509"/>
                    <a:pt x="172363" y="6436"/>
                    <a:pt x="172238" y="6369"/>
                  </a:cubicBezTo>
                  <a:lnTo>
                    <a:pt x="172238" y="6369"/>
                  </a:lnTo>
                  <a:cubicBezTo>
                    <a:pt x="172353" y="6474"/>
                    <a:pt x="172471" y="6586"/>
                    <a:pt x="172586" y="6704"/>
                  </a:cubicBezTo>
                  <a:cubicBezTo>
                    <a:pt x="172562" y="6826"/>
                    <a:pt x="172545" y="6945"/>
                    <a:pt x="172534" y="7067"/>
                  </a:cubicBezTo>
                  <a:cubicBezTo>
                    <a:pt x="172311" y="6683"/>
                    <a:pt x="172063" y="6317"/>
                    <a:pt x="171784" y="5972"/>
                  </a:cubicBezTo>
                  <a:cubicBezTo>
                    <a:pt x="171749" y="5564"/>
                    <a:pt x="171718" y="5148"/>
                    <a:pt x="171686" y="4737"/>
                  </a:cubicBezTo>
                  <a:cubicBezTo>
                    <a:pt x="171697" y="4723"/>
                    <a:pt x="171707" y="4705"/>
                    <a:pt x="171714" y="4692"/>
                  </a:cubicBezTo>
                  <a:lnTo>
                    <a:pt x="171714" y="4692"/>
                  </a:lnTo>
                  <a:lnTo>
                    <a:pt x="171686" y="4719"/>
                  </a:lnTo>
                  <a:cubicBezTo>
                    <a:pt x="171533" y="2557"/>
                    <a:pt x="171470" y="551"/>
                    <a:pt x="171470" y="551"/>
                  </a:cubicBezTo>
                  <a:cubicBezTo>
                    <a:pt x="170895" y="1364"/>
                    <a:pt x="170846" y="3401"/>
                    <a:pt x="170989" y="5536"/>
                  </a:cubicBezTo>
                  <a:lnTo>
                    <a:pt x="170797" y="5801"/>
                  </a:lnTo>
                  <a:cubicBezTo>
                    <a:pt x="170731" y="5476"/>
                    <a:pt x="170640" y="5208"/>
                    <a:pt x="170511" y="5026"/>
                  </a:cubicBezTo>
                  <a:cubicBezTo>
                    <a:pt x="170511" y="5026"/>
                    <a:pt x="170494" y="5567"/>
                    <a:pt x="170452" y="6348"/>
                  </a:cubicBezTo>
                  <a:lnTo>
                    <a:pt x="170389" y="6453"/>
                  </a:lnTo>
                  <a:lnTo>
                    <a:pt x="170225" y="6268"/>
                  </a:lnTo>
                  <a:cubicBezTo>
                    <a:pt x="169440" y="4545"/>
                    <a:pt x="168652" y="3732"/>
                    <a:pt x="168544" y="3628"/>
                  </a:cubicBezTo>
                  <a:lnTo>
                    <a:pt x="168544" y="3628"/>
                  </a:lnTo>
                  <a:cubicBezTo>
                    <a:pt x="168614" y="3697"/>
                    <a:pt x="168924" y="4071"/>
                    <a:pt x="169416" y="5480"/>
                  </a:cubicBezTo>
                  <a:cubicBezTo>
                    <a:pt x="169283" y="5365"/>
                    <a:pt x="169161" y="5274"/>
                    <a:pt x="169056" y="5197"/>
                  </a:cubicBezTo>
                  <a:cubicBezTo>
                    <a:pt x="169053" y="5086"/>
                    <a:pt x="169050" y="5026"/>
                    <a:pt x="169050" y="5026"/>
                  </a:cubicBezTo>
                  <a:lnTo>
                    <a:pt x="168980" y="5138"/>
                  </a:lnTo>
                  <a:cubicBezTo>
                    <a:pt x="168837" y="5033"/>
                    <a:pt x="168683" y="4939"/>
                    <a:pt x="168526" y="4855"/>
                  </a:cubicBezTo>
                  <a:lnTo>
                    <a:pt x="168526" y="4855"/>
                  </a:lnTo>
                  <a:cubicBezTo>
                    <a:pt x="168666" y="4978"/>
                    <a:pt x="168802" y="5110"/>
                    <a:pt x="168927" y="5250"/>
                  </a:cubicBezTo>
                  <a:cubicBezTo>
                    <a:pt x="168854" y="5428"/>
                    <a:pt x="168798" y="5612"/>
                    <a:pt x="168760" y="5801"/>
                  </a:cubicBezTo>
                  <a:cubicBezTo>
                    <a:pt x="168495" y="5403"/>
                    <a:pt x="168188" y="5030"/>
                    <a:pt x="167846" y="4692"/>
                  </a:cubicBezTo>
                  <a:lnTo>
                    <a:pt x="167846" y="4692"/>
                  </a:lnTo>
                  <a:cubicBezTo>
                    <a:pt x="167846" y="4692"/>
                    <a:pt x="168198" y="5323"/>
                    <a:pt x="168669" y="6446"/>
                  </a:cubicBezTo>
                  <a:cubicBezTo>
                    <a:pt x="168648" y="6697"/>
                    <a:pt x="168638" y="6966"/>
                    <a:pt x="168634" y="7248"/>
                  </a:cubicBezTo>
                  <a:cubicBezTo>
                    <a:pt x="168600" y="7248"/>
                    <a:pt x="168568" y="7255"/>
                    <a:pt x="168533" y="7266"/>
                  </a:cubicBezTo>
                  <a:cubicBezTo>
                    <a:pt x="168572" y="7304"/>
                    <a:pt x="168607" y="7349"/>
                    <a:pt x="168631" y="7398"/>
                  </a:cubicBezTo>
                  <a:cubicBezTo>
                    <a:pt x="168307" y="7813"/>
                    <a:pt x="168021" y="8260"/>
                    <a:pt x="167780" y="8731"/>
                  </a:cubicBezTo>
                  <a:cubicBezTo>
                    <a:pt x="167616" y="8427"/>
                    <a:pt x="167428" y="8131"/>
                    <a:pt x="167222" y="7852"/>
                  </a:cubicBezTo>
                  <a:cubicBezTo>
                    <a:pt x="167448" y="7548"/>
                    <a:pt x="167703" y="7269"/>
                    <a:pt x="167986" y="7018"/>
                  </a:cubicBezTo>
                  <a:lnTo>
                    <a:pt x="167986" y="7018"/>
                  </a:lnTo>
                  <a:cubicBezTo>
                    <a:pt x="167986" y="7018"/>
                    <a:pt x="167679" y="7168"/>
                    <a:pt x="167232" y="7545"/>
                  </a:cubicBezTo>
                  <a:cubicBezTo>
                    <a:pt x="167644" y="6348"/>
                    <a:pt x="167912" y="6034"/>
                    <a:pt x="167968" y="5972"/>
                  </a:cubicBezTo>
                  <a:lnTo>
                    <a:pt x="167968" y="5972"/>
                  </a:lnTo>
                  <a:cubicBezTo>
                    <a:pt x="167898" y="6045"/>
                    <a:pt x="167442" y="6512"/>
                    <a:pt x="166911" y="7468"/>
                  </a:cubicBezTo>
                  <a:cubicBezTo>
                    <a:pt x="166879" y="7427"/>
                    <a:pt x="166850" y="7399"/>
                    <a:pt x="166832" y="7380"/>
                  </a:cubicBezTo>
                  <a:lnTo>
                    <a:pt x="166832" y="7380"/>
                  </a:lnTo>
                  <a:cubicBezTo>
                    <a:pt x="166860" y="7411"/>
                    <a:pt x="166886" y="7445"/>
                    <a:pt x="166908" y="7482"/>
                  </a:cubicBezTo>
                  <a:cubicBezTo>
                    <a:pt x="166789" y="7691"/>
                    <a:pt x="166674" y="7928"/>
                    <a:pt x="166556" y="8187"/>
                  </a:cubicBezTo>
                  <a:cubicBezTo>
                    <a:pt x="166388" y="7915"/>
                    <a:pt x="166207" y="7649"/>
                    <a:pt x="166011" y="7398"/>
                  </a:cubicBezTo>
                  <a:cubicBezTo>
                    <a:pt x="166036" y="7349"/>
                    <a:pt x="166067" y="7304"/>
                    <a:pt x="166106" y="7266"/>
                  </a:cubicBezTo>
                  <a:cubicBezTo>
                    <a:pt x="166075" y="7255"/>
                    <a:pt x="166042" y="7249"/>
                    <a:pt x="166008" y="7249"/>
                  </a:cubicBezTo>
                  <a:cubicBezTo>
                    <a:pt x="165988" y="7249"/>
                    <a:pt x="165968" y="7251"/>
                    <a:pt x="165949" y="7255"/>
                  </a:cubicBezTo>
                  <a:cubicBezTo>
                    <a:pt x="165942" y="7063"/>
                    <a:pt x="165942" y="6948"/>
                    <a:pt x="165942" y="6948"/>
                  </a:cubicBezTo>
                  <a:cubicBezTo>
                    <a:pt x="165935" y="6955"/>
                    <a:pt x="165928" y="6966"/>
                    <a:pt x="165924" y="6976"/>
                  </a:cubicBezTo>
                  <a:cubicBezTo>
                    <a:pt x="165963" y="6111"/>
                    <a:pt x="165952" y="5291"/>
                    <a:pt x="165872" y="4629"/>
                  </a:cubicBezTo>
                  <a:cubicBezTo>
                    <a:pt x="166325" y="3569"/>
                    <a:pt x="166657" y="2986"/>
                    <a:pt x="166657" y="2986"/>
                  </a:cubicBezTo>
                  <a:lnTo>
                    <a:pt x="166657" y="2986"/>
                  </a:lnTo>
                  <a:cubicBezTo>
                    <a:pt x="166556" y="3080"/>
                    <a:pt x="166458" y="3181"/>
                    <a:pt x="166364" y="3286"/>
                  </a:cubicBezTo>
                  <a:lnTo>
                    <a:pt x="166524" y="2986"/>
                  </a:lnTo>
                  <a:lnTo>
                    <a:pt x="166524" y="2986"/>
                  </a:lnTo>
                  <a:cubicBezTo>
                    <a:pt x="166235" y="3272"/>
                    <a:pt x="165966" y="3582"/>
                    <a:pt x="165725" y="3914"/>
                  </a:cubicBezTo>
                  <a:cubicBezTo>
                    <a:pt x="165677" y="3715"/>
                    <a:pt x="165593" y="3527"/>
                    <a:pt x="165481" y="3356"/>
                  </a:cubicBezTo>
                  <a:cubicBezTo>
                    <a:pt x="165481" y="3356"/>
                    <a:pt x="165471" y="3732"/>
                    <a:pt x="165443" y="4318"/>
                  </a:cubicBezTo>
                  <a:cubicBezTo>
                    <a:pt x="164989" y="5009"/>
                    <a:pt x="164599" y="5741"/>
                    <a:pt x="164278" y="6505"/>
                  </a:cubicBezTo>
                  <a:lnTo>
                    <a:pt x="164187" y="6348"/>
                  </a:lnTo>
                  <a:cubicBezTo>
                    <a:pt x="164149" y="5567"/>
                    <a:pt x="164131" y="5026"/>
                    <a:pt x="164131" y="5026"/>
                  </a:cubicBezTo>
                  <a:cubicBezTo>
                    <a:pt x="163999" y="5208"/>
                    <a:pt x="163908" y="5476"/>
                    <a:pt x="163842" y="5801"/>
                  </a:cubicBezTo>
                  <a:cubicBezTo>
                    <a:pt x="163577" y="5403"/>
                    <a:pt x="163270" y="5030"/>
                    <a:pt x="162928" y="4692"/>
                  </a:cubicBezTo>
                  <a:lnTo>
                    <a:pt x="162928" y="4692"/>
                  </a:lnTo>
                  <a:cubicBezTo>
                    <a:pt x="162928" y="4692"/>
                    <a:pt x="163158" y="5100"/>
                    <a:pt x="163493" y="5850"/>
                  </a:cubicBezTo>
                  <a:lnTo>
                    <a:pt x="163465" y="5850"/>
                  </a:lnTo>
                  <a:cubicBezTo>
                    <a:pt x="163423" y="5731"/>
                    <a:pt x="163364" y="5616"/>
                    <a:pt x="163294" y="5511"/>
                  </a:cubicBezTo>
                  <a:cubicBezTo>
                    <a:pt x="163294" y="5511"/>
                    <a:pt x="163291" y="5640"/>
                    <a:pt x="163280" y="5864"/>
                  </a:cubicBezTo>
                  <a:cubicBezTo>
                    <a:pt x="163277" y="6024"/>
                    <a:pt x="163266" y="6233"/>
                    <a:pt x="163256" y="6477"/>
                  </a:cubicBezTo>
                  <a:cubicBezTo>
                    <a:pt x="163134" y="6404"/>
                    <a:pt x="163064" y="6369"/>
                    <a:pt x="163064" y="6369"/>
                  </a:cubicBezTo>
                  <a:lnTo>
                    <a:pt x="163064" y="6369"/>
                  </a:lnTo>
                  <a:cubicBezTo>
                    <a:pt x="163127" y="6425"/>
                    <a:pt x="163190" y="6488"/>
                    <a:pt x="163249" y="6547"/>
                  </a:cubicBezTo>
                  <a:cubicBezTo>
                    <a:pt x="163221" y="7255"/>
                    <a:pt x="163162" y="8225"/>
                    <a:pt x="163088" y="9177"/>
                  </a:cubicBezTo>
                  <a:cubicBezTo>
                    <a:pt x="162942" y="8877"/>
                    <a:pt x="162795" y="8609"/>
                    <a:pt x="162663" y="8389"/>
                  </a:cubicBezTo>
                  <a:cubicBezTo>
                    <a:pt x="162638" y="7894"/>
                    <a:pt x="162628" y="7573"/>
                    <a:pt x="162628" y="7573"/>
                  </a:cubicBezTo>
                  <a:cubicBezTo>
                    <a:pt x="162537" y="7712"/>
                    <a:pt x="162471" y="7869"/>
                    <a:pt x="162429" y="8030"/>
                  </a:cubicBezTo>
                  <a:cubicBezTo>
                    <a:pt x="162275" y="7801"/>
                    <a:pt x="162105" y="7582"/>
                    <a:pt x="161914" y="7379"/>
                  </a:cubicBezTo>
                  <a:lnTo>
                    <a:pt x="161914" y="7379"/>
                  </a:lnTo>
                  <a:cubicBezTo>
                    <a:pt x="161972" y="7444"/>
                    <a:pt x="162131" y="7659"/>
                    <a:pt x="162377" y="8274"/>
                  </a:cubicBezTo>
                  <a:cubicBezTo>
                    <a:pt x="162352" y="8417"/>
                    <a:pt x="162331" y="8556"/>
                    <a:pt x="162321" y="8703"/>
                  </a:cubicBezTo>
                  <a:lnTo>
                    <a:pt x="162161" y="8581"/>
                  </a:lnTo>
                  <a:cubicBezTo>
                    <a:pt x="162042" y="8197"/>
                    <a:pt x="161899" y="7894"/>
                    <a:pt x="161725" y="7751"/>
                  </a:cubicBezTo>
                  <a:cubicBezTo>
                    <a:pt x="161847" y="4071"/>
                    <a:pt x="162530" y="3492"/>
                    <a:pt x="162530" y="3492"/>
                  </a:cubicBezTo>
                  <a:cubicBezTo>
                    <a:pt x="162485" y="3477"/>
                    <a:pt x="162438" y="3470"/>
                    <a:pt x="162390" y="3470"/>
                  </a:cubicBezTo>
                  <a:cubicBezTo>
                    <a:pt x="162360" y="3470"/>
                    <a:pt x="162330" y="3472"/>
                    <a:pt x="162300" y="3478"/>
                  </a:cubicBezTo>
                  <a:cubicBezTo>
                    <a:pt x="162275" y="3473"/>
                    <a:pt x="162250" y="3471"/>
                    <a:pt x="162226" y="3471"/>
                  </a:cubicBezTo>
                  <a:cubicBezTo>
                    <a:pt x="161524" y="3471"/>
                    <a:pt x="161109" y="5226"/>
                    <a:pt x="160873" y="6847"/>
                  </a:cubicBezTo>
                  <a:cubicBezTo>
                    <a:pt x="160689" y="6544"/>
                    <a:pt x="160483" y="6251"/>
                    <a:pt x="160260" y="5972"/>
                  </a:cubicBezTo>
                  <a:cubicBezTo>
                    <a:pt x="160036" y="3408"/>
                    <a:pt x="159942" y="551"/>
                    <a:pt x="159942" y="551"/>
                  </a:cubicBezTo>
                  <a:cubicBezTo>
                    <a:pt x="159883" y="638"/>
                    <a:pt x="159831" y="733"/>
                    <a:pt x="159789" y="830"/>
                  </a:cubicBezTo>
                  <a:cubicBezTo>
                    <a:pt x="159785" y="652"/>
                    <a:pt x="159778" y="551"/>
                    <a:pt x="159778" y="551"/>
                  </a:cubicBezTo>
                  <a:cubicBezTo>
                    <a:pt x="159060" y="1573"/>
                    <a:pt x="159164" y="4524"/>
                    <a:pt x="159443" y="7179"/>
                  </a:cubicBezTo>
                  <a:cubicBezTo>
                    <a:pt x="159440" y="7179"/>
                    <a:pt x="159440" y="7186"/>
                    <a:pt x="159440" y="7189"/>
                  </a:cubicBezTo>
                  <a:cubicBezTo>
                    <a:pt x="159213" y="6868"/>
                    <a:pt x="158965" y="6561"/>
                    <a:pt x="158704" y="6268"/>
                  </a:cubicBezTo>
                  <a:cubicBezTo>
                    <a:pt x="158456" y="5724"/>
                    <a:pt x="158170" y="5197"/>
                    <a:pt x="157849" y="4695"/>
                  </a:cubicBezTo>
                  <a:cubicBezTo>
                    <a:pt x="157780" y="4423"/>
                    <a:pt x="157692" y="4203"/>
                    <a:pt x="157577" y="4036"/>
                  </a:cubicBezTo>
                  <a:cubicBezTo>
                    <a:pt x="157577" y="4036"/>
                    <a:pt x="157574" y="4126"/>
                    <a:pt x="157570" y="4290"/>
                  </a:cubicBezTo>
                  <a:cubicBezTo>
                    <a:pt x="157405" y="4060"/>
                    <a:pt x="157224" y="3840"/>
                    <a:pt x="157028" y="3637"/>
                  </a:cubicBezTo>
                  <a:lnTo>
                    <a:pt x="157028" y="3637"/>
                  </a:lnTo>
                  <a:cubicBezTo>
                    <a:pt x="157082" y="3695"/>
                    <a:pt x="157221" y="3873"/>
                    <a:pt x="157434" y="4329"/>
                  </a:cubicBezTo>
                  <a:cubicBezTo>
                    <a:pt x="157262" y="4081"/>
                    <a:pt x="157069" y="3850"/>
                    <a:pt x="156863" y="3636"/>
                  </a:cubicBezTo>
                  <a:lnTo>
                    <a:pt x="156863" y="3636"/>
                  </a:lnTo>
                  <a:cubicBezTo>
                    <a:pt x="156934" y="3711"/>
                    <a:pt x="157170" y="4019"/>
                    <a:pt x="157539" y="4971"/>
                  </a:cubicBezTo>
                  <a:cubicBezTo>
                    <a:pt x="157535" y="5044"/>
                    <a:pt x="157535" y="5117"/>
                    <a:pt x="157528" y="5190"/>
                  </a:cubicBezTo>
                  <a:cubicBezTo>
                    <a:pt x="157361" y="5068"/>
                    <a:pt x="157187" y="4953"/>
                    <a:pt x="157002" y="4855"/>
                  </a:cubicBezTo>
                  <a:lnTo>
                    <a:pt x="157002" y="4855"/>
                  </a:lnTo>
                  <a:cubicBezTo>
                    <a:pt x="157082" y="4925"/>
                    <a:pt x="157155" y="4998"/>
                    <a:pt x="157228" y="5075"/>
                  </a:cubicBezTo>
                  <a:cubicBezTo>
                    <a:pt x="157117" y="4992"/>
                    <a:pt x="156995" y="4918"/>
                    <a:pt x="156873" y="4855"/>
                  </a:cubicBezTo>
                  <a:lnTo>
                    <a:pt x="156873" y="4855"/>
                  </a:lnTo>
                  <a:cubicBezTo>
                    <a:pt x="157103" y="5061"/>
                    <a:pt x="157316" y="5281"/>
                    <a:pt x="157511" y="5518"/>
                  </a:cubicBezTo>
                  <a:cubicBezTo>
                    <a:pt x="157473" y="6331"/>
                    <a:pt x="157413" y="7370"/>
                    <a:pt x="157326" y="8364"/>
                  </a:cubicBezTo>
                  <a:cubicBezTo>
                    <a:pt x="157159" y="8567"/>
                    <a:pt x="157005" y="8776"/>
                    <a:pt x="156862" y="8999"/>
                  </a:cubicBezTo>
                  <a:cubicBezTo>
                    <a:pt x="156761" y="8825"/>
                    <a:pt x="156670" y="8671"/>
                    <a:pt x="156583" y="8535"/>
                  </a:cubicBezTo>
                  <a:cubicBezTo>
                    <a:pt x="156510" y="8096"/>
                    <a:pt x="156398" y="7660"/>
                    <a:pt x="156255" y="7238"/>
                  </a:cubicBezTo>
                  <a:cubicBezTo>
                    <a:pt x="156520" y="6858"/>
                    <a:pt x="156827" y="6516"/>
                    <a:pt x="157169" y="6209"/>
                  </a:cubicBezTo>
                  <a:lnTo>
                    <a:pt x="157169" y="6209"/>
                  </a:lnTo>
                  <a:cubicBezTo>
                    <a:pt x="157169" y="6209"/>
                    <a:pt x="156743" y="6418"/>
                    <a:pt x="156147" y="6966"/>
                  </a:cubicBezTo>
                  <a:cubicBezTo>
                    <a:pt x="156140" y="6955"/>
                    <a:pt x="156133" y="6945"/>
                    <a:pt x="156130" y="6934"/>
                  </a:cubicBezTo>
                  <a:cubicBezTo>
                    <a:pt x="156604" y="5532"/>
                    <a:pt x="156911" y="5162"/>
                    <a:pt x="156977" y="5096"/>
                  </a:cubicBezTo>
                  <a:lnTo>
                    <a:pt x="156977" y="5096"/>
                  </a:lnTo>
                  <a:cubicBezTo>
                    <a:pt x="156897" y="5169"/>
                    <a:pt x="156444" y="5640"/>
                    <a:pt x="155906" y="6586"/>
                  </a:cubicBezTo>
                  <a:lnTo>
                    <a:pt x="155868" y="6547"/>
                  </a:lnTo>
                  <a:cubicBezTo>
                    <a:pt x="155865" y="6404"/>
                    <a:pt x="155865" y="6320"/>
                    <a:pt x="155865" y="6320"/>
                  </a:cubicBezTo>
                  <a:cubicBezTo>
                    <a:pt x="155830" y="6366"/>
                    <a:pt x="155802" y="6418"/>
                    <a:pt x="155777" y="6470"/>
                  </a:cubicBezTo>
                  <a:cubicBezTo>
                    <a:pt x="155719" y="6433"/>
                    <a:pt x="155653" y="6414"/>
                    <a:pt x="155587" y="6414"/>
                  </a:cubicBezTo>
                  <a:cubicBezTo>
                    <a:pt x="155547" y="6414"/>
                    <a:pt x="155506" y="6421"/>
                    <a:pt x="155467" y="6436"/>
                  </a:cubicBezTo>
                  <a:cubicBezTo>
                    <a:pt x="155467" y="6436"/>
                    <a:pt x="155554" y="6505"/>
                    <a:pt x="155662" y="6770"/>
                  </a:cubicBezTo>
                  <a:cubicBezTo>
                    <a:pt x="155617" y="6927"/>
                    <a:pt x="155582" y="7091"/>
                    <a:pt x="155558" y="7255"/>
                  </a:cubicBezTo>
                  <a:cubicBezTo>
                    <a:pt x="155460" y="7465"/>
                    <a:pt x="155362" y="7684"/>
                    <a:pt x="155261" y="7921"/>
                  </a:cubicBezTo>
                  <a:cubicBezTo>
                    <a:pt x="155163" y="8155"/>
                    <a:pt x="154996" y="8270"/>
                    <a:pt x="154860" y="8466"/>
                  </a:cubicBezTo>
                  <a:cubicBezTo>
                    <a:pt x="154853" y="8221"/>
                    <a:pt x="154843" y="8075"/>
                    <a:pt x="154843" y="8075"/>
                  </a:cubicBezTo>
                  <a:cubicBezTo>
                    <a:pt x="154787" y="8159"/>
                    <a:pt x="154741" y="8249"/>
                    <a:pt x="154710" y="8344"/>
                  </a:cubicBezTo>
                  <a:lnTo>
                    <a:pt x="154626" y="8354"/>
                  </a:lnTo>
                  <a:cubicBezTo>
                    <a:pt x="154801" y="6690"/>
                    <a:pt x="154902" y="4894"/>
                    <a:pt x="154734" y="3631"/>
                  </a:cubicBezTo>
                  <a:cubicBezTo>
                    <a:pt x="155216" y="2522"/>
                    <a:pt x="155558" y="1908"/>
                    <a:pt x="155558" y="1908"/>
                  </a:cubicBezTo>
                  <a:lnTo>
                    <a:pt x="155558" y="1908"/>
                  </a:lnTo>
                  <a:cubicBezTo>
                    <a:pt x="155216" y="2250"/>
                    <a:pt x="154902" y="2620"/>
                    <a:pt x="154616" y="3017"/>
                  </a:cubicBezTo>
                  <a:cubicBezTo>
                    <a:pt x="154543" y="2724"/>
                    <a:pt x="154448" y="2484"/>
                    <a:pt x="154326" y="2306"/>
                  </a:cubicBezTo>
                  <a:cubicBezTo>
                    <a:pt x="154326" y="2306"/>
                    <a:pt x="154309" y="2791"/>
                    <a:pt x="154274" y="3530"/>
                  </a:cubicBezTo>
                  <a:cubicBezTo>
                    <a:pt x="153768" y="4329"/>
                    <a:pt x="153325" y="5232"/>
                    <a:pt x="152952" y="6167"/>
                  </a:cubicBezTo>
                  <a:cubicBezTo>
                    <a:pt x="152792" y="5626"/>
                    <a:pt x="152589" y="5204"/>
                    <a:pt x="152345" y="5033"/>
                  </a:cubicBezTo>
                  <a:cubicBezTo>
                    <a:pt x="152300" y="4880"/>
                    <a:pt x="152230" y="4730"/>
                    <a:pt x="152139" y="4594"/>
                  </a:cubicBezTo>
                  <a:cubicBezTo>
                    <a:pt x="152139" y="4594"/>
                    <a:pt x="152136" y="4730"/>
                    <a:pt x="152129" y="4957"/>
                  </a:cubicBezTo>
                  <a:cubicBezTo>
                    <a:pt x="152115" y="4955"/>
                    <a:pt x="152102" y="4954"/>
                    <a:pt x="152088" y="4954"/>
                  </a:cubicBezTo>
                  <a:cubicBezTo>
                    <a:pt x="152050" y="4954"/>
                    <a:pt x="152012" y="4961"/>
                    <a:pt x="151975" y="4974"/>
                  </a:cubicBezTo>
                  <a:cubicBezTo>
                    <a:pt x="151975" y="4974"/>
                    <a:pt x="152035" y="5023"/>
                    <a:pt x="152118" y="5187"/>
                  </a:cubicBezTo>
                  <a:cubicBezTo>
                    <a:pt x="152094" y="5808"/>
                    <a:pt x="152042" y="6844"/>
                    <a:pt x="151965" y="7925"/>
                  </a:cubicBezTo>
                  <a:cubicBezTo>
                    <a:pt x="151843" y="8099"/>
                    <a:pt x="151724" y="8284"/>
                    <a:pt x="151616" y="8469"/>
                  </a:cubicBezTo>
                  <a:lnTo>
                    <a:pt x="151543" y="8521"/>
                  </a:lnTo>
                  <a:cubicBezTo>
                    <a:pt x="151525" y="8232"/>
                    <a:pt x="151511" y="7956"/>
                    <a:pt x="151501" y="7716"/>
                  </a:cubicBezTo>
                  <a:cubicBezTo>
                    <a:pt x="151560" y="7590"/>
                    <a:pt x="151637" y="7475"/>
                    <a:pt x="151728" y="7367"/>
                  </a:cubicBezTo>
                  <a:lnTo>
                    <a:pt x="151728" y="7367"/>
                  </a:lnTo>
                  <a:cubicBezTo>
                    <a:pt x="151700" y="7395"/>
                    <a:pt x="151616" y="7475"/>
                    <a:pt x="151494" y="7625"/>
                  </a:cubicBezTo>
                  <a:cubicBezTo>
                    <a:pt x="151473" y="7123"/>
                    <a:pt x="151466" y="6795"/>
                    <a:pt x="151466" y="6795"/>
                  </a:cubicBezTo>
                  <a:cubicBezTo>
                    <a:pt x="151424" y="6854"/>
                    <a:pt x="151389" y="6917"/>
                    <a:pt x="151361" y="6983"/>
                  </a:cubicBezTo>
                  <a:cubicBezTo>
                    <a:pt x="151334" y="6115"/>
                    <a:pt x="151215" y="5396"/>
                    <a:pt x="150960" y="5026"/>
                  </a:cubicBezTo>
                  <a:cubicBezTo>
                    <a:pt x="150960" y="5026"/>
                    <a:pt x="150919" y="6195"/>
                    <a:pt x="150831" y="7590"/>
                  </a:cubicBezTo>
                  <a:cubicBezTo>
                    <a:pt x="150779" y="7444"/>
                    <a:pt x="150713" y="7301"/>
                    <a:pt x="150629" y="7172"/>
                  </a:cubicBezTo>
                  <a:cubicBezTo>
                    <a:pt x="150615" y="6422"/>
                    <a:pt x="150542" y="5773"/>
                    <a:pt x="150374" y="5337"/>
                  </a:cubicBezTo>
                  <a:cubicBezTo>
                    <a:pt x="150577" y="4918"/>
                    <a:pt x="150702" y="4692"/>
                    <a:pt x="150702" y="4692"/>
                  </a:cubicBezTo>
                  <a:lnTo>
                    <a:pt x="150702" y="4692"/>
                  </a:lnTo>
                  <a:cubicBezTo>
                    <a:pt x="150556" y="4831"/>
                    <a:pt x="150416" y="4985"/>
                    <a:pt x="150287" y="5145"/>
                  </a:cubicBezTo>
                  <a:cubicBezTo>
                    <a:pt x="150270" y="5103"/>
                    <a:pt x="150245" y="5061"/>
                    <a:pt x="150217" y="5026"/>
                  </a:cubicBezTo>
                  <a:cubicBezTo>
                    <a:pt x="150217" y="5026"/>
                    <a:pt x="150214" y="5100"/>
                    <a:pt x="150210" y="5232"/>
                  </a:cubicBezTo>
                  <a:cubicBezTo>
                    <a:pt x="150064" y="5414"/>
                    <a:pt x="149921" y="5602"/>
                    <a:pt x="149785" y="5801"/>
                  </a:cubicBezTo>
                  <a:cubicBezTo>
                    <a:pt x="149774" y="5748"/>
                    <a:pt x="149764" y="5696"/>
                    <a:pt x="149750" y="5644"/>
                  </a:cubicBezTo>
                  <a:cubicBezTo>
                    <a:pt x="150413" y="4256"/>
                    <a:pt x="151205" y="3052"/>
                    <a:pt x="152153" y="2222"/>
                  </a:cubicBezTo>
                  <a:lnTo>
                    <a:pt x="152153" y="2222"/>
                  </a:lnTo>
                  <a:cubicBezTo>
                    <a:pt x="152153" y="2222"/>
                    <a:pt x="150632" y="2958"/>
                    <a:pt x="149077" y="5267"/>
                  </a:cubicBezTo>
                  <a:cubicBezTo>
                    <a:pt x="148874" y="4998"/>
                    <a:pt x="148655" y="4744"/>
                    <a:pt x="148414" y="4510"/>
                  </a:cubicBezTo>
                  <a:lnTo>
                    <a:pt x="148414" y="4510"/>
                  </a:lnTo>
                  <a:cubicBezTo>
                    <a:pt x="148414" y="4510"/>
                    <a:pt x="148613" y="4866"/>
                    <a:pt x="148909" y="5511"/>
                  </a:cubicBezTo>
                  <a:cubicBezTo>
                    <a:pt x="148637" y="5930"/>
                    <a:pt x="148390" y="6366"/>
                    <a:pt x="148159" y="6812"/>
                  </a:cubicBezTo>
                  <a:cubicBezTo>
                    <a:pt x="147950" y="6491"/>
                    <a:pt x="147737" y="6202"/>
                    <a:pt x="147532" y="5940"/>
                  </a:cubicBezTo>
                  <a:cubicBezTo>
                    <a:pt x="148257" y="4005"/>
                    <a:pt x="148885" y="2895"/>
                    <a:pt x="148885" y="2895"/>
                  </a:cubicBezTo>
                  <a:lnTo>
                    <a:pt x="148885" y="2895"/>
                  </a:lnTo>
                  <a:cubicBezTo>
                    <a:pt x="148194" y="3565"/>
                    <a:pt x="147601" y="4447"/>
                    <a:pt x="147096" y="5428"/>
                  </a:cubicBezTo>
                  <a:cubicBezTo>
                    <a:pt x="146084" y="4301"/>
                    <a:pt x="145275" y="3907"/>
                    <a:pt x="145275" y="3907"/>
                  </a:cubicBezTo>
                  <a:lnTo>
                    <a:pt x="145275" y="3907"/>
                  </a:lnTo>
                  <a:cubicBezTo>
                    <a:pt x="145784" y="4353"/>
                    <a:pt x="146244" y="4922"/>
                    <a:pt x="146663" y="5574"/>
                  </a:cubicBezTo>
                  <a:cubicBezTo>
                    <a:pt x="146415" y="5710"/>
                    <a:pt x="146220" y="6104"/>
                    <a:pt x="146060" y="6617"/>
                  </a:cubicBezTo>
                  <a:cubicBezTo>
                    <a:pt x="146011" y="6669"/>
                    <a:pt x="145948" y="6739"/>
                    <a:pt x="145875" y="6830"/>
                  </a:cubicBezTo>
                  <a:cubicBezTo>
                    <a:pt x="145822" y="6216"/>
                    <a:pt x="145711" y="5714"/>
                    <a:pt x="145505" y="5428"/>
                  </a:cubicBezTo>
                  <a:cubicBezTo>
                    <a:pt x="145505" y="5428"/>
                    <a:pt x="145474" y="6331"/>
                    <a:pt x="145407" y="7485"/>
                  </a:cubicBezTo>
                  <a:cubicBezTo>
                    <a:pt x="145355" y="7569"/>
                    <a:pt x="145303" y="7649"/>
                    <a:pt x="145250" y="7744"/>
                  </a:cubicBezTo>
                  <a:cubicBezTo>
                    <a:pt x="145160" y="7608"/>
                    <a:pt x="145066" y="7482"/>
                    <a:pt x="144964" y="7360"/>
                  </a:cubicBezTo>
                  <a:cubicBezTo>
                    <a:pt x="144849" y="5937"/>
                    <a:pt x="144776" y="4468"/>
                    <a:pt x="144741" y="3649"/>
                  </a:cubicBezTo>
                  <a:cubicBezTo>
                    <a:pt x="144839" y="3460"/>
                    <a:pt x="144902" y="3404"/>
                    <a:pt x="144902" y="3404"/>
                  </a:cubicBezTo>
                  <a:cubicBezTo>
                    <a:pt x="144863" y="3392"/>
                    <a:pt x="144820" y="3384"/>
                    <a:pt x="144778" y="3384"/>
                  </a:cubicBezTo>
                  <a:cubicBezTo>
                    <a:pt x="144763" y="3384"/>
                    <a:pt x="144749" y="3385"/>
                    <a:pt x="144734" y="3387"/>
                  </a:cubicBezTo>
                  <a:cubicBezTo>
                    <a:pt x="144720" y="3132"/>
                    <a:pt x="144717" y="2986"/>
                    <a:pt x="144717" y="2986"/>
                  </a:cubicBezTo>
                  <a:cubicBezTo>
                    <a:pt x="144619" y="3136"/>
                    <a:pt x="144542" y="3303"/>
                    <a:pt x="144490" y="3474"/>
                  </a:cubicBezTo>
                  <a:cubicBezTo>
                    <a:pt x="144270" y="3631"/>
                    <a:pt x="144089" y="3963"/>
                    <a:pt x="143932" y="4402"/>
                  </a:cubicBezTo>
                  <a:cubicBezTo>
                    <a:pt x="143887" y="4273"/>
                    <a:pt x="143824" y="4151"/>
                    <a:pt x="143747" y="4036"/>
                  </a:cubicBezTo>
                  <a:cubicBezTo>
                    <a:pt x="143747" y="4036"/>
                    <a:pt x="143733" y="4381"/>
                    <a:pt x="143712" y="4922"/>
                  </a:cubicBezTo>
                  <a:cubicBezTo>
                    <a:pt x="143328" y="3942"/>
                    <a:pt x="142885" y="2989"/>
                    <a:pt x="142373" y="2135"/>
                  </a:cubicBezTo>
                  <a:cubicBezTo>
                    <a:pt x="142320" y="1134"/>
                    <a:pt x="142299" y="447"/>
                    <a:pt x="142299" y="447"/>
                  </a:cubicBezTo>
                  <a:cubicBezTo>
                    <a:pt x="142136" y="684"/>
                    <a:pt x="142013" y="1022"/>
                    <a:pt x="141930" y="1437"/>
                  </a:cubicBezTo>
                  <a:cubicBezTo>
                    <a:pt x="141581" y="921"/>
                    <a:pt x="141187" y="443"/>
                    <a:pt x="140744" y="7"/>
                  </a:cubicBezTo>
                  <a:lnTo>
                    <a:pt x="140744" y="7"/>
                  </a:lnTo>
                  <a:cubicBezTo>
                    <a:pt x="140744" y="7"/>
                    <a:pt x="141197" y="813"/>
                    <a:pt x="141808" y="2257"/>
                  </a:cubicBezTo>
                  <a:cubicBezTo>
                    <a:pt x="141693" y="3443"/>
                    <a:pt x="141762" y="4964"/>
                    <a:pt x="141898" y="6446"/>
                  </a:cubicBezTo>
                  <a:cubicBezTo>
                    <a:pt x="141853" y="6426"/>
                    <a:pt x="141803" y="6416"/>
                    <a:pt x="141753" y="6416"/>
                  </a:cubicBezTo>
                  <a:cubicBezTo>
                    <a:pt x="141714" y="6416"/>
                    <a:pt x="141675" y="6422"/>
                    <a:pt x="141637" y="6436"/>
                  </a:cubicBezTo>
                  <a:cubicBezTo>
                    <a:pt x="141637" y="6436"/>
                    <a:pt x="141804" y="6575"/>
                    <a:pt x="141968" y="7189"/>
                  </a:cubicBezTo>
                  <a:cubicBezTo>
                    <a:pt x="141989" y="7367"/>
                    <a:pt x="142006" y="7545"/>
                    <a:pt x="142031" y="7726"/>
                  </a:cubicBezTo>
                  <a:cubicBezTo>
                    <a:pt x="141787" y="7329"/>
                    <a:pt x="141515" y="6948"/>
                    <a:pt x="141222" y="6586"/>
                  </a:cubicBezTo>
                  <a:cubicBezTo>
                    <a:pt x="141148" y="6408"/>
                    <a:pt x="141075" y="6244"/>
                    <a:pt x="140995" y="6080"/>
                  </a:cubicBezTo>
                  <a:cubicBezTo>
                    <a:pt x="141389" y="5187"/>
                    <a:pt x="141668" y="4692"/>
                    <a:pt x="141668" y="4692"/>
                  </a:cubicBezTo>
                  <a:lnTo>
                    <a:pt x="141668" y="4692"/>
                  </a:lnTo>
                  <a:cubicBezTo>
                    <a:pt x="141354" y="5002"/>
                    <a:pt x="141068" y="5340"/>
                    <a:pt x="140817" y="5707"/>
                  </a:cubicBezTo>
                  <a:cubicBezTo>
                    <a:pt x="140751" y="5574"/>
                    <a:pt x="140681" y="5445"/>
                    <a:pt x="140618" y="5326"/>
                  </a:cubicBezTo>
                  <a:cubicBezTo>
                    <a:pt x="140580" y="5222"/>
                    <a:pt x="140528" y="5121"/>
                    <a:pt x="140465" y="5026"/>
                  </a:cubicBezTo>
                  <a:lnTo>
                    <a:pt x="140465" y="5051"/>
                  </a:lnTo>
                  <a:cubicBezTo>
                    <a:pt x="139903" y="4099"/>
                    <a:pt x="139439" y="3617"/>
                    <a:pt x="139363" y="3540"/>
                  </a:cubicBezTo>
                  <a:lnTo>
                    <a:pt x="139363" y="3540"/>
                  </a:lnTo>
                  <a:cubicBezTo>
                    <a:pt x="139432" y="3614"/>
                    <a:pt x="139771" y="4029"/>
                    <a:pt x="140308" y="5609"/>
                  </a:cubicBezTo>
                  <a:cubicBezTo>
                    <a:pt x="139645" y="5006"/>
                    <a:pt x="139178" y="4779"/>
                    <a:pt x="139178" y="4779"/>
                  </a:cubicBezTo>
                  <a:lnTo>
                    <a:pt x="139178" y="4779"/>
                  </a:lnTo>
                  <a:cubicBezTo>
                    <a:pt x="139586" y="5138"/>
                    <a:pt x="139945" y="5550"/>
                    <a:pt x="140252" y="6000"/>
                  </a:cubicBezTo>
                  <a:cubicBezTo>
                    <a:pt x="140133" y="6122"/>
                    <a:pt x="139753" y="6544"/>
                    <a:pt x="139303" y="7329"/>
                  </a:cubicBezTo>
                  <a:lnTo>
                    <a:pt x="139275" y="7280"/>
                  </a:lnTo>
                  <a:cubicBezTo>
                    <a:pt x="139247" y="6704"/>
                    <a:pt x="139233" y="6320"/>
                    <a:pt x="139233" y="6320"/>
                  </a:cubicBezTo>
                  <a:cubicBezTo>
                    <a:pt x="139125" y="6491"/>
                    <a:pt x="139049" y="6680"/>
                    <a:pt x="139003" y="6879"/>
                  </a:cubicBezTo>
                  <a:cubicBezTo>
                    <a:pt x="138787" y="6572"/>
                    <a:pt x="138543" y="6286"/>
                    <a:pt x="138274" y="6020"/>
                  </a:cubicBezTo>
                  <a:lnTo>
                    <a:pt x="138274" y="6020"/>
                  </a:lnTo>
                  <a:cubicBezTo>
                    <a:pt x="138274" y="6021"/>
                    <a:pt x="138546" y="6498"/>
                    <a:pt x="138916" y="7360"/>
                  </a:cubicBezTo>
                  <a:cubicBezTo>
                    <a:pt x="138916" y="7381"/>
                    <a:pt x="138913" y="7398"/>
                    <a:pt x="138913" y="7416"/>
                  </a:cubicBezTo>
                  <a:cubicBezTo>
                    <a:pt x="138817" y="7309"/>
                    <a:pt x="138713" y="7247"/>
                    <a:pt x="138599" y="7247"/>
                  </a:cubicBezTo>
                  <a:cubicBezTo>
                    <a:pt x="138564" y="7247"/>
                    <a:pt x="138528" y="7253"/>
                    <a:pt x="138490" y="7266"/>
                  </a:cubicBezTo>
                  <a:cubicBezTo>
                    <a:pt x="138490" y="7266"/>
                    <a:pt x="138686" y="7433"/>
                    <a:pt x="138857" y="8197"/>
                  </a:cubicBezTo>
                  <a:cubicBezTo>
                    <a:pt x="138850" y="8204"/>
                    <a:pt x="138850" y="8211"/>
                    <a:pt x="138846" y="8221"/>
                  </a:cubicBezTo>
                  <a:cubicBezTo>
                    <a:pt x="138738" y="8340"/>
                    <a:pt x="138630" y="8466"/>
                    <a:pt x="138518" y="8605"/>
                  </a:cubicBezTo>
                  <a:cubicBezTo>
                    <a:pt x="138494" y="7942"/>
                    <a:pt x="138410" y="7388"/>
                    <a:pt x="138229" y="7053"/>
                  </a:cubicBezTo>
                  <a:cubicBezTo>
                    <a:pt x="138271" y="6160"/>
                    <a:pt x="138267" y="5312"/>
                    <a:pt x="138177" y="4629"/>
                  </a:cubicBezTo>
                  <a:cubicBezTo>
                    <a:pt x="138633" y="3569"/>
                    <a:pt x="138965" y="2986"/>
                    <a:pt x="138965" y="2986"/>
                  </a:cubicBezTo>
                  <a:lnTo>
                    <a:pt x="138965" y="2986"/>
                  </a:lnTo>
                  <a:cubicBezTo>
                    <a:pt x="138637" y="3310"/>
                    <a:pt x="138337" y="3663"/>
                    <a:pt x="138072" y="4039"/>
                  </a:cubicBezTo>
                  <a:cubicBezTo>
                    <a:pt x="138002" y="3757"/>
                    <a:pt x="137908" y="3527"/>
                    <a:pt x="137786" y="3356"/>
                  </a:cubicBezTo>
                  <a:cubicBezTo>
                    <a:pt x="137786" y="3356"/>
                    <a:pt x="137775" y="3823"/>
                    <a:pt x="137741" y="4528"/>
                  </a:cubicBezTo>
                  <a:cubicBezTo>
                    <a:pt x="137284" y="5271"/>
                    <a:pt x="136889" y="6048"/>
                    <a:pt x="136565" y="6858"/>
                  </a:cubicBezTo>
                  <a:lnTo>
                    <a:pt x="136485" y="6924"/>
                  </a:lnTo>
                  <a:cubicBezTo>
                    <a:pt x="136300" y="6334"/>
                    <a:pt x="136070" y="5902"/>
                    <a:pt x="135773" y="5846"/>
                  </a:cubicBezTo>
                  <a:cubicBezTo>
                    <a:pt x="135731" y="5724"/>
                    <a:pt x="135676" y="5609"/>
                    <a:pt x="135602" y="5504"/>
                  </a:cubicBezTo>
                  <a:cubicBezTo>
                    <a:pt x="135602" y="5504"/>
                    <a:pt x="135599" y="5637"/>
                    <a:pt x="135588" y="5860"/>
                  </a:cubicBezTo>
                  <a:cubicBezTo>
                    <a:pt x="135581" y="6111"/>
                    <a:pt x="135564" y="6481"/>
                    <a:pt x="135543" y="6924"/>
                  </a:cubicBezTo>
                  <a:lnTo>
                    <a:pt x="135494" y="6875"/>
                  </a:lnTo>
                  <a:lnTo>
                    <a:pt x="135494" y="6875"/>
                  </a:lnTo>
                  <a:cubicBezTo>
                    <a:pt x="135512" y="6899"/>
                    <a:pt x="135526" y="6927"/>
                    <a:pt x="135536" y="6952"/>
                  </a:cubicBezTo>
                  <a:cubicBezTo>
                    <a:pt x="135526" y="7259"/>
                    <a:pt x="135501" y="7594"/>
                    <a:pt x="135480" y="7946"/>
                  </a:cubicBezTo>
                  <a:cubicBezTo>
                    <a:pt x="135372" y="8078"/>
                    <a:pt x="135264" y="8225"/>
                    <a:pt x="135149" y="8378"/>
                  </a:cubicBezTo>
                  <a:lnTo>
                    <a:pt x="134957" y="8127"/>
                  </a:lnTo>
                  <a:cubicBezTo>
                    <a:pt x="134943" y="7782"/>
                    <a:pt x="134936" y="7569"/>
                    <a:pt x="134936" y="7569"/>
                  </a:cubicBezTo>
                  <a:cubicBezTo>
                    <a:pt x="134866" y="7670"/>
                    <a:pt x="134814" y="7785"/>
                    <a:pt x="134779" y="7904"/>
                  </a:cubicBezTo>
                  <a:cubicBezTo>
                    <a:pt x="134671" y="7771"/>
                    <a:pt x="134566" y="7656"/>
                    <a:pt x="134465" y="7541"/>
                  </a:cubicBezTo>
                  <a:cubicBezTo>
                    <a:pt x="134671" y="7109"/>
                    <a:pt x="134800" y="6875"/>
                    <a:pt x="134800" y="6875"/>
                  </a:cubicBezTo>
                  <a:lnTo>
                    <a:pt x="134800" y="6875"/>
                  </a:lnTo>
                  <a:cubicBezTo>
                    <a:pt x="134633" y="7039"/>
                    <a:pt x="134472" y="7217"/>
                    <a:pt x="134326" y="7402"/>
                  </a:cubicBezTo>
                  <a:cubicBezTo>
                    <a:pt x="134235" y="7308"/>
                    <a:pt x="134148" y="7220"/>
                    <a:pt x="134061" y="7140"/>
                  </a:cubicBezTo>
                  <a:cubicBezTo>
                    <a:pt x="134228" y="3997"/>
                    <a:pt x="134838" y="3488"/>
                    <a:pt x="134838" y="3488"/>
                  </a:cubicBezTo>
                  <a:cubicBezTo>
                    <a:pt x="134788" y="3471"/>
                    <a:pt x="134740" y="3463"/>
                    <a:pt x="134692" y="3463"/>
                  </a:cubicBezTo>
                  <a:cubicBezTo>
                    <a:pt x="134030" y="3463"/>
                    <a:pt x="133625" y="5046"/>
                    <a:pt x="133384" y="6586"/>
                  </a:cubicBezTo>
                  <a:cubicBezTo>
                    <a:pt x="133269" y="6502"/>
                    <a:pt x="133147" y="6429"/>
                    <a:pt x="133018" y="6366"/>
                  </a:cubicBezTo>
                  <a:lnTo>
                    <a:pt x="133018" y="6366"/>
                  </a:lnTo>
                  <a:cubicBezTo>
                    <a:pt x="133140" y="6470"/>
                    <a:pt x="133251" y="6582"/>
                    <a:pt x="133367" y="6701"/>
                  </a:cubicBezTo>
                  <a:lnTo>
                    <a:pt x="133314" y="7063"/>
                  </a:lnTo>
                  <a:cubicBezTo>
                    <a:pt x="133094" y="6680"/>
                    <a:pt x="132843" y="6313"/>
                    <a:pt x="132568" y="5968"/>
                  </a:cubicBezTo>
                  <a:cubicBezTo>
                    <a:pt x="132533" y="5557"/>
                    <a:pt x="132498" y="5145"/>
                    <a:pt x="132474" y="4733"/>
                  </a:cubicBezTo>
                  <a:lnTo>
                    <a:pt x="132498" y="4685"/>
                  </a:lnTo>
                  <a:lnTo>
                    <a:pt x="132498" y="4685"/>
                  </a:lnTo>
                  <a:cubicBezTo>
                    <a:pt x="132488" y="4695"/>
                    <a:pt x="132477" y="4705"/>
                    <a:pt x="132467" y="4716"/>
                  </a:cubicBezTo>
                  <a:cubicBezTo>
                    <a:pt x="132320" y="2553"/>
                    <a:pt x="132250" y="548"/>
                    <a:pt x="132250" y="548"/>
                  </a:cubicBezTo>
                  <a:cubicBezTo>
                    <a:pt x="131678" y="1360"/>
                    <a:pt x="131626" y="3394"/>
                    <a:pt x="131769" y="5532"/>
                  </a:cubicBezTo>
                  <a:cubicBezTo>
                    <a:pt x="131706" y="5619"/>
                    <a:pt x="131643" y="5707"/>
                    <a:pt x="131584" y="5797"/>
                  </a:cubicBezTo>
                  <a:cubicBezTo>
                    <a:pt x="131514" y="5469"/>
                    <a:pt x="131420" y="5204"/>
                    <a:pt x="131291" y="5023"/>
                  </a:cubicBezTo>
                  <a:cubicBezTo>
                    <a:pt x="131291" y="5023"/>
                    <a:pt x="131274" y="5564"/>
                    <a:pt x="131235" y="6341"/>
                  </a:cubicBezTo>
                  <a:cubicBezTo>
                    <a:pt x="131211" y="6376"/>
                    <a:pt x="131190" y="6411"/>
                    <a:pt x="131173" y="6446"/>
                  </a:cubicBezTo>
                  <a:lnTo>
                    <a:pt x="131009" y="6265"/>
                  </a:lnTo>
                  <a:cubicBezTo>
                    <a:pt x="130224" y="4545"/>
                    <a:pt x="129439" y="3732"/>
                    <a:pt x="129324" y="3621"/>
                  </a:cubicBezTo>
                  <a:lnTo>
                    <a:pt x="129324" y="3621"/>
                  </a:lnTo>
                  <a:cubicBezTo>
                    <a:pt x="129394" y="3690"/>
                    <a:pt x="129708" y="4067"/>
                    <a:pt x="130196" y="5476"/>
                  </a:cubicBezTo>
                  <a:cubicBezTo>
                    <a:pt x="130067" y="5361"/>
                    <a:pt x="129945" y="5271"/>
                    <a:pt x="129840" y="5190"/>
                  </a:cubicBezTo>
                  <a:cubicBezTo>
                    <a:pt x="129833" y="5082"/>
                    <a:pt x="129833" y="5023"/>
                    <a:pt x="129833" y="5023"/>
                  </a:cubicBezTo>
                  <a:cubicBezTo>
                    <a:pt x="129809" y="5058"/>
                    <a:pt x="129784" y="5096"/>
                    <a:pt x="129763" y="5135"/>
                  </a:cubicBezTo>
                  <a:cubicBezTo>
                    <a:pt x="129620" y="5030"/>
                    <a:pt x="129467" y="4936"/>
                    <a:pt x="129310" y="4852"/>
                  </a:cubicBezTo>
                  <a:lnTo>
                    <a:pt x="129310" y="4852"/>
                  </a:lnTo>
                  <a:cubicBezTo>
                    <a:pt x="129446" y="4974"/>
                    <a:pt x="129582" y="5103"/>
                    <a:pt x="129711" y="5243"/>
                  </a:cubicBezTo>
                  <a:cubicBezTo>
                    <a:pt x="129638" y="5421"/>
                    <a:pt x="129578" y="5605"/>
                    <a:pt x="129544" y="5797"/>
                  </a:cubicBezTo>
                  <a:cubicBezTo>
                    <a:pt x="129275" y="5396"/>
                    <a:pt x="128968" y="5023"/>
                    <a:pt x="128626" y="4685"/>
                  </a:cubicBezTo>
                  <a:lnTo>
                    <a:pt x="128626" y="4685"/>
                  </a:lnTo>
                  <a:cubicBezTo>
                    <a:pt x="128626" y="4685"/>
                    <a:pt x="128986" y="5320"/>
                    <a:pt x="129456" y="6443"/>
                  </a:cubicBezTo>
                  <a:cubicBezTo>
                    <a:pt x="129432" y="6690"/>
                    <a:pt x="129422" y="6962"/>
                    <a:pt x="129415" y="7245"/>
                  </a:cubicBezTo>
                  <a:cubicBezTo>
                    <a:pt x="129383" y="7245"/>
                    <a:pt x="129352" y="7252"/>
                    <a:pt x="129320" y="7262"/>
                  </a:cubicBezTo>
                  <a:cubicBezTo>
                    <a:pt x="129355" y="7301"/>
                    <a:pt x="129387" y="7346"/>
                    <a:pt x="129411" y="7395"/>
                  </a:cubicBezTo>
                  <a:cubicBezTo>
                    <a:pt x="129087" y="7810"/>
                    <a:pt x="128801" y="8256"/>
                    <a:pt x="128560" y="8727"/>
                  </a:cubicBezTo>
                  <a:cubicBezTo>
                    <a:pt x="128396" y="8424"/>
                    <a:pt x="128211" y="8127"/>
                    <a:pt x="128009" y="7848"/>
                  </a:cubicBezTo>
                  <a:cubicBezTo>
                    <a:pt x="128232" y="7545"/>
                    <a:pt x="128487" y="7266"/>
                    <a:pt x="128766" y="7015"/>
                  </a:cubicBezTo>
                  <a:lnTo>
                    <a:pt x="128766" y="7015"/>
                  </a:lnTo>
                  <a:cubicBezTo>
                    <a:pt x="128644" y="7077"/>
                    <a:pt x="128522" y="7154"/>
                    <a:pt x="128410" y="7238"/>
                  </a:cubicBezTo>
                  <a:cubicBezTo>
                    <a:pt x="128483" y="7158"/>
                    <a:pt x="128560" y="7084"/>
                    <a:pt x="128640" y="7015"/>
                  </a:cubicBezTo>
                  <a:lnTo>
                    <a:pt x="128640" y="7015"/>
                  </a:lnTo>
                  <a:cubicBezTo>
                    <a:pt x="128438" y="7123"/>
                    <a:pt x="128243" y="7252"/>
                    <a:pt x="128065" y="7398"/>
                  </a:cubicBezTo>
                  <a:cubicBezTo>
                    <a:pt x="128433" y="6372"/>
                    <a:pt x="128672" y="6054"/>
                    <a:pt x="128743" y="5978"/>
                  </a:cubicBezTo>
                  <a:lnTo>
                    <a:pt x="128743" y="5978"/>
                  </a:lnTo>
                  <a:cubicBezTo>
                    <a:pt x="128582" y="6146"/>
                    <a:pt x="128432" y="6328"/>
                    <a:pt x="128295" y="6516"/>
                  </a:cubicBezTo>
                  <a:cubicBezTo>
                    <a:pt x="128459" y="6168"/>
                    <a:pt x="128570" y="6025"/>
                    <a:pt x="128616" y="5978"/>
                  </a:cubicBezTo>
                  <a:lnTo>
                    <a:pt x="128616" y="5978"/>
                  </a:lnTo>
                  <a:cubicBezTo>
                    <a:pt x="128520" y="6073"/>
                    <a:pt x="128104" y="6516"/>
                    <a:pt x="127618" y="7381"/>
                  </a:cubicBezTo>
                  <a:cubicBezTo>
                    <a:pt x="127503" y="7587"/>
                    <a:pt x="127384" y="7813"/>
                    <a:pt x="127266" y="8064"/>
                  </a:cubicBezTo>
                  <a:cubicBezTo>
                    <a:pt x="127112" y="7831"/>
                    <a:pt x="126955" y="7604"/>
                    <a:pt x="126791" y="7395"/>
                  </a:cubicBezTo>
                  <a:cubicBezTo>
                    <a:pt x="126816" y="7346"/>
                    <a:pt x="126851" y="7301"/>
                    <a:pt x="126886" y="7262"/>
                  </a:cubicBezTo>
                  <a:cubicBezTo>
                    <a:pt x="126852" y="7250"/>
                    <a:pt x="126817" y="7245"/>
                    <a:pt x="126781" y="7245"/>
                  </a:cubicBezTo>
                  <a:cubicBezTo>
                    <a:pt x="126764" y="7245"/>
                    <a:pt x="126746" y="7246"/>
                    <a:pt x="126729" y="7248"/>
                  </a:cubicBezTo>
                  <a:cubicBezTo>
                    <a:pt x="126725" y="7056"/>
                    <a:pt x="126722" y="6945"/>
                    <a:pt x="126722" y="6945"/>
                  </a:cubicBezTo>
                  <a:lnTo>
                    <a:pt x="126704" y="6969"/>
                  </a:lnTo>
                  <a:cubicBezTo>
                    <a:pt x="126743" y="6108"/>
                    <a:pt x="126739" y="5288"/>
                    <a:pt x="126652" y="4625"/>
                  </a:cubicBezTo>
                  <a:cubicBezTo>
                    <a:pt x="127109" y="3565"/>
                    <a:pt x="127440" y="2983"/>
                    <a:pt x="127440" y="2982"/>
                  </a:cubicBezTo>
                  <a:lnTo>
                    <a:pt x="127440" y="2982"/>
                  </a:lnTo>
                  <a:cubicBezTo>
                    <a:pt x="127228" y="3188"/>
                    <a:pt x="127029" y="3408"/>
                    <a:pt x="126844" y="3638"/>
                  </a:cubicBezTo>
                  <a:cubicBezTo>
                    <a:pt x="127053" y="3213"/>
                    <a:pt x="127182" y="2982"/>
                    <a:pt x="127182" y="2982"/>
                  </a:cubicBezTo>
                  <a:lnTo>
                    <a:pt x="127182" y="2982"/>
                  </a:lnTo>
                  <a:cubicBezTo>
                    <a:pt x="126928" y="3230"/>
                    <a:pt x="126687" y="3499"/>
                    <a:pt x="126474" y="3788"/>
                  </a:cubicBezTo>
                  <a:cubicBezTo>
                    <a:pt x="126422" y="3635"/>
                    <a:pt x="126352" y="3488"/>
                    <a:pt x="126265" y="3352"/>
                  </a:cubicBezTo>
                  <a:cubicBezTo>
                    <a:pt x="126265" y="3352"/>
                    <a:pt x="126258" y="3425"/>
                    <a:pt x="126254" y="3561"/>
                  </a:cubicBezTo>
                  <a:cubicBezTo>
                    <a:pt x="126223" y="3488"/>
                    <a:pt x="126185" y="3418"/>
                    <a:pt x="126136" y="3352"/>
                  </a:cubicBezTo>
                  <a:cubicBezTo>
                    <a:pt x="126136" y="3352"/>
                    <a:pt x="126125" y="3725"/>
                    <a:pt x="126097" y="4315"/>
                  </a:cubicBezTo>
                  <a:cubicBezTo>
                    <a:pt x="125668" y="4967"/>
                    <a:pt x="125299" y="5658"/>
                    <a:pt x="124985" y="6373"/>
                  </a:cubicBezTo>
                  <a:lnTo>
                    <a:pt x="124967" y="6341"/>
                  </a:lnTo>
                  <a:cubicBezTo>
                    <a:pt x="124932" y="5564"/>
                    <a:pt x="124911" y="5023"/>
                    <a:pt x="124911" y="5023"/>
                  </a:cubicBezTo>
                  <a:cubicBezTo>
                    <a:pt x="124786" y="5204"/>
                    <a:pt x="124688" y="5469"/>
                    <a:pt x="124625" y="5797"/>
                  </a:cubicBezTo>
                  <a:cubicBezTo>
                    <a:pt x="124357" y="5396"/>
                    <a:pt x="124050" y="5023"/>
                    <a:pt x="123708" y="4685"/>
                  </a:cubicBezTo>
                  <a:lnTo>
                    <a:pt x="123708" y="4685"/>
                  </a:lnTo>
                  <a:cubicBezTo>
                    <a:pt x="123708" y="4685"/>
                    <a:pt x="123938" y="5096"/>
                    <a:pt x="124277" y="5846"/>
                  </a:cubicBezTo>
                  <a:lnTo>
                    <a:pt x="124245" y="5846"/>
                  </a:lnTo>
                  <a:cubicBezTo>
                    <a:pt x="124203" y="5724"/>
                    <a:pt x="124151" y="5612"/>
                    <a:pt x="124078" y="5504"/>
                  </a:cubicBezTo>
                  <a:cubicBezTo>
                    <a:pt x="124078" y="5504"/>
                    <a:pt x="124074" y="5584"/>
                    <a:pt x="124071" y="5724"/>
                  </a:cubicBezTo>
                  <a:cubicBezTo>
                    <a:pt x="124036" y="5647"/>
                    <a:pt x="123998" y="5574"/>
                    <a:pt x="123949" y="5504"/>
                  </a:cubicBezTo>
                  <a:cubicBezTo>
                    <a:pt x="123949" y="5504"/>
                    <a:pt x="123945" y="5637"/>
                    <a:pt x="123935" y="5860"/>
                  </a:cubicBezTo>
                  <a:cubicBezTo>
                    <a:pt x="123931" y="6003"/>
                    <a:pt x="123921" y="6184"/>
                    <a:pt x="123914" y="6401"/>
                  </a:cubicBezTo>
                  <a:lnTo>
                    <a:pt x="123848" y="6366"/>
                  </a:lnTo>
                  <a:lnTo>
                    <a:pt x="123914" y="6425"/>
                  </a:lnTo>
                  <a:cubicBezTo>
                    <a:pt x="123882" y="7088"/>
                    <a:pt x="123830" y="8023"/>
                    <a:pt x="123760" y="8954"/>
                  </a:cubicBezTo>
                  <a:cubicBezTo>
                    <a:pt x="123652" y="8741"/>
                    <a:pt x="123548" y="8553"/>
                    <a:pt x="123443" y="8382"/>
                  </a:cubicBezTo>
                  <a:cubicBezTo>
                    <a:pt x="123422" y="7890"/>
                    <a:pt x="123412" y="7569"/>
                    <a:pt x="123412" y="7569"/>
                  </a:cubicBezTo>
                  <a:cubicBezTo>
                    <a:pt x="123363" y="7639"/>
                    <a:pt x="123321" y="7716"/>
                    <a:pt x="123289" y="7796"/>
                  </a:cubicBezTo>
                  <a:cubicBezTo>
                    <a:pt x="123286" y="7649"/>
                    <a:pt x="123286" y="7569"/>
                    <a:pt x="123286" y="7569"/>
                  </a:cubicBezTo>
                  <a:cubicBezTo>
                    <a:pt x="123216" y="7670"/>
                    <a:pt x="123160" y="7782"/>
                    <a:pt x="123126" y="7901"/>
                  </a:cubicBezTo>
                  <a:cubicBezTo>
                    <a:pt x="122997" y="7715"/>
                    <a:pt x="122856" y="7543"/>
                    <a:pt x="122699" y="7380"/>
                  </a:cubicBezTo>
                  <a:lnTo>
                    <a:pt x="122699" y="7380"/>
                  </a:lnTo>
                  <a:cubicBezTo>
                    <a:pt x="122754" y="7441"/>
                    <a:pt x="122880" y="7623"/>
                    <a:pt x="123077" y="8068"/>
                  </a:cubicBezTo>
                  <a:cubicBezTo>
                    <a:pt x="123035" y="8246"/>
                    <a:pt x="123003" y="8424"/>
                    <a:pt x="122986" y="8605"/>
                  </a:cubicBezTo>
                  <a:lnTo>
                    <a:pt x="122941" y="8574"/>
                  </a:lnTo>
                  <a:cubicBezTo>
                    <a:pt x="122822" y="8190"/>
                    <a:pt x="122679" y="7890"/>
                    <a:pt x="122508" y="7747"/>
                  </a:cubicBezTo>
                  <a:cubicBezTo>
                    <a:pt x="122627" y="4067"/>
                    <a:pt x="123310" y="3488"/>
                    <a:pt x="123310" y="3488"/>
                  </a:cubicBezTo>
                  <a:cubicBezTo>
                    <a:pt x="123268" y="3472"/>
                    <a:pt x="123222" y="3464"/>
                    <a:pt x="123176" y="3464"/>
                  </a:cubicBezTo>
                  <a:cubicBezTo>
                    <a:pt x="123121" y="3464"/>
                    <a:pt x="123065" y="3476"/>
                    <a:pt x="123014" y="3499"/>
                  </a:cubicBezTo>
                  <a:lnTo>
                    <a:pt x="123024" y="3488"/>
                  </a:lnTo>
                  <a:cubicBezTo>
                    <a:pt x="122975" y="3472"/>
                    <a:pt x="122926" y="3464"/>
                    <a:pt x="122879" y="3464"/>
                  </a:cubicBezTo>
                  <a:cubicBezTo>
                    <a:pt x="122202" y="3464"/>
                    <a:pt x="121791" y="5108"/>
                    <a:pt x="121556" y="6680"/>
                  </a:cubicBezTo>
                  <a:cubicBezTo>
                    <a:pt x="121395" y="6432"/>
                    <a:pt x="121225" y="6195"/>
                    <a:pt x="121040" y="5968"/>
                  </a:cubicBezTo>
                  <a:cubicBezTo>
                    <a:pt x="120823" y="3404"/>
                    <a:pt x="120726" y="548"/>
                    <a:pt x="120726" y="548"/>
                  </a:cubicBezTo>
                  <a:cubicBezTo>
                    <a:pt x="120607" y="729"/>
                    <a:pt x="120516" y="924"/>
                    <a:pt x="120457" y="1134"/>
                  </a:cubicBezTo>
                  <a:cubicBezTo>
                    <a:pt x="120443" y="767"/>
                    <a:pt x="120433" y="548"/>
                    <a:pt x="120433" y="548"/>
                  </a:cubicBezTo>
                  <a:cubicBezTo>
                    <a:pt x="119732" y="1542"/>
                    <a:pt x="119819" y="4385"/>
                    <a:pt x="120080" y="6994"/>
                  </a:cubicBezTo>
                  <a:cubicBezTo>
                    <a:pt x="119875" y="6718"/>
                    <a:pt x="119676" y="6477"/>
                    <a:pt x="119484" y="6265"/>
                  </a:cubicBezTo>
                  <a:cubicBezTo>
                    <a:pt x="119090" y="5410"/>
                    <a:pt x="118703" y="4779"/>
                    <a:pt x="118392" y="4346"/>
                  </a:cubicBezTo>
                  <a:cubicBezTo>
                    <a:pt x="118354" y="4235"/>
                    <a:pt x="118298" y="4130"/>
                    <a:pt x="118232" y="4032"/>
                  </a:cubicBezTo>
                  <a:cubicBezTo>
                    <a:pt x="118232" y="4032"/>
                    <a:pt x="118232" y="4067"/>
                    <a:pt x="118228" y="4123"/>
                  </a:cubicBezTo>
                  <a:cubicBezTo>
                    <a:pt x="118096" y="3949"/>
                    <a:pt x="117953" y="3778"/>
                    <a:pt x="117799" y="3621"/>
                  </a:cubicBezTo>
                  <a:lnTo>
                    <a:pt x="117799" y="3621"/>
                  </a:lnTo>
                  <a:cubicBezTo>
                    <a:pt x="117845" y="3670"/>
                    <a:pt x="117991" y="3844"/>
                    <a:pt x="118218" y="4336"/>
                  </a:cubicBezTo>
                  <a:cubicBezTo>
                    <a:pt x="118218" y="4388"/>
                    <a:pt x="118214" y="4447"/>
                    <a:pt x="118214" y="4507"/>
                  </a:cubicBezTo>
                  <a:cubicBezTo>
                    <a:pt x="117845" y="3966"/>
                    <a:pt x="117569" y="3684"/>
                    <a:pt x="117510" y="3621"/>
                  </a:cubicBezTo>
                  <a:lnTo>
                    <a:pt x="117510" y="3621"/>
                  </a:lnTo>
                  <a:cubicBezTo>
                    <a:pt x="117569" y="3684"/>
                    <a:pt x="117813" y="3977"/>
                    <a:pt x="118193" y="4964"/>
                  </a:cubicBezTo>
                  <a:cubicBezTo>
                    <a:pt x="118193" y="5009"/>
                    <a:pt x="118190" y="5058"/>
                    <a:pt x="118190" y="5100"/>
                  </a:cubicBezTo>
                  <a:cubicBezTo>
                    <a:pt x="118061" y="5009"/>
                    <a:pt x="117925" y="4925"/>
                    <a:pt x="117782" y="4852"/>
                  </a:cubicBezTo>
                  <a:lnTo>
                    <a:pt x="117782" y="4852"/>
                  </a:lnTo>
                  <a:cubicBezTo>
                    <a:pt x="117925" y="4971"/>
                    <a:pt x="118057" y="5100"/>
                    <a:pt x="118179" y="5239"/>
                  </a:cubicBezTo>
                  <a:lnTo>
                    <a:pt x="118179" y="5285"/>
                  </a:lnTo>
                  <a:cubicBezTo>
                    <a:pt x="117977" y="5121"/>
                    <a:pt x="117757" y="4974"/>
                    <a:pt x="117527" y="4852"/>
                  </a:cubicBezTo>
                  <a:lnTo>
                    <a:pt x="117527" y="4852"/>
                  </a:lnTo>
                  <a:cubicBezTo>
                    <a:pt x="117757" y="5054"/>
                    <a:pt x="117970" y="5278"/>
                    <a:pt x="118165" y="5515"/>
                  </a:cubicBezTo>
                  <a:cubicBezTo>
                    <a:pt x="118127" y="6324"/>
                    <a:pt x="118068" y="7367"/>
                    <a:pt x="117984" y="8361"/>
                  </a:cubicBezTo>
                  <a:cubicBezTo>
                    <a:pt x="117813" y="8560"/>
                    <a:pt x="117660" y="8773"/>
                    <a:pt x="117517" y="8992"/>
                  </a:cubicBezTo>
                  <a:cubicBezTo>
                    <a:pt x="117423" y="8818"/>
                    <a:pt x="117325" y="8668"/>
                    <a:pt x="117238" y="8532"/>
                  </a:cubicBezTo>
                  <a:cubicBezTo>
                    <a:pt x="117164" y="8089"/>
                    <a:pt x="117053" y="7656"/>
                    <a:pt x="116910" y="7231"/>
                  </a:cubicBezTo>
                  <a:cubicBezTo>
                    <a:pt x="117175" y="6854"/>
                    <a:pt x="117482" y="6509"/>
                    <a:pt x="117827" y="6202"/>
                  </a:cubicBezTo>
                  <a:lnTo>
                    <a:pt x="117827" y="6202"/>
                  </a:lnTo>
                  <a:cubicBezTo>
                    <a:pt x="117827" y="6202"/>
                    <a:pt x="117398" y="6411"/>
                    <a:pt x="116802" y="6962"/>
                  </a:cubicBezTo>
                  <a:lnTo>
                    <a:pt x="116788" y="6931"/>
                  </a:lnTo>
                  <a:cubicBezTo>
                    <a:pt x="117259" y="5529"/>
                    <a:pt x="117566" y="5155"/>
                    <a:pt x="117632" y="5093"/>
                  </a:cubicBezTo>
                  <a:lnTo>
                    <a:pt x="117632" y="5093"/>
                  </a:lnTo>
                  <a:cubicBezTo>
                    <a:pt x="117552" y="5166"/>
                    <a:pt x="117098" y="5637"/>
                    <a:pt x="116561" y="6582"/>
                  </a:cubicBezTo>
                  <a:cubicBezTo>
                    <a:pt x="116551" y="6568"/>
                    <a:pt x="116540" y="6554"/>
                    <a:pt x="116526" y="6544"/>
                  </a:cubicBezTo>
                  <a:cubicBezTo>
                    <a:pt x="116519" y="6401"/>
                    <a:pt x="116519" y="6317"/>
                    <a:pt x="116519" y="6317"/>
                  </a:cubicBezTo>
                  <a:cubicBezTo>
                    <a:pt x="116488" y="6362"/>
                    <a:pt x="116456" y="6415"/>
                    <a:pt x="116432" y="6463"/>
                  </a:cubicBezTo>
                  <a:cubicBezTo>
                    <a:pt x="116372" y="6428"/>
                    <a:pt x="116306" y="6410"/>
                    <a:pt x="116238" y="6410"/>
                  </a:cubicBezTo>
                  <a:cubicBezTo>
                    <a:pt x="116199" y="6410"/>
                    <a:pt x="116160" y="6416"/>
                    <a:pt x="116121" y="6429"/>
                  </a:cubicBezTo>
                  <a:cubicBezTo>
                    <a:pt x="116121" y="6429"/>
                    <a:pt x="116209" y="6498"/>
                    <a:pt x="116317" y="6767"/>
                  </a:cubicBezTo>
                  <a:cubicBezTo>
                    <a:pt x="116271" y="6924"/>
                    <a:pt x="116237" y="7084"/>
                    <a:pt x="116212" y="7248"/>
                  </a:cubicBezTo>
                  <a:cubicBezTo>
                    <a:pt x="116118" y="7458"/>
                    <a:pt x="116017" y="7681"/>
                    <a:pt x="115916" y="7921"/>
                  </a:cubicBezTo>
                  <a:cubicBezTo>
                    <a:pt x="115787" y="8085"/>
                    <a:pt x="115651" y="8267"/>
                    <a:pt x="115515" y="8462"/>
                  </a:cubicBezTo>
                  <a:cubicBezTo>
                    <a:pt x="115508" y="8218"/>
                    <a:pt x="115504" y="8068"/>
                    <a:pt x="115504" y="8068"/>
                  </a:cubicBezTo>
                  <a:cubicBezTo>
                    <a:pt x="115445" y="8152"/>
                    <a:pt x="115399" y="8242"/>
                    <a:pt x="115365" y="8340"/>
                  </a:cubicBezTo>
                  <a:lnTo>
                    <a:pt x="115281" y="8347"/>
                  </a:lnTo>
                  <a:cubicBezTo>
                    <a:pt x="115455" y="6687"/>
                    <a:pt x="115556" y="4890"/>
                    <a:pt x="115389" y="3628"/>
                  </a:cubicBezTo>
                  <a:cubicBezTo>
                    <a:pt x="115870" y="2519"/>
                    <a:pt x="116219" y="1905"/>
                    <a:pt x="116219" y="1905"/>
                  </a:cubicBezTo>
                  <a:lnTo>
                    <a:pt x="116219" y="1905"/>
                  </a:lnTo>
                  <a:cubicBezTo>
                    <a:pt x="115874" y="2246"/>
                    <a:pt x="115556" y="2616"/>
                    <a:pt x="115277" y="3010"/>
                  </a:cubicBezTo>
                  <a:cubicBezTo>
                    <a:pt x="115201" y="2721"/>
                    <a:pt x="115106" y="2480"/>
                    <a:pt x="114981" y="2302"/>
                  </a:cubicBezTo>
                  <a:cubicBezTo>
                    <a:pt x="114981" y="2302"/>
                    <a:pt x="114963" y="2784"/>
                    <a:pt x="114929" y="3523"/>
                  </a:cubicBezTo>
                  <a:cubicBezTo>
                    <a:pt x="114423" y="4325"/>
                    <a:pt x="113987" y="5225"/>
                    <a:pt x="113607" y="6164"/>
                  </a:cubicBezTo>
                  <a:cubicBezTo>
                    <a:pt x="113446" y="5623"/>
                    <a:pt x="113244" y="5201"/>
                    <a:pt x="113000" y="5030"/>
                  </a:cubicBezTo>
                  <a:cubicBezTo>
                    <a:pt x="112954" y="4873"/>
                    <a:pt x="112885" y="4726"/>
                    <a:pt x="112794" y="4590"/>
                  </a:cubicBezTo>
                  <a:cubicBezTo>
                    <a:pt x="112794" y="4590"/>
                    <a:pt x="112790" y="4726"/>
                    <a:pt x="112783" y="4953"/>
                  </a:cubicBezTo>
                  <a:cubicBezTo>
                    <a:pt x="112770" y="4951"/>
                    <a:pt x="112756" y="4950"/>
                    <a:pt x="112743" y="4950"/>
                  </a:cubicBezTo>
                  <a:cubicBezTo>
                    <a:pt x="112704" y="4950"/>
                    <a:pt x="112666" y="4958"/>
                    <a:pt x="112630" y="4971"/>
                  </a:cubicBezTo>
                  <a:cubicBezTo>
                    <a:pt x="112630" y="4971"/>
                    <a:pt x="112689" y="5016"/>
                    <a:pt x="112773" y="5183"/>
                  </a:cubicBezTo>
                  <a:cubicBezTo>
                    <a:pt x="112749" y="5801"/>
                    <a:pt x="112700" y="6840"/>
                    <a:pt x="112619" y="7921"/>
                  </a:cubicBezTo>
                  <a:cubicBezTo>
                    <a:pt x="112515" y="8075"/>
                    <a:pt x="112400" y="8253"/>
                    <a:pt x="112271" y="8466"/>
                  </a:cubicBezTo>
                  <a:lnTo>
                    <a:pt x="112197" y="8518"/>
                  </a:lnTo>
                  <a:cubicBezTo>
                    <a:pt x="112180" y="8225"/>
                    <a:pt x="112166" y="7953"/>
                    <a:pt x="112159" y="7712"/>
                  </a:cubicBezTo>
                  <a:cubicBezTo>
                    <a:pt x="112278" y="7482"/>
                    <a:pt x="112354" y="7388"/>
                    <a:pt x="112382" y="7363"/>
                  </a:cubicBezTo>
                  <a:cubicBezTo>
                    <a:pt x="112384" y="7361"/>
                    <a:pt x="112385" y="7360"/>
                    <a:pt x="112385" y="7360"/>
                  </a:cubicBezTo>
                  <a:lnTo>
                    <a:pt x="112385" y="7360"/>
                  </a:lnTo>
                  <a:cubicBezTo>
                    <a:pt x="112384" y="7360"/>
                    <a:pt x="112267" y="7485"/>
                    <a:pt x="112156" y="7622"/>
                  </a:cubicBezTo>
                  <a:cubicBezTo>
                    <a:pt x="112128" y="7119"/>
                    <a:pt x="112121" y="6791"/>
                    <a:pt x="112121" y="6791"/>
                  </a:cubicBezTo>
                  <a:cubicBezTo>
                    <a:pt x="112079" y="6851"/>
                    <a:pt x="112047" y="6913"/>
                    <a:pt x="112020" y="6980"/>
                  </a:cubicBezTo>
                  <a:cubicBezTo>
                    <a:pt x="111988" y="6111"/>
                    <a:pt x="111876" y="5393"/>
                    <a:pt x="111615" y="5023"/>
                  </a:cubicBezTo>
                  <a:cubicBezTo>
                    <a:pt x="111615" y="5023"/>
                    <a:pt x="111573" y="6191"/>
                    <a:pt x="111493" y="7587"/>
                  </a:cubicBezTo>
                  <a:cubicBezTo>
                    <a:pt x="111437" y="7440"/>
                    <a:pt x="111367" y="7297"/>
                    <a:pt x="111284" y="7168"/>
                  </a:cubicBezTo>
                  <a:cubicBezTo>
                    <a:pt x="111270" y="6418"/>
                    <a:pt x="111196" y="5766"/>
                    <a:pt x="111029" y="5326"/>
                  </a:cubicBezTo>
                  <a:cubicBezTo>
                    <a:pt x="111231" y="4911"/>
                    <a:pt x="111357" y="4685"/>
                    <a:pt x="111357" y="4685"/>
                  </a:cubicBezTo>
                  <a:lnTo>
                    <a:pt x="111357" y="4685"/>
                  </a:lnTo>
                  <a:cubicBezTo>
                    <a:pt x="111210" y="4831"/>
                    <a:pt x="111074" y="4981"/>
                    <a:pt x="110942" y="5138"/>
                  </a:cubicBezTo>
                  <a:cubicBezTo>
                    <a:pt x="110924" y="5096"/>
                    <a:pt x="110900" y="5058"/>
                    <a:pt x="110872" y="5023"/>
                  </a:cubicBezTo>
                  <a:cubicBezTo>
                    <a:pt x="110872" y="5023"/>
                    <a:pt x="110872" y="5096"/>
                    <a:pt x="110868" y="5225"/>
                  </a:cubicBezTo>
                  <a:cubicBezTo>
                    <a:pt x="110718" y="5407"/>
                    <a:pt x="110575" y="5598"/>
                    <a:pt x="110439" y="5797"/>
                  </a:cubicBezTo>
                  <a:cubicBezTo>
                    <a:pt x="110432" y="5745"/>
                    <a:pt x="110418" y="5693"/>
                    <a:pt x="110405" y="5640"/>
                  </a:cubicBezTo>
                  <a:cubicBezTo>
                    <a:pt x="111067" y="4249"/>
                    <a:pt x="111863" y="3045"/>
                    <a:pt x="112808" y="2219"/>
                  </a:cubicBezTo>
                  <a:lnTo>
                    <a:pt x="112808" y="2219"/>
                  </a:lnTo>
                  <a:cubicBezTo>
                    <a:pt x="112808" y="2219"/>
                    <a:pt x="111287" y="2955"/>
                    <a:pt x="109731" y="5260"/>
                  </a:cubicBezTo>
                  <a:cubicBezTo>
                    <a:pt x="109529" y="4995"/>
                    <a:pt x="109309" y="4740"/>
                    <a:pt x="109072" y="4507"/>
                  </a:cubicBezTo>
                  <a:lnTo>
                    <a:pt x="109072" y="4507"/>
                  </a:lnTo>
                  <a:cubicBezTo>
                    <a:pt x="109072" y="4507"/>
                    <a:pt x="109267" y="4859"/>
                    <a:pt x="109564" y="5504"/>
                  </a:cubicBezTo>
                  <a:cubicBezTo>
                    <a:pt x="109292" y="5926"/>
                    <a:pt x="109044" y="6362"/>
                    <a:pt x="108814" y="6809"/>
                  </a:cubicBezTo>
                  <a:cubicBezTo>
                    <a:pt x="108605" y="6488"/>
                    <a:pt x="108395" y="6198"/>
                    <a:pt x="108186" y="5937"/>
                  </a:cubicBezTo>
                  <a:cubicBezTo>
                    <a:pt x="108915" y="4001"/>
                    <a:pt x="109543" y="2888"/>
                    <a:pt x="109543" y="2888"/>
                  </a:cubicBezTo>
                  <a:lnTo>
                    <a:pt x="109543" y="2888"/>
                  </a:lnTo>
                  <a:cubicBezTo>
                    <a:pt x="108849" y="3561"/>
                    <a:pt x="108256" y="4440"/>
                    <a:pt x="107754" y="5424"/>
                  </a:cubicBezTo>
                  <a:cubicBezTo>
                    <a:pt x="106739" y="4298"/>
                    <a:pt x="105929" y="3900"/>
                    <a:pt x="105929" y="3900"/>
                  </a:cubicBezTo>
                  <a:lnTo>
                    <a:pt x="105929" y="3900"/>
                  </a:lnTo>
                  <a:cubicBezTo>
                    <a:pt x="106439" y="4350"/>
                    <a:pt x="106899" y="4918"/>
                    <a:pt x="107318" y="5571"/>
                  </a:cubicBezTo>
                  <a:cubicBezTo>
                    <a:pt x="107073" y="5707"/>
                    <a:pt x="106875" y="6097"/>
                    <a:pt x="106714" y="6613"/>
                  </a:cubicBezTo>
                  <a:lnTo>
                    <a:pt x="106529" y="6826"/>
                  </a:lnTo>
                  <a:cubicBezTo>
                    <a:pt x="106477" y="6212"/>
                    <a:pt x="106365" y="5710"/>
                    <a:pt x="106160" y="5424"/>
                  </a:cubicBezTo>
                  <a:cubicBezTo>
                    <a:pt x="106160" y="5424"/>
                    <a:pt x="106128" y="6324"/>
                    <a:pt x="106062" y="7482"/>
                  </a:cubicBezTo>
                  <a:lnTo>
                    <a:pt x="105905" y="7737"/>
                  </a:lnTo>
                  <a:cubicBezTo>
                    <a:pt x="105814" y="7604"/>
                    <a:pt x="105720" y="7475"/>
                    <a:pt x="105619" y="7353"/>
                  </a:cubicBezTo>
                  <a:cubicBezTo>
                    <a:pt x="105504" y="5933"/>
                    <a:pt x="105434" y="4465"/>
                    <a:pt x="105399" y="3645"/>
                  </a:cubicBezTo>
                  <a:cubicBezTo>
                    <a:pt x="105493" y="3457"/>
                    <a:pt x="105563" y="3401"/>
                    <a:pt x="105563" y="3401"/>
                  </a:cubicBezTo>
                  <a:cubicBezTo>
                    <a:pt x="105522" y="3388"/>
                    <a:pt x="105478" y="3381"/>
                    <a:pt x="105435" y="3381"/>
                  </a:cubicBezTo>
                  <a:cubicBezTo>
                    <a:pt x="105419" y="3381"/>
                    <a:pt x="105404" y="3382"/>
                    <a:pt x="105389" y="3384"/>
                  </a:cubicBezTo>
                  <a:cubicBezTo>
                    <a:pt x="105378" y="3129"/>
                    <a:pt x="105375" y="2982"/>
                    <a:pt x="105375" y="2982"/>
                  </a:cubicBezTo>
                  <a:cubicBezTo>
                    <a:pt x="105274" y="3132"/>
                    <a:pt x="105200" y="3296"/>
                    <a:pt x="105148" y="3471"/>
                  </a:cubicBezTo>
                  <a:cubicBezTo>
                    <a:pt x="104928" y="3628"/>
                    <a:pt x="104743" y="3959"/>
                    <a:pt x="104586" y="4399"/>
                  </a:cubicBezTo>
                  <a:cubicBezTo>
                    <a:pt x="104541" y="4269"/>
                    <a:pt x="104478" y="4144"/>
                    <a:pt x="104402" y="4032"/>
                  </a:cubicBezTo>
                  <a:cubicBezTo>
                    <a:pt x="104402" y="4032"/>
                    <a:pt x="104388" y="4378"/>
                    <a:pt x="104367" y="4918"/>
                  </a:cubicBezTo>
                  <a:cubicBezTo>
                    <a:pt x="103983" y="3935"/>
                    <a:pt x="103540" y="2986"/>
                    <a:pt x="103027" y="2131"/>
                  </a:cubicBezTo>
                  <a:cubicBezTo>
                    <a:pt x="102982" y="1127"/>
                    <a:pt x="102957" y="443"/>
                    <a:pt x="102957" y="443"/>
                  </a:cubicBezTo>
                  <a:cubicBezTo>
                    <a:pt x="102790" y="680"/>
                    <a:pt x="102671" y="1019"/>
                    <a:pt x="102584" y="1434"/>
                  </a:cubicBezTo>
                  <a:cubicBezTo>
                    <a:pt x="102235" y="921"/>
                    <a:pt x="101841" y="440"/>
                    <a:pt x="101402" y="4"/>
                  </a:cubicBezTo>
                  <a:lnTo>
                    <a:pt x="101402" y="4"/>
                  </a:lnTo>
                  <a:cubicBezTo>
                    <a:pt x="101402" y="4"/>
                    <a:pt x="101855" y="809"/>
                    <a:pt x="102462" y="2253"/>
                  </a:cubicBezTo>
                  <a:cubicBezTo>
                    <a:pt x="102354" y="3439"/>
                    <a:pt x="102417" y="4960"/>
                    <a:pt x="102553" y="6443"/>
                  </a:cubicBezTo>
                  <a:cubicBezTo>
                    <a:pt x="102507" y="6421"/>
                    <a:pt x="102458" y="6410"/>
                    <a:pt x="102407" y="6410"/>
                  </a:cubicBezTo>
                  <a:cubicBezTo>
                    <a:pt x="102368" y="6410"/>
                    <a:pt x="102329" y="6416"/>
                    <a:pt x="102291" y="6429"/>
                  </a:cubicBezTo>
                  <a:cubicBezTo>
                    <a:pt x="102291" y="6429"/>
                    <a:pt x="102459" y="6568"/>
                    <a:pt x="102626" y="7186"/>
                  </a:cubicBezTo>
                  <a:cubicBezTo>
                    <a:pt x="102644" y="7367"/>
                    <a:pt x="102668" y="7541"/>
                    <a:pt x="102685" y="7719"/>
                  </a:cubicBezTo>
                  <a:cubicBezTo>
                    <a:pt x="102441" y="7322"/>
                    <a:pt x="102173" y="6941"/>
                    <a:pt x="101876" y="6582"/>
                  </a:cubicBezTo>
                  <a:cubicBezTo>
                    <a:pt x="101803" y="6408"/>
                    <a:pt x="101730" y="6237"/>
                    <a:pt x="101656" y="6076"/>
                  </a:cubicBezTo>
                  <a:cubicBezTo>
                    <a:pt x="102047" y="5183"/>
                    <a:pt x="102326" y="4685"/>
                    <a:pt x="102326" y="4685"/>
                  </a:cubicBezTo>
                  <a:lnTo>
                    <a:pt x="102326" y="4685"/>
                  </a:lnTo>
                  <a:cubicBezTo>
                    <a:pt x="102012" y="4995"/>
                    <a:pt x="101726" y="5337"/>
                    <a:pt x="101472" y="5703"/>
                  </a:cubicBezTo>
                  <a:cubicBezTo>
                    <a:pt x="101405" y="5571"/>
                    <a:pt x="101343" y="5441"/>
                    <a:pt x="101276" y="5323"/>
                  </a:cubicBezTo>
                  <a:cubicBezTo>
                    <a:pt x="101238" y="5215"/>
                    <a:pt x="101182" y="5114"/>
                    <a:pt x="101119" y="5023"/>
                  </a:cubicBezTo>
                  <a:lnTo>
                    <a:pt x="101119" y="5047"/>
                  </a:lnTo>
                  <a:cubicBezTo>
                    <a:pt x="100561" y="4092"/>
                    <a:pt x="100097" y="3614"/>
                    <a:pt x="100017" y="3534"/>
                  </a:cubicBezTo>
                  <a:lnTo>
                    <a:pt x="100017" y="3534"/>
                  </a:lnTo>
                  <a:cubicBezTo>
                    <a:pt x="100090" y="3610"/>
                    <a:pt x="100429" y="4022"/>
                    <a:pt x="100962" y="5605"/>
                  </a:cubicBezTo>
                  <a:cubicBezTo>
                    <a:pt x="100300" y="4999"/>
                    <a:pt x="99832" y="4772"/>
                    <a:pt x="99832" y="4772"/>
                  </a:cubicBezTo>
                  <a:lnTo>
                    <a:pt x="99832" y="4772"/>
                  </a:lnTo>
                  <a:cubicBezTo>
                    <a:pt x="100240" y="5135"/>
                    <a:pt x="100600" y="5546"/>
                    <a:pt x="100906" y="5993"/>
                  </a:cubicBezTo>
                  <a:cubicBezTo>
                    <a:pt x="100791" y="6115"/>
                    <a:pt x="100408" y="6540"/>
                    <a:pt x="99958" y="7325"/>
                  </a:cubicBezTo>
                  <a:cubicBezTo>
                    <a:pt x="99951" y="7304"/>
                    <a:pt x="99940" y="7290"/>
                    <a:pt x="99930" y="7276"/>
                  </a:cubicBezTo>
                  <a:cubicBezTo>
                    <a:pt x="99902" y="6701"/>
                    <a:pt x="99888" y="6317"/>
                    <a:pt x="99888" y="6317"/>
                  </a:cubicBezTo>
                  <a:cubicBezTo>
                    <a:pt x="99783" y="6488"/>
                    <a:pt x="99707" y="6676"/>
                    <a:pt x="99661" y="6875"/>
                  </a:cubicBezTo>
                  <a:cubicBezTo>
                    <a:pt x="99445" y="6568"/>
                    <a:pt x="99201" y="6279"/>
                    <a:pt x="98929" y="6017"/>
                  </a:cubicBezTo>
                  <a:lnTo>
                    <a:pt x="98929" y="6017"/>
                  </a:lnTo>
                  <a:cubicBezTo>
                    <a:pt x="98929" y="6017"/>
                    <a:pt x="99201" y="6495"/>
                    <a:pt x="99574" y="7353"/>
                  </a:cubicBezTo>
                  <a:cubicBezTo>
                    <a:pt x="99571" y="7377"/>
                    <a:pt x="99571" y="7395"/>
                    <a:pt x="99567" y="7416"/>
                  </a:cubicBezTo>
                  <a:cubicBezTo>
                    <a:pt x="99474" y="7306"/>
                    <a:pt x="99370" y="7244"/>
                    <a:pt x="99257" y="7244"/>
                  </a:cubicBezTo>
                  <a:cubicBezTo>
                    <a:pt x="99222" y="7244"/>
                    <a:pt x="99186" y="7250"/>
                    <a:pt x="99149" y="7262"/>
                  </a:cubicBezTo>
                  <a:cubicBezTo>
                    <a:pt x="99149" y="7262"/>
                    <a:pt x="99340" y="7430"/>
                    <a:pt x="99515" y="8190"/>
                  </a:cubicBezTo>
                  <a:lnTo>
                    <a:pt x="99501" y="8218"/>
                  </a:lnTo>
                  <a:cubicBezTo>
                    <a:pt x="99396" y="8337"/>
                    <a:pt x="99288" y="8462"/>
                    <a:pt x="99173" y="8602"/>
                  </a:cubicBezTo>
                  <a:cubicBezTo>
                    <a:pt x="99152" y="7939"/>
                    <a:pt x="99065" y="7384"/>
                    <a:pt x="98883" y="7049"/>
                  </a:cubicBezTo>
                  <a:cubicBezTo>
                    <a:pt x="98925" y="6157"/>
                    <a:pt x="98922" y="5309"/>
                    <a:pt x="98835" y="4625"/>
                  </a:cubicBezTo>
                  <a:cubicBezTo>
                    <a:pt x="99288" y="3565"/>
                    <a:pt x="99619" y="2983"/>
                    <a:pt x="99619" y="2982"/>
                  </a:cubicBezTo>
                  <a:lnTo>
                    <a:pt x="99619" y="2982"/>
                  </a:lnTo>
                  <a:cubicBezTo>
                    <a:pt x="99292" y="3307"/>
                    <a:pt x="98992" y="3659"/>
                    <a:pt x="98726" y="4036"/>
                  </a:cubicBezTo>
                  <a:cubicBezTo>
                    <a:pt x="98657" y="3753"/>
                    <a:pt x="98563" y="3523"/>
                    <a:pt x="98447" y="3352"/>
                  </a:cubicBezTo>
                  <a:cubicBezTo>
                    <a:pt x="98447" y="3352"/>
                    <a:pt x="98430" y="3820"/>
                    <a:pt x="98395" y="4524"/>
                  </a:cubicBezTo>
                  <a:cubicBezTo>
                    <a:pt x="97938" y="5267"/>
                    <a:pt x="97547" y="6045"/>
                    <a:pt x="97220" y="6854"/>
                  </a:cubicBezTo>
                  <a:lnTo>
                    <a:pt x="97139" y="6917"/>
                  </a:lnTo>
                  <a:cubicBezTo>
                    <a:pt x="96955" y="6331"/>
                    <a:pt x="96724" y="5898"/>
                    <a:pt x="96428" y="5843"/>
                  </a:cubicBezTo>
                  <a:cubicBezTo>
                    <a:pt x="96386" y="5721"/>
                    <a:pt x="96330" y="5605"/>
                    <a:pt x="96257" y="5501"/>
                  </a:cubicBezTo>
                  <a:cubicBezTo>
                    <a:pt x="96257" y="5501"/>
                    <a:pt x="96253" y="5633"/>
                    <a:pt x="96243" y="5853"/>
                  </a:cubicBezTo>
                  <a:cubicBezTo>
                    <a:pt x="96236" y="6108"/>
                    <a:pt x="96219" y="6477"/>
                    <a:pt x="96198" y="6913"/>
                  </a:cubicBezTo>
                  <a:lnTo>
                    <a:pt x="96152" y="6872"/>
                  </a:lnTo>
                  <a:lnTo>
                    <a:pt x="96152" y="6872"/>
                  </a:lnTo>
                  <a:lnTo>
                    <a:pt x="96198" y="6948"/>
                  </a:lnTo>
                  <a:cubicBezTo>
                    <a:pt x="96180" y="7255"/>
                    <a:pt x="96163" y="7590"/>
                    <a:pt x="96138" y="7942"/>
                  </a:cubicBezTo>
                  <a:cubicBezTo>
                    <a:pt x="96027" y="8075"/>
                    <a:pt x="95919" y="8221"/>
                    <a:pt x="95803" y="8375"/>
                  </a:cubicBezTo>
                  <a:lnTo>
                    <a:pt x="95612" y="8120"/>
                  </a:lnTo>
                  <a:cubicBezTo>
                    <a:pt x="95598" y="7778"/>
                    <a:pt x="95591" y="7562"/>
                    <a:pt x="95591" y="7562"/>
                  </a:cubicBezTo>
                  <a:cubicBezTo>
                    <a:pt x="95521" y="7667"/>
                    <a:pt x="95469" y="7778"/>
                    <a:pt x="95434" y="7901"/>
                  </a:cubicBezTo>
                  <a:cubicBezTo>
                    <a:pt x="95326" y="7768"/>
                    <a:pt x="95221" y="7646"/>
                    <a:pt x="95120" y="7538"/>
                  </a:cubicBezTo>
                  <a:cubicBezTo>
                    <a:pt x="95326" y="7105"/>
                    <a:pt x="95455" y="6872"/>
                    <a:pt x="95455" y="6872"/>
                  </a:cubicBezTo>
                  <a:lnTo>
                    <a:pt x="95455" y="6872"/>
                  </a:lnTo>
                  <a:cubicBezTo>
                    <a:pt x="95287" y="7036"/>
                    <a:pt x="95130" y="7210"/>
                    <a:pt x="94984" y="7398"/>
                  </a:cubicBezTo>
                  <a:cubicBezTo>
                    <a:pt x="94893" y="7301"/>
                    <a:pt x="94802" y="7213"/>
                    <a:pt x="94715" y="7137"/>
                  </a:cubicBezTo>
                  <a:cubicBezTo>
                    <a:pt x="94890" y="3994"/>
                    <a:pt x="95493" y="3481"/>
                    <a:pt x="95493" y="3481"/>
                  </a:cubicBezTo>
                  <a:cubicBezTo>
                    <a:pt x="95444" y="3465"/>
                    <a:pt x="95396" y="3457"/>
                    <a:pt x="95350" y="3457"/>
                  </a:cubicBezTo>
                  <a:cubicBezTo>
                    <a:pt x="94691" y="3457"/>
                    <a:pt x="94280" y="5038"/>
                    <a:pt x="94038" y="6582"/>
                  </a:cubicBezTo>
                  <a:cubicBezTo>
                    <a:pt x="93923" y="6498"/>
                    <a:pt x="93801" y="6425"/>
                    <a:pt x="93676" y="6359"/>
                  </a:cubicBezTo>
                  <a:lnTo>
                    <a:pt x="93676" y="6359"/>
                  </a:lnTo>
                  <a:cubicBezTo>
                    <a:pt x="93794" y="6463"/>
                    <a:pt x="93906" y="6579"/>
                    <a:pt x="94021" y="6697"/>
                  </a:cubicBezTo>
                  <a:lnTo>
                    <a:pt x="93969" y="7056"/>
                  </a:lnTo>
                  <a:cubicBezTo>
                    <a:pt x="93752" y="6673"/>
                    <a:pt x="93501" y="6307"/>
                    <a:pt x="93222" y="5965"/>
                  </a:cubicBezTo>
                  <a:cubicBezTo>
                    <a:pt x="93187" y="5553"/>
                    <a:pt x="93156" y="5138"/>
                    <a:pt x="93128" y="4730"/>
                  </a:cubicBezTo>
                  <a:lnTo>
                    <a:pt x="93153" y="4681"/>
                  </a:lnTo>
                  <a:lnTo>
                    <a:pt x="93153" y="4681"/>
                  </a:lnTo>
                  <a:lnTo>
                    <a:pt x="93128" y="4712"/>
                  </a:lnTo>
                  <a:cubicBezTo>
                    <a:pt x="92975" y="2550"/>
                    <a:pt x="92905" y="544"/>
                    <a:pt x="92905" y="544"/>
                  </a:cubicBezTo>
                  <a:cubicBezTo>
                    <a:pt x="92333" y="1353"/>
                    <a:pt x="92284" y="3391"/>
                    <a:pt x="92424" y="5529"/>
                  </a:cubicBezTo>
                  <a:cubicBezTo>
                    <a:pt x="92364" y="5616"/>
                    <a:pt x="92298" y="5703"/>
                    <a:pt x="92239" y="5794"/>
                  </a:cubicBezTo>
                  <a:cubicBezTo>
                    <a:pt x="92172" y="5466"/>
                    <a:pt x="92075" y="5201"/>
                    <a:pt x="91946" y="5016"/>
                  </a:cubicBezTo>
                  <a:cubicBezTo>
                    <a:pt x="91946" y="5016"/>
                    <a:pt x="91928" y="5557"/>
                    <a:pt x="91890" y="6338"/>
                  </a:cubicBezTo>
                  <a:cubicBezTo>
                    <a:pt x="91872" y="6373"/>
                    <a:pt x="91848" y="6408"/>
                    <a:pt x="91827" y="6443"/>
                  </a:cubicBezTo>
                  <a:lnTo>
                    <a:pt x="91667" y="6261"/>
                  </a:lnTo>
                  <a:cubicBezTo>
                    <a:pt x="90878" y="4538"/>
                    <a:pt x="90086" y="3722"/>
                    <a:pt x="89982" y="3617"/>
                  </a:cubicBezTo>
                  <a:lnTo>
                    <a:pt x="89982" y="3617"/>
                  </a:lnTo>
                  <a:cubicBezTo>
                    <a:pt x="90048" y="3687"/>
                    <a:pt x="90362" y="4064"/>
                    <a:pt x="90850" y="5469"/>
                  </a:cubicBezTo>
                  <a:cubicBezTo>
                    <a:pt x="90721" y="5358"/>
                    <a:pt x="90603" y="5267"/>
                    <a:pt x="90495" y="5187"/>
                  </a:cubicBezTo>
                  <a:cubicBezTo>
                    <a:pt x="90488" y="5079"/>
                    <a:pt x="90488" y="5016"/>
                    <a:pt x="90488" y="5016"/>
                  </a:cubicBezTo>
                  <a:cubicBezTo>
                    <a:pt x="90463" y="5054"/>
                    <a:pt x="90439" y="5089"/>
                    <a:pt x="90418" y="5131"/>
                  </a:cubicBezTo>
                  <a:cubicBezTo>
                    <a:pt x="90275" y="5026"/>
                    <a:pt x="90125" y="4932"/>
                    <a:pt x="89964" y="4849"/>
                  </a:cubicBezTo>
                  <a:lnTo>
                    <a:pt x="89964" y="4849"/>
                  </a:lnTo>
                  <a:cubicBezTo>
                    <a:pt x="90104" y="4971"/>
                    <a:pt x="90236" y="5100"/>
                    <a:pt x="90366" y="5239"/>
                  </a:cubicBezTo>
                  <a:cubicBezTo>
                    <a:pt x="90292" y="5417"/>
                    <a:pt x="90233" y="5602"/>
                    <a:pt x="90198" y="5794"/>
                  </a:cubicBezTo>
                  <a:cubicBezTo>
                    <a:pt x="89930" y="5393"/>
                    <a:pt x="89626" y="5019"/>
                    <a:pt x="89284" y="4681"/>
                  </a:cubicBezTo>
                  <a:lnTo>
                    <a:pt x="89284" y="4681"/>
                  </a:lnTo>
                  <a:cubicBezTo>
                    <a:pt x="89284" y="4681"/>
                    <a:pt x="89640" y="5313"/>
                    <a:pt x="90111" y="6439"/>
                  </a:cubicBezTo>
                  <a:cubicBezTo>
                    <a:pt x="90086" y="6687"/>
                    <a:pt x="90076" y="6959"/>
                    <a:pt x="90076" y="7241"/>
                  </a:cubicBezTo>
                  <a:cubicBezTo>
                    <a:pt x="90041" y="7241"/>
                    <a:pt x="90006" y="7245"/>
                    <a:pt x="89975" y="7259"/>
                  </a:cubicBezTo>
                  <a:cubicBezTo>
                    <a:pt x="90013" y="7297"/>
                    <a:pt x="90045" y="7342"/>
                    <a:pt x="90069" y="7388"/>
                  </a:cubicBezTo>
                  <a:cubicBezTo>
                    <a:pt x="89741" y="7803"/>
                    <a:pt x="89455" y="8249"/>
                    <a:pt x="89214" y="8724"/>
                  </a:cubicBezTo>
                  <a:cubicBezTo>
                    <a:pt x="89051" y="8417"/>
                    <a:pt x="88866" y="8124"/>
                    <a:pt x="88663" y="7841"/>
                  </a:cubicBezTo>
                  <a:cubicBezTo>
                    <a:pt x="88887" y="7538"/>
                    <a:pt x="89141" y="7259"/>
                    <a:pt x="89420" y="7011"/>
                  </a:cubicBezTo>
                  <a:lnTo>
                    <a:pt x="89420" y="7011"/>
                  </a:lnTo>
                  <a:cubicBezTo>
                    <a:pt x="89420" y="7011"/>
                    <a:pt x="89120" y="7158"/>
                    <a:pt x="88667" y="7538"/>
                  </a:cubicBezTo>
                  <a:cubicBezTo>
                    <a:pt x="89085" y="6341"/>
                    <a:pt x="89351" y="6024"/>
                    <a:pt x="89406" y="5965"/>
                  </a:cubicBezTo>
                  <a:lnTo>
                    <a:pt x="89406" y="5965"/>
                  </a:lnTo>
                  <a:cubicBezTo>
                    <a:pt x="89333" y="6038"/>
                    <a:pt x="88880" y="6505"/>
                    <a:pt x="88353" y="7458"/>
                  </a:cubicBezTo>
                  <a:lnTo>
                    <a:pt x="88255" y="7360"/>
                  </a:lnTo>
                  <a:lnTo>
                    <a:pt x="88255" y="7360"/>
                  </a:lnTo>
                  <a:cubicBezTo>
                    <a:pt x="88290" y="7395"/>
                    <a:pt x="88318" y="7430"/>
                    <a:pt x="88342" y="7472"/>
                  </a:cubicBezTo>
                  <a:cubicBezTo>
                    <a:pt x="88231" y="7681"/>
                    <a:pt x="88112" y="7921"/>
                    <a:pt x="87990" y="8180"/>
                  </a:cubicBezTo>
                  <a:cubicBezTo>
                    <a:pt x="87826" y="7904"/>
                    <a:pt x="87645" y="7642"/>
                    <a:pt x="87450" y="7388"/>
                  </a:cubicBezTo>
                  <a:cubicBezTo>
                    <a:pt x="87477" y="7342"/>
                    <a:pt x="87505" y="7297"/>
                    <a:pt x="87540" y="7259"/>
                  </a:cubicBezTo>
                  <a:cubicBezTo>
                    <a:pt x="87507" y="7247"/>
                    <a:pt x="87472" y="7241"/>
                    <a:pt x="87437" y="7241"/>
                  </a:cubicBezTo>
                  <a:cubicBezTo>
                    <a:pt x="87421" y="7241"/>
                    <a:pt x="87406" y="7243"/>
                    <a:pt x="87390" y="7245"/>
                  </a:cubicBezTo>
                  <a:cubicBezTo>
                    <a:pt x="87380" y="7053"/>
                    <a:pt x="87376" y="6941"/>
                    <a:pt x="87376" y="6941"/>
                  </a:cubicBezTo>
                  <a:lnTo>
                    <a:pt x="87362" y="6966"/>
                  </a:lnTo>
                  <a:cubicBezTo>
                    <a:pt x="87397" y="6104"/>
                    <a:pt x="87394" y="5285"/>
                    <a:pt x="87306" y="4622"/>
                  </a:cubicBezTo>
                  <a:cubicBezTo>
                    <a:pt x="87763" y="3562"/>
                    <a:pt x="88095" y="2976"/>
                    <a:pt x="88095" y="2975"/>
                  </a:cubicBezTo>
                  <a:lnTo>
                    <a:pt x="88095" y="2975"/>
                  </a:lnTo>
                  <a:cubicBezTo>
                    <a:pt x="87994" y="3073"/>
                    <a:pt x="87899" y="3178"/>
                    <a:pt x="87802" y="3282"/>
                  </a:cubicBezTo>
                  <a:cubicBezTo>
                    <a:pt x="87903" y="3080"/>
                    <a:pt x="87966" y="2975"/>
                    <a:pt x="87966" y="2975"/>
                  </a:cubicBezTo>
                  <a:lnTo>
                    <a:pt x="87966" y="2975"/>
                  </a:lnTo>
                  <a:cubicBezTo>
                    <a:pt x="87673" y="3261"/>
                    <a:pt x="87408" y="3572"/>
                    <a:pt x="87167" y="3900"/>
                  </a:cubicBezTo>
                  <a:cubicBezTo>
                    <a:pt x="87115" y="3704"/>
                    <a:pt x="87031" y="3516"/>
                    <a:pt x="86919" y="3349"/>
                  </a:cubicBezTo>
                  <a:cubicBezTo>
                    <a:pt x="86919" y="3349"/>
                    <a:pt x="86905" y="3722"/>
                    <a:pt x="86877" y="4311"/>
                  </a:cubicBezTo>
                  <a:cubicBezTo>
                    <a:pt x="86438" y="4971"/>
                    <a:pt x="86054" y="5710"/>
                    <a:pt x="85716" y="6495"/>
                  </a:cubicBezTo>
                  <a:cubicBezTo>
                    <a:pt x="85688" y="6443"/>
                    <a:pt x="85657" y="6390"/>
                    <a:pt x="85629" y="6338"/>
                  </a:cubicBezTo>
                  <a:cubicBezTo>
                    <a:pt x="85587" y="5557"/>
                    <a:pt x="85569" y="5016"/>
                    <a:pt x="85569" y="5016"/>
                  </a:cubicBezTo>
                  <a:cubicBezTo>
                    <a:pt x="85440" y="5201"/>
                    <a:pt x="85343" y="5466"/>
                    <a:pt x="85280" y="5794"/>
                  </a:cubicBezTo>
                  <a:cubicBezTo>
                    <a:pt x="85011" y="5393"/>
                    <a:pt x="84704" y="5019"/>
                    <a:pt x="84363" y="4681"/>
                  </a:cubicBezTo>
                  <a:lnTo>
                    <a:pt x="84363" y="4681"/>
                  </a:lnTo>
                  <a:cubicBezTo>
                    <a:pt x="84363" y="4681"/>
                    <a:pt x="84593" y="5093"/>
                    <a:pt x="84931" y="5843"/>
                  </a:cubicBezTo>
                  <a:lnTo>
                    <a:pt x="84903" y="5843"/>
                  </a:lnTo>
                  <a:cubicBezTo>
                    <a:pt x="84861" y="5721"/>
                    <a:pt x="84806" y="5605"/>
                    <a:pt x="84732" y="5501"/>
                  </a:cubicBezTo>
                  <a:cubicBezTo>
                    <a:pt x="84732" y="5501"/>
                    <a:pt x="84729" y="5633"/>
                    <a:pt x="84722" y="5853"/>
                  </a:cubicBezTo>
                  <a:cubicBezTo>
                    <a:pt x="84711" y="6017"/>
                    <a:pt x="84704" y="6226"/>
                    <a:pt x="84694" y="6470"/>
                  </a:cubicBezTo>
                  <a:cubicBezTo>
                    <a:pt x="84572" y="6394"/>
                    <a:pt x="84502" y="6359"/>
                    <a:pt x="84502" y="6359"/>
                  </a:cubicBezTo>
                  <a:lnTo>
                    <a:pt x="84502" y="6359"/>
                  </a:lnTo>
                  <a:cubicBezTo>
                    <a:pt x="84568" y="6418"/>
                    <a:pt x="84628" y="6477"/>
                    <a:pt x="84690" y="6540"/>
                  </a:cubicBezTo>
                  <a:cubicBezTo>
                    <a:pt x="84656" y="7245"/>
                    <a:pt x="84603" y="8218"/>
                    <a:pt x="84523" y="9167"/>
                  </a:cubicBezTo>
                  <a:cubicBezTo>
                    <a:pt x="84380" y="8867"/>
                    <a:pt x="84237" y="8602"/>
                    <a:pt x="84101" y="8378"/>
                  </a:cubicBezTo>
                  <a:cubicBezTo>
                    <a:pt x="84077" y="7887"/>
                    <a:pt x="84066" y="7562"/>
                    <a:pt x="84066" y="7562"/>
                  </a:cubicBezTo>
                  <a:cubicBezTo>
                    <a:pt x="83975" y="7702"/>
                    <a:pt x="83906" y="7859"/>
                    <a:pt x="83871" y="8023"/>
                  </a:cubicBezTo>
                  <a:cubicBezTo>
                    <a:pt x="83718" y="7792"/>
                    <a:pt x="83545" y="7574"/>
                    <a:pt x="83353" y="7376"/>
                  </a:cubicBezTo>
                  <a:lnTo>
                    <a:pt x="83353" y="7376"/>
                  </a:lnTo>
                  <a:cubicBezTo>
                    <a:pt x="83414" y="7443"/>
                    <a:pt x="83571" y="7666"/>
                    <a:pt x="83815" y="8267"/>
                  </a:cubicBezTo>
                  <a:cubicBezTo>
                    <a:pt x="83791" y="8399"/>
                    <a:pt x="83770" y="8539"/>
                    <a:pt x="83756" y="8692"/>
                  </a:cubicBezTo>
                  <a:lnTo>
                    <a:pt x="83599" y="8570"/>
                  </a:lnTo>
                  <a:cubicBezTo>
                    <a:pt x="83477" y="8187"/>
                    <a:pt x="83334" y="7887"/>
                    <a:pt x="83163" y="7744"/>
                  </a:cubicBezTo>
                  <a:cubicBezTo>
                    <a:pt x="83285" y="4064"/>
                    <a:pt x="83972" y="3481"/>
                    <a:pt x="83972" y="3481"/>
                  </a:cubicBezTo>
                  <a:cubicBezTo>
                    <a:pt x="83927" y="3467"/>
                    <a:pt x="83882" y="3460"/>
                    <a:pt x="83837" y="3460"/>
                  </a:cubicBezTo>
                  <a:cubicBezTo>
                    <a:pt x="83804" y="3460"/>
                    <a:pt x="83772" y="3463"/>
                    <a:pt x="83738" y="3471"/>
                  </a:cubicBezTo>
                  <a:cubicBezTo>
                    <a:pt x="83713" y="3466"/>
                    <a:pt x="83687" y="3464"/>
                    <a:pt x="83662" y="3464"/>
                  </a:cubicBezTo>
                  <a:cubicBezTo>
                    <a:pt x="82965" y="3464"/>
                    <a:pt x="82544" y="5220"/>
                    <a:pt x="82308" y="6840"/>
                  </a:cubicBezTo>
                  <a:cubicBezTo>
                    <a:pt x="82127" y="6533"/>
                    <a:pt x="81924" y="6240"/>
                    <a:pt x="81698" y="5965"/>
                  </a:cubicBezTo>
                  <a:cubicBezTo>
                    <a:pt x="81478" y="3401"/>
                    <a:pt x="81380" y="544"/>
                    <a:pt x="81380" y="544"/>
                  </a:cubicBezTo>
                  <a:cubicBezTo>
                    <a:pt x="81321" y="631"/>
                    <a:pt x="81272" y="726"/>
                    <a:pt x="81227" y="823"/>
                  </a:cubicBezTo>
                  <a:cubicBezTo>
                    <a:pt x="81220" y="645"/>
                    <a:pt x="81220" y="544"/>
                    <a:pt x="81220" y="544"/>
                  </a:cubicBezTo>
                  <a:cubicBezTo>
                    <a:pt x="80494" y="1563"/>
                    <a:pt x="80606" y="4517"/>
                    <a:pt x="80878" y="7172"/>
                  </a:cubicBezTo>
                  <a:lnTo>
                    <a:pt x="80878" y="7179"/>
                  </a:lnTo>
                  <a:cubicBezTo>
                    <a:pt x="80651" y="6858"/>
                    <a:pt x="80407" y="6551"/>
                    <a:pt x="80142" y="6261"/>
                  </a:cubicBezTo>
                  <a:cubicBezTo>
                    <a:pt x="79898" y="5714"/>
                    <a:pt x="79612" y="5187"/>
                    <a:pt x="79287" y="4685"/>
                  </a:cubicBezTo>
                  <a:cubicBezTo>
                    <a:pt x="79221" y="4416"/>
                    <a:pt x="79134" y="4193"/>
                    <a:pt x="79019" y="4029"/>
                  </a:cubicBezTo>
                  <a:cubicBezTo>
                    <a:pt x="79019" y="4029"/>
                    <a:pt x="79019" y="4120"/>
                    <a:pt x="79008" y="4280"/>
                  </a:cubicBezTo>
                  <a:cubicBezTo>
                    <a:pt x="78844" y="4046"/>
                    <a:pt x="78660" y="3823"/>
                    <a:pt x="78461" y="3617"/>
                  </a:cubicBezTo>
                  <a:lnTo>
                    <a:pt x="78461" y="3617"/>
                  </a:lnTo>
                  <a:cubicBezTo>
                    <a:pt x="78503" y="3663"/>
                    <a:pt x="78646" y="3837"/>
                    <a:pt x="78872" y="4318"/>
                  </a:cubicBezTo>
                  <a:cubicBezTo>
                    <a:pt x="78701" y="4071"/>
                    <a:pt x="78506" y="3837"/>
                    <a:pt x="78297" y="3617"/>
                  </a:cubicBezTo>
                  <a:lnTo>
                    <a:pt x="78297" y="3617"/>
                  </a:lnTo>
                  <a:cubicBezTo>
                    <a:pt x="78356" y="3680"/>
                    <a:pt x="78600" y="3970"/>
                    <a:pt x="78984" y="4960"/>
                  </a:cubicBezTo>
                  <a:lnTo>
                    <a:pt x="78970" y="5183"/>
                  </a:lnTo>
                  <a:cubicBezTo>
                    <a:pt x="78803" y="5058"/>
                    <a:pt x="78628" y="4946"/>
                    <a:pt x="78443" y="4849"/>
                  </a:cubicBezTo>
                  <a:lnTo>
                    <a:pt x="78443" y="4849"/>
                  </a:lnTo>
                  <a:lnTo>
                    <a:pt x="78674" y="5065"/>
                  </a:lnTo>
                  <a:cubicBezTo>
                    <a:pt x="78558" y="4985"/>
                    <a:pt x="78436" y="4911"/>
                    <a:pt x="78311" y="4849"/>
                  </a:cubicBezTo>
                  <a:lnTo>
                    <a:pt x="78311" y="4849"/>
                  </a:lnTo>
                  <a:cubicBezTo>
                    <a:pt x="78544" y="5051"/>
                    <a:pt x="78761" y="5271"/>
                    <a:pt x="78956" y="5511"/>
                  </a:cubicBezTo>
                  <a:cubicBezTo>
                    <a:pt x="78914" y="6320"/>
                    <a:pt x="78851" y="7363"/>
                    <a:pt x="78768" y="8357"/>
                  </a:cubicBezTo>
                  <a:cubicBezTo>
                    <a:pt x="78600" y="8556"/>
                    <a:pt x="78447" y="8769"/>
                    <a:pt x="78304" y="8989"/>
                  </a:cubicBezTo>
                  <a:cubicBezTo>
                    <a:pt x="78206" y="8814"/>
                    <a:pt x="78115" y="8661"/>
                    <a:pt x="78025" y="8528"/>
                  </a:cubicBezTo>
                  <a:cubicBezTo>
                    <a:pt x="77938" y="8051"/>
                    <a:pt x="77833" y="7594"/>
                    <a:pt x="77697" y="7227"/>
                  </a:cubicBezTo>
                  <a:cubicBezTo>
                    <a:pt x="77962" y="6851"/>
                    <a:pt x="78269" y="6505"/>
                    <a:pt x="78611" y="6198"/>
                  </a:cubicBezTo>
                  <a:lnTo>
                    <a:pt x="78611" y="6198"/>
                  </a:lnTo>
                  <a:cubicBezTo>
                    <a:pt x="78611" y="6198"/>
                    <a:pt x="78185" y="6408"/>
                    <a:pt x="77589" y="6959"/>
                  </a:cubicBezTo>
                  <a:lnTo>
                    <a:pt x="77575" y="6927"/>
                  </a:lnTo>
                  <a:cubicBezTo>
                    <a:pt x="78028" y="5585"/>
                    <a:pt x="78322" y="5187"/>
                    <a:pt x="78405" y="5097"/>
                  </a:cubicBezTo>
                  <a:lnTo>
                    <a:pt x="78405" y="5097"/>
                  </a:lnTo>
                  <a:cubicBezTo>
                    <a:pt x="78306" y="5200"/>
                    <a:pt x="77868" y="5671"/>
                    <a:pt x="77352" y="6579"/>
                  </a:cubicBezTo>
                  <a:lnTo>
                    <a:pt x="77313" y="6540"/>
                  </a:lnTo>
                  <a:cubicBezTo>
                    <a:pt x="77310" y="6394"/>
                    <a:pt x="77303" y="6313"/>
                    <a:pt x="77303" y="6313"/>
                  </a:cubicBezTo>
                  <a:cubicBezTo>
                    <a:pt x="77271" y="6359"/>
                    <a:pt x="77243" y="6408"/>
                    <a:pt x="77215" y="6460"/>
                  </a:cubicBezTo>
                  <a:cubicBezTo>
                    <a:pt x="77158" y="6425"/>
                    <a:pt x="77092" y="6406"/>
                    <a:pt x="77026" y="6406"/>
                  </a:cubicBezTo>
                  <a:cubicBezTo>
                    <a:pt x="76988" y="6406"/>
                    <a:pt x="76949" y="6412"/>
                    <a:pt x="76912" y="6425"/>
                  </a:cubicBezTo>
                  <a:cubicBezTo>
                    <a:pt x="76912" y="6425"/>
                    <a:pt x="76996" y="6495"/>
                    <a:pt x="77104" y="6760"/>
                  </a:cubicBezTo>
                  <a:cubicBezTo>
                    <a:pt x="77062" y="6920"/>
                    <a:pt x="77027" y="7081"/>
                    <a:pt x="77003" y="7245"/>
                  </a:cubicBezTo>
                  <a:cubicBezTo>
                    <a:pt x="76902" y="7454"/>
                    <a:pt x="76804" y="7677"/>
                    <a:pt x="76703" y="7918"/>
                  </a:cubicBezTo>
                  <a:cubicBezTo>
                    <a:pt x="76570" y="8082"/>
                    <a:pt x="76438" y="8260"/>
                    <a:pt x="76302" y="8459"/>
                  </a:cubicBezTo>
                  <a:cubicBezTo>
                    <a:pt x="76291" y="8214"/>
                    <a:pt x="76288" y="8064"/>
                    <a:pt x="76288" y="8064"/>
                  </a:cubicBezTo>
                  <a:cubicBezTo>
                    <a:pt x="76232" y="8148"/>
                    <a:pt x="76187" y="8239"/>
                    <a:pt x="76152" y="8337"/>
                  </a:cubicBezTo>
                  <a:lnTo>
                    <a:pt x="76064" y="8344"/>
                  </a:lnTo>
                  <a:cubicBezTo>
                    <a:pt x="76239" y="6683"/>
                    <a:pt x="76343" y="4887"/>
                    <a:pt x="76176" y="3621"/>
                  </a:cubicBezTo>
                  <a:cubicBezTo>
                    <a:pt x="76654" y="2515"/>
                    <a:pt x="77003" y="1901"/>
                    <a:pt x="77003" y="1901"/>
                  </a:cubicBezTo>
                  <a:lnTo>
                    <a:pt x="77003" y="1901"/>
                  </a:lnTo>
                  <a:cubicBezTo>
                    <a:pt x="76657" y="2239"/>
                    <a:pt x="76343" y="2613"/>
                    <a:pt x="76061" y="3007"/>
                  </a:cubicBezTo>
                  <a:cubicBezTo>
                    <a:pt x="75988" y="2714"/>
                    <a:pt x="75890" y="2477"/>
                    <a:pt x="75764" y="2295"/>
                  </a:cubicBezTo>
                  <a:cubicBezTo>
                    <a:pt x="75764" y="2295"/>
                    <a:pt x="75747" y="2780"/>
                    <a:pt x="75712" y="3523"/>
                  </a:cubicBezTo>
                  <a:cubicBezTo>
                    <a:pt x="75206" y="4318"/>
                    <a:pt x="74770" y="5222"/>
                    <a:pt x="74397" y="6160"/>
                  </a:cubicBezTo>
                  <a:cubicBezTo>
                    <a:pt x="74230" y="5619"/>
                    <a:pt x="74034" y="5197"/>
                    <a:pt x="73787" y="5026"/>
                  </a:cubicBezTo>
                  <a:cubicBezTo>
                    <a:pt x="73741" y="4869"/>
                    <a:pt x="73675" y="4723"/>
                    <a:pt x="73584" y="4587"/>
                  </a:cubicBezTo>
                  <a:cubicBezTo>
                    <a:pt x="73584" y="4587"/>
                    <a:pt x="73581" y="4719"/>
                    <a:pt x="73570" y="4946"/>
                  </a:cubicBezTo>
                  <a:cubicBezTo>
                    <a:pt x="73562" y="4946"/>
                    <a:pt x="73554" y="4945"/>
                    <a:pt x="73545" y="4945"/>
                  </a:cubicBezTo>
                  <a:cubicBezTo>
                    <a:pt x="73504" y="4945"/>
                    <a:pt x="73461" y="4952"/>
                    <a:pt x="73420" y="4964"/>
                  </a:cubicBezTo>
                  <a:cubicBezTo>
                    <a:pt x="73420" y="4964"/>
                    <a:pt x="73476" y="5012"/>
                    <a:pt x="73560" y="5180"/>
                  </a:cubicBezTo>
                  <a:cubicBezTo>
                    <a:pt x="73532" y="5797"/>
                    <a:pt x="73483" y="6837"/>
                    <a:pt x="73407" y="7918"/>
                  </a:cubicBezTo>
                  <a:cubicBezTo>
                    <a:pt x="73302" y="8068"/>
                    <a:pt x="73183" y="8249"/>
                    <a:pt x="73058" y="8462"/>
                  </a:cubicBezTo>
                  <a:lnTo>
                    <a:pt x="72984" y="8514"/>
                  </a:lnTo>
                  <a:cubicBezTo>
                    <a:pt x="72971" y="8221"/>
                    <a:pt x="72957" y="7946"/>
                    <a:pt x="72943" y="7709"/>
                  </a:cubicBezTo>
                  <a:cubicBezTo>
                    <a:pt x="73005" y="7583"/>
                    <a:pt x="73079" y="7465"/>
                    <a:pt x="73166" y="7360"/>
                  </a:cubicBezTo>
                  <a:lnTo>
                    <a:pt x="73166" y="7360"/>
                  </a:lnTo>
                  <a:cubicBezTo>
                    <a:pt x="73141" y="7384"/>
                    <a:pt x="73061" y="7468"/>
                    <a:pt x="72939" y="7615"/>
                  </a:cubicBezTo>
                  <a:cubicBezTo>
                    <a:pt x="72918" y="7116"/>
                    <a:pt x="72904" y="6788"/>
                    <a:pt x="72904" y="6788"/>
                  </a:cubicBezTo>
                  <a:cubicBezTo>
                    <a:pt x="72866" y="6847"/>
                    <a:pt x="72834" y="6910"/>
                    <a:pt x="72803" y="6976"/>
                  </a:cubicBezTo>
                  <a:cubicBezTo>
                    <a:pt x="72779" y="6108"/>
                    <a:pt x="72660" y="5389"/>
                    <a:pt x="72398" y="5016"/>
                  </a:cubicBezTo>
                  <a:cubicBezTo>
                    <a:pt x="72398" y="5016"/>
                    <a:pt x="72360" y="6184"/>
                    <a:pt x="72276" y="7580"/>
                  </a:cubicBezTo>
                  <a:cubicBezTo>
                    <a:pt x="72221" y="7433"/>
                    <a:pt x="72151" y="7294"/>
                    <a:pt x="72067" y="7161"/>
                  </a:cubicBezTo>
                  <a:cubicBezTo>
                    <a:pt x="72053" y="6411"/>
                    <a:pt x="71980" y="5762"/>
                    <a:pt x="71816" y="5323"/>
                  </a:cubicBezTo>
                  <a:cubicBezTo>
                    <a:pt x="72015" y="4908"/>
                    <a:pt x="72140" y="4681"/>
                    <a:pt x="72140" y="4681"/>
                  </a:cubicBezTo>
                  <a:lnTo>
                    <a:pt x="72140" y="4681"/>
                  </a:lnTo>
                  <a:cubicBezTo>
                    <a:pt x="71997" y="4824"/>
                    <a:pt x="71858" y="4978"/>
                    <a:pt x="71729" y="5135"/>
                  </a:cubicBezTo>
                  <a:lnTo>
                    <a:pt x="71662" y="5016"/>
                  </a:lnTo>
                  <a:cubicBezTo>
                    <a:pt x="71662" y="5016"/>
                    <a:pt x="71659" y="5093"/>
                    <a:pt x="71652" y="5222"/>
                  </a:cubicBezTo>
                  <a:cubicBezTo>
                    <a:pt x="71506" y="5407"/>
                    <a:pt x="71366" y="5591"/>
                    <a:pt x="71226" y="5794"/>
                  </a:cubicBezTo>
                  <a:cubicBezTo>
                    <a:pt x="71216" y="5741"/>
                    <a:pt x="71206" y="5689"/>
                    <a:pt x="71192" y="5637"/>
                  </a:cubicBezTo>
                  <a:cubicBezTo>
                    <a:pt x="71854" y="4245"/>
                    <a:pt x="72646" y="3042"/>
                    <a:pt x="73595" y="2215"/>
                  </a:cubicBezTo>
                  <a:lnTo>
                    <a:pt x="73595" y="2215"/>
                  </a:lnTo>
                  <a:cubicBezTo>
                    <a:pt x="73595" y="2215"/>
                    <a:pt x="72070" y="2951"/>
                    <a:pt x="70515" y="5257"/>
                  </a:cubicBezTo>
                  <a:cubicBezTo>
                    <a:pt x="70316" y="4988"/>
                    <a:pt x="70096" y="4737"/>
                    <a:pt x="69856" y="4503"/>
                  </a:cubicBezTo>
                  <a:lnTo>
                    <a:pt x="69856" y="4503"/>
                  </a:lnTo>
                  <a:cubicBezTo>
                    <a:pt x="69856" y="4503"/>
                    <a:pt x="70058" y="4856"/>
                    <a:pt x="70354" y="5501"/>
                  </a:cubicBezTo>
                  <a:cubicBezTo>
                    <a:pt x="70100" y="5895"/>
                    <a:pt x="69849" y="6324"/>
                    <a:pt x="69601" y="6805"/>
                  </a:cubicBezTo>
                  <a:cubicBezTo>
                    <a:pt x="69392" y="6481"/>
                    <a:pt x="69182" y="6195"/>
                    <a:pt x="68977" y="5933"/>
                  </a:cubicBezTo>
                  <a:cubicBezTo>
                    <a:pt x="69699" y="3998"/>
                    <a:pt x="70326" y="2885"/>
                    <a:pt x="70327" y="2885"/>
                  </a:cubicBezTo>
                  <a:lnTo>
                    <a:pt x="70327" y="2885"/>
                  </a:lnTo>
                  <a:cubicBezTo>
                    <a:pt x="69636" y="3558"/>
                    <a:pt x="69046" y="4437"/>
                    <a:pt x="68541" y="5417"/>
                  </a:cubicBezTo>
                  <a:cubicBezTo>
                    <a:pt x="67529" y="4294"/>
                    <a:pt x="66713" y="3896"/>
                    <a:pt x="66713" y="3896"/>
                  </a:cubicBezTo>
                  <a:lnTo>
                    <a:pt x="66713" y="3896"/>
                  </a:lnTo>
                  <a:cubicBezTo>
                    <a:pt x="67229" y="4346"/>
                    <a:pt x="67690" y="4911"/>
                    <a:pt x="68105" y="5567"/>
                  </a:cubicBezTo>
                  <a:cubicBezTo>
                    <a:pt x="67860" y="5703"/>
                    <a:pt x="67658" y="6094"/>
                    <a:pt x="67498" y="6610"/>
                  </a:cubicBezTo>
                  <a:lnTo>
                    <a:pt x="67316" y="6823"/>
                  </a:lnTo>
                  <a:cubicBezTo>
                    <a:pt x="67264" y="6209"/>
                    <a:pt x="67149" y="5707"/>
                    <a:pt x="66950" y="5417"/>
                  </a:cubicBezTo>
                  <a:cubicBezTo>
                    <a:pt x="66950" y="5417"/>
                    <a:pt x="66919" y="6320"/>
                    <a:pt x="66849" y="7475"/>
                  </a:cubicBezTo>
                  <a:lnTo>
                    <a:pt x="66695" y="7733"/>
                  </a:lnTo>
                  <a:cubicBezTo>
                    <a:pt x="66601" y="7597"/>
                    <a:pt x="66504" y="7472"/>
                    <a:pt x="66402" y="7349"/>
                  </a:cubicBezTo>
                  <a:cubicBezTo>
                    <a:pt x="66291" y="5930"/>
                    <a:pt x="66221" y="4458"/>
                    <a:pt x="66186" y="3638"/>
                  </a:cubicBezTo>
                  <a:cubicBezTo>
                    <a:pt x="66280" y="3453"/>
                    <a:pt x="66347" y="3394"/>
                    <a:pt x="66347" y="3394"/>
                  </a:cubicBezTo>
                  <a:cubicBezTo>
                    <a:pt x="66300" y="3382"/>
                    <a:pt x="66252" y="3376"/>
                    <a:pt x="66203" y="3376"/>
                  </a:cubicBezTo>
                  <a:cubicBezTo>
                    <a:pt x="66193" y="3376"/>
                    <a:pt x="66182" y="3376"/>
                    <a:pt x="66172" y="3377"/>
                  </a:cubicBezTo>
                  <a:cubicBezTo>
                    <a:pt x="66165" y="3125"/>
                    <a:pt x="66158" y="2975"/>
                    <a:pt x="66158" y="2975"/>
                  </a:cubicBezTo>
                  <a:cubicBezTo>
                    <a:pt x="66061" y="3125"/>
                    <a:pt x="65984" y="3293"/>
                    <a:pt x="65932" y="3464"/>
                  </a:cubicBezTo>
                  <a:cubicBezTo>
                    <a:pt x="65715" y="3621"/>
                    <a:pt x="65527" y="3952"/>
                    <a:pt x="65370" y="4395"/>
                  </a:cubicBezTo>
                  <a:cubicBezTo>
                    <a:pt x="65325" y="4263"/>
                    <a:pt x="65265" y="4140"/>
                    <a:pt x="65189" y="4029"/>
                  </a:cubicBezTo>
                  <a:cubicBezTo>
                    <a:pt x="65189" y="4029"/>
                    <a:pt x="65178" y="4371"/>
                    <a:pt x="65154" y="4911"/>
                  </a:cubicBezTo>
                  <a:cubicBezTo>
                    <a:pt x="64770" y="3931"/>
                    <a:pt x="64324" y="2982"/>
                    <a:pt x="63814" y="2128"/>
                  </a:cubicBezTo>
                  <a:cubicBezTo>
                    <a:pt x="63765" y="1123"/>
                    <a:pt x="63745" y="440"/>
                    <a:pt x="63745" y="440"/>
                  </a:cubicBezTo>
                  <a:cubicBezTo>
                    <a:pt x="63577" y="673"/>
                    <a:pt x="63455" y="1015"/>
                    <a:pt x="63368" y="1430"/>
                  </a:cubicBezTo>
                  <a:cubicBezTo>
                    <a:pt x="63026" y="914"/>
                    <a:pt x="62628" y="433"/>
                    <a:pt x="621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8"/>
            <p:cNvSpPr/>
            <p:nvPr/>
          </p:nvSpPr>
          <p:spPr>
            <a:xfrm>
              <a:off x="-363800" y="4559100"/>
              <a:ext cx="9870900" cy="584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78"/>
          <p:cNvGrpSpPr/>
          <p:nvPr/>
        </p:nvGrpSpPr>
        <p:grpSpPr>
          <a:xfrm>
            <a:off x="4170334" y="2864899"/>
            <a:ext cx="803196" cy="336070"/>
            <a:chOff x="3607084" y="539509"/>
            <a:chExt cx="1929831" cy="807471"/>
          </a:xfrm>
        </p:grpSpPr>
        <p:sp>
          <p:nvSpPr>
            <p:cNvPr id="4219" name="Google Shape;4219;p78"/>
            <p:cNvSpPr/>
            <p:nvPr/>
          </p:nvSpPr>
          <p:spPr>
            <a:xfrm>
              <a:off x="4265706" y="539509"/>
              <a:ext cx="612893" cy="583157"/>
            </a:xfrm>
            <a:custGeom>
              <a:avLst/>
              <a:gdLst/>
              <a:ahLst/>
              <a:cxnLst/>
              <a:rect l="l" t="t" r="r" b="b"/>
              <a:pathLst>
                <a:path w="16097" h="15315" extrusionOk="0">
                  <a:moveTo>
                    <a:pt x="8044" y="0"/>
                  </a:moveTo>
                  <a:lnTo>
                    <a:pt x="5562" y="5041"/>
                  </a:lnTo>
                  <a:lnTo>
                    <a:pt x="0" y="5853"/>
                  </a:lnTo>
                  <a:lnTo>
                    <a:pt x="4022" y="9768"/>
                  </a:lnTo>
                  <a:lnTo>
                    <a:pt x="3073" y="15314"/>
                  </a:lnTo>
                  <a:lnTo>
                    <a:pt x="8044" y="12702"/>
                  </a:lnTo>
                  <a:lnTo>
                    <a:pt x="13024" y="15314"/>
                  </a:lnTo>
                  <a:lnTo>
                    <a:pt x="12066" y="9768"/>
                  </a:lnTo>
                  <a:lnTo>
                    <a:pt x="16096" y="5853"/>
                  </a:lnTo>
                  <a:lnTo>
                    <a:pt x="10534" y="5041"/>
                  </a:lnTo>
                  <a:lnTo>
                    <a:pt x="8044" y="0"/>
                  </a:lnTo>
                  <a:close/>
                  <a:moveTo>
                    <a:pt x="13024" y="15314"/>
                  </a:moveTo>
                  <a:lnTo>
                    <a:pt x="13024" y="15314"/>
                  </a:lnTo>
                  <a:lnTo>
                    <a:pt x="13024" y="1531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8"/>
            <p:cNvSpPr/>
            <p:nvPr/>
          </p:nvSpPr>
          <p:spPr>
            <a:xfrm>
              <a:off x="4571981" y="539509"/>
              <a:ext cx="94845" cy="318290"/>
            </a:xfrm>
            <a:custGeom>
              <a:avLst/>
              <a:gdLst/>
              <a:ahLst/>
              <a:cxnLst/>
              <a:rect l="l" t="t" r="r" b="b"/>
              <a:pathLst>
                <a:path w="2491" h="8359" extrusionOk="0">
                  <a:moveTo>
                    <a:pt x="0" y="0"/>
                  </a:moveTo>
                  <a:lnTo>
                    <a:pt x="0" y="8358"/>
                  </a:lnTo>
                  <a:lnTo>
                    <a:pt x="2490" y="5041"/>
                  </a:lnTo>
                  <a:lnTo>
                    <a:pt x="0"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8"/>
            <p:cNvSpPr/>
            <p:nvPr/>
          </p:nvSpPr>
          <p:spPr>
            <a:xfrm>
              <a:off x="4571981" y="762339"/>
              <a:ext cx="306618" cy="149111"/>
            </a:xfrm>
            <a:custGeom>
              <a:avLst/>
              <a:gdLst/>
              <a:ahLst/>
              <a:cxnLst/>
              <a:rect l="l" t="t" r="r" b="b"/>
              <a:pathLst>
                <a:path w="8053" h="3916" extrusionOk="0">
                  <a:moveTo>
                    <a:pt x="8052" y="1"/>
                  </a:moveTo>
                  <a:lnTo>
                    <a:pt x="0" y="2506"/>
                  </a:lnTo>
                  <a:lnTo>
                    <a:pt x="4022" y="3916"/>
                  </a:lnTo>
                  <a:lnTo>
                    <a:pt x="8052"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8"/>
            <p:cNvSpPr/>
            <p:nvPr/>
          </p:nvSpPr>
          <p:spPr>
            <a:xfrm>
              <a:off x="4571981" y="857761"/>
              <a:ext cx="189652" cy="264905"/>
            </a:xfrm>
            <a:custGeom>
              <a:avLst/>
              <a:gdLst/>
              <a:ahLst/>
              <a:cxnLst/>
              <a:rect l="l" t="t" r="r" b="b"/>
              <a:pathLst>
                <a:path w="4981" h="6957" extrusionOk="0">
                  <a:moveTo>
                    <a:pt x="0" y="0"/>
                  </a:moveTo>
                  <a:lnTo>
                    <a:pt x="0" y="4344"/>
                  </a:lnTo>
                  <a:lnTo>
                    <a:pt x="4980" y="6956"/>
                  </a:lnTo>
                  <a:lnTo>
                    <a:pt x="0"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8"/>
            <p:cNvSpPr/>
            <p:nvPr/>
          </p:nvSpPr>
          <p:spPr>
            <a:xfrm>
              <a:off x="4382672" y="857761"/>
              <a:ext cx="189347" cy="264905"/>
            </a:xfrm>
            <a:custGeom>
              <a:avLst/>
              <a:gdLst/>
              <a:ahLst/>
              <a:cxnLst/>
              <a:rect l="l" t="t" r="r" b="b"/>
              <a:pathLst>
                <a:path w="4973" h="6957" extrusionOk="0">
                  <a:moveTo>
                    <a:pt x="4972" y="0"/>
                  </a:moveTo>
                  <a:lnTo>
                    <a:pt x="950" y="1410"/>
                  </a:lnTo>
                  <a:lnTo>
                    <a:pt x="1" y="6956"/>
                  </a:lnTo>
                  <a:lnTo>
                    <a:pt x="4972"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8"/>
            <p:cNvSpPr/>
            <p:nvPr/>
          </p:nvSpPr>
          <p:spPr>
            <a:xfrm>
              <a:off x="4265706" y="731420"/>
              <a:ext cx="306313" cy="126379"/>
            </a:xfrm>
            <a:custGeom>
              <a:avLst/>
              <a:gdLst/>
              <a:ahLst/>
              <a:cxnLst/>
              <a:rect l="l" t="t" r="r" b="b"/>
              <a:pathLst>
                <a:path w="8045" h="3319" extrusionOk="0">
                  <a:moveTo>
                    <a:pt x="5562" y="1"/>
                  </a:moveTo>
                  <a:lnTo>
                    <a:pt x="0" y="813"/>
                  </a:lnTo>
                  <a:lnTo>
                    <a:pt x="8044" y="3318"/>
                  </a:lnTo>
                  <a:lnTo>
                    <a:pt x="5562"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8"/>
            <p:cNvSpPr/>
            <p:nvPr/>
          </p:nvSpPr>
          <p:spPr>
            <a:xfrm>
              <a:off x="5065509" y="898276"/>
              <a:ext cx="471407" cy="448705"/>
            </a:xfrm>
            <a:custGeom>
              <a:avLst/>
              <a:gdLst/>
              <a:ahLst/>
              <a:cxnLst/>
              <a:rect l="l" t="t" r="r" b="b"/>
              <a:pathLst>
                <a:path w="12381" h="11784" extrusionOk="0">
                  <a:moveTo>
                    <a:pt x="6191" y="1"/>
                  </a:moveTo>
                  <a:lnTo>
                    <a:pt x="4276" y="3877"/>
                  </a:lnTo>
                  <a:lnTo>
                    <a:pt x="1" y="4506"/>
                  </a:lnTo>
                  <a:lnTo>
                    <a:pt x="3096" y="7516"/>
                  </a:lnTo>
                  <a:lnTo>
                    <a:pt x="2368" y="11784"/>
                  </a:lnTo>
                  <a:lnTo>
                    <a:pt x="6191" y="9761"/>
                  </a:lnTo>
                  <a:lnTo>
                    <a:pt x="10021" y="11784"/>
                  </a:lnTo>
                  <a:lnTo>
                    <a:pt x="9294" y="7516"/>
                  </a:lnTo>
                  <a:lnTo>
                    <a:pt x="12381" y="4506"/>
                  </a:lnTo>
                  <a:lnTo>
                    <a:pt x="8106" y="3877"/>
                  </a:lnTo>
                  <a:lnTo>
                    <a:pt x="6191" y="1"/>
                  </a:lnTo>
                  <a:close/>
                  <a:moveTo>
                    <a:pt x="2368" y="11784"/>
                  </a:moveTo>
                  <a:lnTo>
                    <a:pt x="2368" y="11784"/>
                  </a:lnTo>
                  <a:lnTo>
                    <a:pt x="2368" y="11784"/>
                  </a:lnTo>
                  <a:close/>
                  <a:moveTo>
                    <a:pt x="10021" y="11784"/>
                  </a:moveTo>
                  <a:lnTo>
                    <a:pt x="10021" y="11784"/>
                  </a:lnTo>
                  <a:lnTo>
                    <a:pt x="10021" y="1178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8"/>
            <p:cNvSpPr/>
            <p:nvPr/>
          </p:nvSpPr>
          <p:spPr>
            <a:xfrm>
              <a:off x="5301193" y="898276"/>
              <a:ext cx="72990" cy="244800"/>
            </a:xfrm>
            <a:custGeom>
              <a:avLst/>
              <a:gdLst/>
              <a:ahLst/>
              <a:cxnLst/>
              <a:rect l="l" t="t" r="r" b="b"/>
              <a:pathLst>
                <a:path w="1917" h="6429" extrusionOk="0">
                  <a:moveTo>
                    <a:pt x="1" y="1"/>
                  </a:moveTo>
                  <a:lnTo>
                    <a:pt x="1" y="6429"/>
                  </a:lnTo>
                  <a:lnTo>
                    <a:pt x="1916" y="3877"/>
                  </a:lnTo>
                  <a:lnTo>
                    <a:pt x="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8"/>
            <p:cNvSpPr/>
            <p:nvPr/>
          </p:nvSpPr>
          <p:spPr>
            <a:xfrm>
              <a:off x="5301193" y="1069815"/>
              <a:ext cx="235722" cy="114689"/>
            </a:xfrm>
            <a:custGeom>
              <a:avLst/>
              <a:gdLst/>
              <a:ahLst/>
              <a:cxnLst/>
              <a:rect l="l" t="t" r="r" b="b"/>
              <a:pathLst>
                <a:path w="6191" h="3012" extrusionOk="0">
                  <a:moveTo>
                    <a:pt x="6191" y="1"/>
                  </a:moveTo>
                  <a:lnTo>
                    <a:pt x="1" y="1924"/>
                  </a:lnTo>
                  <a:lnTo>
                    <a:pt x="3104" y="3011"/>
                  </a:lnTo>
                  <a:lnTo>
                    <a:pt x="619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8"/>
            <p:cNvSpPr/>
            <p:nvPr/>
          </p:nvSpPr>
          <p:spPr>
            <a:xfrm>
              <a:off x="5301193" y="1143038"/>
              <a:ext cx="145903" cy="203943"/>
            </a:xfrm>
            <a:custGeom>
              <a:avLst/>
              <a:gdLst/>
              <a:ahLst/>
              <a:cxnLst/>
              <a:rect l="l" t="t" r="r" b="b"/>
              <a:pathLst>
                <a:path w="3832" h="5356" extrusionOk="0">
                  <a:moveTo>
                    <a:pt x="1" y="1"/>
                  </a:moveTo>
                  <a:lnTo>
                    <a:pt x="1" y="3333"/>
                  </a:lnTo>
                  <a:lnTo>
                    <a:pt x="3831" y="5356"/>
                  </a:lnTo>
                  <a:lnTo>
                    <a:pt x="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8"/>
            <p:cNvSpPr/>
            <p:nvPr/>
          </p:nvSpPr>
          <p:spPr>
            <a:xfrm>
              <a:off x="5155671" y="1143038"/>
              <a:ext cx="145561" cy="203943"/>
            </a:xfrm>
            <a:custGeom>
              <a:avLst/>
              <a:gdLst/>
              <a:ahLst/>
              <a:cxnLst/>
              <a:rect l="l" t="t" r="r" b="b"/>
              <a:pathLst>
                <a:path w="3823" h="5356" extrusionOk="0">
                  <a:moveTo>
                    <a:pt x="3823" y="1"/>
                  </a:moveTo>
                  <a:lnTo>
                    <a:pt x="728" y="1088"/>
                  </a:lnTo>
                  <a:lnTo>
                    <a:pt x="0" y="5356"/>
                  </a:lnTo>
                  <a:lnTo>
                    <a:pt x="3823"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8"/>
            <p:cNvSpPr/>
            <p:nvPr/>
          </p:nvSpPr>
          <p:spPr>
            <a:xfrm>
              <a:off x="5065509" y="1045902"/>
              <a:ext cx="235722" cy="97174"/>
            </a:xfrm>
            <a:custGeom>
              <a:avLst/>
              <a:gdLst/>
              <a:ahLst/>
              <a:cxnLst/>
              <a:rect l="l" t="t" r="r" b="b"/>
              <a:pathLst>
                <a:path w="6191" h="2552" extrusionOk="0">
                  <a:moveTo>
                    <a:pt x="4276" y="0"/>
                  </a:moveTo>
                  <a:lnTo>
                    <a:pt x="1" y="629"/>
                  </a:lnTo>
                  <a:lnTo>
                    <a:pt x="6191" y="2552"/>
                  </a:lnTo>
                  <a:lnTo>
                    <a:pt x="4276"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8"/>
            <p:cNvSpPr/>
            <p:nvPr/>
          </p:nvSpPr>
          <p:spPr>
            <a:xfrm>
              <a:off x="3607084" y="898276"/>
              <a:ext cx="471407" cy="448705"/>
            </a:xfrm>
            <a:custGeom>
              <a:avLst/>
              <a:gdLst/>
              <a:ahLst/>
              <a:cxnLst/>
              <a:rect l="l" t="t" r="r" b="b"/>
              <a:pathLst>
                <a:path w="12381" h="11784" extrusionOk="0">
                  <a:moveTo>
                    <a:pt x="6190" y="1"/>
                  </a:moveTo>
                  <a:lnTo>
                    <a:pt x="4275" y="3877"/>
                  </a:lnTo>
                  <a:lnTo>
                    <a:pt x="0" y="4506"/>
                  </a:lnTo>
                  <a:lnTo>
                    <a:pt x="3095" y="7516"/>
                  </a:lnTo>
                  <a:lnTo>
                    <a:pt x="2367" y="11784"/>
                  </a:lnTo>
                  <a:lnTo>
                    <a:pt x="6190" y="9761"/>
                  </a:lnTo>
                  <a:lnTo>
                    <a:pt x="10021" y="11784"/>
                  </a:lnTo>
                  <a:lnTo>
                    <a:pt x="9293" y="7516"/>
                  </a:lnTo>
                  <a:lnTo>
                    <a:pt x="12380" y="4506"/>
                  </a:lnTo>
                  <a:lnTo>
                    <a:pt x="8105" y="3877"/>
                  </a:lnTo>
                  <a:lnTo>
                    <a:pt x="61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8"/>
            <p:cNvSpPr/>
            <p:nvPr/>
          </p:nvSpPr>
          <p:spPr>
            <a:xfrm>
              <a:off x="3842769" y="898276"/>
              <a:ext cx="72952" cy="244800"/>
            </a:xfrm>
            <a:custGeom>
              <a:avLst/>
              <a:gdLst/>
              <a:ahLst/>
              <a:cxnLst/>
              <a:rect l="l" t="t" r="r" b="b"/>
              <a:pathLst>
                <a:path w="1916" h="6429" extrusionOk="0">
                  <a:moveTo>
                    <a:pt x="0" y="1"/>
                  </a:moveTo>
                  <a:lnTo>
                    <a:pt x="0" y="6429"/>
                  </a:lnTo>
                  <a:lnTo>
                    <a:pt x="1915" y="3877"/>
                  </a:lnTo>
                  <a:lnTo>
                    <a:pt x="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8"/>
            <p:cNvSpPr/>
            <p:nvPr/>
          </p:nvSpPr>
          <p:spPr>
            <a:xfrm>
              <a:off x="3842769" y="1069815"/>
              <a:ext cx="235722" cy="114689"/>
            </a:xfrm>
            <a:custGeom>
              <a:avLst/>
              <a:gdLst/>
              <a:ahLst/>
              <a:cxnLst/>
              <a:rect l="l" t="t" r="r" b="b"/>
              <a:pathLst>
                <a:path w="6191" h="3012" extrusionOk="0">
                  <a:moveTo>
                    <a:pt x="6190" y="1"/>
                  </a:moveTo>
                  <a:lnTo>
                    <a:pt x="0" y="1924"/>
                  </a:lnTo>
                  <a:lnTo>
                    <a:pt x="3103" y="3011"/>
                  </a:lnTo>
                  <a:lnTo>
                    <a:pt x="619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8"/>
            <p:cNvSpPr/>
            <p:nvPr/>
          </p:nvSpPr>
          <p:spPr>
            <a:xfrm>
              <a:off x="3842769" y="1143038"/>
              <a:ext cx="145865" cy="203943"/>
            </a:xfrm>
            <a:custGeom>
              <a:avLst/>
              <a:gdLst/>
              <a:ahLst/>
              <a:cxnLst/>
              <a:rect l="l" t="t" r="r" b="b"/>
              <a:pathLst>
                <a:path w="3831" h="5356" extrusionOk="0">
                  <a:moveTo>
                    <a:pt x="0" y="1"/>
                  </a:moveTo>
                  <a:lnTo>
                    <a:pt x="0" y="3333"/>
                  </a:lnTo>
                  <a:lnTo>
                    <a:pt x="3831" y="5356"/>
                  </a:lnTo>
                  <a:lnTo>
                    <a:pt x="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8"/>
            <p:cNvSpPr/>
            <p:nvPr/>
          </p:nvSpPr>
          <p:spPr>
            <a:xfrm>
              <a:off x="3697208" y="1143038"/>
              <a:ext cx="145599" cy="203943"/>
            </a:xfrm>
            <a:custGeom>
              <a:avLst/>
              <a:gdLst/>
              <a:ahLst/>
              <a:cxnLst/>
              <a:rect l="l" t="t" r="r" b="b"/>
              <a:pathLst>
                <a:path w="3824" h="5356" extrusionOk="0">
                  <a:moveTo>
                    <a:pt x="3823" y="1"/>
                  </a:moveTo>
                  <a:lnTo>
                    <a:pt x="728" y="1088"/>
                  </a:lnTo>
                  <a:lnTo>
                    <a:pt x="0" y="5356"/>
                  </a:lnTo>
                  <a:lnTo>
                    <a:pt x="3823"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8"/>
            <p:cNvSpPr/>
            <p:nvPr/>
          </p:nvSpPr>
          <p:spPr>
            <a:xfrm>
              <a:off x="3607084" y="1045902"/>
              <a:ext cx="235722" cy="97174"/>
            </a:xfrm>
            <a:custGeom>
              <a:avLst/>
              <a:gdLst/>
              <a:ahLst/>
              <a:cxnLst/>
              <a:rect l="l" t="t" r="r" b="b"/>
              <a:pathLst>
                <a:path w="6191" h="2552" extrusionOk="0">
                  <a:moveTo>
                    <a:pt x="4275" y="0"/>
                  </a:moveTo>
                  <a:lnTo>
                    <a:pt x="0" y="629"/>
                  </a:lnTo>
                  <a:lnTo>
                    <a:pt x="6190" y="2552"/>
                  </a:lnTo>
                  <a:lnTo>
                    <a:pt x="4275"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241;p79">
            <a:extLst>
              <a:ext uri="{FF2B5EF4-FFF2-40B4-BE49-F238E27FC236}">
                <a16:creationId xmlns:a16="http://schemas.microsoft.com/office/drawing/2014/main" id="{4CCCD010-95D3-D685-217E-3365D4DB649C}"/>
              </a:ext>
            </a:extLst>
          </p:cNvPr>
          <p:cNvSpPr txBox="1">
            <a:spLocks/>
          </p:cNvSpPr>
          <p:nvPr/>
        </p:nvSpPr>
        <p:spPr>
          <a:xfrm>
            <a:off x="1217962" y="893903"/>
            <a:ext cx="6703327" cy="122130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8000" dirty="0">
                <a:solidFill>
                  <a:schemeClr val="bg2"/>
                </a:solidFill>
                <a:latin typeface="Squada One" panose="020B0604020202020204" charset="0"/>
              </a:rPr>
              <a:t>UNSUPERVISED</a:t>
            </a:r>
          </a:p>
        </p:txBody>
      </p:sp>
      <p:grpSp>
        <p:nvGrpSpPr>
          <p:cNvPr id="47" name="Google Shape;3498;p63">
            <a:extLst>
              <a:ext uri="{FF2B5EF4-FFF2-40B4-BE49-F238E27FC236}">
                <a16:creationId xmlns:a16="http://schemas.microsoft.com/office/drawing/2014/main" id="{B47B4B63-9AE5-498A-8157-CAE12BB19C65}"/>
              </a:ext>
            </a:extLst>
          </p:cNvPr>
          <p:cNvGrpSpPr/>
          <p:nvPr/>
        </p:nvGrpSpPr>
        <p:grpSpPr>
          <a:xfrm>
            <a:off x="3616670" y="7120687"/>
            <a:ext cx="1151908" cy="1984320"/>
            <a:chOff x="2303500" y="238275"/>
            <a:chExt cx="3053975" cy="5221500"/>
          </a:xfrm>
        </p:grpSpPr>
        <p:sp>
          <p:nvSpPr>
            <p:cNvPr id="48" name="Google Shape;3499;p63">
              <a:extLst>
                <a:ext uri="{FF2B5EF4-FFF2-40B4-BE49-F238E27FC236}">
                  <a16:creationId xmlns:a16="http://schemas.microsoft.com/office/drawing/2014/main" id="{05A209E0-861E-412F-BDCA-93D19F33DB1F}"/>
                </a:ext>
              </a:extLst>
            </p:cNvPr>
            <p:cNvSpPr/>
            <p:nvPr/>
          </p:nvSpPr>
          <p:spPr>
            <a:xfrm>
              <a:off x="2989225" y="5237275"/>
              <a:ext cx="2108375" cy="222500"/>
            </a:xfrm>
            <a:custGeom>
              <a:avLst/>
              <a:gdLst/>
              <a:ahLst/>
              <a:cxnLst/>
              <a:rect l="l" t="t" r="r" b="b"/>
              <a:pathLst>
                <a:path w="84335" h="8900" extrusionOk="0">
                  <a:moveTo>
                    <a:pt x="42168" y="1"/>
                  </a:moveTo>
                  <a:cubicBezTo>
                    <a:pt x="18866" y="1"/>
                    <a:pt x="0" y="1972"/>
                    <a:pt x="0" y="4436"/>
                  </a:cubicBezTo>
                  <a:cubicBezTo>
                    <a:pt x="0" y="6901"/>
                    <a:pt x="18866" y="8899"/>
                    <a:pt x="42168" y="8899"/>
                  </a:cubicBezTo>
                  <a:cubicBezTo>
                    <a:pt x="65442" y="8899"/>
                    <a:pt x="84335" y="6901"/>
                    <a:pt x="84335" y="4436"/>
                  </a:cubicBezTo>
                  <a:cubicBezTo>
                    <a:pt x="84335" y="1972"/>
                    <a:pt x="65442" y="1"/>
                    <a:pt x="42168" y="1"/>
                  </a:cubicBezTo>
                  <a:close/>
                </a:path>
              </a:pathLst>
            </a:custGeom>
            <a:solidFill>
              <a:srgbClr val="000000">
                <a:alpha val="1562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3500;p63">
              <a:extLst>
                <a:ext uri="{FF2B5EF4-FFF2-40B4-BE49-F238E27FC236}">
                  <a16:creationId xmlns:a16="http://schemas.microsoft.com/office/drawing/2014/main" id="{67B8A3D1-AEED-477C-A1FB-EFD4E5AA8545}"/>
                </a:ext>
              </a:extLst>
            </p:cNvPr>
            <p:cNvSpPr/>
            <p:nvPr/>
          </p:nvSpPr>
          <p:spPr>
            <a:xfrm>
              <a:off x="4840875" y="1702325"/>
              <a:ext cx="376050" cy="474475"/>
            </a:xfrm>
            <a:custGeom>
              <a:avLst/>
              <a:gdLst/>
              <a:ahLst/>
              <a:cxnLst/>
              <a:rect l="l" t="t" r="r" b="b"/>
              <a:pathLst>
                <a:path w="15042" h="18979" extrusionOk="0">
                  <a:moveTo>
                    <a:pt x="4984" y="1"/>
                  </a:moveTo>
                  <a:lnTo>
                    <a:pt x="2711" y="3177"/>
                  </a:lnTo>
                  <a:lnTo>
                    <a:pt x="1" y="15718"/>
                  </a:lnTo>
                  <a:lnTo>
                    <a:pt x="3615" y="18867"/>
                  </a:lnTo>
                  <a:cubicBezTo>
                    <a:pt x="3918" y="18942"/>
                    <a:pt x="4218" y="18979"/>
                    <a:pt x="4512" y="18979"/>
                  </a:cubicBezTo>
                  <a:cubicBezTo>
                    <a:pt x="10816" y="18979"/>
                    <a:pt x="15042" y="2355"/>
                    <a:pt x="1229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3501;p63">
              <a:extLst>
                <a:ext uri="{FF2B5EF4-FFF2-40B4-BE49-F238E27FC236}">
                  <a16:creationId xmlns:a16="http://schemas.microsoft.com/office/drawing/2014/main" id="{A43FF5FE-28C4-4C25-9E5C-7ECC028465D2}"/>
                </a:ext>
              </a:extLst>
            </p:cNvPr>
            <p:cNvSpPr/>
            <p:nvPr/>
          </p:nvSpPr>
          <p:spPr>
            <a:xfrm>
              <a:off x="3290575" y="960000"/>
              <a:ext cx="362675" cy="465125"/>
            </a:xfrm>
            <a:custGeom>
              <a:avLst/>
              <a:gdLst/>
              <a:ahLst/>
              <a:cxnLst/>
              <a:rect l="l" t="t" r="r" b="b"/>
              <a:pathLst>
                <a:path w="14507" h="18605" extrusionOk="0">
                  <a:moveTo>
                    <a:pt x="11787" y="0"/>
                  </a:moveTo>
                  <a:cubicBezTo>
                    <a:pt x="8704" y="0"/>
                    <a:pt x="1" y="15630"/>
                    <a:pt x="2322" y="16934"/>
                  </a:cubicBezTo>
                  <a:lnTo>
                    <a:pt x="7004" y="18604"/>
                  </a:lnTo>
                  <a:cubicBezTo>
                    <a:pt x="7004" y="18604"/>
                    <a:pt x="14506" y="13320"/>
                    <a:pt x="14506" y="13128"/>
                  </a:cubicBezTo>
                  <a:lnTo>
                    <a:pt x="14506" y="5571"/>
                  </a:lnTo>
                  <a:lnTo>
                    <a:pt x="12206" y="122"/>
                  </a:lnTo>
                  <a:cubicBezTo>
                    <a:pt x="12082" y="40"/>
                    <a:pt x="11942" y="0"/>
                    <a:pt x="1178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3502;p63">
              <a:extLst>
                <a:ext uri="{FF2B5EF4-FFF2-40B4-BE49-F238E27FC236}">
                  <a16:creationId xmlns:a16="http://schemas.microsoft.com/office/drawing/2014/main" id="{DC2B7FB4-124C-4155-ADEE-DD2C4671AACE}"/>
                </a:ext>
              </a:extLst>
            </p:cNvPr>
            <p:cNvSpPr/>
            <p:nvPr/>
          </p:nvSpPr>
          <p:spPr>
            <a:xfrm>
              <a:off x="4225475" y="3718975"/>
              <a:ext cx="444975" cy="1333975"/>
            </a:xfrm>
            <a:custGeom>
              <a:avLst/>
              <a:gdLst/>
              <a:ahLst/>
              <a:cxnLst/>
              <a:rect l="l" t="t" r="r" b="b"/>
              <a:pathLst>
                <a:path w="17799" h="53359" extrusionOk="0">
                  <a:moveTo>
                    <a:pt x="1" y="1"/>
                  </a:moveTo>
                  <a:lnTo>
                    <a:pt x="1" y="1"/>
                  </a:lnTo>
                  <a:cubicBezTo>
                    <a:pt x="138" y="4710"/>
                    <a:pt x="932" y="9392"/>
                    <a:pt x="2410" y="13910"/>
                  </a:cubicBezTo>
                  <a:cubicBezTo>
                    <a:pt x="1589" y="26561"/>
                    <a:pt x="3697" y="39320"/>
                    <a:pt x="7503" y="52135"/>
                  </a:cubicBezTo>
                  <a:cubicBezTo>
                    <a:pt x="8966" y="52978"/>
                    <a:pt x="10606" y="53358"/>
                    <a:pt x="11990" y="53358"/>
                  </a:cubicBezTo>
                  <a:cubicBezTo>
                    <a:pt x="13483" y="53358"/>
                    <a:pt x="14678" y="52916"/>
                    <a:pt x="15033" y="52135"/>
                  </a:cubicBezTo>
                  <a:cubicBezTo>
                    <a:pt x="16512" y="36774"/>
                    <a:pt x="17799" y="21659"/>
                    <a:pt x="14075" y="13034"/>
                  </a:cubicBezTo>
                  <a:cubicBezTo>
                    <a:pt x="14732" y="8927"/>
                    <a:pt x="15061" y="4765"/>
                    <a:pt x="15061" y="630"/>
                  </a:cubicBezTo>
                  <a:lnTo>
                    <a:pt x="1"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3503;p63">
              <a:extLst>
                <a:ext uri="{FF2B5EF4-FFF2-40B4-BE49-F238E27FC236}">
                  <a16:creationId xmlns:a16="http://schemas.microsoft.com/office/drawing/2014/main" id="{8CE32777-CE33-449A-9321-14E39537A188}"/>
                </a:ext>
              </a:extLst>
            </p:cNvPr>
            <p:cNvSpPr/>
            <p:nvPr/>
          </p:nvSpPr>
          <p:spPr>
            <a:xfrm>
              <a:off x="4367875" y="5022325"/>
              <a:ext cx="590775" cy="352775"/>
            </a:xfrm>
            <a:custGeom>
              <a:avLst/>
              <a:gdLst/>
              <a:ahLst/>
              <a:cxnLst/>
              <a:rect l="l" t="t" r="r" b="b"/>
              <a:pathLst>
                <a:path w="23631" h="14111" extrusionOk="0">
                  <a:moveTo>
                    <a:pt x="1807" y="1"/>
                  </a:moveTo>
                  <a:cubicBezTo>
                    <a:pt x="1807" y="1"/>
                    <a:pt x="0" y="6435"/>
                    <a:pt x="876" y="8544"/>
                  </a:cubicBezTo>
                  <a:cubicBezTo>
                    <a:pt x="1689" y="10464"/>
                    <a:pt x="13303" y="14111"/>
                    <a:pt x="18404" y="14111"/>
                  </a:cubicBezTo>
                  <a:cubicBezTo>
                    <a:pt x="18977" y="14111"/>
                    <a:pt x="19468" y="14065"/>
                    <a:pt x="19852" y="13965"/>
                  </a:cubicBezTo>
                  <a:cubicBezTo>
                    <a:pt x="23630" y="12980"/>
                    <a:pt x="22316" y="10022"/>
                    <a:pt x="18702" y="7640"/>
                  </a:cubicBezTo>
                  <a:cubicBezTo>
                    <a:pt x="15115" y="5231"/>
                    <a:pt x="9337" y="1"/>
                    <a:pt x="9337" y="1"/>
                  </a:cubicBezTo>
                  <a:cubicBezTo>
                    <a:pt x="8868" y="524"/>
                    <a:pt x="8010" y="771"/>
                    <a:pt x="6787" y="771"/>
                  </a:cubicBezTo>
                  <a:cubicBezTo>
                    <a:pt x="5515" y="771"/>
                    <a:pt x="3846" y="503"/>
                    <a:pt x="180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3504;p63">
              <a:extLst>
                <a:ext uri="{FF2B5EF4-FFF2-40B4-BE49-F238E27FC236}">
                  <a16:creationId xmlns:a16="http://schemas.microsoft.com/office/drawing/2014/main" id="{256F213B-0AE4-428A-8A76-69F19981549E}"/>
                </a:ext>
              </a:extLst>
            </p:cNvPr>
            <p:cNvSpPr/>
            <p:nvPr/>
          </p:nvSpPr>
          <p:spPr>
            <a:xfrm>
              <a:off x="3486200" y="3718975"/>
              <a:ext cx="510675" cy="1333975"/>
            </a:xfrm>
            <a:custGeom>
              <a:avLst/>
              <a:gdLst/>
              <a:ahLst/>
              <a:cxnLst/>
              <a:rect l="l" t="t" r="r" b="b"/>
              <a:pathLst>
                <a:path w="20427" h="53359" extrusionOk="0">
                  <a:moveTo>
                    <a:pt x="20427" y="1"/>
                  </a:moveTo>
                  <a:lnTo>
                    <a:pt x="3861" y="795"/>
                  </a:lnTo>
                  <a:lnTo>
                    <a:pt x="3697" y="13034"/>
                  </a:lnTo>
                  <a:cubicBezTo>
                    <a:pt x="0" y="21659"/>
                    <a:pt x="1260" y="36774"/>
                    <a:pt x="2766" y="52135"/>
                  </a:cubicBezTo>
                  <a:cubicBezTo>
                    <a:pt x="3107" y="52916"/>
                    <a:pt x="4303" y="53358"/>
                    <a:pt x="5795" y="53358"/>
                  </a:cubicBezTo>
                  <a:cubicBezTo>
                    <a:pt x="7179" y="53358"/>
                    <a:pt x="8819" y="52978"/>
                    <a:pt x="10268" y="52135"/>
                  </a:cubicBezTo>
                  <a:cubicBezTo>
                    <a:pt x="14102" y="39320"/>
                    <a:pt x="16100" y="27355"/>
                    <a:pt x="15279" y="14677"/>
                  </a:cubicBezTo>
                  <a:cubicBezTo>
                    <a:pt x="17908" y="10159"/>
                    <a:pt x="19660" y="5176"/>
                    <a:pt x="20427" y="1"/>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3505;p63">
              <a:extLst>
                <a:ext uri="{FF2B5EF4-FFF2-40B4-BE49-F238E27FC236}">
                  <a16:creationId xmlns:a16="http://schemas.microsoft.com/office/drawing/2014/main" id="{A742E78E-4694-4E44-BA88-58D3A5951799}"/>
                </a:ext>
              </a:extLst>
            </p:cNvPr>
            <p:cNvSpPr/>
            <p:nvPr/>
          </p:nvSpPr>
          <p:spPr>
            <a:xfrm>
              <a:off x="4279575" y="4187200"/>
              <a:ext cx="377875" cy="865750"/>
            </a:xfrm>
            <a:custGeom>
              <a:avLst/>
              <a:gdLst/>
              <a:ahLst/>
              <a:cxnLst/>
              <a:rect l="l" t="t" r="r" b="b"/>
              <a:pathLst>
                <a:path w="15115" h="34630" extrusionOk="0">
                  <a:moveTo>
                    <a:pt x="55" y="0"/>
                  </a:moveTo>
                  <a:cubicBezTo>
                    <a:pt x="0" y="11090"/>
                    <a:pt x="2026" y="22207"/>
                    <a:pt x="5339" y="33406"/>
                  </a:cubicBezTo>
                  <a:cubicBezTo>
                    <a:pt x="6802" y="34249"/>
                    <a:pt x="8442" y="34629"/>
                    <a:pt x="9826" y="34629"/>
                  </a:cubicBezTo>
                  <a:cubicBezTo>
                    <a:pt x="11319" y="34629"/>
                    <a:pt x="12514" y="34187"/>
                    <a:pt x="12869" y="33406"/>
                  </a:cubicBezTo>
                  <a:cubicBezTo>
                    <a:pt x="14074" y="21002"/>
                    <a:pt x="15115" y="8762"/>
                    <a:pt x="13554" y="0"/>
                  </a:cubicBezTo>
                  <a:lnTo>
                    <a:pt x="13554" y="0"/>
                  </a:lnTo>
                  <a:cubicBezTo>
                    <a:pt x="12587" y="522"/>
                    <a:pt x="10700" y="949"/>
                    <a:pt x="7975" y="949"/>
                  </a:cubicBezTo>
                  <a:cubicBezTo>
                    <a:pt x="5838" y="949"/>
                    <a:pt x="3184" y="686"/>
                    <a:pt x="5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3506;p63">
              <a:extLst>
                <a:ext uri="{FF2B5EF4-FFF2-40B4-BE49-F238E27FC236}">
                  <a16:creationId xmlns:a16="http://schemas.microsoft.com/office/drawing/2014/main" id="{EE1CD649-13B5-4FAA-ADE7-D22244EE792E}"/>
                </a:ext>
              </a:extLst>
            </p:cNvPr>
            <p:cNvSpPr/>
            <p:nvPr/>
          </p:nvSpPr>
          <p:spPr>
            <a:xfrm>
              <a:off x="4282300" y="4239900"/>
              <a:ext cx="349150" cy="71075"/>
            </a:xfrm>
            <a:custGeom>
              <a:avLst/>
              <a:gdLst/>
              <a:ahLst/>
              <a:cxnLst/>
              <a:rect l="l" t="t" r="r" b="b"/>
              <a:pathLst>
                <a:path w="13966" h="2843" extrusionOk="0">
                  <a:moveTo>
                    <a:pt x="1" y="1"/>
                  </a:moveTo>
                  <a:cubicBezTo>
                    <a:pt x="1" y="658"/>
                    <a:pt x="1" y="1315"/>
                    <a:pt x="28" y="1972"/>
                  </a:cubicBezTo>
                  <a:cubicBezTo>
                    <a:pt x="3112" y="2599"/>
                    <a:pt x="5758" y="2842"/>
                    <a:pt x="7929" y="2842"/>
                  </a:cubicBezTo>
                  <a:cubicBezTo>
                    <a:pt x="10790" y="2842"/>
                    <a:pt x="12829" y="2419"/>
                    <a:pt x="13965" y="1890"/>
                  </a:cubicBezTo>
                  <a:lnTo>
                    <a:pt x="13746" y="110"/>
                  </a:lnTo>
                  <a:cubicBezTo>
                    <a:pt x="12488" y="549"/>
                    <a:pt x="10551" y="871"/>
                    <a:pt x="8005" y="871"/>
                  </a:cubicBezTo>
                  <a:cubicBezTo>
                    <a:pt x="5785" y="871"/>
                    <a:pt x="3101" y="626"/>
                    <a:pt x="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3507;p63">
              <a:extLst>
                <a:ext uri="{FF2B5EF4-FFF2-40B4-BE49-F238E27FC236}">
                  <a16:creationId xmlns:a16="http://schemas.microsoft.com/office/drawing/2014/main" id="{C742E408-753B-4ED3-BF26-C538F139AB20}"/>
                </a:ext>
              </a:extLst>
            </p:cNvPr>
            <p:cNvSpPr/>
            <p:nvPr/>
          </p:nvSpPr>
          <p:spPr>
            <a:xfrm>
              <a:off x="3499200" y="4187200"/>
              <a:ext cx="377875" cy="865750"/>
            </a:xfrm>
            <a:custGeom>
              <a:avLst/>
              <a:gdLst/>
              <a:ahLst/>
              <a:cxnLst/>
              <a:rect l="l" t="t" r="r" b="b"/>
              <a:pathLst>
                <a:path w="15115" h="34630" extrusionOk="0">
                  <a:moveTo>
                    <a:pt x="14896" y="0"/>
                  </a:moveTo>
                  <a:cubicBezTo>
                    <a:pt x="12124" y="591"/>
                    <a:pt x="9420" y="1039"/>
                    <a:pt x="6958" y="1039"/>
                  </a:cubicBezTo>
                  <a:cubicBezTo>
                    <a:pt x="4969" y="1039"/>
                    <a:pt x="3140" y="747"/>
                    <a:pt x="1561" y="0"/>
                  </a:cubicBezTo>
                  <a:lnTo>
                    <a:pt x="1561" y="0"/>
                  </a:lnTo>
                  <a:cubicBezTo>
                    <a:pt x="0" y="8762"/>
                    <a:pt x="1068" y="21002"/>
                    <a:pt x="2246" y="33406"/>
                  </a:cubicBezTo>
                  <a:cubicBezTo>
                    <a:pt x="2587" y="34187"/>
                    <a:pt x="3783" y="34629"/>
                    <a:pt x="5275" y="34629"/>
                  </a:cubicBezTo>
                  <a:cubicBezTo>
                    <a:pt x="6659" y="34629"/>
                    <a:pt x="8299" y="34249"/>
                    <a:pt x="9748" y="33406"/>
                  </a:cubicBezTo>
                  <a:cubicBezTo>
                    <a:pt x="13171" y="21960"/>
                    <a:pt x="15115" y="11199"/>
                    <a:pt x="1489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3508;p63">
              <a:extLst>
                <a:ext uri="{FF2B5EF4-FFF2-40B4-BE49-F238E27FC236}">
                  <a16:creationId xmlns:a16="http://schemas.microsoft.com/office/drawing/2014/main" id="{6427D0B2-F55B-4091-B6D8-04816628E437}"/>
                </a:ext>
              </a:extLst>
            </p:cNvPr>
            <p:cNvSpPr/>
            <p:nvPr/>
          </p:nvSpPr>
          <p:spPr>
            <a:xfrm>
              <a:off x="3196625" y="5022325"/>
              <a:ext cx="592150" cy="352775"/>
            </a:xfrm>
            <a:custGeom>
              <a:avLst/>
              <a:gdLst/>
              <a:ahLst/>
              <a:cxnLst/>
              <a:rect l="l" t="t" r="r" b="b"/>
              <a:pathLst>
                <a:path w="23686" h="14111" extrusionOk="0">
                  <a:moveTo>
                    <a:pt x="14349" y="1"/>
                  </a:moveTo>
                  <a:cubicBezTo>
                    <a:pt x="14349" y="1"/>
                    <a:pt x="8571" y="5231"/>
                    <a:pt x="4984" y="7640"/>
                  </a:cubicBezTo>
                  <a:cubicBezTo>
                    <a:pt x="1370" y="10022"/>
                    <a:pt x="1" y="12980"/>
                    <a:pt x="3807" y="13965"/>
                  </a:cubicBezTo>
                  <a:cubicBezTo>
                    <a:pt x="4191" y="14065"/>
                    <a:pt x="4682" y="14111"/>
                    <a:pt x="5256" y="14111"/>
                  </a:cubicBezTo>
                  <a:cubicBezTo>
                    <a:pt x="10366" y="14111"/>
                    <a:pt x="22022" y="10464"/>
                    <a:pt x="22809" y="8544"/>
                  </a:cubicBezTo>
                  <a:cubicBezTo>
                    <a:pt x="23686" y="6435"/>
                    <a:pt x="21851" y="1"/>
                    <a:pt x="21851" y="1"/>
                  </a:cubicBezTo>
                  <a:cubicBezTo>
                    <a:pt x="19826" y="503"/>
                    <a:pt x="18158" y="771"/>
                    <a:pt x="16885" y="771"/>
                  </a:cubicBezTo>
                  <a:cubicBezTo>
                    <a:pt x="15662" y="771"/>
                    <a:pt x="14805" y="524"/>
                    <a:pt x="1434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3509;p63">
              <a:extLst>
                <a:ext uri="{FF2B5EF4-FFF2-40B4-BE49-F238E27FC236}">
                  <a16:creationId xmlns:a16="http://schemas.microsoft.com/office/drawing/2014/main" id="{2CB7E424-E745-443D-ABEF-30B9C0758D90}"/>
                </a:ext>
              </a:extLst>
            </p:cNvPr>
            <p:cNvSpPr/>
            <p:nvPr/>
          </p:nvSpPr>
          <p:spPr>
            <a:xfrm>
              <a:off x="2613425" y="481800"/>
              <a:ext cx="1006275" cy="858450"/>
            </a:xfrm>
            <a:custGeom>
              <a:avLst/>
              <a:gdLst/>
              <a:ahLst/>
              <a:cxnLst/>
              <a:rect l="l" t="t" r="r" b="b"/>
              <a:pathLst>
                <a:path w="40251" h="34338" extrusionOk="0">
                  <a:moveTo>
                    <a:pt x="4764" y="1"/>
                  </a:moveTo>
                  <a:lnTo>
                    <a:pt x="0" y="7531"/>
                  </a:lnTo>
                  <a:lnTo>
                    <a:pt x="34719" y="34337"/>
                  </a:lnTo>
                  <a:lnTo>
                    <a:pt x="40251" y="20729"/>
                  </a:lnTo>
                  <a:lnTo>
                    <a:pt x="4764"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3510;p63">
              <a:extLst>
                <a:ext uri="{FF2B5EF4-FFF2-40B4-BE49-F238E27FC236}">
                  <a16:creationId xmlns:a16="http://schemas.microsoft.com/office/drawing/2014/main" id="{A8F259A0-43A1-435B-B7A5-C48A8952F4E9}"/>
                </a:ext>
              </a:extLst>
            </p:cNvPr>
            <p:cNvSpPr/>
            <p:nvPr/>
          </p:nvSpPr>
          <p:spPr>
            <a:xfrm>
              <a:off x="2303500" y="238275"/>
              <a:ext cx="511200" cy="437350"/>
            </a:xfrm>
            <a:custGeom>
              <a:avLst/>
              <a:gdLst/>
              <a:ahLst/>
              <a:cxnLst/>
              <a:rect l="l" t="t" r="r" b="b"/>
              <a:pathLst>
                <a:path w="20448" h="17494" extrusionOk="0">
                  <a:moveTo>
                    <a:pt x="3262" y="0"/>
                  </a:moveTo>
                  <a:cubicBezTo>
                    <a:pt x="2346" y="0"/>
                    <a:pt x="1623" y="977"/>
                    <a:pt x="2156" y="1719"/>
                  </a:cubicBezTo>
                  <a:cubicBezTo>
                    <a:pt x="2052" y="1682"/>
                    <a:pt x="1946" y="1665"/>
                    <a:pt x="1842" y="1665"/>
                  </a:cubicBezTo>
                  <a:cubicBezTo>
                    <a:pt x="851" y="1665"/>
                    <a:pt x="0" y="3206"/>
                    <a:pt x="1883" y="4320"/>
                  </a:cubicBezTo>
                  <a:cubicBezTo>
                    <a:pt x="678" y="4485"/>
                    <a:pt x="404" y="6045"/>
                    <a:pt x="2211" y="7086"/>
                  </a:cubicBezTo>
                  <a:cubicBezTo>
                    <a:pt x="1390" y="7195"/>
                    <a:pt x="1034" y="7770"/>
                    <a:pt x="2622" y="9824"/>
                  </a:cubicBezTo>
                  <a:cubicBezTo>
                    <a:pt x="4183" y="11878"/>
                    <a:pt x="8262" y="15985"/>
                    <a:pt x="12123" y="17217"/>
                  </a:cubicBezTo>
                  <a:cubicBezTo>
                    <a:pt x="12827" y="17407"/>
                    <a:pt x="13492" y="17494"/>
                    <a:pt x="14111" y="17494"/>
                  </a:cubicBezTo>
                  <a:cubicBezTo>
                    <a:pt x="18401" y="17494"/>
                    <a:pt x="20447" y="13301"/>
                    <a:pt x="17599" y="10070"/>
                  </a:cubicBezTo>
                  <a:cubicBezTo>
                    <a:pt x="17493" y="6594"/>
                    <a:pt x="14408" y="1080"/>
                    <a:pt x="13626" y="1080"/>
                  </a:cubicBezTo>
                  <a:cubicBezTo>
                    <a:pt x="13608" y="1080"/>
                    <a:pt x="13590" y="1083"/>
                    <a:pt x="13574" y="1089"/>
                  </a:cubicBezTo>
                  <a:cubicBezTo>
                    <a:pt x="11986" y="1719"/>
                    <a:pt x="13629" y="5142"/>
                    <a:pt x="12753" y="5142"/>
                  </a:cubicBezTo>
                  <a:cubicBezTo>
                    <a:pt x="11849" y="5142"/>
                    <a:pt x="5962" y="624"/>
                    <a:pt x="3772" y="104"/>
                  </a:cubicBezTo>
                  <a:cubicBezTo>
                    <a:pt x="3600" y="32"/>
                    <a:pt x="3427" y="0"/>
                    <a:pt x="3262" y="0"/>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3511;p63">
              <a:extLst>
                <a:ext uri="{FF2B5EF4-FFF2-40B4-BE49-F238E27FC236}">
                  <a16:creationId xmlns:a16="http://schemas.microsoft.com/office/drawing/2014/main" id="{1783231A-C94E-46EF-8841-7CAB26C02577}"/>
                </a:ext>
              </a:extLst>
            </p:cNvPr>
            <p:cNvSpPr/>
            <p:nvPr/>
          </p:nvSpPr>
          <p:spPr>
            <a:xfrm>
              <a:off x="2568925" y="358600"/>
              <a:ext cx="57525" cy="152675"/>
            </a:xfrm>
            <a:custGeom>
              <a:avLst/>
              <a:gdLst/>
              <a:ahLst/>
              <a:cxnLst/>
              <a:rect l="l" t="t" r="r" b="b"/>
              <a:pathLst>
                <a:path w="2301" h="6107" extrusionOk="0">
                  <a:moveTo>
                    <a:pt x="1342" y="0"/>
                  </a:moveTo>
                  <a:lnTo>
                    <a:pt x="1342" y="0"/>
                  </a:lnTo>
                  <a:cubicBezTo>
                    <a:pt x="0" y="2108"/>
                    <a:pt x="657" y="4080"/>
                    <a:pt x="1944" y="6106"/>
                  </a:cubicBezTo>
                  <a:cubicBezTo>
                    <a:pt x="137" y="2246"/>
                    <a:pt x="2300" y="247"/>
                    <a:pt x="2300" y="247"/>
                  </a:cubicBezTo>
                  <a:lnTo>
                    <a:pt x="2300" y="247"/>
                  </a:lnTo>
                  <a:cubicBezTo>
                    <a:pt x="2251" y="276"/>
                    <a:pt x="2198" y="299"/>
                    <a:pt x="2120" y="299"/>
                  </a:cubicBezTo>
                  <a:cubicBezTo>
                    <a:pt x="1981" y="299"/>
                    <a:pt x="1762" y="228"/>
                    <a:pt x="1342"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3512;p63">
              <a:extLst>
                <a:ext uri="{FF2B5EF4-FFF2-40B4-BE49-F238E27FC236}">
                  <a16:creationId xmlns:a16="http://schemas.microsoft.com/office/drawing/2014/main" id="{AA31FF04-D845-4730-A54E-92655E9919D5}"/>
                </a:ext>
              </a:extLst>
            </p:cNvPr>
            <p:cNvSpPr/>
            <p:nvPr/>
          </p:nvSpPr>
          <p:spPr>
            <a:xfrm>
              <a:off x="2357400" y="281250"/>
              <a:ext cx="150625" cy="97900"/>
            </a:xfrm>
            <a:custGeom>
              <a:avLst/>
              <a:gdLst/>
              <a:ahLst/>
              <a:cxnLst/>
              <a:rect l="l" t="t" r="r" b="b"/>
              <a:pathLst>
                <a:path w="6025" h="3916" extrusionOk="0">
                  <a:moveTo>
                    <a:pt x="0" y="0"/>
                  </a:moveTo>
                  <a:lnTo>
                    <a:pt x="5860" y="3916"/>
                  </a:lnTo>
                  <a:lnTo>
                    <a:pt x="6024" y="3505"/>
                  </a:lnTo>
                  <a:lnTo>
                    <a:pt x="0"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3513;p63">
              <a:extLst>
                <a:ext uri="{FF2B5EF4-FFF2-40B4-BE49-F238E27FC236}">
                  <a16:creationId xmlns:a16="http://schemas.microsoft.com/office/drawing/2014/main" id="{93374F3D-C1D8-4971-BAE8-C0AC93D54B62}"/>
                </a:ext>
              </a:extLst>
            </p:cNvPr>
            <p:cNvSpPr/>
            <p:nvPr/>
          </p:nvSpPr>
          <p:spPr>
            <a:xfrm>
              <a:off x="2350550" y="346275"/>
              <a:ext cx="137625" cy="91050"/>
            </a:xfrm>
            <a:custGeom>
              <a:avLst/>
              <a:gdLst/>
              <a:ahLst/>
              <a:cxnLst/>
              <a:rect l="l" t="t" r="r" b="b"/>
              <a:pathLst>
                <a:path w="5505" h="3642" extrusionOk="0">
                  <a:moveTo>
                    <a:pt x="1" y="0"/>
                  </a:moveTo>
                  <a:lnTo>
                    <a:pt x="5340" y="3642"/>
                  </a:lnTo>
                  <a:lnTo>
                    <a:pt x="5504" y="3231"/>
                  </a:lnTo>
                  <a:lnTo>
                    <a:pt x="1"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3514;p63">
              <a:extLst>
                <a:ext uri="{FF2B5EF4-FFF2-40B4-BE49-F238E27FC236}">
                  <a16:creationId xmlns:a16="http://schemas.microsoft.com/office/drawing/2014/main" id="{D7EC2429-66AD-4F59-90ED-4ED52FCB6A2F}"/>
                </a:ext>
              </a:extLst>
            </p:cNvPr>
            <p:cNvSpPr/>
            <p:nvPr/>
          </p:nvSpPr>
          <p:spPr>
            <a:xfrm>
              <a:off x="2356725" y="415400"/>
              <a:ext cx="121850" cy="82175"/>
            </a:xfrm>
            <a:custGeom>
              <a:avLst/>
              <a:gdLst/>
              <a:ahLst/>
              <a:cxnLst/>
              <a:rect l="l" t="t" r="r" b="b"/>
              <a:pathLst>
                <a:path w="4874" h="3287" extrusionOk="0">
                  <a:moveTo>
                    <a:pt x="0" y="1"/>
                  </a:moveTo>
                  <a:lnTo>
                    <a:pt x="4737" y="3287"/>
                  </a:lnTo>
                  <a:lnTo>
                    <a:pt x="4874" y="2931"/>
                  </a:lnTo>
                  <a:lnTo>
                    <a:pt x="0"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3515;p63">
              <a:extLst>
                <a:ext uri="{FF2B5EF4-FFF2-40B4-BE49-F238E27FC236}">
                  <a16:creationId xmlns:a16="http://schemas.microsoft.com/office/drawing/2014/main" id="{5FD59C46-5AE3-4AAD-9B9E-F28376E3282F}"/>
                </a:ext>
              </a:extLst>
            </p:cNvPr>
            <p:cNvSpPr/>
            <p:nvPr/>
          </p:nvSpPr>
          <p:spPr>
            <a:xfrm>
              <a:off x="2455975" y="336675"/>
              <a:ext cx="72575" cy="206775"/>
            </a:xfrm>
            <a:custGeom>
              <a:avLst/>
              <a:gdLst/>
              <a:ahLst/>
              <a:cxnLst/>
              <a:rect l="l" t="t" r="r" b="b"/>
              <a:pathLst>
                <a:path w="2903" h="8271" extrusionOk="0">
                  <a:moveTo>
                    <a:pt x="2903" y="1"/>
                  </a:moveTo>
                  <a:lnTo>
                    <a:pt x="2903" y="1"/>
                  </a:lnTo>
                  <a:cubicBezTo>
                    <a:pt x="1205" y="1534"/>
                    <a:pt x="0" y="6080"/>
                    <a:pt x="1041" y="8270"/>
                  </a:cubicBezTo>
                  <a:cubicBezTo>
                    <a:pt x="521" y="5614"/>
                    <a:pt x="1725" y="1644"/>
                    <a:pt x="2903"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3516;p63">
              <a:extLst>
                <a:ext uri="{FF2B5EF4-FFF2-40B4-BE49-F238E27FC236}">
                  <a16:creationId xmlns:a16="http://schemas.microsoft.com/office/drawing/2014/main" id="{BAC8688A-F6FE-42E9-BCBB-EC2185593977}"/>
                </a:ext>
              </a:extLst>
            </p:cNvPr>
            <p:cNvSpPr/>
            <p:nvPr/>
          </p:nvSpPr>
          <p:spPr>
            <a:xfrm>
              <a:off x="2611350" y="666625"/>
              <a:ext cx="80800" cy="28775"/>
            </a:xfrm>
            <a:custGeom>
              <a:avLst/>
              <a:gdLst/>
              <a:ahLst/>
              <a:cxnLst/>
              <a:rect l="l" t="t" r="r" b="b"/>
              <a:pathLst>
                <a:path w="3232" h="1151" extrusionOk="0">
                  <a:moveTo>
                    <a:pt x="3232" y="1"/>
                  </a:moveTo>
                  <a:cubicBezTo>
                    <a:pt x="2650" y="185"/>
                    <a:pt x="2041" y="274"/>
                    <a:pt x="1432" y="274"/>
                  </a:cubicBezTo>
                  <a:cubicBezTo>
                    <a:pt x="952" y="274"/>
                    <a:pt x="471" y="219"/>
                    <a:pt x="1" y="110"/>
                  </a:cubicBezTo>
                  <a:lnTo>
                    <a:pt x="1" y="110"/>
                  </a:lnTo>
                  <a:lnTo>
                    <a:pt x="1178" y="1151"/>
                  </a:lnTo>
                  <a:cubicBezTo>
                    <a:pt x="1945" y="904"/>
                    <a:pt x="2630" y="521"/>
                    <a:pt x="3232"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3517;p63">
              <a:extLst>
                <a:ext uri="{FF2B5EF4-FFF2-40B4-BE49-F238E27FC236}">
                  <a16:creationId xmlns:a16="http://schemas.microsoft.com/office/drawing/2014/main" id="{56B8A218-6A8B-4576-AF65-336631369191}"/>
                </a:ext>
              </a:extLst>
            </p:cNvPr>
            <p:cNvSpPr/>
            <p:nvPr/>
          </p:nvSpPr>
          <p:spPr>
            <a:xfrm>
              <a:off x="3553275" y="2839350"/>
              <a:ext cx="1158950" cy="1008675"/>
            </a:xfrm>
            <a:custGeom>
              <a:avLst/>
              <a:gdLst/>
              <a:ahLst/>
              <a:cxnLst/>
              <a:rect l="l" t="t" r="r" b="b"/>
              <a:pathLst>
                <a:path w="46358" h="40347" extrusionOk="0">
                  <a:moveTo>
                    <a:pt x="5422" y="0"/>
                  </a:moveTo>
                  <a:cubicBezTo>
                    <a:pt x="1014" y="12760"/>
                    <a:pt x="329" y="25219"/>
                    <a:pt x="1" y="37403"/>
                  </a:cubicBezTo>
                  <a:cubicBezTo>
                    <a:pt x="4394" y="39157"/>
                    <a:pt x="9014" y="39875"/>
                    <a:pt x="13769" y="39875"/>
                  </a:cubicBezTo>
                  <a:cubicBezTo>
                    <a:pt x="15623" y="39875"/>
                    <a:pt x="17497" y="39766"/>
                    <a:pt x="19386" y="39567"/>
                  </a:cubicBezTo>
                  <a:lnTo>
                    <a:pt x="22398" y="27464"/>
                  </a:lnTo>
                  <a:lnTo>
                    <a:pt x="23603" y="39868"/>
                  </a:lnTo>
                  <a:cubicBezTo>
                    <a:pt x="26104" y="40207"/>
                    <a:pt x="28534" y="40346"/>
                    <a:pt x="30923" y="40346"/>
                  </a:cubicBezTo>
                  <a:cubicBezTo>
                    <a:pt x="35674" y="40346"/>
                    <a:pt x="40259" y="39794"/>
                    <a:pt x="44906" y="39156"/>
                  </a:cubicBezTo>
                  <a:cubicBezTo>
                    <a:pt x="45536" y="27053"/>
                    <a:pt x="46357" y="14759"/>
                    <a:pt x="43482" y="4272"/>
                  </a:cubicBezTo>
                  <a:lnTo>
                    <a:pt x="542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3518;p63">
              <a:extLst>
                <a:ext uri="{FF2B5EF4-FFF2-40B4-BE49-F238E27FC236}">
                  <a16:creationId xmlns:a16="http://schemas.microsoft.com/office/drawing/2014/main" id="{34B9A374-0374-44D1-9476-93112F24E8E5}"/>
                </a:ext>
              </a:extLst>
            </p:cNvPr>
            <p:cNvSpPr/>
            <p:nvPr/>
          </p:nvSpPr>
          <p:spPr>
            <a:xfrm>
              <a:off x="3685400" y="2839350"/>
              <a:ext cx="974100" cy="188300"/>
            </a:xfrm>
            <a:custGeom>
              <a:avLst/>
              <a:gdLst/>
              <a:ahLst/>
              <a:cxnLst/>
              <a:rect l="l" t="t" r="r" b="b"/>
              <a:pathLst>
                <a:path w="38964" h="7532" extrusionOk="0">
                  <a:moveTo>
                    <a:pt x="137" y="0"/>
                  </a:moveTo>
                  <a:lnTo>
                    <a:pt x="0" y="438"/>
                  </a:lnTo>
                  <a:cubicBezTo>
                    <a:pt x="15318" y="7274"/>
                    <a:pt x="35622" y="7532"/>
                    <a:pt x="38594" y="7532"/>
                  </a:cubicBezTo>
                  <a:cubicBezTo>
                    <a:pt x="38837" y="7532"/>
                    <a:pt x="38964" y="7530"/>
                    <a:pt x="38964" y="7530"/>
                  </a:cubicBezTo>
                  <a:cubicBezTo>
                    <a:pt x="38745" y="6435"/>
                    <a:pt x="38471" y="5340"/>
                    <a:pt x="38197" y="4272"/>
                  </a:cubicBezTo>
                  <a:lnTo>
                    <a:pt x="137"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3519;p63">
              <a:extLst>
                <a:ext uri="{FF2B5EF4-FFF2-40B4-BE49-F238E27FC236}">
                  <a16:creationId xmlns:a16="http://schemas.microsoft.com/office/drawing/2014/main" id="{A9ED30FF-54FC-45BC-A422-786A5096429B}"/>
                </a:ext>
              </a:extLst>
            </p:cNvPr>
            <p:cNvSpPr/>
            <p:nvPr/>
          </p:nvSpPr>
          <p:spPr>
            <a:xfrm>
              <a:off x="3348600" y="963025"/>
              <a:ext cx="1384150" cy="2001100"/>
            </a:xfrm>
            <a:custGeom>
              <a:avLst/>
              <a:gdLst/>
              <a:ahLst/>
              <a:cxnLst/>
              <a:rect l="l" t="t" r="r" b="b"/>
              <a:pathLst>
                <a:path w="55366" h="80044" extrusionOk="0">
                  <a:moveTo>
                    <a:pt x="9885" y="1"/>
                  </a:moveTo>
                  <a:lnTo>
                    <a:pt x="9885" y="1"/>
                  </a:lnTo>
                  <a:cubicBezTo>
                    <a:pt x="11254" y="3259"/>
                    <a:pt x="5477" y="15800"/>
                    <a:pt x="1" y="16813"/>
                  </a:cubicBezTo>
                  <a:lnTo>
                    <a:pt x="12158" y="28313"/>
                  </a:lnTo>
                  <a:cubicBezTo>
                    <a:pt x="12158" y="28313"/>
                    <a:pt x="12897" y="40964"/>
                    <a:pt x="12842" y="45892"/>
                  </a:cubicBezTo>
                  <a:cubicBezTo>
                    <a:pt x="12760" y="50821"/>
                    <a:pt x="7968" y="73027"/>
                    <a:pt x="7968" y="73027"/>
                  </a:cubicBezTo>
                  <a:cubicBezTo>
                    <a:pt x="20099" y="77721"/>
                    <a:pt x="32229" y="80043"/>
                    <a:pt x="42548" y="80043"/>
                  </a:cubicBezTo>
                  <a:cubicBezTo>
                    <a:pt x="46554" y="80043"/>
                    <a:pt x="50287" y="79693"/>
                    <a:pt x="53640" y="78996"/>
                  </a:cubicBezTo>
                  <a:cubicBezTo>
                    <a:pt x="53640" y="78996"/>
                    <a:pt x="55365" y="19223"/>
                    <a:pt x="53832" y="16621"/>
                  </a:cubicBezTo>
                  <a:cubicBezTo>
                    <a:pt x="52299" y="14020"/>
                    <a:pt x="41647" y="11939"/>
                    <a:pt x="41647" y="11939"/>
                  </a:cubicBezTo>
                  <a:lnTo>
                    <a:pt x="27026" y="9146"/>
                  </a:lnTo>
                  <a:lnTo>
                    <a:pt x="988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3520;p63">
              <a:extLst>
                <a:ext uri="{FF2B5EF4-FFF2-40B4-BE49-F238E27FC236}">
                  <a16:creationId xmlns:a16="http://schemas.microsoft.com/office/drawing/2014/main" id="{C2BB9B0B-4740-421D-AC0D-9B1389DB50FA}"/>
                </a:ext>
              </a:extLst>
            </p:cNvPr>
            <p:cNvSpPr/>
            <p:nvPr/>
          </p:nvSpPr>
          <p:spPr>
            <a:xfrm>
              <a:off x="4389100" y="4071500"/>
              <a:ext cx="185525" cy="51125"/>
            </a:xfrm>
            <a:custGeom>
              <a:avLst/>
              <a:gdLst/>
              <a:ahLst/>
              <a:cxnLst/>
              <a:rect l="l" t="t" r="r" b="b"/>
              <a:pathLst>
                <a:path w="7421" h="2045" extrusionOk="0">
                  <a:moveTo>
                    <a:pt x="0" y="1"/>
                  </a:moveTo>
                  <a:lnTo>
                    <a:pt x="0" y="1"/>
                  </a:lnTo>
                  <a:cubicBezTo>
                    <a:pt x="1332" y="1373"/>
                    <a:pt x="2886" y="2044"/>
                    <a:pt x="4254" y="2044"/>
                  </a:cubicBezTo>
                  <a:cubicBezTo>
                    <a:pt x="5643" y="2044"/>
                    <a:pt x="6841" y="1353"/>
                    <a:pt x="7420" y="1"/>
                  </a:cubicBezTo>
                  <a:lnTo>
                    <a:pt x="7420" y="1"/>
                  </a:lnTo>
                  <a:cubicBezTo>
                    <a:pt x="6694" y="991"/>
                    <a:pt x="5580" y="1440"/>
                    <a:pt x="4313" y="1440"/>
                  </a:cubicBezTo>
                  <a:cubicBezTo>
                    <a:pt x="2953" y="1440"/>
                    <a:pt x="1418" y="923"/>
                    <a:pt x="0"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3521;p63">
              <a:extLst>
                <a:ext uri="{FF2B5EF4-FFF2-40B4-BE49-F238E27FC236}">
                  <a16:creationId xmlns:a16="http://schemas.microsoft.com/office/drawing/2014/main" id="{B2A959DB-A333-4D05-BDF8-1753656B6FEE}"/>
                </a:ext>
              </a:extLst>
            </p:cNvPr>
            <p:cNvSpPr/>
            <p:nvPr/>
          </p:nvSpPr>
          <p:spPr>
            <a:xfrm>
              <a:off x="3577925" y="4071500"/>
              <a:ext cx="185525" cy="51125"/>
            </a:xfrm>
            <a:custGeom>
              <a:avLst/>
              <a:gdLst/>
              <a:ahLst/>
              <a:cxnLst/>
              <a:rect l="l" t="t" r="r" b="b"/>
              <a:pathLst>
                <a:path w="7421" h="2045" extrusionOk="0">
                  <a:moveTo>
                    <a:pt x="7421" y="1"/>
                  </a:moveTo>
                  <a:cubicBezTo>
                    <a:pt x="5989" y="923"/>
                    <a:pt x="4454" y="1440"/>
                    <a:pt x="3098" y="1440"/>
                  </a:cubicBezTo>
                  <a:cubicBezTo>
                    <a:pt x="1835" y="1440"/>
                    <a:pt x="726" y="991"/>
                    <a:pt x="0" y="1"/>
                  </a:cubicBezTo>
                  <a:lnTo>
                    <a:pt x="0" y="1"/>
                  </a:lnTo>
                  <a:cubicBezTo>
                    <a:pt x="580" y="1353"/>
                    <a:pt x="1770" y="2044"/>
                    <a:pt x="3156" y="2044"/>
                  </a:cubicBezTo>
                  <a:cubicBezTo>
                    <a:pt x="4521" y="2044"/>
                    <a:pt x="6075" y="1373"/>
                    <a:pt x="7421"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3522;p63">
              <a:extLst>
                <a:ext uri="{FF2B5EF4-FFF2-40B4-BE49-F238E27FC236}">
                  <a16:creationId xmlns:a16="http://schemas.microsoft.com/office/drawing/2014/main" id="{39E7C6EB-FCC0-4F83-94EB-6FD883445C63}"/>
                </a:ext>
              </a:extLst>
            </p:cNvPr>
            <p:cNvSpPr/>
            <p:nvPr/>
          </p:nvSpPr>
          <p:spPr>
            <a:xfrm>
              <a:off x="3972900" y="3156975"/>
              <a:ext cx="140350" cy="481925"/>
            </a:xfrm>
            <a:custGeom>
              <a:avLst/>
              <a:gdLst/>
              <a:ahLst/>
              <a:cxnLst/>
              <a:rect l="l" t="t" r="r" b="b"/>
              <a:pathLst>
                <a:path w="5614" h="19277" extrusionOk="0">
                  <a:moveTo>
                    <a:pt x="0" y="0"/>
                  </a:moveTo>
                  <a:lnTo>
                    <a:pt x="0" y="0"/>
                  </a:lnTo>
                  <a:cubicBezTo>
                    <a:pt x="1287" y="2246"/>
                    <a:pt x="2903" y="4299"/>
                    <a:pt x="4792" y="6079"/>
                  </a:cubicBezTo>
                  <a:lnTo>
                    <a:pt x="4491" y="19277"/>
                  </a:lnTo>
                  <a:lnTo>
                    <a:pt x="5613" y="14759"/>
                  </a:lnTo>
                  <a:lnTo>
                    <a:pt x="5613" y="5504"/>
                  </a:lnTo>
                  <a:cubicBezTo>
                    <a:pt x="3505" y="4217"/>
                    <a:pt x="1643" y="2300"/>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3523;p63">
              <a:extLst>
                <a:ext uri="{FF2B5EF4-FFF2-40B4-BE49-F238E27FC236}">
                  <a16:creationId xmlns:a16="http://schemas.microsoft.com/office/drawing/2014/main" id="{F6E9B3AF-A1EA-4CF4-A821-3F20CFFD7BD1}"/>
                </a:ext>
              </a:extLst>
            </p:cNvPr>
            <p:cNvSpPr/>
            <p:nvPr/>
          </p:nvSpPr>
          <p:spPr>
            <a:xfrm>
              <a:off x="3633375" y="1470950"/>
              <a:ext cx="102000" cy="231400"/>
            </a:xfrm>
            <a:custGeom>
              <a:avLst/>
              <a:gdLst/>
              <a:ahLst/>
              <a:cxnLst/>
              <a:rect l="l" t="t" r="r" b="b"/>
              <a:pathLst>
                <a:path w="4080" h="9256" extrusionOk="0">
                  <a:moveTo>
                    <a:pt x="1862" y="1"/>
                  </a:moveTo>
                  <a:lnTo>
                    <a:pt x="0" y="7312"/>
                  </a:lnTo>
                  <a:lnTo>
                    <a:pt x="767" y="7996"/>
                  </a:lnTo>
                  <a:lnTo>
                    <a:pt x="822" y="9256"/>
                  </a:lnTo>
                  <a:lnTo>
                    <a:pt x="4080" y="4656"/>
                  </a:lnTo>
                  <a:lnTo>
                    <a:pt x="931" y="7613"/>
                  </a:lnTo>
                  <a:lnTo>
                    <a:pt x="931" y="7613"/>
                  </a:lnTo>
                  <a:lnTo>
                    <a:pt x="1862"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3524;p63">
              <a:extLst>
                <a:ext uri="{FF2B5EF4-FFF2-40B4-BE49-F238E27FC236}">
                  <a16:creationId xmlns:a16="http://schemas.microsoft.com/office/drawing/2014/main" id="{0A7C1572-41D3-4F88-9EB5-CE7B7DA9B312}"/>
                </a:ext>
              </a:extLst>
            </p:cNvPr>
            <p:cNvSpPr/>
            <p:nvPr/>
          </p:nvSpPr>
          <p:spPr>
            <a:xfrm>
              <a:off x="3525900" y="4239900"/>
              <a:ext cx="347075" cy="71075"/>
            </a:xfrm>
            <a:custGeom>
              <a:avLst/>
              <a:gdLst/>
              <a:ahLst/>
              <a:cxnLst/>
              <a:rect l="l" t="t" r="r" b="b"/>
              <a:pathLst>
                <a:path w="13883" h="2843" extrusionOk="0">
                  <a:moveTo>
                    <a:pt x="13883" y="1"/>
                  </a:moveTo>
                  <a:lnTo>
                    <a:pt x="13883" y="1"/>
                  </a:lnTo>
                  <a:cubicBezTo>
                    <a:pt x="10752" y="617"/>
                    <a:pt x="8067" y="860"/>
                    <a:pt x="5851" y="860"/>
                  </a:cubicBezTo>
                  <a:cubicBezTo>
                    <a:pt x="3339" y="860"/>
                    <a:pt x="1431" y="547"/>
                    <a:pt x="165" y="110"/>
                  </a:cubicBezTo>
                  <a:cubicBezTo>
                    <a:pt x="82" y="685"/>
                    <a:pt x="28" y="1288"/>
                    <a:pt x="0" y="1890"/>
                  </a:cubicBezTo>
                  <a:cubicBezTo>
                    <a:pt x="1105" y="2419"/>
                    <a:pt x="3113" y="2842"/>
                    <a:pt x="5953" y="2842"/>
                  </a:cubicBezTo>
                  <a:cubicBezTo>
                    <a:pt x="8108" y="2842"/>
                    <a:pt x="10744" y="2599"/>
                    <a:pt x="13828" y="1972"/>
                  </a:cubicBezTo>
                  <a:cubicBezTo>
                    <a:pt x="13855" y="1315"/>
                    <a:pt x="13855" y="658"/>
                    <a:pt x="138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3525;p63">
              <a:extLst>
                <a:ext uri="{FF2B5EF4-FFF2-40B4-BE49-F238E27FC236}">
                  <a16:creationId xmlns:a16="http://schemas.microsoft.com/office/drawing/2014/main" id="{B764AB29-EEAD-40C8-9A5B-E8D99FC775EF}"/>
                </a:ext>
              </a:extLst>
            </p:cNvPr>
            <p:cNvSpPr/>
            <p:nvPr/>
          </p:nvSpPr>
          <p:spPr>
            <a:xfrm>
              <a:off x="3660750" y="2110325"/>
              <a:ext cx="68475" cy="461400"/>
            </a:xfrm>
            <a:custGeom>
              <a:avLst/>
              <a:gdLst/>
              <a:ahLst/>
              <a:cxnLst/>
              <a:rect l="l" t="t" r="r" b="b"/>
              <a:pathLst>
                <a:path w="2739" h="18456" extrusionOk="0">
                  <a:moveTo>
                    <a:pt x="356" y="0"/>
                  </a:moveTo>
                  <a:lnTo>
                    <a:pt x="0" y="3395"/>
                  </a:lnTo>
                  <a:cubicBezTo>
                    <a:pt x="137" y="8707"/>
                    <a:pt x="1260" y="12897"/>
                    <a:pt x="2739" y="18455"/>
                  </a:cubicBezTo>
                  <a:cubicBezTo>
                    <a:pt x="1534" y="12349"/>
                    <a:pt x="712" y="6188"/>
                    <a:pt x="3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3526;p63">
              <a:extLst>
                <a:ext uri="{FF2B5EF4-FFF2-40B4-BE49-F238E27FC236}">
                  <a16:creationId xmlns:a16="http://schemas.microsoft.com/office/drawing/2014/main" id="{9EF9039F-F2C0-4CC9-831C-CF30F5DF9996}"/>
                </a:ext>
              </a:extLst>
            </p:cNvPr>
            <p:cNvSpPr/>
            <p:nvPr/>
          </p:nvSpPr>
          <p:spPr>
            <a:xfrm>
              <a:off x="3727825" y="1836500"/>
              <a:ext cx="603800" cy="868700"/>
            </a:xfrm>
            <a:custGeom>
              <a:avLst/>
              <a:gdLst/>
              <a:ahLst/>
              <a:cxnLst/>
              <a:rect l="l" t="t" r="r" b="b"/>
              <a:pathLst>
                <a:path w="24152" h="34748" extrusionOk="0">
                  <a:moveTo>
                    <a:pt x="1" y="1"/>
                  </a:moveTo>
                  <a:lnTo>
                    <a:pt x="1" y="1"/>
                  </a:lnTo>
                  <a:cubicBezTo>
                    <a:pt x="1425" y="18346"/>
                    <a:pt x="10625" y="28751"/>
                    <a:pt x="24151" y="34748"/>
                  </a:cubicBezTo>
                  <a:cubicBezTo>
                    <a:pt x="10543" y="27628"/>
                    <a:pt x="2246" y="16183"/>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3527;p63">
              <a:extLst>
                <a:ext uri="{FF2B5EF4-FFF2-40B4-BE49-F238E27FC236}">
                  <a16:creationId xmlns:a16="http://schemas.microsoft.com/office/drawing/2014/main" id="{9DAC2C3B-6877-4C87-A9CC-328BF014CC81}"/>
                </a:ext>
              </a:extLst>
            </p:cNvPr>
            <p:cNvSpPr/>
            <p:nvPr/>
          </p:nvSpPr>
          <p:spPr>
            <a:xfrm>
              <a:off x="3797650" y="2044600"/>
              <a:ext cx="698925" cy="592825"/>
            </a:xfrm>
            <a:custGeom>
              <a:avLst/>
              <a:gdLst/>
              <a:ahLst/>
              <a:cxnLst/>
              <a:rect l="l" t="t" r="r" b="b"/>
              <a:pathLst>
                <a:path w="27957" h="23713" extrusionOk="0">
                  <a:moveTo>
                    <a:pt x="1" y="1"/>
                  </a:moveTo>
                  <a:lnTo>
                    <a:pt x="1" y="1"/>
                  </a:lnTo>
                  <a:cubicBezTo>
                    <a:pt x="5888" y="17415"/>
                    <a:pt x="27957" y="23713"/>
                    <a:pt x="27957" y="23713"/>
                  </a:cubicBezTo>
                  <a:cubicBezTo>
                    <a:pt x="27957" y="23713"/>
                    <a:pt x="6161" y="15115"/>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3528;p63">
              <a:extLst>
                <a:ext uri="{FF2B5EF4-FFF2-40B4-BE49-F238E27FC236}">
                  <a16:creationId xmlns:a16="http://schemas.microsoft.com/office/drawing/2014/main" id="{ED63EA60-7736-4EF0-9804-052664A6FA12}"/>
                </a:ext>
              </a:extLst>
            </p:cNvPr>
            <p:cNvSpPr/>
            <p:nvPr/>
          </p:nvSpPr>
          <p:spPr>
            <a:xfrm>
              <a:off x="4547950" y="1330625"/>
              <a:ext cx="600300" cy="843375"/>
            </a:xfrm>
            <a:custGeom>
              <a:avLst/>
              <a:gdLst/>
              <a:ahLst/>
              <a:cxnLst/>
              <a:rect l="l" t="t" r="r" b="b"/>
              <a:pathLst>
                <a:path w="24012" h="33735" extrusionOk="0">
                  <a:moveTo>
                    <a:pt x="3065" y="1"/>
                  </a:moveTo>
                  <a:cubicBezTo>
                    <a:pt x="3065" y="1"/>
                    <a:pt x="1" y="25303"/>
                    <a:pt x="376" y="25303"/>
                  </a:cubicBezTo>
                  <a:cubicBezTo>
                    <a:pt x="378" y="25303"/>
                    <a:pt x="380" y="25302"/>
                    <a:pt x="382" y="25301"/>
                  </a:cubicBezTo>
                  <a:cubicBezTo>
                    <a:pt x="388" y="25298"/>
                    <a:pt x="396" y="25296"/>
                    <a:pt x="407" y="25296"/>
                  </a:cubicBezTo>
                  <a:cubicBezTo>
                    <a:pt x="1197" y="25296"/>
                    <a:pt x="15332" y="33735"/>
                    <a:pt x="15332" y="33735"/>
                  </a:cubicBezTo>
                  <a:cubicBezTo>
                    <a:pt x="12210" y="28648"/>
                    <a:pt x="18586" y="14856"/>
                    <a:pt x="23745" y="14856"/>
                  </a:cubicBezTo>
                  <a:cubicBezTo>
                    <a:pt x="23834" y="14856"/>
                    <a:pt x="23923" y="14860"/>
                    <a:pt x="24012" y="14869"/>
                  </a:cubicBezTo>
                  <a:cubicBezTo>
                    <a:pt x="17906" y="8790"/>
                    <a:pt x="10814" y="3752"/>
                    <a:pt x="306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3529;p63">
              <a:extLst>
                <a:ext uri="{FF2B5EF4-FFF2-40B4-BE49-F238E27FC236}">
                  <a16:creationId xmlns:a16="http://schemas.microsoft.com/office/drawing/2014/main" id="{FF57E271-65AA-43E2-B870-6CE810BF23D3}"/>
                </a:ext>
              </a:extLst>
            </p:cNvPr>
            <p:cNvSpPr/>
            <p:nvPr/>
          </p:nvSpPr>
          <p:spPr>
            <a:xfrm>
              <a:off x="4416475" y="2968725"/>
              <a:ext cx="243025" cy="218400"/>
            </a:xfrm>
            <a:custGeom>
              <a:avLst/>
              <a:gdLst/>
              <a:ahLst/>
              <a:cxnLst/>
              <a:rect l="l" t="t" r="r" b="b"/>
              <a:pathLst>
                <a:path w="9721" h="8736" extrusionOk="0">
                  <a:moveTo>
                    <a:pt x="0" y="0"/>
                  </a:moveTo>
                  <a:lnTo>
                    <a:pt x="0" y="0"/>
                  </a:lnTo>
                  <a:cubicBezTo>
                    <a:pt x="986" y="5477"/>
                    <a:pt x="4108" y="8516"/>
                    <a:pt x="9721" y="8735"/>
                  </a:cubicBezTo>
                  <a:lnTo>
                    <a:pt x="9721" y="7777"/>
                  </a:lnTo>
                  <a:cubicBezTo>
                    <a:pt x="9581" y="7783"/>
                    <a:pt x="9441" y="7786"/>
                    <a:pt x="9301" y="7786"/>
                  </a:cubicBezTo>
                  <a:cubicBezTo>
                    <a:pt x="5178" y="7786"/>
                    <a:pt x="1219" y="5059"/>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3530;p63">
              <a:extLst>
                <a:ext uri="{FF2B5EF4-FFF2-40B4-BE49-F238E27FC236}">
                  <a16:creationId xmlns:a16="http://schemas.microsoft.com/office/drawing/2014/main" id="{7C1CF8B0-3102-4DE3-B842-8E8A7FCED6DE}"/>
                </a:ext>
              </a:extLst>
            </p:cNvPr>
            <p:cNvSpPr/>
            <p:nvPr/>
          </p:nvSpPr>
          <p:spPr>
            <a:xfrm>
              <a:off x="3622425" y="2867425"/>
              <a:ext cx="169100" cy="209475"/>
            </a:xfrm>
            <a:custGeom>
              <a:avLst/>
              <a:gdLst/>
              <a:ahLst/>
              <a:cxnLst/>
              <a:rect l="l" t="t" r="r" b="b"/>
              <a:pathLst>
                <a:path w="6764" h="8379" extrusionOk="0">
                  <a:moveTo>
                    <a:pt x="6763" y="0"/>
                  </a:moveTo>
                  <a:cubicBezTo>
                    <a:pt x="5735" y="4883"/>
                    <a:pt x="3236" y="7426"/>
                    <a:pt x="737" y="7426"/>
                  </a:cubicBezTo>
                  <a:cubicBezTo>
                    <a:pt x="573" y="7426"/>
                    <a:pt x="410" y="7415"/>
                    <a:pt x="246" y="7393"/>
                  </a:cubicBezTo>
                  <a:lnTo>
                    <a:pt x="0" y="8379"/>
                  </a:lnTo>
                  <a:cubicBezTo>
                    <a:pt x="3560" y="8379"/>
                    <a:pt x="5860" y="5449"/>
                    <a:pt x="676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3531;p63">
              <a:extLst>
                <a:ext uri="{FF2B5EF4-FFF2-40B4-BE49-F238E27FC236}">
                  <a16:creationId xmlns:a16="http://schemas.microsoft.com/office/drawing/2014/main" id="{B2A477B2-1137-401D-A711-593DD8E078D0}"/>
                </a:ext>
              </a:extLst>
            </p:cNvPr>
            <p:cNvSpPr/>
            <p:nvPr/>
          </p:nvSpPr>
          <p:spPr>
            <a:xfrm>
              <a:off x="3994800" y="1204000"/>
              <a:ext cx="436875" cy="161975"/>
            </a:xfrm>
            <a:custGeom>
              <a:avLst/>
              <a:gdLst/>
              <a:ahLst/>
              <a:cxnLst/>
              <a:rect l="l" t="t" r="r" b="b"/>
              <a:pathLst>
                <a:path w="17475" h="6479" extrusionOk="0">
                  <a:moveTo>
                    <a:pt x="3889" y="0"/>
                  </a:moveTo>
                  <a:cubicBezTo>
                    <a:pt x="3888" y="0"/>
                    <a:pt x="1" y="5230"/>
                    <a:pt x="7065" y="6243"/>
                  </a:cubicBezTo>
                  <a:cubicBezTo>
                    <a:pt x="8309" y="6407"/>
                    <a:pt x="9406" y="6479"/>
                    <a:pt x="10371" y="6479"/>
                  </a:cubicBezTo>
                  <a:cubicBezTo>
                    <a:pt x="17475" y="6479"/>
                    <a:pt x="17466" y="2574"/>
                    <a:pt x="17032" y="2574"/>
                  </a:cubicBezTo>
                  <a:lnTo>
                    <a:pt x="3889"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3532;p63">
              <a:extLst>
                <a:ext uri="{FF2B5EF4-FFF2-40B4-BE49-F238E27FC236}">
                  <a16:creationId xmlns:a16="http://schemas.microsoft.com/office/drawing/2014/main" id="{44BA10E9-9A5F-42AD-A503-B868C0112C11}"/>
                </a:ext>
              </a:extLst>
            </p:cNvPr>
            <p:cNvSpPr/>
            <p:nvPr/>
          </p:nvSpPr>
          <p:spPr>
            <a:xfrm>
              <a:off x="4080375" y="1001375"/>
              <a:ext cx="316275" cy="273150"/>
            </a:xfrm>
            <a:custGeom>
              <a:avLst/>
              <a:gdLst/>
              <a:ahLst/>
              <a:cxnLst/>
              <a:rect l="l" t="t" r="r" b="b"/>
              <a:pathLst>
                <a:path w="12651" h="10926" extrusionOk="0">
                  <a:moveTo>
                    <a:pt x="12650" y="0"/>
                  </a:moveTo>
                  <a:lnTo>
                    <a:pt x="0" y="438"/>
                  </a:lnTo>
                  <a:lnTo>
                    <a:pt x="0" y="10925"/>
                  </a:lnTo>
                  <a:lnTo>
                    <a:pt x="12240" y="10925"/>
                  </a:lnTo>
                  <a:lnTo>
                    <a:pt x="12650" y="0"/>
                  </a:lnTo>
                  <a:close/>
                </a:path>
              </a:pathLst>
            </a:custGeom>
            <a:solidFill>
              <a:srgbClr val="C6716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3533;p63">
              <a:extLst>
                <a:ext uri="{FF2B5EF4-FFF2-40B4-BE49-F238E27FC236}">
                  <a16:creationId xmlns:a16="http://schemas.microsoft.com/office/drawing/2014/main" id="{E363533C-9A95-4A73-B181-AF528EA39974}"/>
                </a:ext>
              </a:extLst>
            </p:cNvPr>
            <p:cNvSpPr/>
            <p:nvPr/>
          </p:nvSpPr>
          <p:spPr>
            <a:xfrm>
              <a:off x="4080375" y="1001375"/>
              <a:ext cx="325175" cy="335025"/>
            </a:xfrm>
            <a:custGeom>
              <a:avLst/>
              <a:gdLst/>
              <a:ahLst/>
              <a:cxnLst/>
              <a:rect l="l" t="t" r="r" b="b"/>
              <a:pathLst>
                <a:path w="13007" h="13401" extrusionOk="0">
                  <a:moveTo>
                    <a:pt x="12650" y="0"/>
                  </a:moveTo>
                  <a:lnTo>
                    <a:pt x="0" y="438"/>
                  </a:lnTo>
                  <a:lnTo>
                    <a:pt x="0" y="10925"/>
                  </a:lnTo>
                  <a:cubicBezTo>
                    <a:pt x="443" y="12605"/>
                    <a:pt x="3425" y="13401"/>
                    <a:pt x="6425" y="13401"/>
                  </a:cubicBezTo>
                  <a:cubicBezTo>
                    <a:pt x="9538" y="13401"/>
                    <a:pt x="12672" y="12543"/>
                    <a:pt x="13006" y="10925"/>
                  </a:cubicBezTo>
                  <a:lnTo>
                    <a:pt x="12650" y="0"/>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3534;p63">
              <a:extLst>
                <a:ext uri="{FF2B5EF4-FFF2-40B4-BE49-F238E27FC236}">
                  <a16:creationId xmlns:a16="http://schemas.microsoft.com/office/drawing/2014/main" id="{192B1E02-E875-4EBE-97EC-AE66CEF734B7}"/>
                </a:ext>
              </a:extLst>
            </p:cNvPr>
            <p:cNvSpPr/>
            <p:nvPr/>
          </p:nvSpPr>
          <p:spPr>
            <a:xfrm>
              <a:off x="4080375" y="1001375"/>
              <a:ext cx="316275" cy="223600"/>
            </a:xfrm>
            <a:custGeom>
              <a:avLst/>
              <a:gdLst/>
              <a:ahLst/>
              <a:cxnLst/>
              <a:rect l="l" t="t" r="r" b="b"/>
              <a:pathLst>
                <a:path w="12651" h="8944" extrusionOk="0">
                  <a:moveTo>
                    <a:pt x="12650" y="0"/>
                  </a:moveTo>
                  <a:lnTo>
                    <a:pt x="0" y="438"/>
                  </a:lnTo>
                  <a:lnTo>
                    <a:pt x="0" y="7421"/>
                  </a:lnTo>
                  <a:cubicBezTo>
                    <a:pt x="1106" y="8487"/>
                    <a:pt x="2335" y="8943"/>
                    <a:pt x="3581" y="8943"/>
                  </a:cubicBezTo>
                  <a:cubicBezTo>
                    <a:pt x="6717" y="8943"/>
                    <a:pt x="9956" y="6058"/>
                    <a:pt x="11582" y="2766"/>
                  </a:cubicBezTo>
                  <a:lnTo>
                    <a:pt x="12650"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3535;p63">
              <a:extLst>
                <a:ext uri="{FF2B5EF4-FFF2-40B4-BE49-F238E27FC236}">
                  <a16:creationId xmlns:a16="http://schemas.microsoft.com/office/drawing/2014/main" id="{1CE08396-C856-4B57-B3EE-4B6589336015}"/>
                </a:ext>
              </a:extLst>
            </p:cNvPr>
            <p:cNvSpPr/>
            <p:nvPr/>
          </p:nvSpPr>
          <p:spPr>
            <a:xfrm>
              <a:off x="4367875" y="934975"/>
              <a:ext cx="116400" cy="103375"/>
            </a:xfrm>
            <a:custGeom>
              <a:avLst/>
              <a:gdLst/>
              <a:ahLst/>
              <a:cxnLst/>
              <a:rect l="l" t="t" r="r" b="b"/>
              <a:pathLst>
                <a:path w="4656" h="4135" extrusionOk="0">
                  <a:moveTo>
                    <a:pt x="2191" y="0"/>
                  </a:moveTo>
                  <a:lnTo>
                    <a:pt x="0" y="3286"/>
                  </a:lnTo>
                  <a:lnTo>
                    <a:pt x="438" y="4135"/>
                  </a:lnTo>
                  <a:cubicBezTo>
                    <a:pt x="438" y="4135"/>
                    <a:pt x="4272" y="2738"/>
                    <a:pt x="4655" y="1041"/>
                  </a:cubicBezTo>
                  <a:lnTo>
                    <a:pt x="2191"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3536;p63">
              <a:extLst>
                <a:ext uri="{FF2B5EF4-FFF2-40B4-BE49-F238E27FC236}">
                  <a16:creationId xmlns:a16="http://schemas.microsoft.com/office/drawing/2014/main" id="{9F5C8A5B-A90B-410E-B433-4953B4D4FD3A}"/>
                </a:ext>
              </a:extLst>
            </p:cNvPr>
            <p:cNvSpPr/>
            <p:nvPr/>
          </p:nvSpPr>
          <p:spPr>
            <a:xfrm>
              <a:off x="4001650" y="535200"/>
              <a:ext cx="552000" cy="647750"/>
            </a:xfrm>
            <a:custGeom>
              <a:avLst/>
              <a:gdLst/>
              <a:ahLst/>
              <a:cxnLst/>
              <a:rect l="l" t="t" r="r" b="b"/>
              <a:pathLst>
                <a:path w="22080" h="25910" extrusionOk="0">
                  <a:moveTo>
                    <a:pt x="12130" y="1"/>
                  </a:moveTo>
                  <a:cubicBezTo>
                    <a:pt x="12130" y="1"/>
                    <a:pt x="4984" y="137"/>
                    <a:pt x="2492" y="3396"/>
                  </a:cubicBezTo>
                  <a:cubicBezTo>
                    <a:pt x="0" y="6627"/>
                    <a:pt x="1397" y="11638"/>
                    <a:pt x="1397" y="11638"/>
                  </a:cubicBezTo>
                  <a:cubicBezTo>
                    <a:pt x="1397" y="11638"/>
                    <a:pt x="219" y="25630"/>
                    <a:pt x="6982" y="25903"/>
                  </a:cubicBezTo>
                  <a:cubicBezTo>
                    <a:pt x="7088" y="25908"/>
                    <a:pt x="7193" y="25910"/>
                    <a:pt x="7297" y="25910"/>
                  </a:cubicBezTo>
                  <a:cubicBezTo>
                    <a:pt x="13814" y="25910"/>
                    <a:pt x="16785" y="17579"/>
                    <a:pt x="16785" y="17579"/>
                  </a:cubicBezTo>
                  <a:cubicBezTo>
                    <a:pt x="17003" y="17638"/>
                    <a:pt x="17236" y="17667"/>
                    <a:pt x="17478" y="17667"/>
                  </a:cubicBezTo>
                  <a:cubicBezTo>
                    <a:pt x="19488" y="17667"/>
                    <a:pt x="22080" y="15702"/>
                    <a:pt x="21029" y="12842"/>
                  </a:cubicBezTo>
                  <a:cubicBezTo>
                    <a:pt x="20574" y="11563"/>
                    <a:pt x="19852" y="11177"/>
                    <a:pt x="19147" y="11177"/>
                  </a:cubicBezTo>
                  <a:cubicBezTo>
                    <a:pt x="18070" y="11177"/>
                    <a:pt x="17031" y="12076"/>
                    <a:pt x="17031" y="12076"/>
                  </a:cubicBezTo>
                  <a:lnTo>
                    <a:pt x="19523" y="8653"/>
                  </a:lnTo>
                  <a:lnTo>
                    <a:pt x="17415" y="2766"/>
                  </a:lnTo>
                  <a:lnTo>
                    <a:pt x="12130"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3537;p63">
              <a:extLst>
                <a:ext uri="{FF2B5EF4-FFF2-40B4-BE49-F238E27FC236}">
                  <a16:creationId xmlns:a16="http://schemas.microsoft.com/office/drawing/2014/main" id="{5A1373BD-C122-4345-82B2-C85CEE6349BA}"/>
                </a:ext>
              </a:extLst>
            </p:cNvPr>
            <p:cNvSpPr/>
            <p:nvPr/>
          </p:nvSpPr>
          <p:spPr>
            <a:xfrm>
              <a:off x="3957825" y="436725"/>
              <a:ext cx="612700" cy="488675"/>
            </a:xfrm>
            <a:custGeom>
              <a:avLst/>
              <a:gdLst/>
              <a:ahLst/>
              <a:cxnLst/>
              <a:rect l="l" t="t" r="r" b="b"/>
              <a:pathLst>
                <a:path w="24508" h="19547" extrusionOk="0">
                  <a:moveTo>
                    <a:pt x="10424" y="0"/>
                  </a:moveTo>
                  <a:cubicBezTo>
                    <a:pt x="7835" y="0"/>
                    <a:pt x="4930" y="967"/>
                    <a:pt x="3889" y="2105"/>
                  </a:cubicBezTo>
                  <a:cubicBezTo>
                    <a:pt x="2739" y="3419"/>
                    <a:pt x="3204" y="4022"/>
                    <a:pt x="1616" y="5665"/>
                  </a:cubicBezTo>
                  <a:cubicBezTo>
                    <a:pt x="1" y="7335"/>
                    <a:pt x="2766" y="12619"/>
                    <a:pt x="2766" y="12619"/>
                  </a:cubicBezTo>
                  <a:cubicBezTo>
                    <a:pt x="2766" y="12619"/>
                    <a:pt x="2903" y="8512"/>
                    <a:pt x="4409" y="7499"/>
                  </a:cubicBezTo>
                  <a:cubicBezTo>
                    <a:pt x="4926" y="7142"/>
                    <a:pt x="5275" y="7017"/>
                    <a:pt x="5594" y="7017"/>
                  </a:cubicBezTo>
                  <a:cubicBezTo>
                    <a:pt x="6204" y="7017"/>
                    <a:pt x="6702" y="7474"/>
                    <a:pt x="8051" y="7636"/>
                  </a:cubicBezTo>
                  <a:cubicBezTo>
                    <a:pt x="8201" y="7652"/>
                    <a:pt x="8347" y="7659"/>
                    <a:pt x="8492" y="7659"/>
                  </a:cubicBezTo>
                  <a:cubicBezTo>
                    <a:pt x="9902" y="7659"/>
                    <a:pt x="11094" y="6969"/>
                    <a:pt x="12638" y="6969"/>
                  </a:cubicBezTo>
                  <a:cubicBezTo>
                    <a:pt x="13107" y="6969"/>
                    <a:pt x="13608" y="7033"/>
                    <a:pt x="14157" y="7198"/>
                  </a:cubicBezTo>
                  <a:cubicBezTo>
                    <a:pt x="16731" y="7937"/>
                    <a:pt x="16758" y="10073"/>
                    <a:pt x="16676" y="11305"/>
                  </a:cubicBezTo>
                  <a:cubicBezTo>
                    <a:pt x="16567" y="12537"/>
                    <a:pt x="17087" y="14317"/>
                    <a:pt x="16868" y="15686"/>
                  </a:cubicBezTo>
                  <a:cubicBezTo>
                    <a:pt x="16265" y="19027"/>
                    <a:pt x="17799" y="19547"/>
                    <a:pt x="17799" y="19547"/>
                  </a:cubicBezTo>
                  <a:cubicBezTo>
                    <a:pt x="17853" y="17931"/>
                    <a:pt x="18127" y="16699"/>
                    <a:pt x="18784" y="16015"/>
                  </a:cubicBezTo>
                  <a:cubicBezTo>
                    <a:pt x="19469" y="15420"/>
                    <a:pt x="20242" y="15116"/>
                    <a:pt x="20906" y="15116"/>
                  </a:cubicBezTo>
                  <a:cubicBezTo>
                    <a:pt x="21465" y="15116"/>
                    <a:pt x="21947" y="15331"/>
                    <a:pt x="22234" y="15768"/>
                  </a:cubicBezTo>
                  <a:cubicBezTo>
                    <a:pt x="22234" y="15768"/>
                    <a:pt x="24507" y="11469"/>
                    <a:pt x="21331" y="8567"/>
                  </a:cubicBezTo>
                  <a:cubicBezTo>
                    <a:pt x="21331" y="8567"/>
                    <a:pt x="20728" y="3693"/>
                    <a:pt x="17799" y="3200"/>
                  </a:cubicBezTo>
                  <a:cubicBezTo>
                    <a:pt x="14842" y="2735"/>
                    <a:pt x="14239" y="380"/>
                    <a:pt x="11419" y="51"/>
                  </a:cubicBezTo>
                  <a:cubicBezTo>
                    <a:pt x="11096" y="17"/>
                    <a:pt x="10763" y="0"/>
                    <a:pt x="10424"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3538;p63">
              <a:extLst>
                <a:ext uri="{FF2B5EF4-FFF2-40B4-BE49-F238E27FC236}">
                  <a16:creationId xmlns:a16="http://schemas.microsoft.com/office/drawing/2014/main" id="{18A5DF98-7AAA-498E-BBB8-60015011FC1F}"/>
                </a:ext>
              </a:extLst>
            </p:cNvPr>
            <p:cNvSpPr/>
            <p:nvPr/>
          </p:nvSpPr>
          <p:spPr>
            <a:xfrm>
              <a:off x="4708775" y="1808425"/>
              <a:ext cx="37675" cy="256750"/>
            </a:xfrm>
            <a:custGeom>
              <a:avLst/>
              <a:gdLst/>
              <a:ahLst/>
              <a:cxnLst/>
              <a:rect l="l" t="t" r="r" b="b"/>
              <a:pathLst>
                <a:path w="1507" h="10270" extrusionOk="0">
                  <a:moveTo>
                    <a:pt x="0" y="1"/>
                  </a:moveTo>
                  <a:lnTo>
                    <a:pt x="0" y="9448"/>
                  </a:lnTo>
                  <a:lnTo>
                    <a:pt x="1506" y="10269"/>
                  </a:lnTo>
                  <a:lnTo>
                    <a:pt x="0"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3539;p63">
              <a:extLst>
                <a:ext uri="{FF2B5EF4-FFF2-40B4-BE49-F238E27FC236}">
                  <a16:creationId xmlns:a16="http://schemas.microsoft.com/office/drawing/2014/main" id="{B7A261E0-C4E9-4C37-9864-900BF368B14F}"/>
                </a:ext>
              </a:extLst>
            </p:cNvPr>
            <p:cNvSpPr/>
            <p:nvPr/>
          </p:nvSpPr>
          <p:spPr>
            <a:xfrm>
              <a:off x="4183050" y="1520925"/>
              <a:ext cx="1174425" cy="630000"/>
            </a:xfrm>
            <a:custGeom>
              <a:avLst/>
              <a:gdLst/>
              <a:ahLst/>
              <a:cxnLst/>
              <a:rect l="l" t="t" r="r" b="b"/>
              <a:pathLst>
                <a:path w="46977" h="25200" extrusionOk="0">
                  <a:moveTo>
                    <a:pt x="1999" y="1"/>
                  </a:moveTo>
                  <a:lnTo>
                    <a:pt x="0" y="8681"/>
                  </a:lnTo>
                  <a:lnTo>
                    <a:pt x="32310" y="24343"/>
                  </a:lnTo>
                  <a:cubicBezTo>
                    <a:pt x="33655" y="24936"/>
                    <a:pt x="34913" y="25199"/>
                    <a:pt x="36065" y="25199"/>
                  </a:cubicBezTo>
                  <a:cubicBezTo>
                    <a:pt x="44110" y="25199"/>
                    <a:pt x="46977" y="12380"/>
                    <a:pt x="37923" y="9721"/>
                  </a:cubicBezTo>
                  <a:lnTo>
                    <a:pt x="1999"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3540;p63">
              <a:extLst>
                <a:ext uri="{FF2B5EF4-FFF2-40B4-BE49-F238E27FC236}">
                  <a16:creationId xmlns:a16="http://schemas.microsoft.com/office/drawing/2014/main" id="{7889330E-CC56-40A9-ABAF-4E479EA09510}"/>
                </a:ext>
              </a:extLst>
            </p:cNvPr>
            <p:cNvSpPr/>
            <p:nvPr/>
          </p:nvSpPr>
          <p:spPr>
            <a:xfrm>
              <a:off x="4044775" y="1390150"/>
              <a:ext cx="94475" cy="55500"/>
            </a:xfrm>
            <a:custGeom>
              <a:avLst/>
              <a:gdLst/>
              <a:ahLst/>
              <a:cxnLst/>
              <a:rect l="l" t="t" r="r" b="b"/>
              <a:pathLst>
                <a:path w="3779" h="2220" extrusionOk="0">
                  <a:moveTo>
                    <a:pt x="1823" y="1"/>
                  </a:moveTo>
                  <a:cubicBezTo>
                    <a:pt x="1" y="1"/>
                    <a:pt x="28" y="2220"/>
                    <a:pt x="28" y="2220"/>
                  </a:cubicBezTo>
                  <a:lnTo>
                    <a:pt x="3697" y="2220"/>
                  </a:lnTo>
                  <a:cubicBezTo>
                    <a:pt x="3697" y="2220"/>
                    <a:pt x="3779" y="29"/>
                    <a:pt x="1890" y="2"/>
                  </a:cubicBezTo>
                  <a:cubicBezTo>
                    <a:pt x="1867" y="1"/>
                    <a:pt x="1845" y="1"/>
                    <a:pt x="182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3541;p63">
              <a:extLst>
                <a:ext uri="{FF2B5EF4-FFF2-40B4-BE49-F238E27FC236}">
                  <a16:creationId xmlns:a16="http://schemas.microsoft.com/office/drawing/2014/main" id="{EFD8A61B-C6FC-42D0-975F-C904E75015BE}"/>
                </a:ext>
              </a:extLst>
            </p:cNvPr>
            <p:cNvSpPr/>
            <p:nvPr/>
          </p:nvSpPr>
          <p:spPr>
            <a:xfrm>
              <a:off x="3995475" y="1426675"/>
              <a:ext cx="397050" cy="351725"/>
            </a:xfrm>
            <a:custGeom>
              <a:avLst/>
              <a:gdLst/>
              <a:ahLst/>
              <a:cxnLst/>
              <a:rect l="l" t="t" r="r" b="b"/>
              <a:pathLst>
                <a:path w="15882" h="14069" extrusionOk="0">
                  <a:moveTo>
                    <a:pt x="3776" y="0"/>
                  </a:moveTo>
                  <a:cubicBezTo>
                    <a:pt x="3205" y="0"/>
                    <a:pt x="2710" y="83"/>
                    <a:pt x="2109" y="239"/>
                  </a:cubicBezTo>
                  <a:cubicBezTo>
                    <a:pt x="439" y="677"/>
                    <a:pt x="302" y="1772"/>
                    <a:pt x="987" y="3086"/>
                  </a:cubicBezTo>
                  <a:cubicBezTo>
                    <a:pt x="1" y="3661"/>
                    <a:pt x="110" y="5605"/>
                    <a:pt x="1123" y="6153"/>
                  </a:cubicBezTo>
                  <a:cubicBezTo>
                    <a:pt x="384" y="7330"/>
                    <a:pt x="850" y="8316"/>
                    <a:pt x="2054" y="9247"/>
                  </a:cubicBezTo>
                  <a:cubicBezTo>
                    <a:pt x="2191" y="10808"/>
                    <a:pt x="3916" y="11054"/>
                    <a:pt x="5368" y="11739"/>
                  </a:cubicBezTo>
                  <a:cubicBezTo>
                    <a:pt x="5368" y="11739"/>
                    <a:pt x="7290" y="14069"/>
                    <a:pt x="9875" y="14069"/>
                  </a:cubicBezTo>
                  <a:cubicBezTo>
                    <a:pt x="10360" y="14069"/>
                    <a:pt x="10868" y="13987"/>
                    <a:pt x="11391" y="13792"/>
                  </a:cubicBezTo>
                  <a:cubicBezTo>
                    <a:pt x="14705" y="12560"/>
                    <a:pt x="15882" y="8699"/>
                    <a:pt x="15471" y="7495"/>
                  </a:cubicBezTo>
                  <a:cubicBezTo>
                    <a:pt x="15088" y="6345"/>
                    <a:pt x="12870" y="1854"/>
                    <a:pt x="8763" y="896"/>
                  </a:cubicBezTo>
                  <a:cubicBezTo>
                    <a:pt x="6110" y="277"/>
                    <a:pt x="4816" y="0"/>
                    <a:pt x="3776" y="0"/>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3542;p63">
              <a:extLst>
                <a:ext uri="{FF2B5EF4-FFF2-40B4-BE49-F238E27FC236}">
                  <a16:creationId xmlns:a16="http://schemas.microsoft.com/office/drawing/2014/main" id="{B0D5EA78-9139-439B-A936-51DA1503E990}"/>
                </a:ext>
              </a:extLst>
            </p:cNvPr>
            <p:cNvSpPr/>
            <p:nvPr/>
          </p:nvSpPr>
          <p:spPr>
            <a:xfrm>
              <a:off x="4013275" y="1474050"/>
              <a:ext cx="115725" cy="29800"/>
            </a:xfrm>
            <a:custGeom>
              <a:avLst/>
              <a:gdLst/>
              <a:ahLst/>
              <a:cxnLst/>
              <a:rect l="l" t="t" r="r" b="b"/>
              <a:pathLst>
                <a:path w="4629" h="1192" extrusionOk="0">
                  <a:moveTo>
                    <a:pt x="2304" y="0"/>
                  </a:moveTo>
                  <a:cubicBezTo>
                    <a:pt x="1514" y="0"/>
                    <a:pt x="726" y="178"/>
                    <a:pt x="1" y="534"/>
                  </a:cubicBezTo>
                  <a:cubicBezTo>
                    <a:pt x="83" y="753"/>
                    <a:pt x="165" y="972"/>
                    <a:pt x="275" y="1191"/>
                  </a:cubicBezTo>
                  <a:cubicBezTo>
                    <a:pt x="275" y="1191"/>
                    <a:pt x="1291" y="350"/>
                    <a:pt x="3113" y="350"/>
                  </a:cubicBezTo>
                  <a:cubicBezTo>
                    <a:pt x="3569" y="350"/>
                    <a:pt x="4075" y="403"/>
                    <a:pt x="4628" y="534"/>
                  </a:cubicBezTo>
                  <a:cubicBezTo>
                    <a:pt x="3889" y="178"/>
                    <a:pt x="3095" y="0"/>
                    <a:pt x="2304"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3543;p63">
              <a:extLst>
                <a:ext uri="{FF2B5EF4-FFF2-40B4-BE49-F238E27FC236}">
                  <a16:creationId xmlns:a16="http://schemas.microsoft.com/office/drawing/2014/main" id="{E38EF04D-11B8-4452-9207-58C1B39883DA}"/>
                </a:ext>
              </a:extLst>
            </p:cNvPr>
            <p:cNvSpPr/>
            <p:nvPr/>
          </p:nvSpPr>
          <p:spPr>
            <a:xfrm>
              <a:off x="4009175" y="1537675"/>
              <a:ext cx="119825" cy="42825"/>
            </a:xfrm>
            <a:custGeom>
              <a:avLst/>
              <a:gdLst/>
              <a:ahLst/>
              <a:cxnLst/>
              <a:rect l="l" t="t" r="r" b="b"/>
              <a:pathLst>
                <a:path w="4793" h="1713" extrusionOk="0">
                  <a:moveTo>
                    <a:pt x="3294" y="0"/>
                  </a:moveTo>
                  <a:cubicBezTo>
                    <a:pt x="2330" y="0"/>
                    <a:pt x="1063" y="219"/>
                    <a:pt x="0" y="1138"/>
                  </a:cubicBezTo>
                  <a:cubicBezTo>
                    <a:pt x="110" y="1384"/>
                    <a:pt x="329" y="1603"/>
                    <a:pt x="575" y="1713"/>
                  </a:cubicBezTo>
                  <a:cubicBezTo>
                    <a:pt x="575" y="1713"/>
                    <a:pt x="1260" y="262"/>
                    <a:pt x="4792" y="180"/>
                  </a:cubicBezTo>
                  <a:cubicBezTo>
                    <a:pt x="4792" y="180"/>
                    <a:pt x="4167" y="0"/>
                    <a:pt x="3294"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3544;p63">
              <a:extLst>
                <a:ext uri="{FF2B5EF4-FFF2-40B4-BE49-F238E27FC236}">
                  <a16:creationId xmlns:a16="http://schemas.microsoft.com/office/drawing/2014/main" id="{E96ED05F-EAB5-4239-9D6B-D0744512CA1D}"/>
                </a:ext>
              </a:extLst>
            </p:cNvPr>
            <p:cNvSpPr/>
            <p:nvPr/>
          </p:nvSpPr>
          <p:spPr>
            <a:xfrm>
              <a:off x="4034500" y="1596900"/>
              <a:ext cx="85600" cy="60975"/>
            </a:xfrm>
            <a:custGeom>
              <a:avLst/>
              <a:gdLst/>
              <a:ahLst/>
              <a:cxnLst/>
              <a:rect l="l" t="t" r="r" b="b"/>
              <a:pathLst>
                <a:path w="3424" h="2439" extrusionOk="0">
                  <a:moveTo>
                    <a:pt x="3340" y="0"/>
                  </a:moveTo>
                  <a:cubicBezTo>
                    <a:pt x="1824" y="0"/>
                    <a:pt x="780" y="737"/>
                    <a:pt x="1" y="2027"/>
                  </a:cubicBezTo>
                  <a:lnTo>
                    <a:pt x="493" y="2438"/>
                  </a:lnTo>
                  <a:cubicBezTo>
                    <a:pt x="493" y="2438"/>
                    <a:pt x="904" y="576"/>
                    <a:pt x="3423" y="1"/>
                  </a:cubicBezTo>
                  <a:cubicBezTo>
                    <a:pt x="3395" y="1"/>
                    <a:pt x="3368" y="0"/>
                    <a:pt x="3340"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3545;p63">
              <a:extLst>
                <a:ext uri="{FF2B5EF4-FFF2-40B4-BE49-F238E27FC236}">
                  <a16:creationId xmlns:a16="http://schemas.microsoft.com/office/drawing/2014/main" id="{8EB03518-12FE-45B5-9A43-9E610EE0F5F9}"/>
                </a:ext>
              </a:extLst>
            </p:cNvPr>
            <p:cNvSpPr/>
            <p:nvPr/>
          </p:nvSpPr>
          <p:spPr>
            <a:xfrm>
              <a:off x="4261775" y="1720825"/>
              <a:ext cx="86275" cy="70525"/>
            </a:xfrm>
            <a:custGeom>
              <a:avLst/>
              <a:gdLst/>
              <a:ahLst/>
              <a:cxnLst/>
              <a:rect l="l" t="t" r="r" b="b"/>
              <a:pathLst>
                <a:path w="3451" h="2821" extrusionOk="0">
                  <a:moveTo>
                    <a:pt x="3450" y="0"/>
                  </a:moveTo>
                  <a:cubicBezTo>
                    <a:pt x="2574" y="1123"/>
                    <a:pt x="1342" y="1889"/>
                    <a:pt x="0" y="2245"/>
                  </a:cubicBezTo>
                  <a:lnTo>
                    <a:pt x="1260" y="2820"/>
                  </a:lnTo>
                  <a:cubicBezTo>
                    <a:pt x="2355" y="2218"/>
                    <a:pt x="3149" y="1205"/>
                    <a:pt x="3450"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926228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61"/>
        <p:cNvGrpSpPr/>
        <p:nvPr/>
      </p:nvGrpSpPr>
      <p:grpSpPr>
        <a:xfrm>
          <a:off x="0" y="0"/>
          <a:ext cx="0" cy="0"/>
          <a:chOff x="0" y="0"/>
          <a:chExt cx="0" cy="0"/>
        </a:xfrm>
      </p:grpSpPr>
      <p:grpSp>
        <p:nvGrpSpPr>
          <p:cNvPr id="3262" name="Google Shape;3262;p62"/>
          <p:cNvGrpSpPr/>
          <p:nvPr/>
        </p:nvGrpSpPr>
        <p:grpSpPr>
          <a:xfrm>
            <a:off x="-46025" y="4253975"/>
            <a:ext cx="9248018" cy="2743914"/>
            <a:chOff x="-46025" y="4253975"/>
            <a:chExt cx="9248018" cy="2743914"/>
          </a:xfrm>
        </p:grpSpPr>
        <p:grpSp>
          <p:nvGrpSpPr>
            <p:cNvPr id="3263" name="Google Shape;3263;p62"/>
            <p:cNvGrpSpPr/>
            <p:nvPr/>
          </p:nvGrpSpPr>
          <p:grpSpPr>
            <a:xfrm>
              <a:off x="-46025" y="4253975"/>
              <a:ext cx="9248018" cy="2743914"/>
              <a:chOff x="2023875" y="4394075"/>
              <a:chExt cx="3641525" cy="1080451"/>
            </a:xfrm>
          </p:grpSpPr>
          <p:sp>
            <p:nvSpPr>
              <p:cNvPr id="3264" name="Google Shape;3264;p62"/>
              <p:cNvSpPr/>
              <p:nvPr/>
            </p:nvSpPr>
            <p:spPr>
              <a:xfrm>
                <a:off x="2027151" y="4394774"/>
                <a:ext cx="3630259" cy="1079750"/>
              </a:xfrm>
              <a:custGeom>
                <a:avLst/>
                <a:gdLst/>
                <a:ahLst/>
                <a:cxnLst/>
                <a:rect l="l" t="t" r="r" b="b"/>
                <a:pathLst>
                  <a:path w="144935" h="43190" extrusionOk="0">
                    <a:moveTo>
                      <a:pt x="1" y="0"/>
                    </a:moveTo>
                    <a:lnTo>
                      <a:pt x="1" y="43189"/>
                    </a:lnTo>
                    <a:lnTo>
                      <a:pt x="144935" y="43189"/>
                    </a:lnTo>
                    <a:lnTo>
                      <a:pt x="1449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2"/>
              <p:cNvSpPr/>
              <p:nvPr/>
            </p:nvSpPr>
            <p:spPr>
              <a:xfrm>
                <a:off x="2023875" y="5284451"/>
                <a:ext cx="3641492" cy="190075"/>
              </a:xfrm>
              <a:custGeom>
                <a:avLst/>
                <a:gdLst/>
                <a:ahLst/>
                <a:cxnLst/>
                <a:rect l="l" t="t" r="r" b="b"/>
                <a:pathLst>
                  <a:path w="144935" h="7603" extrusionOk="0">
                    <a:moveTo>
                      <a:pt x="1" y="1"/>
                    </a:moveTo>
                    <a:lnTo>
                      <a:pt x="1" y="7602"/>
                    </a:lnTo>
                    <a:lnTo>
                      <a:pt x="144935" y="7602"/>
                    </a:lnTo>
                    <a:lnTo>
                      <a:pt x="1449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2"/>
              <p:cNvSpPr/>
              <p:nvPr/>
            </p:nvSpPr>
            <p:spPr>
              <a:xfrm>
                <a:off x="3431475" y="4598450"/>
                <a:ext cx="2233925" cy="264525"/>
              </a:xfrm>
              <a:custGeom>
                <a:avLst/>
                <a:gdLst/>
                <a:ahLst/>
                <a:cxnLst/>
                <a:rect l="l" t="t" r="r" b="b"/>
                <a:pathLst>
                  <a:path w="89357" h="10581" extrusionOk="0">
                    <a:moveTo>
                      <a:pt x="0" y="0"/>
                    </a:moveTo>
                    <a:lnTo>
                      <a:pt x="0" y="10581"/>
                    </a:lnTo>
                    <a:lnTo>
                      <a:pt x="89357" y="10581"/>
                    </a:lnTo>
                    <a:lnTo>
                      <a:pt x="89357" y="9920"/>
                    </a:lnTo>
                    <a:lnTo>
                      <a:pt x="657" y="9920"/>
                    </a:lnTo>
                    <a:lnTo>
                      <a:pt x="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2"/>
              <p:cNvSpPr/>
              <p:nvPr/>
            </p:nvSpPr>
            <p:spPr>
              <a:xfrm>
                <a:off x="2042025" y="4394075"/>
                <a:ext cx="3623375" cy="14475"/>
              </a:xfrm>
              <a:custGeom>
                <a:avLst/>
                <a:gdLst/>
                <a:ahLst/>
                <a:cxnLst/>
                <a:rect l="l" t="t" r="r" b="b"/>
                <a:pathLst>
                  <a:path w="144935" h="579" extrusionOk="0">
                    <a:moveTo>
                      <a:pt x="1" y="0"/>
                    </a:moveTo>
                    <a:lnTo>
                      <a:pt x="1" y="578"/>
                    </a:lnTo>
                    <a:lnTo>
                      <a:pt x="144935" y="578"/>
                    </a:lnTo>
                    <a:lnTo>
                      <a:pt x="1449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2"/>
              <p:cNvSpPr/>
              <p:nvPr/>
            </p:nvSpPr>
            <p:spPr>
              <a:xfrm>
                <a:off x="2042025" y="4594600"/>
                <a:ext cx="3623375" cy="14450"/>
              </a:xfrm>
              <a:custGeom>
                <a:avLst/>
                <a:gdLst/>
                <a:ahLst/>
                <a:cxnLst/>
                <a:rect l="l" t="t" r="r" b="b"/>
                <a:pathLst>
                  <a:path w="144935" h="578" extrusionOk="0">
                    <a:moveTo>
                      <a:pt x="1" y="0"/>
                    </a:moveTo>
                    <a:lnTo>
                      <a:pt x="1" y="578"/>
                    </a:lnTo>
                    <a:lnTo>
                      <a:pt x="144935" y="578"/>
                    </a:lnTo>
                    <a:lnTo>
                      <a:pt x="1449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2"/>
              <p:cNvSpPr/>
              <p:nvPr/>
            </p:nvSpPr>
            <p:spPr>
              <a:xfrm>
                <a:off x="2554750" y="5199500"/>
                <a:ext cx="2616650" cy="275025"/>
              </a:xfrm>
              <a:custGeom>
                <a:avLst/>
                <a:gdLst/>
                <a:ahLst/>
                <a:cxnLst/>
                <a:rect l="l" t="t" r="r" b="b"/>
                <a:pathLst>
                  <a:path w="104666" h="11001" extrusionOk="0">
                    <a:moveTo>
                      <a:pt x="52333" y="0"/>
                    </a:moveTo>
                    <a:cubicBezTo>
                      <a:pt x="34875" y="0"/>
                      <a:pt x="18451" y="2861"/>
                      <a:pt x="6093" y="8052"/>
                    </a:cubicBezTo>
                    <a:cubicBezTo>
                      <a:pt x="4008" y="8923"/>
                      <a:pt x="1974" y="9904"/>
                      <a:pt x="0" y="11000"/>
                    </a:cubicBezTo>
                    <a:lnTo>
                      <a:pt x="1219" y="11000"/>
                    </a:lnTo>
                    <a:cubicBezTo>
                      <a:pt x="13113" y="4665"/>
                      <a:pt x="31599" y="578"/>
                      <a:pt x="52333" y="578"/>
                    </a:cubicBezTo>
                    <a:cubicBezTo>
                      <a:pt x="73067" y="578"/>
                      <a:pt x="91557" y="4665"/>
                      <a:pt x="103455" y="11000"/>
                    </a:cubicBezTo>
                    <a:lnTo>
                      <a:pt x="104666" y="11000"/>
                    </a:lnTo>
                    <a:cubicBezTo>
                      <a:pt x="102691" y="9904"/>
                      <a:pt x="100657" y="8923"/>
                      <a:pt x="98572" y="8052"/>
                    </a:cubicBezTo>
                    <a:cubicBezTo>
                      <a:pt x="86219" y="2861"/>
                      <a:pt x="69798" y="0"/>
                      <a:pt x="52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2"/>
              <p:cNvSpPr/>
              <p:nvPr/>
            </p:nvSpPr>
            <p:spPr>
              <a:xfrm>
                <a:off x="3072928" y="4647329"/>
                <a:ext cx="554002" cy="42986"/>
              </a:xfrm>
              <a:custGeom>
                <a:avLst/>
                <a:gdLst/>
                <a:ahLst/>
                <a:cxnLst/>
                <a:rect l="l" t="t" r="r" b="b"/>
                <a:pathLst>
                  <a:path w="31885" h="2474" extrusionOk="0">
                    <a:moveTo>
                      <a:pt x="1235" y="1"/>
                    </a:moveTo>
                    <a:cubicBezTo>
                      <a:pt x="551" y="1"/>
                      <a:pt x="1" y="555"/>
                      <a:pt x="1" y="1239"/>
                    </a:cubicBezTo>
                    <a:cubicBezTo>
                      <a:pt x="1" y="1920"/>
                      <a:pt x="551" y="2474"/>
                      <a:pt x="1235" y="2474"/>
                    </a:cubicBezTo>
                    <a:lnTo>
                      <a:pt x="30650" y="2474"/>
                    </a:lnTo>
                    <a:cubicBezTo>
                      <a:pt x="31331" y="2474"/>
                      <a:pt x="31885" y="1920"/>
                      <a:pt x="31885" y="1239"/>
                    </a:cubicBezTo>
                    <a:cubicBezTo>
                      <a:pt x="31885" y="555"/>
                      <a:pt x="31331" y="1"/>
                      <a:pt x="306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2"/>
              <p:cNvSpPr/>
              <p:nvPr/>
            </p:nvSpPr>
            <p:spPr>
              <a:xfrm>
                <a:off x="3270753" y="4414403"/>
                <a:ext cx="554141" cy="42986"/>
              </a:xfrm>
              <a:custGeom>
                <a:avLst/>
                <a:gdLst/>
                <a:ahLst/>
                <a:cxnLst/>
                <a:rect l="l" t="t" r="r" b="b"/>
                <a:pathLst>
                  <a:path w="31893" h="2474" extrusionOk="0">
                    <a:moveTo>
                      <a:pt x="1235" y="1"/>
                    </a:moveTo>
                    <a:cubicBezTo>
                      <a:pt x="554" y="1"/>
                      <a:pt x="0" y="555"/>
                      <a:pt x="0" y="1235"/>
                    </a:cubicBezTo>
                    <a:cubicBezTo>
                      <a:pt x="0" y="1920"/>
                      <a:pt x="554" y="2474"/>
                      <a:pt x="1235" y="2474"/>
                    </a:cubicBezTo>
                    <a:lnTo>
                      <a:pt x="30654" y="2474"/>
                    </a:lnTo>
                    <a:cubicBezTo>
                      <a:pt x="31338" y="2474"/>
                      <a:pt x="31892" y="1920"/>
                      <a:pt x="31892" y="1235"/>
                    </a:cubicBezTo>
                    <a:cubicBezTo>
                      <a:pt x="31892" y="555"/>
                      <a:pt x="31338" y="1"/>
                      <a:pt x="30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2"/>
              <p:cNvSpPr/>
              <p:nvPr/>
            </p:nvSpPr>
            <p:spPr>
              <a:xfrm>
                <a:off x="4583715" y="4677333"/>
                <a:ext cx="475345" cy="42986"/>
              </a:xfrm>
              <a:custGeom>
                <a:avLst/>
                <a:gdLst/>
                <a:ahLst/>
                <a:cxnLst/>
                <a:rect l="l" t="t" r="r" b="b"/>
                <a:pathLst>
                  <a:path w="27358" h="2474" extrusionOk="0">
                    <a:moveTo>
                      <a:pt x="1239" y="1"/>
                    </a:moveTo>
                    <a:cubicBezTo>
                      <a:pt x="554" y="1"/>
                      <a:pt x="0" y="555"/>
                      <a:pt x="0" y="1239"/>
                    </a:cubicBezTo>
                    <a:cubicBezTo>
                      <a:pt x="0" y="1920"/>
                      <a:pt x="554" y="2474"/>
                      <a:pt x="1239" y="2474"/>
                    </a:cubicBezTo>
                    <a:lnTo>
                      <a:pt x="26123" y="2474"/>
                    </a:lnTo>
                    <a:cubicBezTo>
                      <a:pt x="26804" y="2474"/>
                      <a:pt x="27358" y="1920"/>
                      <a:pt x="27358" y="1239"/>
                    </a:cubicBezTo>
                    <a:cubicBezTo>
                      <a:pt x="27358" y="555"/>
                      <a:pt x="26804" y="1"/>
                      <a:pt x="26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2"/>
              <p:cNvSpPr/>
              <p:nvPr/>
            </p:nvSpPr>
            <p:spPr>
              <a:xfrm>
                <a:off x="4193704" y="4621334"/>
                <a:ext cx="316329" cy="42986"/>
              </a:xfrm>
              <a:custGeom>
                <a:avLst/>
                <a:gdLst/>
                <a:ahLst/>
                <a:cxnLst/>
                <a:rect l="l" t="t" r="r" b="b"/>
                <a:pathLst>
                  <a:path w="18206" h="2474" extrusionOk="0">
                    <a:moveTo>
                      <a:pt x="1235" y="1"/>
                    </a:moveTo>
                    <a:cubicBezTo>
                      <a:pt x="550" y="1"/>
                      <a:pt x="0" y="555"/>
                      <a:pt x="0" y="1235"/>
                    </a:cubicBezTo>
                    <a:cubicBezTo>
                      <a:pt x="0" y="1920"/>
                      <a:pt x="550" y="2474"/>
                      <a:pt x="1235" y="2474"/>
                    </a:cubicBezTo>
                    <a:lnTo>
                      <a:pt x="16967" y="2474"/>
                    </a:lnTo>
                    <a:cubicBezTo>
                      <a:pt x="17651" y="2474"/>
                      <a:pt x="18205" y="1920"/>
                      <a:pt x="18205" y="1235"/>
                    </a:cubicBezTo>
                    <a:cubicBezTo>
                      <a:pt x="18205" y="555"/>
                      <a:pt x="17651" y="1"/>
                      <a:pt x="16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4" name="Google Shape;3274;p62"/>
            <p:cNvSpPr/>
            <p:nvPr/>
          </p:nvSpPr>
          <p:spPr>
            <a:xfrm>
              <a:off x="5956947" y="4305600"/>
              <a:ext cx="1407279" cy="109165"/>
            </a:xfrm>
            <a:custGeom>
              <a:avLst/>
              <a:gdLst/>
              <a:ahLst/>
              <a:cxnLst/>
              <a:rect l="l" t="t" r="r" b="b"/>
              <a:pathLst>
                <a:path w="31893" h="2474" extrusionOk="0">
                  <a:moveTo>
                    <a:pt x="1235" y="1"/>
                  </a:moveTo>
                  <a:cubicBezTo>
                    <a:pt x="554" y="1"/>
                    <a:pt x="0" y="555"/>
                    <a:pt x="0" y="1235"/>
                  </a:cubicBezTo>
                  <a:cubicBezTo>
                    <a:pt x="0" y="1920"/>
                    <a:pt x="554" y="2474"/>
                    <a:pt x="1235" y="2474"/>
                  </a:cubicBezTo>
                  <a:lnTo>
                    <a:pt x="30654" y="2474"/>
                  </a:lnTo>
                  <a:cubicBezTo>
                    <a:pt x="31338" y="2474"/>
                    <a:pt x="31892" y="1920"/>
                    <a:pt x="31892" y="1235"/>
                  </a:cubicBezTo>
                  <a:cubicBezTo>
                    <a:pt x="31892" y="555"/>
                    <a:pt x="31338" y="1"/>
                    <a:pt x="30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2572;p48">
            <a:extLst>
              <a:ext uri="{FF2B5EF4-FFF2-40B4-BE49-F238E27FC236}">
                <a16:creationId xmlns:a16="http://schemas.microsoft.com/office/drawing/2014/main" id="{581CA35A-7645-BD7F-98A1-5356DE84A747}"/>
              </a:ext>
            </a:extLst>
          </p:cNvPr>
          <p:cNvSpPr txBox="1">
            <a:spLocks/>
          </p:cNvSpPr>
          <p:nvPr/>
        </p:nvSpPr>
        <p:spPr>
          <a:xfrm>
            <a:off x="262393" y="182661"/>
            <a:ext cx="8881607" cy="478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AR" sz="3800" dirty="0">
                <a:solidFill>
                  <a:schemeClr val="bg2"/>
                </a:solidFill>
                <a:latin typeface="Squada One" panose="020B0604020202020204" charset="0"/>
              </a:rPr>
              <a:t>K-MEAN</a:t>
            </a:r>
          </a:p>
        </p:txBody>
      </p:sp>
      <p:grpSp>
        <p:nvGrpSpPr>
          <p:cNvPr id="16" name="Grupo 15">
            <a:extLst>
              <a:ext uri="{FF2B5EF4-FFF2-40B4-BE49-F238E27FC236}">
                <a16:creationId xmlns:a16="http://schemas.microsoft.com/office/drawing/2014/main" id="{C6192BB6-2810-6054-C199-D510EBC96393}"/>
              </a:ext>
            </a:extLst>
          </p:cNvPr>
          <p:cNvGrpSpPr/>
          <p:nvPr/>
        </p:nvGrpSpPr>
        <p:grpSpPr>
          <a:xfrm>
            <a:off x="315744" y="1638176"/>
            <a:ext cx="3527085" cy="3072930"/>
            <a:chOff x="1724025" y="90488"/>
            <a:chExt cx="2592253" cy="2258468"/>
          </a:xfrm>
        </p:grpSpPr>
        <p:pic>
          <p:nvPicPr>
            <p:cNvPr id="11" name="Imagen 10">
              <a:extLst>
                <a:ext uri="{FF2B5EF4-FFF2-40B4-BE49-F238E27FC236}">
                  <a16:creationId xmlns:a16="http://schemas.microsoft.com/office/drawing/2014/main" id="{44962C5B-B738-71E4-7E2A-91EB9D13AD79}"/>
                </a:ext>
              </a:extLst>
            </p:cNvPr>
            <p:cNvPicPr>
              <a:picLocks noChangeAspect="1"/>
            </p:cNvPicPr>
            <p:nvPr/>
          </p:nvPicPr>
          <p:blipFill>
            <a:blip r:embed="rId3"/>
            <a:stretch>
              <a:fillRect/>
            </a:stretch>
          </p:blipFill>
          <p:spPr>
            <a:xfrm>
              <a:off x="1724025" y="90488"/>
              <a:ext cx="2592253" cy="2258468"/>
            </a:xfrm>
            <a:prstGeom prst="rect">
              <a:avLst/>
            </a:prstGeom>
            <a:ln>
              <a:solidFill>
                <a:schemeClr val="bg1"/>
              </a:solidFill>
            </a:ln>
          </p:spPr>
        </p:pic>
        <p:sp>
          <p:nvSpPr>
            <p:cNvPr id="14" name="Elipse 13">
              <a:extLst>
                <a:ext uri="{FF2B5EF4-FFF2-40B4-BE49-F238E27FC236}">
                  <a16:creationId xmlns:a16="http://schemas.microsoft.com/office/drawing/2014/main" id="{26766695-EC1C-4CD6-6A1A-5D15FB8DB050}"/>
                </a:ext>
              </a:extLst>
            </p:cNvPr>
            <p:cNvSpPr/>
            <p:nvPr/>
          </p:nvSpPr>
          <p:spPr>
            <a:xfrm>
              <a:off x="2500384" y="1876498"/>
              <a:ext cx="204536" cy="20453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15" name="Conector recto de flecha 14">
              <a:extLst>
                <a:ext uri="{FF2B5EF4-FFF2-40B4-BE49-F238E27FC236}">
                  <a16:creationId xmlns:a16="http://schemas.microsoft.com/office/drawing/2014/main" id="{2A87AC47-32E2-0A71-7A94-1E032EE8427C}"/>
                </a:ext>
              </a:extLst>
            </p:cNvPr>
            <p:cNvCxnSpPr>
              <a:cxnSpLocks/>
            </p:cNvCxnSpPr>
            <p:nvPr/>
          </p:nvCxnSpPr>
          <p:spPr>
            <a:xfrm>
              <a:off x="2618150" y="1278998"/>
              <a:ext cx="0" cy="1735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Imagen 16">
            <a:extLst>
              <a:ext uri="{FF2B5EF4-FFF2-40B4-BE49-F238E27FC236}">
                <a16:creationId xmlns:a16="http://schemas.microsoft.com/office/drawing/2014/main" id="{74892364-F1CA-D6C6-85E9-D8AC02D8F8BF}"/>
              </a:ext>
            </a:extLst>
          </p:cNvPr>
          <p:cNvPicPr>
            <a:picLocks noChangeAspect="1"/>
          </p:cNvPicPr>
          <p:nvPr/>
        </p:nvPicPr>
        <p:blipFill>
          <a:blip r:embed="rId4"/>
          <a:stretch>
            <a:fillRect/>
          </a:stretch>
        </p:blipFill>
        <p:spPr>
          <a:xfrm>
            <a:off x="4708911" y="1457798"/>
            <a:ext cx="4187244" cy="3648084"/>
          </a:xfrm>
          <a:prstGeom prst="rect">
            <a:avLst/>
          </a:prstGeom>
          <a:ln>
            <a:solidFill>
              <a:schemeClr val="bg1"/>
            </a:solidFill>
          </a:ln>
        </p:spPr>
      </p:pic>
      <p:sp>
        <p:nvSpPr>
          <p:cNvPr id="18" name="Google Shape;2571;p48">
            <a:extLst>
              <a:ext uri="{FF2B5EF4-FFF2-40B4-BE49-F238E27FC236}">
                <a16:creationId xmlns:a16="http://schemas.microsoft.com/office/drawing/2014/main" id="{06A47E2A-4D48-C37E-9A86-96CCA37860BC}"/>
              </a:ext>
            </a:extLst>
          </p:cNvPr>
          <p:cNvSpPr txBox="1">
            <a:spLocks/>
          </p:cNvSpPr>
          <p:nvPr/>
        </p:nvSpPr>
        <p:spPr>
          <a:xfrm>
            <a:off x="262392" y="675299"/>
            <a:ext cx="6922826" cy="3475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07975">
              <a:buClr>
                <a:schemeClr val="bg2"/>
              </a:buClr>
              <a:buSzPts val="1250"/>
              <a:buFont typeface="Wingdings" panose="05000000000000000000" pitchFamily="2" charset="2"/>
              <a:buChar char="Ø"/>
            </a:pPr>
            <a:r>
              <a:rPr lang="en-US" sz="1600" b="1" dirty="0">
                <a:solidFill>
                  <a:schemeClr val="bg2"/>
                </a:solidFill>
                <a:latin typeface="Red Hat Text" panose="020B0604020202020204" charset="0"/>
                <a:ea typeface="Red Hat Text" panose="020B0604020202020204" charset="0"/>
                <a:cs typeface="Red Hat Text" panose="020B0604020202020204" charset="0"/>
              </a:rPr>
              <a:t>K = 4</a:t>
            </a:r>
          </a:p>
          <a:p>
            <a:pPr marL="457200" indent="-307975">
              <a:buClr>
                <a:schemeClr val="bg2"/>
              </a:buClr>
              <a:buSzPts val="1250"/>
              <a:buFont typeface="Wingdings" panose="05000000000000000000" pitchFamily="2" charset="2"/>
              <a:buChar char="Ø"/>
            </a:pPr>
            <a:r>
              <a:rPr lang="en-US" sz="1600" dirty="0">
                <a:solidFill>
                  <a:schemeClr val="bg2"/>
                </a:solidFill>
                <a:latin typeface="Red Hat Text" panose="020B0604020202020204" charset="0"/>
                <a:ea typeface="Red Hat Text" panose="020B0604020202020204" charset="0"/>
                <a:cs typeface="Red Hat Text" panose="020B0604020202020204" charset="0"/>
              </a:rPr>
              <a:t>Germany is an outlier in both variables, so we excluded</a:t>
            </a:r>
          </a:p>
          <a:p>
            <a:pPr marL="457200" indent="-307975">
              <a:buClr>
                <a:schemeClr val="bg2"/>
              </a:buClr>
              <a:buSzPts val="1250"/>
              <a:buFont typeface="Wingdings" panose="05000000000000000000" pitchFamily="2" charset="2"/>
              <a:buChar char="Ø"/>
            </a:pPr>
            <a:endParaRPr lang="en-US" sz="1600" dirty="0">
              <a:solidFill>
                <a:schemeClr val="bg2"/>
              </a:solidFill>
              <a:latin typeface="Red Hat Text" panose="020B0604020202020204" charset="0"/>
              <a:ea typeface="Red Hat Text" panose="020B0604020202020204" charset="0"/>
              <a:cs typeface="Red Hat Text" panose="020B0604020202020204" charset="0"/>
            </a:endParaRPr>
          </a:p>
        </p:txBody>
      </p:sp>
      <p:grpSp>
        <p:nvGrpSpPr>
          <p:cNvPr id="50" name="Google Shape;3498;p63">
            <a:extLst>
              <a:ext uri="{FF2B5EF4-FFF2-40B4-BE49-F238E27FC236}">
                <a16:creationId xmlns:a16="http://schemas.microsoft.com/office/drawing/2014/main" id="{814A9E1B-CFCA-426B-8CD2-F6C29A83ED9A}"/>
              </a:ext>
            </a:extLst>
          </p:cNvPr>
          <p:cNvGrpSpPr/>
          <p:nvPr/>
        </p:nvGrpSpPr>
        <p:grpSpPr>
          <a:xfrm>
            <a:off x="3616670" y="3666287"/>
            <a:ext cx="1151908" cy="1984320"/>
            <a:chOff x="2303500" y="238275"/>
            <a:chExt cx="3053975" cy="5221500"/>
          </a:xfrm>
        </p:grpSpPr>
        <p:sp>
          <p:nvSpPr>
            <p:cNvPr id="51" name="Google Shape;3499;p63">
              <a:extLst>
                <a:ext uri="{FF2B5EF4-FFF2-40B4-BE49-F238E27FC236}">
                  <a16:creationId xmlns:a16="http://schemas.microsoft.com/office/drawing/2014/main" id="{71F015A9-E48D-4277-8092-6D08A15083FE}"/>
                </a:ext>
              </a:extLst>
            </p:cNvPr>
            <p:cNvSpPr/>
            <p:nvPr/>
          </p:nvSpPr>
          <p:spPr>
            <a:xfrm>
              <a:off x="2989225" y="5237275"/>
              <a:ext cx="2108375" cy="222500"/>
            </a:xfrm>
            <a:custGeom>
              <a:avLst/>
              <a:gdLst/>
              <a:ahLst/>
              <a:cxnLst/>
              <a:rect l="l" t="t" r="r" b="b"/>
              <a:pathLst>
                <a:path w="84335" h="8900" extrusionOk="0">
                  <a:moveTo>
                    <a:pt x="42168" y="1"/>
                  </a:moveTo>
                  <a:cubicBezTo>
                    <a:pt x="18866" y="1"/>
                    <a:pt x="0" y="1972"/>
                    <a:pt x="0" y="4436"/>
                  </a:cubicBezTo>
                  <a:cubicBezTo>
                    <a:pt x="0" y="6901"/>
                    <a:pt x="18866" y="8899"/>
                    <a:pt x="42168" y="8899"/>
                  </a:cubicBezTo>
                  <a:cubicBezTo>
                    <a:pt x="65442" y="8899"/>
                    <a:pt x="84335" y="6901"/>
                    <a:pt x="84335" y="4436"/>
                  </a:cubicBezTo>
                  <a:cubicBezTo>
                    <a:pt x="84335" y="1972"/>
                    <a:pt x="65442" y="1"/>
                    <a:pt x="42168" y="1"/>
                  </a:cubicBezTo>
                  <a:close/>
                </a:path>
              </a:pathLst>
            </a:custGeom>
            <a:solidFill>
              <a:srgbClr val="000000">
                <a:alpha val="1562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3500;p63">
              <a:extLst>
                <a:ext uri="{FF2B5EF4-FFF2-40B4-BE49-F238E27FC236}">
                  <a16:creationId xmlns:a16="http://schemas.microsoft.com/office/drawing/2014/main" id="{6669A1A2-27DE-4014-9B10-736B5DDB213D}"/>
                </a:ext>
              </a:extLst>
            </p:cNvPr>
            <p:cNvSpPr/>
            <p:nvPr/>
          </p:nvSpPr>
          <p:spPr>
            <a:xfrm>
              <a:off x="4840875" y="1702325"/>
              <a:ext cx="376050" cy="474475"/>
            </a:xfrm>
            <a:custGeom>
              <a:avLst/>
              <a:gdLst/>
              <a:ahLst/>
              <a:cxnLst/>
              <a:rect l="l" t="t" r="r" b="b"/>
              <a:pathLst>
                <a:path w="15042" h="18979" extrusionOk="0">
                  <a:moveTo>
                    <a:pt x="4984" y="1"/>
                  </a:moveTo>
                  <a:lnTo>
                    <a:pt x="2711" y="3177"/>
                  </a:lnTo>
                  <a:lnTo>
                    <a:pt x="1" y="15718"/>
                  </a:lnTo>
                  <a:lnTo>
                    <a:pt x="3615" y="18867"/>
                  </a:lnTo>
                  <a:cubicBezTo>
                    <a:pt x="3918" y="18942"/>
                    <a:pt x="4218" y="18979"/>
                    <a:pt x="4512" y="18979"/>
                  </a:cubicBezTo>
                  <a:cubicBezTo>
                    <a:pt x="10816" y="18979"/>
                    <a:pt x="15042" y="2355"/>
                    <a:pt x="1229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3501;p63">
              <a:extLst>
                <a:ext uri="{FF2B5EF4-FFF2-40B4-BE49-F238E27FC236}">
                  <a16:creationId xmlns:a16="http://schemas.microsoft.com/office/drawing/2014/main" id="{092CCA2A-4D5F-4235-BCC2-B3D161EA4BEB}"/>
                </a:ext>
              </a:extLst>
            </p:cNvPr>
            <p:cNvSpPr/>
            <p:nvPr/>
          </p:nvSpPr>
          <p:spPr>
            <a:xfrm>
              <a:off x="3290575" y="960000"/>
              <a:ext cx="362675" cy="465125"/>
            </a:xfrm>
            <a:custGeom>
              <a:avLst/>
              <a:gdLst/>
              <a:ahLst/>
              <a:cxnLst/>
              <a:rect l="l" t="t" r="r" b="b"/>
              <a:pathLst>
                <a:path w="14507" h="18605" extrusionOk="0">
                  <a:moveTo>
                    <a:pt x="11787" y="0"/>
                  </a:moveTo>
                  <a:cubicBezTo>
                    <a:pt x="8704" y="0"/>
                    <a:pt x="1" y="15630"/>
                    <a:pt x="2322" y="16934"/>
                  </a:cubicBezTo>
                  <a:lnTo>
                    <a:pt x="7004" y="18604"/>
                  </a:lnTo>
                  <a:cubicBezTo>
                    <a:pt x="7004" y="18604"/>
                    <a:pt x="14506" y="13320"/>
                    <a:pt x="14506" y="13128"/>
                  </a:cubicBezTo>
                  <a:lnTo>
                    <a:pt x="14506" y="5571"/>
                  </a:lnTo>
                  <a:lnTo>
                    <a:pt x="12206" y="122"/>
                  </a:lnTo>
                  <a:cubicBezTo>
                    <a:pt x="12082" y="40"/>
                    <a:pt x="11942" y="0"/>
                    <a:pt x="1178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3502;p63">
              <a:extLst>
                <a:ext uri="{FF2B5EF4-FFF2-40B4-BE49-F238E27FC236}">
                  <a16:creationId xmlns:a16="http://schemas.microsoft.com/office/drawing/2014/main" id="{15E0AFF9-C3BC-49C9-98F5-E3DBB7DFF695}"/>
                </a:ext>
              </a:extLst>
            </p:cNvPr>
            <p:cNvSpPr/>
            <p:nvPr/>
          </p:nvSpPr>
          <p:spPr>
            <a:xfrm>
              <a:off x="4225475" y="3718975"/>
              <a:ext cx="444975" cy="1333975"/>
            </a:xfrm>
            <a:custGeom>
              <a:avLst/>
              <a:gdLst/>
              <a:ahLst/>
              <a:cxnLst/>
              <a:rect l="l" t="t" r="r" b="b"/>
              <a:pathLst>
                <a:path w="17799" h="53359" extrusionOk="0">
                  <a:moveTo>
                    <a:pt x="1" y="1"/>
                  </a:moveTo>
                  <a:lnTo>
                    <a:pt x="1" y="1"/>
                  </a:lnTo>
                  <a:cubicBezTo>
                    <a:pt x="138" y="4710"/>
                    <a:pt x="932" y="9392"/>
                    <a:pt x="2410" y="13910"/>
                  </a:cubicBezTo>
                  <a:cubicBezTo>
                    <a:pt x="1589" y="26561"/>
                    <a:pt x="3697" y="39320"/>
                    <a:pt x="7503" y="52135"/>
                  </a:cubicBezTo>
                  <a:cubicBezTo>
                    <a:pt x="8966" y="52978"/>
                    <a:pt x="10606" y="53358"/>
                    <a:pt x="11990" y="53358"/>
                  </a:cubicBezTo>
                  <a:cubicBezTo>
                    <a:pt x="13483" y="53358"/>
                    <a:pt x="14678" y="52916"/>
                    <a:pt x="15033" y="52135"/>
                  </a:cubicBezTo>
                  <a:cubicBezTo>
                    <a:pt x="16512" y="36774"/>
                    <a:pt x="17799" y="21659"/>
                    <a:pt x="14075" y="13034"/>
                  </a:cubicBezTo>
                  <a:cubicBezTo>
                    <a:pt x="14732" y="8927"/>
                    <a:pt x="15061" y="4765"/>
                    <a:pt x="15061" y="630"/>
                  </a:cubicBezTo>
                  <a:lnTo>
                    <a:pt x="1"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3503;p63">
              <a:extLst>
                <a:ext uri="{FF2B5EF4-FFF2-40B4-BE49-F238E27FC236}">
                  <a16:creationId xmlns:a16="http://schemas.microsoft.com/office/drawing/2014/main" id="{FF28399E-E525-4688-8664-476843E36BA7}"/>
                </a:ext>
              </a:extLst>
            </p:cNvPr>
            <p:cNvSpPr/>
            <p:nvPr/>
          </p:nvSpPr>
          <p:spPr>
            <a:xfrm>
              <a:off x="4367875" y="5022325"/>
              <a:ext cx="590775" cy="352775"/>
            </a:xfrm>
            <a:custGeom>
              <a:avLst/>
              <a:gdLst/>
              <a:ahLst/>
              <a:cxnLst/>
              <a:rect l="l" t="t" r="r" b="b"/>
              <a:pathLst>
                <a:path w="23631" h="14111" extrusionOk="0">
                  <a:moveTo>
                    <a:pt x="1807" y="1"/>
                  </a:moveTo>
                  <a:cubicBezTo>
                    <a:pt x="1807" y="1"/>
                    <a:pt x="0" y="6435"/>
                    <a:pt x="876" y="8544"/>
                  </a:cubicBezTo>
                  <a:cubicBezTo>
                    <a:pt x="1689" y="10464"/>
                    <a:pt x="13303" y="14111"/>
                    <a:pt x="18404" y="14111"/>
                  </a:cubicBezTo>
                  <a:cubicBezTo>
                    <a:pt x="18977" y="14111"/>
                    <a:pt x="19468" y="14065"/>
                    <a:pt x="19852" y="13965"/>
                  </a:cubicBezTo>
                  <a:cubicBezTo>
                    <a:pt x="23630" y="12980"/>
                    <a:pt x="22316" y="10022"/>
                    <a:pt x="18702" y="7640"/>
                  </a:cubicBezTo>
                  <a:cubicBezTo>
                    <a:pt x="15115" y="5231"/>
                    <a:pt x="9337" y="1"/>
                    <a:pt x="9337" y="1"/>
                  </a:cubicBezTo>
                  <a:cubicBezTo>
                    <a:pt x="8868" y="524"/>
                    <a:pt x="8010" y="771"/>
                    <a:pt x="6787" y="771"/>
                  </a:cubicBezTo>
                  <a:cubicBezTo>
                    <a:pt x="5515" y="771"/>
                    <a:pt x="3846" y="503"/>
                    <a:pt x="180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3504;p63">
              <a:extLst>
                <a:ext uri="{FF2B5EF4-FFF2-40B4-BE49-F238E27FC236}">
                  <a16:creationId xmlns:a16="http://schemas.microsoft.com/office/drawing/2014/main" id="{4947DBAA-ADB5-43FD-884D-F4B028FCD970}"/>
                </a:ext>
              </a:extLst>
            </p:cNvPr>
            <p:cNvSpPr/>
            <p:nvPr/>
          </p:nvSpPr>
          <p:spPr>
            <a:xfrm>
              <a:off x="3486200" y="3718975"/>
              <a:ext cx="510675" cy="1333975"/>
            </a:xfrm>
            <a:custGeom>
              <a:avLst/>
              <a:gdLst/>
              <a:ahLst/>
              <a:cxnLst/>
              <a:rect l="l" t="t" r="r" b="b"/>
              <a:pathLst>
                <a:path w="20427" h="53359" extrusionOk="0">
                  <a:moveTo>
                    <a:pt x="20427" y="1"/>
                  </a:moveTo>
                  <a:lnTo>
                    <a:pt x="3861" y="795"/>
                  </a:lnTo>
                  <a:lnTo>
                    <a:pt x="3697" y="13034"/>
                  </a:lnTo>
                  <a:cubicBezTo>
                    <a:pt x="0" y="21659"/>
                    <a:pt x="1260" y="36774"/>
                    <a:pt x="2766" y="52135"/>
                  </a:cubicBezTo>
                  <a:cubicBezTo>
                    <a:pt x="3107" y="52916"/>
                    <a:pt x="4303" y="53358"/>
                    <a:pt x="5795" y="53358"/>
                  </a:cubicBezTo>
                  <a:cubicBezTo>
                    <a:pt x="7179" y="53358"/>
                    <a:pt x="8819" y="52978"/>
                    <a:pt x="10268" y="52135"/>
                  </a:cubicBezTo>
                  <a:cubicBezTo>
                    <a:pt x="14102" y="39320"/>
                    <a:pt x="16100" y="27355"/>
                    <a:pt x="15279" y="14677"/>
                  </a:cubicBezTo>
                  <a:cubicBezTo>
                    <a:pt x="17908" y="10159"/>
                    <a:pt x="19660" y="5176"/>
                    <a:pt x="20427" y="1"/>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3505;p63">
              <a:extLst>
                <a:ext uri="{FF2B5EF4-FFF2-40B4-BE49-F238E27FC236}">
                  <a16:creationId xmlns:a16="http://schemas.microsoft.com/office/drawing/2014/main" id="{9DA571B2-CB52-41E0-B933-69F173ECC937}"/>
                </a:ext>
              </a:extLst>
            </p:cNvPr>
            <p:cNvSpPr/>
            <p:nvPr/>
          </p:nvSpPr>
          <p:spPr>
            <a:xfrm>
              <a:off x="4279575" y="4187200"/>
              <a:ext cx="377875" cy="865750"/>
            </a:xfrm>
            <a:custGeom>
              <a:avLst/>
              <a:gdLst/>
              <a:ahLst/>
              <a:cxnLst/>
              <a:rect l="l" t="t" r="r" b="b"/>
              <a:pathLst>
                <a:path w="15115" h="34630" extrusionOk="0">
                  <a:moveTo>
                    <a:pt x="55" y="0"/>
                  </a:moveTo>
                  <a:cubicBezTo>
                    <a:pt x="0" y="11090"/>
                    <a:pt x="2026" y="22207"/>
                    <a:pt x="5339" y="33406"/>
                  </a:cubicBezTo>
                  <a:cubicBezTo>
                    <a:pt x="6802" y="34249"/>
                    <a:pt x="8442" y="34629"/>
                    <a:pt x="9826" y="34629"/>
                  </a:cubicBezTo>
                  <a:cubicBezTo>
                    <a:pt x="11319" y="34629"/>
                    <a:pt x="12514" y="34187"/>
                    <a:pt x="12869" y="33406"/>
                  </a:cubicBezTo>
                  <a:cubicBezTo>
                    <a:pt x="14074" y="21002"/>
                    <a:pt x="15115" y="8762"/>
                    <a:pt x="13554" y="0"/>
                  </a:cubicBezTo>
                  <a:lnTo>
                    <a:pt x="13554" y="0"/>
                  </a:lnTo>
                  <a:cubicBezTo>
                    <a:pt x="12587" y="522"/>
                    <a:pt x="10700" y="949"/>
                    <a:pt x="7975" y="949"/>
                  </a:cubicBezTo>
                  <a:cubicBezTo>
                    <a:pt x="5838" y="949"/>
                    <a:pt x="3184" y="686"/>
                    <a:pt x="5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3506;p63">
              <a:extLst>
                <a:ext uri="{FF2B5EF4-FFF2-40B4-BE49-F238E27FC236}">
                  <a16:creationId xmlns:a16="http://schemas.microsoft.com/office/drawing/2014/main" id="{AA968270-3410-40B8-9DFD-966D4B0F4855}"/>
                </a:ext>
              </a:extLst>
            </p:cNvPr>
            <p:cNvSpPr/>
            <p:nvPr/>
          </p:nvSpPr>
          <p:spPr>
            <a:xfrm>
              <a:off x="4282300" y="4239900"/>
              <a:ext cx="349150" cy="71075"/>
            </a:xfrm>
            <a:custGeom>
              <a:avLst/>
              <a:gdLst/>
              <a:ahLst/>
              <a:cxnLst/>
              <a:rect l="l" t="t" r="r" b="b"/>
              <a:pathLst>
                <a:path w="13966" h="2843" extrusionOk="0">
                  <a:moveTo>
                    <a:pt x="1" y="1"/>
                  </a:moveTo>
                  <a:cubicBezTo>
                    <a:pt x="1" y="658"/>
                    <a:pt x="1" y="1315"/>
                    <a:pt x="28" y="1972"/>
                  </a:cubicBezTo>
                  <a:cubicBezTo>
                    <a:pt x="3112" y="2599"/>
                    <a:pt x="5758" y="2842"/>
                    <a:pt x="7929" y="2842"/>
                  </a:cubicBezTo>
                  <a:cubicBezTo>
                    <a:pt x="10790" y="2842"/>
                    <a:pt x="12829" y="2419"/>
                    <a:pt x="13965" y="1890"/>
                  </a:cubicBezTo>
                  <a:lnTo>
                    <a:pt x="13746" y="110"/>
                  </a:lnTo>
                  <a:cubicBezTo>
                    <a:pt x="12488" y="549"/>
                    <a:pt x="10551" y="871"/>
                    <a:pt x="8005" y="871"/>
                  </a:cubicBezTo>
                  <a:cubicBezTo>
                    <a:pt x="5785" y="871"/>
                    <a:pt x="3101" y="626"/>
                    <a:pt x="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3507;p63">
              <a:extLst>
                <a:ext uri="{FF2B5EF4-FFF2-40B4-BE49-F238E27FC236}">
                  <a16:creationId xmlns:a16="http://schemas.microsoft.com/office/drawing/2014/main" id="{602FF5C8-7E9E-44D5-883D-E21AFB5816FA}"/>
                </a:ext>
              </a:extLst>
            </p:cNvPr>
            <p:cNvSpPr/>
            <p:nvPr/>
          </p:nvSpPr>
          <p:spPr>
            <a:xfrm>
              <a:off x="3499200" y="4187200"/>
              <a:ext cx="377875" cy="865750"/>
            </a:xfrm>
            <a:custGeom>
              <a:avLst/>
              <a:gdLst/>
              <a:ahLst/>
              <a:cxnLst/>
              <a:rect l="l" t="t" r="r" b="b"/>
              <a:pathLst>
                <a:path w="15115" h="34630" extrusionOk="0">
                  <a:moveTo>
                    <a:pt x="14896" y="0"/>
                  </a:moveTo>
                  <a:cubicBezTo>
                    <a:pt x="12124" y="591"/>
                    <a:pt x="9420" y="1039"/>
                    <a:pt x="6958" y="1039"/>
                  </a:cubicBezTo>
                  <a:cubicBezTo>
                    <a:pt x="4969" y="1039"/>
                    <a:pt x="3140" y="747"/>
                    <a:pt x="1561" y="0"/>
                  </a:cubicBezTo>
                  <a:lnTo>
                    <a:pt x="1561" y="0"/>
                  </a:lnTo>
                  <a:cubicBezTo>
                    <a:pt x="0" y="8762"/>
                    <a:pt x="1068" y="21002"/>
                    <a:pt x="2246" y="33406"/>
                  </a:cubicBezTo>
                  <a:cubicBezTo>
                    <a:pt x="2587" y="34187"/>
                    <a:pt x="3783" y="34629"/>
                    <a:pt x="5275" y="34629"/>
                  </a:cubicBezTo>
                  <a:cubicBezTo>
                    <a:pt x="6659" y="34629"/>
                    <a:pt x="8299" y="34249"/>
                    <a:pt x="9748" y="33406"/>
                  </a:cubicBezTo>
                  <a:cubicBezTo>
                    <a:pt x="13171" y="21960"/>
                    <a:pt x="15115" y="11199"/>
                    <a:pt x="1489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3508;p63">
              <a:extLst>
                <a:ext uri="{FF2B5EF4-FFF2-40B4-BE49-F238E27FC236}">
                  <a16:creationId xmlns:a16="http://schemas.microsoft.com/office/drawing/2014/main" id="{B4F29A17-555B-4F5B-AD81-644BBE575A59}"/>
                </a:ext>
              </a:extLst>
            </p:cNvPr>
            <p:cNvSpPr/>
            <p:nvPr/>
          </p:nvSpPr>
          <p:spPr>
            <a:xfrm>
              <a:off x="3196625" y="5022325"/>
              <a:ext cx="592150" cy="352775"/>
            </a:xfrm>
            <a:custGeom>
              <a:avLst/>
              <a:gdLst/>
              <a:ahLst/>
              <a:cxnLst/>
              <a:rect l="l" t="t" r="r" b="b"/>
              <a:pathLst>
                <a:path w="23686" h="14111" extrusionOk="0">
                  <a:moveTo>
                    <a:pt x="14349" y="1"/>
                  </a:moveTo>
                  <a:cubicBezTo>
                    <a:pt x="14349" y="1"/>
                    <a:pt x="8571" y="5231"/>
                    <a:pt x="4984" y="7640"/>
                  </a:cubicBezTo>
                  <a:cubicBezTo>
                    <a:pt x="1370" y="10022"/>
                    <a:pt x="1" y="12980"/>
                    <a:pt x="3807" y="13965"/>
                  </a:cubicBezTo>
                  <a:cubicBezTo>
                    <a:pt x="4191" y="14065"/>
                    <a:pt x="4682" y="14111"/>
                    <a:pt x="5256" y="14111"/>
                  </a:cubicBezTo>
                  <a:cubicBezTo>
                    <a:pt x="10366" y="14111"/>
                    <a:pt x="22022" y="10464"/>
                    <a:pt x="22809" y="8544"/>
                  </a:cubicBezTo>
                  <a:cubicBezTo>
                    <a:pt x="23686" y="6435"/>
                    <a:pt x="21851" y="1"/>
                    <a:pt x="21851" y="1"/>
                  </a:cubicBezTo>
                  <a:cubicBezTo>
                    <a:pt x="19826" y="503"/>
                    <a:pt x="18158" y="771"/>
                    <a:pt x="16885" y="771"/>
                  </a:cubicBezTo>
                  <a:cubicBezTo>
                    <a:pt x="15662" y="771"/>
                    <a:pt x="14805" y="524"/>
                    <a:pt x="1434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3509;p63">
              <a:extLst>
                <a:ext uri="{FF2B5EF4-FFF2-40B4-BE49-F238E27FC236}">
                  <a16:creationId xmlns:a16="http://schemas.microsoft.com/office/drawing/2014/main" id="{FFCB3079-7E81-46DB-95E7-7E122078DEA4}"/>
                </a:ext>
              </a:extLst>
            </p:cNvPr>
            <p:cNvSpPr/>
            <p:nvPr/>
          </p:nvSpPr>
          <p:spPr>
            <a:xfrm>
              <a:off x="2613425" y="481800"/>
              <a:ext cx="1006275" cy="858450"/>
            </a:xfrm>
            <a:custGeom>
              <a:avLst/>
              <a:gdLst/>
              <a:ahLst/>
              <a:cxnLst/>
              <a:rect l="l" t="t" r="r" b="b"/>
              <a:pathLst>
                <a:path w="40251" h="34338" extrusionOk="0">
                  <a:moveTo>
                    <a:pt x="4764" y="1"/>
                  </a:moveTo>
                  <a:lnTo>
                    <a:pt x="0" y="7531"/>
                  </a:lnTo>
                  <a:lnTo>
                    <a:pt x="34719" y="34337"/>
                  </a:lnTo>
                  <a:lnTo>
                    <a:pt x="40251" y="20729"/>
                  </a:lnTo>
                  <a:lnTo>
                    <a:pt x="4764"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3510;p63">
              <a:extLst>
                <a:ext uri="{FF2B5EF4-FFF2-40B4-BE49-F238E27FC236}">
                  <a16:creationId xmlns:a16="http://schemas.microsoft.com/office/drawing/2014/main" id="{627EBCB7-BFCE-4EC6-B63B-469281EA619B}"/>
                </a:ext>
              </a:extLst>
            </p:cNvPr>
            <p:cNvSpPr/>
            <p:nvPr/>
          </p:nvSpPr>
          <p:spPr>
            <a:xfrm>
              <a:off x="2303500" y="238275"/>
              <a:ext cx="511200" cy="437350"/>
            </a:xfrm>
            <a:custGeom>
              <a:avLst/>
              <a:gdLst/>
              <a:ahLst/>
              <a:cxnLst/>
              <a:rect l="l" t="t" r="r" b="b"/>
              <a:pathLst>
                <a:path w="20448" h="17494" extrusionOk="0">
                  <a:moveTo>
                    <a:pt x="3262" y="0"/>
                  </a:moveTo>
                  <a:cubicBezTo>
                    <a:pt x="2346" y="0"/>
                    <a:pt x="1623" y="977"/>
                    <a:pt x="2156" y="1719"/>
                  </a:cubicBezTo>
                  <a:cubicBezTo>
                    <a:pt x="2052" y="1682"/>
                    <a:pt x="1946" y="1665"/>
                    <a:pt x="1842" y="1665"/>
                  </a:cubicBezTo>
                  <a:cubicBezTo>
                    <a:pt x="851" y="1665"/>
                    <a:pt x="0" y="3206"/>
                    <a:pt x="1883" y="4320"/>
                  </a:cubicBezTo>
                  <a:cubicBezTo>
                    <a:pt x="678" y="4485"/>
                    <a:pt x="404" y="6045"/>
                    <a:pt x="2211" y="7086"/>
                  </a:cubicBezTo>
                  <a:cubicBezTo>
                    <a:pt x="1390" y="7195"/>
                    <a:pt x="1034" y="7770"/>
                    <a:pt x="2622" y="9824"/>
                  </a:cubicBezTo>
                  <a:cubicBezTo>
                    <a:pt x="4183" y="11878"/>
                    <a:pt x="8262" y="15985"/>
                    <a:pt x="12123" y="17217"/>
                  </a:cubicBezTo>
                  <a:cubicBezTo>
                    <a:pt x="12827" y="17407"/>
                    <a:pt x="13492" y="17494"/>
                    <a:pt x="14111" y="17494"/>
                  </a:cubicBezTo>
                  <a:cubicBezTo>
                    <a:pt x="18401" y="17494"/>
                    <a:pt x="20447" y="13301"/>
                    <a:pt x="17599" y="10070"/>
                  </a:cubicBezTo>
                  <a:cubicBezTo>
                    <a:pt x="17493" y="6594"/>
                    <a:pt x="14408" y="1080"/>
                    <a:pt x="13626" y="1080"/>
                  </a:cubicBezTo>
                  <a:cubicBezTo>
                    <a:pt x="13608" y="1080"/>
                    <a:pt x="13590" y="1083"/>
                    <a:pt x="13574" y="1089"/>
                  </a:cubicBezTo>
                  <a:cubicBezTo>
                    <a:pt x="11986" y="1719"/>
                    <a:pt x="13629" y="5142"/>
                    <a:pt x="12753" y="5142"/>
                  </a:cubicBezTo>
                  <a:cubicBezTo>
                    <a:pt x="11849" y="5142"/>
                    <a:pt x="5962" y="624"/>
                    <a:pt x="3772" y="104"/>
                  </a:cubicBezTo>
                  <a:cubicBezTo>
                    <a:pt x="3600" y="32"/>
                    <a:pt x="3427" y="0"/>
                    <a:pt x="3262" y="0"/>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3511;p63">
              <a:extLst>
                <a:ext uri="{FF2B5EF4-FFF2-40B4-BE49-F238E27FC236}">
                  <a16:creationId xmlns:a16="http://schemas.microsoft.com/office/drawing/2014/main" id="{97363E6C-8067-4D6A-BC2C-9BA07D7A9AF2}"/>
                </a:ext>
              </a:extLst>
            </p:cNvPr>
            <p:cNvSpPr/>
            <p:nvPr/>
          </p:nvSpPr>
          <p:spPr>
            <a:xfrm>
              <a:off x="2568925" y="358600"/>
              <a:ext cx="57525" cy="152675"/>
            </a:xfrm>
            <a:custGeom>
              <a:avLst/>
              <a:gdLst/>
              <a:ahLst/>
              <a:cxnLst/>
              <a:rect l="l" t="t" r="r" b="b"/>
              <a:pathLst>
                <a:path w="2301" h="6107" extrusionOk="0">
                  <a:moveTo>
                    <a:pt x="1342" y="0"/>
                  </a:moveTo>
                  <a:lnTo>
                    <a:pt x="1342" y="0"/>
                  </a:lnTo>
                  <a:cubicBezTo>
                    <a:pt x="0" y="2108"/>
                    <a:pt x="657" y="4080"/>
                    <a:pt x="1944" y="6106"/>
                  </a:cubicBezTo>
                  <a:cubicBezTo>
                    <a:pt x="137" y="2246"/>
                    <a:pt x="2300" y="247"/>
                    <a:pt x="2300" y="247"/>
                  </a:cubicBezTo>
                  <a:lnTo>
                    <a:pt x="2300" y="247"/>
                  </a:lnTo>
                  <a:cubicBezTo>
                    <a:pt x="2251" y="276"/>
                    <a:pt x="2198" y="299"/>
                    <a:pt x="2120" y="299"/>
                  </a:cubicBezTo>
                  <a:cubicBezTo>
                    <a:pt x="1981" y="299"/>
                    <a:pt x="1762" y="228"/>
                    <a:pt x="1342"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3512;p63">
              <a:extLst>
                <a:ext uri="{FF2B5EF4-FFF2-40B4-BE49-F238E27FC236}">
                  <a16:creationId xmlns:a16="http://schemas.microsoft.com/office/drawing/2014/main" id="{D2FDB1CC-179A-41A5-8C08-D48DD63C80A1}"/>
                </a:ext>
              </a:extLst>
            </p:cNvPr>
            <p:cNvSpPr/>
            <p:nvPr/>
          </p:nvSpPr>
          <p:spPr>
            <a:xfrm>
              <a:off x="2357400" y="281250"/>
              <a:ext cx="150625" cy="97900"/>
            </a:xfrm>
            <a:custGeom>
              <a:avLst/>
              <a:gdLst/>
              <a:ahLst/>
              <a:cxnLst/>
              <a:rect l="l" t="t" r="r" b="b"/>
              <a:pathLst>
                <a:path w="6025" h="3916" extrusionOk="0">
                  <a:moveTo>
                    <a:pt x="0" y="0"/>
                  </a:moveTo>
                  <a:lnTo>
                    <a:pt x="5860" y="3916"/>
                  </a:lnTo>
                  <a:lnTo>
                    <a:pt x="6024" y="3505"/>
                  </a:lnTo>
                  <a:lnTo>
                    <a:pt x="0"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3513;p63">
              <a:extLst>
                <a:ext uri="{FF2B5EF4-FFF2-40B4-BE49-F238E27FC236}">
                  <a16:creationId xmlns:a16="http://schemas.microsoft.com/office/drawing/2014/main" id="{D5D37D4B-C071-4556-8157-8C1166E5546E}"/>
                </a:ext>
              </a:extLst>
            </p:cNvPr>
            <p:cNvSpPr/>
            <p:nvPr/>
          </p:nvSpPr>
          <p:spPr>
            <a:xfrm>
              <a:off x="2350550" y="346275"/>
              <a:ext cx="137625" cy="91050"/>
            </a:xfrm>
            <a:custGeom>
              <a:avLst/>
              <a:gdLst/>
              <a:ahLst/>
              <a:cxnLst/>
              <a:rect l="l" t="t" r="r" b="b"/>
              <a:pathLst>
                <a:path w="5505" h="3642" extrusionOk="0">
                  <a:moveTo>
                    <a:pt x="1" y="0"/>
                  </a:moveTo>
                  <a:lnTo>
                    <a:pt x="5340" y="3642"/>
                  </a:lnTo>
                  <a:lnTo>
                    <a:pt x="5504" y="3231"/>
                  </a:lnTo>
                  <a:lnTo>
                    <a:pt x="1"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3514;p63">
              <a:extLst>
                <a:ext uri="{FF2B5EF4-FFF2-40B4-BE49-F238E27FC236}">
                  <a16:creationId xmlns:a16="http://schemas.microsoft.com/office/drawing/2014/main" id="{7811BEF6-90BA-4467-BEC6-49FC184C9EF3}"/>
                </a:ext>
              </a:extLst>
            </p:cNvPr>
            <p:cNvSpPr/>
            <p:nvPr/>
          </p:nvSpPr>
          <p:spPr>
            <a:xfrm>
              <a:off x="2356725" y="415400"/>
              <a:ext cx="121850" cy="82175"/>
            </a:xfrm>
            <a:custGeom>
              <a:avLst/>
              <a:gdLst/>
              <a:ahLst/>
              <a:cxnLst/>
              <a:rect l="l" t="t" r="r" b="b"/>
              <a:pathLst>
                <a:path w="4874" h="3287" extrusionOk="0">
                  <a:moveTo>
                    <a:pt x="0" y="1"/>
                  </a:moveTo>
                  <a:lnTo>
                    <a:pt x="4737" y="3287"/>
                  </a:lnTo>
                  <a:lnTo>
                    <a:pt x="4874" y="2931"/>
                  </a:lnTo>
                  <a:lnTo>
                    <a:pt x="0"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3515;p63">
              <a:extLst>
                <a:ext uri="{FF2B5EF4-FFF2-40B4-BE49-F238E27FC236}">
                  <a16:creationId xmlns:a16="http://schemas.microsoft.com/office/drawing/2014/main" id="{517A462B-2A9C-479E-B1C0-98432F8EA920}"/>
                </a:ext>
              </a:extLst>
            </p:cNvPr>
            <p:cNvSpPr/>
            <p:nvPr/>
          </p:nvSpPr>
          <p:spPr>
            <a:xfrm>
              <a:off x="2455975" y="336675"/>
              <a:ext cx="72575" cy="206775"/>
            </a:xfrm>
            <a:custGeom>
              <a:avLst/>
              <a:gdLst/>
              <a:ahLst/>
              <a:cxnLst/>
              <a:rect l="l" t="t" r="r" b="b"/>
              <a:pathLst>
                <a:path w="2903" h="8271" extrusionOk="0">
                  <a:moveTo>
                    <a:pt x="2903" y="1"/>
                  </a:moveTo>
                  <a:lnTo>
                    <a:pt x="2903" y="1"/>
                  </a:lnTo>
                  <a:cubicBezTo>
                    <a:pt x="1205" y="1534"/>
                    <a:pt x="0" y="6080"/>
                    <a:pt x="1041" y="8270"/>
                  </a:cubicBezTo>
                  <a:cubicBezTo>
                    <a:pt x="521" y="5614"/>
                    <a:pt x="1725" y="1644"/>
                    <a:pt x="2903"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3516;p63">
              <a:extLst>
                <a:ext uri="{FF2B5EF4-FFF2-40B4-BE49-F238E27FC236}">
                  <a16:creationId xmlns:a16="http://schemas.microsoft.com/office/drawing/2014/main" id="{CE41CC90-180C-4CC8-8A7E-1D72716475FE}"/>
                </a:ext>
              </a:extLst>
            </p:cNvPr>
            <p:cNvSpPr/>
            <p:nvPr/>
          </p:nvSpPr>
          <p:spPr>
            <a:xfrm>
              <a:off x="2611350" y="666625"/>
              <a:ext cx="80800" cy="28775"/>
            </a:xfrm>
            <a:custGeom>
              <a:avLst/>
              <a:gdLst/>
              <a:ahLst/>
              <a:cxnLst/>
              <a:rect l="l" t="t" r="r" b="b"/>
              <a:pathLst>
                <a:path w="3232" h="1151" extrusionOk="0">
                  <a:moveTo>
                    <a:pt x="3232" y="1"/>
                  </a:moveTo>
                  <a:cubicBezTo>
                    <a:pt x="2650" y="185"/>
                    <a:pt x="2041" y="274"/>
                    <a:pt x="1432" y="274"/>
                  </a:cubicBezTo>
                  <a:cubicBezTo>
                    <a:pt x="952" y="274"/>
                    <a:pt x="471" y="219"/>
                    <a:pt x="1" y="110"/>
                  </a:cubicBezTo>
                  <a:lnTo>
                    <a:pt x="1" y="110"/>
                  </a:lnTo>
                  <a:lnTo>
                    <a:pt x="1178" y="1151"/>
                  </a:lnTo>
                  <a:cubicBezTo>
                    <a:pt x="1945" y="904"/>
                    <a:pt x="2630" y="521"/>
                    <a:pt x="3232"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3517;p63">
              <a:extLst>
                <a:ext uri="{FF2B5EF4-FFF2-40B4-BE49-F238E27FC236}">
                  <a16:creationId xmlns:a16="http://schemas.microsoft.com/office/drawing/2014/main" id="{C2ADFDB7-DE7D-451D-A26A-AF9C73EC4D9F}"/>
                </a:ext>
              </a:extLst>
            </p:cNvPr>
            <p:cNvSpPr/>
            <p:nvPr/>
          </p:nvSpPr>
          <p:spPr>
            <a:xfrm>
              <a:off x="3553275" y="2839350"/>
              <a:ext cx="1158950" cy="1008675"/>
            </a:xfrm>
            <a:custGeom>
              <a:avLst/>
              <a:gdLst/>
              <a:ahLst/>
              <a:cxnLst/>
              <a:rect l="l" t="t" r="r" b="b"/>
              <a:pathLst>
                <a:path w="46358" h="40347" extrusionOk="0">
                  <a:moveTo>
                    <a:pt x="5422" y="0"/>
                  </a:moveTo>
                  <a:cubicBezTo>
                    <a:pt x="1014" y="12760"/>
                    <a:pt x="329" y="25219"/>
                    <a:pt x="1" y="37403"/>
                  </a:cubicBezTo>
                  <a:cubicBezTo>
                    <a:pt x="4394" y="39157"/>
                    <a:pt x="9014" y="39875"/>
                    <a:pt x="13769" y="39875"/>
                  </a:cubicBezTo>
                  <a:cubicBezTo>
                    <a:pt x="15623" y="39875"/>
                    <a:pt x="17497" y="39766"/>
                    <a:pt x="19386" y="39567"/>
                  </a:cubicBezTo>
                  <a:lnTo>
                    <a:pt x="22398" y="27464"/>
                  </a:lnTo>
                  <a:lnTo>
                    <a:pt x="23603" y="39868"/>
                  </a:lnTo>
                  <a:cubicBezTo>
                    <a:pt x="26104" y="40207"/>
                    <a:pt x="28534" y="40346"/>
                    <a:pt x="30923" y="40346"/>
                  </a:cubicBezTo>
                  <a:cubicBezTo>
                    <a:pt x="35674" y="40346"/>
                    <a:pt x="40259" y="39794"/>
                    <a:pt x="44906" y="39156"/>
                  </a:cubicBezTo>
                  <a:cubicBezTo>
                    <a:pt x="45536" y="27053"/>
                    <a:pt x="46357" y="14759"/>
                    <a:pt x="43482" y="4272"/>
                  </a:cubicBezTo>
                  <a:lnTo>
                    <a:pt x="542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3518;p63">
              <a:extLst>
                <a:ext uri="{FF2B5EF4-FFF2-40B4-BE49-F238E27FC236}">
                  <a16:creationId xmlns:a16="http://schemas.microsoft.com/office/drawing/2014/main" id="{ADC548C4-C190-49F0-AA00-8A0DE67D5F01}"/>
                </a:ext>
              </a:extLst>
            </p:cNvPr>
            <p:cNvSpPr/>
            <p:nvPr/>
          </p:nvSpPr>
          <p:spPr>
            <a:xfrm>
              <a:off x="3685400" y="2839350"/>
              <a:ext cx="974100" cy="188300"/>
            </a:xfrm>
            <a:custGeom>
              <a:avLst/>
              <a:gdLst/>
              <a:ahLst/>
              <a:cxnLst/>
              <a:rect l="l" t="t" r="r" b="b"/>
              <a:pathLst>
                <a:path w="38964" h="7532" extrusionOk="0">
                  <a:moveTo>
                    <a:pt x="137" y="0"/>
                  </a:moveTo>
                  <a:lnTo>
                    <a:pt x="0" y="438"/>
                  </a:lnTo>
                  <a:cubicBezTo>
                    <a:pt x="15318" y="7274"/>
                    <a:pt x="35622" y="7532"/>
                    <a:pt x="38594" y="7532"/>
                  </a:cubicBezTo>
                  <a:cubicBezTo>
                    <a:pt x="38837" y="7532"/>
                    <a:pt x="38964" y="7530"/>
                    <a:pt x="38964" y="7530"/>
                  </a:cubicBezTo>
                  <a:cubicBezTo>
                    <a:pt x="38745" y="6435"/>
                    <a:pt x="38471" y="5340"/>
                    <a:pt x="38197" y="4272"/>
                  </a:cubicBezTo>
                  <a:lnTo>
                    <a:pt x="137"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3519;p63">
              <a:extLst>
                <a:ext uri="{FF2B5EF4-FFF2-40B4-BE49-F238E27FC236}">
                  <a16:creationId xmlns:a16="http://schemas.microsoft.com/office/drawing/2014/main" id="{EE78F998-AD62-4A60-8A3B-1C0EC7DA6A05}"/>
                </a:ext>
              </a:extLst>
            </p:cNvPr>
            <p:cNvSpPr/>
            <p:nvPr/>
          </p:nvSpPr>
          <p:spPr>
            <a:xfrm>
              <a:off x="3348600" y="963025"/>
              <a:ext cx="1384150" cy="2001100"/>
            </a:xfrm>
            <a:custGeom>
              <a:avLst/>
              <a:gdLst/>
              <a:ahLst/>
              <a:cxnLst/>
              <a:rect l="l" t="t" r="r" b="b"/>
              <a:pathLst>
                <a:path w="55366" h="80044" extrusionOk="0">
                  <a:moveTo>
                    <a:pt x="9885" y="1"/>
                  </a:moveTo>
                  <a:lnTo>
                    <a:pt x="9885" y="1"/>
                  </a:lnTo>
                  <a:cubicBezTo>
                    <a:pt x="11254" y="3259"/>
                    <a:pt x="5477" y="15800"/>
                    <a:pt x="1" y="16813"/>
                  </a:cubicBezTo>
                  <a:lnTo>
                    <a:pt x="12158" y="28313"/>
                  </a:lnTo>
                  <a:cubicBezTo>
                    <a:pt x="12158" y="28313"/>
                    <a:pt x="12897" y="40964"/>
                    <a:pt x="12842" y="45892"/>
                  </a:cubicBezTo>
                  <a:cubicBezTo>
                    <a:pt x="12760" y="50821"/>
                    <a:pt x="7968" y="73027"/>
                    <a:pt x="7968" y="73027"/>
                  </a:cubicBezTo>
                  <a:cubicBezTo>
                    <a:pt x="20099" y="77721"/>
                    <a:pt x="32229" y="80043"/>
                    <a:pt x="42548" y="80043"/>
                  </a:cubicBezTo>
                  <a:cubicBezTo>
                    <a:pt x="46554" y="80043"/>
                    <a:pt x="50287" y="79693"/>
                    <a:pt x="53640" y="78996"/>
                  </a:cubicBezTo>
                  <a:cubicBezTo>
                    <a:pt x="53640" y="78996"/>
                    <a:pt x="55365" y="19223"/>
                    <a:pt x="53832" y="16621"/>
                  </a:cubicBezTo>
                  <a:cubicBezTo>
                    <a:pt x="52299" y="14020"/>
                    <a:pt x="41647" y="11939"/>
                    <a:pt x="41647" y="11939"/>
                  </a:cubicBezTo>
                  <a:lnTo>
                    <a:pt x="27026" y="9146"/>
                  </a:lnTo>
                  <a:lnTo>
                    <a:pt x="988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3520;p63">
              <a:extLst>
                <a:ext uri="{FF2B5EF4-FFF2-40B4-BE49-F238E27FC236}">
                  <a16:creationId xmlns:a16="http://schemas.microsoft.com/office/drawing/2014/main" id="{87FDCE19-6266-4FF1-BD2E-4D6070A3CB4B}"/>
                </a:ext>
              </a:extLst>
            </p:cNvPr>
            <p:cNvSpPr/>
            <p:nvPr/>
          </p:nvSpPr>
          <p:spPr>
            <a:xfrm>
              <a:off x="4389100" y="4071500"/>
              <a:ext cx="185525" cy="51125"/>
            </a:xfrm>
            <a:custGeom>
              <a:avLst/>
              <a:gdLst/>
              <a:ahLst/>
              <a:cxnLst/>
              <a:rect l="l" t="t" r="r" b="b"/>
              <a:pathLst>
                <a:path w="7421" h="2045" extrusionOk="0">
                  <a:moveTo>
                    <a:pt x="0" y="1"/>
                  </a:moveTo>
                  <a:lnTo>
                    <a:pt x="0" y="1"/>
                  </a:lnTo>
                  <a:cubicBezTo>
                    <a:pt x="1332" y="1373"/>
                    <a:pt x="2886" y="2044"/>
                    <a:pt x="4254" y="2044"/>
                  </a:cubicBezTo>
                  <a:cubicBezTo>
                    <a:pt x="5643" y="2044"/>
                    <a:pt x="6841" y="1353"/>
                    <a:pt x="7420" y="1"/>
                  </a:cubicBezTo>
                  <a:lnTo>
                    <a:pt x="7420" y="1"/>
                  </a:lnTo>
                  <a:cubicBezTo>
                    <a:pt x="6694" y="991"/>
                    <a:pt x="5580" y="1440"/>
                    <a:pt x="4313" y="1440"/>
                  </a:cubicBezTo>
                  <a:cubicBezTo>
                    <a:pt x="2953" y="1440"/>
                    <a:pt x="1418" y="923"/>
                    <a:pt x="0"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3521;p63">
              <a:extLst>
                <a:ext uri="{FF2B5EF4-FFF2-40B4-BE49-F238E27FC236}">
                  <a16:creationId xmlns:a16="http://schemas.microsoft.com/office/drawing/2014/main" id="{463607CA-C25D-4A42-BE22-B9787BF1846E}"/>
                </a:ext>
              </a:extLst>
            </p:cNvPr>
            <p:cNvSpPr/>
            <p:nvPr/>
          </p:nvSpPr>
          <p:spPr>
            <a:xfrm>
              <a:off x="3577925" y="4071500"/>
              <a:ext cx="185525" cy="51125"/>
            </a:xfrm>
            <a:custGeom>
              <a:avLst/>
              <a:gdLst/>
              <a:ahLst/>
              <a:cxnLst/>
              <a:rect l="l" t="t" r="r" b="b"/>
              <a:pathLst>
                <a:path w="7421" h="2045" extrusionOk="0">
                  <a:moveTo>
                    <a:pt x="7421" y="1"/>
                  </a:moveTo>
                  <a:cubicBezTo>
                    <a:pt x="5989" y="923"/>
                    <a:pt x="4454" y="1440"/>
                    <a:pt x="3098" y="1440"/>
                  </a:cubicBezTo>
                  <a:cubicBezTo>
                    <a:pt x="1835" y="1440"/>
                    <a:pt x="726" y="991"/>
                    <a:pt x="0" y="1"/>
                  </a:cubicBezTo>
                  <a:lnTo>
                    <a:pt x="0" y="1"/>
                  </a:lnTo>
                  <a:cubicBezTo>
                    <a:pt x="580" y="1353"/>
                    <a:pt x="1770" y="2044"/>
                    <a:pt x="3156" y="2044"/>
                  </a:cubicBezTo>
                  <a:cubicBezTo>
                    <a:pt x="4521" y="2044"/>
                    <a:pt x="6075" y="1373"/>
                    <a:pt x="7421"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3522;p63">
              <a:extLst>
                <a:ext uri="{FF2B5EF4-FFF2-40B4-BE49-F238E27FC236}">
                  <a16:creationId xmlns:a16="http://schemas.microsoft.com/office/drawing/2014/main" id="{E6F02F29-D56C-4CE1-960D-6FD13CEBD362}"/>
                </a:ext>
              </a:extLst>
            </p:cNvPr>
            <p:cNvSpPr/>
            <p:nvPr/>
          </p:nvSpPr>
          <p:spPr>
            <a:xfrm>
              <a:off x="3972900" y="3156975"/>
              <a:ext cx="140350" cy="481925"/>
            </a:xfrm>
            <a:custGeom>
              <a:avLst/>
              <a:gdLst/>
              <a:ahLst/>
              <a:cxnLst/>
              <a:rect l="l" t="t" r="r" b="b"/>
              <a:pathLst>
                <a:path w="5614" h="19277" extrusionOk="0">
                  <a:moveTo>
                    <a:pt x="0" y="0"/>
                  </a:moveTo>
                  <a:lnTo>
                    <a:pt x="0" y="0"/>
                  </a:lnTo>
                  <a:cubicBezTo>
                    <a:pt x="1287" y="2246"/>
                    <a:pt x="2903" y="4299"/>
                    <a:pt x="4792" y="6079"/>
                  </a:cubicBezTo>
                  <a:lnTo>
                    <a:pt x="4491" y="19277"/>
                  </a:lnTo>
                  <a:lnTo>
                    <a:pt x="5613" y="14759"/>
                  </a:lnTo>
                  <a:lnTo>
                    <a:pt x="5613" y="5504"/>
                  </a:lnTo>
                  <a:cubicBezTo>
                    <a:pt x="3505" y="4217"/>
                    <a:pt x="1643" y="2300"/>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3523;p63">
              <a:extLst>
                <a:ext uri="{FF2B5EF4-FFF2-40B4-BE49-F238E27FC236}">
                  <a16:creationId xmlns:a16="http://schemas.microsoft.com/office/drawing/2014/main" id="{0E664087-2B19-4615-AE0D-3BF73DC8B3B2}"/>
                </a:ext>
              </a:extLst>
            </p:cNvPr>
            <p:cNvSpPr/>
            <p:nvPr/>
          </p:nvSpPr>
          <p:spPr>
            <a:xfrm>
              <a:off x="3633375" y="1470950"/>
              <a:ext cx="102000" cy="231400"/>
            </a:xfrm>
            <a:custGeom>
              <a:avLst/>
              <a:gdLst/>
              <a:ahLst/>
              <a:cxnLst/>
              <a:rect l="l" t="t" r="r" b="b"/>
              <a:pathLst>
                <a:path w="4080" h="9256" extrusionOk="0">
                  <a:moveTo>
                    <a:pt x="1862" y="1"/>
                  </a:moveTo>
                  <a:lnTo>
                    <a:pt x="0" y="7312"/>
                  </a:lnTo>
                  <a:lnTo>
                    <a:pt x="767" y="7996"/>
                  </a:lnTo>
                  <a:lnTo>
                    <a:pt x="822" y="9256"/>
                  </a:lnTo>
                  <a:lnTo>
                    <a:pt x="4080" y="4656"/>
                  </a:lnTo>
                  <a:lnTo>
                    <a:pt x="931" y="7613"/>
                  </a:lnTo>
                  <a:lnTo>
                    <a:pt x="931" y="7613"/>
                  </a:lnTo>
                  <a:lnTo>
                    <a:pt x="1862"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3524;p63">
              <a:extLst>
                <a:ext uri="{FF2B5EF4-FFF2-40B4-BE49-F238E27FC236}">
                  <a16:creationId xmlns:a16="http://schemas.microsoft.com/office/drawing/2014/main" id="{047ECA55-3874-45D8-964D-F6A2A8D62839}"/>
                </a:ext>
              </a:extLst>
            </p:cNvPr>
            <p:cNvSpPr/>
            <p:nvPr/>
          </p:nvSpPr>
          <p:spPr>
            <a:xfrm>
              <a:off x="3525900" y="4239900"/>
              <a:ext cx="347075" cy="71075"/>
            </a:xfrm>
            <a:custGeom>
              <a:avLst/>
              <a:gdLst/>
              <a:ahLst/>
              <a:cxnLst/>
              <a:rect l="l" t="t" r="r" b="b"/>
              <a:pathLst>
                <a:path w="13883" h="2843" extrusionOk="0">
                  <a:moveTo>
                    <a:pt x="13883" y="1"/>
                  </a:moveTo>
                  <a:lnTo>
                    <a:pt x="13883" y="1"/>
                  </a:lnTo>
                  <a:cubicBezTo>
                    <a:pt x="10752" y="617"/>
                    <a:pt x="8067" y="860"/>
                    <a:pt x="5851" y="860"/>
                  </a:cubicBezTo>
                  <a:cubicBezTo>
                    <a:pt x="3339" y="860"/>
                    <a:pt x="1431" y="547"/>
                    <a:pt x="165" y="110"/>
                  </a:cubicBezTo>
                  <a:cubicBezTo>
                    <a:pt x="82" y="685"/>
                    <a:pt x="28" y="1288"/>
                    <a:pt x="0" y="1890"/>
                  </a:cubicBezTo>
                  <a:cubicBezTo>
                    <a:pt x="1105" y="2419"/>
                    <a:pt x="3113" y="2842"/>
                    <a:pt x="5953" y="2842"/>
                  </a:cubicBezTo>
                  <a:cubicBezTo>
                    <a:pt x="8108" y="2842"/>
                    <a:pt x="10744" y="2599"/>
                    <a:pt x="13828" y="1972"/>
                  </a:cubicBezTo>
                  <a:cubicBezTo>
                    <a:pt x="13855" y="1315"/>
                    <a:pt x="13855" y="658"/>
                    <a:pt x="138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3525;p63">
              <a:extLst>
                <a:ext uri="{FF2B5EF4-FFF2-40B4-BE49-F238E27FC236}">
                  <a16:creationId xmlns:a16="http://schemas.microsoft.com/office/drawing/2014/main" id="{4BEFD282-7F3D-47B9-842E-070C1B33A81D}"/>
                </a:ext>
              </a:extLst>
            </p:cNvPr>
            <p:cNvSpPr/>
            <p:nvPr/>
          </p:nvSpPr>
          <p:spPr>
            <a:xfrm>
              <a:off x="3660750" y="2110325"/>
              <a:ext cx="68475" cy="461400"/>
            </a:xfrm>
            <a:custGeom>
              <a:avLst/>
              <a:gdLst/>
              <a:ahLst/>
              <a:cxnLst/>
              <a:rect l="l" t="t" r="r" b="b"/>
              <a:pathLst>
                <a:path w="2739" h="18456" extrusionOk="0">
                  <a:moveTo>
                    <a:pt x="356" y="0"/>
                  </a:moveTo>
                  <a:lnTo>
                    <a:pt x="0" y="3395"/>
                  </a:lnTo>
                  <a:cubicBezTo>
                    <a:pt x="137" y="8707"/>
                    <a:pt x="1260" y="12897"/>
                    <a:pt x="2739" y="18455"/>
                  </a:cubicBezTo>
                  <a:cubicBezTo>
                    <a:pt x="1534" y="12349"/>
                    <a:pt x="712" y="6188"/>
                    <a:pt x="3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3526;p63">
              <a:extLst>
                <a:ext uri="{FF2B5EF4-FFF2-40B4-BE49-F238E27FC236}">
                  <a16:creationId xmlns:a16="http://schemas.microsoft.com/office/drawing/2014/main" id="{D279245A-A9C9-4B33-BB35-DD8E870E43B9}"/>
                </a:ext>
              </a:extLst>
            </p:cNvPr>
            <p:cNvSpPr/>
            <p:nvPr/>
          </p:nvSpPr>
          <p:spPr>
            <a:xfrm>
              <a:off x="3727825" y="1836500"/>
              <a:ext cx="603800" cy="868700"/>
            </a:xfrm>
            <a:custGeom>
              <a:avLst/>
              <a:gdLst/>
              <a:ahLst/>
              <a:cxnLst/>
              <a:rect l="l" t="t" r="r" b="b"/>
              <a:pathLst>
                <a:path w="24152" h="34748" extrusionOk="0">
                  <a:moveTo>
                    <a:pt x="1" y="1"/>
                  </a:moveTo>
                  <a:lnTo>
                    <a:pt x="1" y="1"/>
                  </a:lnTo>
                  <a:cubicBezTo>
                    <a:pt x="1425" y="18346"/>
                    <a:pt x="10625" y="28751"/>
                    <a:pt x="24151" y="34748"/>
                  </a:cubicBezTo>
                  <a:cubicBezTo>
                    <a:pt x="10543" y="27628"/>
                    <a:pt x="2246" y="16183"/>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3527;p63">
              <a:extLst>
                <a:ext uri="{FF2B5EF4-FFF2-40B4-BE49-F238E27FC236}">
                  <a16:creationId xmlns:a16="http://schemas.microsoft.com/office/drawing/2014/main" id="{A789780E-1705-4B84-B6C6-AB9D88806AE6}"/>
                </a:ext>
              </a:extLst>
            </p:cNvPr>
            <p:cNvSpPr/>
            <p:nvPr/>
          </p:nvSpPr>
          <p:spPr>
            <a:xfrm>
              <a:off x="3797650" y="2044600"/>
              <a:ext cx="698925" cy="592825"/>
            </a:xfrm>
            <a:custGeom>
              <a:avLst/>
              <a:gdLst/>
              <a:ahLst/>
              <a:cxnLst/>
              <a:rect l="l" t="t" r="r" b="b"/>
              <a:pathLst>
                <a:path w="27957" h="23713" extrusionOk="0">
                  <a:moveTo>
                    <a:pt x="1" y="1"/>
                  </a:moveTo>
                  <a:lnTo>
                    <a:pt x="1" y="1"/>
                  </a:lnTo>
                  <a:cubicBezTo>
                    <a:pt x="5888" y="17415"/>
                    <a:pt x="27957" y="23713"/>
                    <a:pt x="27957" y="23713"/>
                  </a:cubicBezTo>
                  <a:cubicBezTo>
                    <a:pt x="27957" y="23713"/>
                    <a:pt x="6161" y="15115"/>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3528;p63">
              <a:extLst>
                <a:ext uri="{FF2B5EF4-FFF2-40B4-BE49-F238E27FC236}">
                  <a16:creationId xmlns:a16="http://schemas.microsoft.com/office/drawing/2014/main" id="{DFCB4883-01DF-40A3-BA0C-EC721B559643}"/>
                </a:ext>
              </a:extLst>
            </p:cNvPr>
            <p:cNvSpPr/>
            <p:nvPr/>
          </p:nvSpPr>
          <p:spPr>
            <a:xfrm>
              <a:off x="4547950" y="1330625"/>
              <a:ext cx="600300" cy="843375"/>
            </a:xfrm>
            <a:custGeom>
              <a:avLst/>
              <a:gdLst/>
              <a:ahLst/>
              <a:cxnLst/>
              <a:rect l="l" t="t" r="r" b="b"/>
              <a:pathLst>
                <a:path w="24012" h="33735" extrusionOk="0">
                  <a:moveTo>
                    <a:pt x="3065" y="1"/>
                  </a:moveTo>
                  <a:cubicBezTo>
                    <a:pt x="3065" y="1"/>
                    <a:pt x="1" y="25303"/>
                    <a:pt x="376" y="25303"/>
                  </a:cubicBezTo>
                  <a:cubicBezTo>
                    <a:pt x="378" y="25303"/>
                    <a:pt x="380" y="25302"/>
                    <a:pt x="382" y="25301"/>
                  </a:cubicBezTo>
                  <a:cubicBezTo>
                    <a:pt x="388" y="25298"/>
                    <a:pt x="396" y="25296"/>
                    <a:pt x="407" y="25296"/>
                  </a:cubicBezTo>
                  <a:cubicBezTo>
                    <a:pt x="1197" y="25296"/>
                    <a:pt x="15332" y="33735"/>
                    <a:pt x="15332" y="33735"/>
                  </a:cubicBezTo>
                  <a:cubicBezTo>
                    <a:pt x="12210" y="28648"/>
                    <a:pt x="18586" y="14856"/>
                    <a:pt x="23745" y="14856"/>
                  </a:cubicBezTo>
                  <a:cubicBezTo>
                    <a:pt x="23834" y="14856"/>
                    <a:pt x="23923" y="14860"/>
                    <a:pt x="24012" y="14869"/>
                  </a:cubicBezTo>
                  <a:cubicBezTo>
                    <a:pt x="17906" y="8790"/>
                    <a:pt x="10814" y="3752"/>
                    <a:pt x="306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3529;p63">
              <a:extLst>
                <a:ext uri="{FF2B5EF4-FFF2-40B4-BE49-F238E27FC236}">
                  <a16:creationId xmlns:a16="http://schemas.microsoft.com/office/drawing/2014/main" id="{E5799EF7-BAA4-489E-BA16-99F422CFFCEF}"/>
                </a:ext>
              </a:extLst>
            </p:cNvPr>
            <p:cNvSpPr/>
            <p:nvPr/>
          </p:nvSpPr>
          <p:spPr>
            <a:xfrm>
              <a:off x="4416475" y="2968725"/>
              <a:ext cx="243025" cy="218400"/>
            </a:xfrm>
            <a:custGeom>
              <a:avLst/>
              <a:gdLst/>
              <a:ahLst/>
              <a:cxnLst/>
              <a:rect l="l" t="t" r="r" b="b"/>
              <a:pathLst>
                <a:path w="9721" h="8736" extrusionOk="0">
                  <a:moveTo>
                    <a:pt x="0" y="0"/>
                  </a:moveTo>
                  <a:lnTo>
                    <a:pt x="0" y="0"/>
                  </a:lnTo>
                  <a:cubicBezTo>
                    <a:pt x="986" y="5477"/>
                    <a:pt x="4108" y="8516"/>
                    <a:pt x="9721" y="8735"/>
                  </a:cubicBezTo>
                  <a:lnTo>
                    <a:pt x="9721" y="7777"/>
                  </a:lnTo>
                  <a:cubicBezTo>
                    <a:pt x="9581" y="7783"/>
                    <a:pt x="9441" y="7786"/>
                    <a:pt x="9301" y="7786"/>
                  </a:cubicBezTo>
                  <a:cubicBezTo>
                    <a:pt x="5178" y="7786"/>
                    <a:pt x="1219" y="5059"/>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3530;p63">
              <a:extLst>
                <a:ext uri="{FF2B5EF4-FFF2-40B4-BE49-F238E27FC236}">
                  <a16:creationId xmlns:a16="http://schemas.microsoft.com/office/drawing/2014/main" id="{CF358278-A8C5-4512-A412-3988328E33DE}"/>
                </a:ext>
              </a:extLst>
            </p:cNvPr>
            <p:cNvSpPr/>
            <p:nvPr/>
          </p:nvSpPr>
          <p:spPr>
            <a:xfrm>
              <a:off x="3622425" y="2867425"/>
              <a:ext cx="169100" cy="209475"/>
            </a:xfrm>
            <a:custGeom>
              <a:avLst/>
              <a:gdLst/>
              <a:ahLst/>
              <a:cxnLst/>
              <a:rect l="l" t="t" r="r" b="b"/>
              <a:pathLst>
                <a:path w="6764" h="8379" extrusionOk="0">
                  <a:moveTo>
                    <a:pt x="6763" y="0"/>
                  </a:moveTo>
                  <a:cubicBezTo>
                    <a:pt x="5735" y="4883"/>
                    <a:pt x="3236" y="7426"/>
                    <a:pt x="737" y="7426"/>
                  </a:cubicBezTo>
                  <a:cubicBezTo>
                    <a:pt x="573" y="7426"/>
                    <a:pt x="410" y="7415"/>
                    <a:pt x="246" y="7393"/>
                  </a:cubicBezTo>
                  <a:lnTo>
                    <a:pt x="0" y="8379"/>
                  </a:lnTo>
                  <a:cubicBezTo>
                    <a:pt x="3560" y="8379"/>
                    <a:pt x="5860" y="5449"/>
                    <a:pt x="676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3531;p63">
              <a:extLst>
                <a:ext uri="{FF2B5EF4-FFF2-40B4-BE49-F238E27FC236}">
                  <a16:creationId xmlns:a16="http://schemas.microsoft.com/office/drawing/2014/main" id="{82B774E6-5CF1-4128-82D3-1D77377F9B83}"/>
                </a:ext>
              </a:extLst>
            </p:cNvPr>
            <p:cNvSpPr/>
            <p:nvPr/>
          </p:nvSpPr>
          <p:spPr>
            <a:xfrm>
              <a:off x="3994800" y="1204000"/>
              <a:ext cx="436875" cy="161975"/>
            </a:xfrm>
            <a:custGeom>
              <a:avLst/>
              <a:gdLst/>
              <a:ahLst/>
              <a:cxnLst/>
              <a:rect l="l" t="t" r="r" b="b"/>
              <a:pathLst>
                <a:path w="17475" h="6479" extrusionOk="0">
                  <a:moveTo>
                    <a:pt x="3889" y="0"/>
                  </a:moveTo>
                  <a:cubicBezTo>
                    <a:pt x="3888" y="0"/>
                    <a:pt x="1" y="5230"/>
                    <a:pt x="7065" y="6243"/>
                  </a:cubicBezTo>
                  <a:cubicBezTo>
                    <a:pt x="8309" y="6407"/>
                    <a:pt x="9406" y="6479"/>
                    <a:pt x="10371" y="6479"/>
                  </a:cubicBezTo>
                  <a:cubicBezTo>
                    <a:pt x="17475" y="6479"/>
                    <a:pt x="17466" y="2574"/>
                    <a:pt x="17032" y="2574"/>
                  </a:cubicBezTo>
                  <a:lnTo>
                    <a:pt x="3889"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3532;p63">
              <a:extLst>
                <a:ext uri="{FF2B5EF4-FFF2-40B4-BE49-F238E27FC236}">
                  <a16:creationId xmlns:a16="http://schemas.microsoft.com/office/drawing/2014/main" id="{DF861465-1C43-4399-A2EC-1E2E31C9A504}"/>
                </a:ext>
              </a:extLst>
            </p:cNvPr>
            <p:cNvSpPr/>
            <p:nvPr/>
          </p:nvSpPr>
          <p:spPr>
            <a:xfrm>
              <a:off x="4080375" y="1001375"/>
              <a:ext cx="316275" cy="273150"/>
            </a:xfrm>
            <a:custGeom>
              <a:avLst/>
              <a:gdLst/>
              <a:ahLst/>
              <a:cxnLst/>
              <a:rect l="l" t="t" r="r" b="b"/>
              <a:pathLst>
                <a:path w="12651" h="10926" extrusionOk="0">
                  <a:moveTo>
                    <a:pt x="12650" y="0"/>
                  </a:moveTo>
                  <a:lnTo>
                    <a:pt x="0" y="438"/>
                  </a:lnTo>
                  <a:lnTo>
                    <a:pt x="0" y="10925"/>
                  </a:lnTo>
                  <a:lnTo>
                    <a:pt x="12240" y="10925"/>
                  </a:lnTo>
                  <a:lnTo>
                    <a:pt x="12650" y="0"/>
                  </a:lnTo>
                  <a:close/>
                </a:path>
              </a:pathLst>
            </a:custGeom>
            <a:solidFill>
              <a:srgbClr val="C6716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3533;p63">
              <a:extLst>
                <a:ext uri="{FF2B5EF4-FFF2-40B4-BE49-F238E27FC236}">
                  <a16:creationId xmlns:a16="http://schemas.microsoft.com/office/drawing/2014/main" id="{00C38474-4879-41E1-92A5-F90AF6D9222D}"/>
                </a:ext>
              </a:extLst>
            </p:cNvPr>
            <p:cNvSpPr/>
            <p:nvPr/>
          </p:nvSpPr>
          <p:spPr>
            <a:xfrm>
              <a:off x="4080375" y="1001375"/>
              <a:ext cx="325175" cy="335025"/>
            </a:xfrm>
            <a:custGeom>
              <a:avLst/>
              <a:gdLst/>
              <a:ahLst/>
              <a:cxnLst/>
              <a:rect l="l" t="t" r="r" b="b"/>
              <a:pathLst>
                <a:path w="13007" h="13401" extrusionOk="0">
                  <a:moveTo>
                    <a:pt x="12650" y="0"/>
                  </a:moveTo>
                  <a:lnTo>
                    <a:pt x="0" y="438"/>
                  </a:lnTo>
                  <a:lnTo>
                    <a:pt x="0" y="10925"/>
                  </a:lnTo>
                  <a:cubicBezTo>
                    <a:pt x="443" y="12605"/>
                    <a:pt x="3425" y="13401"/>
                    <a:pt x="6425" y="13401"/>
                  </a:cubicBezTo>
                  <a:cubicBezTo>
                    <a:pt x="9538" y="13401"/>
                    <a:pt x="12672" y="12543"/>
                    <a:pt x="13006" y="10925"/>
                  </a:cubicBezTo>
                  <a:lnTo>
                    <a:pt x="12650" y="0"/>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3534;p63">
              <a:extLst>
                <a:ext uri="{FF2B5EF4-FFF2-40B4-BE49-F238E27FC236}">
                  <a16:creationId xmlns:a16="http://schemas.microsoft.com/office/drawing/2014/main" id="{FDEBCA98-4D9E-40B5-91B4-15E24AEDB12A}"/>
                </a:ext>
              </a:extLst>
            </p:cNvPr>
            <p:cNvSpPr/>
            <p:nvPr/>
          </p:nvSpPr>
          <p:spPr>
            <a:xfrm>
              <a:off x="4080375" y="1001375"/>
              <a:ext cx="316275" cy="223600"/>
            </a:xfrm>
            <a:custGeom>
              <a:avLst/>
              <a:gdLst/>
              <a:ahLst/>
              <a:cxnLst/>
              <a:rect l="l" t="t" r="r" b="b"/>
              <a:pathLst>
                <a:path w="12651" h="8944" extrusionOk="0">
                  <a:moveTo>
                    <a:pt x="12650" y="0"/>
                  </a:moveTo>
                  <a:lnTo>
                    <a:pt x="0" y="438"/>
                  </a:lnTo>
                  <a:lnTo>
                    <a:pt x="0" y="7421"/>
                  </a:lnTo>
                  <a:cubicBezTo>
                    <a:pt x="1106" y="8487"/>
                    <a:pt x="2335" y="8943"/>
                    <a:pt x="3581" y="8943"/>
                  </a:cubicBezTo>
                  <a:cubicBezTo>
                    <a:pt x="6717" y="8943"/>
                    <a:pt x="9956" y="6058"/>
                    <a:pt x="11582" y="2766"/>
                  </a:cubicBezTo>
                  <a:lnTo>
                    <a:pt x="12650"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3535;p63">
              <a:extLst>
                <a:ext uri="{FF2B5EF4-FFF2-40B4-BE49-F238E27FC236}">
                  <a16:creationId xmlns:a16="http://schemas.microsoft.com/office/drawing/2014/main" id="{D4F5D435-37C8-4392-BCF9-BB1A2A78B420}"/>
                </a:ext>
              </a:extLst>
            </p:cNvPr>
            <p:cNvSpPr/>
            <p:nvPr/>
          </p:nvSpPr>
          <p:spPr>
            <a:xfrm>
              <a:off x="4367875" y="934975"/>
              <a:ext cx="116400" cy="103375"/>
            </a:xfrm>
            <a:custGeom>
              <a:avLst/>
              <a:gdLst/>
              <a:ahLst/>
              <a:cxnLst/>
              <a:rect l="l" t="t" r="r" b="b"/>
              <a:pathLst>
                <a:path w="4656" h="4135" extrusionOk="0">
                  <a:moveTo>
                    <a:pt x="2191" y="0"/>
                  </a:moveTo>
                  <a:lnTo>
                    <a:pt x="0" y="3286"/>
                  </a:lnTo>
                  <a:lnTo>
                    <a:pt x="438" y="4135"/>
                  </a:lnTo>
                  <a:cubicBezTo>
                    <a:pt x="438" y="4135"/>
                    <a:pt x="4272" y="2738"/>
                    <a:pt x="4655" y="1041"/>
                  </a:cubicBezTo>
                  <a:lnTo>
                    <a:pt x="2191"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3536;p63">
              <a:extLst>
                <a:ext uri="{FF2B5EF4-FFF2-40B4-BE49-F238E27FC236}">
                  <a16:creationId xmlns:a16="http://schemas.microsoft.com/office/drawing/2014/main" id="{ECF7F6DF-70C6-4A90-970E-D483612766B9}"/>
                </a:ext>
              </a:extLst>
            </p:cNvPr>
            <p:cNvSpPr/>
            <p:nvPr/>
          </p:nvSpPr>
          <p:spPr>
            <a:xfrm>
              <a:off x="4001650" y="535200"/>
              <a:ext cx="552000" cy="647750"/>
            </a:xfrm>
            <a:custGeom>
              <a:avLst/>
              <a:gdLst/>
              <a:ahLst/>
              <a:cxnLst/>
              <a:rect l="l" t="t" r="r" b="b"/>
              <a:pathLst>
                <a:path w="22080" h="25910" extrusionOk="0">
                  <a:moveTo>
                    <a:pt x="12130" y="1"/>
                  </a:moveTo>
                  <a:cubicBezTo>
                    <a:pt x="12130" y="1"/>
                    <a:pt x="4984" y="137"/>
                    <a:pt x="2492" y="3396"/>
                  </a:cubicBezTo>
                  <a:cubicBezTo>
                    <a:pt x="0" y="6627"/>
                    <a:pt x="1397" y="11638"/>
                    <a:pt x="1397" y="11638"/>
                  </a:cubicBezTo>
                  <a:cubicBezTo>
                    <a:pt x="1397" y="11638"/>
                    <a:pt x="219" y="25630"/>
                    <a:pt x="6982" y="25903"/>
                  </a:cubicBezTo>
                  <a:cubicBezTo>
                    <a:pt x="7088" y="25908"/>
                    <a:pt x="7193" y="25910"/>
                    <a:pt x="7297" y="25910"/>
                  </a:cubicBezTo>
                  <a:cubicBezTo>
                    <a:pt x="13814" y="25910"/>
                    <a:pt x="16785" y="17579"/>
                    <a:pt x="16785" y="17579"/>
                  </a:cubicBezTo>
                  <a:cubicBezTo>
                    <a:pt x="17003" y="17638"/>
                    <a:pt x="17236" y="17667"/>
                    <a:pt x="17478" y="17667"/>
                  </a:cubicBezTo>
                  <a:cubicBezTo>
                    <a:pt x="19488" y="17667"/>
                    <a:pt x="22080" y="15702"/>
                    <a:pt x="21029" y="12842"/>
                  </a:cubicBezTo>
                  <a:cubicBezTo>
                    <a:pt x="20574" y="11563"/>
                    <a:pt x="19852" y="11177"/>
                    <a:pt x="19147" y="11177"/>
                  </a:cubicBezTo>
                  <a:cubicBezTo>
                    <a:pt x="18070" y="11177"/>
                    <a:pt x="17031" y="12076"/>
                    <a:pt x="17031" y="12076"/>
                  </a:cubicBezTo>
                  <a:lnTo>
                    <a:pt x="19523" y="8653"/>
                  </a:lnTo>
                  <a:lnTo>
                    <a:pt x="17415" y="2766"/>
                  </a:lnTo>
                  <a:lnTo>
                    <a:pt x="12130"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3537;p63">
              <a:extLst>
                <a:ext uri="{FF2B5EF4-FFF2-40B4-BE49-F238E27FC236}">
                  <a16:creationId xmlns:a16="http://schemas.microsoft.com/office/drawing/2014/main" id="{E8E2E408-5B68-4D76-8588-9310B9B0BBD3}"/>
                </a:ext>
              </a:extLst>
            </p:cNvPr>
            <p:cNvSpPr/>
            <p:nvPr/>
          </p:nvSpPr>
          <p:spPr>
            <a:xfrm>
              <a:off x="3957825" y="436725"/>
              <a:ext cx="612700" cy="488675"/>
            </a:xfrm>
            <a:custGeom>
              <a:avLst/>
              <a:gdLst/>
              <a:ahLst/>
              <a:cxnLst/>
              <a:rect l="l" t="t" r="r" b="b"/>
              <a:pathLst>
                <a:path w="24508" h="19547" extrusionOk="0">
                  <a:moveTo>
                    <a:pt x="10424" y="0"/>
                  </a:moveTo>
                  <a:cubicBezTo>
                    <a:pt x="7835" y="0"/>
                    <a:pt x="4930" y="967"/>
                    <a:pt x="3889" y="2105"/>
                  </a:cubicBezTo>
                  <a:cubicBezTo>
                    <a:pt x="2739" y="3419"/>
                    <a:pt x="3204" y="4022"/>
                    <a:pt x="1616" y="5665"/>
                  </a:cubicBezTo>
                  <a:cubicBezTo>
                    <a:pt x="1" y="7335"/>
                    <a:pt x="2766" y="12619"/>
                    <a:pt x="2766" y="12619"/>
                  </a:cubicBezTo>
                  <a:cubicBezTo>
                    <a:pt x="2766" y="12619"/>
                    <a:pt x="2903" y="8512"/>
                    <a:pt x="4409" y="7499"/>
                  </a:cubicBezTo>
                  <a:cubicBezTo>
                    <a:pt x="4926" y="7142"/>
                    <a:pt x="5275" y="7017"/>
                    <a:pt x="5594" y="7017"/>
                  </a:cubicBezTo>
                  <a:cubicBezTo>
                    <a:pt x="6204" y="7017"/>
                    <a:pt x="6702" y="7474"/>
                    <a:pt x="8051" y="7636"/>
                  </a:cubicBezTo>
                  <a:cubicBezTo>
                    <a:pt x="8201" y="7652"/>
                    <a:pt x="8347" y="7659"/>
                    <a:pt x="8492" y="7659"/>
                  </a:cubicBezTo>
                  <a:cubicBezTo>
                    <a:pt x="9902" y="7659"/>
                    <a:pt x="11094" y="6969"/>
                    <a:pt x="12638" y="6969"/>
                  </a:cubicBezTo>
                  <a:cubicBezTo>
                    <a:pt x="13107" y="6969"/>
                    <a:pt x="13608" y="7033"/>
                    <a:pt x="14157" y="7198"/>
                  </a:cubicBezTo>
                  <a:cubicBezTo>
                    <a:pt x="16731" y="7937"/>
                    <a:pt x="16758" y="10073"/>
                    <a:pt x="16676" y="11305"/>
                  </a:cubicBezTo>
                  <a:cubicBezTo>
                    <a:pt x="16567" y="12537"/>
                    <a:pt x="17087" y="14317"/>
                    <a:pt x="16868" y="15686"/>
                  </a:cubicBezTo>
                  <a:cubicBezTo>
                    <a:pt x="16265" y="19027"/>
                    <a:pt x="17799" y="19547"/>
                    <a:pt x="17799" y="19547"/>
                  </a:cubicBezTo>
                  <a:cubicBezTo>
                    <a:pt x="17853" y="17931"/>
                    <a:pt x="18127" y="16699"/>
                    <a:pt x="18784" y="16015"/>
                  </a:cubicBezTo>
                  <a:cubicBezTo>
                    <a:pt x="19469" y="15420"/>
                    <a:pt x="20242" y="15116"/>
                    <a:pt x="20906" y="15116"/>
                  </a:cubicBezTo>
                  <a:cubicBezTo>
                    <a:pt x="21465" y="15116"/>
                    <a:pt x="21947" y="15331"/>
                    <a:pt x="22234" y="15768"/>
                  </a:cubicBezTo>
                  <a:cubicBezTo>
                    <a:pt x="22234" y="15768"/>
                    <a:pt x="24507" y="11469"/>
                    <a:pt x="21331" y="8567"/>
                  </a:cubicBezTo>
                  <a:cubicBezTo>
                    <a:pt x="21331" y="8567"/>
                    <a:pt x="20728" y="3693"/>
                    <a:pt x="17799" y="3200"/>
                  </a:cubicBezTo>
                  <a:cubicBezTo>
                    <a:pt x="14842" y="2735"/>
                    <a:pt x="14239" y="380"/>
                    <a:pt x="11419" y="51"/>
                  </a:cubicBezTo>
                  <a:cubicBezTo>
                    <a:pt x="11096" y="17"/>
                    <a:pt x="10763" y="0"/>
                    <a:pt x="10424"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3538;p63">
              <a:extLst>
                <a:ext uri="{FF2B5EF4-FFF2-40B4-BE49-F238E27FC236}">
                  <a16:creationId xmlns:a16="http://schemas.microsoft.com/office/drawing/2014/main" id="{684621A9-15BF-4618-A9B4-6D74D6028995}"/>
                </a:ext>
              </a:extLst>
            </p:cNvPr>
            <p:cNvSpPr/>
            <p:nvPr/>
          </p:nvSpPr>
          <p:spPr>
            <a:xfrm>
              <a:off x="4708775" y="1808425"/>
              <a:ext cx="37675" cy="256750"/>
            </a:xfrm>
            <a:custGeom>
              <a:avLst/>
              <a:gdLst/>
              <a:ahLst/>
              <a:cxnLst/>
              <a:rect l="l" t="t" r="r" b="b"/>
              <a:pathLst>
                <a:path w="1507" h="10270" extrusionOk="0">
                  <a:moveTo>
                    <a:pt x="0" y="1"/>
                  </a:moveTo>
                  <a:lnTo>
                    <a:pt x="0" y="9448"/>
                  </a:lnTo>
                  <a:lnTo>
                    <a:pt x="1506" y="10269"/>
                  </a:lnTo>
                  <a:lnTo>
                    <a:pt x="0"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3539;p63">
              <a:extLst>
                <a:ext uri="{FF2B5EF4-FFF2-40B4-BE49-F238E27FC236}">
                  <a16:creationId xmlns:a16="http://schemas.microsoft.com/office/drawing/2014/main" id="{D239444D-2A3B-4838-999D-9A9EDE81256C}"/>
                </a:ext>
              </a:extLst>
            </p:cNvPr>
            <p:cNvSpPr/>
            <p:nvPr/>
          </p:nvSpPr>
          <p:spPr>
            <a:xfrm>
              <a:off x="4183050" y="1520925"/>
              <a:ext cx="1174425" cy="630000"/>
            </a:xfrm>
            <a:custGeom>
              <a:avLst/>
              <a:gdLst/>
              <a:ahLst/>
              <a:cxnLst/>
              <a:rect l="l" t="t" r="r" b="b"/>
              <a:pathLst>
                <a:path w="46977" h="25200" extrusionOk="0">
                  <a:moveTo>
                    <a:pt x="1999" y="1"/>
                  </a:moveTo>
                  <a:lnTo>
                    <a:pt x="0" y="8681"/>
                  </a:lnTo>
                  <a:lnTo>
                    <a:pt x="32310" y="24343"/>
                  </a:lnTo>
                  <a:cubicBezTo>
                    <a:pt x="33655" y="24936"/>
                    <a:pt x="34913" y="25199"/>
                    <a:pt x="36065" y="25199"/>
                  </a:cubicBezTo>
                  <a:cubicBezTo>
                    <a:pt x="44110" y="25199"/>
                    <a:pt x="46977" y="12380"/>
                    <a:pt x="37923" y="9721"/>
                  </a:cubicBezTo>
                  <a:lnTo>
                    <a:pt x="1999"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3540;p63">
              <a:extLst>
                <a:ext uri="{FF2B5EF4-FFF2-40B4-BE49-F238E27FC236}">
                  <a16:creationId xmlns:a16="http://schemas.microsoft.com/office/drawing/2014/main" id="{000ED957-3BDA-4EAD-857A-3D248D0EAF07}"/>
                </a:ext>
              </a:extLst>
            </p:cNvPr>
            <p:cNvSpPr/>
            <p:nvPr/>
          </p:nvSpPr>
          <p:spPr>
            <a:xfrm>
              <a:off x="4044775" y="1390150"/>
              <a:ext cx="94475" cy="55500"/>
            </a:xfrm>
            <a:custGeom>
              <a:avLst/>
              <a:gdLst/>
              <a:ahLst/>
              <a:cxnLst/>
              <a:rect l="l" t="t" r="r" b="b"/>
              <a:pathLst>
                <a:path w="3779" h="2220" extrusionOk="0">
                  <a:moveTo>
                    <a:pt x="1823" y="1"/>
                  </a:moveTo>
                  <a:cubicBezTo>
                    <a:pt x="1" y="1"/>
                    <a:pt x="28" y="2220"/>
                    <a:pt x="28" y="2220"/>
                  </a:cubicBezTo>
                  <a:lnTo>
                    <a:pt x="3697" y="2220"/>
                  </a:lnTo>
                  <a:cubicBezTo>
                    <a:pt x="3697" y="2220"/>
                    <a:pt x="3779" y="29"/>
                    <a:pt x="1890" y="2"/>
                  </a:cubicBezTo>
                  <a:cubicBezTo>
                    <a:pt x="1867" y="1"/>
                    <a:pt x="1845" y="1"/>
                    <a:pt x="182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3541;p63">
              <a:extLst>
                <a:ext uri="{FF2B5EF4-FFF2-40B4-BE49-F238E27FC236}">
                  <a16:creationId xmlns:a16="http://schemas.microsoft.com/office/drawing/2014/main" id="{BBE33CA1-5093-466E-83D0-CE8678255A03}"/>
                </a:ext>
              </a:extLst>
            </p:cNvPr>
            <p:cNvSpPr/>
            <p:nvPr/>
          </p:nvSpPr>
          <p:spPr>
            <a:xfrm>
              <a:off x="3995475" y="1426675"/>
              <a:ext cx="397050" cy="351725"/>
            </a:xfrm>
            <a:custGeom>
              <a:avLst/>
              <a:gdLst/>
              <a:ahLst/>
              <a:cxnLst/>
              <a:rect l="l" t="t" r="r" b="b"/>
              <a:pathLst>
                <a:path w="15882" h="14069" extrusionOk="0">
                  <a:moveTo>
                    <a:pt x="3776" y="0"/>
                  </a:moveTo>
                  <a:cubicBezTo>
                    <a:pt x="3205" y="0"/>
                    <a:pt x="2710" y="83"/>
                    <a:pt x="2109" y="239"/>
                  </a:cubicBezTo>
                  <a:cubicBezTo>
                    <a:pt x="439" y="677"/>
                    <a:pt x="302" y="1772"/>
                    <a:pt x="987" y="3086"/>
                  </a:cubicBezTo>
                  <a:cubicBezTo>
                    <a:pt x="1" y="3661"/>
                    <a:pt x="110" y="5605"/>
                    <a:pt x="1123" y="6153"/>
                  </a:cubicBezTo>
                  <a:cubicBezTo>
                    <a:pt x="384" y="7330"/>
                    <a:pt x="850" y="8316"/>
                    <a:pt x="2054" y="9247"/>
                  </a:cubicBezTo>
                  <a:cubicBezTo>
                    <a:pt x="2191" y="10808"/>
                    <a:pt x="3916" y="11054"/>
                    <a:pt x="5368" y="11739"/>
                  </a:cubicBezTo>
                  <a:cubicBezTo>
                    <a:pt x="5368" y="11739"/>
                    <a:pt x="7290" y="14069"/>
                    <a:pt x="9875" y="14069"/>
                  </a:cubicBezTo>
                  <a:cubicBezTo>
                    <a:pt x="10360" y="14069"/>
                    <a:pt x="10868" y="13987"/>
                    <a:pt x="11391" y="13792"/>
                  </a:cubicBezTo>
                  <a:cubicBezTo>
                    <a:pt x="14705" y="12560"/>
                    <a:pt x="15882" y="8699"/>
                    <a:pt x="15471" y="7495"/>
                  </a:cubicBezTo>
                  <a:cubicBezTo>
                    <a:pt x="15088" y="6345"/>
                    <a:pt x="12870" y="1854"/>
                    <a:pt x="8763" y="896"/>
                  </a:cubicBezTo>
                  <a:cubicBezTo>
                    <a:pt x="6110" y="277"/>
                    <a:pt x="4816" y="0"/>
                    <a:pt x="3776" y="0"/>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3542;p63">
              <a:extLst>
                <a:ext uri="{FF2B5EF4-FFF2-40B4-BE49-F238E27FC236}">
                  <a16:creationId xmlns:a16="http://schemas.microsoft.com/office/drawing/2014/main" id="{2D19B435-4D60-4D17-BC4A-7A4DCA101DA4}"/>
                </a:ext>
              </a:extLst>
            </p:cNvPr>
            <p:cNvSpPr/>
            <p:nvPr/>
          </p:nvSpPr>
          <p:spPr>
            <a:xfrm>
              <a:off x="4013275" y="1474050"/>
              <a:ext cx="115725" cy="29800"/>
            </a:xfrm>
            <a:custGeom>
              <a:avLst/>
              <a:gdLst/>
              <a:ahLst/>
              <a:cxnLst/>
              <a:rect l="l" t="t" r="r" b="b"/>
              <a:pathLst>
                <a:path w="4629" h="1192" extrusionOk="0">
                  <a:moveTo>
                    <a:pt x="2304" y="0"/>
                  </a:moveTo>
                  <a:cubicBezTo>
                    <a:pt x="1514" y="0"/>
                    <a:pt x="726" y="178"/>
                    <a:pt x="1" y="534"/>
                  </a:cubicBezTo>
                  <a:cubicBezTo>
                    <a:pt x="83" y="753"/>
                    <a:pt x="165" y="972"/>
                    <a:pt x="275" y="1191"/>
                  </a:cubicBezTo>
                  <a:cubicBezTo>
                    <a:pt x="275" y="1191"/>
                    <a:pt x="1291" y="350"/>
                    <a:pt x="3113" y="350"/>
                  </a:cubicBezTo>
                  <a:cubicBezTo>
                    <a:pt x="3569" y="350"/>
                    <a:pt x="4075" y="403"/>
                    <a:pt x="4628" y="534"/>
                  </a:cubicBezTo>
                  <a:cubicBezTo>
                    <a:pt x="3889" y="178"/>
                    <a:pt x="3095" y="0"/>
                    <a:pt x="2304"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 name="Google Shape;3543;p63">
              <a:extLst>
                <a:ext uri="{FF2B5EF4-FFF2-40B4-BE49-F238E27FC236}">
                  <a16:creationId xmlns:a16="http://schemas.microsoft.com/office/drawing/2014/main" id="{826BA436-9307-4D46-ABE4-7E00BCA142C7}"/>
                </a:ext>
              </a:extLst>
            </p:cNvPr>
            <p:cNvSpPr/>
            <p:nvPr/>
          </p:nvSpPr>
          <p:spPr>
            <a:xfrm>
              <a:off x="4009175" y="1537675"/>
              <a:ext cx="119825" cy="42825"/>
            </a:xfrm>
            <a:custGeom>
              <a:avLst/>
              <a:gdLst/>
              <a:ahLst/>
              <a:cxnLst/>
              <a:rect l="l" t="t" r="r" b="b"/>
              <a:pathLst>
                <a:path w="4793" h="1713" extrusionOk="0">
                  <a:moveTo>
                    <a:pt x="3294" y="0"/>
                  </a:moveTo>
                  <a:cubicBezTo>
                    <a:pt x="2330" y="0"/>
                    <a:pt x="1063" y="219"/>
                    <a:pt x="0" y="1138"/>
                  </a:cubicBezTo>
                  <a:cubicBezTo>
                    <a:pt x="110" y="1384"/>
                    <a:pt x="329" y="1603"/>
                    <a:pt x="575" y="1713"/>
                  </a:cubicBezTo>
                  <a:cubicBezTo>
                    <a:pt x="575" y="1713"/>
                    <a:pt x="1260" y="262"/>
                    <a:pt x="4792" y="180"/>
                  </a:cubicBezTo>
                  <a:cubicBezTo>
                    <a:pt x="4792" y="180"/>
                    <a:pt x="4167" y="0"/>
                    <a:pt x="3294"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Google Shape;3544;p63">
              <a:extLst>
                <a:ext uri="{FF2B5EF4-FFF2-40B4-BE49-F238E27FC236}">
                  <a16:creationId xmlns:a16="http://schemas.microsoft.com/office/drawing/2014/main" id="{C1F9CFA4-99EF-4085-8F14-AD12DC12C749}"/>
                </a:ext>
              </a:extLst>
            </p:cNvPr>
            <p:cNvSpPr/>
            <p:nvPr/>
          </p:nvSpPr>
          <p:spPr>
            <a:xfrm>
              <a:off x="4034500" y="1596900"/>
              <a:ext cx="85600" cy="60975"/>
            </a:xfrm>
            <a:custGeom>
              <a:avLst/>
              <a:gdLst/>
              <a:ahLst/>
              <a:cxnLst/>
              <a:rect l="l" t="t" r="r" b="b"/>
              <a:pathLst>
                <a:path w="3424" h="2439" extrusionOk="0">
                  <a:moveTo>
                    <a:pt x="3340" y="0"/>
                  </a:moveTo>
                  <a:cubicBezTo>
                    <a:pt x="1824" y="0"/>
                    <a:pt x="780" y="737"/>
                    <a:pt x="1" y="2027"/>
                  </a:cubicBezTo>
                  <a:lnTo>
                    <a:pt x="493" y="2438"/>
                  </a:lnTo>
                  <a:cubicBezTo>
                    <a:pt x="493" y="2438"/>
                    <a:pt x="904" y="576"/>
                    <a:pt x="3423" y="1"/>
                  </a:cubicBezTo>
                  <a:cubicBezTo>
                    <a:pt x="3395" y="1"/>
                    <a:pt x="3368" y="0"/>
                    <a:pt x="3340"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 name="Google Shape;3545;p63">
              <a:extLst>
                <a:ext uri="{FF2B5EF4-FFF2-40B4-BE49-F238E27FC236}">
                  <a16:creationId xmlns:a16="http://schemas.microsoft.com/office/drawing/2014/main" id="{AF91F3FC-431F-49C3-82E3-3E5F7D64B0F1}"/>
                </a:ext>
              </a:extLst>
            </p:cNvPr>
            <p:cNvSpPr/>
            <p:nvPr/>
          </p:nvSpPr>
          <p:spPr>
            <a:xfrm>
              <a:off x="4261775" y="1720825"/>
              <a:ext cx="86275" cy="70525"/>
            </a:xfrm>
            <a:custGeom>
              <a:avLst/>
              <a:gdLst/>
              <a:ahLst/>
              <a:cxnLst/>
              <a:rect l="l" t="t" r="r" b="b"/>
              <a:pathLst>
                <a:path w="3451" h="2821" extrusionOk="0">
                  <a:moveTo>
                    <a:pt x="3450" y="0"/>
                  </a:moveTo>
                  <a:cubicBezTo>
                    <a:pt x="2574" y="1123"/>
                    <a:pt x="1342" y="1889"/>
                    <a:pt x="0" y="2245"/>
                  </a:cubicBezTo>
                  <a:lnTo>
                    <a:pt x="1260" y="2820"/>
                  </a:lnTo>
                  <a:cubicBezTo>
                    <a:pt x="2355" y="2218"/>
                    <a:pt x="3149" y="1205"/>
                    <a:pt x="3450"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98" name="Google Shape;4197;p78">
            <a:extLst>
              <a:ext uri="{FF2B5EF4-FFF2-40B4-BE49-F238E27FC236}">
                <a16:creationId xmlns:a16="http://schemas.microsoft.com/office/drawing/2014/main" id="{ABC2037F-3D51-44C7-A1FF-26A7A17BC81D}"/>
              </a:ext>
            </a:extLst>
          </p:cNvPr>
          <p:cNvGrpSpPr/>
          <p:nvPr/>
        </p:nvGrpSpPr>
        <p:grpSpPr>
          <a:xfrm rot="1800204">
            <a:off x="3846532" y="8641729"/>
            <a:ext cx="1186749" cy="1925854"/>
            <a:chOff x="1822075" y="691125"/>
            <a:chExt cx="861675" cy="1398375"/>
          </a:xfrm>
        </p:grpSpPr>
        <p:sp>
          <p:nvSpPr>
            <p:cNvPr id="99" name="Google Shape;4198;p78">
              <a:extLst>
                <a:ext uri="{FF2B5EF4-FFF2-40B4-BE49-F238E27FC236}">
                  <a16:creationId xmlns:a16="http://schemas.microsoft.com/office/drawing/2014/main" id="{078DBCE6-4489-4F69-811D-AC0DB6BC54FD}"/>
                </a:ext>
              </a:extLst>
            </p:cNvPr>
            <p:cNvSpPr/>
            <p:nvPr/>
          </p:nvSpPr>
          <p:spPr>
            <a:xfrm>
              <a:off x="1822075" y="691125"/>
              <a:ext cx="311325" cy="971975"/>
            </a:xfrm>
            <a:custGeom>
              <a:avLst/>
              <a:gdLst/>
              <a:ahLst/>
              <a:cxnLst/>
              <a:rect l="l" t="t" r="r" b="b"/>
              <a:pathLst>
                <a:path w="12453" h="38879" extrusionOk="0">
                  <a:moveTo>
                    <a:pt x="6939" y="0"/>
                  </a:moveTo>
                  <a:cubicBezTo>
                    <a:pt x="6582" y="0"/>
                    <a:pt x="6225" y="39"/>
                    <a:pt x="5883" y="120"/>
                  </a:cubicBezTo>
                  <a:cubicBezTo>
                    <a:pt x="3908" y="574"/>
                    <a:pt x="2134" y="2106"/>
                    <a:pt x="1131" y="4213"/>
                  </a:cubicBezTo>
                  <a:cubicBezTo>
                    <a:pt x="360" y="5829"/>
                    <a:pt x="1" y="7803"/>
                    <a:pt x="27" y="10238"/>
                  </a:cubicBezTo>
                  <a:cubicBezTo>
                    <a:pt x="43" y="11605"/>
                    <a:pt x="165" y="12968"/>
                    <a:pt x="392" y="14320"/>
                  </a:cubicBezTo>
                  <a:cubicBezTo>
                    <a:pt x="730" y="16300"/>
                    <a:pt x="1295" y="18232"/>
                    <a:pt x="1849" y="20107"/>
                  </a:cubicBezTo>
                  <a:cubicBezTo>
                    <a:pt x="2483" y="22288"/>
                    <a:pt x="3143" y="24537"/>
                    <a:pt x="4030" y="26686"/>
                  </a:cubicBezTo>
                  <a:cubicBezTo>
                    <a:pt x="5899" y="31270"/>
                    <a:pt x="8756" y="35383"/>
                    <a:pt x="11285" y="38879"/>
                  </a:cubicBezTo>
                  <a:lnTo>
                    <a:pt x="12452" y="38039"/>
                  </a:lnTo>
                  <a:cubicBezTo>
                    <a:pt x="9970" y="34607"/>
                    <a:pt x="7172" y="30573"/>
                    <a:pt x="5355" y="26148"/>
                  </a:cubicBezTo>
                  <a:cubicBezTo>
                    <a:pt x="4505" y="24062"/>
                    <a:pt x="3861" y="21844"/>
                    <a:pt x="3233" y="19706"/>
                  </a:cubicBezTo>
                  <a:cubicBezTo>
                    <a:pt x="2689" y="17868"/>
                    <a:pt x="2134" y="15978"/>
                    <a:pt x="1812" y="14082"/>
                  </a:cubicBezTo>
                  <a:cubicBezTo>
                    <a:pt x="1596" y="12804"/>
                    <a:pt x="1479" y="11516"/>
                    <a:pt x="1464" y="10217"/>
                  </a:cubicBezTo>
                  <a:cubicBezTo>
                    <a:pt x="1442" y="8009"/>
                    <a:pt x="1759" y="6246"/>
                    <a:pt x="2435" y="4836"/>
                  </a:cubicBezTo>
                  <a:cubicBezTo>
                    <a:pt x="3243" y="3120"/>
                    <a:pt x="4658" y="1879"/>
                    <a:pt x="6205" y="1520"/>
                  </a:cubicBezTo>
                  <a:cubicBezTo>
                    <a:pt x="6440" y="1466"/>
                    <a:pt x="6686" y="1440"/>
                    <a:pt x="6933" y="1440"/>
                  </a:cubicBezTo>
                  <a:cubicBezTo>
                    <a:pt x="7566" y="1440"/>
                    <a:pt x="8210" y="1610"/>
                    <a:pt x="8703" y="1921"/>
                  </a:cubicBezTo>
                  <a:cubicBezTo>
                    <a:pt x="9041" y="2132"/>
                    <a:pt x="9463" y="2502"/>
                    <a:pt x="9590" y="3104"/>
                  </a:cubicBezTo>
                  <a:cubicBezTo>
                    <a:pt x="9796" y="4081"/>
                    <a:pt x="9120" y="5110"/>
                    <a:pt x="8698" y="5633"/>
                  </a:cubicBezTo>
                  <a:cubicBezTo>
                    <a:pt x="8439" y="5955"/>
                    <a:pt x="8154" y="6262"/>
                    <a:pt x="7853" y="6584"/>
                  </a:cubicBezTo>
                  <a:cubicBezTo>
                    <a:pt x="7357" y="7106"/>
                    <a:pt x="6850" y="7645"/>
                    <a:pt x="6438" y="8295"/>
                  </a:cubicBezTo>
                  <a:cubicBezTo>
                    <a:pt x="5762" y="9361"/>
                    <a:pt x="5324" y="10966"/>
                    <a:pt x="6137" y="12281"/>
                  </a:cubicBezTo>
                  <a:cubicBezTo>
                    <a:pt x="6570" y="12984"/>
                    <a:pt x="7272" y="13422"/>
                    <a:pt x="7832" y="13770"/>
                  </a:cubicBezTo>
                  <a:lnTo>
                    <a:pt x="8608" y="14251"/>
                  </a:lnTo>
                  <a:lnTo>
                    <a:pt x="9368" y="13031"/>
                  </a:lnTo>
                  <a:lnTo>
                    <a:pt x="8592" y="12551"/>
                  </a:lnTo>
                  <a:cubicBezTo>
                    <a:pt x="8106" y="12255"/>
                    <a:pt x="7621" y="11943"/>
                    <a:pt x="7357" y="11526"/>
                  </a:cubicBezTo>
                  <a:cubicBezTo>
                    <a:pt x="6892" y="10776"/>
                    <a:pt x="7230" y="9731"/>
                    <a:pt x="7652" y="9065"/>
                  </a:cubicBezTo>
                  <a:cubicBezTo>
                    <a:pt x="7990" y="8532"/>
                    <a:pt x="8434" y="8062"/>
                    <a:pt x="8898" y="7566"/>
                  </a:cubicBezTo>
                  <a:cubicBezTo>
                    <a:pt x="9205" y="7238"/>
                    <a:pt x="9522" y="6900"/>
                    <a:pt x="9817" y="6536"/>
                  </a:cubicBezTo>
                  <a:cubicBezTo>
                    <a:pt x="10530" y="5654"/>
                    <a:pt x="11312" y="4287"/>
                    <a:pt x="10995" y="2803"/>
                  </a:cubicBezTo>
                  <a:cubicBezTo>
                    <a:pt x="10810" y="1942"/>
                    <a:pt x="10282" y="1224"/>
                    <a:pt x="9474" y="706"/>
                  </a:cubicBezTo>
                  <a:cubicBezTo>
                    <a:pt x="8752" y="249"/>
                    <a:pt x="7841" y="0"/>
                    <a:pt x="6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199;p78">
              <a:extLst>
                <a:ext uri="{FF2B5EF4-FFF2-40B4-BE49-F238E27FC236}">
                  <a16:creationId xmlns:a16="http://schemas.microsoft.com/office/drawing/2014/main" id="{D0160475-E1CB-4110-9193-2B74F8328B3C}"/>
                </a:ext>
              </a:extLst>
            </p:cNvPr>
            <p:cNvSpPr/>
            <p:nvPr/>
          </p:nvSpPr>
          <p:spPr>
            <a:xfrm>
              <a:off x="2372450" y="691125"/>
              <a:ext cx="311300" cy="971975"/>
            </a:xfrm>
            <a:custGeom>
              <a:avLst/>
              <a:gdLst/>
              <a:ahLst/>
              <a:cxnLst/>
              <a:rect l="l" t="t" r="r" b="b"/>
              <a:pathLst>
                <a:path w="12452" h="38879" extrusionOk="0">
                  <a:moveTo>
                    <a:pt x="5515" y="0"/>
                  </a:moveTo>
                  <a:cubicBezTo>
                    <a:pt x="4614" y="0"/>
                    <a:pt x="3700" y="249"/>
                    <a:pt x="2978" y="706"/>
                  </a:cubicBezTo>
                  <a:cubicBezTo>
                    <a:pt x="2165" y="1224"/>
                    <a:pt x="1648" y="1942"/>
                    <a:pt x="1463" y="2803"/>
                  </a:cubicBezTo>
                  <a:cubicBezTo>
                    <a:pt x="1146" y="4287"/>
                    <a:pt x="1922" y="5654"/>
                    <a:pt x="2635" y="6536"/>
                  </a:cubicBezTo>
                  <a:cubicBezTo>
                    <a:pt x="2931" y="6900"/>
                    <a:pt x="3248" y="7238"/>
                    <a:pt x="3554" y="7566"/>
                  </a:cubicBezTo>
                  <a:cubicBezTo>
                    <a:pt x="4024" y="8062"/>
                    <a:pt x="4462" y="8532"/>
                    <a:pt x="4800" y="9065"/>
                  </a:cubicBezTo>
                  <a:cubicBezTo>
                    <a:pt x="5222" y="9731"/>
                    <a:pt x="5555" y="10776"/>
                    <a:pt x="5090" y="11526"/>
                  </a:cubicBezTo>
                  <a:cubicBezTo>
                    <a:pt x="4832" y="11943"/>
                    <a:pt x="4341" y="12255"/>
                    <a:pt x="3865" y="12551"/>
                  </a:cubicBezTo>
                  <a:lnTo>
                    <a:pt x="3084" y="13031"/>
                  </a:lnTo>
                  <a:lnTo>
                    <a:pt x="3844" y="14251"/>
                  </a:lnTo>
                  <a:lnTo>
                    <a:pt x="4621" y="13770"/>
                  </a:lnTo>
                  <a:cubicBezTo>
                    <a:pt x="5186" y="13422"/>
                    <a:pt x="5883" y="12984"/>
                    <a:pt x="6321" y="12281"/>
                  </a:cubicBezTo>
                  <a:cubicBezTo>
                    <a:pt x="7123" y="10966"/>
                    <a:pt x="6696" y="9361"/>
                    <a:pt x="6015" y="8295"/>
                  </a:cubicBezTo>
                  <a:cubicBezTo>
                    <a:pt x="5608" y="7645"/>
                    <a:pt x="5096" y="7106"/>
                    <a:pt x="4605" y="6584"/>
                  </a:cubicBezTo>
                  <a:cubicBezTo>
                    <a:pt x="4298" y="6262"/>
                    <a:pt x="4013" y="5955"/>
                    <a:pt x="3760" y="5633"/>
                  </a:cubicBezTo>
                  <a:cubicBezTo>
                    <a:pt x="3337" y="5110"/>
                    <a:pt x="2656" y="4081"/>
                    <a:pt x="2867" y="3104"/>
                  </a:cubicBezTo>
                  <a:cubicBezTo>
                    <a:pt x="2994" y="2502"/>
                    <a:pt x="3417" y="2132"/>
                    <a:pt x="3744" y="1921"/>
                  </a:cubicBezTo>
                  <a:cubicBezTo>
                    <a:pt x="4241" y="1610"/>
                    <a:pt x="4886" y="1440"/>
                    <a:pt x="5517" y="1440"/>
                  </a:cubicBezTo>
                  <a:cubicBezTo>
                    <a:pt x="5764" y="1440"/>
                    <a:pt x="6009" y="1466"/>
                    <a:pt x="6242" y="1520"/>
                  </a:cubicBezTo>
                  <a:cubicBezTo>
                    <a:pt x="7799" y="1879"/>
                    <a:pt x="9209" y="3120"/>
                    <a:pt x="10022" y="4836"/>
                  </a:cubicBezTo>
                  <a:cubicBezTo>
                    <a:pt x="10693" y="6246"/>
                    <a:pt x="11010" y="8009"/>
                    <a:pt x="10983" y="10222"/>
                  </a:cubicBezTo>
                  <a:cubicBezTo>
                    <a:pt x="10973" y="11516"/>
                    <a:pt x="10857" y="12804"/>
                    <a:pt x="10640" y="14082"/>
                  </a:cubicBezTo>
                  <a:cubicBezTo>
                    <a:pt x="10318" y="15978"/>
                    <a:pt x="9764" y="17868"/>
                    <a:pt x="9225" y="19706"/>
                  </a:cubicBezTo>
                  <a:cubicBezTo>
                    <a:pt x="8597" y="21844"/>
                    <a:pt x="7947" y="24062"/>
                    <a:pt x="7097" y="26148"/>
                  </a:cubicBezTo>
                  <a:cubicBezTo>
                    <a:pt x="5281" y="30578"/>
                    <a:pt x="2482" y="34607"/>
                    <a:pt x="0" y="38039"/>
                  </a:cubicBezTo>
                  <a:lnTo>
                    <a:pt x="1172" y="38879"/>
                  </a:lnTo>
                  <a:cubicBezTo>
                    <a:pt x="3696" y="35383"/>
                    <a:pt x="6558" y="31270"/>
                    <a:pt x="8422" y="26686"/>
                  </a:cubicBezTo>
                  <a:cubicBezTo>
                    <a:pt x="9310" y="24537"/>
                    <a:pt x="9970" y="22288"/>
                    <a:pt x="10603" y="20107"/>
                  </a:cubicBezTo>
                  <a:cubicBezTo>
                    <a:pt x="11152" y="18232"/>
                    <a:pt x="11723" y="16300"/>
                    <a:pt x="12061" y="14320"/>
                  </a:cubicBezTo>
                  <a:cubicBezTo>
                    <a:pt x="12288" y="12968"/>
                    <a:pt x="12409" y="11605"/>
                    <a:pt x="12425" y="10238"/>
                  </a:cubicBezTo>
                  <a:cubicBezTo>
                    <a:pt x="12451" y="7803"/>
                    <a:pt x="12087" y="5829"/>
                    <a:pt x="11321" y="4213"/>
                  </a:cubicBezTo>
                  <a:cubicBezTo>
                    <a:pt x="10318" y="2106"/>
                    <a:pt x="8544" y="574"/>
                    <a:pt x="6569" y="120"/>
                  </a:cubicBezTo>
                  <a:cubicBezTo>
                    <a:pt x="6228" y="39"/>
                    <a:pt x="5873" y="0"/>
                    <a:pt x="55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200;p78">
              <a:extLst>
                <a:ext uri="{FF2B5EF4-FFF2-40B4-BE49-F238E27FC236}">
                  <a16:creationId xmlns:a16="http://schemas.microsoft.com/office/drawing/2014/main" id="{3D78F053-B24F-476B-AAD8-DBB14B9C9159}"/>
                </a:ext>
              </a:extLst>
            </p:cNvPr>
            <p:cNvSpPr/>
            <p:nvPr/>
          </p:nvSpPr>
          <p:spPr>
            <a:xfrm>
              <a:off x="1944450" y="899425"/>
              <a:ext cx="615600" cy="1190075"/>
            </a:xfrm>
            <a:custGeom>
              <a:avLst/>
              <a:gdLst/>
              <a:ahLst/>
              <a:cxnLst/>
              <a:rect l="l" t="t" r="r" b="b"/>
              <a:pathLst>
                <a:path w="24624" h="47603" extrusionOk="0">
                  <a:moveTo>
                    <a:pt x="11468" y="0"/>
                  </a:moveTo>
                  <a:cubicBezTo>
                    <a:pt x="8952" y="0"/>
                    <a:pt x="6433" y="152"/>
                    <a:pt x="4067" y="971"/>
                  </a:cubicBezTo>
                  <a:cubicBezTo>
                    <a:pt x="3776" y="1061"/>
                    <a:pt x="3528" y="1262"/>
                    <a:pt x="3380" y="1526"/>
                  </a:cubicBezTo>
                  <a:cubicBezTo>
                    <a:pt x="3095" y="2054"/>
                    <a:pt x="3433" y="2392"/>
                    <a:pt x="3655" y="2761"/>
                  </a:cubicBezTo>
                  <a:cubicBezTo>
                    <a:pt x="4225" y="3696"/>
                    <a:pt x="4009" y="4942"/>
                    <a:pt x="3423" y="5866"/>
                  </a:cubicBezTo>
                  <a:cubicBezTo>
                    <a:pt x="2842" y="6790"/>
                    <a:pt x="1939" y="7471"/>
                    <a:pt x="1068" y="8137"/>
                  </a:cubicBezTo>
                  <a:cubicBezTo>
                    <a:pt x="840" y="8316"/>
                    <a:pt x="592" y="8501"/>
                    <a:pt x="455" y="8760"/>
                  </a:cubicBezTo>
                  <a:cubicBezTo>
                    <a:pt x="318" y="9013"/>
                    <a:pt x="302" y="9251"/>
                    <a:pt x="275" y="9510"/>
                  </a:cubicBezTo>
                  <a:cubicBezTo>
                    <a:pt x="1" y="12255"/>
                    <a:pt x="33" y="15049"/>
                    <a:pt x="640" y="17737"/>
                  </a:cubicBezTo>
                  <a:cubicBezTo>
                    <a:pt x="2055" y="23983"/>
                    <a:pt x="6427" y="29185"/>
                    <a:pt x="8233" y="35331"/>
                  </a:cubicBezTo>
                  <a:cubicBezTo>
                    <a:pt x="8571" y="36488"/>
                    <a:pt x="8798" y="37802"/>
                    <a:pt x="8423" y="38969"/>
                  </a:cubicBezTo>
                  <a:cubicBezTo>
                    <a:pt x="8381" y="39101"/>
                    <a:pt x="8328" y="39223"/>
                    <a:pt x="8265" y="39344"/>
                  </a:cubicBezTo>
                  <a:cubicBezTo>
                    <a:pt x="7911" y="39941"/>
                    <a:pt x="7325" y="40342"/>
                    <a:pt x="6686" y="40638"/>
                  </a:cubicBezTo>
                  <a:cubicBezTo>
                    <a:pt x="6047" y="40939"/>
                    <a:pt x="5524" y="41055"/>
                    <a:pt x="4922" y="41214"/>
                  </a:cubicBezTo>
                  <a:cubicBezTo>
                    <a:pt x="4035" y="41446"/>
                    <a:pt x="2990" y="41652"/>
                    <a:pt x="2335" y="42365"/>
                  </a:cubicBezTo>
                  <a:cubicBezTo>
                    <a:pt x="1817" y="42935"/>
                    <a:pt x="1648" y="43822"/>
                    <a:pt x="1485" y="44561"/>
                  </a:cubicBezTo>
                  <a:lnTo>
                    <a:pt x="1405" y="45005"/>
                  </a:lnTo>
                  <a:cubicBezTo>
                    <a:pt x="1400" y="45058"/>
                    <a:pt x="1390" y="45111"/>
                    <a:pt x="1379" y="45163"/>
                  </a:cubicBezTo>
                  <a:lnTo>
                    <a:pt x="1321" y="45512"/>
                  </a:lnTo>
                  <a:lnTo>
                    <a:pt x="1236" y="46008"/>
                  </a:lnTo>
                  <a:cubicBezTo>
                    <a:pt x="1236" y="46832"/>
                    <a:pt x="5947" y="47603"/>
                    <a:pt x="12252" y="47603"/>
                  </a:cubicBezTo>
                  <a:cubicBezTo>
                    <a:pt x="18556" y="47603"/>
                    <a:pt x="23472" y="46832"/>
                    <a:pt x="23472" y="46008"/>
                  </a:cubicBezTo>
                  <a:lnTo>
                    <a:pt x="23388" y="45512"/>
                  </a:lnTo>
                  <a:lnTo>
                    <a:pt x="23325" y="45163"/>
                  </a:lnTo>
                  <a:cubicBezTo>
                    <a:pt x="23314" y="45111"/>
                    <a:pt x="23304" y="45058"/>
                    <a:pt x="23298" y="45005"/>
                  </a:cubicBezTo>
                  <a:cubicBezTo>
                    <a:pt x="23272" y="44857"/>
                    <a:pt x="23245" y="44704"/>
                    <a:pt x="23214" y="44561"/>
                  </a:cubicBezTo>
                  <a:cubicBezTo>
                    <a:pt x="23055" y="43822"/>
                    <a:pt x="22892" y="42935"/>
                    <a:pt x="22369" y="42365"/>
                  </a:cubicBezTo>
                  <a:cubicBezTo>
                    <a:pt x="21719" y="41652"/>
                    <a:pt x="20684" y="41446"/>
                    <a:pt x="19792" y="41214"/>
                  </a:cubicBezTo>
                  <a:cubicBezTo>
                    <a:pt x="19195" y="41055"/>
                    <a:pt x="18599" y="40897"/>
                    <a:pt x="18039" y="40638"/>
                  </a:cubicBezTo>
                  <a:cubicBezTo>
                    <a:pt x="17479" y="40379"/>
                    <a:pt x="16687" y="39941"/>
                    <a:pt x="16328" y="39360"/>
                  </a:cubicBezTo>
                  <a:cubicBezTo>
                    <a:pt x="16228" y="39154"/>
                    <a:pt x="16149" y="38938"/>
                    <a:pt x="16085" y="38721"/>
                  </a:cubicBezTo>
                  <a:cubicBezTo>
                    <a:pt x="15890" y="37998"/>
                    <a:pt x="15879" y="37237"/>
                    <a:pt x="16059" y="36514"/>
                  </a:cubicBezTo>
                  <a:cubicBezTo>
                    <a:pt x="17585" y="29971"/>
                    <a:pt x="22269" y="24606"/>
                    <a:pt x="23858" y="18127"/>
                  </a:cubicBezTo>
                  <a:cubicBezTo>
                    <a:pt x="24539" y="15355"/>
                    <a:pt x="24624" y="12451"/>
                    <a:pt x="24328" y="9605"/>
                  </a:cubicBezTo>
                  <a:cubicBezTo>
                    <a:pt x="24302" y="9351"/>
                    <a:pt x="24275" y="9087"/>
                    <a:pt x="24170" y="8850"/>
                  </a:cubicBezTo>
                  <a:cubicBezTo>
                    <a:pt x="23985" y="8443"/>
                    <a:pt x="23605" y="8153"/>
                    <a:pt x="23240" y="7883"/>
                  </a:cubicBezTo>
                  <a:cubicBezTo>
                    <a:pt x="22416" y="7265"/>
                    <a:pt x="21598" y="6600"/>
                    <a:pt x="21080" y="5708"/>
                  </a:cubicBezTo>
                  <a:cubicBezTo>
                    <a:pt x="20568" y="4821"/>
                    <a:pt x="20410" y="3659"/>
                    <a:pt x="20943" y="2777"/>
                  </a:cubicBezTo>
                  <a:cubicBezTo>
                    <a:pt x="21170" y="2418"/>
                    <a:pt x="21498" y="2085"/>
                    <a:pt x="21239" y="1573"/>
                  </a:cubicBezTo>
                  <a:cubicBezTo>
                    <a:pt x="21107" y="1320"/>
                    <a:pt x="20885" y="1124"/>
                    <a:pt x="20621" y="1024"/>
                  </a:cubicBezTo>
                  <a:cubicBezTo>
                    <a:pt x="18430" y="131"/>
                    <a:pt x="16011" y="73"/>
                    <a:pt x="13651" y="26"/>
                  </a:cubicBezTo>
                  <a:cubicBezTo>
                    <a:pt x="12926" y="13"/>
                    <a:pt x="12197" y="0"/>
                    <a:pt x="11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201;p78">
              <a:extLst>
                <a:ext uri="{FF2B5EF4-FFF2-40B4-BE49-F238E27FC236}">
                  <a16:creationId xmlns:a16="http://schemas.microsoft.com/office/drawing/2014/main" id="{A85A19DA-8CEF-41F8-804E-ACFCE18B5A74}"/>
                </a:ext>
              </a:extLst>
            </p:cNvPr>
            <p:cNvSpPr/>
            <p:nvPr/>
          </p:nvSpPr>
          <p:spPr>
            <a:xfrm>
              <a:off x="2043725" y="1053700"/>
              <a:ext cx="418900" cy="39250"/>
            </a:xfrm>
            <a:custGeom>
              <a:avLst/>
              <a:gdLst/>
              <a:ahLst/>
              <a:cxnLst/>
              <a:rect l="l" t="t" r="r" b="b"/>
              <a:pathLst>
                <a:path w="16756" h="1570" extrusionOk="0">
                  <a:moveTo>
                    <a:pt x="8239" y="1"/>
                  </a:moveTo>
                  <a:cubicBezTo>
                    <a:pt x="7577" y="1"/>
                    <a:pt x="6915" y="33"/>
                    <a:pt x="6253" y="96"/>
                  </a:cubicBezTo>
                  <a:cubicBezTo>
                    <a:pt x="5540" y="170"/>
                    <a:pt x="4832" y="276"/>
                    <a:pt x="4135" y="403"/>
                  </a:cubicBezTo>
                  <a:cubicBezTo>
                    <a:pt x="3433" y="529"/>
                    <a:pt x="2736" y="672"/>
                    <a:pt x="2050" y="846"/>
                  </a:cubicBezTo>
                  <a:cubicBezTo>
                    <a:pt x="1701" y="931"/>
                    <a:pt x="1363" y="1020"/>
                    <a:pt x="1020" y="1121"/>
                  </a:cubicBezTo>
                  <a:cubicBezTo>
                    <a:pt x="677" y="1221"/>
                    <a:pt x="333" y="1332"/>
                    <a:pt x="1" y="1459"/>
                  </a:cubicBezTo>
                  <a:cubicBezTo>
                    <a:pt x="682" y="1253"/>
                    <a:pt x="1368" y="1094"/>
                    <a:pt x="2065" y="952"/>
                  </a:cubicBezTo>
                  <a:cubicBezTo>
                    <a:pt x="2768" y="804"/>
                    <a:pt x="3470" y="688"/>
                    <a:pt x="4167" y="582"/>
                  </a:cubicBezTo>
                  <a:cubicBezTo>
                    <a:pt x="4864" y="477"/>
                    <a:pt x="5566" y="376"/>
                    <a:pt x="6274" y="318"/>
                  </a:cubicBezTo>
                  <a:lnTo>
                    <a:pt x="7330" y="250"/>
                  </a:lnTo>
                  <a:cubicBezTo>
                    <a:pt x="7576" y="242"/>
                    <a:pt x="7828" y="235"/>
                    <a:pt x="8078" y="235"/>
                  </a:cubicBezTo>
                  <a:cubicBezTo>
                    <a:pt x="8181" y="235"/>
                    <a:pt x="8284" y="236"/>
                    <a:pt x="8386" y="239"/>
                  </a:cubicBezTo>
                  <a:cubicBezTo>
                    <a:pt x="9094" y="244"/>
                    <a:pt x="9796" y="281"/>
                    <a:pt x="10504" y="350"/>
                  </a:cubicBezTo>
                  <a:cubicBezTo>
                    <a:pt x="10852" y="382"/>
                    <a:pt x="11211" y="424"/>
                    <a:pt x="11560" y="466"/>
                  </a:cubicBezTo>
                  <a:cubicBezTo>
                    <a:pt x="11908" y="514"/>
                    <a:pt x="12257" y="566"/>
                    <a:pt x="12610" y="624"/>
                  </a:cubicBezTo>
                  <a:cubicBezTo>
                    <a:pt x="13302" y="746"/>
                    <a:pt x="14005" y="883"/>
                    <a:pt x="14691" y="1047"/>
                  </a:cubicBezTo>
                  <a:lnTo>
                    <a:pt x="15726" y="1300"/>
                  </a:lnTo>
                  <a:lnTo>
                    <a:pt x="16756" y="1570"/>
                  </a:lnTo>
                  <a:lnTo>
                    <a:pt x="16756" y="1570"/>
                  </a:lnTo>
                  <a:lnTo>
                    <a:pt x="16254" y="1401"/>
                  </a:lnTo>
                  <a:lnTo>
                    <a:pt x="15747" y="1242"/>
                  </a:lnTo>
                  <a:cubicBezTo>
                    <a:pt x="15404" y="1126"/>
                    <a:pt x="15066" y="1031"/>
                    <a:pt x="14723" y="931"/>
                  </a:cubicBezTo>
                  <a:lnTo>
                    <a:pt x="13688" y="667"/>
                  </a:lnTo>
                  <a:cubicBezTo>
                    <a:pt x="13344" y="587"/>
                    <a:pt x="12991" y="508"/>
                    <a:pt x="12642" y="440"/>
                  </a:cubicBezTo>
                  <a:cubicBezTo>
                    <a:pt x="11945" y="302"/>
                    <a:pt x="11243" y="186"/>
                    <a:pt x="10530" y="118"/>
                  </a:cubicBezTo>
                  <a:cubicBezTo>
                    <a:pt x="9817" y="54"/>
                    <a:pt x="9104" y="7"/>
                    <a:pt x="8391" y="1"/>
                  </a:cubicBezTo>
                  <a:cubicBezTo>
                    <a:pt x="8340" y="1"/>
                    <a:pt x="8290" y="1"/>
                    <a:pt x="8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202;p78">
              <a:extLst>
                <a:ext uri="{FF2B5EF4-FFF2-40B4-BE49-F238E27FC236}">
                  <a16:creationId xmlns:a16="http://schemas.microsoft.com/office/drawing/2014/main" id="{97440BCF-874F-4D19-B0AC-A30C99A7678D}"/>
                </a:ext>
              </a:extLst>
            </p:cNvPr>
            <p:cNvSpPr/>
            <p:nvPr/>
          </p:nvSpPr>
          <p:spPr>
            <a:xfrm>
              <a:off x="2067900" y="1959050"/>
              <a:ext cx="380475" cy="45300"/>
            </a:xfrm>
            <a:custGeom>
              <a:avLst/>
              <a:gdLst/>
              <a:ahLst/>
              <a:cxnLst/>
              <a:rect l="l" t="t" r="r" b="b"/>
              <a:pathLst>
                <a:path w="15219" h="1812" extrusionOk="0">
                  <a:moveTo>
                    <a:pt x="15218" y="1"/>
                  </a:moveTo>
                  <a:lnTo>
                    <a:pt x="15218" y="1"/>
                  </a:lnTo>
                  <a:cubicBezTo>
                    <a:pt x="14014" y="502"/>
                    <a:pt x="12768" y="888"/>
                    <a:pt x="11490" y="1157"/>
                  </a:cubicBezTo>
                  <a:cubicBezTo>
                    <a:pt x="10851" y="1289"/>
                    <a:pt x="10212" y="1390"/>
                    <a:pt x="9563" y="1463"/>
                  </a:cubicBezTo>
                  <a:cubicBezTo>
                    <a:pt x="8871" y="1539"/>
                    <a:pt x="8175" y="1577"/>
                    <a:pt x="7480" y="1577"/>
                  </a:cubicBezTo>
                  <a:cubicBezTo>
                    <a:pt x="6229" y="1577"/>
                    <a:pt x="4978" y="1454"/>
                    <a:pt x="3749" y="1210"/>
                  </a:cubicBezTo>
                  <a:cubicBezTo>
                    <a:pt x="2466" y="962"/>
                    <a:pt x="1209" y="587"/>
                    <a:pt x="0" y="101"/>
                  </a:cubicBezTo>
                  <a:lnTo>
                    <a:pt x="0" y="101"/>
                  </a:lnTo>
                  <a:cubicBezTo>
                    <a:pt x="1183" y="677"/>
                    <a:pt x="2424" y="1110"/>
                    <a:pt x="3707" y="1395"/>
                  </a:cubicBezTo>
                  <a:cubicBezTo>
                    <a:pt x="4351" y="1537"/>
                    <a:pt x="5001" y="1643"/>
                    <a:pt x="5655" y="1712"/>
                  </a:cubicBezTo>
                  <a:cubicBezTo>
                    <a:pt x="6270" y="1779"/>
                    <a:pt x="6887" y="1812"/>
                    <a:pt x="7503" y="1812"/>
                  </a:cubicBezTo>
                  <a:cubicBezTo>
                    <a:pt x="8201" y="1812"/>
                    <a:pt x="8897" y="1769"/>
                    <a:pt x="9589" y="1685"/>
                  </a:cubicBezTo>
                  <a:cubicBezTo>
                    <a:pt x="10244" y="1606"/>
                    <a:pt x="10888" y="1490"/>
                    <a:pt x="11527" y="1337"/>
                  </a:cubicBezTo>
                  <a:cubicBezTo>
                    <a:pt x="12810" y="1041"/>
                    <a:pt x="14046" y="592"/>
                    <a:pt x="15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203;p78">
              <a:extLst>
                <a:ext uri="{FF2B5EF4-FFF2-40B4-BE49-F238E27FC236}">
                  <a16:creationId xmlns:a16="http://schemas.microsoft.com/office/drawing/2014/main" id="{1804C9B3-ACB9-48D2-ABF6-6633F6B1C93F}"/>
                </a:ext>
              </a:extLst>
            </p:cNvPr>
            <p:cNvSpPr/>
            <p:nvPr/>
          </p:nvSpPr>
          <p:spPr>
            <a:xfrm>
              <a:off x="2137450" y="1835225"/>
              <a:ext cx="229075" cy="34225"/>
            </a:xfrm>
            <a:custGeom>
              <a:avLst/>
              <a:gdLst/>
              <a:ahLst/>
              <a:cxnLst/>
              <a:rect l="l" t="t" r="r" b="b"/>
              <a:pathLst>
                <a:path w="9163" h="1369" extrusionOk="0">
                  <a:moveTo>
                    <a:pt x="682" y="1"/>
                  </a:moveTo>
                  <a:cubicBezTo>
                    <a:pt x="307" y="1"/>
                    <a:pt x="1" y="302"/>
                    <a:pt x="1" y="682"/>
                  </a:cubicBezTo>
                  <a:cubicBezTo>
                    <a:pt x="1" y="1057"/>
                    <a:pt x="307" y="1363"/>
                    <a:pt x="682" y="1368"/>
                  </a:cubicBezTo>
                  <a:lnTo>
                    <a:pt x="8476" y="1368"/>
                  </a:lnTo>
                  <a:cubicBezTo>
                    <a:pt x="8856" y="1363"/>
                    <a:pt x="9162" y="1057"/>
                    <a:pt x="9162" y="682"/>
                  </a:cubicBezTo>
                  <a:cubicBezTo>
                    <a:pt x="9162" y="302"/>
                    <a:pt x="8856" y="1"/>
                    <a:pt x="8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 name="Google Shape;4204;p78">
            <a:extLst>
              <a:ext uri="{FF2B5EF4-FFF2-40B4-BE49-F238E27FC236}">
                <a16:creationId xmlns:a16="http://schemas.microsoft.com/office/drawing/2014/main" id="{25B0691D-3BEC-43B0-A7E8-7555480B8954}"/>
              </a:ext>
            </a:extLst>
          </p:cNvPr>
          <p:cNvGrpSpPr/>
          <p:nvPr/>
        </p:nvGrpSpPr>
        <p:grpSpPr>
          <a:xfrm rot="-1799306">
            <a:off x="4246993" y="8641784"/>
            <a:ext cx="1186769" cy="1925733"/>
            <a:chOff x="1822075" y="691125"/>
            <a:chExt cx="861675" cy="1398375"/>
          </a:xfrm>
        </p:grpSpPr>
        <p:sp>
          <p:nvSpPr>
            <p:cNvPr id="106" name="Google Shape;4205;p78">
              <a:extLst>
                <a:ext uri="{FF2B5EF4-FFF2-40B4-BE49-F238E27FC236}">
                  <a16:creationId xmlns:a16="http://schemas.microsoft.com/office/drawing/2014/main" id="{6E21CD3C-4862-4788-93DD-8344557C1334}"/>
                </a:ext>
              </a:extLst>
            </p:cNvPr>
            <p:cNvSpPr/>
            <p:nvPr/>
          </p:nvSpPr>
          <p:spPr>
            <a:xfrm>
              <a:off x="1822075" y="691125"/>
              <a:ext cx="311325" cy="971975"/>
            </a:xfrm>
            <a:custGeom>
              <a:avLst/>
              <a:gdLst/>
              <a:ahLst/>
              <a:cxnLst/>
              <a:rect l="l" t="t" r="r" b="b"/>
              <a:pathLst>
                <a:path w="12453" h="38879" extrusionOk="0">
                  <a:moveTo>
                    <a:pt x="6939" y="0"/>
                  </a:moveTo>
                  <a:cubicBezTo>
                    <a:pt x="6582" y="0"/>
                    <a:pt x="6225" y="39"/>
                    <a:pt x="5883" y="120"/>
                  </a:cubicBezTo>
                  <a:cubicBezTo>
                    <a:pt x="3908" y="574"/>
                    <a:pt x="2134" y="2106"/>
                    <a:pt x="1131" y="4213"/>
                  </a:cubicBezTo>
                  <a:cubicBezTo>
                    <a:pt x="360" y="5829"/>
                    <a:pt x="1" y="7803"/>
                    <a:pt x="27" y="10238"/>
                  </a:cubicBezTo>
                  <a:cubicBezTo>
                    <a:pt x="43" y="11605"/>
                    <a:pt x="165" y="12968"/>
                    <a:pt x="392" y="14320"/>
                  </a:cubicBezTo>
                  <a:cubicBezTo>
                    <a:pt x="730" y="16300"/>
                    <a:pt x="1295" y="18232"/>
                    <a:pt x="1849" y="20107"/>
                  </a:cubicBezTo>
                  <a:cubicBezTo>
                    <a:pt x="2483" y="22288"/>
                    <a:pt x="3143" y="24537"/>
                    <a:pt x="4030" y="26686"/>
                  </a:cubicBezTo>
                  <a:cubicBezTo>
                    <a:pt x="5899" y="31270"/>
                    <a:pt x="8756" y="35383"/>
                    <a:pt x="11285" y="38879"/>
                  </a:cubicBezTo>
                  <a:lnTo>
                    <a:pt x="12452" y="38039"/>
                  </a:lnTo>
                  <a:cubicBezTo>
                    <a:pt x="9970" y="34607"/>
                    <a:pt x="7172" y="30573"/>
                    <a:pt x="5355" y="26148"/>
                  </a:cubicBezTo>
                  <a:cubicBezTo>
                    <a:pt x="4505" y="24062"/>
                    <a:pt x="3861" y="21844"/>
                    <a:pt x="3233" y="19706"/>
                  </a:cubicBezTo>
                  <a:cubicBezTo>
                    <a:pt x="2689" y="17868"/>
                    <a:pt x="2134" y="15978"/>
                    <a:pt x="1812" y="14082"/>
                  </a:cubicBezTo>
                  <a:cubicBezTo>
                    <a:pt x="1596" y="12804"/>
                    <a:pt x="1479" y="11516"/>
                    <a:pt x="1464" y="10217"/>
                  </a:cubicBezTo>
                  <a:cubicBezTo>
                    <a:pt x="1442" y="8009"/>
                    <a:pt x="1759" y="6246"/>
                    <a:pt x="2435" y="4836"/>
                  </a:cubicBezTo>
                  <a:cubicBezTo>
                    <a:pt x="3243" y="3120"/>
                    <a:pt x="4658" y="1879"/>
                    <a:pt x="6205" y="1520"/>
                  </a:cubicBezTo>
                  <a:cubicBezTo>
                    <a:pt x="6440" y="1466"/>
                    <a:pt x="6686" y="1440"/>
                    <a:pt x="6933" y="1440"/>
                  </a:cubicBezTo>
                  <a:cubicBezTo>
                    <a:pt x="7566" y="1440"/>
                    <a:pt x="8210" y="1610"/>
                    <a:pt x="8703" y="1921"/>
                  </a:cubicBezTo>
                  <a:cubicBezTo>
                    <a:pt x="9041" y="2132"/>
                    <a:pt x="9463" y="2502"/>
                    <a:pt x="9590" y="3104"/>
                  </a:cubicBezTo>
                  <a:cubicBezTo>
                    <a:pt x="9796" y="4081"/>
                    <a:pt x="9120" y="5110"/>
                    <a:pt x="8698" y="5633"/>
                  </a:cubicBezTo>
                  <a:cubicBezTo>
                    <a:pt x="8439" y="5955"/>
                    <a:pt x="8154" y="6262"/>
                    <a:pt x="7853" y="6584"/>
                  </a:cubicBezTo>
                  <a:cubicBezTo>
                    <a:pt x="7357" y="7106"/>
                    <a:pt x="6850" y="7645"/>
                    <a:pt x="6438" y="8295"/>
                  </a:cubicBezTo>
                  <a:cubicBezTo>
                    <a:pt x="5762" y="9361"/>
                    <a:pt x="5324" y="10966"/>
                    <a:pt x="6137" y="12281"/>
                  </a:cubicBezTo>
                  <a:cubicBezTo>
                    <a:pt x="6570" y="12984"/>
                    <a:pt x="7272" y="13422"/>
                    <a:pt x="7832" y="13770"/>
                  </a:cubicBezTo>
                  <a:lnTo>
                    <a:pt x="8608" y="14251"/>
                  </a:lnTo>
                  <a:lnTo>
                    <a:pt x="9368" y="13031"/>
                  </a:lnTo>
                  <a:lnTo>
                    <a:pt x="8592" y="12551"/>
                  </a:lnTo>
                  <a:cubicBezTo>
                    <a:pt x="8106" y="12255"/>
                    <a:pt x="7621" y="11943"/>
                    <a:pt x="7357" y="11526"/>
                  </a:cubicBezTo>
                  <a:cubicBezTo>
                    <a:pt x="6892" y="10776"/>
                    <a:pt x="7230" y="9731"/>
                    <a:pt x="7652" y="9065"/>
                  </a:cubicBezTo>
                  <a:cubicBezTo>
                    <a:pt x="7990" y="8532"/>
                    <a:pt x="8434" y="8062"/>
                    <a:pt x="8898" y="7566"/>
                  </a:cubicBezTo>
                  <a:cubicBezTo>
                    <a:pt x="9205" y="7238"/>
                    <a:pt x="9522" y="6900"/>
                    <a:pt x="9817" y="6536"/>
                  </a:cubicBezTo>
                  <a:cubicBezTo>
                    <a:pt x="10530" y="5654"/>
                    <a:pt x="11312" y="4287"/>
                    <a:pt x="10995" y="2803"/>
                  </a:cubicBezTo>
                  <a:cubicBezTo>
                    <a:pt x="10810" y="1942"/>
                    <a:pt x="10282" y="1224"/>
                    <a:pt x="9474" y="706"/>
                  </a:cubicBezTo>
                  <a:cubicBezTo>
                    <a:pt x="8752" y="249"/>
                    <a:pt x="7841" y="0"/>
                    <a:pt x="6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206;p78">
              <a:extLst>
                <a:ext uri="{FF2B5EF4-FFF2-40B4-BE49-F238E27FC236}">
                  <a16:creationId xmlns:a16="http://schemas.microsoft.com/office/drawing/2014/main" id="{46D93389-FE01-4FDB-81DD-A0C92FC3292E}"/>
                </a:ext>
              </a:extLst>
            </p:cNvPr>
            <p:cNvSpPr/>
            <p:nvPr/>
          </p:nvSpPr>
          <p:spPr>
            <a:xfrm>
              <a:off x="2372450" y="691125"/>
              <a:ext cx="311300" cy="971975"/>
            </a:xfrm>
            <a:custGeom>
              <a:avLst/>
              <a:gdLst/>
              <a:ahLst/>
              <a:cxnLst/>
              <a:rect l="l" t="t" r="r" b="b"/>
              <a:pathLst>
                <a:path w="12452" h="38879" extrusionOk="0">
                  <a:moveTo>
                    <a:pt x="5515" y="0"/>
                  </a:moveTo>
                  <a:cubicBezTo>
                    <a:pt x="4614" y="0"/>
                    <a:pt x="3700" y="249"/>
                    <a:pt x="2978" y="706"/>
                  </a:cubicBezTo>
                  <a:cubicBezTo>
                    <a:pt x="2165" y="1224"/>
                    <a:pt x="1648" y="1942"/>
                    <a:pt x="1463" y="2803"/>
                  </a:cubicBezTo>
                  <a:cubicBezTo>
                    <a:pt x="1146" y="4287"/>
                    <a:pt x="1922" y="5654"/>
                    <a:pt x="2635" y="6536"/>
                  </a:cubicBezTo>
                  <a:cubicBezTo>
                    <a:pt x="2931" y="6900"/>
                    <a:pt x="3248" y="7238"/>
                    <a:pt x="3554" y="7566"/>
                  </a:cubicBezTo>
                  <a:cubicBezTo>
                    <a:pt x="4024" y="8062"/>
                    <a:pt x="4462" y="8532"/>
                    <a:pt x="4800" y="9065"/>
                  </a:cubicBezTo>
                  <a:cubicBezTo>
                    <a:pt x="5222" y="9731"/>
                    <a:pt x="5555" y="10776"/>
                    <a:pt x="5090" y="11526"/>
                  </a:cubicBezTo>
                  <a:cubicBezTo>
                    <a:pt x="4832" y="11943"/>
                    <a:pt x="4341" y="12255"/>
                    <a:pt x="3865" y="12551"/>
                  </a:cubicBezTo>
                  <a:lnTo>
                    <a:pt x="3084" y="13031"/>
                  </a:lnTo>
                  <a:lnTo>
                    <a:pt x="3844" y="14251"/>
                  </a:lnTo>
                  <a:lnTo>
                    <a:pt x="4621" y="13770"/>
                  </a:lnTo>
                  <a:cubicBezTo>
                    <a:pt x="5186" y="13422"/>
                    <a:pt x="5883" y="12984"/>
                    <a:pt x="6321" y="12281"/>
                  </a:cubicBezTo>
                  <a:cubicBezTo>
                    <a:pt x="7123" y="10966"/>
                    <a:pt x="6696" y="9361"/>
                    <a:pt x="6015" y="8295"/>
                  </a:cubicBezTo>
                  <a:cubicBezTo>
                    <a:pt x="5608" y="7645"/>
                    <a:pt x="5096" y="7106"/>
                    <a:pt x="4605" y="6584"/>
                  </a:cubicBezTo>
                  <a:cubicBezTo>
                    <a:pt x="4298" y="6262"/>
                    <a:pt x="4013" y="5955"/>
                    <a:pt x="3760" y="5633"/>
                  </a:cubicBezTo>
                  <a:cubicBezTo>
                    <a:pt x="3337" y="5110"/>
                    <a:pt x="2656" y="4081"/>
                    <a:pt x="2867" y="3104"/>
                  </a:cubicBezTo>
                  <a:cubicBezTo>
                    <a:pt x="2994" y="2502"/>
                    <a:pt x="3417" y="2132"/>
                    <a:pt x="3744" y="1921"/>
                  </a:cubicBezTo>
                  <a:cubicBezTo>
                    <a:pt x="4241" y="1610"/>
                    <a:pt x="4886" y="1440"/>
                    <a:pt x="5517" y="1440"/>
                  </a:cubicBezTo>
                  <a:cubicBezTo>
                    <a:pt x="5764" y="1440"/>
                    <a:pt x="6009" y="1466"/>
                    <a:pt x="6242" y="1520"/>
                  </a:cubicBezTo>
                  <a:cubicBezTo>
                    <a:pt x="7799" y="1879"/>
                    <a:pt x="9209" y="3120"/>
                    <a:pt x="10022" y="4836"/>
                  </a:cubicBezTo>
                  <a:cubicBezTo>
                    <a:pt x="10693" y="6246"/>
                    <a:pt x="11010" y="8009"/>
                    <a:pt x="10983" y="10222"/>
                  </a:cubicBezTo>
                  <a:cubicBezTo>
                    <a:pt x="10973" y="11516"/>
                    <a:pt x="10857" y="12804"/>
                    <a:pt x="10640" y="14082"/>
                  </a:cubicBezTo>
                  <a:cubicBezTo>
                    <a:pt x="10318" y="15978"/>
                    <a:pt x="9764" y="17868"/>
                    <a:pt x="9225" y="19706"/>
                  </a:cubicBezTo>
                  <a:cubicBezTo>
                    <a:pt x="8597" y="21844"/>
                    <a:pt x="7947" y="24062"/>
                    <a:pt x="7097" y="26148"/>
                  </a:cubicBezTo>
                  <a:cubicBezTo>
                    <a:pt x="5281" y="30578"/>
                    <a:pt x="2482" y="34607"/>
                    <a:pt x="0" y="38039"/>
                  </a:cubicBezTo>
                  <a:lnTo>
                    <a:pt x="1172" y="38879"/>
                  </a:lnTo>
                  <a:cubicBezTo>
                    <a:pt x="3696" y="35383"/>
                    <a:pt x="6558" y="31270"/>
                    <a:pt x="8422" y="26686"/>
                  </a:cubicBezTo>
                  <a:cubicBezTo>
                    <a:pt x="9310" y="24537"/>
                    <a:pt x="9970" y="22288"/>
                    <a:pt x="10603" y="20107"/>
                  </a:cubicBezTo>
                  <a:cubicBezTo>
                    <a:pt x="11152" y="18232"/>
                    <a:pt x="11723" y="16300"/>
                    <a:pt x="12061" y="14320"/>
                  </a:cubicBezTo>
                  <a:cubicBezTo>
                    <a:pt x="12288" y="12968"/>
                    <a:pt x="12409" y="11605"/>
                    <a:pt x="12425" y="10238"/>
                  </a:cubicBezTo>
                  <a:cubicBezTo>
                    <a:pt x="12451" y="7803"/>
                    <a:pt x="12087" y="5829"/>
                    <a:pt x="11321" y="4213"/>
                  </a:cubicBezTo>
                  <a:cubicBezTo>
                    <a:pt x="10318" y="2106"/>
                    <a:pt x="8544" y="574"/>
                    <a:pt x="6569" y="120"/>
                  </a:cubicBezTo>
                  <a:cubicBezTo>
                    <a:pt x="6228" y="39"/>
                    <a:pt x="5873" y="0"/>
                    <a:pt x="55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207;p78">
              <a:extLst>
                <a:ext uri="{FF2B5EF4-FFF2-40B4-BE49-F238E27FC236}">
                  <a16:creationId xmlns:a16="http://schemas.microsoft.com/office/drawing/2014/main" id="{9031D2C3-FF83-4FA4-8847-84D2165ECC0E}"/>
                </a:ext>
              </a:extLst>
            </p:cNvPr>
            <p:cNvSpPr/>
            <p:nvPr/>
          </p:nvSpPr>
          <p:spPr>
            <a:xfrm>
              <a:off x="1944450" y="899425"/>
              <a:ext cx="615600" cy="1190075"/>
            </a:xfrm>
            <a:custGeom>
              <a:avLst/>
              <a:gdLst/>
              <a:ahLst/>
              <a:cxnLst/>
              <a:rect l="l" t="t" r="r" b="b"/>
              <a:pathLst>
                <a:path w="24624" h="47603" extrusionOk="0">
                  <a:moveTo>
                    <a:pt x="11468" y="0"/>
                  </a:moveTo>
                  <a:cubicBezTo>
                    <a:pt x="8952" y="0"/>
                    <a:pt x="6433" y="152"/>
                    <a:pt x="4067" y="971"/>
                  </a:cubicBezTo>
                  <a:cubicBezTo>
                    <a:pt x="3776" y="1061"/>
                    <a:pt x="3528" y="1262"/>
                    <a:pt x="3380" y="1526"/>
                  </a:cubicBezTo>
                  <a:cubicBezTo>
                    <a:pt x="3095" y="2054"/>
                    <a:pt x="3433" y="2392"/>
                    <a:pt x="3655" y="2761"/>
                  </a:cubicBezTo>
                  <a:cubicBezTo>
                    <a:pt x="4225" y="3696"/>
                    <a:pt x="4009" y="4942"/>
                    <a:pt x="3423" y="5866"/>
                  </a:cubicBezTo>
                  <a:cubicBezTo>
                    <a:pt x="2842" y="6790"/>
                    <a:pt x="1939" y="7471"/>
                    <a:pt x="1068" y="8137"/>
                  </a:cubicBezTo>
                  <a:cubicBezTo>
                    <a:pt x="840" y="8316"/>
                    <a:pt x="592" y="8501"/>
                    <a:pt x="455" y="8760"/>
                  </a:cubicBezTo>
                  <a:cubicBezTo>
                    <a:pt x="318" y="9013"/>
                    <a:pt x="302" y="9251"/>
                    <a:pt x="275" y="9510"/>
                  </a:cubicBezTo>
                  <a:cubicBezTo>
                    <a:pt x="1" y="12255"/>
                    <a:pt x="33" y="15049"/>
                    <a:pt x="640" y="17737"/>
                  </a:cubicBezTo>
                  <a:cubicBezTo>
                    <a:pt x="2055" y="23983"/>
                    <a:pt x="6427" y="29185"/>
                    <a:pt x="8233" y="35331"/>
                  </a:cubicBezTo>
                  <a:cubicBezTo>
                    <a:pt x="8571" y="36488"/>
                    <a:pt x="8798" y="37802"/>
                    <a:pt x="8423" y="38969"/>
                  </a:cubicBezTo>
                  <a:cubicBezTo>
                    <a:pt x="8381" y="39101"/>
                    <a:pt x="8328" y="39223"/>
                    <a:pt x="8265" y="39344"/>
                  </a:cubicBezTo>
                  <a:cubicBezTo>
                    <a:pt x="7911" y="39941"/>
                    <a:pt x="7325" y="40342"/>
                    <a:pt x="6686" y="40638"/>
                  </a:cubicBezTo>
                  <a:cubicBezTo>
                    <a:pt x="6047" y="40939"/>
                    <a:pt x="5524" y="41055"/>
                    <a:pt x="4922" y="41214"/>
                  </a:cubicBezTo>
                  <a:cubicBezTo>
                    <a:pt x="4035" y="41446"/>
                    <a:pt x="2990" y="41652"/>
                    <a:pt x="2335" y="42365"/>
                  </a:cubicBezTo>
                  <a:cubicBezTo>
                    <a:pt x="1817" y="42935"/>
                    <a:pt x="1648" y="43822"/>
                    <a:pt x="1485" y="44561"/>
                  </a:cubicBezTo>
                  <a:lnTo>
                    <a:pt x="1405" y="45005"/>
                  </a:lnTo>
                  <a:cubicBezTo>
                    <a:pt x="1400" y="45058"/>
                    <a:pt x="1390" y="45111"/>
                    <a:pt x="1379" y="45163"/>
                  </a:cubicBezTo>
                  <a:lnTo>
                    <a:pt x="1321" y="45512"/>
                  </a:lnTo>
                  <a:lnTo>
                    <a:pt x="1236" y="46008"/>
                  </a:lnTo>
                  <a:cubicBezTo>
                    <a:pt x="1236" y="46832"/>
                    <a:pt x="5947" y="47603"/>
                    <a:pt x="12252" y="47603"/>
                  </a:cubicBezTo>
                  <a:cubicBezTo>
                    <a:pt x="18556" y="47603"/>
                    <a:pt x="23472" y="46832"/>
                    <a:pt x="23472" y="46008"/>
                  </a:cubicBezTo>
                  <a:lnTo>
                    <a:pt x="23388" y="45512"/>
                  </a:lnTo>
                  <a:lnTo>
                    <a:pt x="23325" y="45163"/>
                  </a:lnTo>
                  <a:cubicBezTo>
                    <a:pt x="23314" y="45111"/>
                    <a:pt x="23304" y="45058"/>
                    <a:pt x="23298" y="45005"/>
                  </a:cubicBezTo>
                  <a:cubicBezTo>
                    <a:pt x="23272" y="44857"/>
                    <a:pt x="23245" y="44704"/>
                    <a:pt x="23214" y="44561"/>
                  </a:cubicBezTo>
                  <a:cubicBezTo>
                    <a:pt x="23055" y="43822"/>
                    <a:pt x="22892" y="42935"/>
                    <a:pt x="22369" y="42365"/>
                  </a:cubicBezTo>
                  <a:cubicBezTo>
                    <a:pt x="21719" y="41652"/>
                    <a:pt x="20684" y="41446"/>
                    <a:pt x="19792" y="41214"/>
                  </a:cubicBezTo>
                  <a:cubicBezTo>
                    <a:pt x="19195" y="41055"/>
                    <a:pt x="18599" y="40897"/>
                    <a:pt x="18039" y="40638"/>
                  </a:cubicBezTo>
                  <a:cubicBezTo>
                    <a:pt x="17479" y="40379"/>
                    <a:pt x="16687" y="39941"/>
                    <a:pt x="16328" y="39360"/>
                  </a:cubicBezTo>
                  <a:cubicBezTo>
                    <a:pt x="16228" y="39154"/>
                    <a:pt x="16149" y="38938"/>
                    <a:pt x="16085" y="38721"/>
                  </a:cubicBezTo>
                  <a:cubicBezTo>
                    <a:pt x="15890" y="37998"/>
                    <a:pt x="15879" y="37237"/>
                    <a:pt x="16059" y="36514"/>
                  </a:cubicBezTo>
                  <a:cubicBezTo>
                    <a:pt x="17585" y="29971"/>
                    <a:pt x="22269" y="24606"/>
                    <a:pt x="23858" y="18127"/>
                  </a:cubicBezTo>
                  <a:cubicBezTo>
                    <a:pt x="24539" y="15355"/>
                    <a:pt x="24624" y="12451"/>
                    <a:pt x="24328" y="9605"/>
                  </a:cubicBezTo>
                  <a:cubicBezTo>
                    <a:pt x="24302" y="9351"/>
                    <a:pt x="24275" y="9087"/>
                    <a:pt x="24170" y="8850"/>
                  </a:cubicBezTo>
                  <a:cubicBezTo>
                    <a:pt x="23985" y="8443"/>
                    <a:pt x="23605" y="8153"/>
                    <a:pt x="23240" y="7883"/>
                  </a:cubicBezTo>
                  <a:cubicBezTo>
                    <a:pt x="22416" y="7265"/>
                    <a:pt x="21598" y="6600"/>
                    <a:pt x="21080" y="5708"/>
                  </a:cubicBezTo>
                  <a:cubicBezTo>
                    <a:pt x="20568" y="4821"/>
                    <a:pt x="20410" y="3659"/>
                    <a:pt x="20943" y="2777"/>
                  </a:cubicBezTo>
                  <a:cubicBezTo>
                    <a:pt x="21170" y="2418"/>
                    <a:pt x="21498" y="2085"/>
                    <a:pt x="21239" y="1573"/>
                  </a:cubicBezTo>
                  <a:cubicBezTo>
                    <a:pt x="21107" y="1320"/>
                    <a:pt x="20885" y="1124"/>
                    <a:pt x="20621" y="1024"/>
                  </a:cubicBezTo>
                  <a:cubicBezTo>
                    <a:pt x="18430" y="131"/>
                    <a:pt x="16011" y="73"/>
                    <a:pt x="13651" y="26"/>
                  </a:cubicBezTo>
                  <a:cubicBezTo>
                    <a:pt x="12926" y="13"/>
                    <a:pt x="12197" y="0"/>
                    <a:pt x="11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208;p78">
              <a:extLst>
                <a:ext uri="{FF2B5EF4-FFF2-40B4-BE49-F238E27FC236}">
                  <a16:creationId xmlns:a16="http://schemas.microsoft.com/office/drawing/2014/main" id="{2E27C00F-CCCA-486A-97F2-084125FF1C8F}"/>
                </a:ext>
              </a:extLst>
            </p:cNvPr>
            <p:cNvSpPr/>
            <p:nvPr/>
          </p:nvSpPr>
          <p:spPr>
            <a:xfrm>
              <a:off x="2043725" y="1053700"/>
              <a:ext cx="418900" cy="39250"/>
            </a:xfrm>
            <a:custGeom>
              <a:avLst/>
              <a:gdLst/>
              <a:ahLst/>
              <a:cxnLst/>
              <a:rect l="l" t="t" r="r" b="b"/>
              <a:pathLst>
                <a:path w="16756" h="1570" extrusionOk="0">
                  <a:moveTo>
                    <a:pt x="8239" y="1"/>
                  </a:moveTo>
                  <a:cubicBezTo>
                    <a:pt x="7577" y="1"/>
                    <a:pt x="6915" y="33"/>
                    <a:pt x="6253" y="96"/>
                  </a:cubicBezTo>
                  <a:cubicBezTo>
                    <a:pt x="5540" y="170"/>
                    <a:pt x="4832" y="276"/>
                    <a:pt x="4135" y="403"/>
                  </a:cubicBezTo>
                  <a:cubicBezTo>
                    <a:pt x="3433" y="529"/>
                    <a:pt x="2736" y="672"/>
                    <a:pt x="2050" y="846"/>
                  </a:cubicBezTo>
                  <a:cubicBezTo>
                    <a:pt x="1701" y="931"/>
                    <a:pt x="1363" y="1020"/>
                    <a:pt x="1020" y="1121"/>
                  </a:cubicBezTo>
                  <a:cubicBezTo>
                    <a:pt x="677" y="1221"/>
                    <a:pt x="333" y="1332"/>
                    <a:pt x="1" y="1459"/>
                  </a:cubicBezTo>
                  <a:cubicBezTo>
                    <a:pt x="682" y="1253"/>
                    <a:pt x="1368" y="1094"/>
                    <a:pt x="2065" y="952"/>
                  </a:cubicBezTo>
                  <a:cubicBezTo>
                    <a:pt x="2768" y="804"/>
                    <a:pt x="3470" y="688"/>
                    <a:pt x="4167" y="582"/>
                  </a:cubicBezTo>
                  <a:cubicBezTo>
                    <a:pt x="4864" y="477"/>
                    <a:pt x="5566" y="376"/>
                    <a:pt x="6274" y="318"/>
                  </a:cubicBezTo>
                  <a:lnTo>
                    <a:pt x="7330" y="250"/>
                  </a:lnTo>
                  <a:cubicBezTo>
                    <a:pt x="7576" y="242"/>
                    <a:pt x="7828" y="235"/>
                    <a:pt x="8078" y="235"/>
                  </a:cubicBezTo>
                  <a:cubicBezTo>
                    <a:pt x="8181" y="235"/>
                    <a:pt x="8284" y="236"/>
                    <a:pt x="8386" y="239"/>
                  </a:cubicBezTo>
                  <a:cubicBezTo>
                    <a:pt x="9094" y="244"/>
                    <a:pt x="9796" y="281"/>
                    <a:pt x="10504" y="350"/>
                  </a:cubicBezTo>
                  <a:cubicBezTo>
                    <a:pt x="10852" y="382"/>
                    <a:pt x="11211" y="424"/>
                    <a:pt x="11560" y="466"/>
                  </a:cubicBezTo>
                  <a:cubicBezTo>
                    <a:pt x="11908" y="514"/>
                    <a:pt x="12257" y="566"/>
                    <a:pt x="12610" y="624"/>
                  </a:cubicBezTo>
                  <a:cubicBezTo>
                    <a:pt x="13302" y="746"/>
                    <a:pt x="14005" y="883"/>
                    <a:pt x="14691" y="1047"/>
                  </a:cubicBezTo>
                  <a:lnTo>
                    <a:pt x="15726" y="1300"/>
                  </a:lnTo>
                  <a:lnTo>
                    <a:pt x="16756" y="1570"/>
                  </a:lnTo>
                  <a:lnTo>
                    <a:pt x="16756" y="1570"/>
                  </a:lnTo>
                  <a:lnTo>
                    <a:pt x="16254" y="1401"/>
                  </a:lnTo>
                  <a:lnTo>
                    <a:pt x="15747" y="1242"/>
                  </a:lnTo>
                  <a:cubicBezTo>
                    <a:pt x="15404" y="1126"/>
                    <a:pt x="15066" y="1031"/>
                    <a:pt x="14723" y="931"/>
                  </a:cubicBezTo>
                  <a:lnTo>
                    <a:pt x="13688" y="667"/>
                  </a:lnTo>
                  <a:cubicBezTo>
                    <a:pt x="13344" y="587"/>
                    <a:pt x="12991" y="508"/>
                    <a:pt x="12642" y="440"/>
                  </a:cubicBezTo>
                  <a:cubicBezTo>
                    <a:pt x="11945" y="302"/>
                    <a:pt x="11243" y="186"/>
                    <a:pt x="10530" y="118"/>
                  </a:cubicBezTo>
                  <a:cubicBezTo>
                    <a:pt x="9817" y="54"/>
                    <a:pt x="9104" y="7"/>
                    <a:pt x="8391" y="1"/>
                  </a:cubicBezTo>
                  <a:cubicBezTo>
                    <a:pt x="8340" y="1"/>
                    <a:pt x="8290" y="1"/>
                    <a:pt x="8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209;p78">
              <a:extLst>
                <a:ext uri="{FF2B5EF4-FFF2-40B4-BE49-F238E27FC236}">
                  <a16:creationId xmlns:a16="http://schemas.microsoft.com/office/drawing/2014/main" id="{0875F2AC-85ED-4EB9-B10F-77CA67398738}"/>
                </a:ext>
              </a:extLst>
            </p:cNvPr>
            <p:cNvSpPr/>
            <p:nvPr/>
          </p:nvSpPr>
          <p:spPr>
            <a:xfrm>
              <a:off x="2067900" y="1959050"/>
              <a:ext cx="380475" cy="45300"/>
            </a:xfrm>
            <a:custGeom>
              <a:avLst/>
              <a:gdLst/>
              <a:ahLst/>
              <a:cxnLst/>
              <a:rect l="l" t="t" r="r" b="b"/>
              <a:pathLst>
                <a:path w="15219" h="1812" extrusionOk="0">
                  <a:moveTo>
                    <a:pt x="15218" y="1"/>
                  </a:moveTo>
                  <a:lnTo>
                    <a:pt x="15218" y="1"/>
                  </a:lnTo>
                  <a:cubicBezTo>
                    <a:pt x="14014" y="502"/>
                    <a:pt x="12768" y="888"/>
                    <a:pt x="11490" y="1157"/>
                  </a:cubicBezTo>
                  <a:cubicBezTo>
                    <a:pt x="10851" y="1289"/>
                    <a:pt x="10212" y="1390"/>
                    <a:pt x="9563" y="1463"/>
                  </a:cubicBezTo>
                  <a:cubicBezTo>
                    <a:pt x="8871" y="1539"/>
                    <a:pt x="8175" y="1577"/>
                    <a:pt x="7480" y="1577"/>
                  </a:cubicBezTo>
                  <a:cubicBezTo>
                    <a:pt x="6229" y="1577"/>
                    <a:pt x="4978" y="1454"/>
                    <a:pt x="3749" y="1210"/>
                  </a:cubicBezTo>
                  <a:cubicBezTo>
                    <a:pt x="2466" y="962"/>
                    <a:pt x="1209" y="587"/>
                    <a:pt x="0" y="101"/>
                  </a:cubicBezTo>
                  <a:lnTo>
                    <a:pt x="0" y="101"/>
                  </a:lnTo>
                  <a:cubicBezTo>
                    <a:pt x="1183" y="677"/>
                    <a:pt x="2424" y="1110"/>
                    <a:pt x="3707" y="1395"/>
                  </a:cubicBezTo>
                  <a:cubicBezTo>
                    <a:pt x="4351" y="1537"/>
                    <a:pt x="5001" y="1643"/>
                    <a:pt x="5655" y="1712"/>
                  </a:cubicBezTo>
                  <a:cubicBezTo>
                    <a:pt x="6270" y="1779"/>
                    <a:pt x="6887" y="1812"/>
                    <a:pt x="7503" y="1812"/>
                  </a:cubicBezTo>
                  <a:cubicBezTo>
                    <a:pt x="8201" y="1812"/>
                    <a:pt x="8897" y="1769"/>
                    <a:pt x="9589" y="1685"/>
                  </a:cubicBezTo>
                  <a:cubicBezTo>
                    <a:pt x="10244" y="1606"/>
                    <a:pt x="10888" y="1490"/>
                    <a:pt x="11527" y="1337"/>
                  </a:cubicBezTo>
                  <a:cubicBezTo>
                    <a:pt x="12810" y="1041"/>
                    <a:pt x="14046" y="592"/>
                    <a:pt x="15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210;p78">
              <a:extLst>
                <a:ext uri="{FF2B5EF4-FFF2-40B4-BE49-F238E27FC236}">
                  <a16:creationId xmlns:a16="http://schemas.microsoft.com/office/drawing/2014/main" id="{CD9B76FA-9BC9-4729-9B2C-DE27E7058442}"/>
                </a:ext>
              </a:extLst>
            </p:cNvPr>
            <p:cNvSpPr/>
            <p:nvPr/>
          </p:nvSpPr>
          <p:spPr>
            <a:xfrm>
              <a:off x="2137450" y="1835225"/>
              <a:ext cx="229075" cy="34225"/>
            </a:xfrm>
            <a:custGeom>
              <a:avLst/>
              <a:gdLst/>
              <a:ahLst/>
              <a:cxnLst/>
              <a:rect l="l" t="t" r="r" b="b"/>
              <a:pathLst>
                <a:path w="9163" h="1369" extrusionOk="0">
                  <a:moveTo>
                    <a:pt x="682" y="1"/>
                  </a:moveTo>
                  <a:cubicBezTo>
                    <a:pt x="307" y="1"/>
                    <a:pt x="1" y="302"/>
                    <a:pt x="1" y="682"/>
                  </a:cubicBezTo>
                  <a:cubicBezTo>
                    <a:pt x="1" y="1057"/>
                    <a:pt x="307" y="1363"/>
                    <a:pt x="682" y="1368"/>
                  </a:cubicBezTo>
                  <a:lnTo>
                    <a:pt x="8476" y="1368"/>
                  </a:lnTo>
                  <a:cubicBezTo>
                    <a:pt x="8856" y="1363"/>
                    <a:pt x="9162" y="1057"/>
                    <a:pt x="9162" y="682"/>
                  </a:cubicBezTo>
                  <a:cubicBezTo>
                    <a:pt x="9162" y="302"/>
                    <a:pt x="8856" y="1"/>
                    <a:pt x="8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4218;p78">
            <a:extLst>
              <a:ext uri="{FF2B5EF4-FFF2-40B4-BE49-F238E27FC236}">
                <a16:creationId xmlns:a16="http://schemas.microsoft.com/office/drawing/2014/main" id="{D119A88F-2CEA-4CF8-89CF-109EE4D632D3}"/>
              </a:ext>
            </a:extLst>
          </p:cNvPr>
          <p:cNvGrpSpPr/>
          <p:nvPr/>
        </p:nvGrpSpPr>
        <p:grpSpPr>
          <a:xfrm>
            <a:off x="4170334" y="9391038"/>
            <a:ext cx="803196" cy="336070"/>
            <a:chOff x="3607084" y="539509"/>
            <a:chExt cx="1929831" cy="807471"/>
          </a:xfrm>
        </p:grpSpPr>
        <p:sp>
          <p:nvSpPr>
            <p:cNvPr id="113" name="Google Shape;4219;p78">
              <a:extLst>
                <a:ext uri="{FF2B5EF4-FFF2-40B4-BE49-F238E27FC236}">
                  <a16:creationId xmlns:a16="http://schemas.microsoft.com/office/drawing/2014/main" id="{D5A6DED7-D5CB-4659-A23D-B03731452524}"/>
                </a:ext>
              </a:extLst>
            </p:cNvPr>
            <p:cNvSpPr/>
            <p:nvPr/>
          </p:nvSpPr>
          <p:spPr>
            <a:xfrm>
              <a:off x="4265706" y="539509"/>
              <a:ext cx="612893" cy="583157"/>
            </a:xfrm>
            <a:custGeom>
              <a:avLst/>
              <a:gdLst/>
              <a:ahLst/>
              <a:cxnLst/>
              <a:rect l="l" t="t" r="r" b="b"/>
              <a:pathLst>
                <a:path w="16097" h="15315" extrusionOk="0">
                  <a:moveTo>
                    <a:pt x="8044" y="0"/>
                  </a:moveTo>
                  <a:lnTo>
                    <a:pt x="5562" y="5041"/>
                  </a:lnTo>
                  <a:lnTo>
                    <a:pt x="0" y="5853"/>
                  </a:lnTo>
                  <a:lnTo>
                    <a:pt x="4022" y="9768"/>
                  </a:lnTo>
                  <a:lnTo>
                    <a:pt x="3073" y="15314"/>
                  </a:lnTo>
                  <a:lnTo>
                    <a:pt x="8044" y="12702"/>
                  </a:lnTo>
                  <a:lnTo>
                    <a:pt x="13024" y="15314"/>
                  </a:lnTo>
                  <a:lnTo>
                    <a:pt x="12066" y="9768"/>
                  </a:lnTo>
                  <a:lnTo>
                    <a:pt x="16096" y="5853"/>
                  </a:lnTo>
                  <a:lnTo>
                    <a:pt x="10534" y="5041"/>
                  </a:lnTo>
                  <a:lnTo>
                    <a:pt x="8044" y="0"/>
                  </a:lnTo>
                  <a:close/>
                  <a:moveTo>
                    <a:pt x="13024" y="15314"/>
                  </a:moveTo>
                  <a:lnTo>
                    <a:pt x="13024" y="15314"/>
                  </a:lnTo>
                  <a:lnTo>
                    <a:pt x="13024" y="1531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220;p78">
              <a:extLst>
                <a:ext uri="{FF2B5EF4-FFF2-40B4-BE49-F238E27FC236}">
                  <a16:creationId xmlns:a16="http://schemas.microsoft.com/office/drawing/2014/main" id="{8E66352E-FE10-4D08-B8CD-CE491D2C4C5C}"/>
                </a:ext>
              </a:extLst>
            </p:cNvPr>
            <p:cNvSpPr/>
            <p:nvPr/>
          </p:nvSpPr>
          <p:spPr>
            <a:xfrm>
              <a:off x="4571981" y="539509"/>
              <a:ext cx="94845" cy="318290"/>
            </a:xfrm>
            <a:custGeom>
              <a:avLst/>
              <a:gdLst/>
              <a:ahLst/>
              <a:cxnLst/>
              <a:rect l="l" t="t" r="r" b="b"/>
              <a:pathLst>
                <a:path w="2491" h="8359" extrusionOk="0">
                  <a:moveTo>
                    <a:pt x="0" y="0"/>
                  </a:moveTo>
                  <a:lnTo>
                    <a:pt x="0" y="8358"/>
                  </a:lnTo>
                  <a:lnTo>
                    <a:pt x="2490" y="5041"/>
                  </a:lnTo>
                  <a:lnTo>
                    <a:pt x="0"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4221;p78">
              <a:extLst>
                <a:ext uri="{FF2B5EF4-FFF2-40B4-BE49-F238E27FC236}">
                  <a16:creationId xmlns:a16="http://schemas.microsoft.com/office/drawing/2014/main" id="{70EB4D5F-9834-4A6D-BEE5-F072C0E42EF4}"/>
                </a:ext>
              </a:extLst>
            </p:cNvPr>
            <p:cNvSpPr/>
            <p:nvPr/>
          </p:nvSpPr>
          <p:spPr>
            <a:xfrm>
              <a:off x="4571981" y="762339"/>
              <a:ext cx="306618" cy="149111"/>
            </a:xfrm>
            <a:custGeom>
              <a:avLst/>
              <a:gdLst/>
              <a:ahLst/>
              <a:cxnLst/>
              <a:rect l="l" t="t" r="r" b="b"/>
              <a:pathLst>
                <a:path w="8053" h="3916" extrusionOk="0">
                  <a:moveTo>
                    <a:pt x="8052" y="1"/>
                  </a:moveTo>
                  <a:lnTo>
                    <a:pt x="0" y="2506"/>
                  </a:lnTo>
                  <a:lnTo>
                    <a:pt x="4022" y="3916"/>
                  </a:lnTo>
                  <a:lnTo>
                    <a:pt x="8052"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222;p78">
              <a:extLst>
                <a:ext uri="{FF2B5EF4-FFF2-40B4-BE49-F238E27FC236}">
                  <a16:creationId xmlns:a16="http://schemas.microsoft.com/office/drawing/2014/main" id="{5B0567B4-11E2-4D16-9F49-D68A4AD9D05F}"/>
                </a:ext>
              </a:extLst>
            </p:cNvPr>
            <p:cNvSpPr/>
            <p:nvPr/>
          </p:nvSpPr>
          <p:spPr>
            <a:xfrm>
              <a:off x="4571981" y="857761"/>
              <a:ext cx="189652" cy="264905"/>
            </a:xfrm>
            <a:custGeom>
              <a:avLst/>
              <a:gdLst/>
              <a:ahLst/>
              <a:cxnLst/>
              <a:rect l="l" t="t" r="r" b="b"/>
              <a:pathLst>
                <a:path w="4981" h="6957" extrusionOk="0">
                  <a:moveTo>
                    <a:pt x="0" y="0"/>
                  </a:moveTo>
                  <a:lnTo>
                    <a:pt x="0" y="4344"/>
                  </a:lnTo>
                  <a:lnTo>
                    <a:pt x="4980" y="6956"/>
                  </a:lnTo>
                  <a:lnTo>
                    <a:pt x="0"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4223;p78">
              <a:extLst>
                <a:ext uri="{FF2B5EF4-FFF2-40B4-BE49-F238E27FC236}">
                  <a16:creationId xmlns:a16="http://schemas.microsoft.com/office/drawing/2014/main" id="{3EB64F9C-EE13-4A7A-BBC0-F2E86BB69930}"/>
                </a:ext>
              </a:extLst>
            </p:cNvPr>
            <p:cNvSpPr/>
            <p:nvPr/>
          </p:nvSpPr>
          <p:spPr>
            <a:xfrm>
              <a:off x="4382672" y="857761"/>
              <a:ext cx="189347" cy="264905"/>
            </a:xfrm>
            <a:custGeom>
              <a:avLst/>
              <a:gdLst/>
              <a:ahLst/>
              <a:cxnLst/>
              <a:rect l="l" t="t" r="r" b="b"/>
              <a:pathLst>
                <a:path w="4973" h="6957" extrusionOk="0">
                  <a:moveTo>
                    <a:pt x="4972" y="0"/>
                  </a:moveTo>
                  <a:lnTo>
                    <a:pt x="950" y="1410"/>
                  </a:lnTo>
                  <a:lnTo>
                    <a:pt x="1" y="6956"/>
                  </a:lnTo>
                  <a:lnTo>
                    <a:pt x="4972"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4224;p78">
              <a:extLst>
                <a:ext uri="{FF2B5EF4-FFF2-40B4-BE49-F238E27FC236}">
                  <a16:creationId xmlns:a16="http://schemas.microsoft.com/office/drawing/2014/main" id="{EB8A8752-E794-4C52-B21D-ACCB9C4AA170}"/>
                </a:ext>
              </a:extLst>
            </p:cNvPr>
            <p:cNvSpPr/>
            <p:nvPr/>
          </p:nvSpPr>
          <p:spPr>
            <a:xfrm>
              <a:off x="4265706" y="731420"/>
              <a:ext cx="306313" cy="126379"/>
            </a:xfrm>
            <a:custGeom>
              <a:avLst/>
              <a:gdLst/>
              <a:ahLst/>
              <a:cxnLst/>
              <a:rect l="l" t="t" r="r" b="b"/>
              <a:pathLst>
                <a:path w="8045" h="3319" extrusionOk="0">
                  <a:moveTo>
                    <a:pt x="5562" y="1"/>
                  </a:moveTo>
                  <a:lnTo>
                    <a:pt x="0" y="813"/>
                  </a:lnTo>
                  <a:lnTo>
                    <a:pt x="8044" y="3318"/>
                  </a:lnTo>
                  <a:lnTo>
                    <a:pt x="5562"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225;p78">
              <a:extLst>
                <a:ext uri="{FF2B5EF4-FFF2-40B4-BE49-F238E27FC236}">
                  <a16:creationId xmlns:a16="http://schemas.microsoft.com/office/drawing/2014/main" id="{A3040533-C3C3-420B-9EAA-C187DEB27CCE}"/>
                </a:ext>
              </a:extLst>
            </p:cNvPr>
            <p:cNvSpPr/>
            <p:nvPr/>
          </p:nvSpPr>
          <p:spPr>
            <a:xfrm>
              <a:off x="5065509" y="898276"/>
              <a:ext cx="471407" cy="448705"/>
            </a:xfrm>
            <a:custGeom>
              <a:avLst/>
              <a:gdLst/>
              <a:ahLst/>
              <a:cxnLst/>
              <a:rect l="l" t="t" r="r" b="b"/>
              <a:pathLst>
                <a:path w="12381" h="11784" extrusionOk="0">
                  <a:moveTo>
                    <a:pt x="6191" y="1"/>
                  </a:moveTo>
                  <a:lnTo>
                    <a:pt x="4276" y="3877"/>
                  </a:lnTo>
                  <a:lnTo>
                    <a:pt x="1" y="4506"/>
                  </a:lnTo>
                  <a:lnTo>
                    <a:pt x="3096" y="7516"/>
                  </a:lnTo>
                  <a:lnTo>
                    <a:pt x="2368" y="11784"/>
                  </a:lnTo>
                  <a:lnTo>
                    <a:pt x="6191" y="9761"/>
                  </a:lnTo>
                  <a:lnTo>
                    <a:pt x="10021" y="11784"/>
                  </a:lnTo>
                  <a:lnTo>
                    <a:pt x="9294" y="7516"/>
                  </a:lnTo>
                  <a:lnTo>
                    <a:pt x="12381" y="4506"/>
                  </a:lnTo>
                  <a:lnTo>
                    <a:pt x="8106" y="3877"/>
                  </a:lnTo>
                  <a:lnTo>
                    <a:pt x="6191" y="1"/>
                  </a:lnTo>
                  <a:close/>
                  <a:moveTo>
                    <a:pt x="2368" y="11784"/>
                  </a:moveTo>
                  <a:lnTo>
                    <a:pt x="2368" y="11784"/>
                  </a:lnTo>
                  <a:lnTo>
                    <a:pt x="2368" y="11784"/>
                  </a:lnTo>
                  <a:close/>
                  <a:moveTo>
                    <a:pt x="10021" y="11784"/>
                  </a:moveTo>
                  <a:lnTo>
                    <a:pt x="10021" y="11784"/>
                  </a:lnTo>
                  <a:lnTo>
                    <a:pt x="10021" y="1178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4226;p78">
              <a:extLst>
                <a:ext uri="{FF2B5EF4-FFF2-40B4-BE49-F238E27FC236}">
                  <a16:creationId xmlns:a16="http://schemas.microsoft.com/office/drawing/2014/main" id="{D713186E-0356-44D1-8824-438B6884485A}"/>
                </a:ext>
              </a:extLst>
            </p:cNvPr>
            <p:cNvSpPr/>
            <p:nvPr/>
          </p:nvSpPr>
          <p:spPr>
            <a:xfrm>
              <a:off x="5301193" y="898276"/>
              <a:ext cx="72990" cy="244800"/>
            </a:xfrm>
            <a:custGeom>
              <a:avLst/>
              <a:gdLst/>
              <a:ahLst/>
              <a:cxnLst/>
              <a:rect l="l" t="t" r="r" b="b"/>
              <a:pathLst>
                <a:path w="1917" h="6429" extrusionOk="0">
                  <a:moveTo>
                    <a:pt x="1" y="1"/>
                  </a:moveTo>
                  <a:lnTo>
                    <a:pt x="1" y="6429"/>
                  </a:lnTo>
                  <a:lnTo>
                    <a:pt x="1916" y="3877"/>
                  </a:lnTo>
                  <a:lnTo>
                    <a:pt x="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4227;p78">
              <a:extLst>
                <a:ext uri="{FF2B5EF4-FFF2-40B4-BE49-F238E27FC236}">
                  <a16:creationId xmlns:a16="http://schemas.microsoft.com/office/drawing/2014/main" id="{2A124C92-219B-47D5-8AE3-915A9B176749}"/>
                </a:ext>
              </a:extLst>
            </p:cNvPr>
            <p:cNvSpPr/>
            <p:nvPr/>
          </p:nvSpPr>
          <p:spPr>
            <a:xfrm>
              <a:off x="5301193" y="1069815"/>
              <a:ext cx="235722" cy="114689"/>
            </a:xfrm>
            <a:custGeom>
              <a:avLst/>
              <a:gdLst/>
              <a:ahLst/>
              <a:cxnLst/>
              <a:rect l="l" t="t" r="r" b="b"/>
              <a:pathLst>
                <a:path w="6191" h="3012" extrusionOk="0">
                  <a:moveTo>
                    <a:pt x="6191" y="1"/>
                  </a:moveTo>
                  <a:lnTo>
                    <a:pt x="1" y="1924"/>
                  </a:lnTo>
                  <a:lnTo>
                    <a:pt x="3104" y="3011"/>
                  </a:lnTo>
                  <a:lnTo>
                    <a:pt x="619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4228;p78">
              <a:extLst>
                <a:ext uri="{FF2B5EF4-FFF2-40B4-BE49-F238E27FC236}">
                  <a16:creationId xmlns:a16="http://schemas.microsoft.com/office/drawing/2014/main" id="{A83BDA5E-66CD-4058-A8C6-7345F8CCB965}"/>
                </a:ext>
              </a:extLst>
            </p:cNvPr>
            <p:cNvSpPr/>
            <p:nvPr/>
          </p:nvSpPr>
          <p:spPr>
            <a:xfrm>
              <a:off x="5301193" y="1143038"/>
              <a:ext cx="145903" cy="203943"/>
            </a:xfrm>
            <a:custGeom>
              <a:avLst/>
              <a:gdLst/>
              <a:ahLst/>
              <a:cxnLst/>
              <a:rect l="l" t="t" r="r" b="b"/>
              <a:pathLst>
                <a:path w="3832" h="5356" extrusionOk="0">
                  <a:moveTo>
                    <a:pt x="1" y="1"/>
                  </a:moveTo>
                  <a:lnTo>
                    <a:pt x="1" y="3333"/>
                  </a:lnTo>
                  <a:lnTo>
                    <a:pt x="3831" y="5356"/>
                  </a:lnTo>
                  <a:lnTo>
                    <a:pt x="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4229;p78">
              <a:extLst>
                <a:ext uri="{FF2B5EF4-FFF2-40B4-BE49-F238E27FC236}">
                  <a16:creationId xmlns:a16="http://schemas.microsoft.com/office/drawing/2014/main" id="{7CDF92D2-0E35-4DED-8F31-9A9031D2EE6C}"/>
                </a:ext>
              </a:extLst>
            </p:cNvPr>
            <p:cNvSpPr/>
            <p:nvPr/>
          </p:nvSpPr>
          <p:spPr>
            <a:xfrm>
              <a:off x="5155671" y="1143038"/>
              <a:ext cx="145561" cy="203943"/>
            </a:xfrm>
            <a:custGeom>
              <a:avLst/>
              <a:gdLst/>
              <a:ahLst/>
              <a:cxnLst/>
              <a:rect l="l" t="t" r="r" b="b"/>
              <a:pathLst>
                <a:path w="3823" h="5356" extrusionOk="0">
                  <a:moveTo>
                    <a:pt x="3823" y="1"/>
                  </a:moveTo>
                  <a:lnTo>
                    <a:pt x="728" y="1088"/>
                  </a:lnTo>
                  <a:lnTo>
                    <a:pt x="0" y="5356"/>
                  </a:lnTo>
                  <a:lnTo>
                    <a:pt x="3823"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4230;p78">
              <a:extLst>
                <a:ext uri="{FF2B5EF4-FFF2-40B4-BE49-F238E27FC236}">
                  <a16:creationId xmlns:a16="http://schemas.microsoft.com/office/drawing/2014/main" id="{7065E9D2-05B4-4922-84AB-D171E8A7A0C6}"/>
                </a:ext>
              </a:extLst>
            </p:cNvPr>
            <p:cNvSpPr/>
            <p:nvPr/>
          </p:nvSpPr>
          <p:spPr>
            <a:xfrm>
              <a:off x="5065509" y="1045902"/>
              <a:ext cx="235722" cy="97174"/>
            </a:xfrm>
            <a:custGeom>
              <a:avLst/>
              <a:gdLst/>
              <a:ahLst/>
              <a:cxnLst/>
              <a:rect l="l" t="t" r="r" b="b"/>
              <a:pathLst>
                <a:path w="6191" h="2552" extrusionOk="0">
                  <a:moveTo>
                    <a:pt x="4276" y="0"/>
                  </a:moveTo>
                  <a:lnTo>
                    <a:pt x="1" y="629"/>
                  </a:lnTo>
                  <a:lnTo>
                    <a:pt x="6191" y="2552"/>
                  </a:lnTo>
                  <a:lnTo>
                    <a:pt x="4276"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4231;p78">
              <a:extLst>
                <a:ext uri="{FF2B5EF4-FFF2-40B4-BE49-F238E27FC236}">
                  <a16:creationId xmlns:a16="http://schemas.microsoft.com/office/drawing/2014/main" id="{C0912BAA-DED6-4814-973B-FE4959BA1A29}"/>
                </a:ext>
              </a:extLst>
            </p:cNvPr>
            <p:cNvSpPr/>
            <p:nvPr/>
          </p:nvSpPr>
          <p:spPr>
            <a:xfrm>
              <a:off x="3607084" y="898276"/>
              <a:ext cx="471407" cy="448705"/>
            </a:xfrm>
            <a:custGeom>
              <a:avLst/>
              <a:gdLst/>
              <a:ahLst/>
              <a:cxnLst/>
              <a:rect l="l" t="t" r="r" b="b"/>
              <a:pathLst>
                <a:path w="12381" h="11784" extrusionOk="0">
                  <a:moveTo>
                    <a:pt x="6190" y="1"/>
                  </a:moveTo>
                  <a:lnTo>
                    <a:pt x="4275" y="3877"/>
                  </a:lnTo>
                  <a:lnTo>
                    <a:pt x="0" y="4506"/>
                  </a:lnTo>
                  <a:lnTo>
                    <a:pt x="3095" y="7516"/>
                  </a:lnTo>
                  <a:lnTo>
                    <a:pt x="2367" y="11784"/>
                  </a:lnTo>
                  <a:lnTo>
                    <a:pt x="6190" y="9761"/>
                  </a:lnTo>
                  <a:lnTo>
                    <a:pt x="10021" y="11784"/>
                  </a:lnTo>
                  <a:lnTo>
                    <a:pt x="9293" y="7516"/>
                  </a:lnTo>
                  <a:lnTo>
                    <a:pt x="12380" y="4506"/>
                  </a:lnTo>
                  <a:lnTo>
                    <a:pt x="8105" y="3877"/>
                  </a:lnTo>
                  <a:lnTo>
                    <a:pt x="61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4232;p78">
              <a:extLst>
                <a:ext uri="{FF2B5EF4-FFF2-40B4-BE49-F238E27FC236}">
                  <a16:creationId xmlns:a16="http://schemas.microsoft.com/office/drawing/2014/main" id="{0039969E-53A7-4E30-9CEA-65F02EAFAE05}"/>
                </a:ext>
              </a:extLst>
            </p:cNvPr>
            <p:cNvSpPr/>
            <p:nvPr/>
          </p:nvSpPr>
          <p:spPr>
            <a:xfrm>
              <a:off x="3842769" y="898276"/>
              <a:ext cx="72952" cy="244800"/>
            </a:xfrm>
            <a:custGeom>
              <a:avLst/>
              <a:gdLst/>
              <a:ahLst/>
              <a:cxnLst/>
              <a:rect l="l" t="t" r="r" b="b"/>
              <a:pathLst>
                <a:path w="1916" h="6429" extrusionOk="0">
                  <a:moveTo>
                    <a:pt x="0" y="1"/>
                  </a:moveTo>
                  <a:lnTo>
                    <a:pt x="0" y="6429"/>
                  </a:lnTo>
                  <a:lnTo>
                    <a:pt x="1915" y="3877"/>
                  </a:lnTo>
                  <a:lnTo>
                    <a:pt x="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4233;p78">
              <a:extLst>
                <a:ext uri="{FF2B5EF4-FFF2-40B4-BE49-F238E27FC236}">
                  <a16:creationId xmlns:a16="http://schemas.microsoft.com/office/drawing/2014/main" id="{DEB88220-B605-4C0C-B284-2E8B0986FD9E}"/>
                </a:ext>
              </a:extLst>
            </p:cNvPr>
            <p:cNvSpPr/>
            <p:nvPr/>
          </p:nvSpPr>
          <p:spPr>
            <a:xfrm>
              <a:off x="3842769" y="1069815"/>
              <a:ext cx="235722" cy="114689"/>
            </a:xfrm>
            <a:custGeom>
              <a:avLst/>
              <a:gdLst/>
              <a:ahLst/>
              <a:cxnLst/>
              <a:rect l="l" t="t" r="r" b="b"/>
              <a:pathLst>
                <a:path w="6191" h="3012" extrusionOk="0">
                  <a:moveTo>
                    <a:pt x="6190" y="1"/>
                  </a:moveTo>
                  <a:lnTo>
                    <a:pt x="0" y="1924"/>
                  </a:lnTo>
                  <a:lnTo>
                    <a:pt x="3103" y="3011"/>
                  </a:lnTo>
                  <a:lnTo>
                    <a:pt x="619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4234;p78">
              <a:extLst>
                <a:ext uri="{FF2B5EF4-FFF2-40B4-BE49-F238E27FC236}">
                  <a16:creationId xmlns:a16="http://schemas.microsoft.com/office/drawing/2014/main" id="{94BF892F-589B-49FE-93D3-6E31E657B3EC}"/>
                </a:ext>
              </a:extLst>
            </p:cNvPr>
            <p:cNvSpPr/>
            <p:nvPr/>
          </p:nvSpPr>
          <p:spPr>
            <a:xfrm>
              <a:off x="3842769" y="1143038"/>
              <a:ext cx="145865" cy="203943"/>
            </a:xfrm>
            <a:custGeom>
              <a:avLst/>
              <a:gdLst/>
              <a:ahLst/>
              <a:cxnLst/>
              <a:rect l="l" t="t" r="r" b="b"/>
              <a:pathLst>
                <a:path w="3831" h="5356" extrusionOk="0">
                  <a:moveTo>
                    <a:pt x="0" y="1"/>
                  </a:moveTo>
                  <a:lnTo>
                    <a:pt x="0" y="3333"/>
                  </a:lnTo>
                  <a:lnTo>
                    <a:pt x="3831" y="5356"/>
                  </a:lnTo>
                  <a:lnTo>
                    <a:pt x="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4235;p78">
              <a:extLst>
                <a:ext uri="{FF2B5EF4-FFF2-40B4-BE49-F238E27FC236}">
                  <a16:creationId xmlns:a16="http://schemas.microsoft.com/office/drawing/2014/main" id="{6FC65740-F9E7-4DFB-8AAD-F93793BB7BB8}"/>
                </a:ext>
              </a:extLst>
            </p:cNvPr>
            <p:cNvSpPr/>
            <p:nvPr/>
          </p:nvSpPr>
          <p:spPr>
            <a:xfrm>
              <a:off x="3697208" y="1143038"/>
              <a:ext cx="145599" cy="203943"/>
            </a:xfrm>
            <a:custGeom>
              <a:avLst/>
              <a:gdLst/>
              <a:ahLst/>
              <a:cxnLst/>
              <a:rect l="l" t="t" r="r" b="b"/>
              <a:pathLst>
                <a:path w="3824" h="5356" extrusionOk="0">
                  <a:moveTo>
                    <a:pt x="3823" y="1"/>
                  </a:moveTo>
                  <a:lnTo>
                    <a:pt x="728" y="1088"/>
                  </a:lnTo>
                  <a:lnTo>
                    <a:pt x="0" y="5356"/>
                  </a:lnTo>
                  <a:lnTo>
                    <a:pt x="3823"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4236;p78">
              <a:extLst>
                <a:ext uri="{FF2B5EF4-FFF2-40B4-BE49-F238E27FC236}">
                  <a16:creationId xmlns:a16="http://schemas.microsoft.com/office/drawing/2014/main" id="{79D8C1F4-AE4F-4B89-9E29-BF9F28A69A35}"/>
                </a:ext>
              </a:extLst>
            </p:cNvPr>
            <p:cNvSpPr/>
            <p:nvPr/>
          </p:nvSpPr>
          <p:spPr>
            <a:xfrm>
              <a:off x="3607084" y="1045902"/>
              <a:ext cx="235722" cy="97174"/>
            </a:xfrm>
            <a:custGeom>
              <a:avLst/>
              <a:gdLst/>
              <a:ahLst/>
              <a:cxnLst/>
              <a:rect l="l" t="t" r="r" b="b"/>
              <a:pathLst>
                <a:path w="6191" h="2552" extrusionOk="0">
                  <a:moveTo>
                    <a:pt x="4275" y="0"/>
                  </a:moveTo>
                  <a:lnTo>
                    <a:pt x="0" y="629"/>
                  </a:lnTo>
                  <a:lnTo>
                    <a:pt x="6190" y="2552"/>
                  </a:lnTo>
                  <a:lnTo>
                    <a:pt x="4275"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4211;p78">
            <a:extLst>
              <a:ext uri="{FF2B5EF4-FFF2-40B4-BE49-F238E27FC236}">
                <a16:creationId xmlns:a16="http://schemas.microsoft.com/office/drawing/2014/main" id="{6BFF79A6-1522-4FD2-B666-7F35A361C161}"/>
              </a:ext>
            </a:extLst>
          </p:cNvPr>
          <p:cNvGrpSpPr>
            <a:grpSpLocks noChangeAspect="1"/>
          </p:cNvGrpSpPr>
          <p:nvPr/>
        </p:nvGrpSpPr>
        <p:grpSpPr>
          <a:xfrm rot="8192038">
            <a:off x="2194456" y="-4534777"/>
            <a:ext cx="4400322" cy="4297680"/>
            <a:chOff x="6816275" y="3178227"/>
            <a:chExt cx="1614495" cy="1579642"/>
          </a:xfrm>
        </p:grpSpPr>
        <p:sp>
          <p:nvSpPr>
            <p:cNvPr id="132" name="Google Shape;4212;p78">
              <a:extLst>
                <a:ext uri="{FF2B5EF4-FFF2-40B4-BE49-F238E27FC236}">
                  <a16:creationId xmlns:a16="http://schemas.microsoft.com/office/drawing/2014/main" id="{8444D148-C032-4141-A539-A9E9239EB838}"/>
                </a:ext>
              </a:extLst>
            </p:cNvPr>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4213;p78">
              <a:extLst>
                <a:ext uri="{FF2B5EF4-FFF2-40B4-BE49-F238E27FC236}">
                  <a16:creationId xmlns:a16="http://schemas.microsoft.com/office/drawing/2014/main" id="{2A57CE3E-6852-4394-BE1D-18F2B77D956B}"/>
                </a:ext>
              </a:extLst>
            </p:cNvPr>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4214;p78">
              <a:extLst>
                <a:ext uri="{FF2B5EF4-FFF2-40B4-BE49-F238E27FC236}">
                  <a16:creationId xmlns:a16="http://schemas.microsoft.com/office/drawing/2014/main" id="{37F1F83A-AF2B-4CFA-8222-960E578F0507}"/>
                </a:ext>
              </a:extLst>
            </p:cNvPr>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4215;p78">
            <a:extLst>
              <a:ext uri="{FF2B5EF4-FFF2-40B4-BE49-F238E27FC236}">
                <a16:creationId xmlns:a16="http://schemas.microsoft.com/office/drawing/2014/main" id="{F22CA91A-8417-48CC-B77F-E7DE62C7BE93}"/>
              </a:ext>
            </a:extLst>
          </p:cNvPr>
          <p:cNvGrpSpPr/>
          <p:nvPr/>
        </p:nvGrpSpPr>
        <p:grpSpPr>
          <a:xfrm>
            <a:off x="-499275" y="7061472"/>
            <a:ext cx="10142528" cy="1426203"/>
            <a:chOff x="-499275" y="3717297"/>
            <a:chExt cx="10142528" cy="1426203"/>
          </a:xfrm>
        </p:grpSpPr>
        <p:sp>
          <p:nvSpPr>
            <p:cNvPr id="136" name="Google Shape;4216;p78">
              <a:extLst>
                <a:ext uri="{FF2B5EF4-FFF2-40B4-BE49-F238E27FC236}">
                  <a16:creationId xmlns:a16="http://schemas.microsoft.com/office/drawing/2014/main" id="{90AFD549-6618-494A-BB0A-6F7B9A8BADE4}"/>
                </a:ext>
              </a:extLst>
            </p:cNvPr>
            <p:cNvSpPr/>
            <p:nvPr/>
          </p:nvSpPr>
          <p:spPr>
            <a:xfrm>
              <a:off x="-499275" y="3717297"/>
              <a:ext cx="10142528" cy="946764"/>
            </a:xfrm>
            <a:custGeom>
              <a:avLst/>
              <a:gdLst/>
              <a:ahLst/>
              <a:cxnLst/>
              <a:rect l="l" t="t" r="r" b="b"/>
              <a:pathLst>
                <a:path w="285705" h="19387" extrusionOk="0">
                  <a:moveTo>
                    <a:pt x="156855" y="3628"/>
                  </a:moveTo>
                  <a:cubicBezTo>
                    <a:pt x="156858" y="3630"/>
                    <a:pt x="156860" y="3633"/>
                    <a:pt x="156863" y="3636"/>
                  </a:cubicBezTo>
                  <a:lnTo>
                    <a:pt x="156863" y="3636"/>
                  </a:lnTo>
                  <a:cubicBezTo>
                    <a:pt x="156860" y="3633"/>
                    <a:pt x="156858" y="3630"/>
                    <a:pt x="156855" y="3628"/>
                  </a:cubicBezTo>
                  <a:close/>
                  <a:moveTo>
                    <a:pt x="157019" y="3628"/>
                  </a:moveTo>
                  <a:cubicBezTo>
                    <a:pt x="157022" y="3631"/>
                    <a:pt x="157025" y="3634"/>
                    <a:pt x="157028" y="3637"/>
                  </a:cubicBezTo>
                  <a:lnTo>
                    <a:pt x="157028" y="3637"/>
                  </a:lnTo>
                  <a:cubicBezTo>
                    <a:pt x="157025" y="3634"/>
                    <a:pt x="157022" y="3630"/>
                    <a:pt x="157019" y="3628"/>
                  </a:cubicBezTo>
                  <a:close/>
                  <a:moveTo>
                    <a:pt x="39070" y="3635"/>
                  </a:moveTo>
                  <a:lnTo>
                    <a:pt x="39070" y="3635"/>
                  </a:lnTo>
                  <a:cubicBezTo>
                    <a:pt x="39073" y="3638"/>
                    <a:pt x="39076" y="3641"/>
                    <a:pt x="39079" y="3644"/>
                  </a:cubicBezTo>
                  <a:lnTo>
                    <a:pt x="39079" y="3644"/>
                  </a:lnTo>
                  <a:cubicBezTo>
                    <a:pt x="39076" y="3641"/>
                    <a:pt x="39073" y="3637"/>
                    <a:pt x="39070" y="3635"/>
                  </a:cubicBezTo>
                  <a:close/>
                  <a:moveTo>
                    <a:pt x="39234" y="3635"/>
                  </a:moveTo>
                  <a:cubicBezTo>
                    <a:pt x="39237" y="3638"/>
                    <a:pt x="39240" y="3641"/>
                    <a:pt x="39243" y="3644"/>
                  </a:cubicBezTo>
                  <a:lnTo>
                    <a:pt x="39243" y="3644"/>
                  </a:lnTo>
                  <a:cubicBezTo>
                    <a:pt x="39240" y="3641"/>
                    <a:pt x="39237" y="3637"/>
                    <a:pt x="39234" y="3635"/>
                  </a:cubicBezTo>
                  <a:close/>
                  <a:moveTo>
                    <a:pt x="235522" y="3635"/>
                  </a:moveTo>
                  <a:cubicBezTo>
                    <a:pt x="235525" y="3638"/>
                    <a:pt x="235528" y="3641"/>
                    <a:pt x="235532" y="3645"/>
                  </a:cubicBezTo>
                  <a:lnTo>
                    <a:pt x="235532" y="3645"/>
                  </a:lnTo>
                  <a:cubicBezTo>
                    <a:pt x="235528" y="3641"/>
                    <a:pt x="235525" y="3638"/>
                    <a:pt x="235522" y="3635"/>
                  </a:cubicBezTo>
                  <a:close/>
                  <a:moveTo>
                    <a:pt x="17" y="3638"/>
                  </a:moveTo>
                  <a:lnTo>
                    <a:pt x="17" y="3638"/>
                  </a:lnTo>
                  <a:cubicBezTo>
                    <a:pt x="20" y="3641"/>
                    <a:pt x="22" y="3643"/>
                    <a:pt x="25" y="3646"/>
                  </a:cubicBezTo>
                  <a:lnTo>
                    <a:pt x="25" y="3646"/>
                  </a:lnTo>
                  <a:cubicBezTo>
                    <a:pt x="22" y="3643"/>
                    <a:pt x="20" y="3641"/>
                    <a:pt x="17" y="3638"/>
                  </a:cubicBezTo>
                  <a:close/>
                  <a:moveTo>
                    <a:pt x="196236" y="3631"/>
                  </a:moveTo>
                  <a:cubicBezTo>
                    <a:pt x="196243" y="3639"/>
                    <a:pt x="196250" y="3646"/>
                    <a:pt x="196257" y="3654"/>
                  </a:cubicBezTo>
                  <a:lnTo>
                    <a:pt x="196257" y="3654"/>
                  </a:lnTo>
                  <a:cubicBezTo>
                    <a:pt x="196248" y="3644"/>
                    <a:pt x="196241" y="3636"/>
                    <a:pt x="196236" y="3631"/>
                  </a:cubicBezTo>
                  <a:close/>
                  <a:moveTo>
                    <a:pt x="196072" y="3631"/>
                  </a:moveTo>
                  <a:lnTo>
                    <a:pt x="196072" y="3631"/>
                  </a:lnTo>
                  <a:cubicBezTo>
                    <a:pt x="196081" y="3641"/>
                    <a:pt x="196090" y="3650"/>
                    <a:pt x="196099" y="3660"/>
                  </a:cubicBezTo>
                  <a:lnTo>
                    <a:pt x="196099" y="3660"/>
                  </a:lnTo>
                  <a:cubicBezTo>
                    <a:pt x="196087" y="3647"/>
                    <a:pt x="196078" y="3638"/>
                    <a:pt x="196072" y="3631"/>
                  </a:cubicBezTo>
                  <a:close/>
                  <a:moveTo>
                    <a:pt x="78415" y="5086"/>
                  </a:moveTo>
                  <a:cubicBezTo>
                    <a:pt x="78412" y="5089"/>
                    <a:pt x="78409" y="5092"/>
                    <a:pt x="78405" y="5097"/>
                  </a:cubicBezTo>
                  <a:lnTo>
                    <a:pt x="78405" y="5097"/>
                  </a:lnTo>
                  <a:cubicBezTo>
                    <a:pt x="78409" y="5092"/>
                    <a:pt x="78413" y="5089"/>
                    <a:pt x="78415" y="5086"/>
                  </a:cubicBezTo>
                  <a:close/>
                  <a:moveTo>
                    <a:pt x="128752" y="5968"/>
                  </a:moveTo>
                  <a:lnTo>
                    <a:pt x="128752" y="5968"/>
                  </a:lnTo>
                  <a:cubicBezTo>
                    <a:pt x="128749" y="5971"/>
                    <a:pt x="128746" y="5974"/>
                    <a:pt x="128743" y="5978"/>
                  </a:cubicBezTo>
                  <a:lnTo>
                    <a:pt x="128743" y="5978"/>
                  </a:lnTo>
                  <a:cubicBezTo>
                    <a:pt x="128746" y="5975"/>
                    <a:pt x="128749" y="5971"/>
                    <a:pt x="128752" y="5968"/>
                  </a:cubicBezTo>
                  <a:close/>
                  <a:moveTo>
                    <a:pt x="128626" y="5968"/>
                  </a:moveTo>
                  <a:lnTo>
                    <a:pt x="128626" y="5968"/>
                  </a:lnTo>
                  <a:cubicBezTo>
                    <a:pt x="128623" y="5971"/>
                    <a:pt x="128620" y="5974"/>
                    <a:pt x="128616" y="5978"/>
                  </a:cubicBezTo>
                  <a:lnTo>
                    <a:pt x="128616" y="5978"/>
                  </a:lnTo>
                  <a:cubicBezTo>
                    <a:pt x="128620" y="5974"/>
                    <a:pt x="128623" y="5971"/>
                    <a:pt x="128626" y="5968"/>
                  </a:cubicBezTo>
                  <a:close/>
                  <a:moveTo>
                    <a:pt x="246474" y="5982"/>
                  </a:moveTo>
                  <a:cubicBezTo>
                    <a:pt x="246471" y="5985"/>
                    <a:pt x="246467" y="5989"/>
                    <a:pt x="246463" y="5994"/>
                  </a:cubicBezTo>
                  <a:lnTo>
                    <a:pt x="246463" y="5994"/>
                  </a:lnTo>
                  <a:cubicBezTo>
                    <a:pt x="246467" y="5990"/>
                    <a:pt x="246470" y="5986"/>
                    <a:pt x="246474" y="5982"/>
                  </a:cubicBezTo>
                  <a:close/>
                  <a:moveTo>
                    <a:pt x="10970" y="5982"/>
                  </a:moveTo>
                  <a:cubicBezTo>
                    <a:pt x="10966" y="5986"/>
                    <a:pt x="10962" y="5990"/>
                    <a:pt x="10957" y="5995"/>
                  </a:cubicBezTo>
                  <a:lnTo>
                    <a:pt x="10957" y="5995"/>
                  </a:lnTo>
                  <a:cubicBezTo>
                    <a:pt x="10962" y="5990"/>
                    <a:pt x="10967" y="5986"/>
                    <a:pt x="10970" y="5982"/>
                  </a:cubicBezTo>
                  <a:close/>
                  <a:moveTo>
                    <a:pt x="246401" y="5982"/>
                  </a:moveTo>
                  <a:cubicBezTo>
                    <a:pt x="246397" y="5986"/>
                    <a:pt x="246392" y="5990"/>
                    <a:pt x="246387" y="5996"/>
                  </a:cubicBezTo>
                  <a:lnTo>
                    <a:pt x="246387" y="5996"/>
                  </a:lnTo>
                  <a:cubicBezTo>
                    <a:pt x="246392" y="5990"/>
                    <a:pt x="246397" y="5986"/>
                    <a:pt x="246401" y="5982"/>
                  </a:cubicBezTo>
                  <a:close/>
                  <a:moveTo>
                    <a:pt x="26457" y="5696"/>
                  </a:moveTo>
                  <a:cubicBezTo>
                    <a:pt x="26457" y="5940"/>
                    <a:pt x="26461" y="6191"/>
                    <a:pt x="26471" y="6446"/>
                  </a:cubicBezTo>
                  <a:lnTo>
                    <a:pt x="26405" y="6251"/>
                  </a:lnTo>
                  <a:lnTo>
                    <a:pt x="26405" y="6184"/>
                  </a:lnTo>
                  <a:cubicBezTo>
                    <a:pt x="26419" y="6010"/>
                    <a:pt x="26440" y="5850"/>
                    <a:pt x="26457" y="5696"/>
                  </a:cubicBezTo>
                  <a:close/>
                  <a:moveTo>
                    <a:pt x="65677" y="5696"/>
                  </a:moveTo>
                  <a:cubicBezTo>
                    <a:pt x="65677" y="5940"/>
                    <a:pt x="65680" y="6195"/>
                    <a:pt x="65691" y="6446"/>
                  </a:cubicBezTo>
                  <a:lnTo>
                    <a:pt x="65625" y="6251"/>
                  </a:lnTo>
                  <a:cubicBezTo>
                    <a:pt x="65621" y="6230"/>
                    <a:pt x="65618" y="6209"/>
                    <a:pt x="65621" y="6184"/>
                  </a:cubicBezTo>
                  <a:cubicBezTo>
                    <a:pt x="65639" y="6010"/>
                    <a:pt x="65656" y="5850"/>
                    <a:pt x="65677" y="5696"/>
                  </a:cubicBezTo>
                  <a:close/>
                  <a:moveTo>
                    <a:pt x="104890" y="5696"/>
                  </a:moveTo>
                  <a:cubicBezTo>
                    <a:pt x="104890" y="5940"/>
                    <a:pt x="104897" y="6195"/>
                    <a:pt x="104904" y="6446"/>
                  </a:cubicBezTo>
                  <a:lnTo>
                    <a:pt x="104838" y="6251"/>
                  </a:lnTo>
                  <a:lnTo>
                    <a:pt x="104838" y="6184"/>
                  </a:lnTo>
                  <a:cubicBezTo>
                    <a:pt x="104855" y="6010"/>
                    <a:pt x="104872" y="5850"/>
                    <a:pt x="104890" y="5696"/>
                  </a:cubicBezTo>
                  <a:close/>
                  <a:moveTo>
                    <a:pt x="144235" y="5696"/>
                  </a:moveTo>
                  <a:cubicBezTo>
                    <a:pt x="144235" y="5940"/>
                    <a:pt x="144242" y="6188"/>
                    <a:pt x="144249" y="6446"/>
                  </a:cubicBezTo>
                  <a:lnTo>
                    <a:pt x="144183" y="6251"/>
                  </a:lnTo>
                  <a:lnTo>
                    <a:pt x="144183" y="6184"/>
                  </a:lnTo>
                  <a:cubicBezTo>
                    <a:pt x="144197" y="6010"/>
                    <a:pt x="144218" y="5850"/>
                    <a:pt x="144235" y="5696"/>
                  </a:cubicBezTo>
                  <a:close/>
                  <a:moveTo>
                    <a:pt x="183455" y="5696"/>
                  </a:moveTo>
                  <a:cubicBezTo>
                    <a:pt x="183455" y="5940"/>
                    <a:pt x="183459" y="6191"/>
                    <a:pt x="183469" y="6446"/>
                  </a:cubicBezTo>
                  <a:lnTo>
                    <a:pt x="183403" y="6251"/>
                  </a:lnTo>
                  <a:cubicBezTo>
                    <a:pt x="183403" y="6230"/>
                    <a:pt x="183399" y="6205"/>
                    <a:pt x="183399" y="6184"/>
                  </a:cubicBezTo>
                  <a:cubicBezTo>
                    <a:pt x="183417" y="6010"/>
                    <a:pt x="183434" y="5850"/>
                    <a:pt x="183455" y="5696"/>
                  </a:cubicBezTo>
                  <a:close/>
                  <a:moveTo>
                    <a:pt x="222675" y="5696"/>
                  </a:moveTo>
                  <a:lnTo>
                    <a:pt x="222675" y="5696"/>
                  </a:lnTo>
                  <a:cubicBezTo>
                    <a:pt x="222668" y="5940"/>
                    <a:pt x="222675" y="6195"/>
                    <a:pt x="222686" y="6446"/>
                  </a:cubicBezTo>
                  <a:lnTo>
                    <a:pt x="222616" y="6251"/>
                  </a:lnTo>
                  <a:lnTo>
                    <a:pt x="222616" y="6184"/>
                  </a:lnTo>
                  <a:cubicBezTo>
                    <a:pt x="222637" y="6010"/>
                    <a:pt x="222654" y="5850"/>
                    <a:pt x="222675" y="5696"/>
                  </a:cubicBezTo>
                  <a:close/>
                  <a:moveTo>
                    <a:pt x="261961" y="5696"/>
                  </a:moveTo>
                  <a:cubicBezTo>
                    <a:pt x="261961" y="5940"/>
                    <a:pt x="261968" y="6195"/>
                    <a:pt x="261975" y="6446"/>
                  </a:cubicBezTo>
                  <a:lnTo>
                    <a:pt x="261909" y="6251"/>
                  </a:lnTo>
                  <a:cubicBezTo>
                    <a:pt x="261913" y="6230"/>
                    <a:pt x="261909" y="6205"/>
                    <a:pt x="261906" y="6184"/>
                  </a:cubicBezTo>
                  <a:cubicBezTo>
                    <a:pt x="261923" y="6010"/>
                    <a:pt x="261940" y="5850"/>
                    <a:pt x="261961" y="5696"/>
                  </a:cubicBezTo>
                  <a:close/>
                  <a:moveTo>
                    <a:pt x="29021" y="5825"/>
                  </a:moveTo>
                  <a:cubicBezTo>
                    <a:pt x="29042" y="5853"/>
                    <a:pt x="29059" y="5888"/>
                    <a:pt x="29077" y="5919"/>
                  </a:cubicBezTo>
                  <a:cubicBezTo>
                    <a:pt x="28972" y="6146"/>
                    <a:pt x="28867" y="6376"/>
                    <a:pt x="28770" y="6613"/>
                  </a:cubicBezTo>
                  <a:cubicBezTo>
                    <a:pt x="28825" y="6341"/>
                    <a:pt x="28909" y="6076"/>
                    <a:pt x="29021" y="5825"/>
                  </a:cubicBezTo>
                  <a:close/>
                  <a:moveTo>
                    <a:pt x="68241" y="5822"/>
                  </a:moveTo>
                  <a:lnTo>
                    <a:pt x="68296" y="5919"/>
                  </a:lnTo>
                  <a:cubicBezTo>
                    <a:pt x="68188" y="6146"/>
                    <a:pt x="68087" y="6376"/>
                    <a:pt x="67986" y="6613"/>
                  </a:cubicBezTo>
                  <a:cubicBezTo>
                    <a:pt x="68045" y="6341"/>
                    <a:pt x="68129" y="6076"/>
                    <a:pt x="68241" y="5822"/>
                  </a:cubicBezTo>
                  <a:close/>
                  <a:moveTo>
                    <a:pt x="107461" y="5822"/>
                  </a:moveTo>
                  <a:cubicBezTo>
                    <a:pt x="107475" y="5857"/>
                    <a:pt x="107495" y="5888"/>
                    <a:pt x="107516" y="5919"/>
                  </a:cubicBezTo>
                  <a:cubicBezTo>
                    <a:pt x="107408" y="6146"/>
                    <a:pt x="107304" y="6376"/>
                    <a:pt x="107206" y="6613"/>
                  </a:cubicBezTo>
                  <a:cubicBezTo>
                    <a:pt x="107293" y="6233"/>
                    <a:pt x="107380" y="5986"/>
                    <a:pt x="107461" y="5822"/>
                  </a:cubicBezTo>
                  <a:close/>
                  <a:moveTo>
                    <a:pt x="146799" y="5822"/>
                  </a:moveTo>
                  <a:cubicBezTo>
                    <a:pt x="146820" y="5853"/>
                    <a:pt x="146841" y="5888"/>
                    <a:pt x="146858" y="5919"/>
                  </a:cubicBezTo>
                  <a:cubicBezTo>
                    <a:pt x="146754" y="6146"/>
                    <a:pt x="146646" y="6376"/>
                    <a:pt x="146548" y="6613"/>
                  </a:cubicBezTo>
                  <a:cubicBezTo>
                    <a:pt x="146604" y="6341"/>
                    <a:pt x="146687" y="6076"/>
                    <a:pt x="146799" y="5822"/>
                  </a:cubicBezTo>
                  <a:close/>
                  <a:moveTo>
                    <a:pt x="186019" y="5825"/>
                  </a:moveTo>
                  <a:lnTo>
                    <a:pt x="186075" y="5919"/>
                  </a:lnTo>
                  <a:cubicBezTo>
                    <a:pt x="185967" y="6146"/>
                    <a:pt x="185866" y="6376"/>
                    <a:pt x="185764" y="6613"/>
                  </a:cubicBezTo>
                  <a:cubicBezTo>
                    <a:pt x="185824" y="6341"/>
                    <a:pt x="185907" y="6076"/>
                    <a:pt x="186019" y="5825"/>
                  </a:cubicBezTo>
                  <a:close/>
                  <a:moveTo>
                    <a:pt x="225239" y="5822"/>
                  </a:moveTo>
                  <a:cubicBezTo>
                    <a:pt x="225256" y="5857"/>
                    <a:pt x="225274" y="5888"/>
                    <a:pt x="225295" y="5919"/>
                  </a:cubicBezTo>
                  <a:cubicBezTo>
                    <a:pt x="225187" y="6146"/>
                    <a:pt x="225085" y="6376"/>
                    <a:pt x="224984" y="6613"/>
                  </a:cubicBezTo>
                  <a:cubicBezTo>
                    <a:pt x="225044" y="6341"/>
                    <a:pt x="225127" y="6076"/>
                    <a:pt x="225239" y="5822"/>
                  </a:cubicBezTo>
                  <a:close/>
                  <a:moveTo>
                    <a:pt x="264525" y="5825"/>
                  </a:moveTo>
                  <a:lnTo>
                    <a:pt x="264584" y="5919"/>
                  </a:lnTo>
                  <a:cubicBezTo>
                    <a:pt x="264473" y="6146"/>
                    <a:pt x="264375" y="6376"/>
                    <a:pt x="264274" y="6613"/>
                  </a:cubicBezTo>
                  <a:cubicBezTo>
                    <a:pt x="264330" y="6341"/>
                    <a:pt x="264417" y="6076"/>
                    <a:pt x="264525" y="5825"/>
                  </a:cubicBezTo>
                  <a:close/>
                  <a:moveTo>
                    <a:pt x="85078" y="6725"/>
                  </a:moveTo>
                  <a:lnTo>
                    <a:pt x="85078" y="6725"/>
                  </a:lnTo>
                  <a:cubicBezTo>
                    <a:pt x="85083" y="6738"/>
                    <a:pt x="85086" y="6749"/>
                    <a:pt x="85087" y="6762"/>
                  </a:cubicBezTo>
                  <a:lnTo>
                    <a:pt x="85087" y="6762"/>
                  </a:lnTo>
                  <a:cubicBezTo>
                    <a:pt x="85084" y="6751"/>
                    <a:pt x="85078" y="6738"/>
                    <a:pt x="85078" y="6725"/>
                  </a:cubicBezTo>
                  <a:close/>
                  <a:moveTo>
                    <a:pt x="6641" y="6725"/>
                  </a:moveTo>
                  <a:lnTo>
                    <a:pt x="6655" y="6774"/>
                  </a:lnTo>
                  <a:lnTo>
                    <a:pt x="6645" y="6767"/>
                  </a:lnTo>
                  <a:cubicBezTo>
                    <a:pt x="6645" y="6753"/>
                    <a:pt x="6645" y="6739"/>
                    <a:pt x="6641" y="6725"/>
                  </a:cubicBezTo>
                  <a:close/>
                  <a:moveTo>
                    <a:pt x="45858" y="6725"/>
                  </a:moveTo>
                  <a:lnTo>
                    <a:pt x="45872" y="6774"/>
                  </a:lnTo>
                  <a:lnTo>
                    <a:pt x="45865" y="6763"/>
                  </a:lnTo>
                  <a:cubicBezTo>
                    <a:pt x="45865" y="6753"/>
                    <a:pt x="45861" y="6739"/>
                    <a:pt x="45858" y="6725"/>
                  </a:cubicBezTo>
                  <a:close/>
                  <a:moveTo>
                    <a:pt x="163640" y="6725"/>
                  </a:moveTo>
                  <a:lnTo>
                    <a:pt x="163650" y="6774"/>
                  </a:lnTo>
                  <a:lnTo>
                    <a:pt x="163643" y="6774"/>
                  </a:lnTo>
                  <a:cubicBezTo>
                    <a:pt x="163643" y="6756"/>
                    <a:pt x="163643" y="6743"/>
                    <a:pt x="163640" y="6725"/>
                  </a:cubicBezTo>
                  <a:close/>
                  <a:moveTo>
                    <a:pt x="202856" y="6725"/>
                  </a:moveTo>
                  <a:lnTo>
                    <a:pt x="202870" y="6774"/>
                  </a:lnTo>
                  <a:lnTo>
                    <a:pt x="202863" y="6767"/>
                  </a:lnTo>
                  <a:cubicBezTo>
                    <a:pt x="202863" y="6753"/>
                    <a:pt x="202859" y="6739"/>
                    <a:pt x="202856" y="6725"/>
                  </a:cubicBezTo>
                  <a:close/>
                  <a:moveTo>
                    <a:pt x="14029" y="6125"/>
                  </a:moveTo>
                  <a:cubicBezTo>
                    <a:pt x="14043" y="6317"/>
                    <a:pt x="14060" y="6509"/>
                    <a:pt x="14081" y="6701"/>
                  </a:cubicBezTo>
                  <a:cubicBezTo>
                    <a:pt x="14026" y="6739"/>
                    <a:pt x="13970" y="6781"/>
                    <a:pt x="13914" y="6830"/>
                  </a:cubicBezTo>
                  <a:cubicBezTo>
                    <a:pt x="13903" y="6704"/>
                    <a:pt x="13896" y="6579"/>
                    <a:pt x="13886" y="6460"/>
                  </a:cubicBezTo>
                  <a:cubicBezTo>
                    <a:pt x="13879" y="6341"/>
                    <a:pt x="13984" y="6230"/>
                    <a:pt x="14029" y="6125"/>
                  </a:cubicBezTo>
                  <a:close/>
                  <a:moveTo>
                    <a:pt x="53249" y="6125"/>
                  </a:moveTo>
                  <a:cubicBezTo>
                    <a:pt x="53263" y="6317"/>
                    <a:pt x="53280" y="6509"/>
                    <a:pt x="53298" y="6701"/>
                  </a:cubicBezTo>
                  <a:lnTo>
                    <a:pt x="53127" y="6830"/>
                  </a:lnTo>
                  <a:cubicBezTo>
                    <a:pt x="53123" y="6704"/>
                    <a:pt x="53113" y="6579"/>
                    <a:pt x="53106" y="6460"/>
                  </a:cubicBezTo>
                  <a:cubicBezTo>
                    <a:pt x="53095" y="6341"/>
                    <a:pt x="53204" y="6230"/>
                    <a:pt x="53249" y="6125"/>
                  </a:cubicBezTo>
                  <a:close/>
                  <a:moveTo>
                    <a:pt x="92465" y="6125"/>
                  </a:moveTo>
                  <a:lnTo>
                    <a:pt x="92518" y="6701"/>
                  </a:lnTo>
                  <a:lnTo>
                    <a:pt x="92347" y="6830"/>
                  </a:lnTo>
                  <a:cubicBezTo>
                    <a:pt x="92343" y="6704"/>
                    <a:pt x="92333" y="6579"/>
                    <a:pt x="92319" y="6460"/>
                  </a:cubicBezTo>
                  <a:lnTo>
                    <a:pt x="92465" y="6125"/>
                  </a:lnTo>
                  <a:close/>
                  <a:moveTo>
                    <a:pt x="131811" y="6125"/>
                  </a:moveTo>
                  <a:lnTo>
                    <a:pt x="131863" y="6701"/>
                  </a:lnTo>
                  <a:cubicBezTo>
                    <a:pt x="131811" y="6739"/>
                    <a:pt x="131748" y="6781"/>
                    <a:pt x="131692" y="6830"/>
                  </a:cubicBezTo>
                  <a:cubicBezTo>
                    <a:pt x="131682" y="6704"/>
                    <a:pt x="131675" y="6579"/>
                    <a:pt x="131664" y="6460"/>
                  </a:cubicBezTo>
                  <a:cubicBezTo>
                    <a:pt x="131657" y="6341"/>
                    <a:pt x="131762" y="6230"/>
                    <a:pt x="131811" y="6125"/>
                  </a:cubicBezTo>
                  <a:close/>
                  <a:moveTo>
                    <a:pt x="171027" y="6125"/>
                  </a:moveTo>
                  <a:cubicBezTo>
                    <a:pt x="171041" y="6317"/>
                    <a:pt x="171059" y="6509"/>
                    <a:pt x="171076" y="6701"/>
                  </a:cubicBezTo>
                  <a:lnTo>
                    <a:pt x="170905" y="6830"/>
                  </a:lnTo>
                  <a:cubicBezTo>
                    <a:pt x="170902" y="6704"/>
                    <a:pt x="170895" y="6579"/>
                    <a:pt x="170884" y="6460"/>
                  </a:cubicBezTo>
                  <a:cubicBezTo>
                    <a:pt x="170877" y="6341"/>
                    <a:pt x="170982" y="6230"/>
                    <a:pt x="171027" y="6125"/>
                  </a:cubicBezTo>
                  <a:close/>
                  <a:moveTo>
                    <a:pt x="210244" y="6125"/>
                  </a:moveTo>
                  <a:lnTo>
                    <a:pt x="210296" y="6701"/>
                  </a:lnTo>
                  <a:lnTo>
                    <a:pt x="210125" y="6830"/>
                  </a:lnTo>
                  <a:cubicBezTo>
                    <a:pt x="210122" y="6704"/>
                    <a:pt x="210115" y="6579"/>
                    <a:pt x="210104" y="6460"/>
                  </a:cubicBezTo>
                  <a:lnTo>
                    <a:pt x="210244" y="6125"/>
                  </a:lnTo>
                  <a:close/>
                  <a:moveTo>
                    <a:pt x="249537" y="6125"/>
                  </a:moveTo>
                  <a:cubicBezTo>
                    <a:pt x="249551" y="6317"/>
                    <a:pt x="249568" y="6509"/>
                    <a:pt x="249586" y="6701"/>
                  </a:cubicBezTo>
                  <a:lnTo>
                    <a:pt x="249415" y="6830"/>
                  </a:lnTo>
                  <a:cubicBezTo>
                    <a:pt x="249411" y="6704"/>
                    <a:pt x="249401" y="6579"/>
                    <a:pt x="249394" y="6460"/>
                  </a:cubicBezTo>
                  <a:cubicBezTo>
                    <a:pt x="249383" y="6341"/>
                    <a:pt x="249488" y="6230"/>
                    <a:pt x="249537" y="6125"/>
                  </a:cubicBezTo>
                  <a:close/>
                  <a:moveTo>
                    <a:pt x="64121" y="6648"/>
                  </a:moveTo>
                  <a:lnTo>
                    <a:pt x="64215" y="6882"/>
                  </a:lnTo>
                  <a:lnTo>
                    <a:pt x="64215" y="6882"/>
                  </a:lnTo>
                  <a:lnTo>
                    <a:pt x="64139" y="6823"/>
                  </a:lnTo>
                  <a:cubicBezTo>
                    <a:pt x="64132" y="6767"/>
                    <a:pt x="64128" y="6704"/>
                    <a:pt x="64121" y="6648"/>
                  </a:cubicBezTo>
                  <a:close/>
                  <a:moveTo>
                    <a:pt x="103338" y="6648"/>
                  </a:moveTo>
                  <a:lnTo>
                    <a:pt x="103338" y="6648"/>
                  </a:lnTo>
                  <a:cubicBezTo>
                    <a:pt x="103369" y="6722"/>
                    <a:pt x="103400" y="6802"/>
                    <a:pt x="103432" y="6882"/>
                  </a:cubicBezTo>
                  <a:lnTo>
                    <a:pt x="103432" y="6882"/>
                  </a:lnTo>
                  <a:lnTo>
                    <a:pt x="103355" y="6823"/>
                  </a:lnTo>
                  <a:cubicBezTo>
                    <a:pt x="103352" y="6767"/>
                    <a:pt x="103341" y="6704"/>
                    <a:pt x="103338" y="6648"/>
                  </a:cubicBezTo>
                  <a:close/>
                  <a:moveTo>
                    <a:pt x="142683" y="6648"/>
                  </a:moveTo>
                  <a:lnTo>
                    <a:pt x="142683" y="6648"/>
                  </a:lnTo>
                  <a:cubicBezTo>
                    <a:pt x="142715" y="6722"/>
                    <a:pt x="142742" y="6802"/>
                    <a:pt x="142777" y="6882"/>
                  </a:cubicBezTo>
                  <a:lnTo>
                    <a:pt x="142777" y="6882"/>
                  </a:lnTo>
                  <a:lnTo>
                    <a:pt x="142701" y="6823"/>
                  </a:lnTo>
                  <a:cubicBezTo>
                    <a:pt x="142694" y="6767"/>
                    <a:pt x="142690" y="6704"/>
                    <a:pt x="142683" y="6648"/>
                  </a:cubicBezTo>
                  <a:close/>
                  <a:moveTo>
                    <a:pt x="221116" y="6648"/>
                  </a:moveTo>
                  <a:lnTo>
                    <a:pt x="221116" y="6648"/>
                  </a:lnTo>
                  <a:cubicBezTo>
                    <a:pt x="221151" y="6722"/>
                    <a:pt x="221179" y="6802"/>
                    <a:pt x="221210" y="6882"/>
                  </a:cubicBezTo>
                  <a:lnTo>
                    <a:pt x="221210" y="6882"/>
                  </a:lnTo>
                  <a:lnTo>
                    <a:pt x="221137" y="6823"/>
                  </a:lnTo>
                  <a:cubicBezTo>
                    <a:pt x="221130" y="6767"/>
                    <a:pt x="221126" y="6704"/>
                    <a:pt x="221116" y="6648"/>
                  </a:cubicBezTo>
                  <a:close/>
                  <a:moveTo>
                    <a:pt x="260413" y="6648"/>
                  </a:moveTo>
                  <a:cubicBezTo>
                    <a:pt x="260437" y="6722"/>
                    <a:pt x="260468" y="6802"/>
                    <a:pt x="260503" y="6882"/>
                  </a:cubicBezTo>
                  <a:lnTo>
                    <a:pt x="260503" y="6882"/>
                  </a:lnTo>
                  <a:lnTo>
                    <a:pt x="260430" y="6823"/>
                  </a:lnTo>
                  <a:cubicBezTo>
                    <a:pt x="260420" y="6767"/>
                    <a:pt x="260416" y="6704"/>
                    <a:pt x="260413" y="6648"/>
                  </a:cubicBezTo>
                  <a:close/>
                  <a:moveTo>
                    <a:pt x="24905" y="6648"/>
                  </a:moveTo>
                  <a:lnTo>
                    <a:pt x="24905" y="6648"/>
                  </a:lnTo>
                  <a:cubicBezTo>
                    <a:pt x="24933" y="6722"/>
                    <a:pt x="24968" y="6798"/>
                    <a:pt x="24996" y="6882"/>
                  </a:cubicBezTo>
                  <a:lnTo>
                    <a:pt x="24922" y="6823"/>
                  </a:lnTo>
                  <a:cubicBezTo>
                    <a:pt x="24915" y="6767"/>
                    <a:pt x="24908" y="6704"/>
                    <a:pt x="24905" y="6648"/>
                  </a:cubicBezTo>
                  <a:close/>
                  <a:moveTo>
                    <a:pt x="181900" y="6648"/>
                  </a:moveTo>
                  <a:lnTo>
                    <a:pt x="181994" y="6882"/>
                  </a:lnTo>
                  <a:lnTo>
                    <a:pt x="181917" y="6823"/>
                  </a:lnTo>
                  <a:cubicBezTo>
                    <a:pt x="181914" y="6767"/>
                    <a:pt x="181907" y="6704"/>
                    <a:pt x="181900" y="6648"/>
                  </a:cubicBezTo>
                  <a:close/>
                  <a:moveTo>
                    <a:pt x="32408" y="5738"/>
                  </a:moveTo>
                  <a:cubicBezTo>
                    <a:pt x="32397" y="6055"/>
                    <a:pt x="32373" y="6460"/>
                    <a:pt x="32352" y="6913"/>
                  </a:cubicBezTo>
                  <a:lnTo>
                    <a:pt x="32327" y="6913"/>
                  </a:lnTo>
                  <a:lnTo>
                    <a:pt x="32348" y="6941"/>
                  </a:lnTo>
                  <a:cubicBezTo>
                    <a:pt x="32348" y="6962"/>
                    <a:pt x="32345" y="6987"/>
                    <a:pt x="32345" y="7008"/>
                  </a:cubicBezTo>
                  <a:cubicBezTo>
                    <a:pt x="32265" y="6844"/>
                    <a:pt x="32181" y="6687"/>
                    <a:pt x="32094" y="6530"/>
                  </a:cubicBezTo>
                  <a:cubicBezTo>
                    <a:pt x="32094" y="6505"/>
                    <a:pt x="32094" y="6481"/>
                    <a:pt x="32090" y="6457"/>
                  </a:cubicBezTo>
                  <a:cubicBezTo>
                    <a:pt x="32205" y="6191"/>
                    <a:pt x="32310" y="5951"/>
                    <a:pt x="32408" y="5738"/>
                  </a:cubicBezTo>
                  <a:close/>
                  <a:moveTo>
                    <a:pt x="71624" y="5734"/>
                  </a:moveTo>
                  <a:cubicBezTo>
                    <a:pt x="71610" y="6055"/>
                    <a:pt x="71593" y="6460"/>
                    <a:pt x="71568" y="6913"/>
                  </a:cubicBezTo>
                  <a:lnTo>
                    <a:pt x="71544" y="6913"/>
                  </a:lnTo>
                  <a:lnTo>
                    <a:pt x="71568" y="6938"/>
                  </a:lnTo>
                  <a:cubicBezTo>
                    <a:pt x="71568" y="6962"/>
                    <a:pt x="71561" y="6983"/>
                    <a:pt x="71561" y="7008"/>
                  </a:cubicBezTo>
                  <a:cubicBezTo>
                    <a:pt x="71485" y="6844"/>
                    <a:pt x="71401" y="6687"/>
                    <a:pt x="71314" y="6530"/>
                  </a:cubicBezTo>
                  <a:cubicBezTo>
                    <a:pt x="71314" y="6509"/>
                    <a:pt x="71310" y="6481"/>
                    <a:pt x="71310" y="6457"/>
                  </a:cubicBezTo>
                  <a:cubicBezTo>
                    <a:pt x="71422" y="6191"/>
                    <a:pt x="71526" y="5951"/>
                    <a:pt x="71624" y="5734"/>
                  </a:cubicBezTo>
                  <a:close/>
                  <a:moveTo>
                    <a:pt x="110841" y="5734"/>
                  </a:moveTo>
                  <a:lnTo>
                    <a:pt x="110841" y="5734"/>
                  </a:lnTo>
                  <a:cubicBezTo>
                    <a:pt x="110830" y="6055"/>
                    <a:pt x="110813" y="6460"/>
                    <a:pt x="110785" y="6913"/>
                  </a:cubicBezTo>
                  <a:lnTo>
                    <a:pt x="110760" y="6913"/>
                  </a:lnTo>
                  <a:lnTo>
                    <a:pt x="110785" y="6938"/>
                  </a:lnTo>
                  <a:cubicBezTo>
                    <a:pt x="110781" y="6962"/>
                    <a:pt x="110781" y="6987"/>
                    <a:pt x="110781" y="7008"/>
                  </a:cubicBezTo>
                  <a:cubicBezTo>
                    <a:pt x="110698" y="6844"/>
                    <a:pt x="110614" y="6687"/>
                    <a:pt x="110534" y="6530"/>
                  </a:cubicBezTo>
                  <a:cubicBezTo>
                    <a:pt x="110530" y="6505"/>
                    <a:pt x="110527" y="6481"/>
                    <a:pt x="110530" y="6457"/>
                  </a:cubicBezTo>
                  <a:cubicBezTo>
                    <a:pt x="110642" y="6191"/>
                    <a:pt x="110746" y="5947"/>
                    <a:pt x="110841" y="5734"/>
                  </a:cubicBezTo>
                  <a:close/>
                  <a:moveTo>
                    <a:pt x="150186" y="5734"/>
                  </a:moveTo>
                  <a:lnTo>
                    <a:pt x="150186" y="5734"/>
                  </a:lnTo>
                  <a:cubicBezTo>
                    <a:pt x="150176" y="6055"/>
                    <a:pt x="150151" y="6460"/>
                    <a:pt x="150130" y="6913"/>
                  </a:cubicBezTo>
                  <a:lnTo>
                    <a:pt x="150106" y="6913"/>
                  </a:lnTo>
                  <a:lnTo>
                    <a:pt x="150127" y="6938"/>
                  </a:lnTo>
                  <a:cubicBezTo>
                    <a:pt x="150127" y="6962"/>
                    <a:pt x="150127" y="6987"/>
                    <a:pt x="150123" y="7008"/>
                  </a:cubicBezTo>
                  <a:cubicBezTo>
                    <a:pt x="150043" y="6844"/>
                    <a:pt x="149959" y="6687"/>
                    <a:pt x="149879" y="6530"/>
                  </a:cubicBezTo>
                  <a:cubicBezTo>
                    <a:pt x="149872" y="6509"/>
                    <a:pt x="149872" y="6481"/>
                    <a:pt x="149869" y="6457"/>
                  </a:cubicBezTo>
                  <a:cubicBezTo>
                    <a:pt x="149984" y="6191"/>
                    <a:pt x="150092" y="5951"/>
                    <a:pt x="150186" y="5734"/>
                  </a:cubicBezTo>
                  <a:close/>
                  <a:moveTo>
                    <a:pt x="189402" y="5738"/>
                  </a:moveTo>
                  <a:lnTo>
                    <a:pt x="189402" y="5738"/>
                  </a:lnTo>
                  <a:cubicBezTo>
                    <a:pt x="189388" y="6055"/>
                    <a:pt x="189371" y="6460"/>
                    <a:pt x="189347" y="6913"/>
                  </a:cubicBezTo>
                  <a:lnTo>
                    <a:pt x="189326" y="6913"/>
                  </a:lnTo>
                  <a:lnTo>
                    <a:pt x="189347" y="6941"/>
                  </a:lnTo>
                  <a:cubicBezTo>
                    <a:pt x="189347" y="6962"/>
                    <a:pt x="189340" y="6983"/>
                    <a:pt x="189340" y="7008"/>
                  </a:cubicBezTo>
                  <a:cubicBezTo>
                    <a:pt x="189263" y="6844"/>
                    <a:pt x="189179" y="6687"/>
                    <a:pt x="189092" y="6530"/>
                  </a:cubicBezTo>
                  <a:cubicBezTo>
                    <a:pt x="189092" y="6505"/>
                    <a:pt x="189092" y="6481"/>
                    <a:pt x="189089" y="6457"/>
                  </a:cubicBezTo>
                  <a:cubicBezTo>
                    <a:pt x="189200" y="6191"/>
                    <a:pt x="189308" y="5951"/>
                    <a:pt x="189402" y="5738"/>
                  </a:cubicBezTo>
                  <a:close/>
                  <a:moveTo>
                    <a:pt x="228622" y="5734"/>
                  </a:moveTo>
                  <a:lnTo>
                    <a:pt x="228622" y="5734"/>
                  </a:lnTo>
                  <a:cubicBezTo>
                    <a:pt x="228608" y="6055"/>
                    <a:pt x="228591" y="6460"/>
                    <a:pt x="228563" y="6913"/>
                  </a:cubicBezTo>
                  <a:lnTo>
                    <a:pt x="228539" y="6913"/>
                  </a:lnTo>
                  <a:lnTo>
                    <a:pt x="228563" y="6938"/>
                  </a:lnTo>
                  <a:cubicBezTo>
                    <a:pt x="228560" y="6962"/>
                    <a:pt x="228560" y="6987"/>
                    <a:pt x="228560" y="7008"/>
                  </a:cubicBezTo>
                  <a:cubicBezTo>
                    <a:pt x="228483" y="6844"/>
                    <a:pt x="228399" y="6687"/>
                    <a:pt x="228312" y="6530"/>
                  </a:cubicBezTo>
                  <a:cubicBezTo>
                    <a:pt x="228312" y="6509"/>
                    <a:pt x="228308" y="6481"/>
                    <a:pt x="228308" y="6457"/>
                  </a:cubicBezTo>
                  <a:cubicBezTo>
                    <a:pt x="228420" y="6191"/>
                    <a:pt x="228525" y="5951"/>
                    <a:pt x="228622" y="5734"/>
                  </a:cubicBezTo>
                  <a:close/>
                  <a:moveTo>
                    <a:pt x="267915" y="5738"/>
                  </a:moveTo>
                  <a:cubicBezTo>
                    <a:pt x="267898" y="6055"/>
                    <a:pt x="267881" y="6460"/>
                    <a:pt x="267853" y="6913"/>
                  </a:cubicBezTo>
                  <a:lnTo>
                    <a:pt x="267832" y="6913"/>
                  </a:lnTo>
                  <a:lnTo>
                    <a:pt x="267853" y="6941"/>
                  </a:lnTo>
                  <a:cubicBezTo>
                    <a:pt x="267853" y="6962"/>
                    <a:pt x="267853" y="6987"/>
                    <a:pt x="267849" y="7008"/>
                  </a:cubicBezTo>
                  <a:cubicBezTo>
                    <a:pt x="267769" y="6844"/>
                    <a:pt x="267689" y="6687"/>
                    <a:pt x="267602" y="6530"/>
                  </a:cubicBezTo>
                  <a:cubicBezTo>
                    <a:pt x="267602" y="6505"/>
                    <a:pt x="267602" y="6481"/>
                    <a:pt x="267595" y="6457"/>
                  </a:cubicBezTo>
                  <a:cubicBezTo>
                    <a:pt x="267710" y="6191"/>
                    <a:pt x="267814" y="5947"/>
                    <a:pt x="267915" y="5738"/>
                  </a:cubicBezTo>
                  <a:close/>
                  <a:moveTo>
                    <a:pt x="34787" y="7015"/>
                  </a:moveTo>
                  <a:cubicBezTo>
                    <a:pt x="34794" y="7056"/>
                    <a:pt x="34797" y="7105"/>
                    <a:pt x="34804" y="7147"/>
                  </a:cubicBezTo>
                  <a:cubicBezTo>
                    <a:pt x="34797" y="7168"/>
                    <a:pt x="34794" y="7186"/>
                    <a:pt x="34787" y="7199"/>
                  </a:cubicBezTo>
                  <a:cubicBezTo>
                    <a:pt x="34787" y="7140"/>
                    <a:pt x="34790" y="7074"/>
                    <a:pt x="34787" y="7015"/>
                  </a:cubicBezTo>
                  <a:close/>
                  <a:moveTo>
                    <a:pt x="74003" y="7015"/>
                  </a:moveTo>
                  <a:cubicBezTo>
                    <a:pt x="74010" y="7056"/>
                    <a:pt x="74017" y="7105"/>
                    <a:pt x="74020" y="7147"/>
                  </a:cubicBezTo>
                  <a:lnTo>
                    <a:pt x="74003" y="7199"/>
                  </a:lnTo>
                  <a:lnTo>
                    <a:pt x="74003" y="7015"/>
                  </a:lnTo>
                  <a:close/>
                  <a:moveTo>
                    <a:pt x="113223" y="7015"/>
                  </a:moveTo>
                  <a:cubicBezTo>
                    <a:pt x="113226" y="7056"/>
                    <a:pt x="113230" y="7105"/>
                    <a:pt x="113240" y="7147"/>
                  </a:cubicBezTo>
                  <a:cubicBezTo>
                    <a:pt x="113233" y="7165"/>
                    <a:pt x="113226" y="7182"/>
                    <a:pt x="113223" y="7199"/>
                  </a:cubicBezTo>
                  <a:lnTo>
                    <a:pt x="113223" y="7015"/>
                  </a:lnTo>
                  <a:close/>
                  <a:moveTo>
                    <a:pt x="152568" y="7015"/>
                  </a:moveTo>
                  <a:lnTo>
                    <a:pt x="152582" y="7147"/>
                  </a:lnTo>
                  <a:cubicBezTo>
                    <a:pt x="152579" y="7168"/>
                    <a:pt x="152572" y="7186"/>
                    <a:pt x="152565" y="7199"/>
                  </a:cubicBezTo>
                  <a:cubicBezTo>
                    <a:pt x="152565" y="7140"/>
                    <a:pt x="152568" y="7074"/>
                    <a:pt x="152568" y="7015"/>
                  </a:cubicBezTo>
                  <a:close/>
                  <a:moveTo>
                    <a:pt x="191781" y="7015"/>
                  </a:moveTo>
                  <a:cubicBezTo>
                    <a:pt x="191792" y="7056"/>
                    <a:pt x="191795" y="7105"/>
                    <a:pt x="191799" y="7147"/>
                  </a:cubicBezTo>
                  <a:cubicBezTo>
                    <a:pt x="191806" y="7192"/>
                    <a:pt x="191788" y="7182"/>
                    <a:pt x="191781" y="7199"/>
                  </a:cubicBezTo>
                  <a:lnTo>
                    <a:pt x="191781" y="7015"/>
                  </a:lnTo>
                  <a:close/>
                  <a:moveTo>
                    <a:pt x="231001" y="7015"/>
                  </a:moveTo>
                  <a:cubicBezTo>
                    <a:pt x="231008" y="7056"/>
                    <a:pt x="231015" y="7105"/>
                    <a:pt x="231019" y="7147"/>
                  </a:cubicBezTo>
                  <a:cubicBezTo>
                    <a:pt x="231012" y="7165"/>
                    <a:pt x="231005" y="7182"/>
                    <a:pt x="231001" y="7199"/>
                  </a:cubicBezTo>
                  <a:lnTo>
                    <a:pt x="231001" y="7015"/>
                  </a:lnTo>
                  <a:close/>
                  <a:moveTo>
                    <a:pt x="270291" y="7015"/>
                  </a:moveTo>
                  <a:cubicBezTo>
                    <a:pt x="270301" y="7056"/>
                    <a:pt x="270305" y="7105"/>
                    <a:pt x="270308" y="7151"/>
                  </a:cubicBezTo>
                  <a:lnTo>
                    <a:pt x="270291" y="7206"/>
                  </a:lnTo>
                  <a:lnTo>
                    <a:pt x="270291" y="7015"/>
                  </a:lnTo>
                  <a:close/>
                  <a:moveTo>
                    <a:pt x="28267" y="6655"/>
                  </a:moveTo>
                  <a:lnTo>
                    <a:pt x="28267" y="6655"/>
                  </a:lnTo>
                  <a:cubicBezTo>
                    <a:pt x="28212" y="6837"/>
                    <a:pt x="28163" y="7029"/>
                    <a:pt x="28114" y="7227"/>
                  </a:cubicBezTo>
                  <a:cubicBezTo>
                    <a:pt x="28110" y="7133"/>
                    <a:pt x="28103" y="7036"/>
                    <a:pt x="28096" y="6945"/>
                  </a:cubicBezTo>
                  <a:cubicBezTo>
                    <a:pt x="28145" y="6844"/>
                    <a:pt x="28205" y="6749"/>
                    <a:pt x="28267" y="6655"/>
                  </a:cubicBezTo>
                  <a:close/>
                  <a:moveTo>
                    <a:pt x="67480" y="6655"/>
                  </a:moveTo>
                  <a:cubicBezTo>
                    <a:pt x="67428" y="6833"/>
                    <a:pt x="67376" y="7025"/>
                    <a:pt x="67334" y="7227"/>
                  </a:cubicBezTo>
                  <a:cubicBezTo>
                    <a:pt x="67330" y="7130"/>
                    <a:pt x="67323" y="7036"/>
                    <a:pt x="67316" y="6945"/>
                  </a:cubicBezTo>
                  <a:cubicBezTo>
                    <a:pt x="67386" y="6809"/>
                    <a:pt x="67442" y="6718"/>
                    <a:pt x="67480" y="6655"/>
                  </a:cubicBezTo>
                  <a:close/>
                  <a:moveTo>
                    <a:pt x="106700" y="6655"/>
                  </a:moveTo>
                  <a:lnTo>
                    <a:pt x="106700" y="6655"/>
                  </a:lnTo>
                  <a:cubicBezTo>
                    <a:pt x="106648" y="6833"/>
                    <a:pt x="106596" y="7025"/>
                    <a:pt x="106554" y="7227"/>
                  </a:cubicBezTo>
                  <a:cubicBezTo>
                    <a:pt x="106547" y="7130"/>
                    <a:pt x="106540" y="7036"/>
                    <a:pt x="106536" y="6945"/>
                  </a:cubicBezTo>
                  <a:cubicBezTo>
                    <a:pt x="106582" y="6844"/>
                    <a:pt x="106637" y="6749"/>
                    <a:pt x="106700" y="6655"/>
                  </a:cubicBezTo>
                  <a:close/>
                  <a:moveTo>
                    <a:pt x="146046" y="6655"/>
                  </a:moveTo>
                  <a:lnTo>
                    <a:pt x="146046" y="6655"/>
                  </a:lnTo>
                  <a:cubicBezTo>
                    <a:pt x="145990" y="6833"/>
                    <a:pt x="145941" y="7025"/>
                    <a:pt x="145892" y="7227"/>
                  </a:cubicBezTo>
                  <a:cubicBezTo>
                    <a:pt x="145889" y="7126"/>
                    <a:pt x="145885" y="7036"/>
                    <a:pt x="145882" y="6945"/>
                  </a:cubicBezTo>
                  <a:cubicBezTo>
                    <a:pt x="145927" y="6844"/>
                    <a:pt x="145983" y="6746"/>
                    <a:pt x="146046" y="6655"/>
                  </a:cubicBezTo>
                  <a:close/>
                  <a:moveTo>
                    <a:pt x="185266" y="6659"/>
                  </a:moveTo>
                  <a:lnTo>
                    <a:pt x="185266" y="6659"/>
                  </a:lnTo>
                  <a:cubicBezTo>
                    <a:pt x="185206" y="6833"/>
                    <a:pt x="185161" y="7029"/>
                    <a:pt x="185112" y="7227"/>
                  </a:cubicBezTo>
                  <a:cubicBezTo>
                    <a:pt x="185109" y="7133"/>
                    <a:pt x="185102" y="7036"/>
                    <a:pt x="185095" y="6945"/>
                  </a:cubicBezTo>
                  <a:cubicBezTo>
                    <a:pt x="185143" y="6847"/>
                    <a:pt x="185203" y="6749"/>
                    <a:pt x="185266" y="6659"/>
                  </a:cubicBezTo>
                  <a:close/>
                  <a:moveTo>
                    <a:pt x="224478" y="6655"/>
                  </a:moveTo>
                  <a:cubicBezTo>
                    <a:pt x="224426" y="6833"/>
                    <a:pt x="224374" y="7025"/>
                    <a:pt x="224332" y="7227"/>
                  </a:cubicBezTo>
                  <a:cubicBezTo>
                    <a:pt x="224325" y="7130"/>
                    <a:pt x="224322" y="7036"/>
                    <a:pt x="224315" y="6945"/>
                  </a:cubicBezTo>
                  <a:cubicBezTo>
                    <a:pt x="224384" y="6809"/>
                    <a:pt x="224440" y="6718"/>
                    <a:pt x="224478" y="6655"/>
                  </a:cubicBezTo>
                  <a:close/>
                  <a:moveTo>
                    <a:pt x="263772" y="6655"/>
                  </a:moveTo>
                  <a:lnTo>
                    <a:pt x="263772" y="6655"/>
                  </a:lnTo>
                  <a:cubicBezTo>
                    <a:pt x="263716" y="6833"/>
                    <a:pt x="263667" y="7029"/>
                    <a:pt x="263618" y="7227"/>
                  </a:cubicBezTo>
                  <a:cubicBezTo>
                    <a:pt x="263615" y="7133"/>
                    <a:pt x="263611" y="7036"/>
                    <a:pt x="263601" y="6945"/>
                  </a:cubicBezTo>
                  <a:cubicBezTo>
                    <a:pt x="263653" y="6844"/>
                    <a:pt x="263709" y="6749"/>
                    <a:pt x="263772" y="6655"/>
                  </a:cubicBezTo>
                  <a:close/>
                  <a:moveTo>
                    <a:pt x="24692" y="3994"/>
                  </a:moveTo>
                  <a:lnTo>
                    <a:pt x="24692" y="3994"/>
                  </a:lnTo>
                  <a:cubicBezTo>
                    <a:pt x="24996" y="4831"/>
                    <a:pt x="25309" y="5783"/>
                    <a:pt x="25606" y="6847"/>
                  </a:cubicBezTo>
                  <a:cubicBezTo>
                    <a:pt x="25585" y="7018"/>
                    <a:pt x="25564" y="7186"/>
                    <a:pt x="25540" y="7346"/>
                  </a:cubicBezTo>
                  <a:cubicBezTo>
                    <a:pt x="25341" y="6966"/>
                    <a:pt x="25118" y="6603"/>
                    <a:pt x="24866" y="6254"/>
                  </a:cubicBezTo>
                  <a:cubicBezTo>
                    <a:pt x="24797" y="5511"/>
                    <a:pt x="24741" y="4730"/>
                    <a:pt x="24692" y="3994"/>
                  </a:cubicBezTo>
                  <a:close/>
                  <a:moveTo>
                    <a:pt x="63912" y="3990"/>
                  </a:moveTo>
                  <a:cubicBezTo>
                    <a:pt x="64215" y="4831"/>
                    <a:pt x="64529" y="5790"/>
                    <a:pt x="64826" y="6847"/>
                  </a:cubicBezTo>
                  <a:cubicBezTo>
                    <a:pt x="64798" y="7018"/>
                    <a:pt x="64777" y="7186"/>
                    <a:pt x="64760" y="7346"/>
                  </a:cubicBezTo>
                  <a:cubicBezTo>
                    <a:pt x="64561" y="6966"/>
                    <a:pt x="64334" y="6603"/>
                    <a:pt x="64086" y="6254"/>
                  </a:cubicBezTo>
                  <a:cubicBezTo>
                    <a:pt x="64017" y="5508"/>
                    <a:pt x="63957" y="4730"/>
                    <a:pt x="63912" y="3990"/>
                  </a:cubicBezTo>
                  <a:close/>
                  <a:moveTo>
                    <a:pt x="142474" y="3990"/>
                  </a:moveTo>
                  <a:lnTo>
                    <a:pt x="142474" y="3990"/>
                  </a:lnTo>
                  <a:cubicBezTo>
                    <a:pt x="142777" y="4831"/>
                    <a:pt x="143091" y="5790"/>
                    <a:pt x="143388" y="6847"/>
                  </a:cubicBezTo>
                  <a:cubicBezTo>
                    <a:pt x="143367" y="7018"/>
                    <a:pt x="143342" y="7186"/>
                    <a:pt x="143321" y="7346"/>
                  </a:cubicBezTo>
                  <a:cubicBezTo>
                    <a:pt x="143123" y="6966"/>
                    <a:pt x="142896" y="6603"/>
                    <a:pt x="142645" y="6254"/>
                  </a:cubicBezTo>
                  <a:cubicBezTo>
                    <a:pt x="142579" y="5508"/>
                    <a:pt x="142519" y="4730"/>
                    <a:pt x="142474" y="3990"/>
                  </a:cubicBezTo>
                  <a:close/>
                  <a:moveTo>
                    <a:pt x="181690" y="3994"/>
                  </a:moveTo>
                  <a:cubicBezTo>
                    <a:pt x="181994" y="4831"/>
                    <a:pt x="182308" y="5783"/>
                    <a:pt x="182604" y="6847"/>
                  </a:cubicBezTo>
                  <a:cubicBezTo>
                    <a:pt x="182583" y="7018"/>
                    <a:pt x="182562" y="7186"/>
                    <a:pt x="182538" y="7346"/>
                  </a:cubicBezTo>
                  <a:cubicBezTo>
                    <a:pt x="182339" y="6966"/>
                    <a:pt x="182112" y="6603"/>
                    <a:pt x="181865" y="6254"/>
                  </a:cubicBezTo>
                  <a:cubicBezTo>
                    <a:pt x="181795" y="5511"/>
                    <a:pt x="181739" y="4730"/>
                    <a:pt x="181690" y="3994"/>
                  </a:cubicBezTo>
                  <a:close/>
                  <a:moveTo>
                    <a:pt x="220907" y="3990"/>
                  </a:moveTo>
                  <a:lnTo>
                    <a:pt x="220907" y="3990"/>
                  </a:lnTo>
                  <a:cubicBezTo>
                    <a:pt x="221214" y="4831"/>
                    <a:pt x="221528" y="5783"/>
                    <a:pt x="221824" y="6847"/>
                  </a:cubicBezTo>
                  <a:cubicBezTo>
                    <a:pt x="221796" y="7018"/>
                    <a:pt x="221775" y="7186"/>
                    <a:pt x="221758" y="7346"/>
                  </a:cubicBezTo>
                  <a:cubicBezTo>
                    <a:pt x="221559" y="6966"/>
                    <a:pt x="221332" y="6603"/>
                    <a:pt x="221081" y="6254"/>
                  </a:cubicBezTo>
                  <a:cubicBezTo>
                    <a:pt x="221011" y="5508"/>
                    <a:pt x="220956" y="4730"/>
                    <a:pt x="220907" y="3990"/>
                  </a:cubicBezTo>
                  <a:close/>
                  <a:moveTo>
                    <a:pt x="260196" y="3994"/>
                  </a:moveTo>
                  <a:lnTo>
                    <a:pt x="260196" y="3994"/>
                  </a:lnTo>
                  <a:cubicBezTo>
                    <a:pt x="260503" y="4831"/>
                    <a:pt x="260817" y="5783"/>
                    <a:pt x="261114" y="6847"/>
                  </a:cubicBezTo>
                  <a:cubicBezTo>
                    <a:pt x="261093" y="7018"/>
                    <a:pt x="261072" y="7186"/>
                    <a:pt x="261047" y="7346"/>
                  </a:cubicBezTo>
                  <a:cubicBezTo>
                    <a:pt x="260849" y="6966"/>
                    <a:pt x="260622" y="6603"/>
                    <a:pt x="260371" y="6254"/>
                  </a:cubicBezTo>
                  <a:cubicBezTo>
                    <a:pt x="260301" y="5511"/>
                    <a:pt x="260245" y="4730"/>
                    <a:pt x="260196" y="3994"/>
                  </a:cubicBezTo>
                  <a:close/>
                  <a:moveTo>
                    <a:pt x="103128" y="3990"/>
                  </a:moveTo>
                  <a:cubicBezTo>
                    <a:pt x="103435" y="4831"/>
                    <a:pt x="103749" y="5783"/>
                    <a:pt x="104046" y="6847"/>
                  </a:cubicBezTo>
                  <a:cubicBezTo>
                    <a:pt x="104018" y="7018"/>
                    <a:pt x="103997" y="7182"/>
                    <a:pt x="103976" y="7349"/>
                  </a:cubicBezTo>
                  <a:cubicBezTo>
                    <a:pt x="103777" y="6969"/>
                    <a:pt x="103554" y="6603"/>
                    <a:pt x="103303" y="6254"/>
                  </a:cubicBezTo>
                  <a:cubicBezTo>
                    <a:pt x="103233" y="5515"/>
                    <a:pt x="103177" y="4733"/>
                    <a:pt x="103128" y="3990"/>
                  </a:cubicBezTo>
                  <a:close/>
                  <a:moveTo>
                    <a:pt x="206037" y="7370"/>
                  </a:moveTo>
                  <a:lnTo>
                    <a:pt x="206039" y="7372"/>
                  </a:lnTo>
                  <a:lnTo>
                    <a:pt x="206039" y="7372"/>
                  </a:lnTo>
                  <a:cubicBezTo>
                    <a:pt x="206038" y="7372"/>
                    <a:pt x="206038" y="7371"/>
                    <a:pt x="206037" y="7370"/>
                  </a:cubicBezTo>
                  <a:close/>
                  <a:moveTo>
                    <a:pt x="83337" y="7360"/>
                  </a:moveTo>
                  <a:lnTo>
                    <a:pt x="83337" y="7360"/>
                  </a:lnTo>
                  <a:cubicBezTo>
                    <a:pt x="83342" y="7365"/>
                    <a:pt x="83348" y="7371"/>
                    <a:pt x="83353" y="7376"/>
                  </a:cubicBezTo>
                  <a:lnTo>
                    <a:pt x="83353" y="7376"/>
                  </a:lnTo>
                  <a:cubicBezTo>
                    <a:pt x="83347" y="7369"/>
                    <a:pt x="83341" y="7364"/>
                    <a:pt x="83337" y="7360"/>
                  </a:cubicBezTo>
                  <a:close/>
                  <a:moveTo>
                    <a:pt x="161902" y="7367"/>
                  </a:moveTo>
                  <a:lnTo>
                    <a:pt x="161902" y="7367"/>
                  </a:lnTo>
                  <a:cubicBezTo>
                    <a:pt x="161906" y="7371"/>
                    <a:pt x="161910" y="7375"/>
                    <a:pt x="161914" y="7379"/>
                  </a:cubicBezTo>
                  <a:lnTo>
                    <a:pt x="161914" y="7379"/>
                  </a:lnTo>
                  <a:cubicBezTo>
                    <a:pt x="161910" y="7374"/>
                    <a:pt x="161906" y="7370"/>
                    <a:pt x="161902" y="7367"/>
                  </a:cubicBezTo>
                  <a:close/>
                  <a:moveTo>
                    <a:pt x="201112" y="7370"/>
                  </a:moveTo>
                  <a:lnTo>
                    <a:pt x="201112" y="7370"/>
                  </a:lnTo>
                  <a:cubicBezTo>
                    <a:pt x="201115" y="7374"/>
                    <a:pt x="201118" y="7377"/>
                    <a:pt x="201121" y="7380"/>
                  </a:cubicBezTo>
                  <a:lnTo>
                    <a:pt x="201121" y="7380"/>
                  </a:lnTo>
                  <a:cubicBezTo>
                    <a:pt x="201118" y="7376"/>
                    <a:pt x="201115" y="7373"/>
                    <a:pt x="201112" y="7370"/>
                  </a:cubicBezTo>
                  <a:close/>
                  <a:moveTo>
                    <a:pt x="166821" y="7367"/>
                  </a:moveTo>
                  <a:cubicBezTo>
                    <a:pt x="166824" y="7371"/>
                    <a:pt x="166828" y="7375"/>
                    <a:pt x="166832" y="7380"/>
                  </a:cubicBezTo>
                  <a:lnTo>
                    <a:pt x="166832" y="7380"/>
                  </a:lnTo>
                  <a:cubicBezTo>
                    <a:pt x="166829" y="7376"/>
                    <a:pt x="166825" y="7371"/>
                    <a:pt x="166821" y="7367"/>
                  </a:cubicBezTo>
                  <a:close/>
                  <a:moveTo>
                    <a:pt x="122683" y="7363"/>
                  </a:moveTo>
                  <a:lnTo>
                    <a:pt x="122683" y="7363"/>
                  </a:lnTo>
                  <a:cubicBezTo>
                    <a:pt x="122688" y="7369"/>
                    <a:pt x="122694" y="7375"/>
                    <a:pt x="122699" y="7380"/>
                  </a:cubicBezTo>
                  <a:lnTo>
                    <a:pt x="122699" y="7380"/>
                  </a:lnTo>
                  <a:cubicBezTo>
                    <a:pt x="122693" y="7373"/>
                    <a:pt x="122687" y="7367"/>
                    <a:pt x="122683" y="7363"/>
                  </a:cubicBezTo>
                  <a:close/>
                  <a:moveTo>
                    <a:pt x="4901" y="7377"/>
                  </a:moveTo>
                  <a:lnTo>
                    <a:pt x="4901" y="7377"/>
                  </a:lnTo>
                  <a:cubicBezTo>
                    <a:pt x="4903" y="7380"/>
                    <a:pt x="4905" y="7382"/>
                    <a:pt x="4907" y="7384"/>
                  </a:cubicBezTo>
                  <a:lnTo>
                    <a:pt x="4907" y="7384"/>
                  </a:lnTo>
                  <a:cubicBezTo>
                    <a:pt x="4905" y="7381"/>
                    <a:pt x="4903" y="7379"/>
                    <a:pt x="4901" y="7377"/>
                  </a:cubicBezTo>
                  <a:close/>
                  <a:moveTo>
                    <a:pt x="44117" y="7377"/>
                  </a:moveTo>
                  <a:cubicBezTo>
                    <a:pt x="44120" y="7380"/>
                    <a:pt x="44122" y="7382"/>
                    <a:pt x="44124" y="7385"/>
                  </a:cubicBezTo>
                  <a:lnTo>
                    <a:pt x="44124" y="7385"/>
                  </a:lnTo>
                  <a:cubicBezTo>
                    <a:pt x="44122" y="7382"/>
                    <a:pt x="44119" y="7379"/>
                    <a:pt x="44117" y="7377"/>
                  </a:cubicBezTo>
                  <a:close/>
                  <a:moveTo>
                    <a:pt x="49039" y="7377"/>
                  </a:moveTo>
                  <a:cubicBezTo>
                    <a:pt x="49041" y="7380"/>
                    <a:pt x="49043" y="7383"/>
                    <a:pt x="49046" y="7386"/>
                  </a:cubicBezTo>
                  <a:lnTo>
                    <a:pt x="49046" y="7386"/>
                  </a:lnTo>
                  <a:cubicBezTo>
                    <a:pt x="49044" y="7383"/>
                    <a:pt x="49041" y="7380"/>
                    <a:pt x="49039" y="7377"/>
                  </a:cubicBezTo>
                  <a:close/>
                  <a:moveTo>
                    <a:pt x="9819" y="7377"/>
                  </a:moveTo>
                  <a:lnTo>
                    <a:pt x="9819" y="7377"/>
                  </a:lnTo>
                  <a:cubicBezTo>
                    <a:pt x="9821" y="7380"/>
                    <a:pt x="9823" y="7383"/>
                    <a:pt x="9826" y="7386"/>
                  </a:cubicBezTo>
                  <a:lnTo>
                    <a:pt x="9826" y="7386"/>
                  </a:lnTo>
                  <a:cubicBezTo>
                    <a:pt x="9824" y="7383"/>
                    <a:pt x="9821" y="7380"/>
                    <a:pt x="9819" y="7377"/>
                  </a:cubicBezTo>
                  <a:close/>
                  <a:moveTo>
                    <a:pt x="18169" y="6725"/>
                  </a:moveTo>
                  <a:cubicBezTo>
                    <a:pt x="18208" y="6889"/>
                    <a:pt x="18253" y="7084"/>
                    <a:pt x="18291" y="7311"/>
                  </a:cubicBezTo>
                  <a:lnTo>
                    <a:pt x="18211" y="7388"/>
                  </a:lnTo>
                  <a:cubicBezTo>
                    <a:pt x="18208" y="7154"/>
                    <a:pt x="18190" y="6931"/>
                    <a:pt x="18169" y="6725"/>
                  </a:cubicBezTo>
                  <a:close/>
                  <a:moveTo>
                    <a:pt x="57382" y="6725"/>
                  </a:moveTo>
                  <a:lnTo>
                    <a:pt x="57382" y="6725"/>
                  </a:lnTo>
                  <a:cubicBezTo>
                    <a:pt x="57428" y="6889"/>
                    <a:pt x="57470" y="7084"/>
                    <a:pt x="57511" y="7311"/>
                  </a:cubicBezTo>
                  <a:lnTo>
                    <a:pt x="57431" y="7388"/>
                  </a:lnTo>
                  <a:cubicBezTo>
                    <a:pt x="57424" y="7154"/>
                    <a:pt x="57410" y="6931"/>
                    <a:pt x="57382" y="6725"/>
                  </a:cubicBezTo>
                  <a:close/>
                  <a:moveTo>
                    <a:pt x="96602" y="6725"/>
                  </a:moveTo>
                  <a:cubicBezTo>
                    <a:pt x="96648" y="6889"/>
                    <a:pt x="96689" y="7084"/>
                    <a:pt x="96728" y="7311"/>
                  </a:cubicBezTo>
                  <a:lnTo>
                    <a:pt x="96651" y="7388"/>
                  </a:lnTo>
                  <a:cubicBezTo>
                    <a:pt x="96641" y="7154"/>
                    <a:pt x="96623" y="6931"/>
                    <a:pt x="96602" y="6725"/>
                  </a:cubicBezTo>
                  <a:close/>
                  <a:moveTo>
                    <a:pt x="135948" y="6725"/>
                  </a:moveTo>
                  <a:lnTo>
                    <a:pt x="135948" y="6725"/>
                  </a:lnTo>
                  <a:cubicBezTo>
                    <a:pt x="135993" y="6889"/>
                    <a:pt x="136031" y="7084"/>
                    <a:pt x="136070" y="7311"/>
                  </a:cubicBezTo>
                  <a:lnTo>
                    <a:pt x="135997" y="7388"/>
                  </a:lnTo>
                  <a:cubicBezTo>
                    <a:pt x="135986" y="7154"/>
                    <a:pt x="135969" y="6931"/>
                    <a:pt x="135948" y="6725"/>
                  </a:cubicBezTo>
                  <a:close/>
                  <a:moveTo>
                    <a:pt x="175168" y="6725"/>
                  </a:moveTo>
                  <a:cubicBezTo>
                    <a:pt x="175206" y="6889"/>
                    <a:pt x="175251" y="7084"/>
                    <a:pt x="175290" y="7311"/>
                  </a:cubicBezTo>
                  <a:lnTo>
                    <a:pt x="175209" y="7388"/>
                  </a:lnTo>
                  <a:cubicBezTo>
                    <a:pt x="175202" y="7154"/>
                    <a:pt x="175189" y="6931"/>
                    <a:pt x="175168" y="6725"/>
                  </a:cubicBezTo>
                  <a:close/>
                  <a:moveTo>
                    <a:pt x="214381" y="6725"/>
                  </a:moveTo>
                  <a:cubicBezTo>
                    <a:pt x="214426" y="6889"/>
                    <a:pt x="214468" y="7084"/>
                    <a:pt x="214506" y="7311"/>
                  </a:cubicBezTo>
                  <a:lnTo>
                    <a:pt x="214429" y="7388"/>
                  </a:lnTo>
                  <a:cubicBezTo>
                    <a:pt x="214419" y="7154"/>
                    <a:pt x="214408" y="6931"/>
                    <a:pt x="214381" y="6725"/>
                  </a:cubicBezTo>
                  <a:close/>
                  <a:moveTo>
                    <a:pt x="253674" y="6725"/>
                  </a:moveTo>
                  <a:lnTo>
                    <a:pt x="253674" y="6725"/>
                  </a:lnTo>
                  <a:cubicBezTo>
                    <a:pt x="253716" y="6893"/>
                    <a:pt x="253757" y="7084"/>
                    <a:pt x="253796" y="7311"/>
                  </a:cubicBezTo>
                  <a:lnTo>
                    <a:pt x="253719" y="7388"/>
                  </a:lnTo>
                  <a:cubicBezTo>
                    <a:pt x="253712" y="7154"/>
                    <a:pt x="253695" y="6934"/>
                    <a:pt x="253674" y="6725"/>
                  </a:cubicBezTo>
                  <a:close/>
                  <a:moveTo>
                    <a:pt x="33947" y="7373"/>
                  </a:moveTo>
                  <a:lnTo>
                    <a:pt x="33947" y="7373"/>
                  </a:lnTo>
                  <a:cubicBezTo>
                    <a:pt x="33947" y="7373"/>
                    <a:pt x="33945" y="7374"/>
                    <a:pt x="33942" y="7377"/>
                  </a:cubicBezTo>
                  <a:cubicBezTo>
                    <a:pt x="33939" y="7381"/>
                    <a:pt x="33935" y="7385"/>
                    <a:pt x="33930" y="7391"/>
                  </a:cubicBezTo>
                  <a:lnTo>
                    <a:pt x="33930" y="7391"/>
                  </a:lnTo>
                  <a:cubicBezTo>
                    <a:pt x="33941" y="7379"/>
                    <a:pt x="33947" y="7373"/>
                    <a:pt x="33947" y="7373"/>
                  </a:cubicBezTo>
                  <a:close/>
                  <a:moveTo>
                    <a:pt x="240405" y="7377"/>
                  </a:moveTo>
                  <a:cubicBezTo>
                    <a:pt x="240409" y="7382"/>
                    <a:pt x="240413" y="7386"/>
                    <a:pt x="240418" y="7391"/>
                  </a:cubicBezTo>
                  <a:lnTo>
                    <a:pt x="240418" y="7391"/>
                  </a:lnTo>
                  <a:cubicBezTo>
                    <a:pt x="240413" y="7385"/>
                    <a:pt x="240409" y="7381"/>
                    <a:pt x="240405" y="7377"/>
                  </a:cubicBezTo>
                  <a:close/>
                  <a:moveTo>
                    <a:pt x="245323" y="7377"/>
                  </a:moveTo>
                  <a:lnTo>
                    <a:pt x="245356" y="7413"/>
                  </a:lnTo>
                  <a:lnTo>
                    <a:pt x="245356" y="7413"/>
                  </a:lnTo>
                  <a:cubicBezTo>
                    <a:pt x="245347" y="7399"/>
                    <a:pt x="245335" y="7387"/>
                    <a:pt x="245323" y="7377"/>
                  </a:cubicBezTo>
                  <a:close/>
                  <a:moveTo>
                    <a:pt x="53315" y="6865"/>
                  </a:moveTo>
                  <a:lnTo>
                    <a:pt x="53381" y="7489"/>
                  </a:lnTo>
                  <a:lnTo>
                    <a:pt x="53381" y="7489"/>
                  </a:lnTo>
                  <a:lnTo>
                    <a:pt x="53238" y="7280"/>
                  </a:lnTo>
                  <a:lnTo>
                    <a:pt x="53141" y="7144"/>
                  </a:lnTo>
                  <a:cubicBezTo>
                    <a:pt x="53141" y="7119"/>
                    <a:pt x="53141" y="7095"/>
                    <a:pt x="53137" y="7070"/>
                  </a:cubicBezTo>
                  <a:cubicBezTo>
                    <a:pt x="53197" y="6997"/>
                    <a:pt x="53256" y="6931"/>
                    <a:pt x="53315" y="6865"/>
                  </a:cubicBezTo>
                  <a:close/>
                  <a:moveTo>
                    <a:pt x="92535" y="6865"/>
                  </a:moveTo>
                  <a:cubicBezTo>
                    <a:pt x="92553" y="7074"/>
                    <a:pt x="92573" y="7283"/>
                    <a:pt x="92594" y="7489"/>
                  </a:cubicBezTo>
                  <a:lnTo>
                    <a:pt x="92594" y="7489"/>
                  </a:lnTo>
                  <a:lnTo>
                    <a:pt x="92455" y="7280"/>
                  </a:lnTo>
                  <a:lnTo>
                    <a:pt x="92357" y="7144"/>
                  </a:lnTo>
                  <a:lnTo>
                    <a:pt x="92357" y="7070"/>
                  </a:lnTo>
                  <a:cubicBezTo>
                    <a:pt x="92413" y="6997"/>
                    <a:pt x="92472" y="6931"/>
                    <a:pt x="92535" y="6865"/>
                  </a:cubicBezTo>
                  <a:close/>
                  <a:moveTo>
                    <a:pt x="131877" y="6865"/>
                  </a:moveTo>
                  <a:lnTo>
                    <a:pt x="131940" y="7489"/>
                  </a:lnTo>
                  <a:lnTo>
                    <a:pt x="131940" y="7489"/>
                  </a:lnTo>
                  <a:lnTo>
                    <a:pt x="131800" y="7280"/>
                  </a:lnTo>
                  <a:lnTo>
                    <a:pt x="131797" y="7280"/>
                  </a:lnTo>
                  <a:cubicBezTo>
                    <a:pt x="131765" y="7231"/>
                    <a:pt x="131731" y="7189"/>
                    <a:pt x="131703" y="7144"/>
                  </a:cubicBezTo>
                  <a:lnTo>
                    <a:pt x="131703" y="7070"/>
                  </a:lnTo>
                  <a:cubicBezTo>
                    <a:pt x="131759" y="6997"/>
                    <a:pt x="131818" y="6931"/>
                    <a:pt x="131877" y="6865"/>
                  </a:cubicBezTo>
                  <a:close/>
                  <a:moveTo>
                    <a:pt x="171094" y="6865"/>
                  </a:moveTo>
                  <a:lnTo>
                    <a:pt x="171160" y="7489"/>
                  </a:lnTo>
                  <a:lnTo>
                    <a:pt x="171160" y="7489"/>
                  </a:lnTo>
                  <a:lnTo>
                    <a:pt x="171017" y="7280"/>
                  </a:lnTo>
                  <a:cubicBezTo>
                    <a:pt x="170985" y="7231"/>
                    <a:pt x="170951" y="7189"/>
                    <a:pt x="170919" y="7144"/>
                  </a:cubicBezTo>
                  <a:cubicBezTo>
                    <a:pt x="170919" y="7119"/>
                    <a:pt x="170919" y="7095"/>
                    <a:pt x="170916" y="7070"/>
                  </a:cubicBezTo>
                  <a:cubicBezTo>
                    <a:pt x="170975" y="6997"/>
                    <a:pt x="171034" y="6931"/>
                    <a:pt x="171094" y="6865"/>
                  </a:cubicBezTo>
                  <a:close/>
                  <a:moveTo>
                    <a:pt x="210313" y="6865"/>
                  </a:moveTo>
                  <a:cubicBezTo>
                    <a:pt x="210331" y="7074"/>
                    <a:pt x="210352" y="7283"/>
                    <a:pt x="210380" y="7489"/>
                  </a:cubicBezTo>
                  <a:lnTo>
                    <a:pt x="210380" y="7489"/>
                  </a:lnTo>
                  <a:lnTo>
                    <a:pt x="210233" y="7280"/>
                  </a:lnTo>
                  <a:lnTo>
                    <a:pt x="210136" y="7144"/>
                  </a:lnTo>
                  <a:lnTo>
                    <a:pt x="210136" y="7070"/>
                  </a:lnTo>
                  <a:cubicBezTo>
                    <a:pt x="210191" y="6997"/>
                    <a:pt x="210251" y="6931"/>
                    <a:pt x="210313" y="6865"/>
                  </a:cubicBezTo>
                  <a:close/>
                  <a:moveTo>
                    <a:pt x="14095" y="6865"/>
                  </a:moveTo>
                  <a:lnTo>
                    <a:pt x="14162" y="7489"/>
                  </a:lnTo>
                  <a:lnTo>
                    <a:pt x="14022" y="7280"/>
                  </a:lnTo>
                  <a:lnTo>
                    <a:pt x="14019" y="7280"/>
                  </a:lnTo>
                  <a:cubicBezTo>
                    <a:pt x="13987" y="7231"/>
                    <a:pt x="13952" y="7189"/>
                    <a:pt x="13921" y="7144"/>
                  </a:cubicBezTo>
                  <a:lnTo>
                    <a:pt x="13921" y="7070"/>
                  </a:lnTo>
                  <a:cubicBezTo>
                    <a:pt x="13980" y="6997"/>
                    <a:pt x="14039" y="6931"/>
                    <a:pt x="14095" y="6865"/>
                  </a:cubicBezTo>
                  <a:close/>
                  <a:moveTo>
                    <a:pt x="249603" y="6865"/>
                  </a:moveTo>
                  <a:lnTo>
                    <a:pt x="249669" y="7489"/>
                  </a:lnTo>
                  <a:lnTo>
                    <a:pt x="249523" y="7280"/>
                  </a:lnTo>
                  <a:cubicBezTo>
                    <a:pt x="249495" y="7231"/>
                    <a:pt x="249460" y="7189"/>
                    <a:pt x="249429" y="7144"/>
                  </a:cubicBezTo>
                  <a:lnTo>
                    <a:pt x="249429" y="7070"/>
                  </a:lnTo>
                  <a:cubicBezTo>
                    <a:pt x="249485" y="6997"/>
                    <a:pt x="249547" y="6931"/>
                    <a:pt x="249603" y="6865"/>
                  </a:cubicBezTo>
                  <a:close/>
                  <a:moveTo>
                    <a:pt x="22467" y="6017"/>
                  </a:moveTo>
                  <a:cubicBezTo>
                    <a:pt x="22526" y="6090"/>
                    <a:pt x="22575" y="6174"/>
                    <a:pt x="22631" y="6251"/>
                  </a:cubicBezTo>
                  <a:cubicBezTo>
                    <a:pt x="22631" y="6289"/>
                    <a:pt x="22624" y="6324"/>
                    <a:pt x="22624" y="6359"/>
                  </a:cubicBezTo>
                  <a:cubicBezTo>
                    <a:pt x="22456" y="6648"/>
                    <a:pt x="22292" y="6948"/>
                    <a:pt x="22146" y="7259"/>
                  </a:cubicBezTo>
                  <a:cubicBezTo>
                    <a:pt x="22031" y="7335"/>
                    <a:pt x="21902" y="7437"/>
                    <a:pt x="21752" y="7559"/>
                  </a:cubicBezTo>
                  <a:cubicBezTo>
                    <a:pt x="22128" y="6491"/>
                    <a:pt x="22376" y="6125"/>
                    <a:pt x="22467" y="6017"/>
                  </a:cubicBezTo>
                  <a:close/>
                  <a:moveTo>
                    <a:pt x="61687" y="6014"/>
                  </a:moveTo>
                  <a:lnTo>
                    <a:pt x="61847" y="6251"/>
                  </a:lnTo>
                  <a:cubicBezTo>
                    <a:pt x="61844" y="6289"/>
                    <a:pt x="61844" y="6324"/>
                    <a:pt x="61840" y="6359"/>
                  </a:cubicBezTo>
                  <a:cubicBezTo>
                    <a:pt x="61673" y="6648"/>
                    <a:pt x="61512" y="6948"/>
                    <a:pt x="61366" y="7259"/>
                  </a:cubicBezTo>
                  <a:cubicBezTo>
                    <a:pt x="61251" y="7335"/>
                    <a:pt x="61122" y="7437"/>
                    <a:pt x="60972" y="7559"/>
                  </a:cubicBezTo>
                  <a:cubicBezTo>
                    <a:pt x="61341" y="6491"/>
                    <a:pt x="61596" y="6125"/>
                    <a:pt x="61687" y="6014"/>
                  </a:cubicBezTo>
                  <a:close/>
                  <a:moveTo>
                    <a:pt x="100906" y="6014"/>
                  </a:moveTo>
                  <a:lnTo>
                    <a:pt x="101063" y="6251"/>
                  </a:lnTo>
                  <a:cubicBezTo>
                    <a:pt x="101063" y="6286"/>
                    <a:pt x="101063" y="6324"/>
                    <a:pt x="101060" y="6359"/>
                  </a:cubicBezTo>
                  <a:cubicBezTo>
                    <a:pt x="100889" y="6648"/>
                    <a:pt x="100732" y="6948"/>
                    <a:pt x="100579" y="7259"/>
                  </a:cubicBezTo>
                  <a:cubicBezTo>
                    <a:pt x="100470" y="7335"/>
                    <a:pt x="100338" y="7437"/>
                    <a:pt x="100191" y="7559"/>
                  </a:cubicBezTo>
                  <a:cubicBezTo>
                    <a:pt x="100561" y="6491"/>
                    <a:pt x="100816" y="6125"/>
                    <a:pt x="100906" y="6014"/>
                  </a:cubicBezTo>
                  <a:close/>
                  <a:moveTo>
                    <a:pt x="140248" y="6014"/>
                  </a:moveTo>
                  <a:cubicBezTo>
                    <a:pt x="140304" y="6090"/>
                    <a:pt x="140357" y="6174"/>
                    <a:pt x="140409" y="6251"/>
                  </a:cubicBezTo>
                  <a:cubicBezTo>
                    <a:pt x="140409" y="6289"/>
                    <a:pt x="140405" y="6324"/>
                    <a:pt x="140405" y="6359"/>
                  </a:cubicBezTo>
                  <a:cubicBezTo>
                    <a:pt x="140235" y="6648"/>
                    <a:pt x="140074" y="6948"/>
                    <a:pt x="139924" y="7259"/>
                  </a:cubicBezTo>
                  <a:cubicBezTo>
                    <a:pt x="139816" y="7335"/>
                    <a:pt x="139680" y="7437"/>
                    <a:pt x="139533" y="7559"/>
                  </a:cubicBezTo>
                  <a:cubicBezTo>
                    <a:pt x="139907" y="6491"/>
                    <a:pt x="140154" y="6125"/>
                    <a:pt x="140248" y="6014"/>
                  </a:cubicBezTo>
                  <a:close/>
                  <a:moveTo>
                    <a:pt x="179465" y="6017"/>
                  </a:moveTo>
                  <a:cubicBezTo>
                    <a:pt x="179521" y="6090"/>
                    <a:pt x="179577" y="6174"/>
                    <a:pt x="179625" y="6251"/>
                  </a:cubicBezTo>
                  <a:cubicBezTo>
                    <a:pt x="179622" y="6286"/>
                    <a:pt x="179622" y="6324"/>
                    <a:pt x="179622" y="6359"/>
                  </a:cubicBezTo>
                  <a:cubicBezTo>
                    <a:pt x="179451" y="6648"/>
                    <a:pt x="179291" y="6948"/>
                    <a:pt x="179144" y="7259"/>
                  </a:cubicBezTo>
                  <a:cubicBezTo>
                    <a:pt x="179029" y="7335"/>
                    <a:pt x="178900" y="7437"/>
                    <a:pt x="178750" y="7559"/>
                  </a:cubicBezTo>
                  <a:cubicBezTo>
                    <a:pt x="179127" y="6491"/>
                    <a:pt x="179374" y="6125"/>
                    <a:pt x="179465" y="6017"/>
                  </a:cubicBezTo>
                  <a:close/>
                  <a:moveTo>
                    <a:pt x="218685" y="6014"/>
                  </a:moveTo>
                  <a:lnTo>
                    <a:pt x="218845" y="6251"/>
                  </a:lnTo>
                  <a:cubicBezTo>
                    <a:pt x="218842" y="6289"/>
                    <a:pt x="218842" y="6324"/>
                    <a:pt x="218838" y="6359"/>
                  </a:cubicBezTo>
                  <a:cubicBezTo>
                    <a:pt x="218671" y="6648"/>
                    <a:pt x="218510" y="6948"/>
                    <a:pt x="218357" y="7259"/>
                  </a:cubicBezTo>
                  <a:cubicBezTo>
                    <a:pt x="218249" y="7335"/>
                    <a:pt x="218116" y="7437"/>
                    <a:pt x="217970" y="7559"/>
                  </a:cubicBezTo>
                  <a:cubicBezTo>
                    <a:pt x="218339" y="6491"/>
                    <a:pt x="218594" y="6125"/>
                    <a:pt x="218685" y="6014"/>
                  </a:cubicBezTo>
                  <a:close/>
                  <a:moveTo>
                    <a:pt x="257974" y="6017"/>
                  </a:moveTo>
                  <a:cubicBezTo>
                    <a:pt x="258030" y="6090"/>
                    <a:pt x="258083" y="6174"/>
                    <a:pt x="258135" y="6251"/>
                  </a:cubicBezTo>
                  <a:cubicBezTo>
                    <a:pt x="258131" y="6286"/>
                    <a:pt x="258131" y="6324"/>
                    <a:pt x="258131" y="6359"/>
                  </a:cubicBezTo>
                  <a:cubicBezTo>
                    <a:pt x="257961" y="6648"/>
                    <a:pt x="257800" y="6948"/>
                    <a:pt x="257650" y="7259"/>
                  </a:cubicBezTo>
                  <a:cubicBezTo>
                    <a:pt x="257538" y="7335"/>
                    <a:pt x="257406" y="7437"/>
                    <a:pt x="257259" y="7559"/>
                  </a:cubicBezTo>
                  <a:cubicBezTo>
                    <a:pt x="257633" y="6491"/>
                    <a:pt x="257880" y="6125"/>
                    <a:pt x="257974" y="6017"/>
                  </a:cubicBezTo>
                  <a:close/>
                  <a:moveTo>
                    <a:pt x="12065" y="5414"/>
                  </a:moveTo>
                  <a:lnTo>
                    <a:pt x="12065" y="5414"/>
                  </a:lnTo>
                  <a:cubicBezTo>
                    <a:pt x="12264" y="5640"/>
                    <a:pt x="12449" y="5881"/>
                    <a:pt x="12623" y="6129"/>
                  </a:cubicBezTo>
                  <a:cubicBezTo>
                    <a:pt x="12728" y="6467"/>
                    <a:pt x="12840" y="6851"/>
                    <a:pt x="12962" y="7280"/>
                  </a:cubicBezTo>
                  <a:cubicBezTo>
                    <a:pt x="12899" y="7412"/>
                    <a:pt x="12836" y="7541"/>
                    <a:pt x="12780" y="7670"/>
                  </a:cubicBezTo>
                  <a:cubicBezTo>
                    <a:pt x="12578" y="7224"/>
                    <a:pt x="12355" y="6784"/>
                    <a:pt x="12107" y="6359"/>
                  </a:cubicBezTo>
                  <a:cubicBezTo>
                    <a:pt x="12086" y="5972"/>
                    <a:pt x="12072" y="5644"/>
                    <a:pt x="12065" y="5414"/>
                  </a:cubicBezTo>
                  <a:close/>
                  <a:moveTo>
                    <a:pt x="51278" y="5414"/>
                  </a:moveTo>
                  <a:lnTo>
                    <a:pt x="51278" y="5414"/>
                  </a:lnTo>
                  <a:cubicBezTo>
                    <a:pt x="51480" y="5640"/>
                    <a:pt x="51669" y="5881"/>
                    <a:pt x="51840" y="6129"/>
                  </a:cubicBezTo>
                  <a:cubicBezTo>
                    <a:pt x="51944" y="6463"/>
                    <a:pt x="52060" y="6847"/>
                    <a:pt x="52178" y="7280"/>
                  </a:cubicBezTo>
                  <a:lnTo>
                    <a:pt x="51993" y="7670"/>
                  </a:lnTo>
                  <a:cubicBezTo>
                    <a:pt x="51798" y="7220"/>
                    <a:pt x="51571" y="6784"/>
                    <a:pt x="51324" y="6359"/>
                  </a:cubicBezTo>
                  <a:cubicBezTo>
                    <a:pt x="51306" y="5972"/>
                    <a:pt x="51292" y="5644"/>
                    <a:pt x="51278" y="5414"/>
                  </a:cubicBezTo>
                  <a:close/>
                  <a:moveTo>
                    <a:pt x="90498" y="5414"/>
                  </a:moveTo>
                  <a:cubicBezTo>
                    <a:pt x="90700" y="5640"/>
                    <a:pt x="90885" y="5877"/>
                    <a:pt x="91056" y="6129"/>
                  </a:cubicBezTo>
                  <a:cubicBezTo>
                    <a:pt x="91168" y="6467"/>
                    <a:pt x="91279" y="6851"/>
                    <a:pt x="91398" y="7280"/>
                  </a:cubicBezTo>
                  <a:lnTo>
                    <a:pt x="91213" y="7670"/>
                  </a:lnTo>
                  <a:cubicBezTo>
                    <a:pt x="91014" y="7224"/>
                    <a:pt x="90791" y="6784"/>
                    <a:pt x="90543" y="6359"/>
                  </a:cubicBezTo>
                  <a:cubicBezTo>
                    <a:pt x="90523" y="5972"/>
                    <a:pt x="90509" y="5644"/>
                    <a:pt x="90498" y="5414"/>
                  </a:cubicBezTo>
                  <a:close/>
                  <a:moveTo>
                    <a:pt x="129844" y="5414"/>
                  </a:moveTo>
                  <a:lnTo>
                    <a:pt x="129844" y="5414"/>
                  </a:lnTo>
                  <a:cubicBezTo>
                    <a:pt x="130042" y="5640"/>
                    <a:pt x="130227" y="5881"/>
                    <a:pt x="130402" y="6129"/>
                  </a:cubicBezTo>
                  <a:cubicBezTo>
                    <a:pt x="130506" y="6467"/>
                    <a:pt x="130621" y="6851"/>
                    <a:pt x="130743" y="7280"/>
                  </a:cubicBezTo>
                  <a:cubicBezTo>
                    <a:pt x="130677" y="7409"/>
                    <a:pt x="130618" y="7541"/>
                    <a:pt x="130559" y="7670"/>
                  </a:cubicBezTo>
                  <a:cubicBezTo>
                    <a:pt x="130360" y="7224"/>
                    <a:pt x="130137" y="6784"/>
                    <a:pt x="129889" y="6359"/>
                  </a:cubicBezTo>
                  <a:cubicBezTo>
                    <a:pt x="129864" y="5975"/>
                    <a:pt x="129854" y="5644"/>
                    <a:pt x="129844" y="5414"/>
                  </a:cubicBezTo>
                  <a:close/>
                  <a:moveTo>
                    <a:pt x="169063" y="5414"/>
                  </a:moveTo>
                  <a:lnTo>
                    <a:pt x="169063" y="5414"/>
                  </a:lnTo>
                  <a:cubicBezTo>
                    <a:pt x="169262" y="5640"/>
                    <a:pt x="169447" y="5881"/>
                    <a:pt x="169622" y="6129"/>
                  </a:cubicBezTo>
                  <a:cubicBezTo>
                    <a:pt x="169726" y="6463"/>
                    <a:pt x="169838" y="6847"/>
                    <a:pt x="169956" y="7280"/>
                  </a:cubicBezTo>
                  <a:cubicBezTo>
                    <a:pt x="169894" y="7409"/>
                    <a:pt x="169834" y="7541"/>
                    <a:pt x="169779" y="7670"/>
                  </a:cubicBezTo>
                  <a:cubicBezTo>
                    <a:pt x="169576" y="7224"/>
                    <a:pt x="169353" y="6784"/>
                    <a:pt x="169102" y="6359"/>
                  </a:cubicBezTo>
                  <a:cubicBezTo>
                    <a:pt x="169084" y="5972"/>
                    <a:pt x="169070" y="5644"/>
                    <a:pt x="169063" y="5414"/>
                  </a:cubicBezTo>
                  <a:close/>
                  <a:moveTo>
                    <a:pt x="247570" y="5414"/>
                  </a:moveTo>
                  <a:cubicBezTo>
                    <a:pt x="247768" y="5640"/>
                    <a:pt x="247957" y="5881"/>
                    <a:pt x="248128" y="6129"/>
                  </a:cubicBezTo>
                  <a:cubicBezTo>
                    <a:pt x="248232" y="6463"/>
                    <a:pt x="248347" y="6847"/>
                    <a:pt x="248462" y="7280"/>
                  </a:cubicBezTo>
                  <a:cubicBezTo>
                    <a:pt x="248403" y="7409"/>
                    <a:pt x="248340" y="7541"/>
                    <a:pt x="248285" y="7670"/>
                  </a:cubicBezTo>
                  <a:cubicBezTo>
                    <a:pt x="248086" y="7224"/>
                    <a:pt x="247859" y="6784"/>
                    <a:pt x="247608" y="6359"/>
                  </a:cubicBezTo>
                  <a:cubicBezTo>
                    <a:pt x="247594" y="5975"/>
                    <a:pt x="247580" y="5644"/>
                    <a:pt x="247570" y="5414"/>
                  </a:cubicBezTo>
                  <a:close/>
                  <a:moveTo>
                    <a:pt x="208276" y="5414"/>
                  </a:moveTo>
                  <a:lnTo>
                    <a:pt x="208276" y="5414"/>
                  </a:lnTo>
                  <a:cubicBezTo>
                    <a:pt x="208479" y="5640"/>
                    <a:pt x="208664" y="5877"/>
                    <a:pt x="208834" y="6129"/>
                  </a:cubicBezTo>
                  <a:cubicBezTo>
                    <a:pt x="208946" y="6467"/>
                    <a:pt x="209058" y="6851"/>
                    <a:pt x="209176" y="7280"/>
                  </a:cubicBezTo>
                  <a:lnTo>
                    <a:pt x="208991" y="7674"/>
                  </a:lnTo>
                  <a:cubicBezTo>
                    <a:pt x="208793" y="7224"/>
                    <a:pt x="208569" y="6784"/>
                    <a:pt x="208322" y="6359"/>
                  </a:cubicBezTo>
                  <a:cubicBezTo>
                    <a:pt x="208304" y="5972"/>
                    <a:pt x="208287" y="5644"/>
                    <a:pt x="208276" y="5414"/>
                  </a:cubicBezTo>
                  <a:close/>
                  <a:moveTo>
                    <a:pt x="16254" y="7566"/>
                  </a:moveTo>
                  <a:cubicBezTo>
                    <a:pt x="16286" y="7608"/>
                    <a:pt x="16314" y="7646"/>
                    <a:pt x="16338" y="7688"/>
                  </a:cubicBezTo>
                  <a:lnTo>
                    <a:pt x="16272" y="7782"/>
                  </a:lnTo>
                  <a:lnTo>
                    <a:pt x="16251" y="7765"/>
                  </a:lnTo>
                  <a:cubicBezTo>
                    <a:pt x="16251" y="7698"/>
                    <a:pt x="16254" y="7628"/>
                    <a:pt x="16254" y="7566"/>
                  </a:cubicBezTo>
                  <a:close/>
                  <a:moveTo>
                    <a:pt x="55474" y="7566"/>
                  </a:moveTo>
                  <a:cubicBezTo>
                    <a:pt x="55499" y="7608"/>
                    <a:pt x="55530" y="7646"/>
                    <a:pt x="55555" y="7688"/>
                  </a:cubicBezTo>
                  <a:lnTo>
                    <a:pt x="55492" y="7782"/>
                  </a:lnTo>
                  <a:lnTo>
                    <a:pt x="55467" y="7765"/>
                  </a:lnTo>
                  <a:cubicBezTo>
                    <a:pt x="55467" y="7698"/>
                    <a:pt x="55474" y="7628"/>
                    <a:pt x="55474" y="7566"/>
                  </a:cubicBezTo>
                  <a:close/>
                  <a:moveTo>
                    <a:pt x="94691" y="7566"/>
                  </a:moveTo>
                  <a:cubicBezTo>
                    <a:pt x="94719" y="7608"/>
                    <a:pt x="94750" y="7646"/>
                    <a:pt x="94774" y="7688"/>
                  </a:cubicBezTo>
                  <a:lnTo>
                    <a:pt x="94708" y="7782"/>
                  </a:lnTo>
                  <a:lnTo>
                    <a:pt x="94684" y="7765"/>
                  </a:lnTo>
                  <a:cubicBezTo>
                    <a:pt x="94687" y="7698"/>
                    <a:pt x="94687" y="7628"/>
                    <a:pt x="94691" y="7566"/>
                  </a:cubicBezTo>
                  <a:close/>
                  <a:moveTo>
                    <a:pt x="212473" y="7569"/>
                  </a:moveTo>
                  <a:cubicBezTo>
                    <a:pt x="212497" y="7608"/>
                    <a:pt x="212528" y="7646"/>
                    <a:pt x="212556" y="7691"/>
                  </a:cubicBezTo>
                  <a:lnTo>
                    <a:pt x="212490" y="7782"/>
                  </a:lnTo>
                  <a:lnTo>
                    <a:pt x="212462" y="7765"/>
                  </a:lnTo>
                  <a:cubicBezTo>
                    <a:pt x="212469" y="7698"/>
                    <a:pt x="212469" y="7628"/>
                    <a:pt x="212473" y="7569"/>
                  </a:cubicBezTo>
                  <a:close/>
                  <a:moveTo>
                    <a:pt x="134033" y="7566"/>
                  </a:moveTo>
                  <a:lnTo>
                    <a:pt x="134120" y="7688"/>
                  </a:lnTo>
                  <a:cubicBezTo>
                    <a:pt x="134096" y="7719"/>
                    <a:pt x="134071" y="7751"/>
                    <a:pt x="134050" y="7785"/>
                  </a:cubicBezTo>
                  <a:lnTo>
                    <a:pt x="134029" y="7765"/>
                  </a:lnTo>
                  <a:cubicBezTo>
                    <a:pt x="134029" y="7698"/>
                    <a:pt x="134033" y="7628"/>
                    <a:pt x="134033" y="7566"/>
                  </a:cubicBezTo>
                  <a:close/>
                  <a:moveTo>
                    <a:pt x="173253" y="7566"/>
                  </a:moveTo>
                  <a:cubicBezTo>
                    <a:pt x="173284" y="7608"/>
                    <a:pt x="173312" y="7646"/>
                    <a:pt x="173336" y="7688"/>
                  </a:cubicBezTo>
                  <a:lnTo>
                    <a:pt x="173270" y="7785"/>
                  </a:lnTo>
                  <a:lnTo>
                    <a:pt x="173249" y="7765"/>
                  </a:lnTo>
                  <a:cubicBezTo>
                    <a:pt x="173249" y="7698"/>
                    <a:pt x="173253" y="7628"/>
                    <a:pt x="173253" y="7566"/>
                  </a:cubicBezTo>
                  <a:close/>
                  <a:moveTo>
                    <a:pt x="251759" y="7566"/>
                  </a:moveTo>
                  <a:cubicBezTo>
                    <a:pt x="251790" y="7608"/>
                    <a:pt x="251818" y="7646"/>
                    <a:pt x="251842" y="7688"/>
                  </a:cubicBezTo>
                  <a:lnTo>
                    <a:pt x="251776" y="7785"/>
                  </a:lnTo>
                  <a:lnTo>
                    <a:pt x="251755" y="7765"/>
                  </a:lnTo>
                  <a:cubicBezTo>
                    <a:pt x="251755" y="7698"/>
                    <a:pt x="251759" y="7628"/>
                    <a:pt x="251759" y="7566"/>
                  </a:cubicBezTo>
                  <a:close/>
                  <a:moveTo>
                    <a:pt x="242191" y="7255"/>
                  </a:moveTo>
                  <a:cubicBezTo>
                    <a:pt x="242198" y="7315"/>
                    <a:pt x="242208" y="7370"/>
                    <a:pt x="242222" y="7433"/>
                  </a:cubicBezTo>
                  <a:lnTo>
                    <a:pt x="242222" y="7754"/>
                  </a:lnTo>
                  <a:cubicBezTo>
                    <a:pt x="242215" y="7771"/>
                    <a:pt x="242208" y="7789"/>
                    <a:pt x="242205" y="7806"/>
                  </a:cubicBezTo>
                  <a:cubicBezTo>
                    <a:pt x="242205" y="7615"/>
                    <a:pt x="242198" y="7433"/>
                    <a:pt x="242191" y="7255"/>
                  </a:cubicBezTo>
                  <a:close/>
                  <a:moveTo>
                    <a:pt x="22013" y="7538"/>
                  </a:moveTo>
                  <a:lnTo>
                    <a:pt x="22013" y="7538"/>
                  </a:lnTo>
                  <a:cubicBezTo>
                    <a:pt x="21957" y="7660"/>
                    <a:pt x="21902" y="7785"/>
                    <a:pt x="21849" y="7911"/>
                  </a:cubicBezTo>
                  <a:lnTo>
                    <a:pt x="21793" y="7806"/>
                  </a:lnTo>
                  <a:lnTo>
                    <a:pt x="22013" y="7538"/>
                  </a:lnTo>
                  <a:close/>
                  <a:moveTo>
                    <a:pt x="61233" y="7538"/>
                  </a:moveTo>
                  <a:lnTo>
                    <a:pt x="61233" y="7538"/>
                  </a:lnTo>
                  <a:cubicBezTo>
                    <a:pt x="61177" y="7660"/>
                    <a:pt x="61122" y="7785"/>
                    <a:pt x="61069" y="7911"/>
                  </a:cubicBezTo>
                  <a:cubicBezTo>
                    <a:pt x="61045" y="7876"/>
                    <a:pt x="61027" y="7841"/>
                    <a:pt x="61010" y="7806"/>
                  </a:cubicBezTo>
                  <a:cubicBezTo>
                    <a:pt x="61080" y="7716"/>
                    <a:pt x="61156" y="7625"/>
                    <a:pt x="61233" y="7538"/>
                  </a:cubicBezTo>
                  <a:close/>
                  <a:moveTo>
                    <a:pt x="100450" y="7538"/>
                  </a:moveTo>
                  <a:lnTo>
                    <a:pt x="100450" y="7538"/>
                  </a:lnTo>
                  <a:cubicBezTo>
                    <a:pt x="100390" y="7660"/>
                    <a:pt x="100338" y="7785"/>
                    <a:pt x="100282" y="7911"/>
                  </a:cubicBezTo>
                  <a:lnTo>
                    <a:pt x="100230" y="7806"/>
                  </a:lnTo>
                  <a:cubicBezTo>
                    <a:pt x="100300" y="7716"/>
                    <a:pt x="100373" y="7625"/>
                    <a:pt x="100450" y="7538"/>
                  </a:cubicBezTo>
                  <a:close/>
                  <a:moveTo>
                    <a:pt x="139795" y="7538"/>
                  </a:moveTo>
                  <a:lnTo>
                    <a:pt x="139795" y="7538"/>
                  </a:lnTo>
                  <a:cubicBezTo>
                    <a:pt x="139736" y="7660"/>
                    <a:pt x="139680" y="7785"/>
                    <a:pt x="139628" y="7911"/>
                  </a:cubicBezTo>
                  <a:lnTo>
                    <a:pt x="139572" y="7806"/>
                  </a:lnTo>
                  <a:lnTo>
                    <a:pt x="139795" y="7538"/>
                  </a:lnTo>
                  <a:close/>
                  <a:moveTo>
                    <a:pt x="179011" y="7538"/>
                  </a:moveTo>
                  <a:cubicBezTo>
                    <a:pt x="178956" y="7660"/>
                    <a:pt x="178900" y="7785"/>
                    <a:pt x="178848" y="7911"/>
                  </a:cubicBezTo>
                  <a:lnTo>
                    <a:pt x="178788" y="7806"/>
                  </a:lnTo>
                  <a:lnTo>
                    <a:pt x="179011" y="7538"/>
                  </a:lnTo>
                  <a:close/>
                  <a:moveTo>
                    <a:pt x="218231" y="7538"/>
                  </a:moveTo>
                  <a:lnTo>
                    <a:pt x="218060" y="7911"/>
                  </a:lnTo>
                  <a:lnTo>
                    <a:pt x="218008" y="7806"/>
                  </a:lnTo>
                  <a:cubicBezTo>
                    <a:pt x="218078" y="7716"/>
                    <a:pt x="218151" y="7625"/>
                    <a:pt x="218231" y="7538"/>
                  </a:cubicBezTo>
                  <a:close/>
                  <a:moveTo>
                    <a:pt x="257521" y="7538"/>
                  </a:moveTo>
                  <a:cubicBezTo>
                    <a:pt x="257465" y="7660"/>
                    <a:pt x="257406" y="7785"/>
                    <a:pt x="257354" y="7911"/>
                  </a:cubicBezTo>
                  <a:lnTo>
                    <a:pt x="257298" y="7806"/>
                  </a:lnTo>
                  <a:lnTo>
                    <a:pt x="257521" y="7538"/>
                  </a:lnTo>
                  <a:close/>
                  <a:moveTo>
                    <a:pt x="12187" y="7799"/>
                  </a:moveTo>
                  <a:lnTo>
                    <a:pt x="12254" y="7974"/>
                  </a:lnTo>
                  <a:lnTo>
                    <a:pt x="12191" y="7820"/>
                  </a:lnTo>
                  <a:cubicBezTo>
                    <a:pt x="12187" y="7813"/>
                    <a:pt x="12187" y="7806"/>
                    <a:pt x="12187" y="7799"/>
                  </a:cubicBezTo>
                  <a:close/>
                  <a:moveTo>
                    <a:pt x="129968" y="7805"/>
                  </a:moveTo>
                  <a:lnTo>
                    <a:pt x="130032" y="7974"/>
                  </a:lnTo>
                  <a:cubicBezTo>
                    <a:pt x="130011" y="7921"/>
                    <a:pt x="129994" y="7869"/>
                    <a:pt x="129969" y="7820"/>
                  </a:cubicBezTo>
                  <a:cubicBezTo>
                    <a:pt x="129969" y="7815"/>
                    <a:pt x="129969" y="7810"/>
                    <a:pt x="129968" y="7805"/>
                  </a:cubicBezTo>
                  <a:close/>
                  <a:moveTo>
                    <a:pt x="169186" y="7799"/>
                  </a:moveTo>
                  <a:lnTo>
                    <a:pt x="169248" y="7974"/>
                  </a:lnTo>
                  <a:lnTo>
                    <a:pt x="169186" y="7820"/>
                  </a:lnTo>
                  <a:lnTo>
                    <a:pt x="169186" y="7799"/>
                  </a:lnTo>
                  <a:close/>
                  <a:moveTo>
                    <a:pt x="208405" y="7799"/>
                  </a:moveTo>
                  <a:cubicBezTo>
                    <a:pt x="208426" y="7855"/>
                    <a:pt x="208444" y="7911"/>
                    <a:pt x="208465" y="7974"/>
                  </a:cubicBezTo>
                  <a:cubicBezTo>
                    <a:pt x="208447" y="7921"/>
                    <a:pt x="208426" y="7869"/>
                    <a:pt x="208405" y="7820"/>
                  </a:cubicBezTo>
                  <a:lnTo>
                    <a:pt x="208405" y="7799"/>
                  </a:lnTo>
                  <a:close/>
                  <a:moveTo>
                    <a:pt x="51407" y="7799"/>
                  </a:moveTo>
                  <a:lnTo>
                    <a:pt x="51470" y="7977"/>
                  </a:lnTo>
                  <a:lnTo>
                    <a:pt x="51407" y="7820"/>
                  </a:lnTo>
                  <a:lnTo>
                    <a:pt x="51407" y="7799"/>
                  </a:lnTo>
                  <a:close/>
                  <a:moveTo>
                    <a:pt x="90624" y="7799"/>
                  </a:moveTo>
                  <a:cubicBezTo>
                    <a:pt x="90648" y="7855"/>
                    <a:pt x="90666" y="7915"/>
                    <a:pt x="90686" y="7977"/>
                  </a:cubicBezTo>
                  <a:cubicBezTo>
                    <a:pt x="90669" y="7925"/>
                    <a:pt x="90648" y="7873"/>
                    <a:pt x="90624" y="7820"/>
                  </a:cubicBezTo>
                  <a:lnTo>
                    <a:pt x="90624" y="7799"/>
                  </a:lnTo>
                  <a:close/>
                  <a:moveTo>
                    <a:pt x="247692" y="7799"/>
                  </a:moveTo>
                  <a:lnTo>
                    <a:pt x="247758" y="7977"/>
                  </a:lnTo>
                  <a:lnTo>
                    <a:pt x="247699" y="7820"/>
                  </a:lnTo>
                  <a:cubicBezTo>
                    <a:pt x="247692" y="7813"/>
                    <a:pt x="247692" y="7806"/>
                    <a:pt x="247692" y="7799"/>
                  </a:cubicBezTo>
                  <a:close/>
                  <a:moveTo>
                    <a:pt x="163664" y="7008"/>
                  </a:moveTo>
                  <a:lnTo>
                    <a:pt x="163664" y="7008"/>
                  </a:lnTo>
                  <a:cubicBezTo>
                    <a:pt x="163685" y="7029"/>
                    <a:pt x="163699" y="7049"/>
                    <a:pt x="163713" y="7070"/>
                  </a:cubicBezTo>
                  <a:cubicBezTo>
                    <a:pt x="163709" y="7349"/>
                    <a:pt x="163709" y="7642"/>
                    <a:pt x="163716" y="7942"/>
                  </a:cubicBezTo>
                  <a:lnTo>
                    <a:pt x="163692" y="8019"/>
                  </a:lnTo>
                  <a:cubicBezTo>
                    <a:pt x="163695" y="7663"/>
                    <a:pt x="163685" y="7322"/>
                    <a:pt x="163664" y="7008"/>
                  </a:cubicBezTo>
                  <a:close/>
                  <a:moveTo>
                    <a:pt x="202884" y="7008"/>
                  </a:moveTo>
                  <a:lnTo>
                    <a:pt x="202884" y="7008"/>
                  </a:lnTo>
                  <a:cubicBezTo>
                    <a:pt x="202901" y="7029"/>
                    <a:pt x="202915" y="7049"/>
                    <a:pt x="202933" y="7070"/>
                  </a:cubicBezTo>
                  <a:cubicBezTo>
                    <a:pt x="202922" y="7349"/>
                    <a:pt x="202929" y="7642"/>
                    <a:pt x="202936" y="7942"/>
                  </a:cubicBezTo>
                  <a:lnTo>
                    <a:pt x="202908" y="8019"/>
                  </a:lnTo>
                  <a:cubicBezTo>
                    <a:pt x="202915" y="7663"/>
                    <a:pt x="202905" y="7322"/>
                    <a:pt x="202884" y="7008"/>
                  </a:cubicBezTo>
                  <a:close/>
                  <a:moveTo>
                    <a:pt x="45886" y="7011"/>
                  </a:moveTo>
                  <a:cubicBezTo>
                    <a:pt x="45903" y="7029"/>
                    <a:pt x="45920" y="7049"/>
                    <a:pt x="45934" y="7070"/>
                  </a:cubicBezTo>
                  <a:cubicBezTo>
                    <a:pt x="45931" y="7349"/>
                    <a:pt x="45931" y="7642"/>
                    <a:pt x="45938" y="7942"/>
                  </a:cubicBezTo>
                  <a:lnTo>
                    <a:pt x="45914" y="8023"/>
                  </a:lnTo>
                  <a:cubicBezTo>
                    <a:pt x="45917" y="7663"/>
                    <a:pt x="45907" y="7325"/>
                    <a:pt x="45886" y="7011"/>
                  </a:cubicBezTo>
                  <a:close/>
                  <a:moveTo>
                    <a:pt x="85106" y="7011"/>
                  </a:moveTo>
                  <a:cubicBezTo>
                    <a:pt x="85123" y="7029"/>
                    <a:pt x="85137" y="7049"/>
                    <a:pt x="85154" y="7070"/>
                  </a:cubicBezTo>
                  <a:cubicBezTo>
                    <a:pt x="85144" y="7349"/>
                    <a:pt x="85147" y="7642"/>
                    <a:pt x="85158" y="7942"/>
                  </a:cubicBezTo>
                  <a:lnTo>
                    <a:pt x="85130" y="8023"/>
                  </a:lnTo>
                  <a:cubicBezTo>
                    <a:pt x="85137" y="7663"/>
                    <a:pt x="85126" y="7325"/>
                    <a:pt x="85106" y="7011"/>
                  </a:cubicBezTo>
                  <a:close/>
                  <a:moveTo>
                    <a:pt x="125986" y="6307"/>
                  </a:moveTo>
                  <a:lnTo>
                    <a:pt x="125986" y="6307"/>
                  </a:lnTo>
                  <a:cubicBezTo>
                    <a:pt x="125951" y="6879"/>
                    <a:pt x="125906" y="7482"/>
                    <a:pt x="125853" y="8064"/>
                  </a:cubicBezTo>
                  <a:lnTo>
                    <a:pt x="125822" y="8103"/>
                  </a:lnTo>
                  <a:cubicBezTo>
                    <a:pt x="125745" y="7908"/>
                    <a:pt x="125658" y="7716"/>
                    <a:pt x="125571" y="7524"/>
                  </a:cubicBezTo>
                  <a:cubicBezTo>
                    <a:pt x="125710" y="7091"/>
                    <a:pt x="125850" y="6687"/>
                    <a:pt x="125986" y="6307"/>
                  </a:cubicBezTo>
                  <a:close/>
                  <a:moveTo>
                    <a:pt x="243778" y="6129"/>
                  </a:moveTo>
                  <a:lnTo>
                    <a:pt x="243778" y="6129"/>
                  </a:lnTo>
                  <a:cubicBezTo>
                    <a:pt x="243740" y="6753"/>
                    <a:pt x="243694" y="7419"/>
                    <a:pt x="243638" y="8064"/>
                  </a:cubicBezTo>
                  <a:lnTo>
                    <a:pt x="243569" y="8148"/>
                  </a:lnTo>
                  <a:cubicBezTo>
                    <a:pt x="243482" y="7939"/>
                    <a:pt x="243391" y="7730"/>
                    <a:pt x="243297" y="7524"/>
                  </a:cubicBezTo>
                  <a:cubicBezTo>
                    <a:pt x="243461" y="7022"/>
                    <a:pt x="243621" y="6558"/>
                    <a:pt x="243778" y="6129"/>
                  </a:cubicBezTo>
                  <a:close/>
                  <a:moveTo>
                    <a:pt x="27221" y="7866"/>
                  </a:moveTo>
                  <a:lnTo>
                    <a:pt x="27221" y="7866"/>
                  </a:lnTo>
                  <a:cubicBezTo>
                    <a:pt x="27245" y="7921"/>
                    <a:pt x="27277" y="7981"/>
                    <a:pt x="27301" y="8047"/>
                  </a:cubicBezTo>
                  <a:cubicBezTo>
                    <a:pt x="27284" y="8082"/>
                    <a:pt x="27270" y="8117"/>
                    <a:pt x="27245" y="8152"/>
                  </a:cubicBezTo>
                  <a:lnTo>
                    <a:pt x="27221" y="7866"/>
                  </a:lnTo>
                  <a:close/>
                  <a:moveTo>
                    <a:pt x="66441" y="7862"/>
                  </a:moveTo>
                  <a:lnTo>
                    <a:pt x="66521" y="8047"/>
                  </a:lnTo>
                  <a:cubicBezTo>
                    <a:pt x="66500" y="8082"/>
                    <a:pt x="66483" y="8117"/>
                    <a:pt x="66465" y="8152"/>
                  </a:cubicBezTo>
                  <a:lnTo>
                    <a:pt x="66441" y="7862"/>
                  </a:lnTo>
                  <a:close/>
                  <a:moveTo>
                    <a:pt x="105657" y="7862"/>
                  </a:moveTo>
                  <a:lnTo>
                    <a:pt x="105737" y="8047"/>
                  </a:lnTo>
                  <a:lnTo>
                    <a:pt x="105685" y="8152"/>
                  </a:lnTo>
                  <a:lnTo>
                    <a:pt x="105657" y="7862"/>
                  </a:lnTo>
                  <a:close/>
                  <a:moveTo>
                    <a:pt x="144999" y="7862"/>
                  </a:moveTo>
                  <a:lnTo>
                    <a:pt x="144999" y="7862"/>
                  </a:lnTo>
                  <a:cubicBezTo>
                    <a:pt x="145027" y="7921"/>
                    <a:pt x="145055" y="7981"/>
                    <a:pt x="145083" y="8047"/>
                  </a:cubicBezTo>
                  <a:cubicBezTo>
                    <a:pt x="145066" y="8082"/>
                    <a:pt x="145048" y="8117"/>
                    <a:pt x="145027" y="8152"/>
                  </a:cubicBezTo>
                  <a:lnTo>
                    <a:pt x="144999" y="7862"/>
                  </a:lnTo>
                  <a:close/>
                  <a:moveTo>
                    <a:pt x="184219" y="7866"/>
                  </a:moveTo>
                  <a:lnTo>
                    <a:pt x="184299" y="8047"/>
                  </a:lnTo>
                  <a:lnTo>
                    <a:pt x="184244" y="8152"/>
                  </a:lnTo>
                  <a:lnTo>
                    <a:pt x="184219" y="7866"/>
                  </a:lnTo>
                  <a:close/>
                  <a:moveTo>
                    <a:pt x="223436" y="7862"/>
                  </a:moveTo>
                  <a:lnTo>
                    <a:pt x="223436" y="7862"/>
                  </a:lnTo>
                  <a:cubicBezTo>
                    <a:pt x="223463" y="7921"/>
                    <a:pt x="223488" y="7984"/>
                    <a:pt x="223516" y="8047"/>
                  </a:cubicBezTo>
                  <a:lnTo>
                    <a:pt x="223463" y="8152"/>
                  </a:lnTo>
                  <a:lnTo>
                    <a:pt x="223436" y="7862"/>
                  </a:lnTo>
                  <a:close/>
                  <a:moveTo>
                    <a:pt x="262725" y="7866"/>
                  </a:moveTo>
                  <a:lnTo>
                    <a:pt x="262809" y="8047"/>
                  </a:lnTo>
                  <a:lnTo>
                    <a:pt x="262753" y="8152"/>
                  </a:lnTo>
                  <a:lnTo>
                    <a:pt x="262725" y="7866"/>
                  </a:lnTo>
                  <a:close/>
                  <a:moveTo>
                    <a:pt x="36415" y="4964"/>
                  </a:moveTo>
                  <a:lnTo>
                    <a:pt x="36415" y="4964"/>
                  </a:lnTo>
                  <a:cubicBezTo>
                    <a:pt x="36367" y="5780"/>
                    <a:pt x="36304" y="6687"/>
                    <a:pt x="36224" y="7541"/>
                  </a:cubicBezTo>
                  <a:cubicBezTo>
                    <a:pt x="36077" y="7744"/>
                    <a:pt x="35941" y="7953"/>
                    <a:pt x="35816" y="8169"/>
                  </a:cubicBezTo>
                  <a:cubicBezTo>
                    <a:pt x="35718" y="7981"/>
                    <a:pt x="35624" y="7799"/>
                    <a:pt x="35523" y="7625"/>
                  </a:cubicBezTo>
                  <a:cubicBezTo>
                    <a:pt x="35816" y="6617"/>
                    <a:pt x="36122" y="5727"/>
                    <a:pt x="36415" y="4964"/>
                  </a:cubicBezTo>
                  <a:close/>
                  <a:moveTo>
                    <a:pt x="75632" y="4964"/>
                  </a:moveTo>
                  <a:lnTo>
                    <a:pt x="75632" y="4964"/>
                  </a:lnTo>
                  <a:cubicBezTo>
                    <a:pt x="75583" y="5780"/>
                    <a:pt x="75520" y="6687"/>
                    <a:pt x="75444" y="7541"/>
                  </a:cubicBezTo>
                  <a:cubicBezTo>
                    <a:pt x="75294" y="7744"/>
                    <a:pt x="75158" y="7953"/>
                    <a:pt x="75032" y="8169"/>
                  </a:cubicBezTo>
                  <a:cubicBezTo>
                    <a:pt x="74938" y="7981"/>
                    <a:pt x="74840" y="7799"/>
                    <a:pt x="74735" y="7625"/>
                  </a:cubicBezTo>
                  <a:cubicBezTo>
                    <a:pt x="75032" y="6617"/>
                    <a:pt x="75342" y="5727"/>
                    <a:pt x="75632" y="4964"/>
                  </a:cubicBezTo>
                  <a:close/>
                  <a:moveTo>
                    <a:pt x="114848" y="4964"/>
                  </a:moveTo>
                  <a:cubicBezTo>
                    <a:pt x="114803" y="5780"/>
                    <a:pt x="114740" y="6687"/>
                    <a:pt x="114663" y="7541"/>
                  </a:cubicBezTo>
                  <a:cubicBezTo>
                    <a:pt x="114538" y="7705"/>
                    <a:pt x="114402" y="7915"/>
                    <a:pt x="114248" y="8169"/>
                  </a:cubicBezTo>
                  <a:cubicBezTo>
                    <a:pt x="114154" y="7981"/>
                    <a:pt x="114060" y="7799"/>
                    <a:pt x="113955" y="7625"/>
                  </a:cubicBezTo>
                  <a:cubicBezTo>
                    <a:pt x="114252" y="6617"/>
                    <a:pt x="114559" y="5727"/>
                    <a:pt x="114848" y="4964"/>
                  </a:cubicBezTo>
                  <a:close/>
                  <a:moveTo>
                    <a:pt x="154194" y="4964"/>
                  </a:moveTo>
                  <a:lnTo>
                    <a:pt x="154194" y="4964"/>
                  </a:lnTo>
                  <a:cubicBezTo>
                    <a:pt x="154148" y="5780"/>
                    <a:pt x="154082" y="6687"/>
                    <a:pt x="154005" y="7541"/>
                  </a:cubicBezTo>
                  <a:cubicBezTo>
                    <a:pt x="153855" y="7744"/>
                    <a:pt x="153719" y="7953"/>
                    <a:pt x="153594" y="8169"/>
                  </a:cubicBezTo>
                  <a:cubicBezTo>
                    <a:pt x="153496" y="7981"/>
                    <a:pt x="153402" y="7799"/>
                    <a:pt x="153301" y="7625"/>
                  </a:cubicBezTo>
                  <a:cubicBezTo>
                    <a:pt x="153594" y="6617"/>
                    <a:pt x="153904" y="5727"/>
                    <a:pt x="154194" y="4964"/>
                  </a:cubicBezTo>
                  <a:close/>
                  <a:moveTo>
                    <a:pt x="193410" y="4964"/>
                  </a:moveTo>
                  <a:lnTo>
                    <a:pt x="193410" y="4964"/>
                  </a:lnTo>
                  <a:cubicBezTo>
                    <a:pt x="193361" y="5780"/>
                    <a:pt x="193299" y="6687"/>
                    <a:pt x="193222" y="7541"/>
                  </a:cubicBezTo>
                  <a:cubicBezTo>
                    <a:pt x="193075" y="7744"/>
                    <a:pt x="192939" y="7953"/>
                    <a:pt x="192814" y="8169"/>
                  </a:cubicBezTo>
                  <a:cubicBezTo>
                    <a:pt x="192716" y="7981"/>
                    <a:pt x="192622" y="7799"/>
                    <a:pt x="192521" y="7625"/>
                  </a:cubicBezTo>
                  <a:cubicBezTo>
                    <a:pt x="192814" y="6617"/>
                    <a:pt x="193121" y="5727"/>
                    <a:pt x="193410" y="4964"/>
                  </a:cubicBezTo>
                  <a:close/>
                  <a:moveTo>
                    <a:pt x="232627" y="4964"/>
                  </a:moveTo>
                  <a:lnTo>
                    <a:pt x="232627" y="4964"/>
                  </a:lnTo>
                  <a:cubicBezTo>
                    <a:pt x="232581" y="5780"/>
                    <a:pt x="232519" y="6687"/>
                    <a:pt x="232442" y="7541"/>
                  </a:cubicBezTo>
                  <a:cubicBezTo>
                    <a:pt x="232320" y="7705"/>
                    <a:pt x="232180" y="7915"/>
                    <a:pt x="232027" y="8169"/>
                  </a:cubicBezTo>
                  <a:cubicBezTo>
                    <a:pt x="231936" y="7981"/>
                    <a:pt x="231838" y="7799"/>
                    <a:pt x="231734" y="7625"/>
                  </a:cubicBezTo>
                  <a:cubicBezTo>
                    <a:pt x="232030" y="6617"/>
                    <a:pt x="232337" y="5727"/>
                    <a:pt x="232627" y="4964"/>
                  </a:cubicBezTo>
                  <a:close/>
                  <a:moveTo>
                    <a:pt x="271916" y="4964"/>
                  </a:moveTo>
                  <a:cubicBezTo>
                    <a:pt x="271874" y="5780"/>
                    <a:pt x="271808" y="6687"/>
                    <a:pt x="271728" y="7541"/>
                  </a:cubicBezTo>
                  <a:cubicBezTo>
                    <a:pt x="271581" y="7744"/>
                    <a:pt x="271445" y="7953"/>
                    <a:pt x="271320" y="8169"/>
                  </a:cubicBezTo>
                  <a:cubicBezTo>
                    <a:pt x="271226" y="7981"/>
                    <a:pt x="271128" y="7799"/>
                    <a:pt x="271027" y="7625"/>
                  </a:cubicBezTo>
                  <a:cubicBezTo>
                    <a:pt x="271320" y="6617"/>
                    <a:pt x="271630" y="5727"/>
                    <a:pt x="271916" y="4964"/>
                  </a:cubicBezTo>
                  <a:close/>
                  <a:moveTo>
                    <a:pt x="47577" y="5902"/>
                  </a:moveTo>
                  <a:cubicBezTo>
                    <a:pt x="47535" y="6586"/>
                    <a:pt x="47487" y="7342"/>
                    <a:pt x="47420" y="8064"/>
                  </a:cubicBezTo>
                  <a:cubicBezTo>
                    <a:pt x="47385" y="8106"/>
                    <a:pt x="47347" y="8155"/>
                    <a:pt x="47305" y="8211"/>
                  </a:cubicBezTo>
                  <a:cubicBezTo>
                    <a:pt x="47211" y="7977"/>
                    <a:pt x="47110" y="7751"/>
                    <a:pt x="47009" y="7524"/>
                  </a:cubicBezTo>
                  <a:cubicBezTo>
                    <a:pt x="47197" y="6931"/>
                    <a:pt x="47389" y="6390"/>
                    <a:pt x="47577" y="5902"/>
                  </a:cubicBezTo>
                  <a:close/>
                  <a:moveTo>
                    <a:pt x="86794" y="5902"/>
                  </a:moveTo>
                  <a:lnTo>
                    <a:pt x="86794" y="5902"/>
                  </a:lnTo>
                  <a:cubicBezTo>
                    <a:pt x="86752" y="6586"/>
                    <a:pt x="86700" y="7342"/>
                    <a:pt x="86640" y="8064"/>
                  </a:cubicBezTo>
                  <a:cubicBezTo>
                    <a:pt x="86605" y="8106"/>
                    <a:pt x="86567" y="8155"/>
                    <a:pt x="86525" y="8211"/>
                  </a:cubicBezTo>
                  <a:cubicBezTo>
                    <a:pt x="86431" y="7977"/>
                    <a:pt x="86330" y="7751"/>
                    <a:pt x="86225" y="7524"/>
                  </a:cubicBezTo>
                  <a:cubicBezTo>
                    <a:pt x="86417" y="6931"/>
                    <a:pt x="86609" y="6390"/>
                    <a:pt x="86794" y="5902"/>
                  </a:cubicBezTo>
                  <a:close/>
                  <a:moveTo>
                    <a:pt x="165356" y="5902"/>
                  </a:moveTo>
                  <a:lnTo>
                    <a:pt x="165356" y="5902"/>
                  </a:lnTo>
                  <a:cubicBezTo>
                    <a:pt x="165314" y="6586"/>
                    <a:pt x="165265" y="7342"/>
                    <a:pt x="165199" y="8064"/>
                  </a:cubicBezTo>
                  <a:cubicBezTo>
                    <a:pt x="165164" y="8106"/>
                    <a:pt x="165125" y="8155"/>
                    <a:pt x="165087" y="8211"/>
                  </a:cubicBezTo>
                  <a:cubicBezTo>
                    <a:pt x="164989" y="7977"/>
                    <a:pt x="164888" y="7751"/>
                    <a:pt x="164791" y="7524"/>
                  </a:cubicBezTo>
                  <a:cubicBezTo>
                    <a:pt x="164975" y="6931"/>
                    <a:pt x="165167" y="6390"/>
                    <a:pt x="165356" y="5902"/>
                  </a:cubicBezTo>
                  <a:close/>
                  <a:moveTo>
                    <a:pt x="8357" y="5902"/>
                  </a:moveTo>
                  <a:cubicBezTo>
                    <a:pt x="8319" y="6586"/>
                    <a:pt x="8267" y="7342"/>
                    <a:pt x="8200" y="8064"/>
                  </a:cubicBezTo>
                  <a:cubicBezTo>
                    <a:pt x="8166" y="8110"/>
                    <a:pt x="8127" y="8155"/>
                    <a:pt x="8089" y="8214"/>
                  </a:cubicBezTo>
                  <a:cubicBezTo>
                    <a:pt x="7991" y="7977"/>
                    <a:pt x="7897" y="7751"/>
                    <a:pt x="7792" y="7524"/>
                  </a:cubicBezTo>
                  <a:cubicBezTo>
                    <a:pt x="7981" y="6931"/>
                    <a:pt x="8173" y="6390"/>
                    <a:pt x="8357" y="5902"/>
                  </a:cubicBezTo>
                  <a:close/>
                  <a:moveTo>
                    <a:pt x="204576" y="5902"/>
                  </a:moveTo>
                  <a:cubicBezTo>
                    <a:pt x="204534" y="6586"/>
                    <a:pt x="204481" y="7342"/>
                    <a:pt x="204419" y="8064"/>
                  </a:cubicBezTo>
                  <a:cubicBezTo>
                    <a:pt x="204384" y="8110"/>
                    <a:pt x="204345" y="8155"/>
                    <a:pt x="204303" y="8214"/>
                  </a:cubicBezTo>
                  <a:cubicBezTo>
                    <a:pt x="204209" y="7977"/>
                    <a:pt x="204108" y="7751"/>
                    <a:pt x="204004" y="7524"/>
                  </a:cubicBezTo>
                  <a:cubicBezTo>
                    <a:pt x="204195" y="6931"/>
                    <a:pt x="204387" y="6390"/>
                    <a:pt x="204576" y="5902"/>
                  </a:cubicBezTo>
                  <a:close/>
                  <a:moveTo>
                    <a:pt x="14835" y="6551"/>
                  </a:moveTo>
                  <a:lnTo>
                    <a:pt x="14835" y="6551"/>
                  </a:lnTo>
                  <a:cubicBezTo>
                    <a:pt x="14992" y="6899"/>
                    <a:pt x="15173" y="7329"/>
                    <a:pt x="15365" y="7824"/>
                  </a:cubicBezTo>
                  <a:cubicBezTo>
                    <a:pt x="15271" y="7956"/>
                    <a:pt x="15159" y="8113"/>
                    <a:pt x="15044" y="8298"/>
                  </a:cubicBezTo>
                  <a:cubicBezTo>
                    <a:pt x="14964" y="7785"/>
                    <a:pt x="14894" y="7182"/>
                    <a:pt x="14835" y="6551"/>
                  </a:cubicBezTo>
                  <a:close/>
                  <a:moveTo>
                    <a:pt x="54051" y="6551"/>
                  </a:moveTo>
                  <a:lnTo>
                    <a:pt x="54051" y="6551"/>
                  </a:lnTo>
                  <a:cubicBezTo>
                    <a:pt x="54208" y="6899"/>
                    <a:pt x="54390" y="7329"/>
                    <a:pt x="54578" y="7824"/>
                  </a:cubicBezTo>
                  <a:cubicBezTo>
                    <a:pt x="54484" y="7956"/>
                    <a:pt x="54376" y="8113"/>
                    <a:pt x="54257" y="8298"/>
                  </a:cubicBezTo>
                  <a:cubicBezTo>
                    <a:pt x="54184" y="7785"/>
                    <a:pt x="54114" y="7182"/>
                    <a:pt x="54051" y="6551"/>
                  </a:cubicBezTo>
                  <a:close/>
                  <a:moveTo>
                    <a:pt x="93271" y="6551"/>
                  </a:moveTo>
                  <a:lnTo>
                    <a:pt x="93271" y="6551"/>
                  </a:lnTo>
                  <a:cubicBezTo>
                    <a:pt x="93428" y="6899"/>
                    <a:pt x="93606" y="7329"/>
                    <a:pt x="93798" y="7824"/>
                  </a:cubicBezTo>
                  <a:cubicBezTo>
                    <a:pt x="93704" y="7956"/>
                    <a:pt x="93595" y="8113"/>
                    <a:pt x="93477" y="8298"/>
                  </a:cubicBezTo>
                  <a:cubicBezTo>
                    <a:pt x="93397" y="7785"/>
                    <a:pt x="93330" y="7182"/>
                    <a:pt x="93271" y="6551"/>
                  </a:cubicBezTo>
                  <a:close/>
                  <a:moveTo>
                    <a:pt x="132613" y="6551"/>
                  </a:moveTo>
                  <a:lnTo>
                    <a:pt x="132613" y="6551"/>
                  </a:lnTo>
                  <a:cubicBezTo>
                    <a:pt x="132770" y="6899"/>
                    <a:pt x="132951" y="7329"/>
                    <a:pt x="133143" y="7824"/>
                  </a:cubicBezTo>
                  <a:cubicBezTo>
                    <a:pt x="133049" y="7956"/>
                    <a:pt x="132937" y="8113"/>
                    <a:pt x="132822" y="8298"/>
                  </a:cubicBezTo>
                  <a:cubicBezTo>
                    <a:pt x="132742" y="7785"/>
                    <a:pt x="132672" y="7182"/>
                    <a:pt x="132613" y="6551"/>
                  </a:cubicBezTo>
                  <a:close/>
                  <a:moveTo>
                    <a:pt x="171830" y="6551"/>
                  </a:moveTo>
                  <a:cubicBezTo>
                    <a:pt x="171990" y="6899"/>
                    <a:pt x="172171" y="7329"/>
                    <a:pt x="172360" y="7824"/>
                  </a:cubicBezTo>
                  <a:cubicBezTo>
                    <a:pt x="172262" y="7956"/>
                    <a:pt x="172154" y="8113"/>
                    <a:pt x="172039" y="8298"/>
                  </a:cubicBezTo>
                  <a:cubicBezTo>
                    <a:pt x="171962" y="7785"/>
                    <a:pt x="171892" y="7182"/>
                    <a:pt x="171830" y="6551"/>
                  </a:cubicBezTo>
                  <a:close/>
                  <a:moveTo>
                    <a:pt x="250339" y="6551"/>
                  </a:moveTo>
                  <a:lnTo>
                    <a:pt x="250339" y="6551"/>
                  </a:lnTo>
                  <a:cubicBezTo>
                    <a:pt x="250496" y="6899"/>
                    <a:pt x="250681" y="7329"/>
                    <a:pt x="250866" y="7824"/>
                  </a:cubicBezTo>
                  <a:cubicBezTo>
                    <a:pt x="250772" y="7956"/>
                    <a:pt x="250667" y="8113"/>
                    <a:pt x="250548" y="8298"/>
                  </a:cubicBezTo>
                  <a:cubicBezTo>
                    <a:pt x="250468" y="7785"/>
                    <a:pt x="250398" y="7182"/>
                    <a:pt x="250339" y="6551"/>
                  </a:cubicBezTo>
                  <a:close/>
                  <a:moveTo>
                    <a:pt x="211049" y="6551"/>
                  </a:moveTo>
                  <a:cubicBezTo>
                    <a:pt x="211206" y="6899"/>
                    <a:pt x="211388" y="7329"/>
                    <a:pt x="211580" y="7824"/>
                  </a:cubicBezTo>
                  <a:cubicBezTo>
                    <a:pt x="211482" y="7956"/>
                    <a:pt x="211374" y="8113"/>
                    <a:pt x="211255" y="8302"/>
                  </a:cubicBezTo>
                  <a:cubicBezTo>
                    <a:pt x="211182" y="7785"/>
                    <a:pt x="211112" y="7186"/>
                    <a:pt x="211049" y="6551"/>
                  </a:cubicBezTo>
                  <a:close/>
                  <a:moveTo>
                    <a:pt x="62314" y="7555"/>
                  </a:moveTo>
                  <a:lnTo>
                    <a:pt x="62314" y="7559"/>
                  </a:lnTo>
                  <a:cubicBezTo>
                    <a:pt x="62359" y="7724"/>
                    <a:pt x="62404" y="7900"/>
                    <a:pt x="62450" y="8086"/>
                  </a:cubicBezTo>
                  <a:lnTo>
                    <a:pt x="62450" y="8086"/>
                  </a:lnTo>
                  <a:cubicBezTo>
                    <a:pt x="62391" y="8173"/>
                    <a:pt x="62346" y="8267"/>
                    <a:pt x="62311" y="8364"/>
                  </a:cubicBezTo>
                  <a:lnTo>
                    <a:pt x="62294" y="8364"/>
                  </a:lnTo>
                  <a:cubicBezTo>
                    <a:pt x="62304" y="8092"/>
                    <a:pt x="62311" y="7817"/>
                    <a:pt x="62314" y="7555"/>
                  </a:cubicBezTo>
                  <a:close/>
                  <a:moveTo>
                    <a:pt x="219313" y="7555"/>
                  </a:moveTo>
                  <a:lnTo>
                    <a:pt x="219313" y="7559"/>
                  </a:lnTo>
                  <a:cubicBezTo>
                    <a:pt x="219356" y="7725"/>
                    <a:pt x="219401" y="7902"/>
                    <a:pt x="219447" y="8088"/>
                  </a:cubicBezTo>
                  <a:lnTo>
                    <a:pt x="219447" y="8088"/>
                  </a:lnTo>
                  <a:cubicBezTo>
                    <a:pt x="219389" y="8174"/>
                    <a:pt x="219344" y="8268"/>
                    <a:pt x="219309" y="8364"/>
                  </a:cubicBezTo>
                  <a:lnTo>
                    <a:pt x="219288" y="8364"/>
                  </a:lnTo>
                  <a:cubicBezTo>
                    <a:pt x="219299" y="8092"/>
                    <a:pt x="219309" y="7817"/>
                    <a:pt x="219313" y="7555"/>
                  </a:cubicBezTo>
                  <a:close/>
                  <a:moveTo>
                    <a:pt x="8190" y="8204"/>
                  </a:moveTo>
                  <a:lnTo>
                    <a:pt x="8176" y="8375"/>
                  </a:lnTo>
                  <a:lnTo>
                    <a:pt x="8138" y="8316"/>
                  </a:lnTo>
                  <a:lnTo>
                    <a:pt x="8190" y="8204"/>
                  </a:lnTo>
                  <a:close/>
                  <a:moveTo>
                    <a:pt x="47406" y="8204"/>
                  </a:moveTo>
                  <a:lnTo>
                    <a:pt x="47396" y="8375"/>
                  </a:lnTo>
                  <a:lnTo>
                    <a:pt x="47354" y="8316"/>
                  </a:lnTo>
                  <a:lnTo>
                    <a:pt x="47406" y="8204"/>
                  </a:lnTo>
                  <a:close/>
                  <a:moveTo>
                    <a:pt x="86626" y="8204"/>
                  </a:moveTo>
                  <a:cubicBezTo>
                    <a:pt x="86623" y="8260"/>
                    <a:pt x="86619" y="8319"/>
                    <a:pt x="86609" y="8375"/>
                  </a:cubicBezTo>
                  <a:lnTo>
                    <a:pt x="86571" y="8316"/>
                  </a:lnTo>
                  <a:lnTo>
                    <a:pt x="86626" y="8204"/>
                  </a:lnTo>
                  <a:close/>
                  <a:moveTo>
                    <a:pt x="165185" y="8204"/>
                  </a:moveTo>
                  <a:lnTo>
                    <a:pt x="165174" y="8375"/>
                  </a:lnTo>
                  <a:lnTo>
                    <a:pt x="165132" y="8316"/>
                  </a:lnTo>
                  <a:lnTo>
                    <a:pt x="165185" y="8204"/>
                  </a:lnTo>
                  <a:close/>
                  <a:moveTo>
                    <a:pt x="204405" y="8204"/>
                  </a:moveTo>
                  <a:lnTo>
                    <a:pt x="204405" y="8204"/>
                  </a:lnTo>
                  <a:cubicBezTo>
                    <a:pt x="204401" y="8260"/>
                    <a:pt x="204398" y="8319"/>
                    <a:pt x="204387" y="8375"/>
                  </a:cubicBezTo>
                  <a:lnTo>
                    <a:pt x="204349" y="8316"/>
                  </a:lnTo>
                  <a:lnTo>
                    <a:pt x="204405" y="8204"/>
                  </a:lnTo>
                  <a:close/>
                  <a:moveTo>
                    <a:pt x="6666" y="7011"/>
                  </a:moveTo>
                  <a:lnTo>
                    <a:pt x="6718" y="7070"/>
                  </a:lnTo>
                  <a:cubicBezTo>
                    <a:pt x="6708" y="7454"/>
                    <a:pt x="6715" y="7869"/>
                    <a:pt x="6732" y="8291"/>
                  </a:cubicBezTo>
                  <a:cubicBezTo>
                    <a:pt x="6718" y="8340"/>
                    <a:pt x="6701" y="8385"/>
                    <a:pt x="6683" y="8434"/>
                  </a:cubicBezTo>
                  <a:cubicBezTo>
                    <a:pt x="6704" y="7960"/>
                    <a:pt x="6701" y="7485"/>
                    <a:pt x="6666" y="7011"/>
                  </a:cubicBezTo>
                  <a:close/>
                  <a:moveTo>
                    <a:pt x="18225" y="7946"/>
                  </a:moveTo>
                  <a:cubicBezTo>
                    <a:pt x="18257" y="8009"/>
                    <a:pt x="18281" y="8075"/>
                    <a:pt x="18312" y="8138"/>
                  </a:cubicBezTo>
                  <a:cubicBezTo>
                    <a:pt x="18344" y="8204"/>
                    <a:pt x="18243" y="8340"/>
                    <a:pt x="18211" y="8434"/>
                  </a:cubicBezTo>
                  <a:cubicBezTo>
                    <a:pt x="18218" y="8274"/>
                    <a:pt x="18222" y="8113"/>
                    <a:pt x="18222" y="7956"/>
                  </a:cubicBezTo>
                  <a:lnTo>
                    <a:pt x="18225" y="7946"/>
                  </a:lnTo>
                  <a:close/>
                  <a:moveTo>
                    <a:pt x="57445" y="7946"/>
                  </a:moveTo>
                  <a:cubicBezTo>
                    <a:pt x="57470" y="8009"/>
                    <a:pt x="57501" y="8075"/>
                    <a:pt x="57529" y="8138"/>
                  </a:cubicBezTo>
                  <a:cubicBezTo>
                    <a:pt x="57553" y="8204"/>
                    <a:pt x="57463" y="8340"/>
                    <a:pt x="57428" y="8434"/>
                  </a:cubicBezTo>
                  <a:cubicBezTo>
                    <a:pt x="57435" y="8274"/>
                    <a:pt x="57435" y="8113"/>
                    <a:pt x="57442" y="7956"/>
                  </a:cubicBezTo>
                  <a:lnTo>
                    <a:pt x="57445" y="7946"/>
                  </a:lnTo>
                  <a:close/>
                  <a:moveTo>
                    <a:pt x="96665" y="7946"/>
                  </a:moveTo>
                  <a:cubicBezTo>
                    <a:pt x="96689" y="8009"/>
                    <a:pt x="96717" y="8075"/>
                    <a:pt x="96745" y="8138"/>
                  </a:cubicBezTo>
                  <a:lnTo>
                    <a:pt x="96648" y="8434"/>
                  </a:lnTo>
                  <a:cubicBezTo>
                    <a:pt x="96651" y="8274"/>
                    <a:pt x="96655" y="8113"/>
                    <a:pt x="96655" y="7956"/>
                  </a:cubicBezTo>
                  <a:lnTo>
                    <a:pt x="96665" y="7946"/>
                  </a:lnTo>
                  <a:close/>
                  <a:moveTo>
                    <a:pt x="136004" y="7946"/>
                  </a:moveTo>
                  <a:cubicBezTo>
                    <a:pt x="136035" y="8009"/>
                    <a:pt x="136063" y="8075"/>
                    <a:pt x="136091" y="8138"/>
                  </a:cubicBezTo>
                  <a:cubicBezTo>
                    <a:pt x="136056" y="8239"/>
                    <a:pt x="136021" y="8340"/>
                    <a:pt x="135993" y="8434"/>
                  </a:cubicBezTo>
                  <a:cubicBezTo>
                    <a:pt x="135997" y="8274"/>
                    <a:pt x="136000" y="8113"/>
                    <a:pt x="136000" y="7956"/>
                  </a:cubicBezTo>
                  <a:cubicBezTo>
                    <a:pt x="136004" y="7956"/>
                    <a:pt x="136004" y="7953"/>
                    <a:pt x="136004" y="7946"/>
                  </a:cubicBezTo>
                  <a:close/>
                  <a:moveTo>
                    <a:pt x="175223" y="7946"/>
                  </a:moveTo>
                  <a:cubicBezTo>
                    <a:pt x="175248" y="8009"/>
                    <a:pt x="175279" y="8075"/>
                    <a:pt x="175307" y="8138"/>
                  </a:cubicBezTo>
                  <a:cubicBezTo>
                    <a:pt x="175332" y="8204"/>
                    <a:pt x="175241" y="8340"/>
                    <a:pt x="175209" y="8434"/>
                  </a:cubicBezTo>
                  <a:cubicBezTo>
                    <a:pt x="175216" y="8274"/>
                    <a:pt x="175220" y="8113"/>
                    <a:pt x="175220" y="7956"/>
                  </a:cubicBezTo>
                  <a:lnTo>
                    <a:pt x="175223" y="7946"/>
                  </a:lnTo>
                  <a:close/>
                  <a:moveTo>
                    <a:pt x="214443" y="7946"/>
                  </a:moveTo>
                  <a:cubicBezTo>
                    <a:pt x="214468" y="8009"/>
                    <a:pt x="214499" y="8075"/>
                    <a:pt x="214524" y="8138"/>
                  </a:cubicBezTo>
                  <a:cubicBezTo>
                    <a:pt x="214551" y="8204"/>
                    <a:pt x="214461" y="8340"/>
                    <a:pt x="214426" y="8434"/>
                  </a:cubicBezTo>
                  <a:cubicBezTo>
                    <a:pt x="214433" y="8274"/>
                    <a:pt x="214433" y="8113"/>
                    <a:pt x="214436" y="7956"/>
                  </a:cubicBezTo>
                  <a:lnTo>
                    <a:pt x="214443" y="7946"/>
                  </a:lnTo>
                  <a:close/>
                  <a:moveTo>
                    <a:pt x="253733" y="7946"/>
                  </a:moveTo>
                  <a:cubicBezTo>
                    <a:pt x="253757" y="8009"/>
                    <a:pt x="253789" y="8075"/>
                    <a:pt x="253813" y="8138"/>
                  </a:cubicBezTo>
                  <a:cubicBezTo>
                    <a:pt x="253841" y="8204"/>
                    <a:pt x="253747" y="8337"/>
                    <a:pt x="253719" y="8434"/>
                  </a:cubicBezTo>
                  <a:cubicBezTo>
                    <a:pt x="253723" y="8274"/>
                    <a:pt x="253726" y="8113"/>
                    <a:pt x="253726" y="7956"/>
                  </a:cubicBezTo>
                  <a:lnTo>
                    <a:pt x="253733" y="7946"/>
                  </a:lnTo>
                  <a:close/>
                  <a:moveTo>
                    <a:pt x="12334" y="8214"/>
                  </a:moveTo>
                  <a:lnTo>
                    <a:pt x="12414" y="8445"/>
                  </a:lnTo>
                  <a:lnTo>
                    <a:pt x="12404" y="8452"/>
                  </a:lnTo>
                  <a:lnTo>
                    <a:pt x="12334" y="8214"/>
                  </a:lnTo>
                  <a:close/>
                  <a:moveTo>
                    <a:pt x="51550" y="8211"/>
                  </a:moveTo>
                  <a:lnTo>
                    <a:pt x="51627" y="8445"/>
                  </a:lnTo>
                  <a:lnTo>
                    <a:pt x="51620" y="8452"/>
                  </a:lnTo>
                  <a:cubicBezTo>
                    <a:pt x="51596" y="8368"/>
                    <a:pt x="51575" y="8291"/>
                    <a:pt x="51550" y="8211"/>
                  </a:cubicBezTo>
                  <a:close/>
                  <a:moveTo>
                    <a:pt x="130116" y="8211"/>
                  </a:moveTo>
                  <a:lnTo>
                    <a:pt x="130192" y="8445"/>
                  </a:lnTo>
                  <a:lnTo>
                    <a:pt x="130185" y="8452"/>
                  </a:lnTo>
                  <a:lnTo>
                    <a:pt x="130116" y="8211"/>
                  </a:lnTo>
                  <a:close/>
                  <a:moveTo>
                    <a:pt x="169341" y="8245"/>
                  </a:moveTo>
                  <a:cubicBezTo>
                    <a:pt x="169361" y="8312"/>
                    <a:pt x="169384" y="8376"/>
                    <a:pt x="169405" y="8445"/>
                  </a:cubicBezTo>
                  <a:cubicBezTo>
                    <a:pt x="169405" y="8448"/>
                    <a:pt x="169402" y="8452"/>
                    <a:pt x="169398" y="8452"/>
                  </a:cubicBezTo>
                  <a:lnTo>
                    <a:pt x="169341" y="8245"/>
                  </a:lnTo>
                  <a:close/>
                  <a:moveTo>
                    <a:pt x="208548" y="8211"/>
                  </a:moveTo>
                  <a:lnTo>
                    <a:pt x="208625" y="8445"/>
                  </a:lnTo>
                  <a:cubicBezTo>
                    <a:pt x="208622" y="8448"/>
                    <a:pt x="208622" y="8452"/>
                    <a:pt x="208618" y="8452"/>
                  </a:cubicBezTo>
                  <a:cubicBezTo>
                    <a:pt x="208597" y="8375"/>
                    <a:pt x="208573" y="8291"/>
                    <a:pt x="208548" y="8211"/>
                  </a:cubicBezTo>
                  <a:close/>
                  <a:moveTo>
                    <a:pt x="90770" y="8211"/>
                  </a:moveTo>
                  <a:lnTo>
                    <a:pt x="90847" y="8445"/>
                  </a:lnTo>
                  <a:lnTo>
                    <a:pt x="90840" y="8455"/>
                  </a:lnTo>
                  <a:cubicBezTo>
                    <a:pt x="90815" y="8368"/>
                    <a:pt x="90795" y="8291"/>
                    <a:pt x="90770" y="8211"/>
                  </a:cubicBezTo>
                  <a:close/>
                  <a:moveTo>
                    <a:pt x="247838" y="8208"/>
                  </a:moveTo>
                  <a:lnTo>
                    <a:pt x="247915" y="8445"/>
                  </a:lnTo>
                  <a:lnTo>
                    <a:pt x="247908" y="8455"/>
                  </a:lnTo>
                  <a:cubicBezTo>
                    <a:pt x="247883" y="8368"/>
                    <a:pt x="247863" y="8288"/>
                    <a:pt x="247838" y="8208"/>
                  </a:cubicBezTo>
                  <a:close/>
                  <a:moveTo>
                    <a:pt x="153828" y="8466"/>
                  </a:moveTo>
                  <a:lnTo>
                    <a:pt x="153838" y="8477"/>
                  </a:lnTo>
                  <a:lnTo>
                    <a:pt x="153838" y="8477"/>
                  </a:lnTo>
                  <a:cubicBezTo>
                    <a:pt x="153835" y="8473"/>
                    <a:pt x="153831" y="8469"/>
                    <a:pt x="153828" y="8466"/>
                  </a:cubicBezTo>
                  <a:close/>
                  <a:moveTo>
                    <a:pt x="121127" y="6927"/>
                  </a:moveTo>
                  <a:cubicBezTo>
                    <a:pt x="121218" y="7144"/>
                    <a:pt x="121319" y="7384"/>
                    <a:pt x="121420" y="7646"/>
                  </a:cubicBezTo>
                  <a:cubicBezTo>
                    <a:pt x="121385" y="7963"/>
                    <a:pt x="121354" y="8260"/>
                    <a:pt x="121333" y="8518"/>
                  </a:cubicBezTo>
                  <a:cubicBezTo>
                    <a:pt x="121252" y="8058"/>
                    <a:pt x="121190" y="7510"/>
                    <a:pt x="121127" y="6927"/>
                  </a:cubicBezTo>
                  <a:close/>
                  <a:moveTo>
                    <a:pt x="13213" y="8242"/>
                  </a:moveTo>
                  <a:cubicBezTo>
                    <a:pt x="13213" y="8249"/>
                    <a:pt x="13213" y="8249"/>
                    <a:pt x="13216" y="8249"/>
                  </a:cubicBezTo>
                  <a:cubicBezTo>
                    <a:pt x="13185" y="8340"/>
                    <a:pt x="13161" y="8434"/>
                    <a:pt x="13133" y="8532"/>
                  </a:cubicBezTo>
                  <a:cubicBezTo>
                    <a:pt x="13133" y="8521"/>
                    <a:pt x="13129" y="8518"/>
                    <a:pt x="13126" y="8511"/>
                  </a:cubicBezTo>
                  <a:cubicBezTo>
                    <a:pt x="13154" y="8417"/>
                    <a:pt x="13185" y="8330"/>
                    <a:pt x="13213" y="8242"/>
                  </a:cubicBezTo>
                  <a:close/>
                  <a:moveTo>
                    <a:pt x="21588" y="8501"/>
                  </a:moveTo>
                  <a:lnTo>
                    <a:pt x="21588" y="8501"/>
                  </a:lnTo>
                  <a:cubicBezTo>
                    <a:pt x="21591" y="8507"/>
                    <a:pt x="21595" y="8518"/>
                    <a:pt x="21595" y="8528"/>
                  </a:cubicBezTo>
                  <a:lnTo>
                    <a:pt x="21595" y="8532"/>
                  </a:lnTo>
                  <a:cubicBezTo>
                    <a:pt x="21595" y="8521"/>
                    <a:pt x="21591" y="8511"/>
                    <a:pt x="21588" y="8501"/>
                  </a:cubicBezTo>
                  <a:close/>
                  <a:moveTo>
                    <a:pt x="52429" y="8242"/>
                  </a:moveTo>
                  <a:lnTo>
                    <a:pt x="52429" y="8249"/>
                  </a:lnTo>
                  <a:lnTo>
                    <a:pt x="52353" y="8532"/>
                  </a:lnTo>
                  <a:cubicBezTo>
                    <a:pt x="52346" y="8521"/>
                    <a:pt x="52346" y="8514"/>
                    <a:pt x="52342" y="8511"/>
                  </a:cubicBezTo>
                  <a:cubicBezTo>
                    <a:pt x="52373" y="8417"/>
                    <a:pt x="52398" y="8330"/>
                    <a:pt x="52429" y="8242"/>
                  </a:cubicBezTo>
                  <a:close/>
                  <a:moveTo>
                    <a:pt x="60804" y="8501"/>
                  </a:moveTo>
                  <a:lnTo>
                    <a:pt x="60815" y="8528"/>
                  </a:lnTo>
                  <a:lnTo>
                    <a:pt x="60815" y="8532"/>
                  </a:lnTo>
                  <a:cubicBezTo>
                    <a:pt x="60811" y="8521"/>
                    <a:pt x="60808" y="8511"/>
                    <a:pt x="60804" y="8501"/>
                  </a:cubicBezTo>
                  <a:close/>
                  <a:moveTo>
                    <a:pt x="91649" y="8242"/>
                  </a:moveTo>
                  <a:lnTo>
                    <a:pt x="91649" y="8249"/>
                  </a:lnTo>
                  <a:cubicBezTo>
                    <a:pt x="91625" y="8340"/>
                    <a:pt x="91593" y="8434"/>
                    <a:pt x="91569" y="8532"/>
                  </a:cubicBezTo>
                  <a:lnTo>
                    <a:pt x="91562" y="8511"/>
                  </a:lnTo>
                  <a:cubicBezTo>
                    <a:pt x="91590" y="8417"/>
                    <a:pt x="91618" y="8330"/>
                    <a:pt x="91649" y="8242"/>
                  </a:cubicBezTo>
                  <a:close/>
                  <a:moveTo>
                    <a:pt x="100021" y="8497"/>
                  </a:moveTo>
                  <a:lnTo>
                    <a:pt x="100034" y="8525"/>
                  </a:lnTo>
                  <a:cubicBezTo>
                    <a:pt x="100034" y="8528"/>
                    <a:pt x="100031" y="8532"/>
                    <a:pt x="100028" y="8532"/>
                  </a:cubicBezTo>
                  <a:cubicBezTo>
                    <a:pt x="100028" y="8518"/>
                    <a:pt x="100024" y="8507"/>
                    <a:pt x="100021" y="8497"/>
                  </a:cubicBezTo>
                  <a:close/>
                  <a:moveTo>
                    <a:pt x="130991" y="8242"/>
                  </a:moveTo>
                  <a:lnTo>
                    <a:pt x="130995" y="8249"/>
                  </a:lnTo>
                  <a:cubicBezTo>
                    <a:pt x="130963" y="8340"/>
                    <a:pt x="130939" y="8434"/>
                    <a:pt x="130911" y="8532"/>
                  </a:cubicBezTo>
                  <a:cubicBezTo>
                    <a:pt x="130911" y="8521"/>
                    <a:pt x="130907" y="8514"/>
                    <a:pt x="130904" y="8511"/>
                  </a:cubicBezTo>
                  <a:cubicBezTo>
                    <a:pt x="130932" y="8417"/>
                    <a:pt x="130963" y="8330"/>
                    <a:pt x="130991" y="8242"/>
                  </a:cubicBezTo>
                  <a:close/>
                  <a:moveTo>
                    <a:pt x="139366" y="8497"/>
                  </a:moveTo>
                  <a:lnTo>
                    <a:pt x="139380" y="8528"/>
                  </a:lnTo>
                  <a:cubicBezTo>
                    <a:pt x="139376" y="8528"/>
                    <a:pt x="139376" y="8528"/>
                    <a:pt x="139376" y="8532"/>
                  </a:cubicBezTo>
                  <a:lnTo>
                    <a:pt x="139366" y="8497"/>
                  </a:lnTo>
                  <a:close/>
                  <a:moveTo>
                    <a:pt x="170211" y="8242"/>
                  </a:moveTo>
                  <a:lnTo>
                    <a:pt x="170211" y="8249"/>
                  </a:lnTo>
                  <a:lnTo>
                    <a:pt x="170131" y="8532"/>
                  </a:lnTo>
                  <a:cubicBezTo>
                    <a:pt x="170127" y="8521"/>
                    <a:pt x="170127" y="8514"/>
                    <a:pt x="170124" y="8511"/>
                  </a:cubicBezTo>
                  <a:cubicBezTo>
                    <a:pt x="170152" y="8417"/>
                    <a:pt x="170180" y="8330"/>
                    <a:pt x="170211" y="8242"/>
                  </a:cubicBezTo>
                  <a:close/>
                  <a:moveTo>
                    <a:pt x="178586" y="8497"/>
                  </a:moveTo>
                  <a:cubicBezTo>
                    <a:pt x="178589" y="8504"/>
                    <a:pt x="178589" y="8518"/>
                    <a:pt x="178593" y="8528"/>
                  </a:cubicBezTo>
                  <a:lnTo>
                    <a:pt x="178593" y="8532"/>
                  </a:lnTo>
                  <a:cubicBezTo>
                    <a:pt x="178589" y="8521"/>
                    <a:pt x="178586" y="8507"/>
                    <a:pt x="178586" y="8497"/>
                  </a:cubicBezTo>
                  <a:close/>
                  <a:moveTo>
                    <a:pt x="209427" y="8242"/>
                  </a:moveTo>
                  <a:lnTo>
                    <a:pt x="209427" y="8249"/>
                  </a:lnTo>
                  <a:lnTo>
                    <a:pt x="209351" y="8532"/>
                  </a:lnTo>
                  <a:cubicBezTo>
                    <a:pt x="209344" y="8521"/>
                    <a:pt x="209340" y="8518"/>
                    <a:pt x="209340" y="8511"/>
                  </a:cubicBezTo>
                  <a:cubicBezTo>
                    <a:pt x="209368" y="8417"/>
                    <a:pt x="209400" y="8330"/>
                    <a:pt x="209427" y="8242"/>
                  </a:cubicBezTo>
                  <a:close/>
                  <a:moveTo>
                    <a:pt x="217806" y="8501"/>
                  </a:moveTo>
                  <a:lnTo>
                    <a:pt x="217806" y="8501"/>
                  </a:lnTo>
                  <a:cubicBezTo>
                    <a:pt x="217806" y="8511"/>
                    <a:pt x="217809" y="8518"/>
                    <a:pt x="217813" y="8528"/>
                  </a:cubicBezTo>
                  <a:lnTo>
                    <a:pt x="217813" y="8532"/>
                  </a:lnTo>
                  <a:cubicBezTo>
                    <a:pt x="217809" y="8522"/>
                    <a:pt x="217806" y="8511"/>
                    <a:pt x="217806" y="8501"/>
                  </a:cubicBezTo>
                  <a:close/>
                  <a:moveTo>
                    <a:pt x="248717" y="8242"/>
                  </a:moveTo>
                  <a:lnTo>
                    <a:pt x="248717" y="8249"/>
                  </a:lnTo>
                  <a:lnTo>
                    <a:pt x="248640" y="8532"/>
                  </a:lnTo>
                  <a:cubicBezTo>
                    <a:pt x="248633" y="8521"/>
                    <a:pt x="248633" y="8514"/>
                    <a:pt x="248630" y="8511"/>
                  </a:cubicBezTo>
                  <a:cubicBezTo>
                    <a:pt x="248661" y="8417"/>
                    <a:pt x="248686" y="8330"/>
                    <a:pt x="248717" y="8242"/>
                  </a:cubicBezTo>
                  <a:close/>
                  <a:moveTo>
                    <a:pt x="257099" y="8518"/>
                  </a:moveTo>
                  <a:cubicBezTo>
                    <a:pt x="257100" y="8520"/>
                    <a:pt x="257101" y="8523"/>
                    <a:pt x="257102" y="8525"/>
                  </a:cubicBezTo>
                  <a:lnTo>
                    <a:pt x="257102" y="8532"/>
                  </a:lnTo>
                  <a:cubicBezTo>
                    <a:pt x="257101" y="8526"/>
                    <a:pt x="257100" y="8522"/>
                    <a:pt x="257099" y="8518"/>
                  </a:cubicBezTo>
                  <a:close/>
                  <a:moveTo>
                    <a:pt x="251755" y="8532"/>
                  </a:moveTo>
                  <a:cubicBezTo>
                    <a:pt x="251755" y="8535"/>
                    <a:pt x="251755" y="8538"/>
                    <a:pt x="251756" y="8540"/>
                  </a:cubicBezTo>
                  <a:lnTo>
                    <a:pt x="251756" y="8540"/>
                  </a:lnTo>
                  <a:lnTo>
                    <a:pt x="251755" y="8539"/>
                  </a:lnTo>
                  <a:lnTo>
                    <a:pt x="251755" y="8532"/>
                  </a:lnTo>
                  <a:close/>
                  <a:moveTo>
                    <a:pt x="173249" y="8532"/>
                  </a:moveTo>
                  <a:cubicBezTo>
                    <a:pt x="173249" y="8535"/>
                    <a:pt x="173249" y="8538"/>
                    <a:pt x="173250" y="8541"/>
                  </a:cubicBezTo>
                  <a:lnTo>
                    <a:pt x="173250" y="8541"/>
                  </a:lnTo>
                  <a:lnTo>
                    <a:pt x="173249" y="8539"/>
                  </a:lnTo>
                  <a:lnTo>
                    <a:pt x="173249" y="8532"/>
                  </a:lnTo>
                  <a:close/>
                  <a:moveTo>
                    <a:pt x="16251" y="8532"/>
                  </a:moveTo>
                  <a:cubicBezTo>
                    <a:pt x="16251" y="8535"/>
                    <a:pt x="16251" y="8538"/>
                    <a:pt x="16251" y="8541"/>
                  </a:cubicBezTo>
                  <a:lnTo>
                    <a:pt x="16251" y="8541"/>
                  </a:lnTo>
                  <a:lnTo>
                    <a:pt x="16251" y="8539"/>
                  </a:lnTo>
                  <a:lnTo>
                    <a:pt x="16251" y="8532"/>
                  </a:lnTo>
                  <a:close/>
                  <a:moveTo>
                    <a:pt x="134029" y="8532"/>
                  </a:moveTo>
                  <a:cubicBezTo>
                    <a:pt x="134031" y="8538"/>
                    <a:pt x="134032" y="8544"/>
                    <a:pt x="134033" y="8550"/>
                  </a:cubicBezTo>
                  <a:lnTo>
                    <a:pt x="134033" y="8550"/>
                  </a:lnTo>
                  <a:lnTo>
                    <a:pt x="134029" y="8539"/>
                  </a:lnTo>
                  <a:lnTo>
                    <a:pt x="134029" y="8532"/>
                  </a:lnTo>
                  <a:close/>
                  <a:moveTo>
                    <a:pt x="55467" y="8532"/>
                  </a:moveTo>
                  <a:cubicBezTo>
                    <a:pt x="55474" y="8542"/>
                    <a:pt x="55478" y="8556"/>
                    <a:pt x="55478" y="8570"/>
                  </a:cubicBezTo>
                  <a:lnTo>
                    <a:pt x="55478" y="8570"/>
                  </a:lnTo>
                  <a:cubicBezTo>
                    <a:pt x="55478" y="8560"/>
                    <a:pt x="55474" y="8549"/>
                    <a:pt x="55467" y="8539"/>
                  </a:cubicBezTo>
                  <a:lnTo>
                    <a:pt x="55467" y="8532"/>
                  </a:lnTo>
                  <a:close/>
                  <a:moveTo>
                    <a:pt x="4709" y="8448"/>
                  </a:moveTo>
                  <a:lnTo>
                    <a:pt x="4737" y="8570"/>
                  </a:lnTo>
                  <a:lnTo>
                    <a:pt x="4737" y="8570"/>
                  </a:lnTo>
                  <a:lnTo>
                    <a:pt x="4709" y="8501"/>
                  </a:lnTo>
                  <a:lnTo>
                    <a:pt x="4709" y="8448"/>
                  </a:lnTo>
                  <a:close/>
                  <a:moveTo>
                    <a:pt x="43929" y="8448"/>
                  </a:moveTo>
                  <a:lnTo>
                    <a:pt x="43953" y="8570"/>
                  </a:lnTo>
                  <a:lnTo>
                    <a:pt x="43953" y="8570"/>
                  </a:lnTo>
                  <a:cubicBezTo>
                    <a:pt x="43946" y="8546"/>
                    <a:pt x="43936" y="8521"/>
                    <a:pt x="43922" y="8501"/>
                  </a:cubicBezTo>
                  <a:cubicBezTo>
                    <a:pt x="43922" y="8483"/>
                    <a:pt x="43925" y="8466"/>
                    <a:pt x="43929" y="8448"/>
                  </a:cubicBezTo>
                  <a:close/>
                  <a:moveTo>
                    <a:pt x="83142" y="8448"/>
                  </a:moveTo>
                  <a:cubicBezTo>
                    <a:pt x="83152" y="8487"/>
                    <a:pt x="83166" y="8528"/>
                    <a:pt x="83173" y="8570"/>
                  </a:cubicBezTo>
                  <a:lnTo>
                    <a:pt x="83173" y="8570"/>
                  </a:lnTo>
                  <a:lnTo>
                    <a:pt x="83142" y="8501"/>
                  </a:lnTo>
                  <a:lnTo>
                    <a:pt x="83142" y="8448"/>
                  </a:lnTo>
                  <a:close/>
                  <a:moveTo>
                    <a:pt x="94687" y="8532"/>
                  </a:moveTo>
                  <a:cubicBezTo>
                    <a:pt x="94694" y="8542"/>
                    <a:pt x="94698" y="8556"/>
                    <a:pt x="94698" y="8570"/>
                  </a:cubicBezTo>
                  <a:lnTo>
                    <a:pt x="94698" y="8570"/>
                  </a:lnTo>
                  <a:lnTo>
                    <a:pt x="94684" y="8539"/>
                  </a:lnTo>
                  <a:cubicBezTo>
                    <a:pt x="94687" y="8539"/>
                    <a:pt x="94687" y="8535"/>
                    <a:pt x="94687" y="8532"/>
                  </a:cubicBezTo>
                  <a:close/>
                  <a:moveTo>
                    <a:pt x="200924" y="8448"/>
                  </a:moveTo>
                  <a:cubicBezTo>
                    <a:pt x="200934" y="8487"/>
                    <a:pt x="200944" y="8528"/>
                    <a:pt x="200951" y="8570"/>
                  </a:cubicBezTo>
                  <a:cubicBezTo>
                    <a:pt x="200944" y="8546"/>
                    <a:pt x="200931" y="8521"/>
                    <a:pt x="200924" y="8501"/>
                  </a:cubicBezTo>
                  <a:lnTo>
                    <a:pt x="200924" y="8448"/>
                  </a:lnTo>
                  <a:close/>
                  <a:moveTo>
                    <a:pt x="212469" y="8532"/>
                  </a:moveTo>
                  <a:cubicBezTo>
                    <a:pt x="212473" y="8542"/>
                    <a:pt x="212476" y="8556"/>
                    <a:pt x="212476" y="8570"/>
                  </a:cubicBezTo>
                  <a:cubicBezTo>
                    <a:pt x="212473" y="8560"/>
                    <a:pt x="212469" y="8549"/>
                    <a:pt x="212469" y="8539"/>
                  </a:cubicBezTo>
                  <a:lnTo>
                    <a:pt x="212469" y="8532"/>
                  </a:lnTo>
                  <a:close/>
                  <a:moveTo>
                    <a:pt x="161707" y="8448"/>
                  </a:moveTo>
                  <a:lnTo>
                    <a:pt x="161732" y="8570"/>
                  </a:lnTo>
                  <a:lnTo>
                    <a:pt x="161707" y="8501"/>
                  </a:lnTo>
                  <a:lnTo>
                    <a:pt x="161707" y="8448"/>
                  </a:lnTo>
                  <a:close/>
                  <a:moveTo>
                    <a:pt x="126746" y="7758"/>
                  </a:moveTo>
                  <a:lnTo>
                    <a:pt x="126746" y="7758"/>
                  </a:lnTo>
                  <a:cubicBezTo>
                    <a:pt x="126833" y="7946"/>
                    <a:pt x="126931" y="8166"/>
                    <a:pt x="127032" y="8413"/>
                  </a:cubicBezTo>
                  <a:lnTo>
                    <a:pt x="126795" y="8699"/>
                  </a:lnTo>
                  <a:cubicBezTo>
                    <a:pt x="126778" y="8347"/>
                    <a:pt x="126760" y="8030"/>
                    <a:pt x="126746" y="7758"/>
                  </a:cubicBezTo>
                  <a:close/>
                  <a:moveTo>
                    <a:pt x="238835" y="6760"/>
                  </a:moveTo>
                  <a:lnTo>
                    <a:pt x="238835" y="6760"/>
                  </a:lnTo>
                  <a:cubicBezTo>
                    <a:pt x="238951" y="7018"/>
                    <a:pt x="239073" y="7318"/>
                    <a:pt x="239202" y="7646"/>
                  </a:cubicBezTo>
                  <a:cubicBezTo>
                    <a:pt x="239156" y="8051"/>
                    <a:pt x="239118" y="8424"/>
                    <a:pt x="239090" y="8724"/>
                  </a:cubicBezTo>
                  <a:cubicBezTo>
                    <a:pt x="238996" y="8183"/>
                    <a:pt x="238909" y="7499"/>
                    <a:pt x="238835" y="6760"/>
                  </a:cubicBezTo>
                  <a:close/>
                  <a:moveTo>
                    <a:pt x="19718" y="8204"/>
                  </a:moveTo>
                  <a:lnTo>
                    <a:pt x="19666" y="8745"/>
                  </a:lnTo>
                  <a:lnTo>
                    <a:pt x="19544" y="8598"/>
                  </a:lnTo>
                  <a:cubicBezTo>
                    <a:pt x="19606" y="8434"/>
                    <a:pt x="19666" y="8309"/>
                    <a:pt x="19718" y="8204"/>
                  </a:cubicBezTo>
                  <a:close/>
                  <a:moveTo>
                    <a:pt x="58935" y="8204"/>
                  </a:moveTo>
                  <a:lnTo>
                    <a:pt x="58882" y="8745"/>
                  </a:lnTo>
                  <a:lnTo>
                    <a:pt x="58757" y="8598"/>
                  </a:lnTo>
                  <a:cubicBezTo>
                    <a:pt x="58823" y="8434"/>
                    <a:pt x="58882" y="8309"/>
                    <a:pt x="58935" y="8204"/>
                  </a:cubicBezTo>
                  <a:close/>
                  <a:moveTo>
                    <a:pt x="98151" y="8204"/>
                  </a:moveTo>
                  <a:lnTo>
                    <a:pt x="98151" y="8204"/>
                  </a:lnTo>
                  <a:cubicBezTo>
                    <a:pt x="98137" y="8389"/>
                    <a:pt x="98120" y="8567"/>
                    <a:pt x="98099" y="8745"/>
                  </a:cubicBezTo>
                  <a:lnTo>
                    <a:pt x="97977" y="8598"/>
                  </a:lnTo>
                  <a:cubicBezTo>
                    <a:pt x="98043" y="8434"/>
                    <a:pt x="98099" y="8309"/>
                    <a:pt x="98151" y="8204"/>
                  </a:cubicBezTo>
                  <a:close/>
                  <a:moveTo>
                    <a:pt x="137496" y="8204"/>
                  </a:moveTo>
                  <a:lnTo>
                    <a:pt x="137444" y="8745"/>
                  </a:lnTo>
                  <a:cubicBezTo>
                    <a:pt x="137406" y="8692"/>
                    <a:pt x="137364" y="8644"/>
                    <a:pt x="137322" y="8598"/>
                  </a:cubicBezTo>
                  <a:cubicBezTo>
                    <a:pt x="137388" y="8434"/>
                    <a:pt x="137444" y="8309"/>
                    <a:pt x="137496" y="8204"/>
                  </a:cubicBezTo>
                  <a:close/>
                  <a:moveTo>
                    <a:pt x="176713" y="8204"/>
                  </a:moveTo>
                  <a:lnTo>
                    <a:pt x="176664" y="8745"/>
                  </a:lnTo>
                  <a:lnTo>
                    <a:pt x="176538" y="8598"/>
                  </a:lnTo>
                  <a:cubicBezTo>
                    <a:pt x="176605" y="8434"/>
                    <a:pt x="176664" y="8309"/>
                    <a:pt x="176713" y="8204"/>
                  </a:cubicBezTo>
                  <a:close/>
                  <a:moveTo>
                    <a:pt x="215929" y="8204"/>
                  </a:moveTo>
                  <a:cubicBezTo>
                    <a:pt x="215915" y="8389"/>
                    <a:pt x="215898" y="8567"/>
                    <a:pt x="215880" y="8745"/>
                  </a:cubicBezTo>
                  <a:lnTo>
                    <a:pt x="215755" y="8598"/>
                  </a:lnTo>
                  <a:cubicBezTo>
                    <a:pt x="215821" y="8434"/>
                    <a:pt x="215880" y="8309"/>
                    <a:pt x="215929" y="8204"/>
                  </a:cubicBezTo>
                  <a:close/>
                  <a:moveTo>
                    <a:pt x="255222" y="8204"/>
                  </a:moveTo>
                  <a:lnTo>
                    <a:pt x="255170" y="8745"/>
                  </a:lnTo>
                  <a:lnTo>
                    <a:pt x="255048" y="8598"/>
                  </a:lnTo>
                  <a:cubicBezTo>
                    <a:pt x="255114" y="8434"/>
                    <a:pt x="255170" y="8309"/>
                    <a:pt x="255222" y="8204"/>
                  </a:cubicBezTo>
                  <a:close/>
                  <a:moveTo>
                    <a:pt x="36192" y="7890"/>
                  </a:moveTo>
                  <a:lnTo>
                    <a:pt x="36192" y="7890"/>
                  </a:lnTo>
                  <a:cubicBezTo>
                    <a:pt x="36171" y="8113"/>
                    <a:pt x="36147" y="8330"/>
                    <a:pt x="36122" y="8542"/>
                  </a:cubicBezTo>
                  <a:lnTo>
                    <a:pt x="36049" y="8466"/>
                  </a:lnTo>
                  <a:lnTo>
                    <a:pt x="36049" y="8466"/>
                  </a:lnTo>
                  <a:cubicBezTo>
                    <a:pt x="36074" y="8494"/>
                    <a:pt x="36098" y="8525"/>
                    <a:pt x="36119" y="8556"/>
                  </a:cubicBezTo>
                  <a:cubicBezTo>
                    <a:pt x="36109" y="8626"/>
                    <a:pt x="36105" y="8696"/>
                    <a:pt x="36098" y="8762"/>
                  </a:cubicBezTo>
                  <a:lnTo>
                    <a:pt x="35966" y="8483"/>
                  </a:lnTo>
                  <a:cubicBezTo>
                    <a:pt x="36049" y="8253"/>
                    <a:pt x="36122" y="8054"/>
                    <a:pt x="36192" y="7890"/>
                  </a:cubicBezTo>
                  <a:close/>
                  <a:moveTo>
                    <a:pt x="75409" y="7890"/>
                  </a:moveTo>
                  <a:cubicBezTo>
                    <a:pt x="75388" y="8113"/>
                    <a:pt x="75363" y="8330"/>
                    <a:pt x="75339" y="8542"/>
                  </a:cubicBezTo>
                  <a:lnTo>
                    <a:pt x="75269" y="8466"/>
                  </a:lnTo>
                  <a:lnTo>
                    <a:pt x="75269" y="8466"/>
                  </a:lnTo>
                  <a:cubicBezTo>
                    <a:pt x="75294" y="8494"/>
                    <a:pt x="75318" y="8525"/>
                    <a:pt x="75339" y="8556"/>
                  </a:cubicBezTo>
                  <a:lnTo>
                    <a:pt x="75311" y="8762"/>
                  </a:lnTo>
                  <a:cubicBezTo>
                    <a:pt x="75273" y="8671"/>
                    <a:pt x="75231" y="8577"/>
                    <a:pt x="75185" y="8483"/>
                  </a:cubicBezTo>
                  <a:cubicBezTo>
                    <a:pt x="75269" y="8253"/>
                    <a:pt x="75342" y="8054"/>
                    <a:pt x="75409" y="7890"/>
                  </a:cubicBezTo>
                  <a:close/>
                  <a:moveTo>
                    <a:pt x="114625" y="7890"/>
                  </a:moveTo>
                  <a:cubicBezTo>
                    <a:pt x="114604" y="8113"/>
                    <a:pt x="114583" y="8330"/>
                    <a:pt x="114555" y="8542"/>
                  </a:cubicBezTo>
                  <a:lnTo>
                    <a:pt x="114486" y="8466"/>
                  </a:lnTo>
                  <a:lnTo>
                    <a:pt x="114486" y="8466"/>
                  </a:lnTo>
                  <a:cubicBezTo>
                    <a:pt x="114496" y="8480"/>
                    <a:pt x="114520" y="8504"/>
                    <a:pt x="114555" y="8556"/>
                  </a:cubicBezTo>
                  <a:lnTo>
                    <a:pt x="114531" y="8762"/>
                  </a:lnTo>
                  <a:cubicBezTo>
                    <a:pt x="114493" y="8671"/>
                    <a:pt x="114447" y="8577"/>
                    <a:pt x="114405" y="8483"/>
                  </a:cubicBezTo>
                  <a:cubicBezTo>
                    <a:pt x="114482" y="8253"/>
                    <a:pt x="114555" y="8054"/>
                    <a:pt x="114625" y="7890"/>
                  </a:cubicBezTo>
                  <a:close/>
                  <a:moveTo>
                    <a:pt x="153971" y="7887"/>
                  </a:moveTo>
                  <a:cubicBezTo>
                    <a:pt x="153950" y="8113"/>
                    <a:pt x="153925" y="8330"/>
                    <a:pt x="153901" y="8542"/>
                  </a:cubicBezTo>
                  <a:lnTo>
                    <a:pt x="153838" y="8477"/>
                  </a:lnTo>
                  <a:lnTo>
                    <a:pt x="153838" y="8477"/>
                  </a:lnTo>
                  <a:cubicBezTo>
                    <a:pt x="153861" y="8502"/>
                    <a:pt x="153879" y="8529"/>
                    <a:pt x="153897" y="8556"/>
                  </a:cubicBezTo>
                  <a:cubicBezTo>
                    <a:pt x="153894" y="8626"/>
                    <a:pt x="153883" y="8696"/>
                    <a:pt x="153876" y="8762"/>
                  </a:cubicBezTo>
                  <a:lnTo>
                    <a:pt x="153744" y="8483"/>
                  </a:lnTo>
                  <a:cubicBezTo>
                    <a:pt x="153828" y="8253"/>
                    <a:pt x="153901" y="8054"/>
                    <a:pt x="153971" y="7887"/>
                  </a:cubicBezTo>
                  <a:close/>
                  <a:moveTo>
                    <a:pt x="193190" y="7887"/>
                  </a:moveTo>
                  <a:lnTo>
                    <a:pt x="193190" y="7887"/>
                  </a:lnTo>
                  <a:cubicBezTo>
                    <a:pt x="193170" y="8113"/>
                    <a:pt x="193145" y="8330"/>
                    <a:pt x="193121" y="8542"/>
                  </a:cubicBezTo>
                  <a:lnTo>
                    <a:pt x="193047" y="8466"/>
                  </a:lnTo>
                  <a:lnTo>
                    <a:pt x="193047" y="8466"/>
                  </a:lnTo>
                  <a:cubicBezTo>
                    <a:pt x="193072" y="8494"/>
                    <a:pt x="193096" y="8525"/>
                    <a:pt x="193117" y="8556"/>
                  </a:cubicBezTo>
                  <a:cubicBezTo>
                    <a:pt x="193107" y="8626"/>
                    <a:pt x="193100" y="8696"/>
                    <a:pt x="193096" y="8762"/>
                  </a:cubicBezTo>
                  <a:lnTo>
                    <a:pt x="192964" y="8483"/>
                  </a:lnTo>
                  <a:cubicBezTo>
                    <a:pt x="193047" y="8253"/>
                    <a:pt x="193121" y="8054"/>
                    <a:pt x="193190" y="7887"/>
                  </a:cubicBezTo>
                  <a:close/>
                  <a:moveTo>
                    <a:pt x="232407" y="7890"/>
                  </a:moveTo>
                  <a:lnTo>
                    <a:pt x="232407" y="7890"/>
                  </a:lnTo>
                  <a:cubicBezTo>
                    <a:pt x="232386" y="8113"/>
                    <a:pt x="232362" y="8330"/>
                    <a:pt x="232337" y="8542"/>
                  </a:cubicBezTo>
                  <a:lnTo>
                    <a:pt x="232267" y="8466"/>
                  </a:lnTo>
                  <a:lnTo>
                    <a:pt x="232267" y="8466"/>
                  </a:lnTo>
                  <a:cubicBezTo>
                    <a:pt x="232274" y="8480"/>
                    <a:pt x="232302" y="8504"/>
                    <a:pt x="232337" y="8556"/>
                  </a:cubicBezTo>
                  <a:lnTo>
                    <a:pt x="232309" y="8762"/>
                  </a:lnTo>
                  <a:cubicBezTo>
                    <a:pt x="232271" y="8671"/>
                    <a:pt x="232229" y="8577"/>
                    <a:pt x="232184" y="8483"/>
                  </a:cubicBezTo>
                  <a:cubicBezTo>
                    <a:pt x="232267" y="8253"/>
                    <a:pt x="232341" y="8054"/>
                    <a:pt x="232407" y="7890"/>
                  </a:cubicBezTo>
                  <a:close/>
                  <a:moveTo>
                    <a:pt x="271700" y="7887"/>
                  </a:moveTo>
                  <a:lnTo>
                    <a:pt x="271700" y="7887"/>
                  </a:lnTo>
                  <a:cubicBezTo>
                    <a:pt x="271679" y="8113"/>
                    <a:pt x="271651" y="8330"/>
                    <a:pt x="271630" y="8546"/>
                  </a:cubicBezTo>
                  <a:lnTo>
                    <a:pt x="271557" y="8466"/>
                  </a:lnTo>
                  <a:lnTo>
                    <a:pt x="271557" y="8466"/>
                  </a:lnTo>
                  <a:cubicBezTo>
                    <a:pt x="271581" y="8494"/>
                    <a:pt x="271606" y="8525"/>
                    <a:pt x="271627" y="8556"/>
                  </a:cubicBezTo>
                  <a:cubicBezTo>
                    <a:pt x="271616" y="8626"/>
                    <a:pt x="271609" y="8696"/>
                    <a:pt x="271602" y="8762"/>
                  </a:cubicBezTo>
                  <a:lnTo>
                    <a:pt x="271473" y="8483"/>
                  </a:lnTo>
                  <a:cubicBezTo>
                    <a:pt x="271557" y="8253"/>
                    <a:pt x="271630" y="8054"/>
                    <a:pt x="271700" y="7887"/>
                  </a:cubicBezTo>
                  <a:close/>
                  <a:moveTo>
                    <a:pt x="244476" y="7761"/>
                  </a:moveTo>
                  <a:lnTo>
                    <a:pt x="244476" y="7761"/>
                  </a:lnTo>
                  <a:cubicBezTo>
                    <a:pt x="244566" y="7960"/>
                    <a:pt x="244664" y="8190"/>
                    <a:pt x="244776" y="8452"/>
                  </a:cubicBezTo>
                  <a:cubicBezTo>
                    <a:pt x="244692" y="8553"/>
                    <a:pt x="244612" y="8654"/>
                    <a:pt x="244528" y="8766"/>
                  </a:cubicBezTo>
                  <a:cubicBezTo>
                    <a:pt x="244507" y="8389"/>
                    <a:pt x="244490" y="8047"/>
                    <a:pt x="244476" y="7761"/>
                  </a:cubicBezTo>
                  <a:close/>
                  <a:moveTo>
                    <a:pt x="125295" y="8521"/>
                  </a:moveTo>
                  <a:lnTo>
                    <a:pt x="125375" y="8759"/>
                  </a:lnTo>
                  <a:lnTo>
                    <a:pt x="125340" y="8811"/>
                  </a:lnTo>
                  <a:cubicBezTo>
                    <a:pt x="125327" y="8713"/>
                    <a:pt x="125313" y="8619"/>
                    <a:pt x="125295" y="8521"/>
                  </a:cubicBezTo>
                  <a:close/>
                  <a:moveTo>
                    <a:pt x="8968" y="7761"/>
                  </a:moveTo>
                  <a:lnTo>
                    <a:pt x="8968" y="7761"/>
                  </a:lnTo>
                  <a:cubicBezTo>
                    <a:pt x="9069" y="7974"/>
                    <a:pt x="9177" y="8225"/>
                    <a:pt x="9296" y="8514"/>
                  </a:cubicBezTo>
                  <a:cubicBezTo>
                    <a:pt x="9209" y="8619"/>
                    <a:pt x="9118" y="8731"/>
                    <a:pt x="9027" y="8853"/>
                  </a:cubicBezTo>
                  <a:cubicBezTo>
                    <a:pt x="9003" y="8445"/>
                    <a:pt x="8982" y="8068"/>
                    <a:pt x="8968" y="7761"/>
                  </a:cubicBezTo>
                  <a:close/>
                  <a:moveTo>
                    <a:pt x="48188" y="7761"/>
                  </a:moveTo>
                  <a:cubicBezTo>
                    <a:pt x="48285" y="7974"/>
                    <a:pt x="48397" y="8225"/>
                    <a:pt x="48516" y="8514"/>
                  </a:cubicBezTo>
                  <a:cubicBezTo>
                    <a:pt x="48421" y="8619"/>
                    <a:pt x="48334" y="8731"/>
                    <a:pt x="48244" y="8853"/>
                  </a:cubicBezTo>
                  <a:cubicBezTo>
                    <a:pt x="48219" y="8445"/>
                    <a:pt x="48202" y="8068"/>
                    <a:pt x="48188" y="7761"/>
                  </a:cubicBezTo>
                  <a:close/>
                  <a:moveTo>
                    <a:pt x="87408" y="7761"/>
                  </a:moveTo>
                  <a:lnTo>
                    <a:pt x="87408" y="7761"/>
                  </a:lnTo>
                  <a:cubicBezTo>
                    <a:pt x="87502" y="7974"/>
                    <a:pt x="87613" y="8225"/>
                    <a:pt x="87729" y="8514"/>
                  </a:cubicBezTo>
                  <a:cubicBezTo>
                    <a:pt x="87641" y="8619"/>
                    <a:pt x="87551" y="8731"/>
                    <a:pt x="87463" y="8853"/>
                  </a:cubicBezTo>
                  <a:cubicBezTo>
                    <a:pt x="87439" y="8445"/>
                    <a:pt x="87422" y="8068"/>
                    <a:pt x="87408" y="7761"/>
                  </a:cubicBezTo>
                  <a:close/>
                  <a:moveTo>
                    <a:pt x="165966" y="7758"/>
                  </a:moveTo>
                  <a:cubicBezTo>
                    <a:pt x="166067" y="7974"/>
                    <a:pt x="166175" y="8225"/>
                    <a:pt x="166294" y="8514"/>
                  </a:cubicBezTo>
                  <a:cubicBezTo>
                    <a:pt x="166203" y="8619"/>
                    <a:pt x="166116" y="8731"/>
                    <a:pt x="166022" y="8853"/>
                  </a:cubicBezTo>
                  <a:cubicBezTo>
                    <a:pt x="166001" y="8445"/>
                    <a:pt x="165980" y="8068"/>
                    <a:pt x="165966" y="7758"/>
                  </a:cubicBezTo>
                  <a:close/>
                  <a:moveTo>
                    <a:pt x="205186" y="7758"/>
                  </a:moveTo>
                  <a:lnTo>
                    <a:pt x="205186" y="7758"/>
                  </a:lnTo>
                  <a:cubicBezTo>
                    <a:pt x="205284" y="7974"/>
                    <a:pt x="205392" y="8225"/>
                    <a:pt x="205507" y="8514"/>
                  </a:cubicBezTo>
                  <a:cubicBezTo>
                    <a:pt x="205420" y="8619"/>
                    <a:pt x="205332" y="8731"/>
                    <a:pt x="205242" y="8853"/>
                  </a:cubicBezTo>
                  <a:cubicBezTo>
                    <a:pt x="205217" y="8445"/>
                    <a:pt x="205200" y="8068"/>
                    <a:pt x="205186" y="7758"/>
                  </a:cubicBezTo>
                  <a:close/>
                  <a:moveTo>
                    <a:pt x="240729" y="8821"/>
                  </a:moveTo>
                  <a:lnTo>
                    <a:pt x="240743" y="8835"/>
                  </a:lnTo>
                  <a:cubicBezTo>
                    <a:pt x="240743" y="8842"/>
                    <a:pt x="240740" y="8853"/>
                    <a:pt x="240736" y="8856"/>
                  </a:cubicBezTo>
                  <a:cubicBezTo>
                    <a:pt x="240736" y="8846"/>
                    <a:pt x="240733" y="8835"/>
                    <a:pt x="240729" y="8821"/>
                  </a:cubicBezTo>
                  <a:close/>
                  <a:moveTo>
                    <a:pt x="15410" y="7946"/>
                  </a:moveTo>
                  <a:lnTo>
                    <a:pt x="15421" y="7977"/>
                  </a:lnTo>
                  <a:cubicBezTo>
                    <a:pt x="15393" y="8239"/>
                    <a:pt x="15368" y="8480"/>
                    <a:pt x="15351" y="8689"/>
                  </a:cubicBezTo>
                  <a:cubicBezTo>
                    <a:pt x="15281" y="8741"/>
                    <a:pt x="15211" y="8800"/>
                    <a:pt x="15138" y="8867"/>
                  </a:cubicBezTo>
                  <a:cubicBezTo>
                    <a:pt x="15131" y="8814"/>
                    <a:pt x="15117" y="8759"/>
                    <a:pt x="15107" y="8703"/>
                  </a:cubicBezTo>
                  <a:cubicBezTo>
                    <a:pt x="15222" y="8378"/>
                    <a:pt x="15323" y="8134"/>
                    <a:pt x="15410" y="7946"/>
                  </a:cubicBezTo>
                  <a:close/>
                  <a:moveTo>
                    <a:pt x="54627" y="7946"/>
                  </a:moveTo>
                  <a:cubicBezTo>
                    <a:pt x="54634" y="7956"/>
                    <a:pt x="54634" y="7970"/>
                    <a:pt x="54637" y="7977"/>
                  </a:cubicBezTo>
                  <a:cubicBezTo>
                    <a:pt x="54609" y="8239"/>
                    <a:pt x="54588" y="8480"/>
                    <a:pt x="54567" y="8689"/>
                  </a:cubicBezTo>
                  <a:lnTo>
                    <a:pt x="54358" y="8867"/>
                  </a:lnTo>
                  <a:cubicBezTo>
                    <a:pt x="54344" y="8814"/>
                    <a:pt x="54337" y="8759"/>
                    <a:pt x="54327" y="8699"/>
                  </a:cubicBezTo>
                  <a:cubicBezTo>
                    <a:pt x="54438" y="8378"/>
                    <a:pt x="54540" y="8134"/>
                    <a:pt x="54627" y="7946"/>
                  </a:cubicBezTo>
                  <a:close/>
                  <a:moveTo>
                    <a:pt x="93843" y="7946"/>
                  </a:moveTo>
                  <a:lnTo>
                    <a:pt x="93857" y="7977"/>
                  </a:lnTo>
                  <a:cubicBezTo>
                    <a:pt x="93829" y="8239"/>
                    <a:pt x="93805" y="8480"/>
                    <a:pt x="93787" y="8689"/>
                  </a:cubicBezTo>
                  <a:lnTo>
                    <a:pt x="93571" y="8867"/>
                  </a:lnTo>
                  <a:cubicBezTo>
                    <a:pt x="93564" y="8814"/>
                    <a:pt x="93554" y="8759"/>
                    <a:pt x="93543" y="8699"/>
                  </a:cubicBezTo>
                  <a:cubicBezTo>
                    <a:pt x="93658" y="8378"/>
                    <a:pt x="93759" y="8134"/>
                    <a:pt x="93843" y="7946"/>
                  </a:cubicBezTo>
                  <a:close/>
                  <a:moveTo>
                    <a:pt x="133189" y="7946"/>
                  </a:moveTo>
                  <a:lnTo>
                    <a:pt x="133203" y="7977"/>
                  </a:lnTo>
                  <a:cubicBezTo>
                    <a:pt x="133171" y="8239"/>
                    <a:pt x="133150" y="8480"/>
                    <a:pt x="133133" y="8689"/>
                  </a:cubicBezTo>
                  <a:lnTo>
                    <a:pt x="132917" y="8867"/>
                  </a:lnTo>
                  <a:cubicBezTo>
                    <a:pt x="132910" y="8814"/>
                    <a:pt x="132896" y="8759"/>
                    <a:pt x="132889" y="8699"/>
                  </a:cubicBezTo>
                  <a:cubicBezTo>
                    <a:pt x="133000" y="8378"/>
                    <a:pt x="133101" y="8134"/>
                    <a:pt x="133189" y="7946"/>
                  </a:cubicBezTo>
                  <a:close/>
                  <a:moveTo>
                    <a:pt x="172409" y="7946"/>
                  </a:moveTo>
                  <a:cubicBezTo>
                    <a:pt x="172412" y="7956"/>
                    <a:pt x="172416" y="7967"/>
                    <a:pt x="172416" y="7977"/>
                  </a:cubicBezTo>
                  <a:cubicBezTo>
                    <a:pt x="172391" y="8239"/>
                    <a:pt x="172367" y="8480"/>
                    <a:pt x="172349" y="8689"/>
                  </a:cubicBezTo>
                  <a:cubicBezTo>
                    <a:pt x="172279" y="8741"/>
                    <a:pt x="172210" y="8800"/>
                    <a:pt x="172136" y="8867"/>
                  </a:cubicBezTo>
                  <a:cubicBezTo>
                    <a:pt x="172123" y="8814"/>
                    <a:pt x="172116" y="8759"/>
                    <a:pt x="172105" y="8699"/>
                  </a:cubicBezTo>
                  <a:cubicBezTo>
                    <a:pt x="172220" y="8378"/>
                    <a:pt x="172321" y="8134"/>
                    <a:pt x="172409" y="7946"/>
                  </a:cubicBezTo>
                  <a:close/>
                  <a:moveTo>
                    <a:pt x="211625" y="7946"/>
                  </a:moveTo>
                  <a:cubicBezTo>
                    <a:pt x="211628" y="7956"/>
                    <a:pt x="211628" y="7967"/>
                    <a:pt x="211635" y="7977"/>
                  </a:cubicBezTo>
                  <a:cubicBezTo>
                    <a:pt x="211608" y="8239"/>
                    <a:pt x="211587" y="8480"/>
                    <a:pt x="211566" y="8689"/>
                  </a:cubicBezTo>
                  <a:lnTo>
                    <a:pt x="211349" y="8867"/>
                  </a:lnTo>
                  <a:cubicBezTo>
                    <a:pt x="211342" y="8814"/>
                    <a:pt x="211335" y="8759"/>
                    <a:pt x="211321" y="8699"/>
                  </a:cubicBezTo>
                  <a:cubicBezTo>
                    <a:pt x="211437" y="8378"/>
                    <a:pt x="211538" y="8134"/>
                    <a:pt x="211625" y="7946"/>
                  </a:cubicBezTo>
                  <a:close/>
                  <a:moveTo>
                    <a:pt x="250915" y="7946"/>
                  </a:moveTo>
                  <a:lnTo>
                    <a:pt x="250929" y="7977"/>
                  </a:lnTo>
                  <a:cubicBezTo>
                    <a:pt x="250897" y="8239"/>
                    <a:pt x="250876" y="8480"/>
                    <a:pt x="250859" y="8689"/>
                  </a:cubicBezTo>
                  <a:cubicBezTo>
                    <a:pt x="250789" y="8741"/>
                    <a:pt x="250719" y="8800"/>
                    <a:pt x="250646" y="8867"/>
                  </a:cubicBezTo>
                  <a:cubicBezTo>
                    <a:pt x="250632" y="8814"/>
                    <a:pt x="250622" y="8759"/>
                    <a:pt x="250615" y="8699"/>
                  </a:cubicBezTo>
                  <a:cubicBezTo>
                    <a:pt x="250726" y="8378"/>
                    <a:pt x="250827" y="8134"/>
                    <a:pt x="250915" y="7946"/>
                  </a:cubicBezTo>
                  <a:close/>
                  <a:moveTo>
                    <a:pt x="243025" y="8521"/>
                  </a:moveTo>
                  <a:cubicBezTo>
                    <a:pt x="243052" y="8619"/>
                    <a:pt x="243087" y="8713"/>
                    <a:pt x="243119" y="8814"/>
                  </a:cubicBezTo>
                  <a:lnTo>
                    <a:pt x="243077" y="8888"/>
                  </a:lnTo>
                  <a:cubicBezTo>
                    <a:pt x="243059" y="8766"/>
                    <a:pt x="243042" y="8644"/>
                    <a:pt x="243025" y="8521"/>
                  </a:cubicBezTo>
                  <a:close/>
                  <a:moveTo>
                    <a:pt x="10154" y="7956"/>
                  </a:moveTo>
                  <a:cubicBezTo>
                    <a:pt x="10255" y="8180"/>
                    <a:pt x="10377" y="8483"/>
                    <a:pt x="10517" y="8891"/>
                  </a:cubicBezTo>
                  <a:cubicBezTo>
                    <a:pt x="10496" y="8895"/>
                    <a:pt x="10478" y="8898"/>
                    <a:pt x="10461" y="8905"/>
                  </a:cubicBezTo>
                  <a:cubicBezTo>
                    <a:pt x="10293" y="8755"/>
                    <a:pt x="10119" y="8612"/>
                    <a:pt x="9931" y="8487"/>
                  </a:cubicBezTo>
                  <a:cubicBezTo>
                    <a:pt x="9972" y="8354"/>
                    <a:pt x="10011" y="8221"/>
                    <a:pt x="10049" y="8103"/>
                  </a:cubicBezTo>
                  <a:lnTo>
                    <a:pt x="10154" y="7956"/>
                  </a:lnTo>
                  <a:close/>
                  <a:moveTo>
                    <a:pt x="49370" y="7956"/>
                  </a:moveTo>
                  <a:cubicBezTo>
                    <a:pt x="49510" y="8260"/>
                    <a:pt x="49632" y="8574"/>
                    <a:pt x="49736" y="8891"/>
                  </a:cubicBezTo>
                  <a:cubicBezTo>
                    <a:pt x="49716" y="8895"/>
                    <a:pt x="49698" y="8898"/>
                    <a:pt x="49677" y="8905"/>
                  </a:cubicBezTo>
                  <a:cubicBezTo>
                    <a:pt x="49513" y="8755"/>
                    <a:pt x="49339" y="8612"/>
                    <a:pt x="49150" y="8487"/>
                  </a:cubicBezTo>
                  <a:cubicBezTo>
                    <a:pt x="49189" y="8351"/>
                    <a:pt x="49231" y="8225"/>
                    <a:pt x="49269" y="8103"/>
                  </a:cubicBezTo>
                  <a:cubicBezTo>
                    <a:pt x="49300" y="8054"/>
                    <a:pt x="49332" y="8002"/>
                    <a:pt x="49370" y="7956"/>
                  </a:cubicBezTo>
                  <a:close/>
                  <a:moveTo>
                    <a:pt x="88590" y="7956"/>
                  </a:moveTo>
                  <a:cubicBezTo>
                    <a:pt x="88688" y="8180"/>
                    <a:pt x="88810" y="8483"/>
                    <a:pt x="88949" y="8891"/>
                  </a:cubicBezTo>
                  <a:cubicBezTo>
                    <a:pt x="88932" y="8895"/>
                    <a:pt x="88914" y="8898"/>
                    <a:pt x="88897" y="8905"/>
                  </a:cubicBezTo>
                  <a:cubicBezTo>
                    <a:pt x="88730" y="8755"/>
                    <a:pt x="88552" y="8612"/>
                    <a:pt x="88367" y="8487"/>
                  </a:cubicBezTo>
                  <a:cubicBezTo>
                    <a:pt x="88405" y="8351"/>
                    <a:pt x="88444" y="8225"/>
                    <a:pt x="88485" y="8103"/>
                  </a:cubicBezTo>
                  <a:lnTo>
                    <a:pt x="88590" y="7956"/>
                  </a:lnTo>
                  <a:close/>
                  <a:moveTo>
                    <a:pt x="127932" y="7956"/>
                  </a:moveTo>
                  <a:cubicBezTo>
                    <a:pt x="128033" y="8180"/>
                    <a:pt x="128155" y="8483"/>
                    <a:pt x="128295" y="8891"/>
                  </a:cubicBezTo>
                  <a:lnTo>
                    <a:pt x="128239" y="8905"/>
                  </a:lnTo>
                  <a:cubicBezTo>
                    <a:pt x="128075" y="8755"/>
                    <a:pt x="127897" y="8616"/>
                    <a:pt x="127712" y="8487"/>
                  </a:cubicBezTo>
                  <a:cubicBezTo>
                    <a:pt x="127751" y="8351"/>
                    <a:pt x="127789" y="8221"/>
                    <a:pt x="127827" y="8103"/>
                  </a:cubicBezTo>
                  <a:lnTo>
                    <a:pt x="127932" y="7956"/>
                  </a:lnTo>
                  <a:close/>
                  <a:moveTo>
                    <a:pt x="167149" y="7956"/>
                  </a:moveTo>
                  <a:cubicBezTo>
                    <a:pt x="167288" y="8260"/>
                    <a:pt x="167410" y="8574"/>
                    <a:pt x="167515" y="8891"/>
                  </a:cubicBezTo>
                  <a:cubicBezTo>
                    <a:pt x="167494" y="8895"/>
                    <a:pt x="167476" y="8898"/>
                    <a:pt x="167459" y="8905"/>
                  </a:cubicBezTo>
                  <a:cubicBezTo>
                    <a:pt x="167292" y="8755"/>
                    <a:pt x="167114" y="8616"/>
                    <a:pt x="166929" y="8487"/>
                  </a:cubicBezTo>
                  <a:cubicBezTo>
                    <a:pt x="166971" y="8354"/>
                    <a:pt x="167009" y="8221"/>
                    <a:pt x="167047" y="8103"/>
                  </a:cubicBezTo>
                  <a:lnTo>
                    <a:pt x="167149" y="7956"/>
                  </a:lnTo>
                  <a:close/>
                  <a:moveTo>
                    <a:pt x="206368" y="7956"/>
                  </a:moveTo>
                  <a:cubicBezTo>
                    <a:pt x="206466" y="8180"/>
                    <a:pt x="206592" y="8483"/>
                    <a:pt x="206735" y="8895"/>
                  </a:cubicBezTo>
                  <a:cubicBezTo>
                    <a:pt x="206714" y="8895"/>
                    <a:pt x="206696" y="8898"/>
                    <a:pt x="206679" y="8905"/>
                  </a:cubicBezTo>
                  <a:cubicBezTo>
                    <a:pt x="206511" y="8752"/>
                    <a:pt x="206334" y="8612"/>
                    <a:pt x="206145" y="8487"/>
                  </a:cubicBezTo>
                  <a:cubicBezTo>
                    <a:pt x="206191" y="8354"/>
                    <a:pt x="206229" y="8221"/>
                    <a:pt x="206264" y="8103"/>
                  </a:cubicBezTo>
                  <a:lnTo>
                    <a:pt x="206368" y="7956"/>
                  </a:lnTo>
                  <a:close/>
                  <a:moveTo>
                    <a:pt x="245655" y="7956"/>
                  </a:moveTo>
                  <a:cubicBezTo>
                    <a:pt x="245794" y="8260"/>
                    <a:pt x="245916" y="8574"/>
                    <a:pt x="246021" y="8891"/>
                  </a:cubicBezTo>
                  <a:cubicBezTo>
                    <a:pt x="246003" y="8895"/>
                    <a:pt x="245986" y="8898"/>
                    <a:pt x="245965" y="8905"/>
                  </a:cubicBezTo>
                  <a:cubicBezTo>
                    <a:pt x="245801" y="8755"/>
                    <a:pt x="245623" y="8612"/>
                    <a:pt x="245438" y="8487"/>
                  </a:cubicBezTo>
                  <a:cubicBezTo>
                    <a:pt x="245477" y="8354"/>
                    <a:pt x="245515" y="8225"/>
                    <a:pt x="245557" y="8103"/>
                  </a:cubicBezTo>
                  <a:lnTo>
                    <a:pt x="245655" y="7956"/>
                  </a:lnTo>
                  <a:close/>
                  <a:moveTo>
                    <a:pt x="31522" y="7939"/>
                  </a:moveTo>
                  <a:cubicBezTo>
                    <a:pt x="31532" y="7977"/>
                    <a:pt x="31546" y="8016"/>
                    <a:pt x="31557" y="8061"/>
                  </a:cubicBezTo>
                  <a:lnTo>
                    <a:pt x="31494" y="8912"/>
                  </a:lnTo>
                  <a:lnTo>
                    <a:pt x="31414" y="8741"/>
                  </a:lnTo>
                  <a:cubicBezTo>
                    <a:pt x="31393" y="8644"/>
                    <a:pt x="31372" y="8549"/>
                    <a:pt x="31344" y="8459"/>
                  </a:cubicBezTo>
                  <a:cubicBezTo>
                    <a:pt x="31407" y="8277"/>
                    <a:pt x="31462" y="8103"/>
                    <a:pt x="31522" y="7939"/>
                  </a:cubicBezTo>
                  <a:close/>
                  <a:moveTo>
                    <a:pt x="70742" y="7939"/>
                  </a:moveTo>
                  <a:cubicBezTo>
                    <a:pt x="70752" y="7977"/>
                    <a:pt x="70766" y="8016"/>
                    <a:pt x="70773" y="8061"/>
                  </a:cubicBezTo>
                  <a:cubicBezTo>
                    <a:pt x="70756" y="8340"/>
                    <a:pt x="70735" y="8626"/>
                    <a:pt x="70710" y="8912"/>
                  </a:cubicBezTo>
                  <a:lnTo>
                    <a:pt x="70634" y="8741"/>
                  </a:lnTo>
                  <a:cubicBezTo>
                    <a:pt x="70613" y="8644"/>
                    <a:pt x="70588" y="8549"/>
                    <a:pt x="70564" y="8459"/>
                  </a:cubicBezTo>
                  <a:cubicBezTo>
                    <a:pt x="70623" y="8277"/>
                    <a:pt x="70682" y="8103"/>
                    <a:pt x="70742" y="7939"/>
                  </a:cubicBezTo>
                  <a:close/>
                  <a:moveTo>
                    <a:pt x="109958" y="7939"/>
                  </a:moveTo>
                  <a:cubicBezTo>
                    <a:pt x="109969" y="7977"/>
                    <a:pt x="109979" y="8016"/>
                    <a:pt x="109993" y="8061"/>
                  </a:cubicBezTo>
                  <a:cubicBezTo>
                    <a:pt x="109975" y="8340"/>
                    <a:pt x="109951" y="8626"/>
                    <a:pt x="109927" y="8912"/>
                  </a:cubicBezTo>
                  <a:cubicBezTo>
                    <a:pt x="109906" y="8853"/>
                    <a:pt x="109878" y="8797"/>
                    <a:pt x="109853" y="8741"/>
                  </a:cubicBezTo>
                  <a:cubicBezTo>
                    <a:pt x="109826" y="8685"/>
                    <a:pt x="109805" y="8549"/>
                    <a:pt x="109784" y="8459"/>
                  </a:cubicBezTo>
                  <a:cubicBezTo>
                    <a:pt x="109839" y="8277"/>
                    <a:pt x="109899" y="8103"/>
                    <a:pt x="109958" y="7939"/>
                  </a:cubicBezTo>
                  <a:close/>
                  <a:moveTo>
                    <a:pt x="149304" y="7939"/>
                  </a:moveTo>
                  <a:cubicBezTo>
                    <a:pt x="149317" y="7977"/>
                    <a:pt x="149324" y="8012"/>
                    <a:pt x="149338" y="8061"/>
                  </a:cubicBezTo>
                  <a:lnTo>
                    <a:pt x="149272" y="8912"/>
                  </a:lnTo>
                  <a:cubicBezTo>
                    <a:pt x="149248" y="8853"/>
                    <a:pt x="149220" y="8797"/>
                    <a:pt x="149199" y="8741"/>
                  </a:cubicBezTo>
                  <a:cubicBezTo>
                    <a:pt x="149178" y="8685"/>
                    <a:pt x="149150" y="8549"/>
                    <a:pt x="149126" y="8452"/>
                  </a:cubicBezTo>
                  <a:lnTo>
                    <a:pt x="149304" y="7939"/>
                  </a:lnTo>
                  <a:close/>
                  <a:moveTo>
                    <a:pt x="188523" y="7939"/>
                  </a:moveTo>
                  <a:cubicBezTo>
                    <a:pt x="188530" y="7977"/>
                    <a:pt x="188544" y="8012"/>
                    <a:pt x="188551" y="8061"/>
                  </a:cubicBezTo>
                  <a:cubicBezTo>
                    <a:pt x="188534" y="8340"/>
                    <a:pt x="188513" y="8626"/>
                    <a:pt x="188492" y="8912"/>
                  </a:cubicBezTo>
                  <a:lnTo>
                    <a:pt x="188412" y="8741"/>
                  </a:lnTo>
                  <a:cubicBezTo>
                    <a:pt x="188391" y="8644"/>
                    <a:pt x="188370" y="8549"/>
                    <a:pt x="188342" y="8452"/>
                  </a:cubicBezTo>
                  <a:cubicBezTo>
                    <a:pt x="188405" y="8277"/>
                    <a:pt x="188461" y="8103"/>
                    <a:pt x="188523" y="7939"/>
                  </a:cubicBezTo>
                  <a:close/>
                  <a:moveTo>
                    <a:pt x="227736" y="7939"/>
                  </a:moveTo>
                  <a:cubicBezTo>
                    <a:pt x="227750" y="7977"/>
                    <a:pt x="227761" y="8019"/>
                    <a:pt x="227771" y="8061"/>
                  </a:cubicBezTo>
                  <a:cubicBezTo>
                    <a:pt x="227754" y="8340"/>
                    <a:pt x="227733" y="8626"/>
                    <a:pt x="227712" y="8912"/>
                  </a:cubicBezTo>
                  <a:lnTo>
                    <a:pt x="227632" y="8741"/>
                  </a:lnTo>
                  <a:cubicBezTo>
                    <a:pt x="227611" y="8644"/>
                    <a:pt x="227583" y="8549"/>
                    <a:pt x="227562" y="8459"/>
                  </a:cubicBezTo>
                  <a:cubicBezTo>
                    <a:pt x="227618" y="8277"/>
                    <a:pt x="227681" y="8103"/>
                    <a:pt x="227736" y="7939"/>
                  </a:cubicBezTo>
                  <a:close/>
                  <a:moveTo>
                    <a:pt x="267030" y="7939"/>
                  </a:moveTo>
                  <a:cubicBezTo>
                    <a:pt x="267040" y="7977"/>
                    <a:pt x="267050" y="8016"/>
                    <a:pt x="267061" y="8061"/>
                  </a:cubicBezTo>
                  <a:cubicBezTo>
                    <a:pt x="267043" y="8340"/>
                    <a:pt x="267023" y="8626"/>
                    <a:pt x="266998" y="8912"/>
                  </a:cubicBezTo>
                  <a:lnTo>
                    <a:pt x="266921" y="8745"/>
                  </a:lnTo>
                  <a:cubicBezTo>
                    <a:pt x="266900" y="8644"/>
                    <a:pt x="266876" y="8549"/>
                    <a:pt x="266852" y="8452"/>
                  </a:cubicBezTo>
                  <a:cubicBezTo>
                    <a:pt x="266911" y="8277"/>
                    <a:pt x="266967" y="8103"/>
                    <a:pt x="267030" y="7939"/>
                  </a:cubicBezTo>
                  <a:close/>
                  <a:moveTo>
                    <a:pt x="15330" y="8919"/>
                  </a:moveTo>
                  <a:lnTo>
                    <a:pt x="15330" y="8930"/>
                  </a:lnTo>
                  <a:lnTo>
                    <a:pt x="15327" y="8930"/>
                  </a:lnTo>
                  <a:cubicBezTo>
                    <a:pt x="15327" y="8923"/>
                    <a:pt x="15330" y="8923"/>
                    <a:pt x="15330" y="8919"/>
                  </a:cubicBezTo>
                  <a:close/>
                  <a:moveTo>
                    <a:pt x="54550" y="8919"/>
                  </a:moveTo>
                  <a:lnTo>
                    <a:pt x="54550" y="8930"/>
                  </a:lnTo>
                  <a:lnTo>
                    <a:pt x="54543" y="8930"/>
                  </a:lnTo>
                  <a:cubicBezTo>
                    <a:pt x="54543" y="8923"/>
                    <a:pt x="54550" y="8923"/>
                    <a:pt x="54550" y="8919"/>
                  </a:cubicBezTo>
                  <a:close/>
                  <a:moveTo>
                    <a:pt x="133112" y="8919"/>
                  </a:moveTo>
                  <a:lnTo>
                    <a:pt x="133108" y="8930"/>
                  </a:lnTo>
                  <a:lnTo>
                    <a:pt x="133105" y="8930"/>
                  </a:lnTo>
                  <a:lnTo>
                    <a:pt x="133112" y="8919"/>
                  </a:lnTo>
                  <a:close/>
                  <a:moveTo>
                    <a:pt x="172328" y="8919"/>
                  </a:moveTo>
                  <a:lnTo>
                    <a:pt x="172328" y="8930"/>
                  </a:lnTo>
                  <a:lnTo>
                    <a:pt x="172325" y="8930"/>
                  </a:lnTo>
                  <a:cubicBezTo>
                    <a:pt x="172325" y="8923"/>
                    <a:pt x="172328" y="8923"/>
                    <a:pt x="172328" y="8919"/>
                  </a:cubicBezTo>
                  <a:close/>
                  <a:moveTo>
                    <a:pt x="250838" y="8919"/>
                  </a:moveTo>
                  <a:lnTo>
                    <a:pt x="250838" y="8930"/>
                  </a:lnTo>
                  <a:lnTo>
                    <a:pt x="250831" y="8930"/>
                  </a:lnTo>
                  <a:cubicBezTo>
                    <a:pt x="250831" y="8923"/>
                    <a:pt x="250838" y="8923"/>
                    <a:pt x="250838" y="8919"/>
                  </a:cubicBezTo>
                  <a:close/>
                  <a:moveTo>
                    <a:pt x="36838" y="8678"/>
                  </a:moveTo>
                  <a:lnTo>
                    <a:pt x="36838" y="8678"/>
                  </a:lnTo>
                  <a:cubicBezTo>
                    <a:pt x="36827" y="8748"/>
                    <a:pt x="36813" y="8825"/>
                    <a:pt x="36799" y="8902"/>
                  </a:cubicBezTo>
                  <a:cubicBezTo>
                    <a:pt x="36792" y="8916"/>
                    <a:pt x="36785" y="8926"/>
                    <a:pt x="36778" y="8937"/>
                  </a:cubicBezTo>
                  <a:cubicBezTo>
                    <a:pt x="36782" y="8895"/>
                    <a:pt x="36785" y="8849"/>
                    <a:pt x="36796" y="8800"/>
                  </a:cubicBezTo>
                  <a:cubicBezTo>
                    <a:pt x="36803" y="8755"/>
                    <a:pt x="36827" y="8713"/>
                    <a:pt x="36838" y="8678"/>
                  </a:cubicBezTo>
                  <a:close/>
                  <a:moveTo>
                    <a:pt x="76057" y="8678"/>
                  </a:moveTo>
                  <a:lnTo>
                    <a:pt x="76057" y="8678"/>
                  </a:lnTo>
                  <a:cubicBezTo>
                    <a:pt x="76040" y="8752"/>
                    <a:pt x="76026" y="8828"/>
                    <a:pt x="76019" y="8902"/>
                  </a:cubicBezTo>
                  <a:lnTo>
                    <a:pt x="75995" y="8937"/>
                  </a:lnTo>
                  <a:lnTo>
                    <a:pt x="76009" y="8800"/>
                  </a:lnTo>
                  <a:cubicBezTo>
                    <a:pt x="76026" y="8759"/>
                    <a:pt x="76040" y="8713"/>
                    <a:pt x="76057" y="8678"/>
                  </a:cubicBezTo>
                  <a:close/>
                  <a:moveTo>
                    <a:pt x="115274" y="8678"/>
                  </a:moveTo>
                  <a:lnTo>
                    <a:pt x="115274" y="8678"/>
                  </a:lnTo>
                  <a:cubicBezTo>
                    <a:pt x="115260" y="8748"/>
                    <a:pt x="115246" y="8821"/>
                    <a:pt x="115232" y="8905"/>
                  </a:cubicBezTo>
                  <a:lnTo>
                    <a:pt x="115211" y="8937"/>
                  </a:lnTo>
                  <a:cubicBezTo>
                    <a:pt x="115218" y="8891"/>
                    <a:pt x="115225" y="8846"/>
                    <a:pt x="115229" y="8800"/>
                  </a:cubicBezTo>
                  <a:cubicBezTo>
                    <a:pt x="115246" y="8759"/>
                    <a:pt x="115260" y="8713"/>
                    <a:pt x="115274" y="8678"/>
                  </a:cubicBezTo>
                  <a:close/>
                  <a:moveTo>
                    <a:pt x="154616" y="8678"/>
                  </a:moveTo>
                  <a:lnTo>
                    <a:pt x="154616" y="8678"/>
                  </a:lnTo>
                  <a:cubicBezTo>
                    <a:pt x="154605" y="8748"/>
                    <a:pt x="154591" y="8821"/>
                    <a:pt x="154577" y="8902"/>
                  </a:cubicBezTo>
                  <a:cubicBezTo>
                    <a:pt x="154571" y="8916"/>
                    <a:pt x="154564" y="8926"/>
                    <a:pt x="154557" y="8937"/>
                  </a:cubicBezTo>
                  <a:cubicBezTo>
                    <a:pt x="154560" y="8891"/>
                    <a:pt x="154564" y="8849"/>
                    <a:pt x="154574" y="8800"/>
                  </a:cubicBezTo>
                  <a:cubicBezTo>
                    <a:pt x="154581" y="8752"/>
                    <a:pt x="154605" y="8713"/>
                    <a:pt x="154616" y="8678"/>
                  </a:cubicBezTo>
                  <a:close/>
                  <a:moveTo>
                    <a:pt x="193836" y="8678"/>
                  </a:moveTo>
                  <a:lnTo>
                    <a:pt x="193836" y="8678"/>
                  </a:lnTo>
                  <a:cubicBezTo>
                    <a:pt x="193818" y="8752"/>
                    <a:pt x="193804" y="8828"/>
                    <a:pt x="193797" y="8902"/>
                  </a:cubicBezTo>
                  <a:lnTo>
                    <a:pt x="193776" y="8937"/>
                  </a:lnTo>
                  <a:lnTo>
                    <a:pt x="193790" y="8800"/>
                  </a:lnTo>
                  <a:cubicBezTo>
                    <a:pt x="193808" y="8759"/>
                    <a:pt x="193818" y="8713"/>
                    <a:pt x="193836" y="8678"/>
                  </a:cubicBezTo>
                  <a:close/>
                  <a:moveTo>
                    <a:pt x="233056" y="8678"/>
                  </a:moveTo>
                  <a:lnTo>
                    <a:pt x="233056" y="8678"/>
                  </a:lnTo>
                  <a:cubicBezTo>
                    <a:pt x="233038" y="8748"/>
                    <a:pt x="233024" y="8821"/>
                    <a:pt x="233010" y="8902"/>
                  </a:cubicBezTo>
                  <a:cubicBezTo>
                    <a:pt x="233007" y="8912"/>
                    <a:pt x="233000" y="8926"/>
                    <a:pt x="232993" y="8937"/>
                  </a:cubicBezTo>
                  <a:lnTo>
                    <a:pt x="233007" y="8800"/>
                  </a:lnTo>
                  <a:cubicBezTo>
                    <a:pt x="233024" y="8759"/>
                    <a:pt x="233038" y="8713"/>
                    <a:pt x="233056" y="8678"/>
                  </a:cubicBezTo>
                  <a:close/>
                  <a:moveTo>
                    <a:pt x="272345" y="8678"/>
                  </a:moveTo>
                  <a:cubicBezTo>
                    <a:pt x="272328" y="8755"/>
                    <a:pt x="272314" y="8828"/>
                    <a:pt x="272307" y="8905"/>
                  </a:cubicBezTo>
                  <a:lnTo>
                    <a:pt x="272283" y="8937"/>
                  </a:lnTo>
                  <a:lnTo>
                    <a:pt x="272297" y="8800"/>
                  </a:lnTo>
                  <a:cubicBezTo>
                    <a:pt x="272314" y="8759"/>
                    <a:pt x="272328" y="8720"/>
                    <a:pt x="272345" y="8678"/>
                  </a:cubicBezTo>
                  <a:close/>
                  <a:moveTo>
                    <a:pt x="59102" y="5902"/>
                  </a:moveTo>
                  <a:lnTo>
                    <a:pt x="59102" y="5902"/>
                  </a:lnTo>
                  <a:cubicBezTo>
                    <a:pt x="59064" y="6586"/>
                    <a:pt x="59011" y="7342"/>
                    <a:pt x="58945" y="8064"/>
                  </a:cubicBezTo>
                  <a:cubicBezTo>
                    <a:pt x="58861" y="8169"/>
                    <a:pt x="58760" y="8305"/>
                    <a:pt x="58648" y="8473"/>
                  </a:cubicBezTo>
                  <a:cubicBezTo>
                    <a:pt x="58558" y="8609"/>
                    <a:pt x="58457" y="8766"/>
                    <a:pt x="58352" y="8943"/>
                  </a:cubicBezTo>
                  <a:lnTo>
                    <a:pt x="58314" y="8863"/>
                  </a:lnTo>
                  <a:cubicBezTo>
                    <a:pt x="58296" y="8727"/>
                    <a:pt x="58272" y="8591"/>
                    <a:pt x="58251" y="8455"/>
                  </a:cubicBezTo>
                  <a:cubicBezTo>
                    <a:pt x="58530" y="7489"/>
                    <a:pt x="58823" y="6634"/>
                    <a:pt x="59102" y="5902"/>
                  </a:cubicBezTo>
                  <a:close/>
                  <a:moveTo>
                    <a:pt x="98322" y="5902"/>
                  </a:moveTo>
                  <a:lnTo>
                    <a:pt x="98322" y="5902"/>
                  </a:lnTo>
                  <a:cubicBezTo>
                    <a:pt x="98280" y="6586"/>
                    <a:pt x="98228" y="7342"/>
                    <a:pt x="98165" y="8064"/>
                  </a:cubicBezTo>
                  <a:cubicBezTo>
                    <a:pt x="98081" y="8169"/>
                    <a:pt x="97977" y="8305"/>
                    <a:pt x="97861" y="8473"/>
                  </a:cubicBezTo>
                  <a:cubicBezTo>
                    <a:pt x="97771" y="8609"/>
                    <a:pt x="97673" y="8766"/>
                    <a:pt x="97572" y="8943"/>
                  </a:cubicBezTo>
                  <a:lnTo>
                    <a:pt x="97530" y="8863"/>
                  </a:lnTo>
                  <a:cubicBezTo>
                    <a:pt x="97509" y="8727"/>
                    <a:pt x="97492" y="8591"/>
                    <a:pt x="97471" y="8455"/>
                  </a:cubicBezTo>
                  <a:cubicBezTo>
                    <a:pt x="97750" y="7489"/>
                    <a:pt x="98043" y="6634"/>
                    <a:pt x="98322" y="5902"/>
                  </a:cubicBezTo>
                  <a:close/>
                  <a:moveTo>
                    <a:pt x="19882" y="5902"/>
                  </a:moveTo>
                  <a:lnTo>
                    <a:pt x="19882" y="5902"/>
                  </a:lnTo>
                  <a:cubicBezTo>
                    <a:pt x="19844" y="6586"/>
                    <a:pt x="19791" y="7342"/>
                    <a:pt x="19729" y="8064"/>
                  </a:cubicBezTo>
                  <a:cubicBezTo>
                    <a:pt x="19620" y="8197"/>
                    <a:pt x="19523" y="8333"/>
                    <a:pt x="19429" y="8476"/>
                  </a:cubicBezTo>
                  <a:cubicBezTo>
                    <a:pt x="19338" y="8609"/>
                    <a:pt x="19237" y="8766"/>
                    <a:pt x="19136" y="8947"/>
                  </a:cubicBezTo>
                  <a:cubicBezTo>
                    <a:pt x="19125" y="8919"/>
                    <a:pt x="19108" y="8895"/>
                    <a:pt x="19094" y="8863"/>
                  </a:cubicBezTo>
                  <a:cubicBezTo>
                    <a:pt x="19076" y="8727"/>
                    <a:pt x="19055" y="8591"/>
                    <a:pt x="19031" y="8452"/>
                  </a:cubicBezTo>
                  <a:cubicBezTo>
                    <a:pt x="19310" y="7489"/>
                    <a:pt x="19606" y="6634"/>
                    <a:pt x="19882" y="5902"/>
                  </a:cubicBezTo>
                  <a:close/>
                  <a:moveTo>
                    <a:pt x="137660" y="5902"/>
                  </a:moveTo>
                  <a:cubicBezTo>
                    <a:pt x="137622" y="6586"/>
                    <a:pt x="137570" y="7342"/>
                    <a:pt x="137510" y="8064"/>
                  </a:cubicBezTo>
                  <a:cubicBezTo>
                    <a:pt x="137402" y="8197"/>
                    <a:pt x="137301" y="8333"/>
                    <a:pt x="137207" y="8473"/>
                  </a:cubicBezTo>
                  <a:cubicBezTo>
                    <a:pt x="137116" y="8609"/>
                    <a:pt x="137015" y="8766"/>
                    <a:pt x="136917" y="8947"/>
                  </a:cubicBezTo>
                  <a:cubicBezTo>
                    <a:pt x="136903" y="8919"/>
                    <a:pt x="136886" y="8895"/>
                    <a:pt x="136872" y="8863"/>
                  </a:cubicBezTo>
                  <a:cubicBezTo>
                    <a:pt x="136855" y="8727"/>
                    <a:pt x="136834" y="8591"/>
                    <a:pt x="136813" y="8455"/>
                  </a:cubicBezTo>
                  <a:cubicBezTo>
                    <a:pt x="137092" y="7489"/>
                    <a:pt x="137385" y="6634"/>
                    <a:pt x="137660" y="5902"/>
                  </a:cubicBezTo>
                  <a:close/>
                  <a:moveTo>
                    <a:pt x="176880" y="5902"/>
                  </a:moveTo>
                  <a:lnTo>
                    <a:pt x="176880" y="5902"/>
                  </a:lnTo>
                  <a:cubicBezTo>
                    <a:pt x="176842" y="6586"/>
                    <a:pt x="176790" y="7342"/>
                    <a:pt x="176727" y="8064"/>
                  </a:cubicBezTo>
                  <a:cubicBezTo>
                    <a:pt x="176619" y="8197"/>
                    <a:pt x="176521" y="8333"/>
                    <a:pt x="176427" y="8476"/>
                  </a:cubicBezTo>
                  <a:cubicBezTo>
                    <a:pt x="176336" y="8609"/>
                    <a:pt x="176235" y="8766"/>
                    <a:pt x="176134" y="8947"/>
                  </a:cubicBezTo>
                  <a:cubicBezTo>
                    <a:pt x="176116" y="8919"/>
                    <a:pt x="176102" y="8891"/>
                    <a:pt x="176092" y="8863"/>
                  </a:cubicBezTo>
                  <a:cubicBezTo>
                    <a:pt x="176074" y="8727"/>
                    <a:pt x="176050" y="8591"/>
                    <a:pt x="176029" y="8452"/>
                  </a:cubicBezTo>
                  <a:cubicBezTo>
                    <a:pt x="176308" y="7489"/>
                    <a:pt x="176601" y="6634"/>
                    <a:pt x="176880" y="5902"/>
                  </a:cubicBezTo>
                  <a:close/>
                  <a:moveTo>
                    <a:pt x="216100" y="5902"/>
                  </a:moveTo>
                  <a:lnTo>
                    <a:pt x="216100" y="5902"/>
                  </a:lnTo>
                  <a:cubicBezTo>
                    <a:pt x="216058" y="6586"/>
                    <a:pt x="216009" y="7342"/>
                    <a:pt x="215943" y="8064"/>
                  </a:cubicBezTo>
                  <a:cubicBezTo>
                    <a:pt x="215835" y="8197"/>
                    <a:pt x="215737" y="8333"/>
                    <a:pt x="215647" y="8473"/>
                  </a:cubicBezTo>
                  <a:cubicBezTo>
                    <a:pt x="215553" y="8609"/>
                    <a:pt x="215455" y="8766"/>
                    <a:pt x="215350" y="8947"/>
                  </a:cubicBezTo>
                  <a:lnTo>
                    <a:pt x="215308" y="8863"/>
                  </a:lnTo>
                  <a:cubicBezTo>
                    <a:pt x="215287" y="8727"/>
                    <a:pt x="215270" y="8591"/>
                    <a:pt x="215249" y="8452"/>
                  </a:cubicBezTo>
                  <a:cubicBezTo>
                    <a:pt x="215528" y="7489"/>
                    <a:pt x="215821" y="6634"/>
                    <a:pt x="216100" y="5902"/>
                  </a:cubicBezTo>
                  <a:close/>
                  <a:moveTo>
                    <a:pt x="255386" y="5902"/>
                  </a:moveTo>
                  <a:lnTo>
                    <a:pt x="255386" y="5902"/>
                  </a:lnTo>
                  <a:cubicBezTo>
                    <a:pt x="255348" y="6586"/>
                    <a:pt x="255296" y="7342"/>
                    <a:pt x="255236" y="8064"/>
                  </a:cubicBezTo>
                  <a:cubicBezTo>
                    <a:pt x="255128" y="8197"/>
                    <a:pt x="255027" y="8333"/>
                    <a:pt x="254933" y="8476"/>
                  </a:cubicBezTo>
                  <a:cubicBezTo>
                    <a:pt x="254842" y="8609"/>
                    <a:pt x="254741" y="8766"/>
                    <a:pt x="254643" y="8947"/>
                  </a:cubicBezTo>
                  <a:cubicBezTo>
                    <a:pt x="254626" y="8919"/>
                    <a:pt x="254612" y="8891"/>
                    <a:pt x="254598" y="8863"/>
                  </a:cubicBezTo>
                  <a:cubicBezTo>
                    <a:pt x="254581" y="8727"/>
                    <a:pt x="254560" y="8591"/>
                    <a:pt x="254539" y="8452"/>
                  </a:cubicBezTo>
                  <a:cubicBezTo>
                    <a:pt x="254818" y="7489"/>
                    <a:pt x="255114" y="6634"/>
                    <a:pt x="255386" y="5902"/>
                  </a:cubicBezTo>
                  <a:close/>
                  <a:moveTo>
                    <a:pt x="7517" y="8521"/>
                  </a:moveTo>
                  <a:cubicBezTo>
                    <a:pt x="7562" y="8644"/>
                    <a:pt x="7601" y="8766"/>
                    <a:pt x="7639" y="8895"/>
                  </a:cubicBezTo>
                  <a:lnTo>
                    <a:pt x="7587" y="8989"/>
                  </a:lnTo>
                  <a:cubicBezTo>
                    <a:pt x="7566" y="8835"/>
                    <a:pt x="7545" y="8678"/>
                    <a:pt x="7517" y="8521"/>
                  </a:cubicBezTo>
                  <a:close/>
                  <a:moveTo>
                    <a:pt x="42530" y="6551"/>
                  </a:moveTo>
                  <a:cubicBezTo>
                    <a:pt x="42663" y="6858"/>
                    <a:pt x="42820" y="7224"/>
                    <a:pt x="42987" y="7646"/>
                  </a:cubicBezTo>
                  <a:cubicBezTo>
                    <a:pt x="42924" y="8180"/>
                    <a:pt x="42882" y="8654"/>
                    <a:pt x="42854" y="8989"/>
                  </a:cubicBezTo>
                  <a:cubicBezTo>
                    <a:pt x="42799" y="8727"/>
                    <a:pt x="42750" y="8417"/>
                    <a:pt x="42704" y="8078"/>
                  </a:cubicBezTo>
                  <a:cubicBezTo>
                    <a:pt x="42715" y="8061"/>
                    <a:pt x="42725" y="8040"/>
                    <a:pt x="42732" y="8023"/>
                  </a:cubicBezTo>
                  <a:lnTo>
                    <a:pt x="42732" y="8023"/>
                  </a:lnTo>
                  <a:lnTo>
                    <a:pt x="42698" y="8058"/>
                  </a:lnTo>
                  <a:cubicBezTo>
                    <a:pt x="42638" y="7597"/>
                    <a:pt x="42575" y="7088"/>
                    <a:pt x="42530" y="6551"/>
                  </a:cubicBezTo>
                  <a:close/>
                  <a:moveTo>
                    <a:pt x="46737" y="8521"/>
                  </a:moveTo>
                  <a:lnTo>
                    <a:pt x="46737" y="8521"/>
                  </a:lnTo>
                  <a:cubicBezTo>
                    <a:pt x="46775" y="8644"/>
                    <a:pt x="46817" y="8766"/>
                    <a:pt x="46859" y="8898"/>
                  </a:cubicBezTo>
                  <a:cubicBezTo>
                    <a:pt x="46841" y="8923"/>
                    <a:pt x="46824" y="8957"/>
                    <a:pt x="46799" y="8989"/>
                  </a:cubicBezTo>
                  <a:cubicBezTo>
                    <a:pt x="46782" y="8835"/>
                    <a:pt x="46761" y="8678"/>
                    <a:pt x="46737" y="8521"/>
                  </a:cubicBezTo>
                  <a:close/>
                  <a:moveTo>
                    <a:pt x="81743" y="6551"/>
                  </a:moveTo>
                  <a:lnTo>
                    <a:pt x="81743" y="6551"/>
                  </a:lnTo>
                  <a:cubicBezTo>
                    <a:pt x="81883" y="6858"/>
                    <a:pt x="82040" y="7224"/>
                    <a:pt x="82207" y="7646"/>
                  </a:cubicBezTo>
                  <a:cubicBezTo>
                    <a:pt x="82141" y="8176"/>
                    <a:pt x="82099" y="8654"/>
                    <a:pt x="82074" y="8989"/>
                  </a:cubicBezTo>
                  <a:cubicBezTo>
                    <a:pt x="82019" y="8727"/>
                    <a:pt x="81966" y="8417"/>
                    <a:pt x="81921" y="8078"/>
                  </a:cubicBezTo>
                  <a:lnTo>
                    <a:pt x="81952" y="8019"/>
                  </a:lnTo>
                  <a:lnTo>
                    <a:pt x="81917" y="8054"/>
                  </a:lnTo>
                  <a:cubicBezTo>
                    <a:pt x="81851" y="7597"/>
                    <a:pt x="81795" y="7088"/>
                    <a:pt x="81743" y="6551"/>
                  </a:cubicBezTo>
                  <a:close/>
                  <a:moveTo>
                    <a:pt x="85957" y="8521"/>
                  </a:moveTo>
                  <a:lnTo>
                    <a:pt x="85957" y="8521"/>
                  </a:lnTo>
                  <a:cubicBezTo>
                    <a:pt x="85995" y="8644"/>
                    <a:pt x="86033" y="8766"/>
                    <a:pt x="86072" y="8898"/>
                  </a:cubicBezTo>
                  <a:lnTo>
                    <a:pt x="86019" y="8989"/>
                  </a:lnTo>
                  <a:lnTo>
                    <a:pt x="85957" y="8521"/>
                  </a:lnTo>
                  <a:close/>
                  <a:moveTo>
                    <a:pt x="160308" y="6551"/>
                  </a:moveTo>
                  <a:cubicBezTo>
                    <a:pt x="160444" y="6858"/>
                    <a:pt x="160601" y="7224"/>
                    <a:pt x="160765" y="7646"/>
                  </a:cubicBezTo>
                  <a:cubicBezTo>
                    <a:pt x="160703" y="8176"/>
                    <a:pt x="160661" y="8654"/>
                    <a:pt x="160633" y="8989"/>
                  </a:cubicBezTo>
                  <a:cubicBezTo>
                    <a:pt x="160580" y="8727"/>
                    <a:pt x="160528" y="8417"/>
                    <a:pt x="160483" y="8078"/>
                  </a:cubicBezTo>
                  <a:cubicBezTo>
                    <a:pt x="160493" y="8061"/>
                    <a:pt x="160504" y="8040"/>
                    <a:pt x="160511" y="8019"/>
                  </a:cubicBezTo>
                  <a:lnTo>
                    <a:pt x="160511" y="8019"/>
                  </a:lnTo>
                  <a:lnTo>
                    <a:pt x="160476" y="8054"/>
                  </a:lnTo>
                  <a:cubicBezTo>
                    <a:pt x="160417" y="7597"/>
                    <a:pt x="160361" y="7088"/>
                    <a:pt x="160308" y="6551"/>
                  </a:cubicBezTo>
                  <a:close/>
                  <a:moveTo>
                    <a:pt x="164515" y="8521"/>
                  </a:moveTo>
                  <a:lnTo>
                    <a:pt x="164515" y="8521"/>
                  </a:lnTo>
                  <a:cubicBezTo>
                    <a:pt x="164553" y="8644"/>
                    <a:pt x="164599" y="8766"/>
                    <a:pt x="164637" y="8895"/>
                  </a:cubicBezTo>
                  <a:lnTo>
                    <a:pt x="164585" y="8989"/>
                  </a:lnTo>
                  <a:cubicBezTo>
                    <a:pt x="164564" y="8835"/>
                    <a:pt x="164543" y="8678"/>
                    <a:pt x="164515" y="8521"/>
                  </a:cubicBezTo>
                  <a:close/>
                  <a:moveTo>
                    <a:pt x="199521" y="6551"/>
                  </a:moveTo>
                  <a:lnTo>
                    <a:pt x="199521" y="6551"/>
                  </a:lnTo>
                  <a:cubicBezTo>
                    <a:pt x="199661" y="6858"/>
                    <a:pt x="199818" y="7224"/>
                    <a:pt x="199985" y="7646"/>
                  </a:cubicBezTo>
                  <a:cubicBezTo>
                    <a:pt x="199922" y="8180"/>
                    <a:pt x="199881" y="8654"/>
                    <a:pt x="199853" y="8989"/>
                  </a:cubicBezTo>
                  <a:cubicBezTo>
                    <a:pt x="199797" y="8727"/>
                    <a:pt x="199748" y="8417"/>
                    <a:pt x="199703" y="8078"/>
                  </a:cubicBezTo>
                  <a:lnTo>
                    <a:pt x="199731" y="8023"/>
                  </a:lnTo>
                  <a:lnTo>
                    <a:pt x="199696" y="8058"/>
                  </a:lnTo>
                  <a:cubicBezTo>
                    <a:pt x="199629" y="7597"/>
                    <a:pt x="199574" y="7088"/>
                    <a:pt x="199521" y="6551"/>
                  </a:cubicBezTo>
                  <a:close/>
                  <a:moveTo>
                    <a:pt x="203735" y="8521"/>
                  </a:moveTo>
                  <a:cubicBezTo>
                    <a:pt x="203773" y="8644"/>
                    <a:pt x="203812" y="8766"/>
                    <a:pt x="203857" y="8895"/>
                  </a:cubicBezTo>
                  <a:lnTo>
                    <a:pt x="203801" y="8989"/>
                  </a:lnTo>
                  <a:cubicBezTo>
                    <a:pt x="203784" y="8835"/>
                    <a:pt x="203756" y="8678"/>
                    <a:pt x="203735" y="8521"/>
                  </a:cubicBezTo>
                  <a:close/>
                  <a:moveTo>
                    <a:pt x="32122" y="8019"/>
                  </a:moveTo>
                  <a:lnTo>
                    <a:pt x="32258" y="8427"/>
                  </a:lnTo>
                  <a:cubicBezTo>
                    <a:pt x="32244" y="8619"/>
                    <a:pt x="32226" y="8811"/>
                    <a:pt x="32212" y="8996"/>
                  </a:cubicBezTo>
                  <a:cubicBezTo>
                    <a:pt x="32177" y="8828"/>
                    <a:pt x="32139" y="8661"/>
                    <a:pt x="32101" y="8501"/>
                  </a:cubicBezTo>
                  <a:cubicBezTo>
                    <a:pt x="32059" y="8340"/>
                    <a:pt x="32111" y="8176"/>
                    <a:pt x="32122" y="8019"/>
                  </a:cubicBezTo>
                  <a:close/>
                  <a:moveTo>
                    <a:pt x="71335" y="8019"/>
                  </a:moveTo>
                  <a:cubicBezTo>
                    <a:pt x="71383" y="8152"/>
                    <a:pt x="71429" y="8288"/>
                    <a:pt x="71474" y="8427"/>
                  </a:cubicBezTo>
                  <a:cubicBezTo>
                    <a:pt x="71457" y="8619"/>
                    <a:pt x="71446" y="8811"/>
                    <a:pt x="71429" y="8996"/>
                  </a:cubicBezTo>
                  <a:cubicBezTo>
                    <a:pt x="71397" y="8828"/>
                    <a:pt x="71359" y="8661"/>
                    <a:pt x="71317" y="8501"/>
                  </a:cubicBezTo>
                  <a:cubicBezTo>
                    <a:pt x="71279" y="8340"/>
                    <a:pt x="71331" y="8176"/>
                    <a:pt x="71335" y="8019"/>
                  </a:cubicBezTo>
                  <a:close/>
                  <a:moveTo>
                    <a:pt x="110555" y="8019"/>
                  </a:moveTo>
                  <a:cubicBezTo>
                    <a:pt x="110600" y="8152"/>
                    <a:pt x="110645" y="8288"/>
                    <a:pt x="110691" y="8427"/>
                  </a:cubicBezTo>
                  <a:cubicBezTo>
                    <a:pt x="110677" y="8619"/>
                    <a:pt x="110663" y="8811"/>
                    <a:pt x="110645" y="8996"/>
                  </a:cubicBezTo>
                  <a:cubicBezTo>
                    <a:pt x="110610" y="8828"/>
                    <a:pt x="110575" y="8661"/>
                    <a:pt x="110534" y="8501"/>
                  </a:cubicBezTo>
                  <a:cubicBezTo>
                    <a:pt x="110488" y="8340"/>
                    <a:pt x="110551" y="8176"/>
                    <a:pt x="110555" y="8019"/>
                  </a:cubicBezTo>
                  <a:close/>
                  <a:moveTo>
                    <a:pt x="149900" y="8019"/>
                  </a:moveTo>
                  <a:cubicBezTo>
                    <a:pt x="149945" y="8152"/>
                    <a:pt x="149991" y="8288"/>
                    <a:pt x="150036" y="8427"/>
                  </a:cubicBezTo>
                  <a:cubicBezTo>
                    <a:pt x="150022" y="8619"/>
                    <a:pt x="150005" y="8811"/>
                    <a:pt x="149991" y="8996"/>
                  </a:cubicBezTo>
                  <a:cubicBezTo>
                    <a:pt x="149956" y="8828"/>
                    <a:pt x="149917" y="8661"/>
                    <a:pt x="149879" y="8501"/>
                  </a:cubicBezTo>
                  <a:cubicBezTo>
                    <a:pt x="149841" y="8340"/>
                    <a:pt x="149893" y="8176"/>
                    <a:pt x="149900" y="8019"/>
                  </a:cubicBezTo>
                  <a:close/>
                  <a:moveTo>
                    <a:pt x="189113" y="8019"/>
                  </a:moveTo>
                  <a:cubicBezTo>
                    <a:pt x="189162" y="8152"/>
                    <a:pt x="189207" y="8288"/>
                    <a:pt x="189252" y="8427"/>
                  </a:cubicBezTo>
                  <a:cubicBezTo>
                    <a:pt x="189238" y="8619"/>
                    <a:pt x="189225" y="8811"/>
                    <a:pt x="189211" y="8996"/>
                  </a:cubicBezTo>
                  <a:cubicBezTo>
                    <a:pt x="189176" y="8828"/>
                    <a:pt x="189137" y="8661"/>
                    <a:pt x="189095" y="8501"/>
                  </a:cubicBezTo>
                  <a:cubicBezTo>
                    <a:pt x="189057" y="8340"/>
                    <a:pt x="189109" y="8176"/>
                    <a:pt x="189113" y="8019"/>
                  </a:cubicBezTo>
                  <a:close/>
                  <a:moveTo>
                    <a:pt x="228333" y="8019"/>
                  </a:moveTo>
                  <a:cubicBezTo>
                    <a:pt x="228382" y="8152"/>
                    <a:pt x="228427" y="8288"/>
                    <a:pt x="228469" y="8427"/>
                  </a:cubicBezTo>
                  <a:cubicBezTo>
                    <a:pt x="228455" y="8619"/>
                    <a:pt x="228441" y="8811"/>
                    <a:pt x="228427" y="8996"/>
                  </a:cubicBezTo>
                  <a:cubicBezTo>
                    <a:pt x="228392" y="8828"/>
                    <a:pt x="228354" y="8661"/>
                    <a:pt x="228312" y="8501"/>
                  </a:cubicBezTo>
                  <a:cubicBezTo>
                    <a:pt x="228267" y="8340"/>
                    <a:pt x="228329" y="8176"/>
                    <a:pt x="228333" y="8019"/>
                  </a:cubicBezTo>
                  <a:close/>
                  <a:moveTo>
                    <a:pt x="267622" y="8019"/>
                  </a:moveTo>
                  <a:cubicBezTo>
                    <a:pt x="267671" y="8152"/>
                    <a:pt x="267713" y="8288"/>
                    <a:pt x="267762" y="8427"/>
                  </a:cubicBezTo>
                  <a:cubicBezTo>
                    <a:pt x="267748" y="8619"/>
                    <a:pt x="267731" y="8811"/>
                    <a:pt x="267720" y="8996"/>
                  </a:cubicBezTo>
                  <a:cubicBezTo>
                    <a:pt x="267685" y="8828"/>
                    <a:pt x="267643" y="8661"/>
                    <a:pt x="267605" y="8501"/>
                  </a:cubicBezTo>
                  <a:cubicBezTo>
                    <a:pt x="267567" y="8340"/>
                    <a:pt x="267619" y="8176"/>
                    <a:pt x="267622" y="8019"/>
                  </a:cubicBezTo>
                  <a:close/>
                  <a:moveTo>
                    <a:pt x="40430" y="7063"/>
                  </a:moveTo>
                  <a:lnTo>
                    <a:pt x="40584" y="7625"/>
                  </a:lnTo>
                  <a:cubicBezTo>
                    <a:pt x="40667" y="7928"/>
                    <a:pt x="40748" y="8274"/>
                    <a:pt x="40835" y="8644"/>
                  </a:cubicBezTo>
                  <a:lnTo>
                    <a:pt x="40807" y="8710"/>
                  </a:lnTo>
                  <a:lnTo>
                    <a:pt x="40552" y="9003"/>
                  </a:lnTo>
                  <a:cubicBezTo>
                    <a:pt x="40500" y="8323"/>
                    <a:pt x="40462" y="7642"/>
                    <a:pt x="40430" y="7063"/>
                  </a:cubicBezTo>
                  <a:close/>
                  <a:moveTo>
                    <a:pt x="79647" y="7063"/>
                  </a:moveTo>
                  <a:lnTo>
                    <a:pt x="79647" y="7063"/>
                  </a:lnTo>
                  <a:cubicBezTo>
                    <a:pt x="79699" y="7241"/>
                    <a:pt x="79751" y="7430"/>
                    <a:pt x="79804" y="7625"/>
                  </a:cubicBezTo>
                  <a:cubicBezTo>
                    <a:pt x="79880" y="7928"/>
                    <a:pt x="79968" y="8274"/>
                    <a:pt x="80055" y="8644"/>
                  </a:cubicBezTo>
                  <a:lnTo>
                    <a:pt x="80020" y="8710"/>
                  </a:lnTo>
                  <a:cubicBezTo>
                    <a:pt x="79936" y="8800"/>
                    <a:pt x="79856" y="8898"/>
                    <a:pt x="79772" y="9003"/>
                  </a:cubicBezTo>
                  <a:cubicBezTo>
                    <a:pt x="79720" y="8323"/>
                    <a:pt x="79678" y="7642"/>
                    <a:pt x="79647" y="7063"/>
                  </a:cubicBezTo>
                  <a:close/>
                  <a:moveTo>
                    <a:pt x="118863" y="7063"/>
                  </a:moveTo>
                  <a:lnTo>
                    <a:pt x="118863" y="7063"/>
                  </a:lnTo>
                  <a:cubicBezTo>
                    <a:pt x="118915" y="7241"/>
                    <a:pt x="118964" y="7423"/>
                    <a:pt x="119020" y="7625"/>
                  </a:cubicBezTo>
                  <a:cubicBezTo>
                    <a:pt x="119100" y="7928"/>
                    <a:pt x="119187" y="8274"/>
                    <a:pt x="119271" y="8644"/>
                  </a:cubicBezTo>
                  <a:cubicBezTo>
                    <a:pt x="119261" y="8668"/>
                    <a:pt x="119250" y="8689"/>
                    <a:pt x="119240" y="8710"/>
                  </a:cubicBezTo>
                  <a:lnTo>
                    <a:pt x="118985" y="9003"/>
                  </a:lnTo>
                  <a:cubicBezTo>
                    <a:pt x="118936" y="8323"/>
                    <a:pt x="118894" y="7639"/>
                    <a:pt x="118863" y="7063"/>
                  </a:cubicBezTo>
                  <a:close/>
                  <a:moveTo>
                    <a:pt x="158212" y="7063"/>
                  </a:moveTo>
                  <a:lnTo>
                    <a:pt x="158212" y="7063"/>
                  </a:lnTo>
                  <a:cubicBezTo>
                    <a:pt x="158257" y="7241"/>
                    <a:pt x="158310" y="7423"/>
                    <a:pt x="158362" y="7625"/>
                  </a:cubicBezTo>
                  <a:cubicBezTo>
                    <a:pt x="158446" y="7928"/>
                    <a:pt x="158529" y="8274"/>
                    <a:pt x="158617" y="8644"/>
                  </a:cubicBezTo>
                  <a:lnTo>
                    <a:pt x="158585" y="8710"/>
                  </a:lnTo>
                  <a:lnTo>
                    <a:pt x="158334" y="9003"/>
                  </a:lnTo>
                  <a:cubicBezTo>
                    <a:pt x="158282" y="8323"/>
                    <a:pt x="158240" y="7639"/>
                    <a:pt x="158212" y="7063"/>
                  </a:cubicBezTo>
                  <a:close/>
                  <a:moveTo>
                    <a:pt x="197428" y="7063"/>
                  </a:moveTo>
                  <a:lnTo>
                    <a:pt x="197582" y="7625"/>
                  </a:lnTo>
                  <a:cubicBezTo>
                    <a:pt x="197666" y="7928"/>
                    <a:pt x="197746" y="8274"/>
                    <a:pt x="197833" y="8644"/>
                  </a:cubicBezTo>
                  <a:cubicBezTo>
                    <a:pt x="197823" y="8664"/>
                    <a:pt x="197812" y="8689"/>
                    <a:pt x="197805" y="8710"/>
                  </a:cubicBezTo>
                  <a:cubicBezTo>
                    <a:pt x="197721" y="8800"/>
                    <a:pt x="197634" y="8898"/>
                    <a:pt x="197551" y="9003"/>
                  </a:cubicBezTo>
                  <a:cubicBezTo>
                    <a:pt x="197498" y="8323"/>
                    <a:pt x="197456" y="7642"/>
                    <a:pt x="197428" y="7063"/>
                  </a:cubicBezTo>
                  <a:close/>
                  <a:moveTo>
                    <a:pt x="236645" y="7063"/>
                  </a:moveTo>
                  <a:cubicBezTo>
                    <a:pt x="236697" y="7241"/>
                    <a:pt x="236750" y="7430"/>
                    <a:pt x="236802" y="7625"/>
                  </a:cubicBezTo>
                  <a:cubicBezTo>
                    <a:pt x="236879" y="7928"/>
                    <a:pt x="236966" y="8274"/>
                    <a:pt x="237050" y="8644"/>
                  </a:cubicBezTo>
                  <a:cubicBezTo>
                    <a:pt x="237043" y="8668"/>
                    <a:pt x="237032" y="8689"/>
                    <a:pt x="237018" y="8710"/>
                  </a:cubicBezTo>
                  <a:lnTo>
                    <a:pt x="236767" y="9003"/>
                  </a:lnTo>
                  <a:cubicBezTo>
                    <a:pt x="236715" y="8323"/>
                    <a:pt x="236676" y="7642"/>
                    <a:pt x="236645" y="7063"/>
                  </a:cubicBezTo>
                  <a:close/>
                  <a:moveTo>
                    <a:pt x="275938" y="7063"/>
                  </a:moveTo>
                  <a:cubicBezTo>
                    <a:pt x="275987" y="7241"/>
                    <a:pt x="276039" y="7423"/>
                    <a:pt x="276092" y="7625"/>
                  </a:cubicBezTo>
                  <a:cubicBezTo>
                    <a:pt x="276172" y="7928"/>
                    <a:pt x="276255" y="8274"/>
                    <a:pt x="276343" y="8644"/>
                  </a:cubicBezTo>
                  <a:cubicBezTo>
                    <a:pt x="276332" y="8664"/>
                    <a:pt x="276322" y="8689"/>
                    <a:pt x="276311" y="8710"/>
                  </a:cubicBezTo>
                  <a:cubicBezTo>
                    <a:pt x="276231" y="8800"/>
                    <a:pt x="276144" y="8898"/>
                    <a:pt x="276060" y="9003"/>
                  </a:cubicBezTo>
                  <a:cubicBezTo>
                    <a:pt x="276008" y="8323"/>
                    <a:pt x="275962" y="7639"/>
                    <a:pt x="275938" y="7063"/>
                  </a:cubicBezTo>
                  <a:close/>
                  <a:moveTo>
                    <a:pt x="5229" y="8825"/>
                  </a:moveTo>
                  <a:lnTo>
                    <a:pt x="5302" y="8916"/>
                  </a:lnTo>
                  <a:cubicBezTo>
                    <a:pt x="5298" y="8975"/>
                    <a:pt x="5298" y="9034"/>
                    <a:pt x="5291" y="9093"/>
                  </a:cubicBezTo>
                  <a:lnTo>
                    <a:pt x="5229" y="8825"/>
                  </a:lnTo>
                  <a:close/>
                  <a:moveTo>
                    <a:pt x="16502" y="7946"/>
                  </a:moveTo>
                  <a:cubicBezTo>
                    <a:pt x="16624" y="8152"/>
                    <a:pt x="16743" y="8361"/>
                    <a:pt x="16861" y="8577"/>
                  </a:cubicBezTo>
                  <a:cubicBezTo>
                    <a:pt x="16840" y="8741"/>
                    <a:pt x="16826" y="8916"/>
                    <a:pt x="16816" y="9093"/>
                  </a:cubicBezTo>
                  <a:cubicBezTo>
                    <a:pt x="16722" y="8675"/>
                    <a:pt x="16603" y="8302"/>
                    <a:pt x="16460" y="8044"/>
                  </a:cubicBezTo>
                  <a:lnTo>
                    <a:pt x="16502" y="7946"/>
                  </a:lnTo>
                  <a:close/>
                  <a:moveTo>
                    <a:pt x="44442" y="8821"/>
                  </a:moveTo>
                  <a:lnTo>
                    <a:pt x="44522" y="8916"/>
                  </a:lnTo>
                  <a:cubicBezTo>
                    <a:pt x="44515" y="8975"/>
                    <a:pt x="44511" y="9031"/>
                    <a:pt x="44511" y="9093"/>
                  </a:cubicBezTo>
                  <a:cubicBezTo>
                    <a:pt x="44490" y="9003"/>
                    <a:pt x="44469" y="8909"/>
                    <a:pt x="44442" y="8821"/>
                  </a:cubicBezTo>
                  <a:close/>
                  <a:moveTo>
                    <a:pt x="55722" y="7946"/>
                  </a:moveTo>
                  <a:cubicBezTo>
                    <a:pt x="55844" y="8152"/>
                    <a:pt x="55963" y="8361"/>
                    <a:pt x="56074" y="8577"/>
                  </a:cubicBezTo>
                  <a:cubicBezTo>
                    <a:pt x="56057" y="8741"/>
                    <a:pt x="56043" y="8916"/>
                    <a:pt x="56036" y="9093"/>
                  </a:cubicBezTo>
                  <a:cubicBezTo>
                    <a:pt x="55938" y="8675"/>
                    <a:pt x="55823" y="8298"/>
                    <a:pt x="55677" y="8044"/>
                  </a:cubicBezTo>
                  <a:cubicBezTo>
                    <a:pt x="55691" y="8009"/>
                    <a:pt x="55705" y="7977"/>
                    <a:pt x="55722" y="7946"/>
                  </a:cubicBezTo>
                  <a:close/>
                  <a:moveTo>
                    <a:pt x="83661" y="8821"/>
                  </a:moveTo>
                  <a:lnTo>
                    <a:pt x="83742" y="8916"/>
                  </a:lnTo>
                  <a:lnTo>
                    <a:pt x="83728" y="9093"/>
                  </a:lnTo>
                  <a:cubicBezTo>
                    <a:pt x="83710" y="9003"/>
                    <a:pt x="83682" y="8909"/>
                    <a:pt x="83661" y="8821"/>
                  </a:cubicBezTo>
                  <a:close/>
                  <a:moveTo>
                    <a:pt x="94938" y="7946"/>
                  </a:moveTo>
                  <a:cubicBezTo>
                    <a:pt x="95064" y="8152"/>
                    <a:pt x="95183" y="8361"/>
                    <a:pt x="95294" y="8577"/>
                  </a:cubicBezTo>
                  <a:cubicBezTo>
                    <a:pt x="95277" y="8741"/>
                    <a:pt x="95263" y="8916"/>
                    <a:pt x="95256" y="9093"/>
                  </a:cubicBezTo>
                  <a:cubicBezTo>
                    <a:pt x="95158" y="8675"/>
                    <a:pt x="95040" y="8298"/>
                    <a:pt x="94897" y="8044"/>
                  </a:cubicBezTo>
                  <a:lnTo>
                    <a:pt x="94938" y="7946"/>
                  </a:lnTo>
                  <a:close/>
                  <a:moveTo>
                    <a:pt x="134284" y="7946"/>
                  </a:moveTo>
                  <a:cubicBezTo>
                    <a:pt x="134406" y="8152"/>
                    <a:pt x="134528" y="8361"/>
                    <a:pt x="134640" y="8577"/>
                  </a:cubicBezTo>
                  <a:cubicBezTo>
                    <a:pt x="134619" y="8748"/>
                    <a:pt x="134605" y="8923"/>
                    <a:pt x="134601" y="9093"/>
                  </a:cubicBezTo>
                  <a:cubicBezTo>
                    <a:pt x="134500" y="8675"/>
                    <a:pt x="134382" y="8298"/>
                    <a:pt x="134242" y="8044"/>
                  </a:cubicBezTo>
                  <a:lnTo>
                    <a:pt x="134284" y="7946"/>
                  </a:lnTo>
                  <a:close/>
                  <a:moveTo>
                    <a:pt x="162220" y="8821"/>
                  </a:moveTo>
                  <a:lnTo>
                    <a:pt x="162300" y="8916"/>
                  </a:lnTo>
                  <a:cubicBezTo>
                    <a:pt x="162297" y="8975"/>
                    <a:pt x="162297" y="9038"/>
                    <a:pt x="162290" y="9093"/>
                  </a:cubicBezTo>
                  <a:cubicBezTo>
                    <a:pt x="162269" y="9003"/>
                    <a:pt x="162248" y="8909"/>
                    <a:pt x="162220" y="8821"/>
                  </a:cubicBezTo>
                  <a:close/>
                  <a:moveTo>
                    <a:pt x="173500" y="7946"/>
                  </a:moveTo>
                  <a:cubicBezTo>
                    <a:pt x="173622" y="8152"/>
                    <a:pt x="173741" y="8361"/>
                    <a:pt x="173853" y="8577"/>
                  </a:cubicBezTo>
                  <a:cubicBezTo>
                    <a:pt x="173835" y="8741"/>
                    <a:pt x="173825" y="8916"/>
                    <a:pt x="173814" y="9093"/>
                  </a:cubicBezTo>
                  <a:cubicBezTo>
                    <a:pt x="173720" y="8675"/>
                    <a:pt x="173601" y="8302"/>
                    <a:pt x="173458" y="8044"/>
                  </a:cubicBezTo>
                  <a:cubicBezTo>
                    <a:pt x="173469" y="8009"/>
                    <a:pt x="173486" y="7977"/>
                    <a:pt x="173500" y="7946"/>
                  </a:cubicBezTo>
                  <a:close/>
                  <a:moveTo>
                    <a:pt x="201440" y="8825"/>
                  </a:moveTo>
                  <a:lnTo>
                    <a:pt x="201520" y="8916"/>
                  </a:lnTo>
                  <a:cubicBezTo>
                    <a:pt x="201513" y="8975"/>
                    <a:pt x="201510" y="9034"/>
                    <a:pt x="201510" y="9093"/>
                  </a:cubicBezTo>
                  <a:cubicBezTo>
                    <a:pt x="201489" y="9003"/>
                    <a:pt x="201468" y="8912"/>
                    <a:pt x="201440" y="8825"/>
                  </a:cubicBezTo>
                  <a:close/>
                  <a:moveTo>
                    <a:pt x="212717" y="7946"/>
                  </a:moveTo>
                  <a:cubicBezTo>
                    <a:pt x="212842" y="8152"/>
                    <a:pt x="212961" y="8361"/>
                    <a:pt x="213072" y="8577"/>
                  </a:cubicBezTo>
                  <a:cubicBezTo>
                    <a:pt x="213055" y="8741"/>
                    <a:pt x="213041" y="8916"/>
                    <a:pt x="213034" y="9093"/>
                  </a:cubicBezTo>
                  <a:cubicBezTo>
                    <a:pt x="212936" y="8675"/>
                    <a:pt x="212821" y="8298"/>
                    <a:pt x="212675" y="8044"/>
                  </a:cubicBezTo>
                  <a:lnTo>
                    <a:pt x="212717" y="7946"/>
                  </a:lnTo>
                  <a:close/>
                  <a:moveTo>
                    <a:pt x="252010" y="7946"/>
                  </a:moveTo>
                  <a:cubicBezTo>
                    <a:pt x="252132" y="8152"/>
                    <a:pt x="252251" y="8361"/>
                    <a:pt x="252362" y="8577"/>
                  </a:cubicBezTo>
                  <a:cubicBezTo>
                    <a:pt x="252345" y="8741"/>
                    <a:pt x="252331" y="8916"/>
                    <a:pt x="252324" y="9093"/>
                  </a:cubicBezTo>
                  <a:cubicBezTo>
                    <a:pt x="252226" y="8675"/>
                    <a:pt x="252108" y="8302"/>
                    <a:pt x="251965" y="8044"/>
                  </a:cubicBezTo>
                  <a:lnTo>
                    <a:pt x="252010" y="7946"/>
                  </a:lnTo>
                  <a:close/>
                  <a:moveTo>
                    <a:pt x="24954" y="7105"/>
                  </a:moveTo>
                  <a:lnTo>
                    <a:pt x="25187" y="7416"/>
                  </a:lnTo>
                  <a:cubicBezTo>
                    <a:pt x="25268" y="7649"/>
                    <a:pt x="25355" y="7921"/>
                    <a:pt x="25446" y="8225"/>
                  </a:cubicBezTo>
                  <a:cubicBezTo>
                    <a:pt x="25418" y="8483"/>
                    <a:pt x="25397" y="8713"/>
                    <a:pt x="25383" y="8902"/>
                  </a:cubicBezTo>
                  <a:lnTo>
                    <a:pt x="25254" y="9097"/>
                  </a:lnTo>
                  <a:cubicBezTo>
                    <a:pt x="25135" y="8598"/>
                    <a:pt x="25034" y="7894"/>
                    <a:pt x="24954" y="7105"/>
                  </a:cubicBezTo>
                  <a:close/>
                  <a:moveTo>
                    <a:pt x="103387" y="7109"/>
                  </a:moveTo>
                  <a:lnTo>
                    <a:pt x="103387" y="7109"/>
                  </a:lnTo>
                  <a:cubicBezTo>
                    <a:pt x="103463" y="7206"/>
                    <a:pt x="103547" y="7311"/>
                    <a:pt x="103620" y="7416"/>
                  </a:cubicBezTo>
                  <a:cubicBezTo>
                    <a:pt x="103704" y="7656"/>
                    <a:pt x="103788" y="7921"/>
                    <a:pt x="103878" y="8225"/>
                  </a:cubicBezTo>
                  <a:cubicBezTo>
                    <a:pt x="103854" y="8483"/>
                    <a:pt x="103836" y="8713"/>
                    <a:pt x="103819" y="8902"/>
                  </a:cubicBezTo>
                  <a:lnTo>
                    <a:pt x="103686" y="9097"/>
                  </a:lnTo>
                  <a:cubicBezTo>
                    <a:pt x="103575" y="8598"/>
                    <a:pt x="103474" y="7894"/>
                    <a:pt x="103387" y="7109"/>
                  </a:cubicBezTo>
                  <a:close/>
                  <a:moveTo>
                    <a:pt x="142732" y="7105"/>
                  </a:moveTo>
                  <a:lnTo>
                    <a:pt x="142969" y="7416"/>
                  </a:lnTo>
                  <a:cubicBezTo>
                    <a:pt x="143046" y="7656"/>
                    <a:pt x="143133" y="7921"/>
                    <a:pt x="143224" y="8225"/>
                  </a:cubicBezTo>
                  <a:cubicBezTo>
                    <a:pt x="143199" y="8483"/>
                    <a:pt x="143178" y="8713"/>
                    <a:pt x="143165" y="8902"/>
                  </a:cubicBezTo>
                  <a:lnTo>
                    <a:pt x="143032" y="9097"/>
                  </a:lnTo>
                  <a:cubicBezTo>
                    <a:pt x="142920" y="8598"/>
                    <a:pt x="142819" y="7894"/>
                    <a:pt x="142732" y="7105"/>
                  </a:cubicBezTo>
                  <a:close/>
                  <a:moveTo>
                    <a:pt x="181948" y="7105"/>
                  </a:moveTo>
                  <a:lnTo>
                    <a:pt x="181948" y="7105"/>
                  </a:lnTo>
                  <a:cubicBezTo>
                    <a:pt x="182029" y="7206"/>
                    <a:pt x="182109" y="7311"/>
                    <a:pt x="182186" y="7416"/>
                  </a:cubicBezTo>
                  <a:cubicBezTo>
                    <a:pt x="182266" y="7656"/>
                    <a:pt x="182353" y="7921"/>
                    <a:pt x="182440" y="8225"/>
                  </a:cubicBezTo>
                  <a:cubicBezTo>
                    <a:pt x="182419" y="8483"/>
                    <a:pt x="182395" y="8713"/>
                    <a:pt x="182384" y="8902"/>
                  </a:cubicBezTo>
                  <a:cubicBezTo>
                    <a:pt x="182339" y="8968"/>
                    <a:pt x="182290" y="9034"/>
                    <a:pt x="182252" y="9097"/>
                  </a:cubicBezTo>
                  <a:cubicBezTo>
                    <a:pt x="182133" y="8598"/>
                    <a:pt x="182036" y="7894"/>
                    <a:pt x="181948" y="7105"/>
                  </a:cubicBezTo>
                  <a:close/>
                  <a:moveTo>
                    <a:pt x="221165" y="7105"/>
                  </a:moveTo>
                  <a:cubicBezTo>
                    <a:pt x="221249" y="7206"/>
                    <a:pt x="221329" y="7311"/>
                    <a:pt x="221402" y="7416"/>
                  </a:cubicBezTo>
                  <a:cubicBezTo>
                    <a:pt x="221486" y="7649"/>
                    <a:pt x="221566" y="7921"/>
                    <a:pt x="221660" y="8221"/>
                  </a:cubicBezTo>
                  <a:cubicBezTo>
                    <a:pt x="221632" y="8483"/>
                    <a:pt x="221615" y="8713"/>
                    <a:pt x="221597" y="8902"/>
                  </a:cubicBezTo>
                  <a:lnTo>
                    <a:pt x="221468" y="9097"/>
                  </a:lnTo>
                  <a:cubicBezTo>
                    <a:pt x="221353" y="8598"/>
                    <a:pt x="221252" y="7894"/>
                    <a:pt x="221165" y="7105"/>
                  </a:cubicBezTo>
                  <a:close/>
                  <a:moveTo>
                    <a:pt x="260458" y="7109"/>
                  </a:moveTo>
                  <a:cubicBezTo>
                    <a:pt x="260538" y="7206"/>
                    <a:pt x="260615" y="7311"/>
                    <a:pt x="260695" y="7416"/>
                  </a:cubicBezTo>
                  <a:cubicBezTo>
                    <a:pt x="260772" y="7656"/>
                    <a:pt x="260859" y="7921"/>
                    <a:pt x="260946" y="8225"/>
                  </a:cubicBezTo>
                  <a:cubicBezTo>
                    <a:pt x="260925" y="8483"/>
                    <a:pt x="260904" y="8713"/>
                    <a:pt x="260891" y="8902"/>
                  </a:cubicBezTo>
                  <a:lnTo>
                    <a:pt x="260761" y="9097"/>
                  </a:lnTo>
                  <a:cubicBezTo>
                    <a:pt x="260643" y="8598"/>
                    <a:pt x="260542" y="7894"/>
                    <a:pt x="260458" y="7109"/>
                  </a:cubicBezTo>
                  <a:close/>
                  <a:moveTo>
                    <a:pt x="64167" y="7105"/>
                  </a:moveTo>
                  <a:lnTo>
                    <a:pt x="64167" y="7105"/>
                  </a:lnTo>
                  <a:cubicBezTo>
                    <a:pt x="64250" y="7206"/>
                    <a:pt x="64327" y="7311"/>
                    <a:pt x="64407" y="7416"/>
                  </a:cubicBezTo>
                  <a:cubicBezTo>
                    <a:pt x="64488" y="7649"/>
                    <a:pt x="64575" y="7921"/>
                    <a:pt x="64658" y="8221"/>
                  </a:cubicBezTo>
                  <a:cubicBezTo>
                    <a:pt x="64634" y="8483"/>
                    <a:pt x="64617" y="8713"/>
                    <a:pt x="64603" y="8902"/>
                  </a:cubicBezTo>
                  <a:cubicBezTo>
                    <a:pt x="64557" y="8964"/>
                    <a:pt x="64512" y="9034"/>
                    <a:pt x="64474" y="9104"/>
                  </a:cubicBezTo>
                  <a:cubicBezTo>
                    <a:pt x="64355" y="8598"/>
                    <a:pt x="64254" y="7894"/>
                    <a:pt x="64167" y="7105"/>
                  </a:cubicBezTo>
                  <a:close/>
                  <a:moveTo>
                    <a:pt x="22543" y="7799"/>
                  </a:moveTo>
                  <a:cubicBezTo>
                    <a:pt x="22512" y="8249"/>
                    <a:pt x="22477" y="8713"/>
                    <a:pt x="22439" y="9174"/>
                  </a:cubicBezTo>
                  <a:cubicBezTo>
                    <a:pt x="22373" y="9010"/>
                    <a:pt x="22306" y="8853"/>
                    <a:pt x="22236" y="8696"/>
                  </a:cubicBezTo>
                  <a:cubicBezTo>
                    <a:pt x="22338" y="8382"/>
                    <a:pt x="22442" y="8082"/>
                    <a:pt x="22543" y="7799"/>
                  </a:cubicBezTo>
                  <a:close/>
                  <a:moveTo>
                    <a:pt x="61760" y="7799"/>
                  </a:moveTo>
                  <a:cubicBezTo>
                    <a:pt x="61732" y="8249"/>
                    <a:pt x="61697" y="8713"/>
                    <a:pt x="61655" y="9174"/>
                  </a:cubicBezTo>
                  <a:cubicBezTo>
                    <a:pt x="61592" y="9010"/>
                    <a:pt x="61523" y="8853"/>
                    <a:pt x="61453" y="8696"/>
                  </a:cubicBezTo>
                  <a:cubicBezTo>
                    <a:pt x="61558" y="8382"/>
                    <a:pt x="61655" y="8082"/>
                    <a:pt x="61760" y="7799"/>
                  </a:cubicBezTo>
                  <a:close/>
                  <a:moveTo>
                    <a:pt x="100976" y="7799"/>
                  </a:moveTo>
                  <a:cubicBezTo>
                    <a:pt x="100948" y="8249"/>
                    <a:pt x="100913" y="8713"/>
                    <a:pt x="100875" y="9174"/>
                  </a:cubicBezTo>
                  <a:cubicBezTo>
                    <a:pt x="100809" y="9010"/>
                    <a:pt x="100739" y="8853"/>
                    <a:pt x="100669" y="8696"/>
                  </a:cubicBezTo>
                  <a:cubicBezTo>
                    <a:pt x="100774" y="8382"/>
                    <a:pt x="100875" y="8082"/>
                    <a:pt x="100976" y="7799"/>
                  </a:cubicBezTo>
                  <a:close/>
                  <a:moveTo>
                    <a:pt x="140322" y="7799"/>
                  </a:moveTo>
                  <a:lnTo>
                    <a:pt x="140322" y="7799"/>
                  </a:lnTo>
                  <a:cubicBezTo>
                    <a:pt x="140290" y="8249"/>
                    <a:pt x="140259" y="8713"/>
                    <a:pt x="140221" y="9174"/>
                  </a:cubicBezTo>
                  <a:cubicBezTo>
                    <a:pt x="140154" y="9010"/>
                    <a:pt x="140085" y="8853"/>
                    <a:pt x="140015" y="8696"/>
                  </a:cubicBezTo>
                  <a:cubicBezTo>
                    <a:pt x="140116" y="8382"/>
                    <a:pt x="140221" y="8082"/>
                    <a:pt x="140322" y="7799"/>
                  </a:cubicBezTo>
                  <a:close/>
                  <a:moveTo>
                    <a:pt x="179538" y="7799"/>
                  </a:moveTo>
                  <a:lnTo>
                    <a:pt x="179538" y="7799"/>
                  </a:lnTo>
                  <a:cubicBezTo>
                    <a:pt x="179510" y="8249"/>
                    <a:pt x="179475" y="8713"/>
                    <a:pt x="179434" y="9174"/>
                  </a:cubicBezTo>
                  <a:cubicBezTo>
                    <a:pt x="179371" y="9010"/>
                    <a:pt x="179304" y="8853"/>
                    <a:pt x="179235" y="8696"/>
                  </a:cubicBezTo>
                  <a:cubicBezTo>
                    <a:pt x="179336" y="8382"/>
                    <a:pt x="179434" y="8082"/>
                    <a:pt x="179538" y="7799"/>
                  </a:cubicBezTo>
                  <a:close/>
                  <a:moveTo>
                    <a:pt x="218758" y="7799"/>
                  </a:moveTo>
                  <a:lnTo>
                    <a:pt x="218758" y="7799"/>
                  </a:lnTo>
                  <a:cubicBezTo>
                    <a:pt x="218730" y="8249"/>
                    <a:pt x="218695" y="8713"/>
                    <a:pt x="218653" y="9174"/>
                  </a:cubicBezTo>
                  <a:cubicBezTo>
                    <a:pt x="218587" y="9010"/>
                    <a:pt x="218517" y="8853"/>
                    <a:pt x="218451" y="8696"/>
                  </a:cubicBezTo>
                  <a:cubicBezTo>
                    <a:pt x="218552" y="8382"/>
                    <a:pt x="218653" y="8082"/>
                    <a:pt x="218758" y="7799"/>
                  </a:cubicBezTo>
                  <a:close/>
                  <a:moveTo>
                    <a:pt x="258048" y="7799"/>
                  </a:moveTo>
                  <a:lnTo>
                    <a:pt x="258048" y="7799"/>
                  </a:lnTo>
                  <a:cubicBezTo>
                    <a:pt x="258016" y="8249"/>
                    <a:pt x="257981" y="8713"/>
                    <a:pt x="257943" y="9174"/>
                  </a:cubicBezTo>
                  <a:cubicBezTo>
                    <a:pt x="257877" y="9010"/>
                    <a:pt x="257814" y="8853"/>
                    <a:pt x="257744" y="8696"/>
                  </a:cubicBezTo>
                  <a:cubicBezTo>
                    <a:pt x="257842" y="8382"/>
                    <a:pt x="257947" y="8082"/>
                    <a:pt x="258048" y="7799"/>
                  </a:cubicBezTo>
                  <a:close/>
                  <a:moveTo>
                    <a:pt x="9910" y="8560"/>
                  </a:moveTo>
                  <a:cubicBezTo>
                    <a:pt x="10021" y="8675"/>
                    <a:pt x="10129" y="8797"/>
                    <a:pt x="10234" y="8926"/>
                  </a:cubicBezTo>
                  <a:cubicBezTo>
                    <a:pt x="10190" y="8901"/>
                    <a:pt x="10141" y="8888"/>
                    <a:pt x="10092" y="8888"/>
                  </a:cubicBezTo>
                  <a:cubicBezTo>
                    <a:pt x="10059" y="8888"/>
                    <a:pt x="10025" y="8894"/>
                    <a:pt x="9993" y="8905"/>
                  </a:cubicBezTo>
                  <a:cubicBezTo>
                    <a:pt x="9993" y="8905"/>
                    <a:pt x="10067" y="8971"/>
                    <a:pt x="10164" y="9209"/>
                  </a:cubicBezTo>
                  <a:lnTo>
                    <a:pt x="10126" y="9282"/>
                  </a:lnTo>
                  <a:cubicBezTo>
                    <a:pt x="10039" y="9097"/>
                    <a:pt x="9951" y="8916"/>
                    <a:pt x="9857" y="8734"/>
                  </a:cubicBezTo>
                  <a:lnTo>
                    <a:pt x="9910" y="8560"/>
                  </a:lnTo>
                  <a:close/>
                  <a:moveTo>
                    <a:pt x="49126" y="8560"/>
                  </a:moveTo>
                  <a:cubicBezTo>
                    <a:pt x="49241" y="8678"/>
                    <a:pt x="49346" y="8800"/>
                    <a:pt x="49447" y="8926"/>
                  </a:cubicBezTo>
                  <a:cubicBezTo>
                    <a:pt x="49403" y="8901"/>
                    <a:pt x="49354" y="8888"/>
                    <a:pt x="49305" y="8888"/>
                  </a:cubicBezTo>
                  <a:cubicBezTo>
                    <a:pt x="49273" y="8888"/>
                    <a:pt x="49240" y="8894"/>
                    <a:pt x="49210" y="8905"/>
                  </a:cubicBezTo>
                  <a:cubicBezTo>
                    <a:pt x="49210" y="8905"/>
                    <a:pt x="49286" y="8971"/>
                    <a:pt x="49377" y="9209"/>
                  </a:cubicBezTo>
                  <a:lnTo>
                    <a:pt x="49339" y="9282"/>
                  </a:lnTo>
                  <a:cubicBezTo>
                    <a:pt x="49255" y="9097"/>
                    <a:pt x="49168" y="8916"/>
                    <a:pt x="49077" y="8734"/>
                  </a:cubicBezTo>
                  <a:cubicBezTo>
                    <a:pt x="49095" y="8675"/>
                    <a:pt x="49112" y="8619"/>
                    <a:pt x="49126" y="8560"/>
                  </a:cubicBezTo>
                  <a:close/>
                  <a:moveTo>
                    <a:pt x="88346" y="8560"/>
                  </a:moveTo>
                  <a:cubicBezTo>
                    <a:pt x="88458" y="8678"/>
                    <a:pt x="88566" y="8800"/>
                    <a:pt x="88667" y="8926"/>
                  </a:cubicBezTo>
                  <a:cubicBezTo>
                    <a:pt x="88623" y="8901"/>
                    <a:pt x="88574" y="8888"/>
                    <a:pt x="88524" y="8888"/>
                  </a:cubicBezTo>
                  <a:cubicBezTo>
                    <a:pt x="88491" y="8888"/>
                    <a:pt x="88458" y="8894"/>
                    <a:pt x="88426" y="8905"/>
                  </a:cubicBezTo>
                  <a:cubicBezTo>
                    <a:pt x="88426" y="8905"/>
                    <a:pt x="88503" y="8971"/>
                    <a:pt x="88597" y="9209"/>
                  </a:cubicBezTo>
                  <a:lnTo>
                    <a:pt x="88559" y="9282"/>
                  </a:lnTo>
                  <a:cubicBezTo>
                    <a:pt x="88475" y="9097"/>
                    <a:pt x="88388" y="8916"/>
                    <a:pt x="88294" y="8734"/>
                  </a:cubicBezTo>
                  <a:lnTo>
                    <a:pt x="88346" y="8560"/>
                  </a:lnTo>
                  <a:close/>
                  <a:moveTo>
                    <a:pt x="127691" y="8560"/>
                  </a:moveTo>
                  <a:cubicBezTo>
                    <a:pt x="127800" y="8675"/>
                    <a:pt x="127908" y="8797"/>
                    <a:pt x="128012" y="8926"/>
                  </a:cubicBezTo>
                  <a:cubicBezTo>
                    <a:pt x="127968" y="8901"/>
                    <a:pt x="127919" y="8888"/>
                    <a:pt x="127870" y="8888"/>
                  </a:cubicBezTo>
                  <a:cubicBezTo>
                    <a:pt x="127837" y="8888"/>
                    <a:pt x="127804" y="8894"/>
                    <a:pt x="127772" y="8905"/>
                  </a:cubicBezTo>
                  <a:cubicBezTo>
                    <a:pt x="127772" y="8905"/>
                    <a:pt x="127848" y="8971"/>
                    <a:pt x="127943" y="9209"/>
                  </a:cubicBezTo>
                  <a:lnTo>
                    <a:pt x="127904" y="9282"/>
                  </a:lnTo>
                  <a:cubicBezTo>
                    <a:pt x="127817" y="9097"/>
                    <a:pt x="127730" y="8916"/>
                    <a:pt x="127639" y="8734"/>
                  </a:cubicBezTo>
                  <a:lnTo>
                    <a:pt x="127691" y="8560"/>
                  </a:lnTo>
                  <a:close/>
                  <a:moveTo>
                    <a:pt x="166908" y="8560"/>
                  </a:moveTo>
                  <a:cubicBezTo>
                    <a:pt x="167019" y="8675"/>
                    <a:pt x="167124" y="8797"/>
                    <a:pt x="167229" y="8926"/>
                  </a:cubicBezTo>
                  <a:cubicBezTo>
                    <a:pt x="167184" y="8902"/>
                    <a:pt x="167133" y="8889"/>
                    <a:pt x="167083" y="8889"/>
                  </a:cubicBezTo>
                  <a:cubicBezTo>
                    <a:pt x="167052" y="8889"/>
                    <a:pt x="167021" y="8894"/>
                    <a:pt x="166992" y="8905"/>
                  </a:cubicBezTo>
                  <a:cubicBezTo>
                    <a:pt x="166992" y="8905"/>
                    <a:pt x="167065" y="8971"/>
                    <a:pt x="167159" y="9209"/>
                  </a:cubicBezTo>
                  <a:lnTo>
                    <a:pt x="167117" y="9282"/>
                  </a:lnTo>
                  <a:cubicBezTo>
                    <a:pt x="167037" y="9097"/>
                    <a:pt x="166950" y="8916"/>
                    <a:pt x="166856" y="8734"/>
                  </a:cubicBezTo>
                  <a:lnTo>
                    <a:pt x="166908" y="8560"/>
                  </a:lnTo>
                  <a:close/>
                  <a:moveTo>
                    <a:pt x="206124" y="8560"/>
                  </a:moveTo>
                  <a:cubicBezTo>
                    <a:pt x="206239" y="8678"/>
                    <a:pt x="206344" y="8800"/>
                    <a:pt x="206445" y="8926"/>
                  </a:cubicBezTo>
                  <a:cubicBezTo>
                    <a:pt x="206401" y="8901"/>
                    <a:pt x="206352" y="8888"/>
                    <a:pt x="206303" y="8888"/>
                  </a:cubicBezTo>
                  <a:cubicBezTo>
                    <a:pt x="206270" y="8888"/>
                    <a:pt x="206237" y="8894"/>
                    <a:pt x="206204" y="8905"/>
                  </a:cubicBezTo>
                  <a:cubicBezTo>
                    <a:pt x="206204" y="8905"/>
                    <a:pt x="206285" y="8971"/>
                    <a:pt x="206375" y="9209"/>
                  </a:cubicBezTo>
                  <a:lnTo>
                    <a:pt x="206337" y="9282"/>
                  </a:lnTo>
                  <a:cubicBezTo>
                    <a:pt x="206253" y="9097"/>
                    <a:pt x="206166" y="8916"/>
                    <a:pt x="206072" y="8734"/>
                  </a:cubicBezTo>
                  <a:lnTo>
                    <a:pt x="206124" y="8560"/>
                  </a:lnTo>
                  <a:close/>
                  <a:moveTo>
                    <a:pt x="245417" y="8560"/>
                  </a:moveTo>
                  <a:cubicBezTo>
                    <a:pt x="245529" y="8678"/>
                    <a:pt x="245637" y="8800"/>
                    <a:pt x="245735" y="8926"/>
                  </a:cubicBezTo>
                  <a:cubicBezTo>
                    <a:pt x="245692" y="8902"/>
                    <a:pt x="245642" y="8889"/>
                    <a:pt x="245593" y="8889"/>
                  </a:cubicBezTo>
                  <a:cubicBezTo>
                    <a:pt x="245562" y="8889"/>
                    <a:pt x="245531" y="8894"/>
                    <a:pt x="245501" y="8905"/>
                  </a:cubicBezTo>
                  <a:cubicBezTo>
                    <a:pt x="245501" y="8905"/>
                    <a:pt x="245574" y="8971"/>
                    <a:pt x="245665" y="9209"/>
                  </a:cubicBezTo>
                  <a:cubicBezTo>
                    <a:pt x="245651" y="9230"/>
                    <a:pt x="245641" y="9254"/>
                    <a:pt x="245630" y="9282"/>
                  </a:cubicBezTo>
                  <a:cubicBezTo>
                    <a:pt x="245543" y="9097"/>
                    <a:pt x="245456" y="8916"/>
                    <a:pt x="245365" y="8734"/>
                  </a:cubicBezTo>
                  <a:lnTo>
                    <a:pt x="245417" y="8560"/>
                  </a:lnTo>
                  <a:close/>
                  <a:moveTo>
                    <a:pt x="147654" y="7737"/>
                  </a:moveTo>
                  <a:cubicBezTo>
                    <a:pt x="147650" y="7796"/>
                    <a:pt x="147650" y="7852"/>
                    <a:pt x="147647" y="7911"/>
                  </a:cubicBezTo>
                  <a:cubicBezTo>
                    <a:pt x="147458" y="8351"/>
                    <a:pt x="147280" y="8828"/>
                    <a:pt x="147110" y="9327"/>
                  </a:cubicBezTo>
                  <a:cubicBezTo>
                    <a:pt x="147099" y="9135"/>
                    <a:pt x="147092" y="8989"/>
                    <a:pt x="147092" y="8902"/>
                  </a:cubicBezTo>
                  <a:cubicBezTo>
                    <a:pt x="147389" y="8089"/>
                    <a:pt x="147584" y="7810"/>
                    <a:pt x="147654" y="7737"/>
                  </a:cubicBezTo>
                  <a:close/>
                  <a:moveTo>
                    <a:pt x="186870" y="7737"/>
                  </a:moveTo>
                  <a:cubicBezTo>
                    <a:pt x="186870" y="7796"/>
                    <a:pt x="186867" y="7852"/>
                    <a:pt x="186863" y="7911"/>
                  </a:cubicBezTo>
                  <a:cubicBezTo>
                    <a:pt x="186671" y="8351"/>
                    <a:pt x="186493" y="8828"/>
                    <a:pt x="186322" y="9327"/>
                  </a:cubicBezTo>
                  <a:cubicBezTo>
                    <a:pt x="186315" y="9135"/>
                    <a:pt x="186312" y="8989"/>
                    <a:pt x="186305" y="8902"/>
                  </a:cubicBezTo>
                  <a:cubicBezTo>
                    <a:pt x="186608" y="8089"/>
                    <a:pt x="186804" y="7810"/>
                    <a:pt x="186870" y="7737"/>
                  </a:cubicBezTo>
                  <a:close/>
                  <a:moveTo>
                    <a:pt x="226087" y="7737"/>
                  </a:moveTo>
                  <a:cubicBezTo>
                    <a:pt x="226087" y="7796"/>
                    <a:pt x="226083" y="7852"/>
                    <a:pt x="226080" y="7911"/>
                  </a:cubicBezTo>
                  <a:cubicBezTo>
                    <a:pt x="225891" y="8351"/>
                    <a:pt x="225713" y="8828"/>
                    <a:pt x="225542" y="9327"/>
                  </a:cubicBezTo>
                  <a:cubicBezTo>
                    <a:pt x="225535" y="9135"/>
                    <a:pt x="225528" y="8989"/>
                    <a:pt x="225525" y="8902"/>
                  </a:cubicBezTo>
                  <a:cubicBezTo>
                    <a:pt x="225821" y="8089"/>
                    <a:pt x="226024" y="7810"/>
                    <a:pt x="226087" y="7737"/>
                  </a:cubicBezTo>
                  <a:close/>
                  <a:moveTo>
                    <a:pt x="29875" y="7737"/>
                  </a:moveTo>
                  <a:lnTo>
                    <a:pt x="29875" y="7737"/>
                  </a:lnTo>
                  <a:cubicBezTo>
                    <a:pt x="29872" y="7796"/>
                    <a:pt x="29868" y="7852"/>
                    <a:pt x="29868" y="7911"/>
                  </a:cubicBezTo>
                  <a:cubicBezTo>
                    <a:pt x="29680" y="8354"/>
                    <a:pt x="29502" y="8828"/>
                    <a:pt x="29331" y="9331"/>
                  </a:cubicBezTo>
                  <a:cubicBezTo>
                    <a:pt x="29321" y="9139"/>
                    <a:pt x="29314" y="8989"/>
                    <a:pt x="29314" y="8902"/>
                  </a:cubicBezTo>
                  <a:cubicBezTo>
                    <a:pt x="29610" y="8092"/>
                    <a:pt x="29806" y="7813"/>
                    <a:pt x="29875" y="7737"/>
                  </a:cubicBezTo>
                  <a:close/>
                  <a:moveTo>
                    <a:pt x="29492" y="6669"/>
                  </a:moveTo>
                  <a:cubicBezTo>
                    <a:pt x="29593" y="6868"/>
                    <a:pt x="29690" y="7067"/>
                    <a:pt x="29781" y="7273"/>
                  </a:cubicBezTo>
                  <a:lnTo>
                    <a:pt x="29739" y="7280"/>
                  </a:lnTo>
                  <a:cubicBezTo>
                    <a:pt x="29739" y="7280"/>
                    <a:pt x="29802" y="7332"/>
                    <a:pt x="29886" y="7510"/>
                  </a:cubicBezTo>
                  <a:cubicBezTo>
                    <a:pt x="29879" y="7580"/>
                    <a:pt x="29875" y="7656"/>
                    <a:pt x="29875" y="7733"/>
                  </a:cubicBezTo>
                  <a:cubicBezTo>
                    <a:pt x="29760" y="7848"/>
                    <a:pt x="29282" y="8364"/>
                    <a:pt x="28773" y="9393"/>
                  </a:cubicBezTo>
                  <a:lnTo>
                    <a:pt x="28707" y="9250"/>
                  </a:lnTo>
                  <a:cubicBezTo>
                    <a:pt x="28955" y="8295"/>
                    <a:pt x="29227" y="7433"/>
                    <a:pt x="29492" y="6669"/>
                  </a:cubicBezTo>
                  <a:close/>
                  <a:moveTo>
                    <a:pt x="68712" y="6669"/>
                  </a:moveTo>
                  <a:cubicBezTo>
                    <a:pt x="68806" y="6865"/>
                    <a:pt x="68907" y="7067"/>
                    <a:pt x="68998" y="7269"/>
                  </a:cubicBezTo>
                  <a:lnTo>
                    <a:pt x="68956" y="7280"/>
                  </a:lnTo>
                  <a:cubicBezTo>
                    <a:pt x="68956" y="7280"/>
                    <a:pt x="69015" y="7332"/>
                    <a:pt x="69102" y="7510"/>
                  </a:cubicBezTo>
                  <a:cubicBezTo>
                    <a:pt x="69099" y="7580"/>
                    <a:pt x="69092" y="7653"/>
                    <a:pt x="69092" y="7733"/>
                  </a:cubicBezTo>
                  <a:cubicBezTo>
                    <a:pt x="69092" y="7733"/>
                    <a:pt x="69092" y="7733"/>
                    <a:pt x="69092" y="7733"/>
                  </a:cubicBezTo>
                  <a:lnTo>
                    <a:pt x="69092" y="7733"/>
                  </a:lnTo>
                  <a:cubicBezTo>
                    <a:pt x="69092" y="7796"/>
                    <a:pt x="69085" y="7852"/>
                    <a:pt x="69081" y="7911"/>
                  </a:cubicBezTo>
                  <a:cubicBezTo>
                    <a:pt x="68893" y="8351"/>
                    <a:pt x="68715" y="8828"/>
                    <a:pt x="68544" y="9327"/>
                  </a:cubicBezTo>
                  <a:cubicBezTo>
                    <a:pt x="68537" y="9135"/>
                    <a:pt x="68534" y="8989"/>
                    <a:pt x="68527" y="8902"/>
                  </a:cubicBezTo>
                  <a:cubicBezTo>
                    <a:pt x="68830" y="8089"/>
                    <a:pt x="69026" y="7810"/>
                    <a:pt x="69092" y="7733"/>
                  </a:cubicBezTo>
                  <a:lnTo>
                    <a:pt x="69092" y="7733"/>
                  </a:lnTo>
                  <a:cubicBezTo>
                    <a:pt x="68980" y="7845"/>
                    <a:pt x="68502" y="8364"/>
                    <a:pt x="67993" y="9393"/>
                  </a:cubicBezTo>
                  <a:cubicBezTo>
                    <a:pt x="67969" y="9345"/>
                    <a:pt x="67948" y="9299"/>
                    <a:pt x="67923" y="9250"/>
                  </a:cubicBezTo>
                  <a:cubicBezTo>
                    <a:pt x="68174" y="8295"/>
                    <a:pt x="68446" y="7433"/>
                    <a:pt x="68712" y="6669"/>
                  </a:cubicBezTo>
                  <a:close/>
                  <a:moveTo>
                    <a:pt x="107925" y="6669"/>
                  </a:moveTo>
                  <a:cubicBezTo>
                    <a:pt x="108026" y="6865"/>
                    <a:pt x="108123" y="7067"/>
                    <a:pt x="108218" y="7269"/>
                  </a:cubicBezTo>
                  <a:lnTo>
                    <a:pt x="108176" y="7280"/>
                  </a:lnTo>
                  <a:cubicBezTo>
                    <a:pt x="108176" y="7280"/>
                    <a:pt x="108235" y="7332"/>
                    <a:pt x="108319" y="7510"/>
                  </a:cubicBezTo>
                  <a:cubicBezTo>
                    <a:pt x="108319" y="7580"/>
                    <a:pt x="108315" y="7653"/>
                    <a:pt x="108308" y="7733"/>
                  </a:cubicBezTo>
                  <a:cubicBezTo>
                    <a:pt x="108308" y="7733"/>
                    <a:pt x="108308" y="7733"/>
                    <a:pt x="108308" y="7733"/>
                  </a:cubicBezTo>
                  <a:lnTo>
                    <a:pt x="108308" y="7733"/>
                  </a:lnTo>
                  <a:cubicBezTo>
                    <a:pt x="108305" y="7796"/>
                    <a:pt x="108305" y="7852"/>
                    <a:pt x="108301" y="7911"/>
                  </a:cubicBezTo>
                  <a:cubicBezTo>
                    <a:pt x="108113" y="8351"/>
                    <a:pt x="107935" y="8828"/>
                    <a:pt x="107764" y="9327"/>
                  </a:cubicBezTo>
                  <a:cubicBezTo>
                    <a:pt x="107754" y="9135"/>
                    <a:pt x="107750" y="8989"/>
                    <a:pt x="107747" y="8902"/>
                  </a:cubicBezTo>
                  <a:cubicBezTo>
                    <a:pt x="108043" y="8089"/>
                    <a:pt x="108242" y="7810"/>
                    <a:pt x="108308" y="7733"/>
                  </a:cubicBezTo>
                  <a:lnTo>
                    <a:pt x="108308" y="7733"/>
                  </a:lnTo>
                  <a:cubicBezTo>
                    <a:pt x="108200" y="7845"/>
                    <a:pt x="107715" y="8364"/>
                    <a:pt x="107209" y="9393"/>
                  </a:cubicBezTo>
                  <a:cubicBezTo>
                    <a:pt x="107189" y="9341"/>
                    <a:pt x="107164" y="9299"/>
                    <a:pt x="107140" y="9250"/>
                  </a:cubicBezTo>
                  <a:cubicBezTo>
                    <a:pt x="107391" y="8295"/>
                    <a:pt x="107659" y="7433"/>
                    <a:pt x="107925" y="6669"/>
                  </a:cubicBezTo>
                  <a:close/>
                  <a:moveTo>
                    <a:pt x="147270" y="6669"/>
                  </a:moveTo>
                  <a:cubicBezTo>
                    <a:pt x="147371" y="6865"/>
                    <a:pt x="147469" y="7067"/>
                    <a:pt x="147563" y="7269"/>
                  </a:cubicBezTo>
                  <a:lnTo>
                    <a:pt x="147518" y="7280"/>
                  </a:lnTo>
                  <a:cubicBezTo>
                    <a:pt x="147518" y="7280"/>
                    <a:pt x="147580" y="7332"/>
                    <a:pt x="147664" y="7510"/>
                  </a:cubicBezTo>
                  <a:cubicBezTo>
                    <a:pt x="147661" y="7580"/>
                    <a:pt x="147661" y="7653"/>
                    <a:pt x="147654" y="7733"/>
                  </a:cubicBezTo>
                  <a:cubicBezTo>
                    <a:pt x="147542" y="7845"/>
                    <a:pt x="147061" y="8364"/>
                    <a:pt x="146551" y="9393"/>
                  </a:cubicBezTo>
                  <a:lnTo>
                    <a:pt x="146485" y="9250"/>
                  </a:lnTo>
                  <a:cubicBezTo>
                    <a:pt x="146733" y="8295"/>
                    <a:pt x="147005" y="7433"/>
                    <a:pt x="147270" y="6669"/>
                  </a:cubicBezTo>
                  <a:close/>
                  <a:moveTo>
                    <a:pt x="186490" y="6669"/>
                  </a:moveTo>
                  <a:cubicBezTo>
                    <a:pt x="186591" y="6868"/>
                    <a:pt x="186689" y="7067"/>
                    <a:pt x="186779" y="7269"/>
                  </a:cubicBezTo>
                  <a:lnTo>
                    <a:pt x="186738" y="7280"/>
                  </a:lnTo>
                  <a:cubicBezTo>
                    <a:pt x="186738" y="7280"/>
                    <a:pt x="186800" y="7332"/>
                    <a:pt x="186884" y="7510"/>
                  </a:cubicBezTo>
                  <a:lnTo>
                    <a:pt x="186870" y="7733"/>
                  </a:lnTo>
                  <a:cubicBezTo>
                    <a:pt x="186762" y="7845"/>
                    <a:pt x="186281" y="8364"/>
                    <a:pt x="185771" y="9393"/>
                  </a:cubicBezTo>
                  <a:cubicBezTo>
                    <a:pt x="185750" y="9345"/>
                    <a:pt x="185726" y="9299"/>
                    <a:pt x="185702" y="9250"/>
                  </a:cubicBezTo>
                  <a:cubicBezTo>
                    <a:pt x="185953" y="8295"/>
                    <a:pt x="186225" y="7433"/>
                    <a:pt x="186490" y="6669"/>
                  </a:cubicBezTo>
                  <a:close/>
                  <a:moveTo>
                    <a:pt x="225703" y="6669"/>
                  </a:moveTo>
                  <a:cubicBezTo>
                    <a:pt x="225804" y="6865"/>
                    <a:pt x="225902" y="7067"/>
                    <a:pt x="225996" y="7269"/>
                  </a:cubicBezTo>
                  <a:lnTo>
                    <a:pt x="225954" y="7280"/>
                  </a:lnTo>
                  <a:cubicBezTo>
                    <a:pt x="225954" y="7280"/>
                    <a:pt x="226013" y="7332"/>
                    <a:pt x="226097" y="7510"/>
                  </a:cubicBezTo>
                  <a:cubicBezTo>
                    <a:pt x="226097" y="7580"/>
                    <a:pt x="226093" y="7653"/>
                    <a:pt x="226087" y="7733"/>
                  </a:cubicBezTo>
                  <a:cubicBezTo>
                    <a:pt x="225975" y="7845"/>
                    <a:pt x="225494" y="8364"/>
                    <a:pt x="224988" y="9393"/>
                  </a:cubicBezTo>
                  <a:lnTo>
                    <a:pt x="224918" y="9250"/>
                  </a:lnTo>
                  <a:cubicBezTo>
                    <a:pt x="225169" y="8295"/>
                    <a:pt x="225438" y="7433"/>
                    <a:pt x="225703" y="6669"/>
                  </a:cubicBezTo>
                  <a:close/>
                  <a:moveTo>
                    <a:pt x="264996" y="6669"/>
                  </a:moveTo>
                  <a:cubicBezTo>
                    <a:pt x="265101" y="6868"/>
                    <a:pt x="265195" y="7067"/>
                    <a:pt x="265285" y="7269"/>
                  </a:cubicBezTo>
                  <a:lnTo>
                    <a:pt x="265247" y="7280"/>
                  </a:lnTo>
                  <a:cubicBezTo>
                    <a:pt x="265247" y="7280"/>
                    <a:pt x="265306" y="7332"/>
                    <a:pt x="265390" y="7510"/>
                  </a:cubicBezTo>
                  <a:cubicBezTo>
                    <a:pt x="265387" y="7580"/>
                    <a:pt x="265383" y="7656"/>
                    <a:pt x="265383" y="7733"/>
                  </a:cubicBezTo>
                  <a:cubicBezTo>
                    <a:pt x="265383" y="7733"/>
                    <a:pt x="265383" y="7733"/>
                    <a:pt x="265383" y="7733"/>
                  </a:cubicBezTo>
                  <a:lnTo>
                    <a:pt x="265383" y="7733"/>
                  </a:lnTo>
                  <a:cubicBezTo>
                    <a:pt x="265376" y="7796"/>
                    <a:pt x="265373" y="7852"/>
                    <a:pt x="265373" y="7911"/>
                  </a:cubicBezTo>
                  <a:cubicBezTo>
                    <a:pt x="265184" y="8354"/>
                    <a:pt x="265003" y="8828"/>
                    <a:pt x="264832" y="9334"/>
                  </a:cubicBezTo>
                  <a:cubicBezTo>
                    <a:pt x="264825" y="9139"/>
                    <a:pt x="264818" y="8989"/>
                    <a:pt x="264815" y="8902"/>
                  </a:cubicBezTo>
                  <a:cubicBezTo>
                    <a:pt x="265115" y="8092"/>
                    <a:pt x="265313" y="7813"/>
                    <a:pt x="265383" y="7733"/>
                  </a:cubicBezTo>
                  <a:lnTo>
                    <a:pt x="265383" y="7733"/>
                  </a:lnTo>
                  <a:cubicBezTo>
                    <a:pt x="265268" y="7845"/>
                    <a:pt x="264787" y="8364"/>
                    <a:pt x="264277" y="9393"/>
                  </a:cubicBezTo>
                  <a:cubicBezTo>
                    <a:pt x="264257" y="9345"/>
                    <a:pt x="264236" y="9299"/>
                    <a:pt x="264208" y="9250"/>
                  </a:cubicBezTo>
                  <a:cubicBezTo>
                    <a:pt x="264462" y="8295"/>
                    <a:pt x="264731" y="7433"/>
                    <a:pt x="264996" y="6669"/>
                  </a:cubicBezTo>
                  <a:close/>
                  <a:moveTo>
                    <a:pt x="277829" y="6108"/>
                  </a:moveTo>
                  <a:lnTo>
                    <a:pt x="277829" y="6108"/>
                  </a:lnTo>
                  <a:cubicBezTo>
                    <a:pt x="278003" y="6481"/>
                    <a:pt x="278240" y="7001"/>
                    <a:pt x="278491" y="7646"/>
                  </a:cubicBezTo>
                  <a:cubicBezTo>
                    <a:pt x="278376" y="8654"/>
                    <a:pt x="278327" y="9453"/>
                    <a:pt x="278327" y="9498"/>
                  </a:cubicBezTo>
                  <a:lnTo>
                    <a:pt x="278317" y="9488"/>
                  </a:lnTo>
                  <a:cubicBezTo>
                    <a:pt x="278212" y="9104"/>
                    <a:pt x="278132" y="8717"/>
                    <a:pt x="278083" y="8326"/>
                  </a:cubicBezTo>
                  <a:cubicBezTo>
                    <a:pt x="278177" y="8131"/>
                    <a:pt x="278240" y="8023"/>
                    <a:pt x="278240" y="8023"/>
                  </a:cubicBezTo>
                  <a:lnTo>
                    <a:pt x="278240" y="8023"/>
                  </a:lnTo>
                  <a:lnTo>
                    <a:pt x="278062" y="8204"/>
                  </a:lnTo>
                  <a:cubicBezTo>
                    <a:pt x="277975" y="7594"/>
                    <a:pt x="277895" y="6865"/>
                    <a:pt x="277829" y="6108"/>
                  </a:cubicBezTo>
                  <a:close/>
                  <a:moveTo>
                    <a:pt x="3310" y="6551"/>
                  </a:moveTo>
                  <a:cubicBezTo>
                    <a:pt x="3485" y="6934"/>
                    <a:pt x="3683" y="7416"/>
                    <a:pt x="3893" y="7977"/>
                  </a:cubicBezTo>
                  <a:cubicBezTo>
                    <a:pt x="3802" y="8853"/>
                    <a:pt x="3767" y="9509"/>
                    <a:pt x="3767" y="9509"/>
                  </a:cubicBezTo>
                  <a:cubicBezTo>
                    <a:pt x="3579" y="8912"/>
                    <a:pt x="3425" y="7792"/>
                    <a:pt x="3310" y="6551"/>
                  </a:cubicBezTo>
                  <a:close/>
                  <a:moveTo>
                    <a:pt x="34152" y="8309"/>
                  </a:moveTo>
                  <a:lnTo>
                    <a:pt x="34152" y="8309"/>
                  </a:lnTo>
                  <a:cubicBezTo>
                    <a:pt x="34124" y="8724"/>
                    <a:pt x="34089" y="9139"/>
                    <a:pt x="34047" y="9529"/>
                  </a:cubicBezTo>
                  <a:lnTo>
                    <a:pt x="34009" y="9620"/>
                  </a:lnTo>
                  <a:cubicBezTo>
                    <a:pt x="33942" y="9505"/>
                    <a:pt x="33880" y="9393"/>
                    <a:pt x="33817" y="9296"/>
                  </a:cubicBezTo>
                  <a:cubicBezTo>
                    <a:pt x="33939" y="8888"/>
                    <a:pt x="34058" y="8567"/>
                    <a:pt x="34152" y="8309"/>
                  </a:cubicBezTo>
                  <a:close/>
                  <a:moveTo>
                    <a:pt x="73372" y="8309"/>
                  </a:moveTo>
                  <a:lnTo>
                    <a:pt x="73372" y="8309"/>
                  </a:lnTo>
                  <a:cubicBezTo>
                    <a:pt x="73340" y="8724"/>
                    <a:pt x="73305" y="9139"/>
                    <a:pt x="73264" y="9529"/>
                  </a:cubicBezTo>
                  <a:cubicBezTo>
                    <a:pt x="73253" y="9561"/>
                    <a:pt x="73243" y="9592"/>
                    <a:pt x="73229" y="9620"/>
                  </a:cubicBezTo>
                  <a:cubicBezTo>
                    <a:pt x="73162" y="9502"/>
                    <a:pt x="73100" y="9393"/>
                    <a:pt x="73033" y="9292"/>
                  </a:cubicBezTo>
                  <a:cubicBezTo>
                    <a:pt x="73159" y="8888"/>
                    <a:pt x="73270" y="8567"/>
                    <a:pt x="73372" y="8309"/>
                  </a:cubicBezTo>
                  <a:close/>
                  <a:moveTo>
                    <a:pt x="112592" y="8309"/>
                  </a:moveTo>
                  <a:lnTo>
                    <a:pt x="112592" y="8309"/>
                  </a:lnTo>
                  <a:cubicBezTo>
                    <a:pt x="112557" y="8724"/>
                    <a:pt x="112522" y="9139"/>
                    <a:pt x="112480" y="9529"/>
                  </a:cubicBezTo>
                  <a:lnTo>
                    <a:pt x="112445" y="9620"/>
                  </a:lnTo>
                  <a:lnTo>
                    <a:pt x="112250" y="9292"/>
                  </a:lnTo>
                  <a:cubicBezTo>
                    <a:pt x="112375" y="8888"/>
                    <a:pt x="112490" y="8567"/>
                    <a:pt x="112592" y="8309"/>
                  </a:cubicBezTo>
                  <a:close/>
                  <a:moveTo>
                    <a:pt x="151930" y="8309"/>
                  </a:moveTo>
                  <a:lnTo>
                    <a:pt x="151930" y="8309"/>
                  </a:lnTo>
                  <a:cubicBezTo>
                    <a:pt x="151902" y="8724"/>
                    <a:pt x="151867" y="9139"/>
                    <a:pt x="151825" y="9529"/>
                  </a:cubicBezTo>
                  <a:lnTo>
                    <a:pt x="151787" y="9620"/>
                  </a:lnTo>
                  <a:cubicBezTo>
                    <a:pt x="151721" y="9502"/>
                    <a:pt x="151658" y="9393"/>
                    <a:pt x="151595" y="9292"/>
                  </a:cubicBezTo>
                  <a:cubicBezTo>
                    <a:pt x="151721" y="8888"/>
                    <a:pt x="151836" y="8567"/>
                    <a:pt x="151930" y="8309"/>
                  </a:cubicBezTo>
                  <a:close/>
                  <a:moveTo>
                    <a:pt x="191150" y="8309"/>
                  </a:moveTo>
                  <a:lnTo>
                    <a:pt x="191150" y="8309"/>
                  </a:lnTo>
                  <a:cubicBezTo>
                    <a:pt x="191119" y="8724"/>
                    <a:pt x="191087" y="9139"/>
                    <a:pt x="191045" y="9529"/>
                  </a:cubicBezTo>
                  <a:lnTo>
                    <a:pt x="191007" y="9620"/>
                  </a:lnTo>
                  <a:cubicBezTo>
                    <a:pt x="190941" y="9505"/>
                    <a:pt x="190878" y="9393"/>
                    <a:pt x="190815" y="9296"/>
                  </a:cubicBezTo>
                  <a:cubicBezTo>
                    <a:pt x="190937" y="8888"/>
                    <a:pt x="191052" y="8567"/>
                    <a:pt x="191150" y="8309"/>
                  </a:cubicBezTo>
                  <a:close/>
                  <a:moveTo>
                    <a:pt x="230370" y="8309"/>
                  </a:moveTo>
                  <a:cubicBezTo>
                    <a:pt x="230338" y="8724"/>
                    <a:pt x="230300" y="9139"/>
                    <a:pt x="230262" y="9529"/>
                  </a:cubicBezTo>
                  <a:lnTo>
                    <a:pt x="230227" y="9620"/>
                  </a:lnTo>
                  <a:cubicBezTo>
                    <a:pt x="230157" y="9502"/>
                    <a:pt x="230094" y="9393"/>
                    <a:pt x="230028" y="9292"/>
                  </a:cubicBezTo>
                  <a:cubicBezTo>
                    <a:pt x="230157" y="8888"/>
                    <a:pt x="230269" y="8567"/>
                    <a:pt x="230370" y="8309"/>
                  </a:cubicBezTo>
                  <a:close/>
                  <a:moveTo>
                    <a:pt x="269660" y="8309"/>
                  </a:moveTo>
                  <a:cubicBezTo>
                    <a:pt x="269628" y="8724"/>
                    <a:pt x="269593" y="9139"/>
                    <a:pt x="269555" y="9529"/>
                  </a:cubicBezTo>
                  <a:lnTo>
                    <a:pt x="269517" y="9620"/>
                  </a:lnTo>
                  <a:cubicBezTo>
                    <a:pt x="269450" y="9505"/>
                    <a:pt x="269384" y="9393"/>
                    <a:pt x="269325" y="9296"/>
                  </a:cubicBezTo>
                  <a:cubicBezTo>
                    <a:pt x="269447" y="8888"/>
                    <a:pt x="269558" y="8567"/>
                    <a:pt x="269660" y="8309"/>
                  </a:cubicBezTo>
                  <a:close/>
                  <a:moveTo>
                    <a:pt x="14329" y="9652"/>
                  </a:moveTo>
                  <a:lnTo>
                    <a:pt x="14329" y="9652"/>
                  </a:lnTo>
                  <a:cubicBezTo>
                    <a:pt x="14332" y="9655"/>
                    <a:pt x="14332" y="9666"/>
                    <a:pt x="14336" y="9669"/>
                  </a:cubicBezTo>
                  <a:lnTo>
                    <a:pt x="14332" y="9672"/>
                  </a:lnTo>
                  <a:cubicBezTo>
                    <a:pt x="14332" y="9666"/>
                    <a:pt x="14332" y="9659"/>
                    <a:pt x="14329" y="9652"/>
                  </a:cubicBezTo>
                  <a:close/>
                  <a:moveTo>
                    <a:pt x="92764" y="9656"/>
                  </a:moveTo>
                  <a:lnTo>
                    <a:pt x="92769" y="9669"/>
                  </a:lnTo>
                  <a:lnTo>
                    <a:pt x="92769" y="9672"/>
                  </a:lnTo>
                  <a:cubicBezTo>
                    <a:pt x="92766" y="9668"/>
                    <a:pt x="92766" y="9661"/>
                    <a:pt x="92764" y="9656"/>
                  </a:cubicBezTo>
                  <a:close/>
                  <a:moveTo>
                    <a:pt x="132107" y="9652"/>
                  </a:moveTo>
                  <a:cubicBezTo>
                    <a:pt x="132111" y="9655"/>
                    <a:pt x="132111" y="9666"/>
                    <a:pt x="132114" y="9669"/>
                  </a:cubicBezTo>
                  <a:lnTo>
                    <a:pt x="132114" y="9672"/>
                  </a:lnTo>
                  <a:lnTo>
                    <a:pt x="132107" y="9652"/>
                  </a:lnTo>
                  <a:close/>
                  <a:moveTo>
                    <a:pt x="171327" y="9652"/>
                  </a:moveTo>
                  <a:lnTo>
                    <a:pt x="171327" y="9652"/>
                  </a:lnTo>
                  <a:cubicBezTo>
                    <a:pt x="171327" y="9659"/>
                    <a:pt x="171331" y="9666"/>
                    <a:pt x="171334" y="9669"/>
                  </a:cubicBezTo>
                  <a:lnTo>
                    <a:pt x="171331" y="9672"/>
                  </a:lnTo>
                  <a:cubicBezTo>
                    <a:pt x="171331" y="9666"/>
                    <a:pt x="171327" y="9662"/>
                    <a:pt x="171327" y="9652"/>
                  </a:cubicBezTo>
                  <a:close/>
                  <a:moveTo>
                    <a:pt x="249834" y="9650"/>
                  </a:moveTo>
                  <a:cubicBezTo>
                    <a:pt x="249834" y="9650"/>
                    <a:pt x="249838" y="9666"/>
                    <a:pt x="249844" y="9669"/>
                  </a:cubicBezTo>
                  <a:lnTo>
                    <a:pt x="249837" y="9672"/>
                  </a:lnTo>
                  <a:cubicBezTo>
                    <a:pt x="249837" y="9666"/>
                    <a:pt x="249833" y="9662"/>
                    <a:pt x="249833" y="9652"/>
                  </a:cubicBezTo>
                  <a:cubicBezTo>
                    <a:pt x="249833" y="9651"/>
                    <a:pt x="249833" y="9650"/>
                    <a:pt x="249834" y="9650"/>
                  </a:cubicBezTo>
                  <a:close/>
                  <a:moveTo>
                    <a:pt x="236261" y="9669"/>
                  </a:moveTo>
                  <a:lnTo>
                    <a:pt x="236261" y="9693"/>
                  </a:lnTo>
                  <a:cubicBezTo>
                    <a:pt x="236258" y="9686"/>
                    <a:pt x="236261" y="9679"/>
                    <a:pt x="236261" y="9669"/>
                  </a:cubicBezTo>
                  <a:close/>
                  <a:moveTo>
                    <a:pt x="19533" y="8619"/>
                  </a:moveTo>
                  <a:cubicBezTo>
                    <a:pt x="19565" y="8671"/>
                    <a:pt x="19606" y="8745"/>
                    <a:pt x="19655" y="8839"/>
                  </a:cubicBezTo>
                  <a:cubicBezTo>
                    <a:pt x="19634" y="9041"/>
                    <a:pt x="19613" y="9236"/>
                    <a:pt x="19586" y="9425"/>
                  </a:cubicBezTo>
                  <a:cubicBezTo>
                    <a:pt x="19530" y="9386"/>
                    <a:pt x="19470" y="9352"/>
                    <a:pt x="19411" y="9320"/>
                  </a:cubicBezTo>
                  <a:lnTo>
                    <a:pt x="19411" y="9320"/>
                  </a:lnTo>
                  <a:cubicBezTo>
                    <a:pt x="19467" y="9369"/>
                    <a:pt x="19526" y="9425"/>
                    <a:pt x="19582" y="9481"/>
                  </a:cubicBezTo>
                  <a:cubicBezTo>
                    <a:pt x="19565" y="9599"/>
                    <a:pt x="19551" y="9711"/>
                    <a:pt x="19533" y="9826"/>
                  </a:cubicBezTo>
                  <a:cubicBezTo>
                    <a:pt x="19453" y="9638"/>
                    <a:pt x="19376" y="9456"/>
                    <a:pt x="19289" y="9271"/>
                  </a:cubicBezTo>
                  <a:cubicBezTo>
                    <a:pt x="19380" y="9013"/>
                    <a:pt x="19460" y="8797"/>
                    <a:pt x="19533" y="8619"/>
                  </a:cubicBezTo>
                  <a:close/>
                  <a:moveTo>
                    <a:pt x="58750" y="8619"/>
                  </a:moveTo>
                  <a:cubicBezTo>
                    <a:pt x="58795" y="8689"/>
                    <a:pt x="58837" y="8762"/>
                    <a:pt x="58872" y="8839"/>
                  </a:cubicBezTo>
                  <a:cubicBezTo>
                    <a:pt x="58854" y="9041"/>
                    <a:pt x="58826" y="9236"/>
                    <a:pt x="58805" y="9425"/>
                  </a:cubicBezTo>
                  <a:cubicBezTo>
                    <a:pt x="58750" y="9386"/>
                    <a:pt x="58690" y="9352"/>
                    <a:pt x="58631" y="9320"/>
                  </a:cubicBezTo>
                  <a:lnTo>
                    <a:pt x="58631" y="9320"/>
                  </a:lnTo>
                  <a:cubicBezTo>
                    <a:pt x="58687" y="9369"/>
                    <a:pt x="58743" y="9425"/>
                    <a:pt x="58795" y="9481"/>
                  </a:cubicBezTo>
                  <a:cubicBezTo>
                    <a:pt x="58785" y="9599"/>
                    <a:pt x="58767" y="9711"/>
                    <a:pt x="58753" y="9826"/>
                  </a:cubicBezTo>
                  <a:cubicBezTo>
                    <a:pt x="58673" y="9638"/>
                    <a:pt x="58593" y="9456"/>
                    <a:pt x="58509" y="9271"/>
                  </a:cubicBezTo>
                  <a:cubicBezTo>
                    <a:pt x="58596" y="9013"/>
                    <a:pt x="58680" y="8797"/>
                    <a:pt x="58750" y="8619"/>
                  </a:cubicBezTo>
                  <a:close/>
                  <a:moveTo>
                    <a:pt x="97966" y="8619"/>
                  </a:moveTo>
                  <a:cubicBezTo>
                    <a:pt x="98011" y="8689"/>
                    <a:pt x="98053" y="8766"/>
                    <a:pt x="98088" y="8839"/>
                  </a:cubicBezTo>
                  <a:cubicBezTo>
                    <a:pt x="98067" y="9041"/>
                    <a:pt x="98046" y="9236"/>
                    <a:pt x="98025" y="9425"/>
                  </a:cubicBezTo>
                  <a:cubicBezTo>
                    <a:pt x="97966" y="9386"/>
                    <a:pt x="97907" y="9352"/>
                    <a:pt x="97844" y="9320"/>
                  </a:cubicBezTo>
                  <a:lnTo>
                    <a:pt x="97844" y="9320"/>
                  </a:lnTo>
                  <a:cubicBezTo>
                    <a:pt x="97903" y="9369"/>
                    <a:pt x="97963" y="9425"/>
                    <a:pt x="98015" y="9481"/>
                  </a:cubicBezTo>
                  <a:cubicBezTo>
                    <a:pt x="98001" y="9599"/>
                    <a:pt x="97983" y="9711"/>
                    <a:pt x="97966" y="9826"/>
                  </a:cubicBezTo>
                  <a:cubicBezTo>
                    <a:pt x="97893" y="9638"/>
                    <a:pt x="97809" y="9456"/>
                    <a:pt x="97729" y="9271"/>
                  </a:cubicBezTo>
                  <a:cubicBezTo>
                    <a:pt x="97816" y="9013"/>
                    <a:pt x="97893" y="8797"/>
                    <a:pt x="97966" y="8619"/>
                  </a:cubicBezTo>
                  <a:close/>
                  <a:moveTo>
                    <a:pt x="137312" y="8619"/>
                  </a:moveTo>
                  <a:cubicBezTo>
                    <a:pt x="137357" y="8689"/>
                    <a:pt x="137399" y="8766"/>
                    <a:pt x="137434" y="8839"/>
                  </a:cubicBezTo>
                  <a:cubicBezTo>
                    <a:pt x="137413" y="9041"/>
                    <a:pt x="137392" y="9236"/>
                    <a:pt x="137371" y="9425"/>
                  </a:cubicBezTo>
                  <a:cubicBezTo>
                    <a:pt x="137312" y="9386"/>
                    <a:pt x="137252" y="9352"/>
                    <a:pt x="137189" y="9320"/>
                  </a:cubicBezTo>
                  <a:lnTo>
                    <a:pt x="137189" y="9320"/>
                  </a:lnTo>
                  <a:cubicBezTo>
                    <a:pt x="137249" y="9369"/>
                    <a:pt x="137305" y="9425"/>
                    <a:pt x="137360" y="9481"/>
                  </a:cubicBezTo>
                  <a:cubicBezTo>
                    <a:pt x="137343" y="9599"/>
                    <a:pt x="137329" y="9711"/>
                    <a:pt x="137312" y="9826"/>
                  </a:cubicBezTo>
                  <a:cubicBezTo>
                    <a:pt x="137238" y="9638"/>
                    <a:pt x="137155" y="9456"/>
                    <a:pt x="137074" y="9271"/>
                  </a:cubicBezTo>
                  <a:cubicBezTo>
                    <a:pt x="137162" y="9013"/>
                    <a:pt x="137238" y="8797"/>
                    <a:pt x="137312" y="8619"/>
                  </a:cubicBezTo>
                  <a:close/>
                  <a:moveTo>
                    <a:pt x="176531" y="8619"/>
                  </a:moveTo>
                  <a:cubicBezTo>
                    <a:pt x="176563" y="8671"/>
                    <a:pt x="176605" y="8745"/>
                    <a:pt x="176654" y="8839"/>
                  </a:cubicBezTo>
                  <a:cubicBezTo>
                    <a:pt x="176633" y="9041"/>
                    <a:pt x="176612" y="9236"/>
                    <a:pt x="176584" y="9425"/>
                  </a:cubicBezTo>
                  <a:cubicBezTo>
                    <a:pt x="176528" y="9386"/>
                    <a:pt x="176469" y="9352"/>
                    <a:pt x="176409" y="9320"/>
                  </a:cubicBezTo>
                  <a:lnTo>
                    <a:pt x="176409" y="9320"/>
                  </a:lnTo>
                  <a:cubicBezTo>
                    <a:pt x="176465" y="9369"/>
                    <a:pt x="176524" y="9425"/>
                    <a:pt x="176580" y="9481"/>
                  </a:cubicBezTo>
                  <a:cubicBezTo>
                    <a:pt x="176563" y="9599"/>
                    <a:pt x="176549" y="9711"/>
                    <a:pt x="176531" y="9826"/>
                  </a:cubicBezTo>
                  <a:cubicBezTo>
                    <a:pt x="176455" y="9638"/>
                    <a:pt x="176374" y="9456"/>
                    <a:pt x="176287" y="9271"/>
                  </a:cubicBezTo>
                  <a:cubicBezTo>
                    <a:pt x="176374" y="9013"/>
                    <a:pt x="176458" y="8797"/>
                    <a:pt x="176531" y="8619"/>
                  </a:cubicBezTo>
                  <a:close/>
                  <a:moveTo>
                    <a:pt x="215744" y="8619"/>
                  </a:moveTo>
                  <a:cubicBezTo>
                    <a:pt x="215790" y="8689"/>
                    <a:pt x="215832" y="8766"/>
                    <a:pt x="215866" y="8839"/>
                  </a:cubicBezTo>
                  <a:cubicBezTo>
                    <a:pt x="215846" y="9041"/>
                    <a:pt x="215825" y="9236"/>
                    <a:pt x="215804" y="9425"/>
                  </a:cubicBezTo>
                  <a:cubicBezTo>
                    <a:pt x="215748" y="9386"/>
                    <a:pt x="215689" y="9352"/>
                    <a:pt x="215629" y="9320"/>
                  </a:cubicBezTo>
                  <a:lnTo>
                    <a:pt x="215629" y="9320"/>
                  </a:lnTo>
                  <a:cubicBezTo>
                    <a:pt x="215685" y="9369"/>
                    <a:pt x="215737" y="9425"/>
                    <a:pt x="215793" y="9481"/>
                  </a:cubicBezTo>
                  <a:cubicBezTo>
                    <a:pt x="215779" y="9599"/>
                    <a:pt x="215762" y="9711"/>
                    <a:pt x="215751" y="9826"/>
                  </a:cubicBezTo>
                  <a:cubicBezTo>
                    <a:pt x="215671" y="9638"/>
                    <a:pt x="215587" y="9456"/>
                    <a:pt x="215507" y="9271"/>
                  </a:cubicBezTo>
                  <a:cubicBezTo>
                    <a:pt x="215594" y="9013"/>
                    <a:pt x="215675" y="8797"/>
                    <a:pt x="215744" y="8619"/>
                  </a:cubicBezTo>
                  <a:close/>
                  <a:moveTo>
                    <a:pt x="255038" y="8619"/>
                  </a:moveTo>
                  <a:cubicBezTo>
                    <a:pt x="255069" y="8671"/>
                    <a:pt x="255114" y="8745"/>
                    <a:pt x="255163" y="8839"/>
                  </a:cubicBezTo>
                  <a:cubicBezTo>
                    <a:pt x="255139" y="9041"/>
                    <a:pt x="255118" y="9236"/>
                    <a:pt x="255093" y="9425"/>
                  </a:cubicBezTo>
                  <a:cubicBezTo>
                    <a:pt x="255038" y="9386"/>
                    <a:pt x="254978" y="9352"/>
                    <a:pt x="254919" y="9320"/>
                  </a:cubicBezTo>
                  <a:lnTo>
                    <a:pt x="254919" y="9320"/>
                  </a:lnTo>
                  <a:cubicBezTo>
                    <a:pt x="254975" y="9369"/>
                    <a:pt x="255031" y="9425"/>
                    <a:pt x="255086" y="9481"/>
                  </a:cubicBezTo>
                  <a:cubicBezTo>
                    <a:pt x="255069" y="9599"/>
                    <a:pt x="255055" y="9711"/>
                    <a:pt x="255038" y="9826"/>
                  </a:cubicBezTo>
                  <a:cubicBezTo>
                    <a:pt x="254961" y="9638"/>
                    <a:pt x="254881" y="9456"/>
                    <a:pt x="254793" y="9271"/>
                  </a:cubicBezTo>
                  <a:cubicBezTo>
                    <a:pt x="254881" y="9013"/>
                    <a:pt x="254964" y="8797"/>
                    <a:pt x="255038" y="8619"/>
                  </a:cubicBezTo>
                  <a:close/>
                  <a:moveTo>
                    <a:pt x="27503" y="8528"/>
                  </a:moveTo>
                  <a:cubicBezTo>
                    <a:pt x="27521" y="8563"/>
                    <a:pt x="27535" y="8602"/>
                    <a:pt x="27552" y="8640"/>
                  </a:cubicBezTo>
                  <a:cubicBezTo>
                    <a:pt x="27521" y="9045"/>
                    <a:pt x="27490" y="9456"/>
                    <a:pt x="27451" y="9847"/>
                  </a:cubicBezTo>
                  <a:cubicBezTo>
                    <a:pt x="27413" y="9592"/>
                    <a:pt x="27371" y="9306"/>
                    <a:pt x="27336" y="9006"/>
                  </a:cubicBezTo>
                  <a:lnTo>
                    <a:pt x="27465" y="8584"/>
                  </a:lnTo>
                  <a:lnTo>
                    <a:pt x="27503" y="8528"/>
                  </a:lnTo>
                  <a:close/>
                  <a:moveTo>
                    <a:pt x="66723" y="8528"/>
                  </a:moveTo>
                  <a:cubicBezTo>
                    <a:pt x="66741" y="8563"/>
                    <a:pt x="66751" y="8602"/>
                    <a:pt x="66769" y="8640"/>
                  </a:cubicBezTo>
                  <a:cubicBezTo>
                    <a:pt x="66741" y="9045"/>
                    <a:pt x="66706" y="9456"/>
                    <a:pt x="66671" y="9847"/>
                  </a:cubicBezTo>
                  <a:cubicBezTo>
                    <a:pt x="66626" y="9592"/>
                    <a:pt x="66591" y="9306"/>
                    <a:pt x="66556" y="9006"/>
                  </a:cubicBezTo>
                  <a:lnTo>
                    <a:pt x="66682" y="8584"/>
                  </a:lnTo>
                  <a:lnTo>
                    <a:pt x="66723" y="8528"/>
                  </a:lnTo>
                  <a:close/>
                  <a:moveTo>
                    <a:pt x="105940" y="8528"/>
                  </a:moveTo>
                  <a:cubicBezTo>
                    <a:pt x="105954" y="8563"/>
                    <a:pt x="105971" y="8602"/>
                    <a:pt x="105985" y="8640"/>
                  </a:cubicBezTo>
                  <a:cubicBezTo>
                    <a:pt x="105957" y="9045"/>
                    <a:pt x="105922" y="9456"/>
                    <a:pt x="105887" y="9847"/>
                  </a:cubicBezTo>
                  <a:cubicBezTo>
                    <a:pt x="105846" y="9589"/>
                    <a:pt x="105807" y="9306"/>
                    <a:pt x="105772" y="9006"/>
                  </a:cubicBezTo>
                  <a:cubicBezTo>
                    <a:pt x="105814" y="8856"/>
                    <a:pt x="105860" y="8713"/>
                    <a:pt x="105901" y="8584"/>
                  </a:cubicBezTo>
                  <a:lnTo>
                    <a:pt x="105940" y="8528"/>
                  </a:lnTo>
                  <a:close/>
                  <a:moveTo>
                    <a:pt x="145282" y="8528"/>
                  </a:moveTo>
                  <a:cubicBezTo>
                    <a:pt x="145299" y="8563"/>
                    <a:pt x="145313" y="8602"/>
                    <a:pt x="145331" y="8637"/>
                  </a:cubicBezTo>
                  <a:cubicBezTo>
                    <a:pt x="145299" y="9045"/>
                    <a:pt x="145271" y="9456"/>
                    <a:pt x="145229" y="9847"/>
                  </a:cubicBezTo>
                  <a:cubicBezTo>
                    <a:pt x="145191" y="9592"/>
                    <a:pt x="145153" y="9306"/>
                    <a:pt x="145118" y="9006"/>
                  </a:cubicBezTo>
                  <a:cubicBezTo>
                    <a:pt x="145160" y="8853"/>
                    <a:pt x="145205" y="8713"/>
                    <a:pt x="145247" y="8584"/>
                  </a:cubicBezTo>
                  <a:lnTo>
                    <a:pt x="145282" y="8528"/>
                  </a:lnTo>
                  <a:close/>
                  <a:moveTo>
                    <a:pt x="184502" y="8528"/>
                  </a:moveTo>
                  <a:cubicBezTo>
                    <a:pt x="184519" y="8563"/>
                    <a:pt x="184533" y="8602"/>
                    <a:pt x="184551" y="8640"/>
                  </a:cubicBezTo>
                  <a:cubicBezTo>
                    <a:pt x="184519" y="9045"/>
                    <a:pt x="184488" y="9456"/>
                    <a:pt x="184449" y="9847"/>
                  </a:cubicBezTo>
                  <a:cubicBezTo>
                    <a:pt x="184411" y="9592"/>
                    <a:pt x="184373" y="9306"/>
                    <a:pt x="184338" y="9006"/>
                  </a:cubicBezTo>
                  <a:lnTo>
                    <a:pt x="184463" y="8584"/>
                  </a:lnTo>
                  <a:lnTo>
                    <a:pt x="184502" y="8528"/>
                  </a:lnTo>
                  <a:close/>
                  <a:moveTo>
                    <a:pt x="223722" y="8528"/>
                  </a:moveTo>
                  <a:lnTo>
                    <a:pt x="223770" y="8640"/>
                  </a:lnTo>
                  <a:cubicBezTo>
                    <a:pt x="223739" y="9045"/>
                    <a:pt x="223704" y="9456"/>
                    <a:pt x="223669" y="9847"/>
                  </a:cubicBezTo>
                  <a:cubicBezTo>
                    <a:pt x="223624" y="9589"/>
                    <a:pt x="223589" y="9306"/>
                    <a:pt x="223551" y="9006"/>
                  </a:cubicBezTo>
                  <a:cubicBezTo>
                    <a:pt x="223600" y="8856"/>
                    <a:pt x="223638" y="8713"/>
                    <a:pt x="223683" y="8584"/>
                  </a:cubicBezTo>
                  <a:lnTo>
                    <a:pt x="223722" y="8528"/>
                  </a:lnTo>
                  <a:close/>
                  <a:moveTo>
                    <a:pt x="263011" y="8528"/>
                  </a:moveTo>
                  <a:cubicBezTo>
                    <a:pt x="263029" y="8563"/>
                    <a:pt x="263039" y="8602"/>
                    <a:pt x="263057" y="8640"/>
                  </a:cubicBezTo>
                  <a:cubicBezTo>
                    <a:pt x="263029" y="9045"/>
                    <a:pt x="262997" y="9456"/>
                    <a:pt x="262959" y="9847"/>
                  </a:cubicBezTo>
                  <a:cubicBezTo>
                    <a:pt x="262917" y="9589"/>
                    <a:pt x="262879" y="9306"/>
                    <a:pt x="262844" y="9006"/>
                  </a:cubicBezTo>
                  <a:cubicBezTo>
                    <a:pt x="262889" y="8853"/>
                    <a:pt x="262931" y="8713"/>
                    <a:pt x="262969" y="8584"/>
                  </a:cubicBezTo>
                  <a:lnTo>
                    <a:pt x="263011" y="8528"/>
                  </a:lnTo>
                  <a:close/>
                  <a:moveTo>
                    <a:pt x="23098" y="7559"/>
                  </a:moveTo>
                  <a:cubicBezTo>
                    <a:pt x="23248" y="8117"/>
                    <a:pt x="23405" y="8794"/>
                    <a:pt x="23565" y="9533"/>
                  </a:cubicBezTo>
                  <a:cubicBezTo>
                    <a:pt x="23531" y="9610"/>
                    <a:pt x="23503" y="9683"/>
                    <a:pt x="23471" y="9760"/>
                  </a:cubicBezTo>
                  <a:lnTo>
                    <a:pt x="23321" y="9952"/>
                  </a:lnTo>
                  <a:cubicBezTo>
                    <a:pt x="23283" y="9289"/>
                    <a:pt x="23258" y="8710"/>
                    <a:pt x="23245" y="8378"/>
                  </a:cubicBezTo>
                  <a:cubicBezTo>
                    <a:pt x="23234" y="8197"/>
                    <a:pt x="23231" y="8092"/>
                    <a:pt x="23231" y="8092"/>
                  </a:cubicBezTo>
                  <a:cubicBezTo>
                    <a:pt x="23171" y="8176"/>
                    <a:pt x="23126" y="8270"/>
                    <a:pt x="23095" y="8371"/>
                  </a:cubicBezTo>
                  <a:lnTo>
                    <a:pt x="23074" y="8371"/>
                  </a:lnTo>
                  <a:cubicBezTo>
                    <a:pt x="23088" y="8096"/>
                    <a:pt x="23095" y="7820"/>
                    <a:pt x="23095" y="7559"/>
                  </a:cubicBezTo>
                  <a:close/>
                  <a:moveTo>
                    <a:pt x="62450" y="8086"/>
                  </a:moveTo>
                  <a:cubicBezTo>
                    <a:pt x="62559" y="8524"/>
                    <a:pt x="62672" y="9013"/>
                    <a:pt x="62782" y="9533"/>
                  </a:cubicBezTo>
                  <a:lnTo>
                    <a:pt x="62691" y="9760"/>
                  </a:lnTo>
                  <a:cubicBezTo>
                    <a:pt x="62639" y="9822"/>
                    <a:pt x="62590" y="9889"/>
                    <a:pt x="62541" y="9952"/>
                  </a:cubicBezTo>
                  <a:cubicBezTo>
                    <a:pt x="62499" y="9289"/>
                    <a:pt x="62475" y="8710"/>
                    <a:pt x="62457" y="8378"/>
                  </a:cubicBezTo>
                  <a:cubicBezTo>
                    <a:pt x="62461" y="8378"/>
                    <a:pt x="62461" y="8375"/>
                    <a:pt x="62461" y="8375"/>
                  </a:cubicBezTo>
                  <a:lnTo>
                    <a:pt x="62457" y="8375"/>
                  </a:lnTo>
                  <a:cubicBezTo>
                    <a:pt x="62454" y="8198"/>
                    <a:pt x="62451" y="8094"/>
                    <a:pt x="62450" y="8086"/>
                  </a:cubicBezTo>
                  <a:close/>
                  <a:moveTo>
                    <a:pt x="101534" y="7559"/>
                  </a:moveTo>
                  <a:cubicBezTo>
                    <a:pt x="101681" y="8117"/>
                    <a:pt x="101838" y="8794"/>
                    <a:pt x="101998" y="9533"/>
                  </a:cubicBezTo>
                  <a:lnTo>
                    <a:pt x="101904" y="9760"/>
                  </a:lnTo>
                  <a:lnTo>
                    <a:pt x="101754" y="9952"/>
                  </a:lnTo>
                  <a:cubicBezTo>
                    <a:pt x="101716" y="9289"/>
                    <a:pt x="101691" y="8710"/>
                    <a:pt x="101677" y="8378"/>
                  </a:cubicBezTo>
                  <a:cubicBezTo>
                    <a:pt x="101667" y="8197"/>
                    <a:pt x="101667" y="8092"/>
                    <a:pt x="101667" y="8092"/>
                  </a:cubicBezTo>
                  <a:cubicBezTo>
                    <a:pt x="101608" y="8176"/>
                    <a:pt x="101562" y="8270"/>
                    <a:pt x="101531" y="8371"/>
                  </a:cubicBezTo>
                  <a:lnTo>
                    <a:pt x="101506" y="8371"/>
                  </a:lnTo>
                  <a:cubicBezTo>
                    <a:pt x="101520" y="8096"/>
                    <a:pt x="101531" y="7820"/>
                    <a:pt x="101534" y="7559"/>
                  </a:cubicBezTo>
                  <a:close/>
                  <a:moveTo>
                    <a:pt x="140880" y="7559"/>
                  </a:moveTo>
                  <a:cubicBezTo>
                    <a:pt x="141026" y="8117"/>
                    <a:pt x="141183" y="8794"/>
                    <a:pt x="141347" y="9533"/>
                  </a:cubicBezTo>
                  <a:cubicBezTo>
                    <a:pt x="141309" y="9610"/>
                    <a:pt x="141281" y="9683"/>
                    <a:pt x="141250" y="9760"/>
                  </a:cubicBezTo>
                  <a:lnTo>
                    <a:pt x="141103" y="9952"/>
                  </a:lnTo>
                  <a:cubicBezTo>
                    <a:pt x="141061" y="9289"/>
                    <a:pt x="141037" y="8710"/>
                    <a:pt x="141023" y="8378"/>
                  </a:cubicBezTo>
                  <a:cubicBezTo>
                    <a:pt x="141016" y="8197"/>
                    <a:pt x="141009" y="8092"/>
                    <a:pt x="141009" y="8092"/>
                  </a:cubicBezTo>
                  <a:cubicBezTo>
                    <a:pt x="140953" y="8176"/>
                    <a:pt x="140908" y="8270"/>
                    <a:pt x="140873" y="8371"/>
                  </a:cubicBezTo>
                  <a:lnTo>
                    <a:pt x="140852" y="8371"/>
                  </a:lnTo>
                  <a:cubicBezTo>
                    <a:pt x="140866" y="8096"/>
                    <a:pt x="140873" y="7820"/>
                    <a:pt x="140873" y="7559"/>
                  </a:cubicBezTo>
                  <a:close/>
                  <a:moveTo>
                    <a:pt x="180093" y="7559"/>
                  </a:moveTo>
                  <a:cubicBezTo>
                    <a:pt x="180243" y="8117"/>
                    <a:pt x="180403" y="8794"/>
                    <a:pt x="180560" y="9533"/>
                  </a:cubicBezTo>
                  <a:lnTo>
                    <a:pt x="180469" y="9760"/>
                  </a:lnTo>
                  <a:cubicBezTo>
                    <a:pt x="180417" y="9822"/>
                    <a:pt x="180368" y="9889"/>
                    <a:pt x="180319" y="9952"/>
                  </a:cubicBezTo>
                  <a:cubicBezTo>
                    <a:pt x="180281" y="9289"/>
                    <a:pt x="180257" y="8710"/>
                    <a:pt x="180243" y="8378"/>
                  </a:cubicBezTo>
                  <a:cubicBezTo>
                    <a:pt x="180232" y="8197"/>
                    <a:pt x="180229" y="8092"/>
                    <a:pt x="180229" y="8092"/>
                  </a:cubicBezTo>
                  <a:cubicBezTo>
                    <a:pt x="180169" y="8176"/>
                    <a:pt x="180124" y="8270"/>
                    <a:pt x="180089" y="8371"/>
                  </a:cubicBezTo>
                  <a:lnTo>
                    <a:pt x="180072" y="8371"/>
                  </a:lnTo>
                  <a:cubicBezTo>
                    <a:pt x="180086" y="8096"/>
                    <a:pt x="180093" y="7820"/>
                    <a:pt x="180093" y="7559"/>
                  </a:cubicBezTo>
                  <a:close/>
                  <a:moveTo>
                    <a:pt x="219449" y="8096"/>
                  </a:moveTo>
                  <a:cubicBezTo>
                    <a:pt x="219556" y="8532"/>
                    <a:pt x="219668" y="9017"/>
                    <a:pt x="219780" y="9533"/>
                  </a:cubicBezTo>
                  <a:lnTo>
                    <a:pt x="219682" y="9760"/>
                  </a:lnTo>
                  <a:lnTo>
                    <a:pt x="219536" y="9952"/>
                  </a:lnTo>
                  <a:cubicBezTo>
                    <a:pt x="219498" y="9289"/>
                    <a:pt x="219470" y="8710"/>
                    <a:pt x="219456" y="8378"/>
                  </a:cubicBezTo>
                  <a:cubicBezTo>
                    <a:pt x="219459" y="8378"/>
                    <a:pt x="219463" y="8375"/>
                    <a:pt x="219463" y="8375"/>
                  </a:cubicBezTo>
                  <a:lnTo>
                    <a:pt x="219456" y="8375"/>
                  </a:lnTo>
                  <a:cubicBezTo>
                    <a:pt x="219453" y="8224"/>
                    <a:pt x="219450" y="8127"/>
                    <a:pt x="219449" y="8096"/>
                  </a:cubicBezTo>
                  <a:close/>
                  <a:moveTo>
                    <a:pt x="258602" y="7559"/>
                  </a:moveTo>
                  <a:cubicBezTo>
                    <a:pt x="258756" y="8117"/>
                    <a:pt x="258913" y="8794"/>
                    <a:pt x="259070" y="9533"/>
                  </a:cubicBezTo>
                  <a:lnTo>
                    <a:pt x="258976" y="9760"/>
                  </a:lnTo>
                  <a:cubicBezTo>
                    <a:pt x="258923" y="9822"/>
                    <a:pt x="258878" y="9889"/>
                    <a:pt x="258829" y="9952"/>
                  </a:cubicBezTo>
                  <a:cubicBezTo>
                    <a:pt x="258791" y="9289"/>
                    <a:pt x="258763" y="8710"/>
                    <a:pt x="258749" y="8378"/>
                  </a:cubicBezTo>
                  <a:cubicBezTo>
                    <a:pt x="258742" y="8197"/>
                    <a:pt x="258738" y="8092"/>
                    <a:pt x="258738" y="8092"/>
                  </a:cubicBezTo>
                  <a:cubicBezTo>
                    <a:pt x="258679" y="8176"/>
                    <a:pt x="258630" y="8270"/>
                    <a:pt x="258599" y="8371"/>
                  </a:cubicBezTo>
                  <a:lnTo>
                    <a:pt x="258581" y="8371"/>
                  </a:lnTo>
                  <a:cubicBezTo>
                    <a:pt x="258592" y="8096"/>
                    <a:pt x="258602" y="7820"/>
                    <a:pt x="258602" y="7559"/>
                  </a:cubicBezTo>
                  <a:close/>
                  <a:moveTo>
                    <a:pt x="38142" y="7765"/>
                  </a:moveTo>
                  <a:lnTo>
                    <a:pt x="38142" y="7765"/>
                  </a:lnTo>
                  <a:cubicBezTo>
                    <a:pt x="38233" y="8274"/>
                    <a:pt x="38310" y="8968"/>
                    <a:pt x="38341" y="9917"/>
                  </a:cubicBezTo>
                  <a:cubicBezTo>
                    <a:pt x="38320" y="9931"/>
                    <a:pt x="38303" y="9948"/>
                    <a:pt x="38285" y="9969"/>
                  </a:cubicBezTo>
                  <a:cubicBezTo>
                    <a:pt x="38226" y="9205"/>
                    <a:pt x="38177" y="8413"/>
                    <a:pt x="38142" y="7765"/>
                  </a:cubicBezTo>
                  <a:close/>
                  <a:moveTo>
                    <a:pt x="77362" y="7765"/>
                  </a:moveTo>
                  <a:lnTo>
                    <a:pt x="77362" y="7765"/>
                  </a:lnTo>
                  <a:cubicBezTo>
                    <a:pt x="77449" y="8274"/>
                    <a:pt x="77526" y="8968"/>
                    <a:pt x="77557" y="9917"/>
                  </a:cubicBezTo>
                  <a:lnTo>
                    <a:pt x="77505" y="9969"/>
                  </a:lnTo>
                  <a:cubicBezTo>
                    <a:pt x="77439" y="9205"/>
                    <a:pt x="77393" y="8413"/>
                    <a:pt x="77362" y="7765"/>
                  </a:cubicBezTo>
                  <a:close/>
                  <a:moveTo>
                    <a:pt x="116575" y="7765"/>
                  </a:moveTo>
                  <a:lnTo>
                    <a:pt x="116575" y="7765"/>
                  </a:lnTo>
                  <a:cubicBezTo>
                    <a:pt x="116669" y="8274"/>
                    <a:pt x="116746" y="8968"/>
                    <a:pt x="116777" y="9917"/>
                  </a:cubicBezTo>
                  <a:lnTo>
                    <a:pt x="116725" y="9969"/>
                  </a:lnTo>
                  <a:cubicBezTo>
                    <a:pt x="116659" y="9205"/>
                    <a:pt x="116610" y="8413"/>
                    <a:pt x="116575" y="7765"/>
                  </a:cubicBezTo>
                  <a:close/>
                  <a:moveTo>
                    <a:pt x="155920" y="7765"/>
                  </a:moveTo>
                  <a:lnTo>
                    <a:pt x="155920" y="7765"/>
                  </a:lnTo>
                  <a:cubicBezTo>
                    <a:pt x="156015" y="8274"/>
                    <a:pt x="156088" y="8968"/>
                    <a:pt x="156123" y="9917"/>
                  </a:cubicBezTo>
                  <a:cubicBezTo>
                    <a:pt x="156098" y="9931"/>
                    <a:pt x="156081" y="9948"/>
                    <a:pt x="156063" y="9969"/>
                  </a:cubicBezTo>
                  <a:cubicBezTo>
                    <a:pt x="156004" y="9205"/>
                    <a:pt x="155955" y="8413"/>
                    <a:pt x="155920" y="7765"/>
                  </a:cubicBezTo>
                  <a:close/>
                  <a:moveTo>
                    <a:pt x="195140" y="7765"/>
                  </a:moveTo>
                  <a:cubicBezTo>
                    <a:pt x="195231" y="8274"/>
                    <a:pt x="195304" y="8968"/>
                    <a:pt x="195336" y="9917"/>
                  </a:cubicBezTo>
                  <a:cubicBezTo>
                    <a:pt x="195318" y="9934"/>
                    <a:pt x="195301" y="9952"/>
                    <a:pt x="195283" y="9969"/>
                  </a:cubicBezTo>
                  <a:cubicBezTo>
                    <a:pt x="195217" y="9205"/>
                    <a:pt x="195172" y="8413"/>
                    <a:pt x="195140" y="7765"/>
                  </a:cubicBezTo>
                  <a:close/>
                  <a:moveTo>
                    <a:pt x="234357" y="7765"/>
                  </a:moveTo>
                  <a:lnTo>
                    <a:pt x="234357" y="7765"/>
                  </a:lnTo>
                  <a:cubicBezTo>
                    <a:pt x="234447" y="8274"/>
                    <a:pt x="234524" y="8968"/>
                    <a:pt x="234556" y="9917"/>
                  </a:cubicBezTo>
                  <a:cubicBezTo>
                    <a:pt x="234535" y="9934"/>
                    <a:pt x="234517" y="9952"/>
                    <a:pt x="234503" y="9969"/>
                  </a:cubicBezTo>
                  <a:cubicBezTo>
                    <a:pt x="234437" y="9205"/>
                    <a:pt x="234388" y="8413"/>
                    <a:pt x="234357" y="7765"/>
                  </a:cubicBezTo>
                  <a:close/>
                  <a:moveTo>
                    <a:pt x="273650" y="7765"/>
                  </a:moveTo>
                  <a:lnTo>
                    <a:pt x="273650" y="7765"/>
                  </a:lnTo>
                  <a:cubicBezTo>
                    <a:pt x="273741" y="8270"/>
                    <a:pt x="273814" y="8968"/>
                    <a:pt x="273845" y="9917"/>
                  </a:cubicBezTo>
                  <a:cubicBezTo>
                    <a:pt x="273824" y="9934"/>
                    <a:pt x="273807" y="9952"/>
                    <a:pt x="273793" y="9969"/>
                  </a:cubicBezTo>
                  <a:cubicBezTo>
                    <a:pt x="273727" y="9209"/>
                    <a:pt x="273678" y="8413"/>
                    <a:pt x="273650" y="7765"/>
                  </a:cubicBezTo>
                  <a:close/>
                  <a:moveTo>
                    <a:pt x="277441" y="9777"/>
                  </a:moveTo>
                  <a:lnTo>
                    <a:pt x="277455" y="9826"/>
                  </a:lnTo>
                  <a:lnTo>
                    <a:pt x="277438" y="10007"/>
                  </a:lnTo>
                  <a:lnTo>
                    <a:pt x="277407" y="9857"/>
                  </a:lnTo>
                  <a:lnTo>
                    <a:pt x="277441" y="9777"/>
                  </a:lnTo>
                  <a:close/>
                  <a:moveTo>
                    <a:pt x="11636" y="7831"/>
                  </a:moveTo>
                  <a:cubicBezTo>
                    <a:pt x="11643" y="7942"/>
                    <a:pt x="11643" y="8061"/>
                    <a:pt x="11647" y="8180"/>
                  </a:cubicBezTo>
                  <a:cubicBezTo>
                    <a:pt x="11626" y="8671"/>
                    <a:pt x="11591" y="9264"/>
                    <a:pt x="11546" y="9864"/>
                  </a:cubicBezTo>
                  <a:cubicBezTo>
                    <a:pt x="11521" y="9917"/>
                    <a:pt x="11493" y="9972"/>
                    <a:pt x="11462" y="10032"/>
                  </a:cubicBezTo>
                  <a:cubicBezTo>
                    <a:pt x="11399" y="9938"/>
                    <a:pt x="11329" y="9847"/>
                    <a:pt x="11260" y="9760"/>
                  </a:cubicBezTo>
                  <a:cubicBezTo>
                    <a:pt x="11214" y="9655"/>
                    <a:pt x="11176" y="9550"/>
                    <a:pt x="11130" y="9456"/>
                  </a:cubicBezTo>
                  <a:cubicBezTo>
                    <a:pt x="11089" y="9359"/>
                    <a:pt x="11120" y="9191"/>
                    <a:pt x="11113" y="9090"/>
                  </a:cubicBezTo>
                  <a:cubicBezTo>
                    <a:pt x="11305" y="8591"/>
                    <a:pt x="11486" y="8166"/>
                    <a:pt x="11636" y="7831"/>
                  </a:cubicBezTo>
                  <a:close/>
                  <a:moveTo>
                    <a:pt x="50856" y="7831"/>
                  </a:moveTo>
                  <a:cubicBezTo>
                    <a:pt x="50856" y="7942"/>
                    <a:pt x="50860" y="8061"/>
                    <a:pt x="50863" y="8180"/>
                  </a:cubicBezTo>
                  <a:cubicBezTo>
                    <a:pt x="50842" y="8671"/>
                    <a:pt x="50807" y="9264"/>
                    <a:pt x="50765" y="9864"/>
                  </a:cubicBezTo>
                  <a:cubicBezTo>
                    <a:pt x="50734" y="9917"/>
                    <a:pt x="50710" y="9972"/>
                    <a:pt x="50682" y="10032"/>
                  </a:cubicBezTo>
                  <a:cubicBezTo>
                    <a:pt x="50612" y="9934"/>
                    <a:pt x="50546" y="9843"/>
                    <a:pt x="50476" y="9760"/>
                  </a:cubicBezTo>
                  <a:cubicBezTo>
                    <a:pt x="50406" y="9679"/>
                    <a:pt x="50389" y="9550"/>
                    <a:pt x="50347" y="9456"/>
                  </a:cubicBezTo>
                  <a:cubicBezTo>
                    <a:pt x="50302" y="9359"/>
                    <a:pt x="50336" y="9191"/>
                    <a:pt x="50333" y="9090"/>
                  </a:cubicBezTo>
                  <a:cubicBezTo>
                    <a:pt x="50521" y="8591"/>
                    <a:pt x="50703" y="8166"/>
                    <a:pt x="50856" y="7831"/>
                  </a:cubicBezTo>
                  <a:close/>
                  <a:moveTo>
                    <a:pt x="90069" y="7831"/>
                  </a:moveTo>
                  <a:lnTo>
                    <a:pt x="90083" y="8183"/>
                  </a:lnTo>
                  <a:cubicBezTo>
                    <a:pt x="90059" y="8671"/>
                    <a:pt x="90024" y="9264"/>
                    <a:pt x="89978" y="9864"/>
                  </a:cubicBezTo>
                  <a:lnTo>
                    <a:pt x="89902" y="10032"/>
                  </a:lnTo>
                  <a:lnTo>
                    <a:pt x="89696" y="9760"/>
                  </a:lnTo>
                  <a:cubicBezTo>
                    <a:pt x="89650" y="9655"/>
                    <a:pt x="89609" y="9550"/>
                    <a:pt x="89563" y="9456"/>
                  </a:cubicBezTo>
                  <a:cubicBezTo>
                    <a:pt x="89521" y="9359"/>
                    <a:pt x="89553" y="9191"/>
                    <a:pt x="89546" y="9093"/>
                  </a:cubicBezTo>
                  <a:cubicBezTo>
                    <a:pt x="89738" y="8591"/>
                    <a:pt x="89919" y="8166"/>
                    <a:pt x="90069" y="7831"/>
                  </a:cubicBezTo>
                  <a:close/>
                  <a:moveTo>
                    <a:pt x="129415" y="7827"/>
                  </a:moveTo>
                  <a:lnTo>
                    <a:pt x="129428" y="8176"/>
                  </a:lnTo>
                  <a:cubicBezTo>
                    <a:pt x="129404" y="8671"/>
                    <a:pt x="129369" y="9264"/>
                    <a:pt x="129324" y="9864"/>
                  </a:cubicBezTo>
                  <a:lnTo>
                    <a:pt x="129247" y="10032"/>
                  </a:lnTo>
                  <a:cubicBezTo>
                    <a:pt x="129177" y="9934"/>
                    <a:pt x="129108" y="9843"/>
                    <a:pt x="129038" y="9760"/>
                  </a:cubicBezTo>
                  <a:cubicBezTo>
                    <a:pt x="128968" y="9679"/>
                    <a:pt x="128954" y="9550"/>
                    <a:pt x="128909" y="9456"/>
                  </a:cubicBezTo>
                  <a:cubicBezTo>
                    <a:pt x="128867" y="9359"/>
                    <a:pt x="128898" y="9188"/>
                    <a:pt x="128891" y="9093"/>
                  </a:cubicBezTo>
                  <a:cubicBezTo>
                    <a:pt x="129083" y="8591"/>
                    <a:pt x="129265" y="8166"/>
                    <a:pt x="129415" y="7827"/>
                  </a:cubicBezTo>
                  <a:close/>
                  <a:moveTo>
                    <a:pt x="168634" y="7827"/>
                  </a:moveTo>
                  <a:cubicBezTo>
                    <a:pt x="168634" y="7942"/>
                    <a:pt x="168641" y="8061"/>
                    <a:pt x="168645" y="8176"/>
                  </a:cubicBezTo>
                  <a:cubicBezTo>
                    <a:pt x="168620" y="8671"/>
                    <a:pt x="168586" y="9264"/>
                    <a:pt x="168544" y="9864"/>
                  </a:cubicBezTo>
                  <a:lnTo>
                    <a:pt x="168460" y="10032"/>
                  </a:lnTo>
                  <a:cubicBezTo>
                    <a:pt x="168390" y="9934"/>
                    <a:pt x="168324" y="9843"/>
                    <a:pt x="168254" y="9760"/>
                  </a:cubicBezTo>
                  <a:cubicBezTo>
                    <a:pt x="168184" y="9679"/>
                    <a:pt x="168167" y="9550"/>
                    <a:pt x="168125" y="9456"/>
                  </a:cubicBezTo>
                  <a:cubicBezTo>
                    <a:pt x="168080" y="9359"/>
                    <a:pt x="168115" y="9188"/>
                    <a:pt x="168111" y="9090"/>
                  </a:cubicBezTo>
                  <a:cubicBezTo>
                    <a:pt x="168300" y="8591"/>
                    <a:pt x="168481" y="8166"/>
                    <a:pt x="168634" y="7827"/>
                  </a:cubicBezTo>
                  <a:close/>
                  <a:moveTo>
                    <a:pt x="207851" y="7827"/>
                  </a:moveTo>
                  <a:lnTo>
                    <a:pt x="207865" y="8176"/>
                  </a:lnTo>
                  <a:cubicBezTo>
                    <a:pt x="207837" y="8671"/>
                    <a:pt x="207806" y="9264"/>
                    <a:pt x="207764" y="9864"/>
                  </a:cubicBezTo>
                  <a:cubicBezTo>
                    <a:pt x="207732" y="9917"/>
                    <a:pt x="207708" y="9972"/>
                    <a:pt x="207680" y="10032"/>
                  </a:cubicBezTo>
                  <a:lnTo>
                    <a:pt x="207474" y="9760"/>
                  </a:lnTo>
                  <a:cubicBezTo>
                    <a:pt x="207432" y="9655"/>
                    <a:pt x="207387" y="9550"/>
                    <a:pt x="207345" y="9456"/>
                  </a:cubicBezTo>
                  <a:cubicBezTo>
                    <a:pt x="207300" y="9359"/>
                    <a:pt x="207331" y="9188"/>
                    <a:pt x="207331" y="9090"/>
                  </a:cubicBezTo>
                  <a:cubicBezTo>
                    <a:pt x="207519" y="8591"/>
                    <a:pt x="207697" y="8166"/>
                    <a:pt x="207851" y="7827"/>
                  </a:cubicBezTo>
                  <a:close/>
                  <a:moveTo>
                    <a:pt x="247144" y="7831"/>
                  </a:moveTo>
                  <a:cubicBezTo>
                    <a:pt x="247144" y="7942"/>
                    <a:pt x="247147" y="8061"/>
                    <a:pt x="247151" y="8180"/>
                  </a:cubicBezTo>
                  <a:cubicBezTo>
                    <a:pt x="247130" y="8671"/>
                    <a:pt x="247095" y="9264"/>
                    <a:pt x="247053" y="9864"/>
                  </a:cubicBezTo>
                  <a:lnTo>
                    <a:pt x="246970" y="10032"/>
                  </a:lnTo>
                  <a:cubicBezTo>
                    <a:pt x="246903" y="9938"/>
                    <a:pt x="246837" y="9847"/>
                    <a:pt x="246764" y="9760"/>
                  </a:cubicBezTo>
                  <a:cubicBezTo>
                    <a:pt x="246722" y="9655"/>
                    <a:pt x="246677" y="9550"/>
                    <a:pt x="246635" y="9456"/>
                  </a:cubicBezTo>
                  <a:cubicBezTo>
                    <a:pt x="246589" y="9359"/>
                    <a:pt x="246624" y="9191"/>
                    <a:pt x="246621" y="9093"/>
                  </a:cubicBezTo>
                  <a:cubicBezTo>
                    <a:pt x="246809" y="8591"/>
                    <a:pt x="246991" y="8166"/>
                    <a:pt x="247144" y="7831"/>
                  </a:cubicBezTo>
                  <a:close/>
                  <a:moveTo>
                    <a:pt x="125539" y="9289"/>
                  </a:moveTo>
                  <a:lnTo>
                    <a:pt x="125672" y="9742"/>
                  </a:lnTo>
                  <a:cubicBezTo>
                    <a:pt x="125654" y="9892"/>
                    <a:pt x="125633" y="10032"/>
                    <a:pt x="125609" y="10161"/>
                  </a:cubicBezTo>
                  <a:lnTo>
                    <a:pt x="125476" y="9924"/>
                  </a:lnTo>
                  <a:cubicBezTo>
                    <a:pt x="125463" y="9819"/>
                    <a:pt x="125452" y="9707"/>
                    <a:pt x="125438" y="9596"/>
                  </a:cubicBezTo>
                  <a:cubicBezTo>
                    <a:pt x="125428" y="9481"/>
                    <a:pt x="125504" y="9386"/>
                    <a:pt x="125539" y="9289"/>
                  </a:cubicBezTo>
                  <a:close/>
                  <a:moveTo>
                    <a:pt x="68265" y="9700"/>
                  </a:moveTo>
                  <a:lnTo>
                    <a:pt x="68265" y="9700"/>
                  </a:lnTo>
                  <a:cubicBezTo>
                    <a:pt x="68248" y="9843"/>
                    <a:pt x="68237" y="10000"/>
                    <a:pt x="68227" y="10164"/>
                  </a:cubicBezTo>
                  <a:cubicBezTo>
                    <a:pt x="68213" y="10102"/>
                    <a:pt x="68195" y="10039"/>
                    <a:pt x="68178" y="9972"/>
                  </a:cubicBezTo>
                  <a:cubicBezTo>
                    <a:pt x="68160" y="9910"/>
                    <a:pt x="68237" y="9788"/>
                    <a:pt x="68265" y="9700"/>
                  </a:cubicBezTo>
                  <a:close/>
                  <a:moveTo>
                    <a:pt x="107482" y="9693"/>
                  </a:moveTo>
                  <a:lnTo>
                    <a:pt x="107482" y="9693"/>
                  </a:lnTo>
                  <a:cubicBezTo>
                    <a:pt x="107464" y="9843"/>
                    <a:pt x="107454" y="10000"/>
                    <a:pt x="107447" y="10164"/>
                  </a:cubicBezTo>
                  <a:lnTo>
                    <a:pt x="107398" y="9972"/>
                  </a:lnTo>
                  <a:cubicBezTo>
                    <a:pt x="107429" y="9878"/>
                    <a:pt x="107454" y="9788"/>
                    <a:pt x="107482" y="9693"/>
                  </a:cubicBezTo>
                  <a:close/>
                  <a:moveTo>
                    <a:pt x="146827" y="9693"/>
                  </a:moveTo>
                  <a:lnTo>
                    <a:pt x="146827" y="9693"/>
                  </a:lnTo>
                  <a:cubicBezTo>
                    <a:pt x="146810" y="9843"/>
                    <a:pt x="146796" y="10000"/>
                    <a:pt x="146792" y="10164"/>
                  </a:cubicBezTo>
                  <a:cubicBezTo>
                    <a:pt x="146775" y="10102"/>
                    <a:pt x="146761" y="10039"/>
                    <a:pt x="146743" y="9972"/>
                  </a:cubicBezTo>
                  <a:cubicBezTo>
                    <a:pt x="146726" y="9910"/>
                    <a:pt x="146799" y="9788"/>
                    <a:pt x="146827" y="9693"/>
                  </a:cubicBezTo>
                  <a:close/>
                  <a:moveTo>
                    <a:pt x="186043" y="9693"/>
                  </a:moveTo>
                  <a:cubicBezTo>
                    <a:pt x="186026" y="9843"/>
                    <a:pt x="186016" y="10000"/>
                    <a:pt x="186005" y="10164"/>
                  </a:cubicBezTo>
                  <a:cubicBezTo>
                    <a:pt x="185991" y="10102"/>
                    <a:pt x="185974" y="10039"/>
                    <a:pt x="185963" y="9972"/>
                  </a:cubicBezTo>
                  <a:cubicBezTo>
                    <a:pt x="185949" y="9910"/>
                    <a:pt x="186016" y="9788"/>
                    <a:pt x="186043" y="9693"/>
                  </a:cubicBezTo>
                  <a:close/>
                  <a:moveTo>
                    <a:pt x="225260" y="9700"/>
                  </a:moveTo>
                  <a:lnTo>
                    <a:pt x="225260" y="9700"/>
                  </a:lnTo>
                  <a:cubicBezTo>
                    <a:pt x="225242" y="9843"/>
                    <a:pt x="225235" y="10000"/>
                    <a:pt x="225225" y="10164"/>
                  </a:cubicBezTo>
                  <a:cubicBezTo>
                    <a:pt x="225211" y="10102"/>
                    <a:pt x="225194" y="10039"/>
                    <a:pt x="225176" y="9972"/>
                  </a:cubicBezTo>
                  <a:cubicBezTo>
                    <a:pt x="225159" y="9910"/>
                    <a:pt x="225232" y="9788"/>
                    <a:pt x="225260" y="9700"/>
                  </a:cubicBezTo>
                  <a:close/>
                  <a:moveTo>
                    <a:pt x="9815" y="9906"/>
                  </a:moveTo>
                  <a:lnTo>
                    <a:pt x="9815" y="9906"/>
                  </a:lnTo>
                  <a:cubicBezTo>
                    <a:pt x="9833" y="9948"/>
                    <a:pt x="9850" y="9993"/>
                    <a:pt x="9864" y="10039"/>
                  </a:cubicBezTo>
                  <a:cubicBezTo>
                    <a:pt x="9854" y="10084"/>
                    <a:pt x="9840" y="10122"/>
                    <a:pt x="9833" y="10168"/>
                  </a:cubicBezTo>
                  <a:cubicBezTo>
                    <a:pt x="9829" y="10081"/>
                    <a:pt x="9822" y="9986"/>
                    <a:pt x="9815" y="9906"/>
                  </a:cubicBezTo>
                  <a:close/>
                  <a:moveTo>
                    <a:pt x="10823" y="9906"/>
                  </a:moveTo>
                  <a:lnTo>
                    <a:pt x="10823" y="9906"/>
                  </a:lnTo>
                  <a:cubicBezTo>
                    <a:pt x="10813" y="9986"/>
                    <a:pt x="10810" y="10081"/>
                    <a:pt x="10806" y="10168"/>
                  </a:cubicBezTo>
                  <a:cubicBezTo>
                    <a:pt x="10796" y="10122"/>
                    <a:pt x="10789" y="10084"/>
                    <a:pt x="10775" y="10039"/>
                  </a:cubicBezTo>
                  <a:cubicBezTo>
                    <a:pt x="10761" y="9997"/>
                    <a:pt x="10806" y="9948"/>
                    <a:pt x="10823" y="9906"/>
                  </a:cubicBezTo>
                  <a:close/>
                  <a:moveTo>
                    <a:pt x="29049" y="9700"/>
                  </a:moveTo>
                  <a:lnTo>
                    <a:pt x="29049" y="9700"/>
                  </a:lnTo>
                  <a:cubicBezTo>
                    <a:pt x="29031" y="9843"/>
                    <a:pt x="29017" y="10000"/>
                    <a:pt x="29007" y="10168"/>
                  </a:cubicBezTo>
                  <a:cubicBezTo>
                    <a:pt x="28996" y="10102"/>
                    <a:pt x="28975" y="10039"/>
                    <a:pt x="28965" y="9972"/>
                  </a:cubicBezTo>
                  <a:cubicBezTo>
                    <a:pt x="28951" y="9910"/>
                    <a:pt x="29021" y="9788"/>
                    <a:pt x="29049" y="9700"/>
                  </a:cubicBezTo>
                  <a:close/>
                  <a:moveTo>
                    <a:pt x="49032" y="9906"/>
                  </a:moveTo>
                  <a:lnTo>
                    <a:pt x="49032" y="9906"/>
                  </a:lnTo>
                  <a:cubicBezTo>
                    <a:pt x="49049" y="9948"/>
                    <a:pt x="49063" y="9993"/>
                    <a:pt x="49081" y="10039"/>
                  </a:cubicBezTo>
                  <a:cubicBezTo>
                    <a:pt x="49098" y="10088"/>
                    <a:pt x="49060" y="10122"/>
                    <a:pt x="49049" y="10168"/>
                  </a:cubicBezTo>
                  <a:cubicBezTo>
                    <a:pt x="49046" y="10081"/>
                    <a:pt x="49042" y="9986"/>
                    <a:pt x="49032" y="9906"/>
                  </a:cubicBezTo>
                  <a:close/>
                  <a:moveTo>
                    <a:pt x="50040" y="9906"/>
                  </a:moveTo>
                  <a:lnTo>
                    <a:pt x="50040" y="9906"/>
                  </a:lnTo>
                  <a:cubicBezTo>
                    <a:pt x="50033" y="9986"/>
                    <a:pt x="50029" y="10074"/>
                    <a:pt x="50022" y="10168"/>
                  </a:cubicBezTo>
                  <a:cubicBezTo>
                    <a:pt x="50015" y="10122"/>
                    <a:pt x="50002" y="10084"/>
                    <a:pt x="49991" y="10039"/>
                  </a:cubicBezTo>
                  <a:cubicBezTo>
                    <a:pt x="50005" y="9993"/>
                    <a:pt x="50022" y="9948"/>
                    <a:pt x="50040" y="9906"/>
                  </a:cubicBezTo>
                  <a:close/>
                  <a:moveTo>
                    <a:pt x="88252" y="9906"/>
                  </a:moveTo>
                  <a:cubicBezTo>
                    <a:pt x="88266" y="9948"/>
                    <a:pt x="88283" y="9993"/>
                    <a:pt x="88301" y="10039"/>
                  </a:cubicBezTo>
                  <a:cubicBezTo>
                    <a:pt x="88318" y="10088"/>
                    <a:pt x="88280" y="10122"/>
                    <a:pt x="88269" y="10168"/>
                  </a:cubicBezTo>
                  <a:cubicBezTo>
                    <a:pt x="88266" y="10074"/>
                    <a:pt x="88255" y="9986"/>
                    <a:pt x="88252" y="9906"/>
                  </a:cubicBezTo>
                  <a:close/>
                  <a:moveTo>
                    <a:pt x="89256" y="9906"/>
                  </a:moveTo>
                  <a:cubicBezTo>
                    <a:pt x="89253" y="9993"/>
                    <a:pt x="89242" y="10081"/>
                    <a:pt x="89242" y="10168"/>
                  </a:cubicBezTo>
                  <a:cubicBezTo>
                    <a:pt x="89228" y="10122"/>
                    <a:pt x="89221" y="10084"/>
                    <a:pt x="89211" y="10039"/>
                  </a:cubicBezTo>
                  <a:cubicBezTo>
                    <a:pt x="89204" y="9997"/>
                    <a:pt x="89242" y="9952"/>
                    <a:pt x="89256" y="9906"/>
                  </a:cubicBezTo>
                  <a:close/>
                  <a:moveTo>
                    <a:pt x="127597" y="9906"/>
                  </a:moveTo>
                  <a:lnTo>
                    <a:pt x="127597" y="9906"/>
                  </a:lnTo>
                  <a:cubicBezTo>
                    <a:pt x="127611" y="9948"/>
                    <a:pt x="127629" y="9993"/>
                    <a:pt x="127643" y="10039"/>
                  </a:cubicBezTo>
                  <a:cubicBezTo>
                    <a:pt x="127653" y="10088"/>
                    <a:pt x="127625" y="10122"/>
                    <a:pt x="127611" y="10168"/>
                  </a:cubicBezTo>
                  <a:lnTo>
                    <a:pt x="127597" y="9906"/>
                  </a:lnTo>
                  <a:close/>
                  <a:moveTo>
                    <a:pt x="128602" y="9906"/>
                  </a:moveTo>
                  <a:cubicBezTo>
                    <a:pt x="128591" y="9986"/>
                    <a:pt x="128588" y="10074"/>
                    <a:pt x="128584" y="10168"/>
                  </a:cubicBezTo>
                  <a:cubicBezTo>
                    <a:pt x="128574" y="10122"/>
                    <a:pt x="128567" y="10084"/>
                    <a:pt x="128553" y="10039"/>
                  </a:cubicBezTo>
                  <a:cubicBezTo>
                    <a:pt x="128539" y="9997"/>
                    <a:pt x="128584" y="9948"/>
                    <a:pt x="128602" y="9906"/>
                  </a:cubicBezTo>
                  <a:close/>
                  <a:moveTo>
                    <a:pt x="166814" y="9906"/>
                  </a:moveTo>
                  <a:cubicBezTo>
                    <a:pt x="166831" y="9948"/>
                    <a:pt x="166845" y="9993"/>
                    <a:pt x="166862" y="10039"/>
                  </a:cubicBezTo>
                  <a:cubicBezTo>
                    <a:pt x="166880" y="10088"/>
                    <a:pt x="166838" y="10122"/>
                    <a:pt x="166831" y="10168"/>
                  </a:cubicBezTo>
                  <a:cubicBezTo>
                    <a:pt x="166828" y="10081"/>
                    <a:pt x="166821" y="9986"/>
                    <a:pt x="166814" y="9906"/>
                  </a:cubicBezTo>
                  <a:close/>
                  <a:moveTo>
                    <a:pt x="167822" y="9906"/>
                  </a:moveTo>
                  <a:lnTo>
                    <a:pt x="167822" y="9906"/>
                  </a:lnTo>
                  <a:cubicBezTo>
                    <a:pt x="167811" y="9986"/>
                    <a:pt x="167808" y="10081"/>
                    <a:pt x="167804" y="10168"/>
                  </a:cubicBezTo>
                  <a:cubicBezTo>
                    <a:pt x="167794" y="10122"/>
                    <a:pt x="167780" y="10084"/>
                    <a:pt x="167773" y="10039"/>
                  </a:cubicBezTo>
                  <a:cubicBezTo>
                    <a:pt x="167762" y="9997"/>
                    <a:pt x="167804" y="9948"/>
                    <a:pt x="167822" y="9906"/>
                  </a:cubicBezTo>
                  <a:close/>
                  <a:moveTo>
                    <a:pt x="206034" y="9906"/>
                  </a:moveTo>
                  <a:lnTo>
                    <a:pt x="206034" y="9906"/>
                  </a:lnTo>
                  <a:cubicBezTo>
                    <a:pt x="206051" y="9948"/>
                    <a:pt x="206061" y="9993"/>
                    <a:pt x="206079" y="10039"/>
                  </a:cubicBezTo>
                  <a:cubicBezTo>
                    <a:pt x="206096" y="10088"/>
                    <a:pt x="206058" y="10122"/>
                    <a:pt x="206051" y="10168"/>
                  </a:cubicBezTo>
                  <a:cubicBezTo>
                    <a:pt x="206044" y="10081"/>
                    <a:pt x="206041" y="9986"/>
                    <a:pt x="206034" y="9906"/>
                  </a:cubicBezTo>
                  <a:close/>
                  <a:moveTo>
                    <a:pt x="207035" y="9906"/>
                  </a:moveTo>
                  <a:lnTo>
                    <a:pt x="207021" y="10168"/>
                  </a:lnTo>
                  <a:cubicBezTo>
                    <a:pt x="207010" y="10122"/>
                    <a:pt x="207000" y="10084"/>
                    <a:pt x="206993" y="10039"/>
                  </a:cubicBezTo>
                  <a:cubicBezTo>
                    <a:pt x="206982" y="9997"/>
                    <a:pt x="207021" y="9948"/>
                    <a:pt x="207035" y="9906"/>
                  </a:cubicBezTo>
                  <a:close/>
                  <a:moveTo>
                    <a:pt x="245320" y="9906"/>
                  </a:moveTo>
                  <a:cubicBezTo>
                    <a:pt x="245337" y="9948"/>
                    <a:pt x="245351" y="9993"/>
                    <a:pt x="245369" y="10039"/>
                  </a:cubicBezTo>
                  <a:cubicBezTo>
                    <a:pt x="245386" y="10088"/>
                    <a:pt x="245348" y="10122"/>
                    <a:pt x="245337" y="10168"/>
                  </a:cubicBezTo>
                  <a:cubicBezTo>
                    <a:pt x="245334" y="10081"/>
                    <a:pt x="245330" y="9986"/>
                    <a:pt x="245320" y="9906"/>
                  </a:cubicBezTo>
                  <a:close/>
                  <a:moveTo>
                    <a:pt x="246328" y="9906"/>
                  </a:moveTo>
                  <a:lnTo>
                    <a:pt x="246328" y="9906"/>
                  </a:lnTo>
                  <a:cubicBezTo>
                    <a:pt x="246321" y="9986"/>
                    <a:pt x="246314" y="10081"/>
                    <a:pt x="246310" y="10168"/>
                  </a:cubicBezTo>
                  <a:cubicBezTo>
                    <a:pt x="246303" y="10122"/>
                    <a:pt x="246289" y="10084"/>
                    <a:pt x="246279" y="10039"/>
                  </a:cubicBezTo>
                  <a:cubicBezTo>
                    <a:pt x="246272" y="9997"/>
                    <a:pt x="246310" y="9948"/>
                    <a:pt x="246328" y="9906"/>
                  </a:cubicBezTo>
                  <a:close/>
                  <a:moveTo>
                    <a:pt x="264553" y="9697"/>
                  </a:moveTo>
                  <a:lnTo>
                    <a:pt x="264553" y="9697"/>
                  </a:lnTo>
                  <a:cubicBezTo>
                    <a:pt x="264536" y="9843"/>
                    <a:pt x="264522" y="10000"/>
                    <a:pt x="264515" y="10168"/>
                  </a:cubicBezTo>
                  <a:cubicBezTo>
                    <a:pt x="264501" y="10102"/>
                    <a:pt x="264483" y="10039"/>
                    <a:pt x="264469" y="9976"/>
                  </a:cubicBezTo>
                  <a:cubicBezTo>
                    <a:pt x="264459" y="9910"/>
                    <a:pt x="264522" y="9788"/>
                    <a:pt x="264553" y="9697"/>
                  </a:cubicBezTo>
                  <a:close/>
                  <a:moveTo>
                    <a:pt x="12780" y="9631"/>
                  </a:moveTo>
                  <a:cubicBezTo>
                    <a:pt x="12812" y="9732"/>
                    <a:pt x="12840" y="9836"/>
                    <a:pt x="12868" y="9941"/>
                  </a:cubicBezTo>
                  <a:cubicBezTo>
                    <a:pt x="12864" y="9993"/>
                    <a:pt x="12854" y="10046"/>
                    <a:pt x="12847" y="10091"/>
                  </a:cubicBezTo>
                  <a:lnTo>
                    <a:pt x="12780" y="10213"/>
                  </a:lnTo>
                  <a:cubicBezTo>
                    <a:pt x="12752" y="10175"/>
                    <a:pt x="12731" y="10133"/>
                    <a:pt x="12711" y="10091"/>
                  </a:cubicBezTo>
                  <a:cubicBezTo>
                    <a:pt x="12704" y="10046"/>
                    <a:pt x="12697" y="9993"/>
                    <a:pt x="12690" y="9941"/>
                  </a:cubicBezTo>
                  <a:lnTo>
                    <a:pt x="12780" y="9631"/>
                  </a:lnTo>
                  <a:close/>
                  <a:moveTo>
                    <a:pt x="51993" y="9627"/>
                  </a:moveTo>
                  <a:lnTo>
                    <a:pt x="52084" y="9941"/>
                  </a:lnTo>
                  <a:cubicBezTo>
                    <a:pt x="52077" y="9993"/>
                    <a:pt x="52073" y="10046"/>
                    <a:pt x="52063" y="10091"/>
                  </a:cubicBezTo>
                  <a:cubicBezTo>
                    <a:pt x="52042" y="10133"/>
                    <a:pt x="52021" y="10175"/>
                    <a:pt x="51993" y="10213"/>
                  </a:cubicBezTo>
                  <a:lnTo>
                    <a:pt x="51927" y="10091"/>
                  </a:lnTo>
                  <a:cubicBezTo>
                    <a:pt x="51920" y="10046"/>
                    <a:pt x="51916" y="9993"/>
                    <a:pt x="51906" y="9941"/>
                  </a:cubicBezTo>
                  <a:cubicBezTo>
                    <a:pt x="51899" y="9889"/>
                    <a:pt x="51969" y="9732"/>
                    <a:pt x="51993" y="9627"/>
                  </a:cubicBezTo>
                  <a:close/>
                  <a:moveTo>
                    <a:pt x="91213" y="9631"/>
                  </a:moveTo>
                  <a:lnTo>
                    <a:pt x="91304" y="9941"/>
                  </a:lnTo>
                  <a:cubicBezTo>
                    <a:pt x="91297" y="9993"/>
                    <a:pt x="91286" y="10046"/>
                    <a:pt x="91283" y="10091"/>
                  </a:cubicBezTo>
                  <a:lnTo>
                    <a:pt x="91213" y="10213"/>
                  </a:lnTo>
                  <a:lnTo>
                    <a:pt x="91147" y="10091"/>
                  </a:lnTo>
                  <a:cubicBezTo>
                    <a:pt x="91140" y="10046"/>
                    <a:pt x="91129" y="9993"/>
                    <a:pt x="91126" y="9941"/>
                  </a:cubicBezTo>
                  <a:cubicBezTo>
                    <a:pt x="91122" y="9889"/>
                    <a:pt x="91182" y="9732"/>
                    <a:pt x="91213" y="9631"/>
                  </a:cubicBezTo>
                  <a:close/>
                  <a:moveTo>
                    <a:pt x="130559" y="9631"/>
                  </a:moveTo>
                  <a:cubicBezTo>
                    <a:pt x="130590" y="9732"/>
                    <a:pt x="130621" y="9836"/>
                    <a:pt x="130646" y="9941"/>
                  </a:cubicBezTo>
                  <a:cubicBezTo>
                    <a:pt x="130642" y="9993"/>
                    <a:pt x="130632" y="10046"/>
                    <a:pt x="130628" y="10091"/>
                  </a:cubicBezTo>
                  <a:lnTo>
                    <a:pt x="130559" y="10213"/>
                  </a:lnTo>
                  <a:cubicBezTo>
                    <a:pt x="130538" y="10175"/>
                    <a:pt x="130510" y="10136"/>
                    <a:pt x="130489" y="10091"/>
                  </a:cubicBezTo>
                  <a:cubicBezTo>
                    <a:pt x="130468" y="10049"/>
                    <a:pt x="130475" y="9993"/>
                    <a:pt x="130468" y="9941"/>
                  </a:cubicBezTo>
                  <a:lnTo>
                    <a:pt x="130559" y="9631"/>
                  </a:lnTo>
                  <a:close/>
                  <a:moveTo>
                    <a:pt x="169779" y="9627"/>
                  </a:moveTo>
                  <a:cubicBezTo>
                    <a:pt x="169803" y="9732"/>
                    <a:pt x="169834" y="9836"/>
                    <a:pt x="169866" y="9941"/>
                  </a:cubicBezTo>
                  <a:cubicBezTo>
                    <a:pt x="169855" y="9993"/>
                    <a:pt x="169852" y="10046"/>
                    <a:pt x="169845" y="10091"/>
                  </a:cubicBezTo>
                  <a:lnTo>
                    <a:pt x="169779" y="10213"/>
                  </a:lnTo>
                  <a:cubicBezTo>
                    <a:pt x="169751" y="10175"/>
                    <a:pt x="169730" y="10133"/>
                    <a:pt x="169709" y="10091"/>
                  </a:cubicBezTo>
                  <a:cubicBezTo>
                    <a:pt x="169698" y="10046"/>
                    <a:pt x="169695" y="9993"/>
                    <a:pt x="169688" y="9941"/>
                  </a:cubicBezTo>
                  <a:lnTo>
                    <a:pt x="169779" y="9627"/>
                  </a:lnTo>
                  <a:close/>
                  <a:moveTo>
                    <a:pt x="208991" y="9631"/>
                  </a:moveTo>
                  <a:lnTo>
                    <a:pt x="209086" y="9941"/>
                  </a:lnTo>
                  <a:cubicBezTo>
                    <a:pt x="209075" y="9993"/>
                    <a:pt x="209072" y="10046"/>
                    <a:pt x="209061" y="10091"/>
                  </a:cubicBezTo>
                  <a:cubicBezTo>
                    <a:pt x="209040" y="10133"/>
                    <a:pt x="209019" y="10175"/>
                    <a:pt x="208991" y="10213"/>
                  </a:cubicBezTo>
                  <a:lnTo>
                    <a:pt x="208929" y="10091"/>
                  </a:lnTo>
                  <a:cubicBezTo>
                    <a:pt x="208918" y="10046"/>
                    <a:pt x="208911" y="9993"/>
                    <a:pt x="208904" y="9941"/>
                  </a:cubicBezTo>
                  <a:cubicBezTo>
                    <a:pt x="208901" y="9889"/>
                    <a:pt x="208964" y="9732"/>
                    <a:pt x="208991" y="9631"/>
                  </a:cubicBezTo>
                  <a:close/>
                  <a:moveTo>
                    <a:pt x="248285" y="9627"/>
                  </a:moveTo>
                  <a:cubicBezTo>
                    <a:pt x="248316" y="9732"/>
                    <a:pt x="248344" y="9836"/>
                    <a:pt x="248372" y="9941"/>
                  </a:cubicBezTo>
                  <a:cubicBezTo>
                    <a:pt x="248365" y="9993"/>
                    <a:pt x="248361" y="10046"/>
                    <a:pt x="248351" y="10091"/>
                  </a:cubicBezTo>
                  <a:lnTo>
                    <a:pt x="248285" y="10213"/>
                  </a:lnTo>
                  <a:lnTo>
                    <a:pt x="248215" y="10091"/>
                  </a:lnTo>
                  <a:cubicBezTo>
                    <a:pt x="248208" y="10046"/>
                    <a:pt x="248204" y="9993"/>
                    <a:pt x="248194" y="9941"/>
                  </a:cubicBezTo>
                  <a:lnTo>
                    <a:pt x="248285" y="9627"/>
                  </a:lnTo>
                  <a:close/>
                  <a:moveTo>
                    <a:pt x="243265" y="9289"/>
                  </a:moveTo>
                  <a:cubicBezTo>
                    <a:pt x="243325" y="9477"/>
                    <a:pt x="243380" y="9669"/>
                    <a:pt x="243433" y="9871"/>
                  </a:cubicBezTo>
                  <a:cubicBezTo>
                    <a:pt x="243415" y="10000"/>
                    <a:pt x="243398" y="10122"/>
                    <a:pt x="243377" y="10238"/>
                  </a:cubicBezTo>
                  <a:cubicBezTo>
                    <a:pt x="243314" y="10126"/>
                    <a:pt x="243258" y="10018"/>
                    <a:pt x="243196" y="9924"/>
                  </a:cubicBezTo>
                  <a:cubicBezTo>
                    <a:pt x="243136" y="9826"/>
                    <a:pt x="243175" y="9707"/>
                    <a:pt x="243161" y="9599"/>
                  </a:cubicBezTo>
                  <a:cubicBezTo>
                    <a:pt x="243150" y="9491"/>
                    <a:pt x="243234" y="9386"/>
                    <a:pt x="243265" y="9289"/>
                  </a:cubicBezTo>
                  <a:close/>
                  <a:moveTo>
                    <a:pt x="7761" y="9289"/>
                  </a:moveTo>
                  <a:cubicBezTo>
                    <a:pt x="7824" y="9498"/>
                    <a:pt x="7887" y="9718"/>
                    <a:pt x="7949" y="9941"/>
                  </a:cubicBezTo>
                  <a:cubicBezTo>
                    <a:pt x="7932" y="10063"/>
                    <a:pt x="7918" y="10178"/>
                    <a:pt x="7900" y="10297"/>
                  </a:cubicBezTo>
                  <a:cubicBezTo>
                    <a:pt x="7831" y="10161"/>
                    <a:pt x="7761" y="10035"/>
                    <a:pt x="7691" y="9924"/>
                  </a:cubicBezTo>
                  <a:cubicBezTo>
                    <a:pt x="7621" y="9809"/>
                    <a:pt x="7670" y="9707"/>
                    <a:pt x="7660" y="9596"/>
                  </a:cubicBezTo>
                  <a:cubicBezTo>
                    <a:pt x="7653" y="9481"/>
                    <a:pt x="7726" y="9386"/>
                    <a:pt x="7761" y="9289"/>
                  </a:cubicBezTo>
                  <a:close/>
                  <a:moveTo>
                    <a:pt x="46974" y="9289"/>
                  </a:moveTo>
                  <a:cubicBezTo>
                    <a:pt x="47040" y="9498"/>
                    <a:pt x="47106" y="9718"/>
                    <a:pt x="47166" y="9941"/>
                  </a:cubicBezTo>
                  <a:cubicBezTo>
                    <a:pt x="47152" y="10063"/>
                    <a:pt x="47134" y="10178"/>
                    <a:pt x="47120" y="10297"/>
                  </a:cubicBezTo>
                  <a:cubicBezTo>
                    <a:pt x="47051" y="10161"/>
                    <a:pt x="46981" y="10035"/>
                    <a:pt x="46911" y="9924"/>
                  </a:cubicBezTo>
                  <a:cubicBezTo>
                    <a:pt x="46841" y="9809"/>
                    <a:pt x="46887" y="9707"/>
                    <a:pt x="46876" y="9596"/>
                  </a:cubicBezTo>
                  <a:lnTo>
                    <a:pt x="46974" y="9289"/>
                  </a:lnTo>
                  <a:close/>
                  <a:moveTo>
                    <a:pt x="86194" y="9289"/>
                  </a:moveTo>
                  <a:cubicBezTo>
                    <a:pt x="86260" y="9498"/>
                    <a:pt x="86323" y="9718"/>
                    <a:pt x="86382" y="9941"/>
                  </a:cubicBezTo>
                  <a:cubicBezTo>
                    <a:pt x="86368" y="10063"/>
                    <a:pt x="86351" y="10178"/>
                    <a:pt x="86340" y="10297"/>
                  </a:cubicBezTo>
                  <a:lnTo>
                    <a:pt x="86131" y="9924"/>
                  </a:lnTo>
                  <a:cubicBezTo>
                    <a:pt x="86121" y="9819"/>
                    <a:pt x="86107" y="9707"/>
                    <a:pt x="86096" y="9596"/>
                  </a:cubicBezTo>
                  <a:lnTo>
                    <a:pt x="86194" y="9289"/>
                  </a:lnTo>
                  <a:close/>
                  <a:moveTo>
                    <a:pt x="164759" y="9289"/>
                  </a:moveTo>
                  <a:cubicBezTo>
                    <a:pt x="164822" y="9498"/>
                    <a:pt x="164885" y="9718"/>
                    <a:pt x="164948" y="9941"/>
                  </a:cubicBezTo>
                  <a:cubicBezTo>
                    <a:pt x="164930" y="10063"/>
                    <a:pt x="164913" y="10178"/>
                    <a:pt x="164899" y="10297"/>
                  </a:cubicBezTo>
                  <a:cubicBezTo>
                    <a:pt x="164829" y="10161"/>
                    <a:pt x="164759" y="10035"/>
                    <a:pt x="164689" y="9924"/>
                  </a:cubicBezTo>
                  <a:cubicBezTo>
                    <a:pt x="164620" y="9809"/>
                    <a:pt x="164668" y="9707"/>
                    <a:pt x="164655" y="9596"/>
                  </a:cubicBezTo>
                  <a:cubicBezTo>
                    <a:pt x="164641" y="9481"/>
                    <a:pt x="164724" y="9386"/>
                    <a:pt x="164759" y="9289"/>
                  </a:cubicBezTo>
                  <a:close/>
                  <a:moveTo>
                    <a:pt x="203976" y="9289"/>
                  </a:moveTo>
                  <a:cubicBezTo>
                    <a:pt x="204038" y="9498"/>
                    <a:pt x="204101" y="9718"/>
                    <a:pt x="204164" y="9941"/>
                  </a:cubicBezTo>
                  <a:cubicBezTo>
                    <a:pt x="204150" y="10063"/>
                    <a:pt x="204133" y="10178"/>
                    <a:pt x="204119" y="10297"/>
                  </a:cubicBezTo>
                  <a:cubicBezTo>
                    <a:pt x="204049" y="10161"/>
                    <a:pt x="203976" y="10035"/>
                    <a:pt x="203909" y="9924"/>
                  </a:cubicBezTo>
                  <a:cubicBezTo>
                    <a:pt x="203843" y="9809"/>
                    <a:pt x="203888" y="9707"/>
                    <a:pt x="203874" y="9596"/>
                  </a:cubicBezTo>
                  <a:lnTo>
                    <a:pt x="203976" y="9289"/>
                  </a:lnTo>
                  <a:close/>
                  <a:moveTo>
                    <a:pt x="35704" y="9310"/>
                  </a:moveTo>
                  <a:lnTo>
                    <a:pt x="35704" y="9310"/>
                  </a:lnTo>
                  <a:cubicBezTo>
                    <a:pt x="35774" y="9509"/>
                    <a:pt x="35843" y="9721"/>
                    <a:pt x="35910" y="9945"/>
                  </a:cubicBezTo>
                  <a:cubicBezTo>
                    <a:pt x="35882" y="10108"/>
                    <a:pt x="35840" y="10269"/>
                    <a:pt x="35791" y="10426"/>
                  </a:cubicBezTo>
                  <a:cubicBezTo>
                    <a:pt x="35791" y="10426"/>
                    <a:pt x="35767" y="9965"/>
                    <a:pt x="35704" y="9310"/>
                  </a:cubicBezTo>
                  <a:close/>
                  <a:moveTo>
                    <a:pt x="74924" y="9310"/>
                  </a:moveTo>
                  <a:cubicBezTo>
                    <a:pt x="74994" y="9509"/>
                    <a:pt x="75060" y="9721"/>
                    <a:pt x="75130" y="9945"/>
                  </a:cubicBezTo>
                  <a:cubicBezTo>
                    <a:pt x="75091" y="10126"/>
                    <a:pt x="75049" y="10293"/>
                    <a:pt x="75011" y="10426"/>
                  </a:cubicBezTo>
                  <a:cubicBezTo>
                    <a:pt x="75011" y="10426"/>
                    <a:pt x="74987" y="9965"/>
                    <a:pt x="74920" y="9310"/>
                  </a:cubicBezTo>
                  <a:close/>
                  <a:moveTo>
                    <a:pt x="114137" y="9310"/>
                  </a:moveTo>
                  <a:lnTo>
                    <a:pt x="114137" y="9310"/>
                  </a:lnTo>
                  <a:cubicBezTo>
                    <a:pt x="114210" y="9509"/>
                    <a:pt x="114280" y="9721"/>
                    <a:pt x="114346" y="9945"/>
                  </a:cubicBezTo>
                  <a:cubicBezTo>
                    <a:pt x="114308" y="10126"/>
                    <a:pt x="114269" y="10293"/>
                    <a:pt x="114231" y="10426"/>
                  </a:cubicBezTo>
                  <a:cubicBezTo>
                    <a:pt x="114231" y="10426"/>
                    <a:pt x="114203" y="9965"/>
                    <a:pt x="114137" y="9310"/>
                  </a:cubicBezTo>
                  <a:close/>
                  <a:moveTo>
                    <a:pt x="153482" y="9310"/>
                  </a:moveTo>
                  <a:lnTo>
                    <a:pt x="153482" y="9310"/>
                  </a:lnTo>
                  <a:cubicBezTo>
                    <a:pt x="153555" y="9509"/>
                    <a:pt x="153625" y="9721"/>
                    <a:pt x="153692" y="9945"/>
                  </a:cubicBezTo>
                  <a:cubicBezTo>
                    <a:pt x="153653" y="10126"/>
                    <a:pt x="153615" y="10293"/>
                    <a:pt x="153569" y="10426"/>
                  </a:cubicBezTo>
                  <a:cubicBezTo>
                    <a:pt x="153569" y="10426"/>
                    <a:pt x="153545" y="9965"/>
                    <a:pt x="153482" y="9310"/>
                  </a:cubicBezTo>
                  <a:close/>
                  <a:moveTo>
                    <a:pt x="192702" y="9310"/>
                  </a:moveTo>
                  <a:cubicBezTo>
                    <a:pt x="192772" y="9509"/>
                    <a:pt x="192842" y="9721"/>
                    <a:pt x="192908" y="9945"/>
                  </a:cubicBezTo>
                  <a:cubicBezTo>
                    <a:pt x="192880" y="10108"/>
                    <a:pt x="192838" y="10269"/>
                    <a:pt x="192789" y="10426"/>
                  </a:cubicBezTo>
                  <a:cubicBezTo>
                    <a:pt x="192789" y="10426"/>
                    <a:pt x="192765" y="9965"/>
                    <a:pt x="192699" y="9310"/>
                  </a:cubicBezTo>
                  <a:close/>
                  <a:moveTo>
                    <a:pt x="231922" y="9310"/>
                  </a:moveTo>
                  <a:cubicBezTo>
                    <a:pt x="231988" y="9509"/>
                    <a:pt x="232058" y="9721"/>
                    <a:pt x="232128" y="9945"/>
                  </a:cubicBezTo>
                  <a:cubicBezTo>
                    <a:pt x="232089" y="10126"/>
                    <a:pt x="232048" y="10293"/>
                    <a:pt x="232009" y="10426"/>
                  </a:cubicBezTo>
                  <a:cubicBezTo>
                    <a:pt x="232009" y="10426"/>
                    <a:pt x="231985" y="9965"/>
                    <a:pt x="231919" y="9310"/>
                  </a:cubicBezTo>
                  <a:close/>
                  <a:moveTo>
                    <a:pt x="271212" y="9313"/>
                  </a:moveTo>
                  <a:cubicBezTo>
                    <a:pt x="271281" y="9509"/>
                    <a:pt x="271351" y="9721"/>
                    <a:pt x="271418" y="9945"/>
                  </a:cubicBezTo>
                  <a:cubicBezTo>
                    <a:pt x="271386" y="10108"/>
                    <a:pt x="271348" y="10269"/>
                    <a:pt x="271299" y="10429"/>
                  </a:cubicBezTo>
                  <a:cubicBezTo>
                    <a:pt x="271299" y="10429"/>
                    <a:pt x="271271" y="9965"/>
                    <a:pt x="271208" y="9313"/>
                  </a:cubicBezTo>
                  <a:close/>
                  <a:moveTo>
                    <a:pt x="219124" y="10353"/>
                  </a:moveTo>
                  <a:cubicBezTo>
                    <a:pt x="219124" y="10391"/>
                    <a:pt x="219124" y="10426"/>
                    <a:pt x="219131" y="10461"/>
                  </a:cubicBezTo>
                  <a:lnTo>
                    <a:pt x="219117" y="10426"/>
                  </a:lnTo>
                  <a:cubicBezTo>
                    <a:pt x="219117" y="10401"/>
                    <a:pt x="219121" y="10377"/>
                    <a:pt x="219124" y="10353"/>
                  </a:cubicBezTo>
                  <a:close/>
                  <a:moveTo>
                    <a:pt x="22906" y="10353"/>
                  </a:moveTo>
                  <a:cubicBezTo>
                    <a:pt x="22906" y="10388"/>
                    <a:pt x="22913" y="10429"/>
                    <a:pt x="22913" y="10464"/>
                  </a:cubicBezTo>
                  <a:lnTo>
                    <a:pt x="22899" y="10429"/>
                  </a:lnTo>
                  <a:cubicBezTo>
                    <a:pt x="22903" y="10405"/>
                    <a:pt x="22906" y="10377"/>
                    <a:pt x="22906" y="10353"/>
                  </a:cubicBezTo>
                  <a:close/>
                  <a:moveTo>
                    <a:pt x="62126" y="10353"/>
                  </a:moveTo>
                  <a:cubicBezTo>
                    <a:pt x="62126" y="10391"/>
                    <a:pt x="62126" y="10426"/>
                    <a:pt x="62130" y="10464"/>
                  </a:cubicBezTo>
                  <a:lnTo>
                    <a:pt x="62119" y="10429"/>
                  </a:lnTo>
                  <a:cubicBezTo>
                    <a:pt x="62123" y="10401"/>
                    <a:pt x="62123" y="10381"/>
                    <a:pt x="62126" y="10353"/>
                  </a:cubicBezTo>
                  <a:close/>
                  <a:moveTo>
                    <a:pt x="101346" y="10353"/>
                  </a:moveTo>
                  <a:lnTo>
                    <a:pt x="101346" y="10464"/>
                  </a:lnTo>
                  <a:cubicBezTo>
                    <a:pt x="101343" y="10454"/>
                    <a:pt x="101343" y="10440"/>
                    <a:pt x="101336" y="10429"/>
                  </a:cubicBezTo>
                  <a:cubicBezTo>
                    <a:pt x="101339" y="10401"/>
                    <a:pt x="101343" y="10377"/>
                    <a:pt x="101346" y="10353"/>
                  </a:cubicBezTo>
                  <a:close/>
                  <a:moveTo>
                    <a:pt x="140688" y="10353"/>
                  </a:moveTo>
                  <a:cubicBezTo>
                    <a:pt x="140691" y="10391"/>
                    <a:pt x="140691" y="10426"/>
                    <a:pt x="140691" y="10464"/>
                  </a:cubicBezTo>
                  <a:lnTo>
                    <a:pt x="140678" y="10429"/>
                  </a:lnTo>
                  <a:cubicBezTo>
                    <a:pt x="140684" y="10405"/>
                    <a:pt x="140688" y="10377"/>
                    <a:pt x="140688" y="10353"/>
                  </a:cubicBezTo>
                  <a:close/>
                  <a:moveTo>
                    <a:pt x="179908" y="10353"/>
                  </a:moveTo>
                  <a:cubicBezTo>
                    <a:pt x="179904" y="10391"/>
                    <a:pt x="179908" y="10426"/>
                    <a:pt x="179911" y="10464"/>
                  </a:cubicBezTo>
                  <a:lnTo>
                    <a:pt x="179897" y="10429"/>
                  </a:lnTo>
                  <a:cubicBezTo>
                    <a:pt x="179901" y="10401"/>
                    <a:pt x="179901" y="10381"/>
                    <a:pt x="179908" y="10353"/>
                  </a:cubicBezTo>
                  <a:close/>
                  <a:moveTo>
                    <a:pt x="258414" y="10353"/>
                  </a:moveTo>
                  <a:cubicBezTo>
                    <a:pt x="258414" y="10388"/>
                    <a:pt x="258417" y="10429"/>
                    <a:pt x="258417" y="10464"/>
                  </a:cubicBezTo>
                  <a:lnTo>
                    <a:pt x="258407" y="10429"/>
                  </a:lnTo>
                  <a:cubicBezTo>
                    <a:pt x="258410" y="10401"/>
                    <a:pt x="258410" y="10381"/>
                    <a:pt x="258414" y="10353"/>
                  </a:cubicBezTo>
                  <a:close/>
                  <a:moveTo>
                    <a:pt x="32812" y="10328"/>
                  </a:moveTo>
                  <a:cubicBezTo>
                    <a:pt x="32812" y="10335"/>
                    <a:pt x="32819" y="10342"/>
                    <a:pt x="32819" y="10349"/>
                  </a:cubicBezTo>
                  <a:cubicBezTo>
                    <a:pt x="32819" y="10360"/>
                    <a:pt x="32805" y="10464"/>
                    <a:pt x="32795" y="10524"/>
                  </a:cubicBezTo>
                  <a:cubicBezTo>
                    <a:pt x="32791" y="10506"/>
                    <a:pt x="32784" y="10489"/>
                    <a:pt x="32774" y="10471"/>
                  </a:cubicBezTo>
                  <a:lnTo>
                    <a:pt x="32788" y="10419"/>
                  </a:lnTo>
                  <a:lnTo>
                    <a:pt x="32812" y="10328"/>
                  </a:lnTo>
                  <a:close/>
                  <a:moveTo>
                    <a:pt x="72032" y="10328"/>
                  </a:moveTo>
                  <a:cubicBezTo>
                    <a:pt x="72036" y="10335"/>
                    <a:pt x="72036" y="10342"/>
                    <a:pt x="72036" y="10349"/>
                  </a:cubicBezTo>
                  <a:cubicBezTo>
                    <a:pt x="72029" y="10405"/>
                    <a:pt x="72025" y="10464"/>
                    <a:pt x="72015" y="10524"/>
                  </a:cubicBezTo>
                  <a:lnTo>
                    <a:pt x="71994" y="10471"/>
                  </a:lnTo>
                  <a:lnTo>
                    <a:pt x="72008" y="10419"/>
                  </a:lnTo>
                  <a:lnTo>
                    <a:pt x="72032" y="10328"/>
                  </a:lnTo>
                  <a:close/>
                  <a:moveTo>
                    <a:pt x="111249" y="10328"/>
                  </a:moveTo>
                  <a:cubicBezTo>
                    <a:pt x="111252" y="10332"/>
                    <a:pt x="111252" y="10342"/>
                    <a:pt x="111256" y="10349"/>
                  </a:cubicBezTo>
                  <a:cubicBezTo>
                    <a:pt x="111259" y="10360"/>
                    <a:pt x="111238" y="10464"/>
                    <a:pt x="111235" y="10524"/>
                  </a:cubicBezTo>
                  <a:lnTo>
                    <a:pt x="111207" y="10471"/>
                  </a:lnTo>
                  <a:cubicBezTo>
                    <a:pt x="111217" y="10454"/>
                    <a:pt x="111221" y="10436"/>
                    <a:pt x="111224" y="10419"/>
                  </a:cubicBezTo>
                  <a:cubicBezTo>
                    <a:pt x="111235" y="10388"/>
                    <a:pt x="111238" y="10360"/>
                    <a:pt x="111249" y="10328"/>
                  </a:cubicBezTo>
                  <a:close/>
                  <a:moveTo>
                    <a:pt x="150594" y="10328"/>
                  </a:moveTo>
                  <a:cubicBezTo>
                    <a:pt x="150598" y="10335"/>
                    <a:pt x="150598" y="10342"/>
                    <a:pt x="150598" y="10349"/>
                  </a:cubicBezTo>
                  <a:cubicBezTo>
                    <a:pt x="150594" y="10405"/>
                    <a:pt x="150584" y="10464"/>
                    <a:pt x="150580" y="10524"/>
                  </a:cubicBezTo>
                  <a:lnTo>
                    <a:pt x="150556" y="10471"/>
                  </a:lnTo>
                  <a:lnTo>
                    <a:pt x="150566" y="10419"/>
                  </a:lnTo>
                  <a:cubicBezTo>
                    <a:pt x="150577" y="10384"/>
                    <a:pt x="150584" y="10360"/>
                    <a:pt x="150594" y="10328"/>
                  </a:cubicBezTo>
                  <a:close/>
                  <a:moveTo>
                    <a:pt x="189811" y="10328"/>
                  </a:moveTo>
                  <a:cubicBezTo>
                    <a:pt x="189814" y="10335"/>
                    <a:pt x="189814" y="10342"/>
                    <a:pt x="189818" y="10349"/>
                  </a:cubicBezTo>
                  <a:cubicBezTo>
                    <a:pt x="189811" y="10405"/>
                    <a:pt x="189804" y="10464"/>
                    <a:pt x="189797" y="10524"/>
                  </a:cubicBezTo>
                  <a:lnTo>
                    <a:pt x="189772" y="10471"/>
                  </a:lnTo>
                  <a:lnTo>
                    <a:pt x="189786" y="10419"/>
                  </a:lnTo>
                  <a:lnTo>
                    <a:pt x="189811" y="10328"/>
                  </a:lnTo>
                  <a:close/>
                  <a:moveTo>
                    <a:pt x="229030" y="10328"/>
                  </a:moveTo>
                  <a:cubicBezTo>
                    <a:pt x="229030" y="10335"/>
                    <a:pt x="229034" y="10342"/>
                    <a:pt x="229037" y="10349"/>
                  </a:cubicBezTo>
                  <a:cubicBezTo>
                    <a:pt x="229027" y="10405"/>
                    <a:pt x="229023" y="10464"/>
                    <a:pt x="229013" y="10524"/>
                  </a:cubicBezTo>
                  <a:cubicBezTo>
                    <a:pt x="229006" y="10506"/>
                    <a:pt x="228999" y="10489"/>
                    <a:pt x="228992" y="10471"/>
                  </a:cubicBezTo>
                  <a:lnTo>
                    <a:pt x="229006" y="10419"/>
                  </a:lnTo>
                  <a:lnTo>
                    <a:pt x="229030" y="10328"/>
                  </a:lnTo>
                  <a:close/>
                  <a:moveTo>
                    <a:pt x="268320" y="10328"/>
                  </a:moveTo>
                  <a:cubicBezTo>
                    <a:pt x="268324" y="10335"/>
                    <a:pt x="268324" y="10342"/>
                    <a:pt x="268324" y="10349"/>
                  </a:cubicBezTo>
                  <a:cubicBezTo>
                    <a:pt x="268320" y="10405"/>
                    <a:pt x="268313" y="10464"/>
                    <a:pt x="268303" y="10524"/>
                  </a:cubicBezTo>
                  <a:lnTo>
                    <a:pt x="268282" y="10471"/>
                  </a:lnTo>
                  <a:lnTo>
                    <a:pt x="268296" y="10419"/>
                  </a:lnTo>
                  <a:lnTo>
                    <a:pt x="268320" y="10328"/>
                  </a:lnTo>
                  <a:close/>
                  <a:moveTo>
                    <a:pt x="9470" y="10231"/>
                  </a:moveTo>
                  <a:lnTo>
                    <a:pt x="9470" y="10231"/>
                  </a:lnTo>
                  <a:cubicBezTo>
                    <a:pt x="9467" y="10328"/>
                    <a:pt x="9456" y="10429"/>
                    <a:pt x="9453" y="10534"/>
                  </a:cubicBezTo>
                  <a:cubicBezTo>
                    <a:pt x="9449" y="10558"/>
                    <a:pt x="9449" y="10586"/>
                    <a:pt x="9449" y="10614"/>
                  </a:cubicBezTo>
                  <a:cubicBezTo>
                    <a:pt x="9432" y="10583"/>
                    <a:pt x="9418" y="10551"/>
                    <a:pt x="9404" y="10520"/>
                  </a:cubicBezTo>
                  <a:cubicBezTo>
                    <a:pt x="9428" y="10419"/>
                    <a:pt x="9449" y="10321"/>
                    <a:pt x="9470" y="10231"/>
                  </a:cubicBezTo>
                  <a:close/>
                  <a:moveTo>
                    <a:pt x="48683" y="10231"/>
                  </a:moveTo>
                  <a:cubicBezTo>
                    <a:pt x="48680" y="10328"/>
                    <a:pt x="48676" y="10429"/>
                    <a:pt x="48666" y="10534"/>
                  </a:cubicBezTo>
                  <a:cubicBezTo>
                    <a:pt x="48669" y="10558"/>
                    <a:pt x="48666" y="10586"/>
                    <a:pt x="48662" y="10614"/>
                  </a:cubicBezTo>
                  <a:lnTo>
                    <a:pt x="48620" y="10520"/>
                  </a:lnTo>
                  <a:cubicBezTo>
                    <a:pt x="48641" y="10419"/>
                    <a:pt x="48666" y="10321"/>
                    <a:pt x="48683" y="10231"/>
                  </a:cubicBezTo>
                  <a:close/>
                  <a:moveTo>
                    <a:pt x="127248" y="10231"/>
                  </a:moveTo>
                  <a:lnTo>
                    <a:pt x="127248" y="10231"/>
                  </a:lnTo>
                  <a:cubicBezTo>
                    <a:pt x="127245" y="10328"/>
                    <a:pt x="127238" y="10429"/>
                    <a:pt x="127231" y="10534"/>
                  </a:cubicBezTo>
                  <a:cubicBezTo>
                    <a:pt x="127231" y="10558"/>
                    <a:pt x="127228" y="10590"/>
                    <a:pt x="127228" y="10614"/>
                  </a:cubicBezTo>
                  <a:cubicBezTo>
                    <a:pt x="127210" y="10583"/>
                    <a:pt x="127196" y="10551"/>
                    <a:pt x="127182" y="10520"/>
                  </a:cubicBezTo>
                  <a:lnTo>
                    <a:pt x="127248" y="10231"/>
                  </a:lnTo>
                  <a:close/>
                  <a:moveTo>
                    <a:pt x="166468" y="10231"/>
                  </a:moveTo>
                  <a:lnTo>
                    <a:pt x="166468" y="10231"/>
                  </a:lnTo>
                  <a:cubicBezTo>
                    <a:pt x="166461" y="10328"/>
                    <a:pt x="166454" y="10429"/>
                    <a:pt x="166451" y="10534"/>
                  </a:cubicBezTo>
                  <a:cubicBezTo>
                    <a:pt x="166447" y="10558"/>
                    <a:pt x="166447" y="10590"/>
                    <a:pt x="166444" y="10614"/>
                  </a:cubicBezTo>
                  <a:lnTo>
                    <a:pt x="166399" y="10520"/>
                  </a:lnTo>
                  <a:cubicBezTo>
                    <a:pt x="166420" y="10419"/>
                    <a:pt x="166447" y="10325"/>
                    <a:pt x="166468" y="10231"/>
                  </a:cubicBezTo>
                  <a:close/>
                  <a:moveTo>
                    <a:pt x="205681" y="10231"/>
                  </a:moveTo>
                  <a:cubicBezTo>
                    <a:pt x="205678" y="10328"/>
                    <a:pt x="205674" y="10429"/>
                    <a:pt x="205667" y="10534"/>
                  </a:cubicBezTo>
                  <a:cubicBezTo>
                    <a:pt x="205667" y="10558"/>
                    <a:pt x="205664" y="10586"/>
                    <a:pt x="205660" y="10614"/>
                  </a:cubicBezTo>
                  <a:cubicBezTo>
                    <a:pt x="205646" y="10586"/>
                    <a:pt x="205632" y="10555"/>
                    <a:pt x="205618" y="10520"/>
                  </a:cubicBezTo>
                  <a:cubicBezTo>
                    <a:pt x="205639" y="10419"/>
                    <a:pt x="205664" y="10321"/>
                    <a:pt x="205681" y="10231"/>
                  </a:cubicBezTo>
                  <a:close/>
                  <a:moveTo>
                    <a:pt x="87903" y="10227"/>
                  </a:moveTo>
                  <a:lnTo>
                    <a:pt x="87903" y="10227"/>
                  </a:lnTo>
                  <a:cubicBezTo>
                    <a:pt x="87899" y="10328"/>
                    <a:pt x="87896" y="10429"/>
                    <a:pt x="87886" y="10534"/>
                  </a:cubicBezTo>
                  <a:cubicBezTo>
                    <a:pt x="87886" y="10558"/>
                    <a:pt x="87882" y="10590"/>
                    <a:pt x="87882" y="10614"/>
                  </a:cubicBezTo>
                  <a:cubicBezTo>
                    <a:pt x="87882" y="10618"/>
                    <a:pt x="87881" y="10620"/>
                    <a:pt x="87880" y="10620"/>
                  </a:cubicBezTo>
                  <a:cubicBezTo>
                    <a:pt x="87874" y="10620"/>
                    <a:pt x="87849" y="10550"/>
                    <a:pt x="87840" y="10520"/>
                  </a:cubicBezTo>
                  <a:lnTo>
                    <a:pt x="87903" y="10227"/>
                  </a:lnTo>
                  <a:close/>
                  <a:moveTo>
                    <a:pt x="244978" y="10227"/>
                  </a:moveTo>
                  <a:cubicBezTo>
                    <a:pt x="244967" y="10328"/>
                    <a:pt x="244964" y="10429"/>
                    <a:pt x="244960" y="10534"/>
                  </a:cubicBezTo>
                  <a:cubicBezTo>
                    <a:pt x="244953" y="10562"/>
                    <a:pt x="244953" y="10590"/>
                    <a:pt x="244950" y="10621"/>
                  </a:cubicBezTo>
                  <a:cubicBezTo>
                    <a:pt x="244936" y="10586"/>
                    <a:pt x="244922" y="10551"/>
                    <a:pt x="244908" y="10520"/>
                  </a:cubicBezTo>
                  <a:cubicBezTo>
                    <a:pt x="244933" y="10419"/>
                    <a:pt x="244953" y="10325"/>
                    <a:pt x="244978" y="10227"/>
                  </a:cubicBezTo>
                  <a:close/>
                  <a:moveTo>
                    <a:pt x="21117" y="9739"/>
                  </a:moveTo>
                  <a:cubicBezTo>
                    <a:pt x="21117" y="9788"/>
                    <a:pt x="21120" y="9840"/>
                    <a:pt x="21124" y="9892"/>
                  </a:cubicBezTo>
                  <a:cubicBezTo>
                    <a:pt x="21047" y="10150"/>
                    <a:pt x="20967" y="10412"/>
                    <a:pt x="20897" y="10667"/>
                  </a:cubicBezTo>
                  <a:lnTo>
                    <a:pt x="20894" y="10667"/>
                  </a:lnTo>
                  <a:cubicBezTo>
                    <a:pt x="20967" y="10335"/>
                    <a:pt x="21044" y="10021"/>
                    <a:pt x="21117" y="9739"/>
                  </a:cubicBezTo>
                  <a:close/>
                  <a:moveTo>
                    <a:pt x="60330" y="9739"/>
                  </a:moveTo>
                  <a:lnTo>
                    <a:pt x="60344" y="9892"/>
                  </a:lnTo>
                  <a:cubicBezTo>
                    <a:pt x="60260" y="10154"/>
                    <a:pt x="60187" y="10412"/>
                    <a:pt x="60117" y="10667"/>
                  </a:cubicBezTo>
                  <a:lnTo>
                    <a:pt x="60113" y="10667"/>
                  </a:lnTo>
                  <a:cubicBezTo>
                    <a:pt x="60187" y="10335"/>
                    <a:pt x="60260" y="10021"/>
                    <a:pt x="60330" y="9739"/>
                  </a:cubicBezTo>
                  <a:close/>
                  <a:moveTo>
                    <a:pt x="99550" y="9735"/>
                  </a:moveTo>
                  <a:lnTo>
                    <a:pt x="99564" y="9892"/>
                  </a:lnTo>
                  <a:cubicBezTo>
                    <a:pt x="99480" y="10147"/>
                    <a:pt x="99407" y="10408"/>
                    <a:pt x="99330" y="10667"/>
                  </a:cubicBezTo>
                  <a:cubicBezTo>
                    <a:pt x="99407" y="10335"/>
                    <a:pt x="99480" y="10021"/>
                    <a:pt x="99550" y="9735"/>
                  </a:cubicBezTo>
                  <a:close/>
                  <a:moveTo>
                    <a:pt x="123499" y="9495"/>
                  </a:moveTo>
                  <a:cubicBezTo>
                    <a:pt x="123548" y="9568"/>
                    <a:pt x="123589" y="9648"/>
                    <a:pt x="123638" y="9725"/>
                  </a:cubicBezTo>
                  <a:cubicBezTo>
                    <a:pt x="123687" y="9805"/>
                    <a:pt x="123666" y="9822"/>
                    <a:pt x="123684" y="9868"/>
                  </a:cubicBezTo>
                  <a:cubicBezTo>
                    <a:pt x="123659" y="10091"/>
                    <a:pt x="123638" y="10311"/>
                    <a:pt x="123614" y="10517"/>
                  </a:cubicBezTo>
                  <a:cubicBezTo>
                    <a:pt x="123603" y="10565"/>
                    <a:pt x="123589" y="10614"/>
                    <a:pt x="123579" y="10667"/>
                  </a:cubicBezTo>
                  <a:cubicBezTo>
                    <a:pt x="123548" y="10272"/>
                    <a:pt x="123520" y="9868"/>
                    <a:pt x="123499" y="9495"/>
                  </a:cubicBezTo>
                  <a:close/>
                  <a:moveTo>
                    <a:pt x="138895" y="9739"/>
                  </a:moveTo>
                  <a:cubicBezTo>
                    <a:pt x="138899" y="9788"/>
                    <a:pt x="138899" y="9840"/>
                    <a:pt x="138906" y="9892"/>
                  </a:cubicBezTo>
                  <a:cubicBezTo>
                    <a:pt x="138825" y="10150"/>
                    <a:pt x="138749" y="10412"/>
                    <a:pt x="138679" y="10667"/>
                  </a:cubicBezTo>
                  <a:cubicBezTo>
                    <a:pt x="138752" y="10335"/>
                    <a:pt x="138822" y="10021"/>
                    <a:pt x="138895" y="9739"/>
                  </a:cubicBezTo>
                  <a:close/>
                  <a:moveTo>
                    <a:pt x="178112" y="9739"/>
                  </a:moveTo>
                  <a:lnTo>
                    <a:pt x="178122" y="9892"/>
                  </a:lnTo>
                  <a:cubicBezTo>
                    <a:pt x="178042" y="10150"/>
                    <a:pt x="177965" y="10412"/>
                    <a:pt x="177895" y="10667"/>
                  </a:cubicBezTo>
                  <a:lnTo>
                    <a:pt x="177892" y="10667"/>
                  </a:lnTo>
                  <a:cubicBezTo>
                    <a:pt x="177965" y="10335"/>
                    <a:pt x="178042" y="10021"/>
                    <a:pt x="178112" y="9739"/>
                  </a:cubicBezTo>
                  <a:close/>
                  <a:moveTo>
                    <a:pt x="217328" y="9739"/>
                  </a:moveTo>
                  <a:lnTo>
                    <a:pt x="217342" y="9892"/>
                  </a:lnTo>
                  <a:cubicBezTo>
                    <a:pt x="217258" y="10150"/>
                    <a:pt x="217185" y="10412"/>
                    <a:pt x="217112" y="10667"/>
                  </a:cubicBezTo>
                  <a:cubicBezTo>
                    <a:pt x="217185" y="10335"/>
                    <a:pt x="217258" y="10021"/>
                    <a:pt x="217328" y="9739"/>
                  </a:cubicBezTo>
                  <a:close/>
                  <a:moveTo>
                    <a:pt x="256621" y="9735"/>
                  </a:moveTo>
                  <a:cubicBezTo>
                    <a:pt x="256621" y="9788"/>
                    <a:pt x="256628" y="9840"/>
                    <a:pt x="256632" y="9892"/>
                  </a:cubicBezTo>
                  <a:cubicBezTo>
                    <a:pt x="256548" y="10147"/>
                    <a:pt x="256475" y="10408"/>
                    <a:pt x="256405" y="10667"/>
                  </a:cubicBezTo>
                  <a:cubicBezTo>
                    <a:pt x="256405" y="10667"/>
                    <a:pt x="256401" y="10663"/>
                    <a:pt x="256401" y="10663"/>
                  </a:cubicBezTo>
                  <a:cubicBezTo>
                    <a:pt x="256475" y="10332"/>
                    <a:pt x="256548" y="10018"/>
                    <a:pt x="256621" y="9735"/>
                  </a:cubicBezTo>
                  <a:close/>
                  <a:moveTo>
                    <a:pt x="37710" y="9142"/>
                  </a:moveTo>
                  <a:cubicBezTo>
                    <a:pt x="37724" y="9481"/>
                    <a:pt x="37744" y="9836"/>
                    <a:pt x="37776" y="10185"/>
                  </a:cubicBezTo>
                  <a:cubicBezTo>
                    <a:pt x="37741" y="10035"/>
                    <a:pt x="37685" y="9896"/>
                    <a:pt x="37605" y="9770"/>
                  </a:cubicBezTo>
                  <a:cubicBezTo>
                    <a:pt x="37605" y="9770"/>
                    <a:pt x="37591" y="10161"/>
                    <a:pt x="37563" y="10715"/>
                  </a:cubicBezTo>
                  <a:cubicBezTo>
                    <a:pt x="37511" y="10642"/>
                    <a:pt x="37451" y="10576"/>
                    <a:pt x="37396" y="10506"/>
                  </a:cubicBezTo>
                  <a:cubicBezTo>
                    <a:pt x="37504" y="10014"/>
                    <a:pt x="37608" y="9550"/>
                    <a:pt x="37710" y="9142"/>
                  </a:cubicBezTo>
                  <a:close/>
                  <a:moveTo>
                    <a:pt x="76929" y="9142"/>
                  </a:moveTo>
                  <a:cubicBezTo>
                    <a:pt x="76943" y="9481"/>
                    <a:pt x="76964" y="9836"/>
                    <a:pt x="76996" y="10185"/>
                  </a:cubicBezTo>
                  <a:cubicBezTo>
                    <a:pt x="76961" y="10035"/>
                    <a:pt x="76905" y="9896"/>
                    <a:pt x="76825" y="9770"/>
                  </a:cubicBezTo>
                  <a:cubicBezTo>
                    <a:pt x="76825" y="9770"/>
                    <a:pt x="76811" y="10157"/>
                    <a:pt x="76779" y="10715"/>
                  </a:cubicBezTo>
                  <a:lnTo>
                    <a:pt x="76616" y="10506"/>
                  </a:lnTo>
                  <a:cubicBezTo>
                    <a:pt x="76720" y="10014"/>
                    <a:pt x="76828" y="9557"/>
                    <a:pt x="76929" y="9142"/>
                  </a:cubicBezTo>
                  <a:close/>
                  <a:moveTo>
                    <a:pt x="116149" y="9142"/>
                  </a:moveTo>
                  <a:cubicBezTo>
                    <a:pt x="116163" y="9481"/>
                    <a:pt x="116184" y="9836"/>
                    <a:pt x="116209" y="10185"/>
                  </a:cubicBezTo>
                  <a:cubicBezTo>
                    <a:pt x="116181" y="10035"/>
                    <a:pt x="116121" y="9896"/>
                    <a:pt x="116038" y="9770"/>
                  </a:cubicBezTo>
                  <a:cubicBezTo>
                    <a:pt x="116038" y="9770"/>
                    <a:pt x="116027" y="10157"/>
                    <a:pt x="115999" y="10715"/>
                  </a:cubicBezTo>
                  <a:lnTo>
                    <a:pt x="115835" y="10506"/>
                  </a:lnTo>
                  <a:cubicBezTo>
                    <a:pt x="115940" y="10014"/>
                    <a:pt x="116045" y="9554"/>
                    <a:pt x="116149" y="9142"/>
                  </a:cubicBezTo>
                  <a:close/>
                  <a:moveTo>
                    <a:pt x="155488" y="9142"/>
                  </a:moveTo>
                  <a:cubicBezTo>
                    <a:pt x="155502" y="9481"/>
                    <a:pt x="155526" y="9836"/>
                    <a:pt x="155554" y="10185"/>
                  </a:cubicBezTo>
                  <a:cubicBezTo>
                    <a:pt x="155523" y="10035"/>
                    <a:pt x="155467" y="9896"/>
                    <a:pt x="155387" y="9770"/>
                  </a:cubicBezTo>
                  <a:cubicBezTo>
                    <a:pt x="155387" y="9770"/>
                    <a:pt x="155373" y="10161"/>
                    <a:pt x="155345" y="10715"/>
                  </a:cubicBezTo>
                  <a:lnTo>
                    <a:pt x="155174" y="10506"/>
                  </a:lnTo>
                  <a:cubicBezTo>
                    <a:pt x="155286" y="10014"/>
                    <a:pt x="155390" y="9557"/>
                    <a:pt x="155488" y="9142"/>
                  </a:cubicBezTo>
                  <a:close/>
                  <a:moveTo>
                    <a:pt x="194708" y="9142"/>
                  </a:moveTo>
                  <a:cubicBezTo>
                    <a:pt x="194722" y="9481"/>
                    <a:pt x="194743" y="9836"/>
                    <a:pt x="194774" y="10185"/>
                  </a:cubicBezTo>
                  <a:cubicBezTo>
                    <a:pt x="194739" y="10035"/>
                    <a:pt x="194683" y="9896"/>
                    <a:pt x="194603" y="9770"/>
                  </a:cubicBezTo>
                  <a:cubicBezTo>
                    <a:pt x="194603" y="9770"/>
                    <a:pt x="194593" y="10161"/>
                    <a:pt x="194561" y="10715"/>
                  </a:cubicBezTo>
                  <a:lnTo>
                    <a:pt x="194394" y="10506"/>
                  </a:lnTo>
                  <a:cubicBezTo>
                    <a:pt x="194505" y="10014"/>
                    <a:pt x="194607" y="9557"/>
                    <a:pt x="194708" y="9142"/>
                  </a:cubicBezTo>
                  <a:close/>
                  <a:moveTo>
                    <a:pt x="233928" y="9142"/>
                  </a:moveTo>
                  <a:cubicBezTo>
                    <a:pt x="233942" y="9481"/>
                    <a:pt x="233963" y="9836"/>
                    <a:pt x="233990" y="10185"/>
                  </a:cubicBezTo>
                  <a:cubicBezTo>
                    <a:pt x="233959" y="10035"/>
                    <a:pt x="233900" y="9896"/>
                    <a:pt x="233820" y="9770"/>
                  </a:cubicBezTo>
                  <a:cubicBezTo>
                    <a:pt x="233820" y="9770"/>
                    <a:pt x="233806" y="10157"/>
                    <a:pt x="233781" y="10715"/>
                  </a:cubicBezTo>
                  <a:lnTo>
                    <a:pt x="233614" y="10506"/>
                  </a:lnTo>
                  <a:cubicBezTo>
                    <a:pt x="233718" y="10014"/>
                    <a:pt x="233823" y="9550"/>
                    <a:pt x="233928" y="9142"/>
                  </a:cubicBezTo>
                  <a:close/>
                  <a:moveTo>
                    <a:pt x="273217" y="9142"/>
                  </a:moveTo>
                  <a:cubicBezTo>
                    <a:pt x="273231" y="9481"/>
                    <a:pt x="273252" y="9829"/>
                    <a:pt x="273280" y="10185"/>
                  </a:cubicBezTo>
                  <a:cubicBezTo>
                    <a:pt x="273249" y="10035"/>
                    <a:pt x="273193" y="9896"/>
                    <a:pt x="273113" y="9770"/>
                  </a:cubicBezTo>
                  <a:cubicBezTo>
                    <a:pt x="273113" y="9770"/>
                    <a:pt x="273099" y="10161"/>
                    <a:pt x="273067" y="10715"/>
                  </a:cubicBezTo>
                  <a:lnTo>
                    <a:pt x="272903" y="10506"/>
                  </a:lnTo>
                  <a:cubicBezTo>
                    <a:pt x="273012" y="10014"/>
                    <a:pt x="273116" y="9554"/>
                    <a:pt x="273217" y="9142"/>
                  </a:cubicBezTo>
                  <a:close/>
                  <a:moveTo>
                    <a:pt x="41027" y="9495"/>
                  </a:moveTo>
                  <a:lnTo>
                    <a:pt x="41121" y="9931"/>
                  </a:lnTo>
                  <a:cubicBezTo>
                    <a:pt x="40957" y="10081"/>
                    <a:pt x="40828" y="10401"/>
                    <a:pt x="40727" y="10789"/>
                  </a:cubicBezTo>
                  <a:cubicBezTo>
                    <a:pt x="40723" y="10768"/>
                    <a:pt x="40720" y="10747"/>
                    <a:pt x="40720" y="10726"/>
                  </a:cubicBezTo>
                  <a:cubicBezTo>
                    <a:pt x="40793" y="10388"/>
                    <a:pt x="40870" y="10081"/>
                    <a:pt x="40947" y="9805"/>
                  </a:cubicBezTo>
                  <a:cubicBezTo>
                    <a:pt x="40971" y="9697"/>
                    <a:pt x="40999" y="9596"/>
                    <a:pt x="41027" y="9495"/>
                  </a:cubicBezTo>
                  <a:close/>
                  <a:moveTo>
                    <a:pt x="119463" y="9495"/>
                  </a:moveTo>
                  <a:cubicBezTo>
                    <a:pt x="119494" y="9638"/>
                    <a:pt x="119522" y="9784"/>
                    <a:pt x="119557" y="9931"/>
                  </a:cubicBezTo>
                  <a:cubicBezTo>
                    <a:pt x="119397" y="10081"/>
                    <a:pt x="119264" y="10401"/>
                    <a:pt x="119160" y="10789"/>
                  </a:cubicBezTo>
                  <a:cubicBezTo>
                    <a:pt x="119156" y="10768"/>
                    <a:pt x="119156" y="10747"/>
                    <a:pt x="119153" y="10719"/>
                  </a:cubicBezTo>
                  <a:cubicBezTo>
                    <a:pt x="119229" y="10388"/>
                    <a:pt x="119306" y="10074"/>
                    <a:pt x="119379" y="9805"/>
                  </a:cubicBezTo>
                  <a:cubicBezTo>
                    <a:pt x="119411" y="9697"/>
                    <a:pt x="119435" y="9596"/>
                    <a:pt x="119463" y="9495"/>
                  </a:cubicBezTo>
                  <a:close/>
                  <a:moveTo>
                    <a:pt x="198025" y="9495"/>
                  </a:moveTo>
                  <a:lnTo>
                    <a:pt x="198119" y="9931"/>
                  </a:lnTo>
                  <a:cubicBezTo>
                    <a:pt x="197959" y="10081"/>
                    <a:pt x="197826" y="10401"/>
                    <a:pt x="197721" y="10789"/>
                  </a:cubicBezTo>
                  <a:cubicBezTo>
                    <a:pt x="197721" y="10768"/>
                    <a:pt x="197718" y="10743"/>
                    <a:pt x="197711" y="10719"/>
                  </a:cubicBezTo>
                  <a:cubicBezTo>
                    <a:pt x="197791" y="10388"/>
                    <a:pt x="197871" y="10074"/>
                    <a:pt x="197938" y="9805"/>
                  </a:cubicBezTo>
                  <a:cubicBezTo>
                    <a:pt x="197969" y="9697"/>
                    <a:pt x="197997" y="9596"/>
                    <a:pt x="198025" y="9495"/>
                  </a:cubicBezTo>
                  <a:close/>
                  <a:moveTo>
                    <a:pt x="237241" y="9495"/>
                  </a:moveTo>
                  <a:cubicBezTo>
                    <a:pt x="237273" y="9638"/>
                    <a:pt x="237308" y="9784"/>
                    <a:pt x="237339" y="9931"/>
                  </a:cubicBezTo>
                  <a:cubicBezTo>
                    <a:pt x="237175" y="10081"/>
                    <a:pt x="237046" y="10401"/>
                    <a:pt x="236941" y="10789"/>
                  </a:cubicBezTo>
                  <a:cubicBezTo>
                    <a:pt x="236934" y="10768"/>
                    <a:pt x="236934" y="10747"/>
                    <a:pt x="236931" y="10726"/>
                  </a:cubicBezTo>
                  <a:cubicBezTo>
                    <a:pt x="237011" y="10388"/>
                    <a:pt x="237084" y="10081"/>
                    <a:pt x="237158" y="9805"/>
                  </a:cubicBezTo>
                  <a:cubicBezTo>
                    <a:pt x="237189" y="9697"/>
                    <a:pt x="237217" y="9596"/>
                    <a:pt x="237241" y="9495"/>
                  </a:cubicBezTo>
                  <a:close/>
                  <a:moveTo>
                    <a:pt x="80247" y="9495"/>
                  </a:moveTo>
                  <a:lnTo>
                    <a:pt x="80337" y="9931"/>
                  </a:lnTo>
                  <a:cubicBezTo>
                    <a:pt x="80177" y="10081"/>
                    <a:pt x="80048" y="10401"/>
                    <a:pt x="79943" y="10796"/>
                  </a:cubicBezTo>
                  <a:cubicBezTo>
                    <a:pt x="79943" y="10771"/>
                    <a:pt x="79940" y="10747"/>
                    <a:pt x="79933" y="10726"/>
                  </a:cubicBezTo>
                  <a:cubicBezTo>
                    <a:pt x="80013" y="10388"/>
                    <a:pt x="80086" y="10081"/>
                    <a:pt x="80159" y="9805"/>
                  </a:cubicBezTo>
                  <a:cubicBezTo>
                    <a:pt x="80191" y="9697"/>
                    <a:pt x="80215" y="9596"/>
                    <a:pt x="80247" y="9495"/>
                  </a:cubicBezTo>
                  <a:close/>
                  <a:moveTo>
                    <a:pt x="158809" y="9495"/>
                  </a:moveTo>
                  <a:lnTo>
                    <a:pt x="158899" y="9931"/>
                  </a:lnTo>
                  <a:cubicBezTo>
                    <a:pt x="158739" y="10081"/>
                    <a:pt x="158606" y="10401"/>
                    <a:pt x="158509" y="10796"/>
                  </a:cubicBezTo>
                  <a:cubicBezTo>
                    <a:pt x="158502" y="10771"/>
                    <a:pt x="158498" y="10743"/>
                    <a:pt x="158498" y="10719"/>
                  </a:cubicBezTo>
                  <a:cubicBezTo>
                    <a:pt x="158571" y="10388"/>
                    <a:pt x="158652" y="10074"/>
                    <a:pt x="158725" y="9805"/>
                  </a:cubicBezTo>
                  <a:cubicBezTo>
                    <a:pt x="158753" y="9697"/>
                    <a:pt x="158781" y="9596"/>
                    <a:pt x="158809" y="9495"/>
                  </a:cubicBezTo>
                  <a:close/>
                  <a:moveTo>
                    <a:pt x="276535" y="9495"/>
                  </a:moveTo>
                  <a:lnTo>
                    <a:pt x="276625" y="9931"/>
                  </a:lnTo>
                  <a:cubicBezTo>
                    <a:pt x="276465" y="10081"/>
                    <a:pt x="276336" y="10401"/>
                    <a:pt x="276231" y="10796"/>
                  </a:cubicBezTo>
                  <a:cubicBezTo>
                    <a:pt x="276228" y="10768"/>
                    <a:pt x="276224" y="10743"/>
                    <a:pt x="276221" y="10719"/>
                  </a:cubicBezTo>
                  <a:cubicBezTo>
                    <a:pt x="276301" y="10388"/>
                    <a:pt x="276378" y="10074"/>
                    <a:pt x="276447" y="9805"/>
                  </a:cubicBezTo>
                  <a:cubicBezTo>
                    <a:pt x="276479" y="9697"/>
                    <a:pt x="276503" y="9596"/>
                    <a:pt x="276535" y="9495"/>
                  </a:cubicBezTo>
                  <a:close/>
                  <a:moveTo>
                    <a:pt x="241221" y="9495"/>
                  </a:moveTo>
                  <a:lnTo>
                    <a:pt x="241368" y="9725"/>
                  </a:lnTo>
                  <a:cubicBezTo>
                    <a:pt x="241392" y="9819"/>
                    <a:pt x="241420" y="9913"/>
                    <a:pt x="241448" y="10014"/>
                  </a:cubicBezTo>
                  <a:cubicBezTo>
                    <a:pt x="241431" y="10185"/>
                    <a:pt x="241413" y="10353"/>
                    <a:pt x="241396" y="10517"/>
                  </a:cubicBezTo>
                  <a:cubicBezTo>
                    <a:pt x="241378" y="10677"/>
                    <a:pt x="241343" y="10729"/>
                    <a:pt x="241319" y="10834"/>
                  </a:cubicBezTo>
                  <a:cubicBezTo>
                    <a:pt x="241281" y="10381"/>
                    <a:pt x="241249" y="9924"/>
                    <a:pt x="241221" y="9495"/>
                  </a:cubicBezTo>
                  <a:close/>
                  <a:moveTo>
                    <a:pt x="100408" y="9603"/>
                  </a:moveTo>
                  <a:cubicBezTo>
                    <a:pt x="100498" y="9882"/>
                    <a:pt x="100593" y="10175"/>
                    <a:pt x="100680" y="10478"/>
                  </a:cubicBezTo>
                  <a:cubicBezTo>
                    <a:pt x="100652" y="10625"/>
                    <a:pt x="100634" y="10771"/>
                    <a:pt x="100613" y="10914"/>
                  </a:cubicBezTo>
                  <a:cubicBezTo>
                    <a:pt x="100530" y="10764"/>
                    <a:pt x="100446" y="10632"/>
                    <a:pt x="100369" y="10517"/>
                  </a:cubicBezTo>
                  <a:cubicBezTo>
                    <a:pt x="100348" y="10332"/>
                    <a:pt x="100324" y="10140"/>
                    <a:pt x="100296" y="9941"/>
                  </a:cubicBezTo>
                  <a:cubicBezTo>
                    <a:pt x="100317" y="9871"/>
                    <a:pt x="100338" y="9802"/>
                    <a:pt x="100355" y="9732"/>
                  </a:cubicBezTo>
                  <a:lnTo>
                    <a:pt x="100408" y="9603"/>
                  </a:lnTo>
                  <a:close/>
                  <a:moveTo>
                    <a:pt x="257479" y="9603"/>
                  </a:moveTo>
                  <a:cubicBezTo>
                    <a:pt x="257566" y="9882"/>
                    <a:pt x="257661" y="10175"/>
                    <a:pt x="257748" y="10478"/>
                  </a:cubicBezTo>
                  <a:cubicBezTo>
                    <a:pt x="257727" y="10625"/>
                    <a:pt x="257702" y="10771"/>
                    <a:pt x="257685" y="10914"/>
                  </a:cubicBezTo>
                  <a:cubicBezTo>
                    <a:pt x="257598" y="10764"/>
                    <a:pt x="257518" y="10632"/>
                    <a:pt x="257441" y="10517"/>
                  </a:cubicBezTo>
                  <a:cubicBezTo>
                    <a:pt x="257420" y="10332"/>
                    <a:pt x="257392" y="10140"/>
                    <a:pt x="257368" y="9941"/>
                  </a:cubicBezTo>
                  <a:cubicBezTo>
                    <a:pt x="257385" y="9871"/>
                    <a:pt x="257406" y="9802"/>
                    <a:pt x="257427" y="9732"/>
                  </a:cubicBezTo>
                  <a:lnTo>
                    <a:pt x="257479" y="9603"/>
                  </a:lnTo>
                  <a:close/>
                  <a:moveTo>
                    <a:pt x="21975" y="9603"/>
                  </a:moveTo>
                  <a:cubicBezTo>
                    <a:pt x="22062" y="9882"/>
                    <a:pt x="22153" y="10175"/>
                    <a:pt x="22240" y="10482"/>
                  </a:cubicBezTo>
                  <a:cubicBezTo>
                    <a:pt x="22219" y="10625"/>
                    <a:pt x="22198" y="10771"/>
                    <a:pt x="22181" y="10918"/>
                  </a:cubicBezTo>
                  <a:cubicBezTo>
                    <a:pt x="22093" y="10764"/>
                    <a:pt x="22010" y="10632"/>
                    <a:pt x="21936" y="10517"/>
                  </a:cubicBezTo>
                  <a:cubicBezTo>
                    <a:pt x="21916" y="10332"/>
                    <a:pt x="21888" y="10140"/>
                    <a:pt x="21863" y="9941"/>
                  </a:cubicBezTo>
                  <a:cubicBezTo>
                    <a:pt x="21884" y="9871"/>
                    <a:pt x="21902" y="9802"/>
                    <a:pt x="21923" y="9732"/>
                  </a:cubicBezTo>
                  <a:lnTo>
                    <a:pt x="21975" y="9603"/>
                  </a:lnTo>
                  <a:close/>
                  <a:moveTo>
                    <a:pt x="61188" y="9603"/>
                  </a:moveTo>
                  <a:cubicBezTo>
                    <a:pt x="61282" y="9882"/>
                    <a:pt x="61373" y="10175"/>
                    <a:pt x="61460" y="10482"/>
                  </a:cubicBezTo>
                  <a:lnTo>
                    <a:pt x="61394" y="10918"/>
                  </a:lnTo>
                  <a:cubicBezTo>
                    <a:pt x="61310" y="10764"/>
                    <a:pt x="61230" y="10632"/>
                    <a:pt x="61149" y="10517"/>
                  </a:cubicBezTo>
                  <a:cubicBezTo>
                    <a:pt x="61132" y="10332"/>
                    <a:pt x="61108" y="10140"/>
                    <a:pt x="61080" y="9941"/>
                  </a:cubicBezTo>
                  <a:cubicBezTo>
                    <a:pt x="61097" y="9871"/>
                    <a:pt x="61118" y="9802"/>
                    <a:pt x="61142" y="9732"/>
                  </a:cubicBezTo>
                  <a:cubicBezTo>
                    <a:pt x="61163" y="9662"/>
                    <a:pt x="61177" y="9645"/>
                    <a:pt x="61188" y="9603"/>
                  </a:cubicBezTo>
                  <a:close/>
                  <a:moveTo>
                    <a:pt x="139753" y="9603"/>
                  </a:moveTo>
                  <a:cubicBezTo>
                    <a:pt x="139847" y="9882"/>
                    <a:pt x="139935" y="10175"/>
                    <a:pt x="140025" y="10482"/>
                  </a:cubicBezTo>
                  <a:cubicBezTo>
                    <a:pt x="139997" y="10628"/>
                    <a:pt x="139976" y="10771"/>
                    <a:pt x="139959" y="10918"/>
                  </a:cubicBezTo>
                  <a:cubicBezTo>
                    <a:pt x="139872" y="10764"/>
                    <a:pt x="139788" y="10632"/>
                    <a:pt x="139715" y="10517"/>
                  </a:cubicBezTo>
                  <a:cubicBezTo>
                    <a:pt x="139694" y="10332"/>
                    <a:pt x="139666" y="10140"/>
                    <a:pt x="139642" y="9941"/>
                  </a:cubicBezTo>
                  <a:cubicBezTo>
                    <a:pt x="139662" y="9871"/>
                    <a:pt x="139680" y="9802"/>
                    <a:pt x="139701" y="9732"/>
                  </a:cubicBezTo>
                  <a:lnTo>
                    <a:pt x="139753" y="9603"/>
                  </a:lnTo>
                  <a:close/>
                  <a:moveTo>
                    <a:pt x="178973" y="9603"/>
                  </a:moveTo>
                  <a:cubicBezTo>
                    <a:pt x="179060" y="9882"/>
                    <a:pt x="179151" y="10175"/>
                    <a:pt x="179238" y="10482"/>
                  </a:cubicBezTo>
                  <a:cubicBezTo>
                    <a:pt x="179217" y="10625"/>
                    <a:pt x="179196" y="10771"/>
                    <a:pt x="179179" y="10918"/>
                  </a:cubicBezTo>
                  <a:cubicBezTo>
                    <a:pt x="179092" y="10764"/>
                    <a:pt x="179008" y="10632"/>
                    <a:pt x="178935" y="10517"/>
                  </a:cubicBezTo>
                  <a:cubicBezTo>
                    <a:pt x="178910" y="10332"/>
                    <a:pt x="178886" y="10140"/>
                    <a:pt x="178861" y="9941"/>
                  </a:cubicBezTo>
                  <a:cubicBezTo>
                    <a:pt x="178875" y="9871"/>
                    <a:pt x="178900" y="9802"/>
                    <a:pt x="178921" y="9732"/>
                  </a:cubicBezTo>
                  <a:lnTo>
                    <a:pt x="178973" y="9603"/>
                  </a:lnTo>
                  <a:close/>
                  <a:moveTo>
                    <a:pt x="218190" y="9603"/>
                  </a:moveTo>
                  <a:cubicBezTo>
                    <a:pt x="218280" y="9882"/>
                    <a:pt x="218371" y="10175"/>
                    <a:pt x="218458" y="10482"/>
                  </a:cubicBezTo>
                  <a:lnTo>
                    <a:pt x="218392" y="10918"/>
                  </a:lnTo>
                  <a:cubicBezTo>
                    <a:pt x="218312" y="10764"/>
                    <a:pt x="218228" y="10632"/>
                    <a:pt x="218148" y="10517"/>
                  </a:cubicBezTo>
                  <a:cubicBezTo>
                    <a:pt x="218130" y="10332"/>
                    <a:pt x="218106" y="10140"/>
                    <a:pt x="218078" y="9941"/>
                  </a:cubicBezTo>
                  <a:cubicBezTo>
                    <a:pt x="218095" y="9871"/>
                    <a:pt x="218116" y="9802"/>
                    <a:pt x="218137" y="9732"/>
                  </a:cubicBezTo>
                  <a:lnTo>
                    <a:pt x="218190" y="9603"/>
                  </a:lnTo>
                  <a:close/>
                  <a:moveTo>
                    <a:pt x="7764" y="10785"/>
                  </a:moveTo>
                  <a:lnTo>
                    <a:pt x="7764" y="10785"/>
                  </a:lnTo>
                  <a:cubicBezTo>
                    <a:pt x="7778" y="10820"/>
                    <a:pt x="7789" y="10858"/>
                    <a:pt x="7799" y="10900"/>
                  </a:cubicBezTo>
                  <a:cubicBezTo>
                    <a:pt x="7813" y="10939"/>
                    <a:pt x="7789" y="10956"/>
                    <a:pt x="7778" y="10977"/>
                  </a:cubicBezTo>
                  <a:cubicBezTo>
                    <a:pt x="7778" y="10977"/>
                    <a:pt x="7775" y="10907"/>
                    <a:pt x="7764" y="10785"/>
                  </a:cubicBezTo>
                  <a:close/>
                  <a:moveTo>
                    <a:pt x="46984" y="10785"/>
                  </a:moveTo>
                  <a:cubicBezTo>
                    <a:pt x="46991" y="10820"/>
                    <a:pt x="47005" y="10858"/>
                    <a:pt x="47019" y="10900"/>
                  </a:cubicBezTo>
                  <a:cubicBezTo>
                    <a:pt x="47009" y="10925"/>
                    <a:pt x="47002" y="10949"/>
                    <a:pt x="46998" y="10977"/>
                  </a:cubicBezTo>
                  <a:cubicBezTo>
                    <a:pt x="46998" y="10977"/>
                    <a:pt x="46991" y="10907"/>
                    <a:pt x="46984" y="10785"/>
                  </a:cubicBezTo>
                  <a:close/>
                  <a:moveTo>
                    <a:pt x="86204" y="10785"/>
                  </a:moveTo>
                  <a:cubicBezTo>
                    <a:pt x="86211" y="10820"/>
                    <a:pt x="86225" y="10858"/>
                    <a:pt x="86236" y="10900"/>
                  </a:cubicBezTo>
                  <a:cubicBezTo>
                    <a:pt x="86229" y="10925"/>
                    <a:pt x="86222" y="10953"/>
                    <a:pt x="86211" y="10977"/>
                  </a:cubicBezTo>
                  <a:cubicBezTo>
                    <a:pt x="86211" y="10977"/>
                    <a:pt x="86208" y="10907"/>
                    <a:pt x="86204" y="10785"/>
                  </a:cubicBezTo>
                  <a:close/>
                  <a:moveTo>
                    <a:pt x="164763" y="10785"/>
                  </a:moveTo>
                  <a:cubicBezTo>
                    <a:pt x="164777" y="10820"/>
                    <a:pt x="164787" y="10858"/>
                    <a:pt x="164798" y="10900"/>
                  </a:cubicBezTo>
                  <a:cubicBezTo>
                    <a:pt x="164812" y="10939"/>
                    <a:pt x="164787" y="10956"/>
                    <a:pt x="164777" y="10977"/>
                  </a:cubicBezTo>
                  <a:cubicBezTo>
                    <a:pt x="164777" y="10977"/>
                    <a:pt x="164773" y="10907"/>
                    <a:pt x="164763" y="10785"/>
                  </a:cubicBezTo>
                  <a:close/>
                  <a:moveTo>
                    <a:pt x="203983" y="10785"/>
                  </a:moveTo>
                  <a:lnTo>
                    <a:pt x="203983" y="10785"/>
                  </a:lnTo>
                  <a:cubicBezTo>
                    <a:pt x="203993" y="10820"/>
                    <a:pt x="204004" y="10858"/>
                    <a:pt x="204017" y="10900"/>
                  </a:cubicBezTo>
                  <a:lnTo>
                    <a:pt x="203993" y="10977"/>
                  </a:lnTo>
                  <a:cubicBezTo>
                    <a:pt x="203993" y="10977"/>
                    <a:pt x="203993" y="10907"/>
                    <a:pt x="203983" y="10785"/>
                  </a:cubicBezTo>
                  <a:close/>
                  <a:moveTo>
                    <a:pt x="44937" y="9495"/>
                  </a:moveTo>
                  <a:lnTo>
                    <a:pt x="45080" y="9725"/>
                  </a:lnTo>
                  <a:lnTo>
                    <a:pt x="45216" y="10206"/>
                  </a:lnTo>
                  <a:cubicBezTo>
                    <a:pt x="45202" y="10311"/>
                    <a:pt x="45191" y="10415"/>
                    <a:pt x="45181" y="10517"/>
                  </a:cubicBezTo>
                  <a:lnTo>
                    <a:pt x="45048" y="11057"/>
                  </a:lnTo>
                  <a:cubicBezTo>
                    <a:pt x="45007" y="10538"/>
                    <a:pt x="44965" y="9993"/>
                    <a:pt x="44937" y="9495"/>
                  </a:cubicBezTo>
                  <a:close/>
                  <a:moveTo>
                    <a:pt x="84153" y="9495"/>
                  </a:moveTo>
                  <a:lnTo>
                    <a:pt x="84153" y="9495"/>
                  </a:lnTo>
                  <a:cubicBezTo>
                    <a:pt x="84202" y="9568"/>
                    <a:pt x="84251" y="9648"/>
                    <a:pt x="84293" y="9725"/>
                  </a:cubicBezTo>
                  <a:cubicBezTo>
                    <a:pt x="84338" y="9878"/>
                    <a:pt x="84387" y="10035"/>
                    <a:pt x="84429" y="10206"/>
                  </a:cubicBezTo>
                  <a:cubicBezTo>
                    <a:pt x="84474" y="10377"/>
                    <a:pt x="84408" y="10415"/>
                    <a:pt x="84397" y="10517"/>
                  </a:cubicBezTo>
                  <a:cubicBezTo>
                    <a:pt x="84352" y="10698"/>
                    <a:pt x="84307" y="10876"/>
                    <a:pt x="84268" y="11057"/>
                  </a:cubicBezTo>
                  <a:cubicBezTo>
                    <a:pt x="84220" y="10538"/>
                    <a:pt x="84185" y="9993"/>
                    <a:pt x="84153" y="9495"/>
                  </a:cubicBezTo>
                  <a:close/>
                  <a:moveTo>
                    <a:pt x="162715" y="9495"/>
                  </a:moveTo>
                  <a:lnTo>
                    <a:pt x="162858" y="9725"/>
                  </a:lnTo>
                  <a:lnTo>
                    <a:pt x="162994" y="10206"/>
                  </a:lnTo>
                  <a:cubicBezTo>
                    <a:pt x="162980" y="10311"/>
                    <a:pt x="162973" y="10415"/>
                    <a:pt x="162959" y="10517"/>
                  </a:cubicBezTo>
                  <a:cubicBezTo>
                    <a:pt x="162914" y="10698"/>
                    <a:pt x="162872" y="10883"/>
                    <a:pt x="162827" y="11057"/>
                  </a:cubicBezTo>
                  <a:cubicBezTo>
                    <a:pt x="162785" y="10538"/>
                    <a:pt x="162747" y="9997"/>
                    <a:pt x="162715" y="9495"/>
                  </a:cubicBezTo>
                  <a:close/>
                  <a:moveTo>
                    <a:pt x="201932" y="9495"/>
                  </a:moveTo>
                  <a:lnTo>
                    <a:pt x="201932" y="9495"/>
                  </a:lnTo>
                  <a:cubicBezTo>
                    <a:pt x="201980" y="9568"/>
                    <a:pt x="202029" y="9648"/>
                    <a:pt x="202071" y="9725"/>
                  </a:cubicBezTo>
                  <a:cubicBezTo>
                    <a:pt x="202116" y="9875"/>
                    <a:pt x="202165" y="10035"/>
                    <a:pt x="202207" y="10206"/>
                  </a:cubicBezTo>
                  <a:cubicBezTo>
                    <a:pt x="202252" y="10377"/>
                    <a:pt x="202186" y="10415"/>
                    <a:pt x="202179" y="10517"/>
                  </a:cubicBezTo>
                  <a:cubicBezTo>
                    <a:pt x="202130" y="10698"/>
                    <a:pt x="202085" y="10883"/>
                    <a:pt x="202047" y="11057"/>
                  </a:cubicBezTo>
                  <a:cubicBezTo>
                    <a:pt x="201998" y="10538"/>
                    <a:pt x="201963" y="9993"/>
                    <a:pt x="201932" y="9495"/>
                  </a:cubicBezTo>
                  <a:close/>
                  <a:moveTo>
                    <a:pt x="5717" y="9495"/>
                  </a:moveTo>
                  <a:lnTo>
                    <a:pt x="5860" y="9725"/>
                  </a:lnTo>
                  <a:cubicBezTo>
                    <a:pt x="5905" y="9875"/>
                    <a:pt x="5947" y="10035"/>
                    <a:pt x="5996" y="10206"/>
                  </a:cubicBezTo>
                  <a:cubicBezTo>
                    <a:pt x="5951" y="10611"/>
                    <a:pt x="5909" y="10987"/>
                    <a:pt x="5856" y="11312"/>
                  </a:cubicBezTo>
                  <a:cubicBezTo>
                    <a:pt x="5801" y="10715"/>
                    <a:pt x="5752" y="10074"/>
                    <a:pt x="5717" y="9495"/>
                  </a:cubicBezTo>
                  <a:close/>
                  <a:moveTo>
                    <a:pt x="17367" y="9666"/>
                  </a:moveTo>
                  <a:cubicBezTo>
                    <a:pt x="17423" y="9805"/>
                    <a:pt x="17479" y="9945"/>
                    <a:pt x="17531" y="10088"/>
                  </a:cubicBezTo>
                  <a:cubicBezTo>
                    <a:pt x="17489" y="10538"/>
                    <a:pt x="17437" y="10956"/>
                    <a:pt x="17381" y="11312"/>
                  </a:cubicBezTo>
                  <a:cubicBezTo>
                    <a:pt x="17336" y="10855"/>
                    <a:pt x="17301" y="10367"/>
                    <a:pt x="17269" y="9906"/>
                  </a:cubicBezTo>
                  <a:cubicBezTo>
                    <a:pt x="17301" y="9822"/>
                    <a:pt x="17332" y="9742"/>
                    <a:pt x="17367" y="9666"/>
                  </a:cubicBezTo>
                  <a:close/>
                  <a:moveTo>
                    <a:pt x="56580" y="9666"/>
                  </a:moveTo>
                  <a:cubicBezTo>
                    <a:pt x="56643" y="9805"/>
                    <a:pt x="56695" y="9945"/>
                    <a:pt x="56751" y="10088"/>
                  </a:cubicBezTo>
                  <a:cubicBezTo>
                    <a:pt x="56706" y="10538"/>
                    <a:pt x="56653" y="10956"/>
                    <a:pt x="56597" y="11312"/>
                  </a:cubicBezTo>
                  <a:cubicBezTo>
                    <a:pt x="56556" y="10855"/>
                    <a:pt x="56514" y="10367"/>
                    <a:pt x="56486" y="9903"/>
                  </a:cubicBezTo>
                  <a:lnTo>
                    <a:pt x="56580" y="9666"/>
                  </a:lnTo>
                  <a:close/>
                  <a:moveTo>
                    <a:pt x="95800" y="9666"/>
                  </a:moveTo>
                  <a:lnTo>
                    <a:pt x="95971" y="10088"/>
                  </a:lnTo>
                  <a:cubicBezTo>
                    <a:pt x="95922" y="10538"/>
                    <a:pt x="95873" y="10956"/>
                    <a:pt x="95817" y="11312"/>
                  </a:cubicBezTo>
                  <a:cubicBezTo>
                    <a:pt x="95776" y="10855"/>
                    <a:pt x="95734" y="10367"/>
                    <a:pt x="95706" y="9903"/>
                  </a:cubicBezTo>
                  <a:cubicBezTo>
                    <a:pt x="95734" y="9822"/>
                    <a:pt x="95769" y="9742"/>
                    <a:pt x="95800" y="9666"/>
                  </a:cubicBezTo>
                  <a:close/>
                  <a:moveTo>
                    <a:pt x="135145" y="9666"/>
                  </a:moveTo>
                  <a:cubicBezTo>
                    <a:pt x="135201" y="9805"/>
                    <a:pt x="135261" y="9945"/>
                    <a:pt x="135313" y="10088"/>
                  </a:cubicBezTo>
                  <a:cubicBezTo>
                    <a:pt x="135268" y="10538"/>
                    <a:pt x="135215" y="10956"/>
                    <a:pt x="135159" y="11312"/>
                  </a:cubicBezTo>
                  <a:cubicBezTo>
                    <a:pt x="135114" y="10855"/>
                    <a:pt x="135079" y="10367"/>
                    <a:pt x="135051" y="9903"/>
                  </a:cubicBezTo>
                  <a:cubicBezTo>
                    <a:pt x="135079" y="9822"/>
                    <a:pt x="135111" y="9742"/>
                    <a:pt x="135145" y="9666"/>
                  </a:cubicBezTo>
                  <a:close/>
                  <a:moveTo>
                    <a:pt x="174358" y="9666"/>
                  </a:moveTo>
                  <a:cubicBezTo>
                    <a:pt x="174421" y="9805"/>
                    <a:pt x="174473" y="9945"/>
                    <a:pt x="174529" y="10088"/>
                  </a:cubicBezTo>
                  <a:cubicBezTo>
                    <a:pt x="174487" y="10538"/>
                    <a:pt x="174435" y="10956"/>
                    <a:pt x="174376" y="11312"/>
                  </a:cubicBezTo>
                  <a:cubicBezTo>
                    <a:pt x="174334" y="10855"/>
                    <a:pt x="174299" y="10367"/>
                    <a:pt x="174268" y="9903"/>
                  </a:cubicBezTo>
                  <a:lnTo>
                    <a:pt x="174358" y="9666"/>
                  </a:lnTo>
                  <a:close/>
                  <a:moveTo>
                    <a:pt x="213578" y="9666"/>
                  </a:moveTo>
                  <a:lnTo>
                    <a:pt x="213749" y="10088"/>
                  </a:lnTo>
                  <a:cubicBezTo>
                    <a:pt x="213700" y="10538"/>
                    <a:pt x="213655" y="10956"/>
                    <a:pt x="213596" y="11312"/>
                  </a:cubicBezTo>
                  <a:cubicBezTo>
                    <a:pt x="213554" y="10855"/>
                    <a:pt x="213515" y="10367"/>
                    <a:pt x="213484" y="9903"/>
                  </a:cubicBezTo>
                  <a:cubicBezTo>
                    <a:pt x="213519" y="9822"/>
                    <a:pt x="213547" y="9742"/>
                    <a:pt x="213578" y="9666"/>
                  </a:cubicBezTo>
                  <a:close/>
                  <a:moveTo>
                    <a:pt x="252871" y="9666"/>
                  </a:moveTo>
                  <a:cubicBezTo>
                    <a:pt x="252931" y="9805"/>
                    <a:pt x="252983" y="9945"/>
                    <a:pt x="253039" y="10088"/>
                  </a:cubicBezTo>
                  <a:cubicBezTo>
                    <a:pt x="252994" y="10538"/>
                    <a:pt x="252941" y="10956"/>
                    <a:pt x="252885" y="11312"/>
                  </a:cubicBezTo>
                  <a:cubicBezTo>
                    <a:pt x="252844" y="10855"/>
                    <a:pt x="252809" y="10367"/>
                    <a:pt x="252777" y="9903"/>
                  </a:cubicBezTo>
                  <a:cubicBezTo>
                    <a:pt x="252809" y="9822"/>
                    <a:pt x="252837" y="9742"/>
                    <a:pt x="252871" y="9666"/>
                  </a:cubicBezTo>
                  <a:close/>
                  <a:moveTo>
                    <a:pt x="4901" y="11239"/>
                  </a:moveTo>
                  <a:lnTo>
                    <a:pt x="4901" y="11239"/>
                  </a:lnTo>
                  <a:cubicBezTo>
                    <a:pt x="4915" y="11280"/>
                    <a:pt x="4922" y="11326"/>
                    <a:pt x="4936" y="11368"/>
                  </a:cubicBezTo>
                  <a:cubicBezTo>
                    <a:pt x="4929" y="11347"/>
                    <a:pt x="4918" y="11322"/>
                    <a:pt x="4904" y="11301"/>
                  </a:cubicBezTo>
                  <a:cubicBezTo>
                    <a:pt x="4908" y="11280"/>
                    <a:pt x="4904" y="11260"/>
                    <a:pt x="4901" y="11239"/>
                  </a:cubicBezTo>
                  <a:close/>
                  <a:moveTo>
                    <a:pt x="44121" y="11237"/>
                  </a:moveTo>
                  <a:cubicBezTo>
                    <a:pt x="44124" y="11237"/>
                    <a:pt x="44143" y="11329"/>
                    <a:pt x="44156" y="11368"/>
                  </a:cubicBezTo>
                  <a:cubicBezTo>
                    <a:pt x="44142" y="11347"/>
                    <a:pt x="44131" y="11322"/>
                    <a:pt x="44124" y="11301"/>
                  </a:cubicBezTo>
                  <a:cubicBezTo>
                    <a:pt x="44124" y="11277"/>
                    <a:pt x="44121" y="11256"/>
                    <a:pt x="44121" y="11239"/>
                  </a:cubicBezTo>
                  <a:cubicBezTo>
                    <a:pt x="44121" y="11237"/>
                    <a:pt x="44121" y="11237"/>
                    <a:pt x="44121" y="11237"/>
                  </a:cubicBezTo>
                  <a:close/>
                  <a:moveTo>
                    <a:pt x="83341" y="11239"/>
                  </a:moveTo>
                  <a:lnTo>
                    <a:pt x="83341" y="11239"/>
                  </a:lnTo>
                  <a:cubicBezTo>
                    <a:pt x="83348" y="11280"/>
                    <a:pt x="83361" y="11326"/>
                    <a:pt x="83368" y="11368"/>
                  </a:cubicBezTo>
                  <a:lnTo>
                    <a:pt x="83344" y="11301"/>
                  </a:lnTo>
                  <a:cubicBezTo>
                    <a:pt x="83341" y="11280"/>
                    <a:pt x="83337" y="11260"/>
                    <a:pt x="83341" y="11239"/>
                  </a:cubicBezTo>
                  <a:close/>
                  <a:moveTo>
                    <a:pt x="161899" y="11239"/>
                  </a:moveTo>
                  <a:cubicBezTo>
                    <a:pt x="161913" y="11280"/>
                    <a:pt x="161920" y="11326"/>
                    <a:pt x="161934" y="11368"/>
                  </a:cubicBezTo>
                  <a:lnTo>
                    <a:pt x="161902" y="11298"/>
                  </a:lnTo>
                  <a:cubicBezTo>
                    <a:pt x="161906" y="11280"/>
                    <a:pt x="161902" y="11260"/>
                    <a:pt x="161899" y="11239"/>
                  </a:cubicBezTo>
                  <a:close/>
                  <a:moveTo>
                    <a:pt x="201119" y="11237"/>
                  </a:moveTo>
                  <a:cubicBezTo>
                    <a:pt x="201122" y="11237"/>
                    <a:pt x="201140" y="11329"/>
                    <a:pt x="201147" y="11368"/>
                  </a:cubicBezTo>
                  <a:lnTo>
                    <a:pt x="201122" y="11298"/>
                  </a:lnTo>
                  <a:cubicBezTo>
                    <a:pt x="201122" y="11277"/>
                    <a:pt x="201119" y="11256"/>
                    <a:pt x="201119" y="11239"/>
                  </a:cubicBezTo>
                  <a:cubicBezTo>
                    <a:pt x="201119" y="11237"/>
                    <a:pt x="201119" y="11237"/>
                    <a:pt x="201119" y="11237"/>
                  </a:cubicBezTo>
                  <a:close/>
                  <a:moveTo>
                    <a:pt x="279391" y="10335"/>
                  </a:moveTo>
                  <a:lnTo>
                    <a:pt x="279391" y="10335"/>
                  </a:lnTo>
                  <a:cubicBezTo>
                    <a:pt x="279482" y="10663"/>
                    <a:pt x="279573" y="11012"/>
                    <a:pt x="279656" y="11368"/>
                  </a:cubicBezTo>
                  <a:cubicBezTo>
                    <a:pt x="279583" y="11193"/>
                    <a:pt x="279510" y="11033"/>
                    <a:pt x="279440" y="10886"/>
                  </a:cubicBezTo>
                  <a:cubicBezTo>
                    <a:pt x="279370" y="10736"/>
                    <a:pt x="279405" y="10503"/>
                    <a:pt x="279391" y="10335"/>
                  </a:cubicBezTo>
                  <a:close/>
                  <a:moveTo>
                    <a:pt x="10321" y="11556"/>
                  </a:moveTo>
                  <a:cubicBezTo>
                    <a:pt x="10335" y="11619"/>
                    <a:pt x="10353" y="11678"/>
                    <a:pt x="10370" y="11741"/>
                  </a:cubicBezTo>
                  <a:cubicBezTo>
                    <a:pt x="10349" y="11772"/>
                    <a:pt x="10335" y="11807"/>
                    <a:pt x="10321" y="11842"/>
                  </a:cubicBezTo>
                  <a:lnTo>
                    <a:pt x="10269" y="11741"/>
                  </a:lnTo>
                  <a:lnTo>
                    <a:pt x="10321" y="11556"/>
                  </a:lnTo>
                  <a:close/>
                  <a:moveTo>
                    <a:pt x="49534" y="11556"/>
                  </a:moveTo>
                  <a:lnTo>
                    <a:pt x="49586" y="11741"/>
                  </a:lnTo>
                  <a:lnTo>
                    <a:pt x="49534" y="11842"/>
                  </a:lnTo>
                  <a:cubicBezTo>
                    <a:pt x="49520" y="11807"/>
                    <a:pt x="49506" y="11772"/>
                    <a:pt x="49485" y="11741"/>
                  </a:cubicBezTo>
                  <a:cubicBezTo>
                    <a:pt x="49503" y="11678"/>
                    <a:pt x="49520" y="11619"/>
                    <a:pt x="49534" y="11556"/>
                  </a:cubicBezTo>
                  <a:close/>
                  <a:moveTo>
                    <a:pt x="88754" y="11556"/>
                  </a:moveTo>
                  <a:cubicBezTo>
                    <a:pt x="88771" y="11619"/>
                    <a:pt x="88789" y="11678"/>
                    <a:pt x="88803" y="11741"/>
                  </a:cubicBezTo>
                  <a:cubicBezTo>
                    <a:pt x="88789" y="11776"/>
                    <a:pt x="88771" y="11807"/>
                    <a:pt x="88754" y="11842"/>
                  </a:cubicBezTo>
                  <a:lnTo>
                    <a:pt x="88705" y="11741"/>
                  </a:lnTo>
                  <a:cubicBezTo>
                    <a:pt x="88719" y="11678"/>
                    <a:pt x="88737" y="11619"/>
                    <a:pt x="88754" y="11556"/>
                  </a:cubicBezTo>
                  <a:close/>
                  <a:moveTo>
                    <a:pt x="128100" y="11556"/>
                  </a:moveTo>
                  <a:cubicBezTo>
                    <a:pt x="128117" y="11619"/>
                    <a:pt x="128131" y="11678"/>
                    <a:pt x="128148" y="11741"/>
                  </a:cubicBezTo>
                  <a:lnTo>
                    <a:pt x="128100" y="11842"/>
                  </a:lnTo>
                  <a:lnTo>
                    <a:pt x="128047" y="11741"/>
                  </a:lnTo>
                  <a:lnTo>
                    <a:pt x="128100" y="11556"/>
                  </a:lnTo>
                  <a:close/>
                  <a:moveTo>
                    <a:pt x="167316" y="11556"/>
                  </a:moveTo>
                  <a:lnTo>
                    <a:pt x="167368" y="11741"/>
                  </a:lnTo>
                  <a:lnTo>
                    <a:pt x="167316" y="11842"/>
                  </a:lnTo>
                  <a:cubicBezTo>
                    <a:pt x="167299" y="11807"/>
                    <a:pt x="167285" y="11772"/>
                    <a:pt x="167267" y="11741"/>
                  </a:cubicBezTo>
                  <a:cubicBezTo>
                    <a:pt x="167285" y="11678"/>
                    <a:pt x="167302" y="11619"/>
                    <a:pt x="167316" y="11556"/>
                  </a:cubicBezTo>
                  <a:close/>
                  <a:moveTo>
                    <a:pt x="206532" y="11556"/>
                  </a:moveTo>
                  <a:lnTo>
                    <a:pt x="206585" y="11741"/>
                  </a:lnTo>
                  <a:lnTo>
                    <a:pt x="206532" y="11842"/>
                  </a:lnTo>
                  <a:lnTo>
                    <a:pt x="206487" y="11741"/>
                  </a:lnTo>
                  <a:cubicBezTo>
                    <a:pt x="206504" y="11678"/>
                    <a:pt x="206515" y="11619"/>
                    <a:pt x="206532" y="11556"/>
                  </a:cubicBezTo>
                  <a:close/>
                  <a:moveTo>
                    <a:pt x="245826" y="11556"/>
                  </a:moveTo>
                  <a:cubicBezTo>
                    <a:pt x="245839" y="11619"/>
                    <a:pt x="245857" y="11678"/>
                    <a:pt x="245874" y="11741"/>
                  </a:cubicBezTo>
                  <a:cubicBezTo>
                    <a:pt x="245857" y="11772"/>
                    <a:pt x="245839" y="11807"/>
                    <a:pt x="245826" y="11842"/>
                  </a:cubicBezTo>
                  <a:lnTo>
                    <a:pt x="245773" y="11741"/>
                  </a:lnTo>
                  <a:lnTo>
                    <a:pt x="245826" y="11556"/>
                  </a:lnTo>
                  <a:close/>
                  <a:moveTo>
                    <a:pt x="31051" y="10865"/>
                  </a:moveTo>
                  <a:cubicBezTo>
                    <a:pt x="31068" y="10935"/>
                    <a:pt x="31086" y="10998"/>
                    <a:pt x="31110" y="11064"/>
                  </a:cubicBezTo>
                  <a:lnTo>
                    <a:pt x="31110" y="11675"/>
                  </a:lnTo>
                  <a:lnTo>
                    <a:pt x="31086" y="11846"/>
                  </a:lnTo>
                  <a:lnTo>
                    <a:pt x="31082" y="11853"/>
                  </a:lnTo>
                  <a:cubicBezTo>
                    <a:pt x="31082" y="11853"/>
                    <a:pt x="31065" y="11500"/>
                    <a:pt x="31016" y="10987"/>
                  </a:cubicBezTo>
                  <a:cubicBezTo>
                    <a:pt x="31026" y="10946"/>
                    <a:pt x="31040" y="10904"/>
                    <a:pt x="31051" y="10865"/>
                  </a:cubicBezTo>
                  <a:close/>
                  <a:moveTo>
                    <a:pt x="32617" y="11099"/>
                  </a:moveTo>
                  <a:cubicBezTo>
                    <a:pt x="32638" y="11169"/>
                    <a:pt x="32655" y="11249"/>
                    <a:pt x="32680" y="11322"/>
                  </a:cubicBezTo>
                  <a:cubicBezTo>
                    <a:pt x="32648" y="11500"/>
                    <a:pt x="32607" y="11678"/>
                    <a:pt x="32558" y="11853"/>
                  </a:cubicBezTo>
                  <a:cubicBezTo>
                    <a:pt x="32558" y="11853"/>
                    <a:pt x="32547" y="11713"/>
                    <a:pt x="32530" y="11483"/>
                  </a:cubicBezTo>
                  <a:cubicBezTo>
                    <a:pt x="32561" y="11354"/>
                    <a:pt x="32593" y="11225"/>
                    <a:pt x="32617" y="11099"/>
                  </a:cubicBezTo>
                  <a:close/>
                  <a:moveTo>
                    <a:pt x="70267" y="10865"/>
                  </a:moveTo>
                  <a:cubicBezTo>
                    <a:pt x="70288" y="10935"/>
                    <a:pt x="70306" y="10998"/>
                    <a:pt x="70323" y="11064"/>
                  </a:cubicBezTo>
                  <a:cubicBezTo>
                    <a:pt x="70327" y="11260"/>
                    <a:pt x="70327" y="11462"/>
                    <a:pt x="70327" y="11675"/>
                  </a:cubicBezTo>
                  <a:lnTo>
                    <a:pt x="70306" y="11846"/>
                  </a:lnTo>
                  <a:lnTo>
                    <a:pt x="70302" y="11853"/>
                  </a:lnTo>
                  <a:cubicBezTo>
                    <a:pt x="70302" y="11853"/>
                    <a:pt x="70285" y="11500"/>
                    <a:pt x="70232" y="10987"/>
                  </a:cubicBezTo>
                  <a:cubicBezTo>
                    <a:pt x="70246" y="10946"/>
                    <a:pt x="70257" y="10904"/>
                    <a:pt x="70267" y="10865"/>
                  </a:cubicBezTo>
                  <a:close/>
                  <a:moveTo>
                    <a:pt x="71837" y="11099"/>
                  </a:moveTo>
                  <a:cubicBezTo>
                    <a:pt x="71854" y="11169"/>
                    <a:pt x="71875" y="11249"/>
                    <a:pt x="71896" y="11322"/>
                  </a:cubicBezTo>
                  <a:cubicBezTo>
                    <a:pt x="71865" y="11500"/>
                    <a:pt x="71823" y="11678"/>
                    <a:pt x="71771" y="11853"/>
                  </a:cubicBezTo>
                  <a:cubicBezTo>
                    <a:pt x="71771" y="11853"/>
                    <a:pt x="71767" y="11713"/>
                    <a:pt x="71750" y="11483"/>
                  </a:cubicBezTo>
                  <a:cubicBezTo>
                    <a:pt x="71778" y="11354"/>
                    <a:pt x="71805" y="11225"/>
                    <a:pt x="71837" y="11099"/>
                  </a:cubicBezTo>
                  <a:close/>
                  <a:moveTo>
                    <a:pt x="109487" y="10865"/>
                  </a:moveTo>
                  <a:cubicBezTo>
                    <a:pt x="109505" y="10932"/>
                    <a:pt x="109526" y="10998"/>
                    <a:pt x="109543" y="11064"/>
                  </a:cubicBezTo>
                  <a:cubicBezTo>
                    <a:pt x="109546" y="11260"/>
                    <a:pt x="109546" y="11462"/>
                    <a:pt x="109543" y="11675"/>
                  </a:cubicBezTo>
                  <a:lnTo>
                    <a:pt x="109522" y="11846"/>
                  </a:lnTo>
                  <a:lnTo>
                    <a:pt x="109522" y="11853"/>
                  </a:lnTo>
                  <a:cubicBezTo>
                    <a:pt x="109522" y="11853"/>
                    <a:pt x="109498" y="11500"/>
                    <a:pt x="109452" y="10987"/>
                  </a:cubicBezTo>
                  <a:cubicBezTo>
                    <a:pt x="109466" y="10946"/>
                    <a:pt x="109473" y="10904"/>
                    <a:pt x="109487" y="10865"/>
                  </a:cubicBezTo>
                  <a:close/>
                  <a:moveTo>
                    <a:pt x="111057" y="11099"/>
                  </a:moveTo>
                  <a:cubicBezTo>
                    <a:pt x="111074" y="11169"/>
                    <a:pt x="111095" y="11249"/>
                    <a:pt x="111113" y="11322"/>
                  </a:cubicBezTo>
                  <a:cubicBezTo>
                    <a:pt x="111085" y="11500"/>
                    <a:pt x="111043" y="11678"/>
                    <a:pt x="110991" y="11853"/>
                  </a:cubicBezTo>
                  <a:cubicBezTo>
                    <a:pt x="110991" y="11853"/>
                    <a:pt x="110980" y="11713"/>
                    <a:pt x="110963" y="11483"/>
                  </a:cubicBezTo>
                  <a:lnTo>
                    <a:pt x="111057" y="11099"/>
                  </a:lnTo>
                  <a:close/>
                  <a:moveTo>
                    <a:pt x="148833" y="10869"/>
                  </a:moveTo>
                  <a:cubicBezTo>
                    <a:pt x="148850" y="10935"/>
                    <a:pt x="148871" y="10998"/>
                    <a:pt x="148888" y="11064"/>
                  </a:cubicBezTo>
                  <a:cubicBezTo>
                    <a:pt x="148888" y="11260"/>
                    <a:pt x="148892" y="11462"/>
                    <a:pt x="148888" y="11675"/>
                  </a:cubicBezTo>
                  <a:cubicBezTo>
                    <a:pt x="148888" y="11675"/>
                    <a:pt x="148881" y="11737"/>
                    <a:pt x="148868" y="11846"/>
                  </a:cubicBezTo>
                  <a:lnTo>
                    <a:pt x="148864" y="11853"/>
                  </a:lnTo>
                  <a:cubicBezTo>
                    <a:pt x="148864" y="11853"/>
                    <a:pt x="148847" y="11500"/>
                    <a:pt x="148798" y="10987"/>
                  </a:cubicBezTo>
                  <a:cubicBezTo>
                    <a:pt x="148805" y="10946"/>
                    <a:pt x="148819" y="10907"/>
                    <a:pt x="148833" y="10869"/>
                  </a:cubicBezTo>
                  <a:close/>
                  <a:moveTo>
                    <a:pt x="150399" y="11099"/>
                  </a:moveTo>
                  <a:cubicBezTo>
                    <a:pt x="150420" y="11169"/>
                    <a:pt x="150441" y="11249"/>
                    <a:pt x="150458" y="11322"/>
                  </a:cubicBezTo>
                  <a:cubicBezTo>
                    <a:pt x="150427" y="11500"/>
                    <a:pt x="150385" y="11678"/>
                    <a:pt x="150336" y="11853"/>
                  </a:cubicBezTo>
                  <a:cubicBezTo>
                    <a:pt x="150336" y="11853"/>
                    <a:pt x="150329" y="11713"/>
                    <a:pt x="150312" y="11483"/>
                  </a:cubicBezTo>
                  <a:cubicBezTo>
                    <a:pt x="150339" y="11354"/>
                    <a:pt x="150371" y="11225"/>
                    <a:pt x="150399" y="11099"/>
                  </a:cubicBezTo>
                  <a:close/>
                  <a:moveTo>
                    <a:pt x="188053" y="10869"/>
                  </a:moveTo>
                  <a:lnTo>
                    <a:pt x="188105" y="11064"/>
                  </a:lnTo>
                  <a:cubicBezTo>
                    <a:pt x="188108" y="11260"/>
                    <a:pt x="188108" y="11462"/>
                    <a:pt x="188108" y="11675"/>
                  </a:cubicBezTo>
                  <a:cubicBezTo>
                    <a:pt x="188108" y="11675"/>
                    <a:pt x="188098" y="11737"/>
                    <a:pt x="188087" y="11846"/>
                  </a:cubicBezTo>
                  <a:lnTo>
                    <a:pt x="188080" y="11853"/>
                  </a:lnTo>
                  <a:cubicBezTo>
                    <a:pt x="188080" y="11853"/>
                    <a:pt x="188063" y="11500"/>
                    <a:pt x="188011" y="10987"/>
                  </a:cubicBezTo>
                  <a:cubicBezTo>
                    <a:pt x="188025" y="10946"/>
                    <a:pt x="188039" y="10904"/>
                    <a:pt x="188053" y="10869"/>
                  </a:cubicBezTo>
                  <a:close/>
                  <a:moveTo>
                    <a:pt x="189615" y="11099"/>
                  </a:moveTo>
                  <a:cubicBezTo>
                    <a:pt x="189636" y="11169"/>
                    <a:pt x="189654" y="11249"/>
                    <a:pt x="189678" y="11322"/>
                  </a:cubicBezTo>
                  <a:cubicBezTo>
                    <a:pt x="189647" y="11500"/>
                    <a:pt x="189605" y="11678"/>
                    <a:pt x="189556" y="11853"/>
                  </a:cubicBezTo>
                  <a:cubicBezTo>
                    <a:pt x="189556" y="11853"/>
                    <a:pt x="189545" y="11713"/>
                    <a:pt x="189528" y="11483"/>
                  </a:cubicBezTo>
                  <a:cubicBezTo>
                    <a:pt x="189559" y="11354"/>
                    <a:pt x="189587" y="11225"/>
                    <a:pt x="189615" y="11099"/>
                  </a:cubicBezTo>
                  <a:close/>
                  <a:moveTo>
                    <a:pt x="227265" y="10862"/>
                  </a:moveTo>
                  <a:cubicBezTo>
                    <a:pt x="227286" y="10932"/>
                    <a:pt x="227304" y="10998"/>
                    <a:pt x="227321" y="11064"/>
                  </a:cubicBezTo>
                  <a:cubicBezTo>
                    <a:pt x="227328" y="11260"/>
                    <a:pt x="227328" y="11462"/>
                    <a:pt x="227328" y="11675"/>
                  </a:cubicBezTo>
                  <a:cubicBezTo>
                    <a:pt x="227328" y="11675"/>
                    <a:pt x="227314" y="11741"/>
                    <a:pt x="227300" y="11846"/>
                  </a:cubicBezTo>
                  <a:lnTo>
                    <a:pt x="227300" y="11853"/>
                  </a:lnTo>
                  <a:cubicBezTo>
                    <a:pt x="227300" y="11853"/>
                    <a:pt x="227279" y="11500"/>
                    <a:pt x="227231" y="10984"/>
                  </a:cubicBezTo>
                  <a:cubicBezTo>
                    <a:pt x="227245" y="10946"/>
                    <a:pt x="227258" y="10904"/>
                    <a:pt x="227265" y="10862"/>
                  </a:cubicBezTo>
                  <a:close/>
                  <a:moveTo>
                    <a:pt x="228835" y="11099"/>
                  </a:moveTo>
                  <a:cubicBezTo>
                    <a:pt x="228853" y="11169"/>
                    <a:pt x="228873" y="11249"/>
                    <a:pt x="228894" y="11322"/>
                  </a:cubicBezTo>
                  <a:cubicBezTo>
                    <a:pt x="228863" y="11500"/>
                    <a:pt x="228821" y="11678"/>
                    <a:pt x="228769" y="11853"/>
                  </a:cubicBezTo>
                  <a:cubicBezTo>
                    <a:pt x="228769" y="11853"/>
                    <a:pt x="228765" y="11713"/>
                    <a:pt x="228748" y="11483"/>
                  </a:cubicBezTo>
                  <a:cubicBezTo>
                    <a:pt x="228776" y="11354"/>
                    <a:pt x="228804" y="11225"/>
                    <a:pt x="228835" y="11099"/>
                  </a:cubicBezTo>
                  <a:close/>
                  <a:moveTo>
                    <a:pt x="266559" y="10869"/>
                  </a:moveTo>
                  <a:lnTo>
                    <a:pt x="266611" y="11064"/>
                  </a:lnTo>
                  <a:cubicBezTo>
                    <a:pt x="266614" y="11260"/>
                    <a:pt x="266614" y="11462"/>
                    <a:pt x="266614" y="11675"/>
                  </a:cubicBezTo>
                  <a:lnTo>
                    <a:pt x="266594" y="11846"/>
                  </a:lnTo>
                  <a:lnTo>
                    <a:pt x="266590" y="11853"/>
                  </a:lnTo>
                  <a:cubicBezTo>
                    <a:pt x="266590" y="11853"/>
                    <a:pt x="266573" y="11500"/>
                    <a:pt x="266520" y="10987"/>
                  </a:cubicBezTo>
                  <a:cubicBezTo>
                    <a:pt x="266534" y="10946"/>
                    <a:pt x="266545" y="10904"/>
                    <a:pt x="266559" y="10869"/>
                  </a:cubicBezTo>
                  <a:close/>
                  <a:moveTo>
                    <a:pt x="268125" y="11099"/>
                  </a:moveTo>
                  <a:cubicBezTo>
                    <a:pt x="268146" y="11169"/>
                    <a:pt x="268163" y="11249"/>
                    <a:pt x="268184" y="11319"/>
                  </a:cubicBezTo>
                  <a:cubicBezTo>
                    <a:pt x="268153" y="11497"/>
                    <a:pt x="268114" y="11678"/>
                    <a:pt x="268062" y="11853"/>
                  </a:cubicBezTo>
                  <a:cubicBezTo>
                    <a:pt x="268062" y="11853"/>
                    <a:pt x="268055" y="11713"/>
                    <a:pt x="268038" y="11483"/>
                  </a:cubicBezTo>
                  <a:cubicBezTo>
                    <a:pt x="268069" y="11354"/>
                    <a:pt x="268093" y="11225"/>
                    <a:pt x="268125" y="11099"/>
                  </a:cubicBezTo>
                  <a:close/>
                  <a:moveTo>
                    <a:pt x="218200" y="11012"/>
                  </a:moveTo>
                  <a:cubicBezTo>
                    <a:pt x="218245" y="11130"/>
                    <a:pt x="218287" y="11263"/>
                    <a:pt x="218336" y="11410"/>
                  </a:cubicBezTo>
                  <a:cubicBezTo>
                    <a:pt x="218385" y="11553"/>
                    <a:pt x="218312" y="11636"/>
                    <a:pt x="218301" y="11741"/>
                  </a:cubicBezTo>
                  <a:cubicBezTo>
                    <a:pt x="218287" y="11779"/>
                    <a:pt x="218280" y="11818"/>
                    <a:pt x="218266" y="11853"/>
                  </a:cubicBezTo>
                  <a:cubicBezTo>
                    <a:pt x="218266" y="11854"/>
                    <a:pt x="218265" y="11855"/>
                    <a:pt x="218265" y="11855"/>
                  </a:cubicBezTo>
                  <a:cubicBezTo>
                    <a:pt x="218252" y="11855"/>
                    <a:pt x="218247" y="11486"/>
                    <a:pt x="218200" y="11012"/>
                  </a:cubicBezTo>
                  <a:close/>
                  <a:moveTo>
                    <a:pt x="21989" y="11012"/>
                  </a:moveTo>
                  <a:lnTo>
                    <a:pt x="22118" y="11410"/>
                  </a:lnTo>
                  <a:cubicBezTo>
                    <a:pt x="22107" y="11528"/>
                    <a:pt x="22093" y="11636"/>
                    <a:pt x="22083" y="11741"/>
                  </a:cubicBezTo>
                  <a:cubicBezTo>
                    <a:pt x="22076" y="11779"/>
                    <a:pt x="22062" y="11818"/>
                    <a:pt x="22052" y="11853"/>
                  </a:cubicBezTo>
                  <a:cubicBezTo>
                    <a:pt x="22051" y="11854"/>
                    <a:pt x="22051" y="11855"/>
                    <a:pt x="22051" y="11855"/>
                  </a:cubicBezTo>
                  <a:cubicBezTo>
                    <a:pt x="22043" y="11855"/>
                    <a:pt x="22029" y="11489"/>
                    <a:pt x="21989" y="11012"/>
                  </a:cubicBezTo>
                  <a:close/>
                  <a:moveTo>
                    <a:pt x="61202" y="11012"/>
                  </a:moveTo>
                  <a:lnTo>
                    <a:pt x="61202" y="11012"/>
                  </a:lnTo>
                  <a:cubicBezTo>
                    <a:pt x="61247" y="11130"/>
                    <a:pt x="61289" y="11267"/>
                    <a:pt x="61338" y="11410"/>
                  </a:cubicBezTo>
                  <a:cubicBezTo>
                    <a:pt x="61387" y="11553"/>
                    <a:pt x="61313" y="11636"/>
                    <a:pt x="61303" y="11741"/>
                  </a:cubicBezTo>
                  <a:cubicBezTo>
                    <a:pt x="61289" y="11779"/>
                    <a:pt x="61282" y="11818"/>
                    <a:pt x="61268" y="11853"/>
                  </a:cubicBezTo>
                  <a:cubicBezTo>
                    <a:pt x="61267" y="11854"/>
                    <a:pt x="61267" y="11855"/>
                    <a:pt x="61266" y="11855"/>
                  </a:cubicBezTo>
                  <a:cubicBezTo>
                    <a:pt x="61254" y="11855"/>
                    <a:pt x="61248" y="11489"/>
                    <a:pt x="61202" y="11012"/>
                  </a:cubicBezTo>
                  <a:close/>
                  <a:moveTo>
                    <a:pt x="100422" y="11012"/>
                  </a:moveTo>
                  <a:lnTo>
                    <a:pt x="100422" y="11012"/>
                  </a:lnTo>
                  <a:cubicBezTo>
                    <a:pt x="100464" y="11130"/>
                    <a:pt x="100509" y="11267"/>
                    <a:pt x="100551" y="11410"/>
                  </a:cubicBezTo>
                  <a:cubicBezTo>
                    <a:pt x="100596" y="11553"/>
                    <a:pt x="100530" y="11636"/>
                    <a:pt x="100523" y="11737"/>
                  </a:cubicBezTo>
                  <a:cubicBezTo>
                    <a:pt x="100509" y="11779"/>
                    <a:pt x="100498" y="11818"/>
                    <a:pt x="100488" y="11853"/>
                  </a:cubicBezTo>
                  <a:cubicBezTo>
                    <a:pt x="100487" y="11854"/>
                    <a:pt x="100487" y="11855"/>
                    <a:pt x="100486" y="11855"/>
                  </a:cubicBezTo>
                  <a:cubicBezTo>
                    <a:pt x="100474" y="11855"/>
                    <a:pt x="100468" y="11489"/>
                    <a:pt x="100422" y="11012"/>
                  </a:cubicBezTo>
                  <a:close/>
                  <a:moveTo>
                    <a:pt x="139767" y="11012"/>
                  </a:moveTo>
                  <a:lnTo>
                    <a:pt x="139900" y="11410"/>
                  </a:lnTo>
                  <a:cubicBezTo>
                    <a:pt x="139886" y="11528"/>
                    <a:pt x="139875" y="11636"/>
                    <a:pt x="139865" y="11741"/>
                  </a:cubicBezTo>
                  <a:cubicBezTo>
                    <a:pt x="139854" y="11779"/>
                    <a:pt x="139840" y="11818"/>
                    <a:pt x="139833" y="11853"/>
                  </a:cubicBezTo>
                  <a:cubicBezTo>
                    <a:pt x="139833" y="11854"/>
                    <a:pt x="139833" y="11855"/>
                    <a:pt x="139832" y="11855"/>
                  </a:cubicBezTo>
                  <a:cubicBezTo>
                    <a:pt x="139822" y="11855"/>
                    <a:pt x="139814" y="11489"/>
                    <a:pt x="139767" y="11012"/>
                  </a:cubicBezTo>
                  <a:close/>
                  <a:moveTo>
                    <a:pt x="178984" y="11012"/>
                  </a:moveTo>
                  <a:lnTo>
                    <a:pt x="178984" y="11012"/>
                  </a:lnTo>
                  <a:cubicBezTo>
                    <a:pt x="179025" y="11130"/>
                    <a:pt x="179071" y="11267"/>
                    <a:pt x="179116" y="11410"/>
                  </a:cubicBezTo>
                  <a:cubicBezTo>
                    <a:pt x="179165" y="11553"/>
                    <a:pt x="179092" y="11636"/>
                    <a:pt x="179081" y="11741"/>
                  </a:cubicBezTo>
                  <a:cubicBezTo>
                    <a:pt x="179074" y="11779"/>
                    <a:pt x="179060" y="11818"/>
                    <a:pt x="179053" y="11853"/>
                  </a:cubicBezTo>
                  <a:cubicBezTo>
                    <a:pt x="179053" y="11854"/>
                    <a:pt x="179052" y="11855"/>
                    <a:pt x="179052" y="11855"/>
                  </a:cubicBezTo>
                  <a:cubicBezTo>
                    <a:pt x="179042" y="11855"/>
                    <a:pt x="179027" y="11489"/>
                    <a:pt x="178984" y="11012"/>
                  </a:cubicBezTo>
                  <a:close/>
                  <a:moveTo>
                    <a:pt x="257490" y="11012"/>
                  </a:moveTo>
                  <a:lnTo>
                    <a:pt x="257490" y="11012"/>
                  </a:lnTo>
                  <a:cubicBezTo>
                    <a:pt x="257535" y="11130"/>
                    <a:pt x="257577" y="11267"/>
                    <a:pt x="257626" y="11410"/>
                  </a:cubicBezTo>
                  <a:cubicBezTo>
                    <a:pt x="257675" y="11553"/>
                    <a:pt x="257598" y="11636"/>
                    <a:pt x="257591" y="11741"/>
                  </a:cubicBezTo>
                  <a:cubicBezTo>
                    <a:pt x="257580" y="11779"/>
                    <a:pt x="257570" y="11818"/>
                    <a:pt x="257559" y="11853"/>
                  </a:cubicBezTo>
                  <a:cubicBezTo>
                    <a:pt x="257559" y="11854"/>
                    <a:pt x="257559" y="11855"/>
                    <a:pt x="257558" y="11855"/>
                  </a:cubicBezTo>
                  <a:cubicBezTo>
                    <a:pt x="257551" y="11855"/>
                    <a:pt x="257536" y="11489"/>
                    <a:pt x="257490" y="11012"/>
                  </a:cubicBezTo>
                  <a:close/>
                  <a:moveTo>
                    <a:pt x="224824" y="11891"/>
                  </a:moveTo>
                  <a:lnTo>
                    <a:pt x="224838" y="11936"/>
                  </a:lnTo>
                  <a:cubicBezTo>
                    <a:pt x="224838" y="11947"/>
                    <a:pt x="224834" y="11954"/>
                    <a:pt x="224831" y="11961"/>
                  </a:cubicBezTo>
                  <a:cubicBezTo>
                    <a:pt x="224827" y="11936"/>
                    <a:pt x="224827" y="11915"/>
                    <a:pt x="224824" y="11891"/>
                  </a:cubicBezTo>
                  <a:close/>
                  <a:moveTo>
                    <a:pt x="28609" y="11894"/>
                  </a:moveTo>
                  <a:lnTo>
                    <a:pt x="28609" y="11894"/>
                  </a:lnTo>
                  <a:cubicBezTo>
                    <a:pt x="28616" y="11908"/>
                    <a:pt x="28620" y="11922"/>
                    <a:pt x="28620" y="11936"/>
                  </a:cubicBezTo>
                  <a:cubicBezTo>
                    <a:pt x="28620" y="11947"/>
                    <a:pt x="28620" y="11954"/>
                    <a:pt x="28616" y="11964"/>
                  </a:cubicBezTo>
                  <a:cubicBezTo>
                    <a:pt x="28616" y="11936"/>
                    <a:pt x="28609" y="11915"/>
                    <a:pt x="28609" y="11894"/>
                  </a:cubicBezTo>
                  <a:close/>
                  <a:moveTo>
                    <a:pt x="67829" y="11887"/>
                  </a:moveTo>
                  <a:lnTo>
                    <a:pt x="67829" y="11887"/>
                  </a:lnTo>
                  <a:cubicBezTo>
                    <a:pt x="67829" y="11905"/>
                    <a:pt x="67833" y="11922"/>
                    <a:pt x="67840" y="11936"/>
                  </a:cubicBezTo>
                  <a:cubicBezTo>
                    <a:pt x="67840" y="11947"/>
                    <a:pt x="67836" y="11954"/>
                    <a:pt x="67833" y="11964"/>
                  </a:cubicBezTo>
                  <a:cubicBezTo>
                    <a:pt x="67829" y="11936"/>
                    <a:pt x="67829" y="11912"/>
                    <a:pt x="67829" y="11887"/>
                  </a:cubicBezTo>
                  <a:close/>
                  <a:moveTo>
                    <a:pt x="107046" y="11887"/>
                  </a:moveTo>
                  <a:lnTo>
                    <a:pt x="107059" y="11936"/>
                  </a:lnTo>
                  <a:cubicBezTo>
                    <a:pt x="107052" y="11943"/>
                    <a:pt x="107052" y="11954"/>
                    <a:pt x="107052" y="11964"/>
                  </a:cubicBezTo>
                  <a:cubicBezTo>
                    <a:pt x="107049" y="11936"/>
                    <a:pt x="107049" y="11915"/>
                    <a:pt x="107046" y="11887"/>
                  </a:cubicBezTo>
                  <a:close/>
                  <a:moveTo>
                    <a:pt x="146391" y="11894"/>
                  </a:moveTo>
                  <a:lnTo>
                    <a:pt x="146405" y="11936"/>
                  </a:lnTo>
                  <a:cubicBezTo>
                    <a:pt x="146398" y="11947"/>
                    <a:pt x="146398" y="11954"/>
                    <a:pt x="146394" y="11964"/>
                  </a:cubicBezTo>
                  <a:cubicBezTo>
                    <a:pt x="146394" y="11936"/>
                    <a:pt x="146391" y="11915"/>
                    <a:pt x="146391" y="11894"/>
                  </a:cubicBezTo>
                  <a:close/>
                  <a:moveTo>
                    <a:pt x="185611" y="11888"/>
                  </a:moveTo>
                  <a:cubicBezTo>
                    <a:pt x="185612" y="11888"/>
                    <a:pt x="185615" y="11925"/>
                    <a:pt x="185618" y="11936"/>
                  </a:cubicBezTo>
                  <a:cubicBezTo>
                    <a:pt x="185621" y="11950"/>
                    <a:pt x="185614" y="11954"/>
                    <a:pt x="185614" y="11964"/>
                  </a:cubicBezTo>
                  <a:cubicBezTo>
                    <a:pt x="185614" y="11936"/>
                    <a:pt x="185611" y="11915"/>
                    <a:pt x="185611" y="11894"/>
                  </a:cubicBezTo>
                  <a:cubicBezTo>
                    <a:pt x="185611" y="11890"/>
                    <a:pt x="185611" y="11888"/>
                    <a:pt x="185611" y="11888"/>
                  </a:cubicBezTo>
                  <a:close/>
                  <a:moveTo>
                    <a:pt x="264117" y="11894"/>
                  </a:moveTo>
                  <a:lnTo>
                    <a:pt x="264117" y="11894"/>
                  </a:lnTo>
                  <a:cubicBezTo>
                    <a:pt x="264120" y="11908"/>
                    <a:pt x="264124" y="11922"/>
                    <a:pt x="264127" y="11936"/>
                  </a:cubicBezTo>
                  <a:cubicBezTo>
                    <a:pt x="264127" y="11947"/>
                    <a:pt x="264120" y="11954"/>
                    <a:pt x="264120" y="11964"/>
                  </a:cubicBezTo>
                  <a:cubicBezTo>
                    <a:pt x="264120" y="11936"/>
                    <a:pt x="264117" y="11915"/>
                    <a:pt x="264117" y="11894"/>
                  </a:cubicBezTo>
                  <a:close/>
                  <a:moveTo>
                    <a:pt x="277836" y="11905"/>
                  </a:moveTo>
                  <a:cubicBezTo>
                    <a:pt x="277840" y="11933"/>
                    <a:pt x="277844" y="11955"/>
                    <a:pt x="277847" y="11972"/>
                  </a:cubicBezTo>
                  <a:lnTo>
                    <a:pt x="277847" y="11972"/>
                  </a:lnTo>
                  <a:lnTo>
                    <a:pt x="277836" y="11922"/>
                  </a:lnTo>
                  <a:lnTo>
                    <a:pt x="277836" y="11905"/>
                  </a:lnTo>
                  <a:close/>
                  <a:moveTo>
                    <a:pt x="2804" y="9652"/>
                  </a:moveTo>
                  <a:lnTo>
                    <a:pt x="3000" y="10241"/>
                  </a:lnTo>
                  <a:cubicBezTo>
                    <a:pt x="3160" y="11305"/>
                    <a:pt x="3296" y="12009"/>
                    <a:pt x="3296" y="12009"/>
                  </a:cubicBezTo>
                  <a:lnTo>
                    <a:pt x="2825" y="9742"/>
                  </a:lnTo>
                  <a:cubicBezTo>
                    <a:pt x="2815" y="9714"/>
                    <a:pt x="2808" y="9683"/>
                    <a:pt x="2804" y="9652"/>
                  </a:cubicBezTo>
                  <a:close/>
                  <a:moveTo>
                    <a:pt x="23743" y="10457"/>
                  </a:moveTo>
                  <a:lnTo>
                    <a:pt x="23743" y="10457"/>
                  </a:lnTo>
                  <a:cubicBezTo>
                    <a:pt x="23719" y="11068"/>
                    <a:pt x="23667" y="11992"/>
                    <a:pt x="23586" y="12808"/>
                  </a:cubicBezTo>
                  <a:cubicBezTo>
                    <a:pt x="23534" y="12487"/>
                    <a:pt x="23492" y="12097"/>
                    <a:pt x="23454" y="11689"/>
                  </a:cubicBezTo>
                  <a:cubicBezTo>
                    <a:pt x="23555" y="11232"/>
                    <a:pt x="23653" y="10817"/>
                    <a:pt x="23743" y="10457"/>
                  </a:cubicBezTo>
                  <a:close/>
                  <a:moveTo>
                    <a:pt x="37340" y="12229"/>
                  </a:moveTo>
                  <a:lnTo>
                    <a:pt x="37340" y="12229"/>
                  </a:lnTo>
                  <a:cubicBezTo>
                    <a:pt x="37371" y="12369"/>
                    <a:pt x="37399" y="12508"/>
                    <a:pt x="37434" y="12651"/>
                  </a:cubicBezTo>
                  <a:cubicBezTo>
                    <a:pt x="37427" y="12704"/>
                    <a:pt x="37424" y="12756"/>
                    <a:pt x="37417" y="12808"/>
                  </a:cubicBezTo>
                  <a:cubicBezTo>
                    <a:pt x="37392" y="12630"/>
                    <a:pt x="37368" y="12439"/>
                    <a:pt x="37340" y="12229"/>
                  </a:cubicBezTo>
                  <a:close/>
                  <a:moveTo>
                    <a:pt x="62963" y="10457"/>
                  </a:moveTo>
                  <a:lnTo>
                    <a:pt x="62963" y="10457"/>
                  </a:lnTo>
                  <a:cubicBezTo>
                    <a:pt x="62932" y="11075"/>
                    <a:pt x="62886" y="11992"/>
                    <a:pt x="62806" y="12808"/>
                  </a:cubicBezTo>
                  <a:cubicBezTo>
                    <a:pt x="62754" y="12487"/>
                    <a:pt x="62712" y="12097"/>
                    <a:pt x="62674" y="11689"/>
                  </a:cubicBezTo>
                  <a:cubicBezTo>
                    <a:pt x="62771" y="11235"/>
                    <a:pt x="62869" y="10817"/>
                    <a:pt x="62963" y="10457"/>
                  </a:cubicBezTo>
                  <a:close/>
                  <a:moveTo>
                    <a:pt x="76560" y="12229"/>
                  </a:moveTo>
                  <a:lnTo>
                    <a:pt x="76560" y="12229"/>
                  </a:lnTo>
                  <a:cubicBezTo>
                    <a:pt x="76588" y="12365"/>
                    <a:pt x="76619" y="12508"/>
                    <a:pt x="76650" y="12651"/>
                  </a:cubicBezTo>
                  <a:lnTo>
                    <a:pt x="76636" y="12808"/>
                  </a:lnTo>
                  <a:cubicBezTo>
                    <a:pt x="76612" y="12630"/>
                    <a:pt x="76584" y="12439"/>
                    <a:pt x="76560" y="12229"/>
                  </a:cubicBezTo>
                  <a:close/>
                  <a:moveTo>
                    <a:pt x="102183" y="10457"/>
                  </a:moveTo>
                  <a:lnTo>
                    <a:pt x="102183" y="10457"/>
                  </a:lnTo>
                  <a:cubicBezTo>
                    <a:pt x="102152" y="11075"/>
                    <a:pt x="102099" y="11992"/>
                    <a:pt x="102026" y="12808"/>
                  </a:cubicBezTo>
                  <a:cubicBezTo>
                    <a:pt x="101974" y="12487"/>
                    <a:pt x="101925" y="12097"/>
                    <a:pt x="101887" y="11689"/>
                  </a:cubicBezTo>
                  <a:cubicBezTo>
                    <a:pt x="101988" y="11235"/>
                    <a:pt x="102089" y="10817"/>
                    <a:pt x="102183" y="10457"/>
                  </a:cubicBezTo>
                  <a:close/>
                  <a:moveTo>
                    <a:pt x="115776" y="12229"/>
                  </a:moveTo>
                  <a:lnTo>
                    <a:pt x="115776" y="12229"/>
                  </a:lnTo>
                  <a:cubicBezTo>
                    <a:pt x="115808" y="12365"/>
                    <a:pt x="115839" y="12508"/>
                    <a:pt x="115870" y="12651"/>
                  </a:cubicBezTo>
                  <a:lnTo>
                    <a:pt x="115856" y="12808"/>
                  </a:lnTo>
                  <a:cubicBezTo>
                    <a:pt x="115825" y="12630"/>
                    <a:pt x="115801" y="12439"/>
                    <a:pt x="115776" y="12229"/>
                  </a:cubicBezTo>
                  <a:close/>
                  <a:moveTo>
                    <a:pt x="141525" y="10457"/>
                  </a:moveTo>
                  <a:cubicBezTo>
                    <a:pt x="141497" y="11068"/>
                    <a:pt x="141445" y="11992"/>
                    <a:pt x="141368" y="12808"/>
                  </a:cubicBezTo>
                  <a:cubicBezTo>
                    <a:pt x="141319" y="12487"/>
                    <a:pt x="141270" y="12097"/>
                    <a:pt x="141232" y="11689"/>
                  </a:cubicBezTo>
                  <a:cubicBezTo>
                    <a:pt x="141333" y="11232"/>
                    <a:pt x="141434" y="10817"/>
                    <a:pt x="141525" y="10457"/>
                  </a:cubicBezTo>
                  <a:close/>
                  <a:moveTo>
                    <a:pt x="155118" y="12229"/>
                  </a:moveTo>
                  <a:lnTo>
                    <a:pt x="155118" y="12229"/>
                  </a:lnTo>
                  <a:cubicBezTo>
                    <a:pt x="155150" y="12365"/>
                    <a:pt x="155184" y="12508"/>
                    <a:pt x="155216" y="12651"/>
                  </a:cubicBezTo>
                  <a:cubicBezTo>
                    <a:pt x="155212" y="12704"/>
                    <a:pt x="155202" y="12756"/>
                    <a:pt x="155198" y="12808"/>
                  </a:cubicBezTo>
                  <a:cubicBezTo>
                    <a:pt x="155170" y="12630"/>
                    <a:pt x="155146" y="12439"/>
                    <a:pt x="155118" y="12229"/>
                  </a:cubicBezTo>
                  <a:close/>
                  <a:moveTo>
                    <a:pt x="180745" y="10457"/>
                  </a:moveTo>
                  <a:cubicBezTo>
                    <a:pt x="180717" y="11068"/>
                    <a:pt x="180665" y="11992"/>
                    <a:pt x="180588" y="12808"/>
                  </a:cubicBezTo>
                  <a:cubicBezTo>
                    <a:pt x="180536" y="12487"/>
                    <a:pt x="180490" y="12097"/>
                    <a:pt x="180452" y="11689"/>
                  </a:cubicBezTo>
                  <a:cubicBezTo>
                    <a:pt x="180553" y="11232"/>
                    <a:pt x="180651" y="10817"/>
                    <a:pt x="180745" y="10457"/>
                  </a:cubicBezTo>
                  <a:close/>
                  <a:moveTo>
                    <a:pt x="194338" y="12229"/>
                  </a:moveTo>
                  <a:lnTo>
                    <a:pt x="194338" y="12229"/>
                  </a:lnTo>
                  <a:cubicBezTo>
                    <a:pt x="194369" y="12365"/>
                    <a:pt x="194397" y="12508"/>
                    <a:pt x="194429" y="12651"/>
                  </a:cubicBezTo>
                  <a:lnTo>
                    <a:pt x="194418" y="12808"/>
                  </a:lnTo>
                  <a:cubicBezTo>
                    <a:pt x="194390" y="12630"/>
                    <a:pt x="194366" y="12439"/>
                    <a:pt x="194338" y="12229"/>
                  </a:cubicBezTo>
                  <a:close/>
                  <a:moveTo>
                    <a:pt x="219961" y="10457"/>
                  </a:moveTo>
                  <a:lnTo>
                    <a:pt x="219961" y="10457"/>
                  </a:lnTo>
                  <a:cubicBezTo>
                    <a:pt x="219934" y="11068"/>
                    <a:pt x="219885" y="11992"/>
                    <a:pt x="219804" y="12808"/>
                  </a:cubicBezTo>
                  <a:cubicBezTo>
                    <a:pt x="219752" y="12484"/>
                    <a:pt x="219710" y="12097"/>
                    <a:pt x="219668" y="11689"/>
                  </a:cubicBezTo>
                  <a:cubicBezTo>
                    <a:pt x="219770" y="11232"/>
                    <a:pt x="219867" y="10817"/>
                    <a:pt x="219961" y="10457"/>
                  </a:cubicBezTo>
                  <a:close/>
                  <a:moveTo>
                    <a:pt x="233558" y="12229"/>
                  </a:moveTo>
                  <a:lnTo>
                    <a:pt x="233649" y="12651"/>
                  </a:lnTo>
                  <a:lnTo>
                    <a:pt x="233635" y="12808"/>
                  </a:lnTo>
                  <a:cubicBezTo>
                    <a:pt x="233607" y="12630"/>
                    <a:pt x="233579" y="12439"/>
                    <a:pt x="233558" y="12229"/>
                  </a:cubicBezTo>
                  <a:close/>
                  <a:moveTo>
                    <a:pt x="259251" y="10457"/>
                  </a:moveTo>
                  <a:lnTo>
                    <a:pt x="259251" y="10457"/>
                  </a:lnTo>
                  <a:cubicBezTo>
                    <a:pt x="259227" y="11075"/>
                    <a:pt x="259174" y="11992"/>
                    <a:pt x="259094" y="12808"/>
                  </a:cubicBezTo>
                  <a:cubicBezTo>
                    <a:pt x="259042" y="12487"/>
                    <a:pt x="259000" y="12097"/>
                    <a:pt x="258958" y="11689"/>
                  </a:cubicBezTo>
                  <a:cubicBezTo>
                    <a:pt x="259059" y="11235"/>
                    <a:pt x="259160" y="10817"/>
                    <a:pt x="259251" y="10457"/>
                  </a:cubicBezTo>
                  <a:close/>
                  <a:moveTo>
                    <a:pt x="272848" y="12229"/>
                  </a:moveTo>
                  <a:cubicBezTo>
                    <a:pt x="272876" y="12365"/>
                    <a:pt x="272907" y="12508"/>
                    <a:pt x="272938" y="12655"/>
                  </a:cubicBezTo>
                  <a:lnTo>
                    <a:pt x="272924" y="12808"/>
                  </a:lnTo>
                  <a:cubicBezTo>
                    <a:pt x="272900" y="12634"/>
                    <a:pt x="272872" y="12439"/>
                    <a:pt x="272848" y="12229"/>
                  </a:cubicBezTo>
                  <a:close/>
                  <a:moveTo>
                    <a:pt x="253803" y="13248"/>
                  </a:moveTo>
                  <a:cubicBezTo>
                    <a:pt x="253798" y="13262"/>
                    <a:pt x="253796" y="13275"/>
                    <a:pt x="253796" y="13288"/>
                  </a:cubicBezTo>
                  <a:lnTo>
                    <a:pt x="253796" y="13288"/>
                  </a:lnTo>
                  <a:cubicBezTo>
                    <a:pt x="253795" y="13284"/>
                    <a:pt x="253794" y="13280"/>
                    <a:pt x="253792" y="13276"/>
                  </a:cubicBezTo>
                  <a:cubicBezTo>
                    <a:pt x="253796" y="13265"/>
                    <a:pt x="253796" y="13258"/>
                    <a:pt x="253803" y="13248"/>
                  </a:cubicBezTo>
                  <a:close/>
                  <a:moveTo>
                    <a:pt x="57508" y="13265"/>
                  </a:moveTo>
                  <a:lnTo>
                    <a:pt x="57508" y="13289"/>
                  </a:lnTo>
                  <a:lnTo>
                    <a:pt x="57508" y="13289"/>
                  </a:lnTo>
                  <a:cubicBezTo>
                    <a:pt x="57507" y="13285"/>
                    <a:pt x="57504" y="13280"/>
                    <a:pt x="57504" y="13276"/>
                  </a:cubicBezTo>
                  <a:cubicBezTo>
                    <a:pt x="57506" y="13272"/>
                    <a:pt x="57507" y="13268"/>
                    <a:pt x="57508" y="13265"/>
                  </a:cubicBezTo>
                  <a:close/>
                  <a:moveTo>
                    <a:pt x="10321" y="12812"/>
                  </a:moveTo>
                  <a:cubicBezTo>
                    <a:pt x="10339" y="12888"/>
                    <a:pt x="10360" y="12965"/>
                    <a:pt x="10377" y="13045"/>
                  </a:cubicBezTo>
                  <a:cubicBezTo>
                    <a:pt x="10394" y="13122"/>
                    <a:pt x="10339" y="13206"/>
                    <a:pt x="10321" y="13290"/>
                  </a:cubicBezTo>
                  <a:cubicBezTo>
                    <a:pt x="10300" y="13206"/>
                    <a:pt x="10283" y="13122"/>
                    <a:pt x="10258" y="13045"/>
                  </a:cubicBezTo>
                  <a:cubicBezTo>
                    <a:pt x="10283" y="12965"/>
                    <a:pt x="10300" y="12888"/>
                    <a:pt x="10321" y="12812"/>
                  </a:cubicBezTo>
                  <a:close/>
                  <a:moveTo>
                    <a:pt x="49534" y="12812"/>
                  </a:moveTo>
                  <a:cubicBezTo>
                    <a:pt x="49555" y="12888"/>
                    <a:pt x="49576" y="12965"/>
                    <a:pt x="49597" y="13045"/>
                  </a:cubicBezTo>
                  <a:cubicBezTo>
                    <a:pt x="49618" y="13122"/>
                    <a:pt x="49555" y="13206"/>
                    <a:pt x="49534" y="13290"/>
                  </a:cubicBezTo>
                  <a:cubicBezTo>
                    <a:pt x="49517" y="13206"/>
                    <a:pt x="49496" y="13122"/>
                    <a:pt x="49478" y="13045"/>
                  </a:cubicBezTo>
                  <a:cubicBezTo>
                    <a:pt x="49496" y="12965"/>
                    <a:pt x="49517" y="12888"/>
                    <a:pt x="49534" y="12812"/>
                  </a:cubicBezTo>
                  <a:close/>
                  <a:moveTo>
                    <a:pt x="88754" y="12812"/>
                  </a:moveTo>
                  <a:cubicBezTo>
                    <a:pt x="88775" y="12888"/>
                    <a:pt x="88792" y="12965"/>
                    <a:pt x="88817" y="13045"/>
                  </a:cubicBezTo>
                  <a:cubicBezTo>
                    <a:pt x="88838" y="13122"/>
                    <a:pt x="88771" y="13206"/>
                    <a:pt x="88754" y="13290"/>
                  </a:cubicBezTo>
                  <a:cubicBezTo>
                    <a:pt x="88737" y="13206"/>
                    <a:pt x="88716" y="13126"/>
                    <a:pt x="88691" y="13045"/>
                  </a:cubicBezTo>
                  <a:cubicBezTo>
                    <a:pt x="88716" y="12965"/>
                    <a:pt x="88737" y="12888"/>
                    <a:pt x="88754" y="12812"/>
                  </a:cubicBezTo>
                  <a:close/>
                  <a:moveTo>
                    <a:pt x="128100" y="12812"/>
                  </a:moveTo>
                  <a:cubicBezTo>
                    <a:pt x="128117" y="12888"/>
                    <a:pt x="128138" y="12965"/>
                    <a:pt x="128155" y="13045"/>
                  </a:cubicBezTo>
                  <a:cubicBezTo>
                    <a:pt x="128173" y="13122"/>
                    <a:pt x="128117" y="13206"/>
                    <a:pt x="128100" y="13290"/>
                  </a:cubicBezTo>
                  <a:cubicBezTo>
                    <a:pt x="128079" y="13206"/>
                    <a:pt x="128061" y="13126"/>
                    <a:pt x="128037" y="13045"/>
                  </a:cubicBezTo>
                  <a:cubicBezTo>
                    <a:pt x="128061" y="12965"/>
                    <a:pt x="128079" y="12888"/>
                    <a:pt x="128100" y="12812"/>
                  </a:cubicBezTo>
                  <a:close/>
                  <a:moveTo>
                    <a:pt x="167312" y="12812"/>
                  </a:moveTo>
                  <a:cubicBezTo>
                    <a:pt x="167337" y="12888"/>
                    <a:pt x="167354" y="12965"/>
                    <a:pt x="167375" y="13045"/>
                  </a:cubicBezTo>
                  <a:cubicBezTo>
                    <a:pt x="167396" y="13122"/>
                    <a:pt x="167337" y="13206"/>
                    <a:pt x="167312" y="13290"/>
                  </a:cubicBezTo>
                  <a:cubicBezTo>
                    <a:pt x="167299" y="13206"/>
                    <a:pt x="167281" y="13122"/>
                    <a:pt x="167257" y="13045"/>
                  </a:cubicBezTo>
                  <a:cubicBezTo>
                    <a:pt x="167274" y="12965"/>
                    <a:pt x="167295" y="12888"/>
                    <a:pt x="167312" y="12812"/>
                  </a:cubicBezTo>
                  <a:close/>
                  <a:moveTo>
                    <a:pt x="206532" y="12812"/>
                  </a:moveTo>
                  <a:cubicBezTo>
                    <a:pt x="206553" y="12888"/>
                    <a:pt x="206571" y="12965"/>
                    <a:pt x="206595" y="13045"/>
                  </a:cubicBezTo>
                  <a:cubicBezTo>
                    <a:pt x="206616" y="13122"/>
                    <a:pt x="206553" y="13206"/>
                    <a:pt x="206532" y="13290"/>
                  </a:cubicBezTo>
                  <a:cubicBezTo>
                    <a:pt x="206515" y="13206"/>
                    <a:pt x="206494" y="13122"/>
                    <a:pt x="206477" y="13045"/>
                  </a:cubicBezTo>
                  <a:cubicBezTo>
                    <a:pt x="206494" y="12965"/>
                    <a:pt x="206515" y="12888"/>
                    <a:pt x="206532" y="12812"/>
                  </a:cubicBezTo>
                  <a:close/>
                  <a:moveTo>
                    <a:pt x="245826" y="12812"/>
                  </a:moveTo>
                  <a:cubicBezTo>
                    <a:pt x="245843" y="12888"/>
                    <a:pt x="245864" y="12965"/>
                    <a:pt x="245885" y="13045"/>
                  </a:cubicBezTo>
                  <a:cubicBezTo>
                    <a:pt x="245902" y="13122"/>
                    <a:pt x="245843" y="13206"/>
                    <a:pt x="245826" y="13290"/>
                  </a:cubicBezTo>
                  <a:lnTo>
                    <a:pt x="245766" y="13045"/>
                  </a:lnTo>
                  <a:cubicBezTo>
                    <a:pt x="245787" y="12965"/>
                    <a:pt x="245805" y="12888"/>
                    <a:pt x="245826" y="12812"/>
                  </a:cubicBezTo>
                  <a:close/>
                  <a:moveTo>
                    <a:pt x="18295" y="13248"/>
                  </a:moveTo>
                  <a:cubicBezTo>
                    <a:pt x="18295" y="13265"/>
                    <a:pt x="18291" y="13283"/>
                    <a:pt x="18291" y="13300"/>
                  </a:cubicBezTo>
                  <a:lnTo>
                    <a:pt x="18291" y="13276"/>
                  </a:lnTo>
                  <a:cubicBezTo>
                    <a:pt x="18291" y="13265"/>
                    <a:pt x="18291" y="13258"/>
                    <a:pt x="18295" y="13248"/>
                  </a:cubicBezTo>
                  <a:close/>
                  <a:moveTo>
                    <a:pt x="96728" y="13248"/>
                  </a:moveTo>
                  <a:lnTo>
                    <a:pt x="96728" y="13300"/>
                  </a:lnTo>
                  <a:cubicBezTo>
                    <a:pt x="96724" y="13293"/>
                    <a:pt x="96724" y="13283"/>
                    <a:pt x="96724" y="13276"/>
                  </a:cubicBezTo>
                  <a:cubicBezTo>
                    <a:pt x="96724" y="13265"/>
                    <a:pt x="96728" y="13258"/>
                    <a:pt x="96728" y="13248"/>
                  </a:cubicBezTo>
                  <a:close/>
                  <a:moveTo>
                    <a:pt x="136073" y="13248"/>
                  </a:moveTo>
                  <a:cubicBezTo>
                    <a:pt x="136073" y="13265"/>
                    <a:pt x="136073" y="13283"/>
                    <a:pt x="136070" y="13300"/>
                  </a:cubicBezTo>
                  <a:lnTo>
                    <a:pt x="136070" y="13276"/>
                  </a:lnTo>
                  <a:cubicBezTo>
                    <a:pt x="136070" y="13265"/>
                    <a:pt x="136070" y="13258"/>
                    <a:pt x="136073" y="13248"/>
                  </a:cubicBezTo>
                  <a:close/>
                  <a:moveTo>
                    <a:pt x="175293" y="13248"/>
                  </a:moveTo>
                  <a:cubicBezTo>
                    <a:pt x="175290" y="13265"/>
                    <a:pt x="175290" y="13283"/>
                    <a:pt x="175290" y="13300"/>
                  </a:cubicBezTo>
                  <a:cubicBezTo>
                    <a:pt x="175290" y="13293"/>
                    <a:pt x="175290" y="13283"/>
                    <a:pt x="175283" y="13276"/>
                  </a:cubicBezTo>
                  <a:cubicBezTo>
                    <a:pt x="175290" y="13265"/>
                    <a:pt x="175290" y="13258"/>
                    <a:pt x="175293" y="13248"/>
                  </a:cubicBezTo>
                  <a:close/>
                  <a:moveTo>
                    <a:pt x="214510" y="13248"/>
                  </a:moveTo>
                  <a:lnTo>
                    <a:pt x="214510" y="13300"/>
                  </a:lnTo>
                  <a:cubicBezTo>
                    <a:pt x="214510" y="13293"/>
                    <a:pt x="214503" y="13283"/>
                    <a:pt x="214503" y="13276"/>
                  </a:cubicBezTo>
                  <a:cubicBezTo>
                    <a:pt x="214503" y="13265"/>
                    <a:pt x="214510" y="13258"/>
                    <a:pt x="214510" y="13248"/>
                  </a:cubicBezTo>
                  <a:close/>
                  <a:moveTo>
                    <a:pt x="279513" y="12194"/>
                  </a:moveTo>
                  <a:lnTo>
                    <a:pt x="279513" y="12194"/>
                  </a:lnTo>
                  <a:cubicBezTo>
                    <a:pt x="279653" y="12752"/>
                    <a:pt x="279806" y="13464"/>
                    <a:pt x="279956" y="14217"/>
                  </a:cubicBezTo>
                  <a:cubicBezTo>
                    <a:pt x="279859" y="14898"/>
                    <a:pt x="279813" y="15313"/>
                    <a:pt x="279813" y="15313"/>
                  </a:cubicBezTo>
                  <a:cubicBezTo>
                    <a:pt x="279740" y="14657"/>
                    <a:pt x="279642" y="14043"/>
                    <a:pt x="279531" y="13464"/>
                  </a:cubicBezTo>
                  <a:cubicBezTo>
                    <a:pt x="279534" y="13021"/>
                    <a:pt x="279527" y="12599"/>
                    <a:pt x="279513" y="12194"/>
                  </a:cubicBezTo>
                  <a:close/>
                  <a:moveTo>
                    <a:pt x="62189" y="0"/>
                  </a:moveTo>
                  <a:cubicBezTo>
                    <a:pt x="62189" y="0"/>
                    <a:pt x="62642" y="806"/>
                    <a:pt x="63246" y="2250"/>
                  </a:cubicBezTo>
                  <a:cubicBezTo>
                    <a:pt x="63138" y="3436"/>
                    <a:pt x="63204" y="4957"/>
                    <a:pt x="63340" y="6439"/>
                  </a:cubicBezTo>
                  <a:cubicBezTo>
                    <a:pt x="63295" y="6417"/>
                    <a:pt x="63245" y="6407"/>
                    <a:pt x="63195" y="6407"/>
                  </a:cubicBezTo>
                  <a:cubicBezTo>
                    <a:pt x="63156" y="6407"/>
                    <a:pt x="63118" y="6413"/>
                    <a:pt x="63082" y="6425"/>
                  </a:cubicBezTo>
                  <a:cubicBezTo>
                    <a:pt x="63082" y="6425"/>
                    <a:pt x="63246" y="6565"/>
                    <a:pt x="63413" y="7179"/>
                  </a:cubicBezTo>
                  <a:cubicBezTo>
                    <a:pt x="63431" y="7360"/>
                    <a:pt x="63452" y="7538"/>
                    <a:pt x="63472" y="7716"/>
                  </a:cubicBezTo>
                  <a:cubicBezTo>
                    <a:pt x="63225" y="7329"/>
                    <a:pt x="62949" y="6955"/>
                    <a:pt x="62656" y="6600"/>
                  </a:cubicBezTo>
                  <a:cubicBezTo>
                    <a:pt x="62580" y="6425"/>
                    <a:pt x="62506" y="6254"/>
                    <a:pt x="62433" y="6094"/>
                  </a:cubicBezTo>
                  <a:cubicBezTo>
                    <a:pt x="62824" y="5201"/>
                    <a:pt x="63103" y="4702"/>
                    <a:pt x="63103" y="4702"/>
                  </a:cubicBezTo>
                  <a:lnTo>
                    <a:pt x="63103" y="4702"/>
                  </a:lnTo>
                  <a:cubicBezTo>
                    <a:pt x="62789" y="5012"/>
                    <a:pt x="62503" y="5354"/>
                    <a:pt x="62255" y="5721"/>
                  </a:cubicBezTo>
                  <a:cubicBezTo>
                    <a:pt x="62185" y="5588"/>
                    <a:pt x="62119" y="5459"/>
                    <a:pt x="62053" y="5340"/>
                  </a:cubicBezTo>
                  <a:cubicBezTo>
                    <a:pt x="62014" y="5232"/>
                    <a:pt x="61962" y="5131"/>
                    <a:pt x="61899" y="5040"/>
                  </a:cubicBezTo>
                  <a:cubicBezTo>
                    <a:pt x="61896" y="5047"/>
                    <a:pt x="61896" y="5054"/>
                    <a:pt x="61896" y="5065"/>
                  </a:cubicBezTo>
                  <a:cubicBezTo>
                    <a:pt x="61338" y="4109"/>
                    <a:pt x="60877" y="3631"/>
                    <a:pt x="60794" y="3551"/>
                  </a:cubicBezTo>
                  <a:lnTo>
                    <a:pt x="60794" y="3551"/>
                  </a:lnTo>
                  <a:cubicBezTo>
                    <a:pt x="60867" y="3628"/>
                    <a:pt x="61209" y="4039"/>
                    <a:pt x="61739" y="5623"/>
                  </a:cubicBezTo>
                  <a:cubicBezTo>
                    <a:pt x="61080" y="5016"/>
                    <a:pt x="60609" y="4789"/>
                    <a:pt x="60609" y="4789"/>
                  </a:cubicBezTo>
                  <a:lnTo>
                    <a:pt x="60609" y="4789"/>
                  </a:lnTo>
                  <a:cubicBezTo>
                    <a:pt x="60999" y="5128"/>
                    <a:pt x="61355" y="5546"/>
                    <a:pt x="61687" y="6010"/>
                  </a:cubicBezTo>
                  <a:cubicBezTo>
                    <a:pt x="61568" y="6132"/>
                    <a:pt x="61184" y="6558"/>
                    <a:pt x="60738" y="7342"/>
                  </a:cubicBezTo>
                  <a:lnTo>
                    <a:pt x="60710" y="7294"/>
                  </a:lnTo>
                  <a:cubicBezTo>
                    <a:pt x="60679" y="6718"/>
                    <a:pt x="60668" y="6334"/>
                    <a:pt x="60668" y="6334"/>
                  </a:cubicBezTo>
                  <a:cubicBezTo>
                    <a:pt x="60560" y="6505"/>
                    <a:pt x="60483" y="6694"/>
                    <a:pt x="60441" y="6893"/>
                  </a:cubicBezTo>
                  <a:cubicBezTo>
                    <a:pt x="60222" y="6586"/>
                    <a:pt x="59977" y="6300"/>
                    <a:pt x="59712" y="6034"/>
                  </a:cubicBezTo>
                  <a:lnTo>
                    <a:pt x="59712" y="6034"/>
                  </a:lnTo>
                  <a:cubicBezTo>
                    <a:pt x="59712" y="6035"/>
                    <a:pt x="59977" y="6512"/>
                    <a:pt x="60354" y="7370"/>
                  </a:cubicBezTo>
                  <a:cubicBezTo>
                    <a:pt x="60347" y="7388"/>
                    <a:pt x="60347" y="7412"/>
                    <a:pt x="60344" y="7430"/>
                  </a:cubicBezTo>
                  <a:cubicBezTo>
                    <a:pt x="60250" y="7323"/>
                    <a:pt x="60147" y="7261"/>
                    <a:pt x="60034" y="7261"/>
                  </a:cubicBezTo>
                  <a:cubicBezTo>
                    <a:pt x="59998" y="7261"/>
                    <a:pt x="59962" y="7267"/>
                    <a:pt x="59925" y="7280"/>
                  </a:cubicBezTo>
                  <a:cubicBezTo>
                    <a:pt x="59925" y="7280"/>
                    <a:pt x="60117" y="7447"/>
                    <a:pt x="60291" y="8208"/>
                  </a:cubicBezTo>
                  <a:lnTo>
                    <a:pt x="60277" y="8235"/>
                  </a:lnTo>
                  <a:cubicBezTo>
                    <a:pt x="60173" y="8354"/>
                    <a:pt x="60065" y="8480"/>
                    <a:pt x="59957" y="8619"/>
                  </a:cubicBezTo>
                  <a:cubicBezTo>
                    <a:pt x="59929" y="7956"/>
                    <a:pt x="59841" y="7402"/>
                    <a:pt x="59660" y="7067"/>
                  </a:cubicBezTo>
                  <a:cubicBezTo>
                    <a:pt x="59702" y="6174"/>
                    <a:pt x="59698" y="5326"/>
                    <a:pt x="59611" y="4643"/>
                  </a:cubicBezTo>
                  <a:cubicBezTo>
                    <a:pt x="60068" y="3582"/>
                    <a:pt x="60399" y="3000"/>
                    <a:pt x="60399" y="3000"/>
                  </a:cubicBezTo>
                  <a:lnTo>
                    <a:pt x="60399" y="3000"/>
                  </a:lnTo>
                  <a:cubicBezTo>
                    <a:pt x="60068" y="3321"/>
                    <a:pt x="59768" y="3677"/>
                    <a:pt x="59503" y="4053"/>
                  </a:cubicBezTo>
                  <a:cubicBezTo>
                    <a:pt x="59433" y="3771"/>
                    <a:pt x="59343" y="3540"/>
                    <a:pt x="59224" y="3370"/>
                  </a:cubicBezTo>
                  <a:cubicBezTo>
                    <a:pt x="59224" y="3370"/>
                    <a:pt x="59207" y="3837"/>
                    <a:pt x="59175" y="4542"/>
                  </a:cubicBezTo>
                  <a:cubicBezTo>
                    <a:pt x="58715" y="5281"/>
                    <a:pt x="58324" y="6062"/>
                    <a:pt x="58000" y="6872"/>
                  </a:cubicBezTo>
                  <a:lnTo>
                    <a:pt x="57919" y="6934"/>
                  </a:lnTo>
                  <a:cubicBezTo>
                    <a:pt x="57738" y="6348"/>
                    <a:pt x="57501" y="5916"/>
                    <a:pt x="57204" y="5860"/>
                  </a:cubicBezTo>
                  <a:cubicBezTo>
                    <a:pt x="57166" y="5738"/>
                    <a:pt x="57107" y="5623"/>
                    <a:pt x="57034" y="5518"/>
                  </a:cubicBezTo>
                  <a:cubicBezTo>
                    <a:pt x="57034" y="5518"/>
                    <a:pt x="57030" y="5651"/>
                    <a:pt x="57023" y="5871"/>
                  </a:cubicBezTo>
                  <a:cubicBezTo>
                    <a:pt x="57013" y="6125"/>
                    <a:pt x="56995" y="6495"/>
                    <a:pt x="56974" y="6931"/>
                  </a:cubicBezTo>
                  <a:lnTo>
                    <a:pt x="56929" y="6889"/>
                  </a:lnTo>
                  <a:lnTo>
                    <a:pt x="56929" y="6889"/>
                  </a:lnTo>
                  <a:cubicBezTo>
                    <a:pt x="56946" y="6913"/>
                    <a:pt x="56960" y="6938"/>
                    <a:pt x="56974" y="6966"/>
                  </a:cubicBezTo>
                  <a:cubicBezTo>
                    <a:pt x="56957" y="7273"/>
                    <a:pt x="56939" y="7608"/>
                    <a:pt x="56918" y="7960"/>
                  </a:cubicBezTo>
                  <a:cubicBezTo>
                    <a:pt x="56807" y="8092"/>
                    <a:pt x="56695" y="8239"/>
                    <a:pt x="56580" y="8392"/>
                  </a:cubicBezTo>
                  <a:cubicBezTo>
                    <a:pt x="56521" y="8305"/>
                    <a:pt x="56454" y="8221"/>
                    <a:pt x="56395" y="8138"/>
                  </a:cubicBezTo>
                  <a:cubicBezTo>
                    <a:pt x="56378" y="7796"/>
                    <a:pt x="56371" y="7580"/>
                    <a:pt x="56371" y="7580"/>
                  </a:cubicBezTo>
                  <a:cubicBezTo>
                    <a:pt x="56301" y="7684"/>
                    <a:pt x="56245" y="7796"/>
                    <a:pt x="56210" y="7918"/>
                  </a:cubicBezTo>
                  <a:cubicBezTo>
                    <a:pt x="56106" y="7785"/>
                    <a:pt x="56001" y="7667"/>
                    <a:pt x="55896" y="7555"/>
                  </a:cubicBezTo>
                  <a:cubicBezTo>
                    <a:pt x="56102" y="7123"/>
                    <a:pt x="56238" y="6889"/>
                    <a:pt x="56238" y="6889"/>
                  </a:cubicBezTo>
                  <a:lnTo>
                    <a:pt x="56238" y="6889"/>
                  </a:lnTo>
                  <a:cubicBezTo>
                    <a:pt x="56067" y="7053"/>
                    <a:pt x="55907" y="7227"/>
                    <a:pt x="55760" y="7416"/>
                  </a:cubicBezTo>
                  <a:cubicBezTo>
                    <a:pt x="55670" y="7318"/>
                    <a:pt x="55579" y="7231"/>
                    <a:pt x="55495" y="7154"/>
                  </a:cubicBezTo>
                  <a:cubicBezTo>
                    <a:pt x="55666" y="4011"/>
                    <a:pt x="56273" y="3499"/>
                    <a:pt x="56273" y="3499"/>
                  </a:cubicBezTo>
                  <a:cubicBezTo>
                    <a:pt x="56224" y="3482"/>
                    <a:pt x="56176" y="3474"/>
                    <a:pt x="56129" y="3474"/>
                  </a:cubicBezTo>
                  <a:cubicBezTo>
                    <a:pt x="55468" y="3474"/>
                    <a:pt x="55059" y="5055"/>
                    <a:pt x="54815" y="6600"/>
                  </a:cubicBezTo>
                  <a:cubicBezTo>
                    <a:pt x="54700" y="6516"/>
                    <a:pt x="54578" y="6443"/>
                    <a:pt x="54452" y="6376"/>
                  </a:cubicBezTo>
                  <a:lnTo>
                    <a:pt x="54452" y="6376"/>
                  </a:lnTo>
                  <a:cubicBezTo>
                    <a:pt x="54571" y="6481"/>
                    <a:pt x="54690" y="6596"/>
                    <a:pt x="54798" y="6715"/>
                  </a:cubicBezTo>
                  <a:lnTo>
                    <a:pt x="54745" y="7074"/>
                  </a:lnTo>
                  <a:cubicBezTo>
                    <a:pt x="54529" y="6690"/>
                    <a:pt x="54278" y="6324"/>
                    <a:pt x="53999" y="5982"/>
                  </a:cubicBezTo>
                  <a:cubicBezTo>
                    <a:pt x="53964" y="5571"/>
                    <a:pt x="53936" y="5155"/>
                    <a:pt x="53905" y="4747"/>
                  </a:cubicBezTo>
                  <a:cubicBezTo>
                    <a:pt x="53915" y="4730"/>
                    <a:pt x="53922" y="4716"/>
                    <a:pt x="53929" y="4699"/>
                  </a:cubicBezTo>
                  <a:lnTo>
                    <a:pt x="53929" y="4699"/>
                  </a:lnTo>
                  <a:lnTo>
                    <a:pt x="53905" y="4730"/>
                  </a:lnTo>
                  <a:cubicBezTo>
                    <a:pt x="53751" y="2567"/>
                    <a:pt x="53685" y="562"/>
                    <a:pt x="53685" y="562"/>
                  </a:cubicBezTo>
                  <a:cubicBezTo>
                    <a:pt x="53109" y="1371"/>
                    <a:pt x="53064" y="3408"/>
                    <a:pt x="53207" y="5546"/>
                  </a:cubicBezTo>
                  <a:cubicBezTo>
                    <a:pt x="53141" y="5633"/>
                    <a:pt x="53075" y="5721"/>
                    <a:pt x="53015" y="5811"/>
                  </a:cubicBezTo>
                  <a:cubicBezTo>
                    <a:pt x="52949" y="5483"/>
                    <a:pt x="52858" y="5218"/>
                    <a:pt x="52726" y="5033"/>
                  </a:cubicBezTo>
                  <a:cubicBezTo>
                    <a:pt x="52726" y="5033"/>
                    <a:pt x="52708" y="5574"/>
                    <a:pt x="52670" y="6355"/>
                  </a:cubicBezTo>
                  <a:lnTo>
                    <a:pt x="52604" y="6460"/>
                  </a:lnTo>
                  <a:lnTo>
                    <a:pt x="52443" y="6279"/>
                  </a:lnTo>
                  <a:cubicBezTo>
                    <a:pt x="51658" y="4556"/>
                    <a:pt x="50870" y="3739"/>
                    <a:pt x="50762" y="3635"/>
                  </a:cubicBezTo>
                  <a:lnTo>
                    <a:pt x="50762" y="3635"/>
                  </a:lnTo>
                  <a:cubicBezTo>
                    <a:pt x="50832" y="3704"/>
                    <a:pt x="51139" y="4081"/>
                    <a:pt x="51627" y="5487"/>
                  </a:cubicBezTo>
                  <a:cubicBezTo>
                    <a:pt x="51501" y="5375"/>
                    <a:pt x="51379" y="5285"/>
                    <a:pt x="51275" y="5204"/>
                  </a:cubicBezTo>
                  <a:cubicBezTo>
                    <a:pt x="51271" y="5096"/>
                    <a:pt x="51268" y="5033"/>
                    <a:pt x="51268" y="5033"/>
                  </a:cubicBezTo>
                  <a:cubicBezTo>
                    <a:pt x="51240" y="5072"/>
                    <a:pt x="51215" y="5107"/>
                    <a:pt x="51198" y="5148"/>
                  </a:cubicBezTo>
                  <a:cubicBezTo>
                    <a:pt x="51051" y="5044"/>
                    <a:pt x="50901" y="4950"/>
                    <a:pt x="50745" y="4866"/>
                  </a:cubicBezTo>
                  <a:lnTo>
                    <a:pt x="50745" y="4866"/>
                  </a:lnTo>
                  <a:cubicBezTo>
                    <a:pt x="50884" y="4988"/>
                    <a:pt x="51013" y="5117"/>
                    <a:pt x="51146" y="5257"/>
                  </a:cubicBezTo>
                  <a:cubicBezTo>
                    <a:pt x="51069" y="5435"/>
                    <a:pt x="51013" y="5619"/>
                    <a:pt x="50978" y="5811"/>
                  </a:cubicBezTo>
                  <a:cubicBezTo>
                    <a:pt x="50710" y="5410"/>
                    <a:pt x="50403" y="5037"/>
                    <a:pt x="50064" y="4699"/>
                  </a:cubicBezTo>
                  <a:lnTo>
                    <a:pt x="50064" y="4699"/>
                  </a:lnTo>
                  <a:cubicBezTo>
                    <a:pt x="50064" y="4699"/>
                    <a:pt x="50417" y="5330"/>
                    <a:pt x="50888" y="6457"/>
                  </a:cubicBezTo>
                  <a:cubicBezTo>
                    <a:pt x="50867" y="6704"/>
                    <a:pt x="50856" y="6976"/>
                    <a:pt x="50853" y="7259"/>
                  </a:cubicBezTo>
                  <a:cubicBezTo>
                    <a:pt x="50818" y="7259"/>
                    <a:pt x="50783" y="7262"/>
                    <a:pt x="50751" y="7276"/>
                  </a:cubicBezTo>
                  <a:cubicBezTo>
                    <a:pt x="50790" y="7315"/>
                    <a:pt x="50821" y="7360"/>
                    <a:pt x="50849" y="7405"/>
                  </a:cubicBezTo>
                  <a:cubicBezTo>
                    <a:pt x="50521" y="7824"/>
                    <a:pt x="50235" y="8270"/>
                    <a:pt x="49995" y="8741"/>
                  </a:cubicBezTo>
                  <a:cubicBezTo>
                    <a:pt x="49831" y="8434"/>
                    <a:pt x="49646" y="8138"/>
                    <a:pt x="49440" y="7859"/>
                  </a:cubicBezTo>
                  <a:cubicBezTo>
                    <a:pt x="49663" y="7555"/>
                    <a:pt x="49918" y="7276"/>
                    <a:pt x="50204" y="7029"/>
                  </a:cubicBezTo>
                  <a:lnTo>
                    <a:pt x="50204" y="7029"/>
                  </a:lnTo>
                  <a:cubicBezTo>
                    <a:pt x="50204" y="7029"/>
                    <a:pt x="49897" y="7175"/>
                    <a:pt x="49443" y="7555"/>
                  </a:cubicBezTo>
                  <a:cubicBezTo>
                    <a:pt x="49862" y="6359"/>
                    <a:pt x="50127" y="6041"/>
                    <a:pt x="50186" y="5982"/>
                  </a:cubicBezTo>
                  <a:lnTo>
                    <a:pt x="50186" y="5982"/>
                  </a:lnTo>
                  <a:cubicBezTo>
                    <a:pt x="50110" y="6055"/>
                    <a:pt x="49656" y="6523"/>
                    <a:pt x="49130" y="7475"/>
                  </a:cubicBezTo>
                  <a:cubicBezTo>
                    <a:pt x="49094" y="7430"/>
                    <a:pt x="49063" y="7403"/>
                    <a:pt x="49046" y="7386"/>
                  </a:cubicBezTo>
                  <a:lnTo>
                    <a:pt x="49046" y="7386"/>
                  </a:lnTo>
                  <a:cubicBezTo>
                    <a:pt x="49075" y="7418"/>
                    <a:pt x="49100" y="7454"/>
                    <a:pt x="49126" y="7489"/>
                  </a:cubicBezTo>
                  <a:cubicBezTo>
                    <a:pt x="49007" y="7698"/>
                    <a:pt x="48889" y="7939"/>
                    <a:pt x="48774" y="8197"/>
                  </a:cubicBezTo>
                  <a:cubicBezTo>
                    <a:pt x="48606" y="7921"/>
                    <a:pt x="48425" y="7660"/>
                    <a:pt x="48226" y="7405"/>
                  </a:cubicBezTo>
                  <a:cubicBezTo>
                    <a:pt x="48254" y="7360"/>
                    <a:pt x="48285" y="7315"/>
                    <a:pt x="48324" y="7276"/>
                  </a:cubicBezTo>
                  <a:cubicBezTo>
                    <a:pt x="48288" y="7264"/>
                    <a:pt x="48252" y="7259"/>
                    <a:pt x="48217" y="7259"/>
                  </a:cubicBezTo>
                  <a:cubicBezTo>
                    <a:pt x="48200" y="7259"/>
                    <a:pt x="48183" y="7260"/>
                    <a:pt x="48167" y="7262"/>
                  </a:cubicBezTo>
                  <a:cubicBezTo>
                    <a:pt x="48156" y="7070"/>
                    <a:pt x="48153" y="6959"/>
                    <a:pt x="48153" y="6959"/>
                  </a:cubicBezTo>
                  <a:lnTo>
                    <a:pt x="48139" y="6983"/>
                  </a:lnTo>
                  <a:cubicBezTo>
                    <a:pt x="48181" y="6122"/>
                    <a:pt x="48170" y="5302"/>
                    <a:pt x="48087" y="4639"/>
                  </a:cubicBezTo>
                  <a:cubicBezTo>
                    <a:pt x="48540" y="3579"/>
                    <a:pt x="48871" y="2993"/>
                    <a:pt x="48871" y="2993"/>
                  </a:cubicBezTo>
                  <a:lnTo>
                    <a:pt x="48871" y="2993"/>
                  </a:lnTo>
                  <a:cubicBezTo>
                    <a:pt x="48774" y="3091"/>
                    <a:pt x="48676" y="3195"/>
                    <a:pt x="48582" y="3300"/>
                  </a:cubicBezTo>
                  <a:lnTo>
                    <a:pt x="48742" y="2993"/>
                  </a:lnTo>
                  <a:lnTo>
                    <a:pt x="48742" y="2993"/>
                  </a:lnTo>
                  <a:cubicBezTo>
                    <a:pt x="48449" y="3279"/>
                    <a:pt x="48184" y="3589"/>
                    <a:pt x="47944" y="3917"/>
                  </a:cubicBezTo>
                  <a:cubicBezTo>
                    <a:pt x="47891" y="3722"/>
                    <a:pt x="47808" y="3534"/>
                    <a:pt x="47696" y="3366"/>
                  </a:cubicBezTo>
                  <a:cubicBezTo>
                    <a:pt x="47696" y="3366"/>
                    <a:pt x="47685" y="3739"/>
                    <a:pt x="47658" y="4329"/>
                  </a:cubicBezTo>
                  <a:cubicBezTo>
                    <a:pt x="47204" y="5019"/>
                    <a:pt x="46817" y="5752"/>
                    <a:pt x="46496" y="6512"/>
                  </a:cubicBezTo>
                  <a:lnTo>
                    <a:pt x="46405" y="6355"/>
                  </a:lnTo>
                  <a:cubicBezTo>
                    <a:pt x="46367" y="5574"/>
                    <a:pt x="46350" y="5033"/>
                    <a:pt x="46350" y="5033"/>
                  </a:cubicBezTo>
                  <a:cubicBezTo>
                    <a:pt x="46217" y="5218"/>
                    <a:pt x="46126" y="5483"/>
                    <a:pt x="46060" y="5811"/>
                  </a:cubicBezTo>
                  <a:cubicBezTo>
                    <a:pt x="45791" y="5410"/>
                    <a:pt x="45484" y="5040"/>
                    <a:pt x="45146" y="4699"/>
                  </a:cubicBezTo>
                  <a:lnTo>
                    <a:pt x="45146" y="4699"/>
                  </a:lnTo>
                  <a:cubicBezTo>
                    <a:pt x="45146" y="4699"/>
                    <a:pt x="45376" y="5110"/>
                    <a:pt x="45711" y="5860"/>
                  </a:cubicBezTo>
                  <a:lnTo>
                    <a:pt x="45680" y="5860"/>
                  </a:lnTo>
                  <a:cubicBezTo>
                    <a:pt x="45638" y="5738"/>
                    <a:pt x="45582" y="5623"/>
                    <a:pt x="45512" y="5518"/>
                  </a:cubicBezTo>
                  <a:cubicBezTo>
                    <a:pt x="45512" y="5518"/>
                    <a:pt x="45505" y="5651"/>
                    <a:pt x="45498" y="5871"/>
                  </a:cubicBezTo>
                  <a:cubicBezTo>
                    <a:pt x="45495" y="6034"/>
                    <a:pt x="45481" y="6244"/>
                    <a:pt x="45471" y="6488"/>
                  </a:cubicBezTo>
                  <a:cubicBezTo>
                    <a:pt x="45348" y="6411"/>
                    <a:pt x="45279" y="6376"/>
                    <a:pt x="45279" y="6376"/>
                  </a:cubicBezTo>
                  <a:lnTo>
                    <a:pt x="45279" y="6376"/>
                  </a:lnTo>
                  <a:cubicBezTo>
                    <a:pt x="45345" y="6436"/>
                    <a:pt x="45408" y="6495"/>
                    <a:pt x="45467" y="6558"/>
                  </a:cubicBezTo>
                  <a:cubicBezTo>
                    <a:pt x="45432" y="7262"/>
                    <a:pt x="45380" y="8235"/>
                    <a:pt x="45307" y="9184"/>
                  </a:cubicBezTo>
                  <a:cubicBezTo>
                    <a:pt x="45157" y="8884"/>
                    <a:pt x="45014" y="8619"/>
                    <a:pt x="44878" y="8396"/>
                  </a:cubicBezTo>
                  <a:cubicBezTo>
                    <a:pt x="44857" y="7904"/>
                    <a:pt x="44843" y="7580"/>
                    <a:pt x="44843" y="7580"/>
                  </a:cubicBezTo>
                  <a:cubicBezTo>
                    <a:pt x="44762" y="7695"/>
                    <a:pt x="44700" y="7852"/>
                    <a:pt x="44647" y="8040"/>
                  </a:cubicBezTo>
                  <a:cubicBezTo>
                    <a:pt x="44492" y="7806"/>
                    <a:pt x="44317" y="7585"/>
                    <a:pt x="44124" y="7385"/>
                  </a:cubicBezTo>
                  <a:lnTo>
                    <a:pt x="44124" y="7385"/>
                  </a:lnTo>
                  <a:cubicBezTo>
                    <a:pt x="44176" y="7441"/>
                    <a:pt x="44343" y="7655"/>
                    <a:pt x="44595" y="8284"/>
                  </a:cubicBezTo>
                  <a:cubicBezTo>
                    <a:pt x="44571" y="8417"/>
                    <a:pt x="44553" y="8556"/>
                    <a:pt x="44536" y="8710"/>
                  </a:cubicBezTo>
                  <a:lnTo>
                    <a:pt x="44379" y="8588"/>
                  </a:lnTo>
                  <a:cubicBezTo>
                    <a:pt x="44260" y="8204"/>
                    <a:pt x="44117" y="7904"/>
                    <a:pt x="43943" y="7761"/>
                  </a:cubicBezTo>
                  <a:cubicBezTo>
                    <a:pt x="44065" y="4081"/>
                    <a:pt x="44749" y="3499"/>
                    <a:pt x="44749" y="3499"/>
                  </a:cubicBezTo>
                  <a:cubicBezTo>
                    <a:pt x="44704" y="3484"/>
                    <a:pt x="44659" y="3477"/>
                    <a:pt x="44614" y="3477"/>
                  </a:cubicBezTo>
                  <a:cubicBezTo>
                    <a:pt x="44582" y="3477"/>
                    <a:pt x="44550" y="3481"/>
                    <a:pt x="44518" y="3488"/>
                  </a:cubicBezTo>
                  <a:cubicBezTo>
                    <a:pt x="44493" y="3484"/>
                    <a:pt x="44467" y="3481"/>
                    <a:pt x="44442" y="3481"/>
                  </a:cubicBezTo>
                  <a:cubicBezTo>
                    <a:pt x="43742" y="3481"/>
                    <a:pt x="43327" y="5238"/>
                    <a:pt x="43092" y="6858"/>
                  </a:cubicBezTo>
                  <a:cubicBezTo>
                    <a:pt x="42907" y="6551"/>
                    <a:pt x="42701" y="6258"/>
                    <a:pt x="42478" y="5982"/>
                  </a:cubicBezTo>
                  <a:cubicBezTo>
                    <a:pt x="42255" y="3418"/>
                    <a:pt x="42157" y="562"/>
                    <a:pt x="42157" y="562"/>
                  </a:cubicBezTo>
                  <a:cubicBezTo>
                    <a:pt x="42098" y="649"/>
                    <a:pt x="42049" y="743"/>
                    <a:pt x="42007" y="841"/>
                  </a:cubicBezTo>
                  <a:cubicBezTo>
                    <a:pt x="42000" y="663"/>
                    <a:pt x="41996" y="562"/>
                    <a:pt x="41996" y="562"/>
                  </a:cubicBezTo>
                  <a:cubicBezTo>
                    <a:pt x="41278" y="1580"/>
                    <a:pt x="41383" y="4535"/>
                    <a:pt x="41662" y="7189"/>
                  </a:cubicBezTo>
                  <a:lnTo>
                    <a:pt x="41651" y="7196"/>
                  </a:lnTo>
                  <a:cubicBezTo>
                    <a:pt x="41428" y="6875"/>
                    <a:pt x="41180" y="6568"/>
                    <a:pt x="40919" y="6279"/>
                  </a:cubicBezTo>
                  <a:cubicBezTo>
                    <a:pt x="40674" y="5731"/>
                    <a:pt x="40385" y="5204"/>
                    <a:pt x="40061" y="4702"/>
                  </a:cubicBezTo>
                  <a:cubicBezTo>
                    <a:pt x="39994" y="4433"/>
                    <a:pt x="39907" y="4210"/>
                    <a:pt x="39795" y="4046"/>
                  </a:cubicBezTo>
                  <a:cubicBezTo>
                    <a:pt x="39795" y="4046"/>
                    <a:pt x="39792" y="4137"/>
                    <a:pt x="39785" y="4297"/>
                  </a:cubicBezTo>
                  <a:cubicBezTo>
                    <a:pt x="39620" y="4067"/>
                    <a:pt x="39438" y="3847"/>
                    <a:pt x="39243" y="3644"/>
                  </a:cubicBezTo>
                  <a:lnTo>
                    <a:pt x="39243" y="3644"/>
                  </a:lnTo>
                  <a:cubicBezTo>
                    <a:pt x="39297" y="3702"/>
                    <a:pt x="39439" y="3884"/>
                    <a:pt x="39652" y="4336"/>
                  </a:cubicBezTo>
                  <a:cubicBezTo>
                    <a:pt x="39477" y="4092"/>
                    <a:pt x="39288" y="3861"/>
                    <a:pt x="39079" y="3644"/>
                  </a:cubicBezTo>
                  <a:lnTo>
                    <a:pt x="39079" y="3644"/>
                  </a:lnTo>
                  <a:cubicBezTo>
                    <a:pt x="39154" y="3724"/>
                    <a:pt x="39390" y="4031"/>
                    <a:pt x="39757" y="4978"/>
                  </a:cubicBezTo>
                  <a:cubicBezTo>
                    <a:pt x="39750" y="5051"/>
                    <a:pt x="39747" y="5128"/>
                    <a:pt x="39747" y="5201"/>
                  </a:cubicBezTo>
                  <a:cubicBezTo>
                    <a:pt x="39579" y="5075"/>
                    <a:pt x="39401" y="4964"/>
                    <a:pt x="39220" y="4866"/>
                  </a:cubicBezTo>
                  <a:lnTo>
                    <a:pt x="39220" y="4866"/>
                  </a:lnTo>
                  <a:cubicBezTo>
                    <a:pt x="39297" y="4936"/>
                    <a:pt x="39373" y="5009"/>
                    <a:pt x="39447" y="5082"/>
                  </a:cubicBezTo>
                  <a:cubicBezTo>
                    <a:pt x="39332" y="5002"/>
                    <a:pt x="39213" y="4929"/>
                    <a:pt x="39087" y="4866"/>
                  </a:cubicBezTo>
                  <a:lnTo>
                    <a:pt x="39087" y="4866"/>
                  </a:lnTo>
                  <a:cubicBezTo>
                    <a:pt x="39318" y="5068"/>
                    <a:pt x="39534" y="5291"/>
                    <a:pt x="39729" y="5529"/>
                  </a:cubicBezTo>
                  <a:cubicBezTo>
                    <a:pt x="39691" y="6338"/>
                    <a:pt x="39628" y="7381"/>
                    <a:pt x="39541" y="8375"/>
                  </a:cubicBezTo>
                  <a:cubicBezTo>
                    <a:pt x="39373" y="8574"/>
                    <a:pt x="39220" y="8787"/>
                    <a:pt x="39080" y="9006"/>
                  </a:cubicBezTo>
                  <a:cubicBezTo>
                    <a:pt x="38979" y="8832"/>
                    <a:pt x="38889" y="8678"/>
                    <a:pt x="38801" y="8546"/>
                  </a:cubicBezTo>
                  <a:cubicBezTo>
                    <a:pt x="38725" y="8103"/>
                    <a:pt x="38616" y="7670"/>
                    <a:pt x="38473" y="7245"/>
                  </a:cubicBezTo>
                  <a:cubicBezTo>
                    <a:pt x="38735" y="6868"/>
                    <a:pt x="39042" y="6523"/>
                    <a:pt x="39384" y="6216"/>
                  </a:cubicBezTo>
                  <a:lnTo>
                    <a:pt x="39384" y="6216"/>
                  </a:lnTo>
                  <a:cubicBezTo>
                    <a:pt x="39384" y="6216"/>
                    <a:pt x="38962" y="6425"/>
                    <a:pt x="38362" y="6976"/>
                  </a:cubicBezTo>
                  <a:lnTo>
                    <a:pt x="38348" y="6945"/>
                  </a:lnTo>
                  <a:cubicBezTo>
                    <a:pt x="38822" y="5539"/>
                    <a:pt x="39129" y="5169"/>
                    <a:pt x="39192" y="5103"/>
                  </a:cubicBezTo>
                  <a:lnTo>
                    <a:pt x="39192" y="5103"/>
                  </a:lnTo>
                  <a:cubicBezTo>
                    <a:pt x="39115" y="5180"/>
                    <a:pt x="38662" y="5651"/>
                    <a:pt x="38125" y="6596"/>
                  </a:cubicBezTo>
                  <a:lnTo>
                    <a:pt x="38086" y="6558"/>
                  </a:lnTo>
                  <a:cubicBezTo>
                    <a:pt x="38083" y="6411"/>
                    <a:pt x="38076" y="6331"/>
                    <a:pt x="38076" y="6331"/>
                  </a:cubicBezTo>
                  <a:cubicBezTo>
                    <a:pt x="38076" y="6331"/>
                    <a:pt x="38020" y="6425"/>
                    <a:pt x="37989" y="6477"/>
                  </a:cubicBezTo>
                  <a:cubicBezTo>
                    <a:pt x="37931" y="6442"/>
                    <a:pt x="37865" y="6424"/>
                    <a:pt x="37799" y="6424"/>
                  </a:cubicBezTo>
                  <a:cubicBezTo>
                    <a:pt x="37761" y="6424"/>
                    <a:pt x="37722" y="6430"/>
                    <a:pt x="37685" y="6443"/>
                  </a:cubicBezTo>
                  <a:cubicBezTo>
                    <a:pt x="37685" y="6443"/>
                    <a:pt x="37769" y="6512"/>
                    <a:pt x="37880" y="6777"/>
                  </a:cubicBezTo>
                  <a:cubicBezTo>
                    <a:pt x="37835" y="6938"/>
                    <a:pt x="37800" y="7098"/>
                    <a:pt x="37776" y="7262"/>
                  </a:cubicBezTo>
                  <a:cubicBezTo>
                    <a:pt x="37675" y="7472"/>
                    <a:pt x="37577" y="7695"/>
                    <a:pt x="37479" y="7935"/>
                  </a:cubicBezTo>
                  <a:cubicBezTo>
                    <a:pt x="37343" y="8099"/>
                    <a:pt x="37214" y="8277"/>
                    <a:pt x="37078" y="8476"/>
                  </a:cubicBezTo>
                  <a:cubicBezTo>
                    <a:pt x="37064" y="8232"/>
                    <a:pt x="37061" y="8082"/>
                    <a:pt x="37061" y="8082"/>
                  </a:cubicBezTo>
                  <a:cubicBezTo>
                    <a:pt x="37005" y="8166"/>
                    <a:pt x="36960" y="8256"/>
                    <a:pt x="36925" y="8354"/>
                  </a:cubicBezTo>
                  <a:lnTo>
                    <a:pt x="36838" y="8361"/>
                  </a:lnTo>
                  <a:cubicBezTo>
                    <a:pt x="37019" y="6701"/>
                    <a:pt x="37117" y="4904"/>
                    <a:pt x="36953" y="3638"/>
                  </a:cubicBezTo>
                  <a:cubicBezTo>
                    <a:pt x="37430" y="2533"/>
                    <a:pt x="37776" y="1919"/>
                    <a:pt x="37776" y="1919"/>
                  </a:cubicBezTo>
                  <a:lnTo>
                    <a:pt x="37776" y="1919"/>
                  </a:lnTo>
                  <a:cubicBezTo>
                    <a:pt x="37431" y="2257"/>
                    <a:pt x="37117" y="2630"/>
                    <a:pt x="36834" y="3024"/>
                  </a:cubicBezTo>
                  <a:cubicBezTo>
                    <a:pt x="36761" y="2731"/>
                    <a:pt x="36663" y="2494"/>
                    <a:pt x="36538" y="2313"/>
                  </a:cubicBezTo>
                  <a:cubicBezTo>
                    <a:pt x="36538" y="2313"/>
                    <a:pt x="36524" y="2798"/>
                    <a:pt x="36489" y="3540"/>
                  </a:cubicBezTo>
                  <a:cubicBezTo>
                    <a:pt x="35979" y="4336"/>
                    <a:pt x="35543" y="5239"/>
                    <a:pt x="35170" y="6177"/>
                  </a:cubicBezTo>
                  <a:cubicBezTo>
                    <a:pt x="35006" y="5637"/>
                    <a:pt x="34807" y="5215"/>
                    <a:pt x="34563" y="5044"/>
                  </a:cubicBezTo>
                  <a:cubicBezTo>
                    <a:pt x="34514" y="4887"/>
                    <a:pt x="34448" y="4737"/>
                    <a:pt x="34358" y="4604"/>
                  </a:cubicBezTo>
                  <a:cubicBezTo>
                    <a:pt x="34358" y="4604"/>
                    <a:pt x="34354" y="4737"/>
                    <a:pt x="34344" y="4964"/>
                  </a:cubicBezTo>
                  <a:cubicBezTo>
                    <a:pt x="34335" y="4963"/>
                    <a:pt x="34326" y="4963"/>
                    <a:pt x="34317" y="4963"/>
                  </a:cubicBezTo>
                  <a:cubicBezTo>
                    <a:pt x="34275" y="4963"/>
                    <a:pt x="34234" y="4969"/>
                    <a:pt x="34194" y="4981"/>
                  </a:cubicBezTo>
                  <a:cubicBezTo>
                    <a:pt x="34194" y="4981"/>
                    <a:pt x="34249" y="5030"/>
                    <a:pt x="34337" y="5197"/>
                  </a:cubicBezTo>
                  <a:cubicBezTo>
                    <a:pt x="34309" y="5815"/>
                    <a:pt x="34256" y="6854"/>
                    <a:pt x="34183" y="7935"/>
                  </a:cubicBezTo>
                  <a:cubicBezTo>
                    <a:pt x="34058" y="8110"/>
                    <a:pt x="33942" y="8291"/>
                    <a:pt x="33834" y="8480"/>
                  </a:cubicBezTo>
                  <a:lnTo>
                    <a:pt x="33761" y="8532"/>
                  </a:lnTo>
                  <a:cubicBezTo>
                    <a:pt x="33744" y="8239"/>
                    <a:pt x="33730" y="7963"/>
                    <a:pt x="33716" y="7726"/>
                  </a:cubicBezTo>
                  <a:cubicBezTo>
                    <a:pt x="33823" y="7521"/>
                    <a:pt x="33895" y="7429"/>
                    <a:pt x="33930" y="7391"/>
                  </a:cubicBezTo>
                  <a:lnTo>
                    <a:pt x="33930" y="7391"/>
                  </a:lnTo>
                  <a:cubicBezTo>
                    <a:pt x="33892" y="7430"/>
                    <a:pt x="33798" y="7529"/>
                    <a:pt x="33712" y="7632"/>
                  </a:cubicBezTo>
                  <a:cubicBezTo>
                    <a:pt x="33691" y="7133"/>
                    <a:pt x="33681" y="6805"/>
                    <a:pt x="33681" y="6805"/>
                  </a:cubicBezTo>
                  <a:cubicBezTo>
                    <a:pt x="33639" y="6861"/>
                    <a:pt x="33604" y="6927"/>
                    <a:pt x="33576" y="6994"/>
                  </a:cubicBezTo>
                  <a:cubicBezTo>
                    <a:pt x="33552" y="6125"/>
                    <a:pt x="33433" y="5407"/>
                    <a:pt x="33175" y="5033"/>
                  </a:cubicBezTo>
                  <a:cubicBezTo>
                    <a:pt x="33175" y="5033"/>
                    <a:pt x="33137" y="6202"/>
                    <a:pt x="33050" y="7597"/>
                  </a:cubicBezTo>
                  <a:cubicBezTo>
                    <a:pt x="32997" y="7451"/>
                    <a:pt x="32927" y="7311"/>
                    <a:pt x="32844" y="7179"/>
                  </a:cubicBezTo>
                  <a:cubicBezTo>
                    <a:pt x="32833" y="6429"/>
                    <a:pt x="32757" y="5780"/>
                    <a:pt x="32593" y="5344"/>
                  </a:cubicBezTo>
                  <a:cubicBezTo>
                    <a:pt x="32791" y="4925"/>
                    <a:pt x="32920" y="4699"/>
                    <a:pt x="32920" y="4699"/>
                  </a:cubicBezTo>
                  <a:lnTo>
                    <a:pt x="32920" y="4699"/>
                  </a:lnTo>
                  <a:cubicBezTo>
                    <a:pt x="32770" y="4842"/>
                    <a:pt x="32634" y="4992"/>
                    <a:pt x="32505" y="5152"/>
                  </a:cubicBezTo>
                  <a:cubicBezTo>
                    <a:pt x="32484" y="5110"/>
                    <a:pt x="32460" y="5072"/>
                    <a:pt x="32436" y="5033"/>
                  </a:cubicBezTo>
                  <a:cubicBezTo>
                    <a:pt x="32436" y="5033"/>
                    <a:pt x="32432" y="5110"/>
                    <a:pt x="32425" y="5239"/>
                  </a:cubicBezTo>
                  <a:cubicBezTo>
                    <a:pt x="32279" y="5424"/>
                    <a:pt x="32139" y="5609"/>
                    <a:pt x="32003" y="5811"/>
                  </a:cubicBezTo>
                  <a:cubicBezTo>
                    <a:pt x="31989" y="5759"/>
                    <a:pt x="31979" y="5707"/>
                    <a:pt x="31968" y="5654"/>
                  </a:cubicBezTo>
                  <a:cubicBezTo>
                    <a:pt x="32631" y="4263"/>
                    <a:pt x="33419" y="3059"/>
                    <a:pt x="34371" y="2232"/>
                  </a:cubicBezTo>
                  <a:lnTo>
                    <a:pt x="34371" y="2232"/>
                  </a:lnTo>
                  <a:cubicBezTo>
                    <a:pt x="34371" y="2233"/>
                    <a:pt x="32851" y="2969"/>
                    <a:pt x="31288" y="5274"/>
                  </a:cubicBezTo>
                  <a:cubicBezTo>
                    <a:pt x="31089" y="5005"/>
                    <a:pt x="30869" y="4754"/>
                    <a:pt x="30629" y="4521"/>
                  </a:cubicBezTo>
                  <a:lnTo>
                    <a:pt x="30629" y="4521"/>
                  </a:lnTo>
                  <a:cubicBezTo>
                    <a:pt x="30629" y="4521"/>
                    <a:pt x="30831" y="4873"/>
                    <a:pt x="31128" y="5518"/>
                  </a:cubicBezTo>
                  <a:cubicBezTo>
                    <a:pt x="30856" y="5940"/>
                    <a:pt x="30604" y="6376"/>
                    <a:pt x="30378" y="6823"/>
                  </a:cubicBezTo>
                  <a:cubicBezTo>
                    <a:pt x="30165" y="6498"/>
                    <a:pt x="29956" y="6212"/>
                    <a:pt x="29750" y="5951"/>
                  </a:cubicBezTo>
                  <a:cubicBezTo>
                    <a:pt x="30472" y="4015"/>
                    <a:pt x="31100" y="2902"/>
                    <a:pt x="31100" y="2902"/>
                  </a:cubicBezTo>
                  <a:lnTo>
                    <a:pt x="31100" y="2902"/>
                  </a:lnTo>
                  <a:cubicBezTo>
                    <a:pt x="30409" y="3575"/>
                    <a:pt x="29820" y="4454"/>
                    <a:pt x="29314" y="5435"/>
                  </a:cubicBezTo>
                  <a:cubicBezTo>
                    <a:pt x="28302" y="4311"/>
                    <a:pt x="27490" y="3914"/>
                    <a:pt x="27490" y="3914"/>
                  </a:cubicBezTo>
                  <a:lnTo>
                    <a:pt x="27490" y="3914"/>
                  </a:lnTo>
                  <a:cubicBezTo>
                    <a:pt x="28002" y="4364"/>
                    <a:pt x="28463" y="4929"/>
                    <a:pt x="28878" y="5584"/>
                  </a:cubicBezTo>
                  <a:cubicBezTo>
                    <a:pt x="28634" y="5721"/>
                    <a:pt x="28438" y="6111"/>
                    <a:pt x="28274" y="6627"/>
                  </a:cubicBezTo>
                  <a:cubicBezTo>
                    <a:pt x="28229" y="6680"/>
                    <a:pt x="28166" y="6749"/>
                    <a:pt x="28093" y="6840"/>
                  </a:cubicBezTo>
                  <a:cubicBezTo>
                    <a:pt x="28041" y="6226"/>
                    <a:pt x="27926" y="5724"/>
                    <a:pt x="27723" y="5435"/>
                  </a:cubicBezTo>
                  <a:cubicBezTo>
                    <a:pt x="27723" y="5435"/>
                    <a:pt x="27692" y="6338"/>
                    <a:pt x="27626" y="7492"/>
                  </a:cubicBezTo>
                  <a:cubicBezTo>
                    <a:pt x="27573" y="7576"/>
                    <a:pt x="27521" y="7660"/>
                    <a:pt x="27469" y="7751"/>
                  </a:cubicBezTo>
                  <a:cubicBezTo>
                    <a:pt x="27378" y="7615"/>
                    <a:pt x="27280" y="7489"/>
                    <a:pt x="27183" y="7367"/>
                  </a:cubicBezTo>
                  <a:cubicBezTo>
                    <a:pt x="27064" y="5940"/>
                    <a:pt x="26994" y="4475"/>
                    <a:pt x="26959" y="3656"/>
                  </a:cubicBezTo>
                  <a:cubicBezTo>
                    <a:pt x="27054" y="3471"/>
                    <a:pt x="27120" y="3411"/>
                    <a:pt x="27120" y="3411"/>
                  </a:cubicBezTo>
                  <a:cubicBezTo>
                    <a:pt x="27074" y="3400"/>
                    <a:pt x="27027" y="3393"/>
                    <a:pt x="26979" y="3393"/>
                  </a:cubicBezTo>
                  <a:cubicBezTo>
                    <a:pt x="26969" y="3393"/>
                    <a:pt x="26959" y="3393"/>
                    <a:pt x="26949" y="3394"/>
                  </a:cubicBezTo>
                  <a:cubicBezTo>
                    <a:pt x="26938" y="3143"/>
                    <a:pt x="26931" y="2993"/>
                    <a:pt x="26931" y="2993"/>
                  </a:cubicBezTo>
                  <a:cubicBezTo>
                    <a:pt x="26834" y="3146"/>
                    <a:pt x="26757" y="3310"/>
                    <a:pt x="26705" y="3481"/>
                  </a:cubicBezTo>
                  <a:cubicBezTo>
                    <a:pt x="26488" y="3638"/>
                    <a:pt x="26304" y="3970"/>
                    <a:pt x="26143" y="4413"/>
                  </a:cubicBezTo>
                  <a:cubicBezTo>
                    <a:pt x="26101" y="4280"/>
                    <a:pt x="26042" y="4158"/>
                    <a:pt x="25965" y="4046"/>
                  </a:cubicBezTo>
                  <a:cubicBezTo>
                    <a:pt x="25965" y="4046"/>
                    <a:pt x="25951" y="4388"/>
                    <a:pt x="25927" y="4929"/>
                  </a:cubicBezTo>
                  <a:cubicBezTo>
                    <a:pt x="25543" y="3949"/>
                    <a:pt x="25100" y="3000"/>
                    <a:pt x="24591" y="2145"/>
                  </a:cubicBezTo>
                  <a:cubicBezTo>
                    <a:pt x="24539" y="1141"/>
                    <a:pt x="24518" y="457"/>
                    <a:pt x="24518" y="457"/>
                  </a:cubicBezTo>
                  <a:cubicBezTo>
                    <a:pt x="24350" y="691"/>
                    <a:pt x="24228" y="1033"/>
                    <a:pt x="24141" y="1448"/>
                  </a:cubicBezTo>
                  <a:cubicBezTo>
                    <a:pt x="23796" y="931"/>
                    <a:pt x="23401" y="450"/>
                    <a:pt x="22962" y="18"/>
                  </a:cubicBezTo>
                  <a:lnTo>
                    <a:pt x="22962" y="18"/>
                  </a:lnTo>
                  <a:cubicBezTo>
                    <a:pt x="22962" y="18"/>
                    <a:pt x="23415" y="823"/>
                    <a:pt x="24026" y="2267"/>
                  </a:cubicBezTo>
                  <a:cubicBezTo>
                    <a:pt x="23911" y="3453"/>
                    <a:pt x="23981" y="4974"/>
                    <a:pt x="24117" y="6457"/>
                  </a:cubicBezTo>
                  <a:cubicBezTo>
                    <a:pt x="24069" y="6435"/>
                    <a:pt x="24018" y="6424"/>
                    <a:pt x="23968" y="6424"/>
                  </a:cubicBezTo>
                  <a:cubicBezTo>
                    <a:pt x="23930" y="6424"/>
                    <a:pt x="23891" y="6430"/>
                    <a:pt x="23855" y="6443"/>
                  </a:cubicBezTo>
                  <a:cubicBezTo>
                    <a:pt x="23855" y="6443"/>
                    <a:pt x="24019" y="6582"/>
                    <a:pt x="24186" y="7196"/>
                  </a:cubicBezTo>
                  <a:cubicBezTo>
                    <a:pt x="24207" y="7377"/>
                    <a:pt x="24225" y="7555"/>
                    <a:pt x="24246" y="7733"/>
                  </a:cubicBezTo>
                  <a:cubicBezTo>
                    <a:pt x="24001" y="7339"/>
                    <a:pt x="23733" y="6959"/>
                    <a:pt x="23440" y="6596"/>
                  </a:cubicBezTo>
                  <a:cubicBezTo>
                    <a:pt x="23367" y="6422"/>
                    <a:pt x="23293" y="6251"/>
                    <a:pt x="23213" y="6090"/>
                  </a:cubicBezTo>
                  <a:cubicBezTo>
                    <a:pt x="23607" y="5197"/>
                    <a:pt x="23886" y="4699"/>
                    <a:pt x="23886" y="4699"/>
                  </a:cubicBezTo>
                  <a:lnTo>
                    <a:pt x="23886" y="4699"/>
                  </a:lnTo>
                  <a:cubicBezTo>
                    <a:pt x="23569" y="5009"/>
                    <a:pt x="23286" y="5351"/>
                    <a:pt x="23035" y="5714"/>
                  </a:cubicBezTo>
                  <a:cubicBezTo>
                    <a:pt x="22969" y="5584"/>
                    <a:pt x="22899" y="5452"/>
                    <a:pt x="22833" y="5337"/>
                  </a:cubicBezTo>
                  <a:cubicBezTo>
                    <a:pt x="22795" y="5229"/>
                    <a:pt x="22746" y="5128"/>
                    <a:pt x="22683" y="5033"/>
                  </a:cubicBezTo>
                  <a:lnTo>
                    <a:pt x="22683" y="5061"/>
                  </a:lnTo>
                  <a:cubicBezTo>
                    <a:pt x="22118" y="4106"/>
                    <a:pt x="21657" y="3628"/>
                    <a:pt x="21577" y="3547"/>
                  </a:cubicBezTo>
                  <a:lnTo>
                    <a:pt x="21577" y="3547"/>
                  </a:lnTo>
                  <a:cubicBezTo>
                    <a:pt x="21647" y="3621"/>
                    <a:pt x="21989" y="4036"/>
                    <a:pt x="22519" y="5619"/>
                  </a:cubicBezTo>
                  <a:cubicBezTo>
                    <a:pt x="21863" y="5012"/>
                    <a:pt x="21396" y="4786"/>
                    <a:pt x="21396" y="4786"/>
                  </a:cubicBezTo>
                  <a:lnTo>
                    <a:pt x="21396" y="4786"/>
                  </a:lnTo>
                  <a:cubicBezTo>
                    <a:pt x="21783" y="5121"/>
                    <a:pt x="22135" y="5539"/>
                    <a:pt x="22467" y="6007"/>
                  </a:cubicBezTo>
                  <a:cubicBezTo>
                    <a:pt x="22352" y="6129"/>
                    <a:pt x="21968" y="6551"/>
                    <a:pt x="21518" y="7335"/>
                  </a:cubicBezTo>
                  <a:lnTo>
                    <a:pt x="21490" y="7290"/>
                  </a:lnTo>
                  <a:cubicBezTo>
                    <a:pt x="21466" y="6715"/>
                    <a:pt x="21452" y="6331"/>
                    <a:pt x="21452" y="6331"/>
                  </a:cubicBezTo>
                  <a:cubicBezTo>
                    <a:pt x="21351" y="6470"/>
                    <a:pt x="21277" y="6662"/>
                    <a:pt x="21221" y="6889"/>
                  </a:cubicBezTo>
                  <a:cubicBezTo>
                    <a:pt x="21002" y="6582"/>
                    <a:pt x="20761" y="6296"/>
                    <a:pt x="20492" y="6034"/>
                  </a:cubicBezTo>
                  <a:lnTo>
                    <a:pt x="20492" y="6034"/>
                  </a:lnTo>
                  <a:cubicBezTo>
                    <a:pt x="20492" y="6035"/>
                    <a:pt x="20765" y="6512"/>
                    <a:pt x="21134" y="7370"/>
                  </a:cubicBezTo>
                  <a:cubicBezTo>
                    <a:pt x="21134" y="7388"/>
                    <a:pt x="21131" y="7412"/>
                    <a:pt x="21131" y="7430"/>
                  </a:cubicBezTo>
                  <a:cubicBezTo>
                    <a:pt x="21032" y="7323"/>
                    <a:pt x="20928" y="7261"/>
                    <a:pt x="20814" y="7261"/>
                  </a:cubicBezTo>
                  <a:cubicBezTo>
                    <a:pt x="20779" y="7261"/>
                    <a:pt x="20742" y="7267"/>
                    <a:pt x="20705" y="7280"/>
                  </a:cubicBezTo>
                  <a:cubicBezTo>
                    <a:pt x="20705" y="7280"/>
                    <a:pt x="20904" y="7447"/>
                    <a:pt x="21071" y="8208"/>
                  </a:cubicBezTo>
                  <a:lnTo>
                    <a:pt x="21058" y="8235"/>
                  </a:lnTo>
                  <a:cubicBezTo>
                    <a:pt x="20956" y="8354"/>
                    <a:pt x="20845" y="8480"/>
                    <a:pt x="20737" y="8619"/>
                  </a:cubicBezTo>
                  <a:cubicBezTo>
                    <a:pt x="20709" y="7956"/>
                    <a:pt x="20621" y="7402"/>
                    <a:pt x="20444" y="7067"/>
                  </a:cubicBezTo>
                  <a:cubicBezTo>
                    <a:pt x="20489" y="6174"/>
                    <a:pt x="20478" y="5326"/>
                    <a:pt x="20391" y="4643"/>
                  </a:cubicBezTo>
                  <a:cubicBezTo>
                    <a:pt x="20852" y="3582"/>
                    <a:pt x="21183" y="3000"/>
                    <a:pt x="21183" y="3000"/>
                  </a:cubicBezTo>
                  <a:lnTo>
                    <a:pt x="21183" y="3000"/>
                  </a:lnTo>
                  <a:cubicBezTo>
                    <a:pt x="20852" y="3321"/>
                    <a:pt x="20552" y="3677"/>
                    <a:pt x="20287" y="4053"/>
                  </a:cubicBezTo>
                  <a:cubicBezTo>
                    <a:pt x="20217" y="3771"/>
                    <a:pt x="20126" y="3540"/>
                    <a:pt x="20004" y="3370"/>
                  </a:cubicBezTo>
                  <a:cubicBezTo>
                    <a:pt x="20004" y="3370"/>
                    <a:pt x="19990" y="3837"/>
                    <a:pt x="19955" y="4542"/>
                  </a:cubicBezTo>
                  <a:cubicBezTo>
                    <a:pt x="19498" y="5281"/>
                    <a:pt x="19104" y="6059"/>
                    <a:pt x="18783" y="6872"/>
                  </a:cubicBezTo>
                  <a:lnTo>
                    <a:pt x="18700" y="6934"/>
                  </a:lnTo>
                  <a:cubicBezTo>
                    <a:pt x="18518" y="6348"/>
                    <a:pt x="18281" y="5916"/>
                    <a:pt x="17991" y="5860"/>
                  </a:cubicBezTo>
                  <a:cubicBezTo>
                    <a:pt x="17950" y="5738"/>
                    <a:pt x="17890" y="5623"/>
                    <a:pt x="17821" y="5518"/>
                  </a:cubicBezTo>
                  <a:cubicBezTo>
                    <a:pt x="17821" y="5518"/>
                    <a:pt x="17817" y="5651"/>
                    <a:pt x="17807" y="5871"/>
                  </a:cubicBezTo>
                  <a:cubicBezTo>
                    <a:pt x="17793" y="6125"/>
                    <a:pt x="17782" y="6495"/>
                    <a:pt x="17758" y="6931"/>
                  </a:cubicBezTo>
                  <a:lnTo>
                    <a:pt x="17712" y="6889"/>
                  </a:lnTo>
                  <a:lnTo>
                    <a:pt x="17712" y="6889"/>
                  </a:lnTo>
                  <a:cubicBezTo>
                    <a:pt x="17726" y="6913"/>
                    <a:pt x="17740" y="6938"/>
                    <a:pt x="17754" y="6966"/>
                  </a:cubicBezTo>
                  <a:cubicBezTo>
                    <a:pt x="17740" y="7273"/>
                    <a:pt x="17719" y="7608"/>
                    <a:pt x="17698" y="7960"/>
                  </a:cubicBezTo>
                  <a:cubicBezTo>
                    <a:pt x="17590" y="8092"/>
                    <a:pt x="17475" y="8239"/>
                    <a:pt x="17367" y="8392"/>
                  </a:cubicBezTo>
                  <a:lnTo>
                    <a:pt x="17175" y="8138"/>
                  </a:lnTo>
                  <a:cubicBezTo>
                    <a:pt x="17158" y="7796"/>
                    <a:pt x="17154" y="7580"/>
                    <a:pt x="17154" y="7580"/>
                  </a:cubicBezTo>
                  <a:cubicBezTo>
                    <a:pt x="17081" y="7684"/>
                    <a:pt x="17029" y="7796"/>
                    <a:pt x="16994" y="7918"/>
                  </a:cubicBezTo>
                  <a:cubicBezTo>
                    <a:pt x="16886" y="7785"/>
                    <a:pt x="16781" y="7667"/>
                    <a:pt x="16683" y="7555"/>
                  </a:cubicBezTo>
                  <a:cubicBezTo>
                    <a:pt x="16882" y="7123"/>
                    <a:pt x="17018" y="6889"/>
                    <a:pt x="17018" y="6889"/>
                  </a:cubicBezTo>
                  <a:lnTo>
                    <a:pt x="17018" y="6889"/>
                  </a:lnTo>
                  <a:cubicBezTo>
                    <a:pt x="16847" y="7053"/>
                    <a:pt x="16690" y="7227"/>
                    <a:pt x="16544" y="7416"/>
                  </a:cubicBezTo>
                  <a:cubicBezTo>
                    <a:pt x="16450" y="7318"/>
                    <a:pt x="16363" y="7231"/>
                    <a:pt x="16275" y="7154"/>
                  </a:cubicBezTo>
                  <a:cubicBezTo>
                    <a:pt x="16446" y="4011"/>
                    <a:pt x="17057" y="3499"/>
                    <a:pt x="17057" y="3499"/>
                  </a:cubicBezTo>
                  <a:cubicBezTo>
                    <a:pt x="17007" y="3482"/>
                    <a:pt x="16959" y="3474"/>
                    <a:pt x="16912" y="3474"/>
                  </a:cubicBezTo>
                  <a:cubicBezTo>
                    <a:pt x="16248" y="3474"/>
                    <a:pt x="15840" y="5055"/>
                    <a:pt x="15599" y="6600"/>
                  </a:cubicBezTo>
                  <a:cubicBezTo>
                    <a:pt x="15484" y="6516"/>
                    <a:pt x="15361" y="6443"/>
                    <a:pt x="15236" y="6376"/>
                  </a:cubicBezTo>
                  <a:lnTo>
                    <a:pt x="15236" y="6376"/>
                  </a:lnTo>
                  <a:cubicBezTo>
                    <a:pt x="15358" y="6481"/>
                    <a:pt x="15470" y="6596"/>
                    <a:pt x="15585" y="6715"/>
                  </a:cubicBezTo>
                  <a:cubicBezTo>
                    <a:pt x="15560" y="6837"/>
                    <a:pt x="15543" y="6952"/>
                    <a:pt x="15532" y="7074"/>
                  </a:cubicBezTo>
                  <a:cubicBezTo>
                    <a:pt x="15309" y="6694"/>
                    <a:pt x="15062" y="6327"/>
                    <a:pt x="14786" y="5982"/>
                  </a:cubicBezTo>
                  <a:cubicBezTo>
                    <a:pt x="14748" y="5571"/>
                    <a:pt x="14716" y="5155"/>
                    <a:pt x="14688" y="4747"/>
                  </a:cubicBezTo>
                  <a:lnTo>
                    <a:pt x="14713" y="4699"/>
                  </a:lnTo>
                  <a:lnTo>
                    <a:pt x="14685" y="4730"/>
                  </a:lnTo>
                  <a:cubicBezTo>
                    <a:pt x="14531" y="2567"/>
                    <a:pt x="14465" y="562"/>
                    <a:pt x="14465" y="562"/>
                  </a:cubicBezTo>
                  <a:cubicBezTo>
                    <a:pt x="13896" y="1371"/>
                    <a:pt x="13844" y="3408"/>
                    <a:pt x="13987" y="5546"/>
                  </a:cubicBezTo>
                  <a:cubicBezTo>
                    <a:pt x="13921" y="5633"/>
                    <a:pt x="13862" y="5721"/>
                    <a:pt x="13799" y="5811"/>
                  </a:cubicBezTo>
                  <a:cubicBezTo>
                    <a:pt x="13729" y="5483"/>
                    <a:pt x="13638" y="5218"/>
                    <a:pt x="13506" y="5033"/>
                  </a:cubicBezTo>
                  <a:cubicBezTo>
                    <a:pt x="13506" y="5033"/>
                    <a:pt x="13488" y="5574"/>
                    <a:pt x="13450" y="6355"/>
                  </a:cubicBezTo>
                  <a:cubicBezTo>
                    <a:pt x="13429" y="6390"/>
                    <a:pt x="13408" y="6425"/>
                    <a:pt x="13391" y="6460"/>
                  </a:cubicBezTo>
                  <a:lnTo>
                    <a:pt x="13223" y="6279"/>
                  </a:lnTo>
                  <a:cubicBezTo>
                    <a:pt x="12438" y="4556"/>
                    <a:pt x="11650" y="3739"/>
                    <a:pt x="11542" y="3635"/>
                  </a:cubicBezTo>
                  <a:lnTo>
                    <a:pt x="11542" y="3635"/>
                  </a:lnTo>
                  <a:cubicBezTo>
                    <a:pt x="11612" y="3704"/>
                    <a:pt x="11919" y="4081"/>
                    <a:pt x="12414" y="5487"/>
                  </a:cubicBezTo>
                  <a:cubicBezTo>
                    <a:pt x="12282" y="5375"/>
                    <a:pt x="12159" y="5285"/>
                    <a:pt x="12055" y="5204"/>
                  </a:cubicBezTo>
                  <a:cubicBezTo>
                    <a:pt x="12051" y="5096"/>
                    <a:pt x="12048" y="5033"/>
                    <a:pt x="12048" y="5033"/>
                  </a:cubicBezTo>
                  <a:lnTo>
                    <a:pt x="11982" y="5148"/>
                  </a:lnTo>
                  <a:cubicBezTo>
                    <a:pt x="11835" y="5044"/>
                    <a:pt x="11682" y="4950"/>
                    <a:pt x="11525" y="4866"/>
                  </a:cubicBezTo>
                  <a:lnTo>
                    <a:pt x="11525" y="4866"/>
                  </a:lnTo>
                  <a:cubicBezTo>
                    <a:pt x="11664" y="4988"/>
                    <a:pt x="11797" y="5117"/>
                    <a:pt x="11929" y="5257"/>
                  </a:cubicBezTo>
                  <a:cubicBezTo>
                    <a:pt x="11852" y="5435"/>
                    <a:pt x="11797" y="5619"/>
                    <a:pt x="11758" y="5811"/>
                  </a:cubicBezTo>
                  <a:cubicBezTo>
                    <a:pt x="11493" y="5410"/>
                    <a:pt x="11186" y="5037"/>
                    <a:pt x="10844" y="4699"/>
                  </a:cubicBezTo>
                  <a:lnTo>
                    <a:pt x="10844" y="4699"/>
                  </a:lnTo>
                  <a:cubicBezTo>
                    <a:pt x="10844" y="4699"/>
                    <a:pt x="11200" y="5330"/>
                    <a:pt x="11671" y="6457"/>
                  </a:cubicBezTo>
                  <a:cubicBezTo>
                    <a:pt x="11650" y="6704"/>
                    <a:pt x="11636" y="6976"/>
                    <a:pt x="11633" y="7259"/>
                  </a:cubicBezTo>
                  <a:cubicBezTo>
                    <a:pt x="11598" y="7259"/>
                    <a:pt x="11563" y="7262"/>
                    <a:pt x="11532" y="7276"/>
                  </a:cubicBezTo>
                  <a:cubicBezTo>
                    <a:pt x="11570" y="7315"/>
                    <a:pt x="11601" y="7360"/>
                    <a:pt x="11629" y="7405"/>
                  </a:cubicBezTo>
                  <a:cubicBezTo>
                    <a:pt x="11305" y="7824"/>
                    <a:pt x="11019" y="8270"/>
                    <a:pt x="10778" y="8741"/>
                  </a:cubicBezTo>
                  <a:cubicBezTo>
                    <a:pt x="10614" y="8434"/>
                    <a:pt x="10426" y="8141"/>
                    <a:pt x="10220" y="7859"/>
                  </a:cubicBezTo>
                  <a:cubicBezTo>
                    <a:pt x="10447" y="7559"/>
                    <a:pt x="10701" y="7280"/>
                    <a:pt x="10984" y="7029"/>
                  </a:cubicBezTo>
                  <a:lnTo>
                    <a:pt x="10984" y="7029"/>
                  </a:lnTo>
                  <a:cubicBezTo>
                    <a:pt x="10984" y="7029"/>
                    <a:pt x="10677" y="7175"/>
                    <a:pt x="10227" y="7555"/>
                  </a:cubicBezTo>
                  <a:cubicBezTo>
                    <a:pt x="10618" y="6428"/>
                    <a:pt x="10876" y="6081"/>
                    <a:pt x="10957" y="5995"/>
                  </a:cubicBezTo>
                  <a:lnTo>
                    <a:pt x="10957" y="5995"/>
                  </a:lnTo>
                  <a:cubicBezTo>
                    <a:pt x="10853" y="6101"/>
                    <a:pt x="10411" y="6568"/>
                    <a:pt x="9910" y="7475"/>
                  </a:cubicBezTo>
                  <a:cubicBezTo>
                    <a:pt x="9874" y="7430"/>
                    <a:pt x="9843" y="7403"/>
                    <a:pt x="9826" y="7386"/>
                  </a:cubicBezTo>
                  <a:lnTo>
                    <a:pt x="9826" y="7386"/>
                  </a:lnTo>
                  <a:cubicBezTo>
                    <a:pt x="9855" y="7418"/>
                    <a:pt x="9880" y="7454"/>
                    <a:pt x="9906" y="7489"/>
                  </a:cubicBezTo>
                  <a:cubicBezTo>
                    <a:pt x="9788" y="7698"/>
                    <a:pt x="9669" y="7939"/>
                    <a:pt x="9554" y="8197"/>
                  </a:cubicBezTo>
                  <a:cubicBezTo>
                    <a:pt x="9386" y="7921"/>
                    <a:pt x="9205" y="7660"/>
                    <a:pt x="9006" y="7405"/>
                  </a:cubicBezTo>
                  <a:cubicBezTo>
                    <a:pt x="9034" y="7360"/>
                    <a:pt x="9066" y="7315"/>
                    <a:pt x="9104" y="7276"/>
                  </a:cubicBezTo>
                  <a:cubicBezTo>
                    <a:pt x="9071" y="7264"/>
                    <a:pt x="9034" y="7259"/>
                    <a:pt x="8997" y="7259"/>
                  </a:cubicBezTo>
                  <a:cubicBezTo>
                    <a:pt x="8980" y="7259"/>
                    <a:pt x="8963" y="7260"/>
                    <a:pt x="8947" y="7262"/>
                  </a:cubicBezTo>
                  <a:cubicBezTo>
                    <a:pt x="8943" y="7070"/>
                    <a:pt x="8936" y="6959"/>
                    <a:pt x="8936" y="6959"/>
                  </a:cubicBezTo>
                  <a:lnTo>
                    <a:pt x="8919" y="6983"/>
                  </a:lnTo>
                  <a:cubicBezTo>
                    <a:pt x="8961" y="6122"/>
                    <a:pt x="8950" y="5302"/>
                    <a:pt x="8867" y="4639"/>
                  </a:cubicBezTo>
                  <a:cubicBezTo>
                    <a:pt x="9327" y="3579"/>
                    <a:pt x="9658" y="2993"/>
                    <a:pt x="9658" y="2993"/>
                  </a:cubicBezTo>
                  <a:lnTo>
                    <a:pt x="9658" y="2993"/>
                  </a:lnTo>
                  <a:cubicBezTo>
                    <a:pt x="9327" y="3317"/>
                    <a:pt x="9027" y="3670"/>
                    <a:pt x="8759" y="4050"/>
                  </a:cubicBezTo>
                  <a:cubicBezTo>
                    <a:pt x="8689" y="3767"/>
                    <a:pt x="8598" y="3534"/>
                    <a:pt x="8480" y="3366"/>
                  </a:cubicBezTo>
                  <a:cubicBezTo>
                    <a:pt x="8480" y="3366"/>
                    <a:pt x="8462" y="3830"/>
                    <a:pt x="8427" y="4538"/>
                  </a:cubicBezTo>
                  <a:cubicBezTo>
                    <a:pt x="8012" y="5208"/>
                    <a:pt x="7653" y="5912"/>
                    <a:pt x="7353" y="6645"/>
                  </a:cubicBezTo>
                  <a:cubicBezTo>
                    <a:pt x="7301" y="6547"/>
                    <a:pt x="7241" y="6453"/>
                    <a:pt x="7185" y="6355"/>
                  </a:cubicBezTo>
                  <a:cubicBezTo>
                    <a:pt x="7147" y="5574"/>
                    <a:pt x="7130" y="5033"/>
                    <a:pt x="7130" y="5033"/>
                  </a:cubicBezTo>
                  <a:cubicBezTo>
                    <a:pt x="6997" y="5218"/>
                    <a:pt x="6906" y="5483"/>
                    <a:pt x="6840" y="5811"/>
                  </a:cubicBezTo>
                  <a:cubicBezTo>
                    <a:pt x="6575" y="5410"/>
                    <a:pt x="6268" y="5037"/>
                    <a:pt x="5926" y="4699"/>
                  </a:cubicBezTo>
                  <a:lnTo>
                    <a:pt x="5926" y="4699"/>
                  </a:lnTo>
                  <a:cubicBezTo>
                    <a:pt x="5926" y="4699"/>
                    <a:pt x="6156" y="5110"/>
                    <a:pt x="6491" y="5860"/>
                  </a:cubicBezTo>
                  <a:lnTo>
                    <a:pt x="6460" y="5860"/>
                  </a:lnTo>
                  <a:cubicBezTo>
                    <a:pt x="6422" y="5738"/>
                    <a:pt x="6362" y="5623"/>
                    <a:pt x="6292" y="5518"/>
                  </a:cubicBezTo>
                  <a:cubicBezTo>
                    <a:pt x="6292" y="5518"/>
                    <a:pt x="6286" y="5651"/>
                    <a:pt x="6279" y="5871"/>
                  </a:cubicBezTo>
                  <a:cubicBezTo>
                    <a:pt x="6275" y="6034"/>
                    <a:pt x="6265" y="6244"/>
                    <a:pt x="6251" y="6488"/>
                  </a:cubicBezTo>
                  <a:cubicBezTo>
                    <a:pt x="6136" y="6411"/>
                    <a:pt x="6066" y="6376"/>
                    <a:pt x="6066" y="6376"/>
                  </a:cubicBezTo>
                  <a:lnTo>
                    <a:pt x="6066" y="6376"/>
                  </a:lnTo>
                  <a:lnTo>
                    <a:pt x="6247" y="6558"/>
                  </a:lnTo>
                  <a:cubicBezTo>
                    <a:pt x="6216" y="7262"/>
                    <a:pt x="6163" y="8235"/>
                    <a:pt x="6087" y="9184"/>
                  </a:cubicBezTo>
                  <a:cubicBezTo>
                    <a:pt x="5937" y="8884"/>
                    <a:pt x="5794" y="8619"/>
                    <a:pt x="5658" y="8396"/>
                  </a:cubicBezTo>
                  <a:cubicBezTo>
                    <a:pt x="5637" y="7904"/>
                    <a:pt x="5623" y="7580"/>
                    <a:pt x="5623" y="7580"/>
                  </a:cubicBezTo>
                  <a:cubicBezTo>
                    <a:pt x="5536" y="7723"/>
                    <a:pt x="5469" y="7876"/>
                    <a:pt x="5427" y="8040"/>
                  </a:cubicBezTo>
                  <a:cubicBezTo>
                    <a:pt x="5272" y="7806"/>
                    <a:pt x="5100" y="7585"/>
                    <a:pt x="4907" y="7384"/>
                  </a:cubicBezTo>
                  <a:lnTo>
                    <a:pt x="4907" y="7384"/>
                  </a:lnTo>
                  <a:cubicBezTo>
                    <a:pt x="4958" y="7439"/>
                    <a:pt x="5122" y="7652"/>
                    <a:pt x="5375" y="8284"/>
                  </a:cubicBezTo>
                  <a:cubicBezTo>
                    <a:pt x="5351" y="8424"/>
                    <a:pt x="5330" y="8567"/>
                    <a:pt x="5319" y="8710"/>
                  </a:cubicBezTo>
                  <a:lnTo>
                    <a:pt x="5159" y="8588"/>
                  </a:lnTo>
                  <a:cubicBezTo>
                    <a:pt x="5040" y="8204"/>
                    <a:pt x="4897" y="7904"/>
                    <a:pt x="4723" y="7761"/>
                  </a:cubicBezTo>
                  <a:cubicBezTo>
                    <a:pt x="4845" y="4081"/>
                    <a:pt x="5529" y="3499"/>
                    <a:pt x="5529" y="3499"/>
                  </a:cubicBezTo>
                  <a:cubicBezTo>
                    <a:pt x="5480" y="3483"/>
                    <a:pt x="5432" y="3475"/>
                    <a:pt x="5386" y="3475"/>
                  </a:cubicBezTo>
                  <a:cubicBezTo>
                    <a:pt x="4654" y="3475"/>
                    <a:pt x="4230" y="5398"/>
                    <a:pt x="4001" y="7074"/>
                  </a:cubicBezTo>
                  <a:cubicBezTo>
                    <a:pt x="3785" y="6690"/>
                    <a:pt x="3537" y="6324"/>
                    <a:pt x="3258" y="5982"/>
                  </a:cubicBezTo>
                  <a:cubicBezTo>
                    <a:pt x="3038" y="3418"/>
                    <a:pt x="2944" y="562"/>
                    <a:pt x="2944" y="562"/>
                  </a:cubicBezTo>
                  <a:cubicBezTo>
                    <a:pt x="2194" y="1615"/>
                    <a:pt x="2337" y="4761"/>
                    <a:pt x="2637" y="7485"/>
                  </a:cubicBezTo>
                  <a:cubicBezTo>
                    <a:pt x="2351" y="7063"/>
                    <a:pt x="2041" y="6662"/>
                    <a:pt x="1702" y="6282"/>
                  </a:cubicBezTo>
                  <a:cubicBezTo>
                    <a:pt x="934" y="4599"/>
                    <a:pt x="160" y="3785"/>
                    <a:pt x="25" y="3646"/>
                  </a:cubicBezTo>
                  <a:lnTo>
                    <a:pt x="25" y="3646"/>
                  </a:lnTo>
                  <a:cubicBezTo>
                    <a:pt x="108" y="3735"/>
                    <a:pt x="414" y="4132"/>
                    <a:pt x="886" y="5494"/>
                  </a:cubicBezTo>
                  <a:cubicBezTo>
                    <a:pt x="356" y="5044"/>
                    <a:pt x="0" y="4869"/>
                    <a:pt x="0" y="4869"/>
                  </a:cubicBezTo>
                  <a:lnTo>
                    <a:pt x="0" y="4869"/>
                  </a:lnTo>
                  <a:cubicBezTo>
                    <a:pt x="415" y="5243"/>
                    <a:pt x="785" y="5665"/>
                    <a:pt x="1099" y="6129"/>
                  </a:cubicBezTo>
                  <a:cubicBezTo>
                    <a:pt x="1231" y="6551"/>
                    <a:pt x="1374" y="7046"/>
                    <a:pt x="1531" y="7625"/>
                  </a:cubicBezTo>
                  <a:cubicBezTo>
                    <a:pt x="2473" y="11151"/>
                    <a:pt x="3767" y="19387"/>
                    <a:pt x="3767" y="19387"/>
                  </a:cubicBezTo>
                  <a:lnTo>
                    <a:pt x="15257" y="19387"/>
                  </a:lnTo>
                  <a:cubicBezTo>
                    <a:pt x="15260" y="19373"/>
                    <a:pt x="15260" y="19355"/>
                    <a:pt x="15260" y="19341"/>
                  </a:cubicBezTo>
                  <a:lnTo>
                    <a:pt x="15281" y="19341"/>
                  </a:lnTo>
                  <a:lnTo>
                    <a:pt x="15292" y="19387"/>
                  </a:lnTo>
                  <a:lnTo>
                    <a:pt x="25292" y="19387"/>
                  </a:lnTo>
                  <a:cubicBezTo>
                    <a:pt x="25296" y="19373"/>
                    <a:pt x="25296" y="19355"/>
                    <a:pt x="25302" y="19341"/>
                  </a:cubicBezTo>
                  <a:lnTo>
                    <a:pt x="25337" y="19341"/>
                  </a:lnTo>
                  <a:lnTo>
                    <a:pt x="25344" y="19387"/>
                  </a:lnTo>
                  <a:lnTo>
                    <a:pt x="40343" y="19387"/>
                  </a:lnTo>
                  <a:cubicBezTo>
                    <a:pt x="40343" y="19373"/>
                    <a:pt x="40343" y="19355"/>
                    <a:pt x="40340" y="19341"/>
                  </a:cubicBezTo>
                  <a:lnTo>
                    <a:pt x="40343" y="19341"/>
                  </a:lnTo>
                  <a:cubicBezTo>
                    <a:pt x="40350" y="19355"/>
                    <a:pt x="40350" y="19373"/>
                    <a:pt x="40354" y="19387"/>
                  </a:cubicBezTo>
                  <a:lnTo>
                    <a:pt x="54470" y="19387"/>
                  </a:lnTo>
                  <a:cubicBezTo>
                    <a:pt x="54470" y="19373"/>
                    <a:pt x="54473" y="19355"/>
                    <a:pt x="54477" y="19341"/>
                  </a:cubicBezTo>
                  <a:lnTo>
                    <a:pt x="54498" y="19341"/>
                  </a:lnTo>
                  <a:lnTo>
                    <a:pt x="54505" y="19387"/>
                  </a:lnTo>
                  <a:lnTo>
                    <a:pt x="64505" y="19387"/>
                  </a:lnTo>
                  <a:cubicBezTo>
                    <a:pt x="64505" y="19387"/>
                    <a:pt x="64508" y="19369"/>
                    <a:pt x="64512" y="19341"/>
                  </a:cubicBezTo>
                  <a:lnTo>
                    <a:pt x="64550" y="19341"/>
                  </a:lnTo>
                  <a:cubicBezTo>
                    <a:pt x="64557" y="19369"/>
                    <a:pt x="64561" y="19387"/>
                    <a:pt x="64561" y="19387"/>
                  </a:cubicBezTo>
                  <a:lnTo>
                    <a:pt x="79556" y="19387"/>
                  </a:lnTo>
                  <a:lnTo>
                    <a:pt x="79556" y="19341"/>
                  </a:lnTo>
                  <a:lnTo>
                    <a:pt x="79559" y="19341"/>
                  </a:lnTo>
                  <a:cubicBezTo>
                    <a:pt x="79563" y="19369"/>
                    <a:pt x="79566" y="19387"/>
                    <a:pt x="79566" y="19387"/>
                  </a:cubicBezTo>
                  <a:lnTo>
                    <a:pt x="80177" y="19387"/>
                  </a:lnTo>
                  <a:lnTo>
                    <a:pt x="80177" y="19366"/>
                  </a:lnTo>
                  <a:cubicBezTo>
                    <a:pt x="80180" y="19373"/>
                    <a:pt x="80180" y="19380"/>
                    <a:pt x="80184" y="19387"/>
                  </a:cubicBezTo>
                  <a:lnTo>
                    <a:pt x="93690" y="19387"/>
                  </a:lnTo>
                  <a:cubicBezTo>
                    <a:pt x="93690" y="19373"/>
                    <a:pt x="93693" y="19355"/>
                    <a:pt x="93693" y="19341"/>
                  </a:cubicBezTo>
                  <a:lnTo>
                    <a:pt x="93718" y="19341"/>
                  </a:lnTo>
                  <a:lnTo>
                    <a:pt x="93718" y="19387"/>
                  </a:lnTo>
                  <a:lnTo>
                    <a:pt x="103728" y="19387"/>
                  </a:lnTo>
                  <a:cubicBezTo>
                    <a:pt x="103728" y="19387"/>
                    <a:pt x="103732" y="19369"/>
                    <a:pt x="103735" y="19341"/>
                  </a:cubicBezTo>
                  <a:lnTo>
                    <a:pt x="103774" y="19341"/>
                  </a:lnTo>
                  <a:cubicBezTo>
                    <a:pt x="103777" y="19369"/>
                    <a:pt x="103784" y="19387"/>
                    <a:pt x="103784" y="19387"/>
                  </a:cubicBezTo>
                  <a:lnTo>
                    <a:pt x="118779" y="19387"/>
                  </a:lnTo>
                  <a:lnTo>
                    <a:pt x="118779" y="19341"/>
                  </a:lnTo>
                  <a:lnTo>
                    <a:pt x="118783" y="19341"/>
                  </a:lnTo>
                  <a:cubicBezTo>
                    <a:pt x="118786" y="19369"/>
                    <a:pt x="118790" y="19387"/>
                    <a:pt x="118790" y="19387"/>
                  </a:cubicBezTo>
                  <a:lnTo>
                    <a:pt x="119400" y="19387"/>
                  </a:lnTo>
                  <a:lnTo>
                    <a:pt x="119400" y="19362"/>
                  </a:lnTo>
                  <a:cubicBezTo>
                    <a:pt x="119400" y="19369"/>
                    <a:pt x="119404" y="19380"/>
                    <a:pt x="119404" y="19387"/>
                  </a:cubicBezTo>
                  <a:lnTo>
                    <a:pt x="133035" y="19387"/>
                  </a:lnTo>
                  <a:cubicBezTo>
                    <a:pt x="133039" y="19373"/>
                    <a:pt x="133039" y="19355"/>
                    <a:pt x="133039" y="19341"/>
                  </a:cubicBezTo>
                  <a:lnTo>
                    <a:pt x="133060" y="19341"/>
                  </a:lnTo>
                  <a:lnTo>
                    <a:pt x="133070" y="19387"/>
                  </a:lnTo>
                  <a:lnTo>
                    <a:pt x="143070" y="19387"/>
                  </a:lnTo>
                  <a:cubicBezTo>
                    <a:pt x="143070" y="19387"/>
                    <a:pt x="143077" y="19369"/>
                    <a:pt x="143081" y="19341"/>
                  </a:cubicBezTo>
                  <a:lnTo>
                    <a:pt x="143116" y="19341"/>
                  </a:lnTo>
                  <a:cubicBezTo>
                    <a:pt x="143119" y="19369"/>
                    <a:pt x="143123" y="19387"/>
                    <a:pt x="143123" y="19387"/>
                  </a:cubicBezTo>
                  <a:lnTo>
                    <a:pt x="158121" y="19387"/>
                  </a:lnTo>
                  <a:cubicBezTo>
                    <a:pt x="158125" y="19373"/>
                    <a:pt x="158121" y="19355"/>
                    <a:pt x="158118" y="19341"/>
                  </a:cubicBezTo>
                  <a:lnTo>
                    <a:pt x="158128" y="19341"/>
                  </a:lnTo>
                  <a:cubicBezTo>
                    <a:pt x="158128" y="19355"/>
                    <a:pt x="158132" y="19373"/>
                    <a:pt x="158132" y="19387"/>
                  </a:cubicBezTo>
                  <a:lnTo>
                    <a:pt x="172248" y="19387"/>
                  </a:lnTo>
                  <a:cubicBezTo>
                    <a:pt x="172252" y="19373"/>
                    <a:pt x="172252" y="19355"/>
                    <a:pt x="172255" y="19341"/>
                  </a:cubicBezTo>
                  <a:lnTo>
                    <a:pt x="172276" y="19341"/>
                  </a:lnTo>
                  <a:cubicBezTo>
                    <a:pt x="172279" y="19369"/>
                    <a:pt x="172283" y="19387"/>
                    <a:pt x="172283" y="19387"/>
                  </a:cubicBezTo>
                  <a:lnTo>
                    <a:pt x="182287" y="19387"/>
                  </a:lnTo>
                  <a:cubicBezTo>
                    <a:pt x="182287" y="19373"/>
                    <a:pt x="182290" y="19355"/>
                    <a:pt x="182290" y="19341"/>
                  </a:cubicBezTo>
                  <a:lnTo>
                    <a:pt x="182329" y="19341"/>
                  </a:lnTo>
                  <a:lnTo>
                    <a:pt x="182339" y="19387"/>
                  </a:lnTo>
                  <a:lnTo>
                    <a:pt x="197338" y="19387"/>
                  </a:lnTo>
                  <a:cubicBezTo>
                    <a:pt x="197334" y="19373"/>
                    <a:pt x="197334" y="19355"/>
                    <a:pt x="197334" y="19341"/>
                  </a:cubicBezTo>
                  <a:lnTo>
                    <a:pt x="197338" y="19341"/>
                  </a:lnTo>
                  <a:cubicBezTo>
                    <a:pt x="197341" y="19369"/>
                    <a:pt x="197345" y="19387"/>
                    <a:pt x="197345" y="19387"/>
                  </a:cubicBezTo>
                  <a:lnTo>
                    <a:pt x="197955" y="19387"/>
                  </a:lnTo>
                  <a:lnTo>
                    <a:pt x="197955" y="19366"/>
                  </a:lnTo>
                  <a:cubicBezTo>
                    <a:pt x="197959" y="19373"/>
                    <a:pt x="197962" y="19380"/>
                    <a:pt x="197962" y="19387"/>
                  </a:cubicBezTo>
                  <a:lnTo>
                    <a:pt x="211468" y="19387"/>
                  </a:lnTo>
                  <a:cubicBezTo>
                    <a:pt x="211468" y="19373"/>
                    <a:pt x="211471" y="19355"/>
                    <a:pt x="211471" y="19341"/>
                  </a:cubicBezTo>
                  <a:lnTo>
                    <a:pt x="211496" y="19341"/>
                  </a:lnTo>
                  <a:lnTo>
                    <a:pt x="211496" y="19387"/>
                  </a:lnTo>
                  <a:lnTo>
                    <a:pt x="221496" y="19387"/>
                  </a:lnTo>
                  <a:cubicBezTo>
                    <a:pt x="221496" y="19387"/>
                    <a:pt x="221500" y="19369"/>
                    <a:pt x="221507" y="19341"/>
                  </a:cubicBezTo>
                  <a:lnTo>
                    <a:pt x="221545" y="19341"/>
                  </a:lnTo>
                  <a:lnTo>
                    <a:pt x="221552" y="19387"/>
                  </a:lnTo>
                  <a:lnTo>
                    <a:pt x="236547" y="19387"/>
                  </a:lnTo>
                  <a:lnTo>
                    <a:pt x="236547" y="19341"/>
                  </a:lnTo>
                  <a:lnTo>
                    <a:pt x="236551" y="19341"/>
                  </a:lnTo>
                  <a:cubicBezTo>
                    <a:pt x="236558" y="19369"/>
                    <a:pt x="236561" y="19387"/>
                    <a:pt x="236561" y="19387"/>
                  </a:cubicBezTo>
                  <a:lnTo>
                    <a:pt x="237172" y="19387"/>
                  </a:lnTo>
                  <a:lnTo>
                    <a:pt x="237172" y="19366"/>
                  </a:lnTo>
                  <a:cubicBezTo>
                    <a:pt x="237172" y="19373"/>
                    <a:pt x="237172" y="19380"/>
                    <a:pt x="237175" y="19387"/>
                  </a:cubicBezTo>
                  <a:lnTo>
                    <a:pt x="250754" y="19387"/>
                  </a:lnTo>
                  <a:cubicBezTo>
                    <a:pt x="250754" y="19373"/>
                    <a:pt x="250754" y="19355"/>
                    <a:pt x="250758" y="19341"/>
                  </a:cubicBezTo>
                  <a:lnTo>
                    <a:pt x="250779" y="19341"/>
                  </a:lnTo>
                  <a:cubicBezTo>
                    <a:pt x="250782" y="19369"/>
                    <a:pt x="250789" y="19387"/>
                    <a:pt x="250789" y="19387"/>
                  </a:cubicBezTo>
                  <a:lnTo>
                    <a:pt x="260789" y="19387"/>
                  </a:lnTo>
                  <a:cubicBezTo>
                    <a:pt x="260789" y="19373"/>
                    <a:pt x="260793" y="19355"/>
                    <a:pt x="260793" y="19341"/>
                  </a:cubicBezTo>
                  <a:lnTo>
                    <a:pt x="260835" y="19341"/>
                  </a:lnTo>
                  <a:lnTo>
                    <a:pt x="260842" y="19387"/>
                  </a:lnTo>
                  <a:lnTo>
                    <a:pt x="275840" y="19387"/>
                  </a:lnTo>
                  <a:cubicBezTo>
                    <a:pt x="275837" y="19373"/>
                    <a:pt x="275837" y="19355"/>
                    <a:pt x="275837" y="19341"/>
                  </a:cubicBezTo>
                  <a:lnTo>
                    <a:pt x="275840" y="19341"/>
                  </a:lnTo>
                  <a:cubicBezTo>
                    <a:pt x="275844" y="19369"/>
                    <a:pt x="275851" y="19387"/>
                    <a:pt x="275851" y="19387"/>
                  </a:cubicBezTo>
                  <a:lnTo>
                    <a:pt x="276475" y="19387"/>
                  </a:lnTo>
                  <a:cubicBezTo>
                    <a:pt x="276472" y="19380"/>
                    <a:pt x="276468" y="19373"/>
                    <a:pt x="276468" y="19366"/>
                  </a:cubicBezTo>
                  <a:lnTo>
                    <a:pt x="276468" y="19366"/>
                  </a:lnTo>
                  <a:cubicBezTo>
                    <a:pt x="276472" y="19373"/>
                    <a:pt x="276472" y="19380"/>
                    <a:pt x="276475" y="19387"/>
                  </a:cubicBezTo>
                  <a:lnTo>
                    <a:pt x="281679" y="19387"/>
                  </a:lnTo>
                  <a:cubicBezTo>
                    <a:pt x="281679" y="19387"/>
                    <a:pt x="282349" y="9965"/>
                    <a:pt x="285705" y="7032"/>
                  </a:cubicBezTo>
                  <a:lnTo>
                    <a:pt x="285705" y="7032"/>
                  </a:lnTo>
                  <a:cubicBezTo>
                    <a:pt x="285704" y="7032"/>
                    <a:pt x="282726" y="8477"/>
                    <a:pt x="281561" y="14040"/>
                  </a:cubicBezTo>
                  <a:cubicBezTo>
                    <a:pt x="281515" y="13440"/>
                    <a:pt x="281456" y="13045"/>
                    <a:pt x="281456" y="13045"/>
                  </a:cubicBezTo>
                  <a:cubicBezTo>
                    <a:pt x="281432" y="9882"/>
                    <a:pt x="281972" y="9428"/>
                    <a:pt x="281972" y="9428"/>
                  </a:cubicBezTo>
                  <a:cubicBezTo>
                    <a:pt x="281945" y="9420"/>
                    <a:pt x="281916" y="9415"/>
                    <a:pt x="281888" y="9415"/>
                  </a:cubicBezTo>
                  <a:cubicBezTo>
                    <a:pt x="281869" y="9415"/>
                    <a:pt x="281851" y="9417"/>
                    <a:pt x="281833" y="9421"/>
                  </a:cubicBezTo>
                  <a:cubicBezTo>
                    <a:pt x="282862" y="5452"/>
                    <a:pt x="284246" y="2997"/>
                    <a:pt x="284247" y="2996"/>
                  </a:cubicBezTo>
                  <a:lnTo>
                    <a:pt x="284247" y="2996"/>
                  </a:lnTo>
                  <a:cubicBezTo>
                    <a:pt x="282339" y="4855"/>
                    <a:pt x="281202" y="8288"/>
                    <a:pt x="280556" y="11057"/>
                  </a:cubicBezTo>
                  <a:cubicBezTo>
                    <a:pt x="280410" y="9428"/>
                    <a:pt x="280350" y="7587"/>
                    <a:pt x="280350" y="7587"/>
                  </a:cubicBezTo>
                  <a:cubicBezTo>
                    <a:pt x="280051" y="8012"/>
                    <a:pt x="279981" y="8975"/>
                    <a:pt x="280016" y="10067"/>
                  </a:cubicBezTo>
                  <a:cubicBezTo>
                    <a:pt x="279803" y="9411"/>
                    <a:pt x="279555" y="8769"/>
                    <a:pt x="279273" y="8145"/>
                  </a:cubicBezTo>
                  <a:cubicBezTo>
                    <a:pt x="279360" y="4123"/>
                    <a:pt x="280089" y="3506"/>
                    <a:pt x="280089" y="3506"/>
                  </a:cubicBezTo>
                  <a:cubicBezTo>
                    <a:pt x="280040" y="3489"/>
                    <a:pt x="279991" y="3481"/>
                    <a:pt x="279945" y="3481"/>
                  </a:cubicBezTo>
                  <a:cubicBezTo>
                    <a:pt x="279247" y="3481"/>
                    <a:pt x="278831" y="5243"/>
                    <a:pt x="278596" y="6861"/>
                  </a:cubicBezTo>
                  <a:cubicBezTo>
                    <a:pt x="278362" y="6474"/>
                    <a:pt x="278097" y="6108"/>
                    <a:pt x="277801" y="5766"/>
                  </a:cubicBezTo>
                  <a:cubicBezTo>
                    <a:pt x="277591" y="3265"/>
                    <a:pt x="277504" y="565"/>
                    <a:pt x="277504" y="565"/>
                  </a:cubicBezTo>
                  <a:cubicBezTo>
                    <a:pt x="276782" y="1587"/>
                    <a:pt x="276887" y="4538"/>
                    <a:pt x="277166" y="7192"/>
                  </a:cubicBezTo>
                  <a:cubicBezTo>
                    <a:pt x="277141" y="7224"/>
                    <a:pt x="277117" y="7259"/>
                    <a:pt x="277096" y="7294"/>
                  </a:cubicBezTo>
                  <a:cubicBezTo>
                    <a:pt x="276831" y="6913"/>
                    <a:pt x="276538" y="6551"/>
                    <a:pt x="276224" y="6209"/>
                  </a:cubicBezTo>
                  <a:cubicBezTo>
                    <a:pt x="276053" y="5825"/>
                    <a:pt x="275858" y="5455"/>
                    <a:pt x="275645" y="5096"/>
                  </a:cubicBezTo>
                  <a:cubicBezTo>
                    <a:pt x="275575" y="4650"/>
                    <a:pt x="275467" y="4283"/>
                    <a:pt x="275300" y="4050"/>
                  </a:cubicBezTo>
                  <a:cubicBezTo>
                    <a:pt x="275300" y="4050"/>
                    <a:pt x="275293" y="4228"/>
                    <a:pt x="275279" y="4524"/>
                  </a:cubicBezTo>
                  <a:cubicBezTo>
                    <a:pt x="274913" y="3984"/>
                    <a:pt x="274637" y="3701"/>
                    <a:pt x="274578" y="3638"/>
                  </a:cubicBezTo>
                  <a:lnTo>
                    <a:pt x="274578" y="3638"/>
                  </a:lnTo>
                  <a:cubicBezTo>
                    <a:pt x="274637" y="3701"/>
                    <a:pt x="274878" y="3998"/>
                    <a:pt x="275261" y="4981"/>
                  </a:cubicBezTo>
                  <a:cubicBezTo>
                    <a:pt x="275258" y="5082"/>
                    <a:pt x="275254" y="5190"/>
                    <a:pt x="275244" y="5302"/>
                  </a:cubicBezTo>
                  <a:cubicBezTo>
                    <a:pt x="275042" y="5138"/>
                    <a:pt x="274822" y="4995"/>
                    <a:pt x="274595" y="4869"/>
                  </a:cubicBezTo>
                  <a:lnTo>
                    <a:pt x="274595" y="4869"/>
                  </a:lnTo>
                  <a:cubicBezTo>
                    <a:pt x="274825" y="5072"/>
                    <a:pt x="275038" y="5295"/>
                    <a:pt x="275237" y="5532"/>
                  </a:cubicBezTo>
                  <a:cubicBezTo>
                    <a:pt x="275192" y="6341"/>
                    <a:pt x="275132" y="7384"/>
                    <a:pt x="275049" y="8378"/>
                  </a:cubicBezTo>
                  <a:cubicBezTo>
                    <a:pt x="274881" y="8581"/>
                    <a:pt x="274724" y="8790"/>
                    <a:pt x="274581" y="9010"/>
                  </a:cubicBezTo>
                  <a:cubicBezTo>
                    <a:pt x="274487" y="8835"/>
                    <a:pt x="274393" y="8685"/>
                    <a:pt x="274306" y="8549"/>
                  </a:cubicBezTo>
                  <a:cubicBezTo>
                    <a:pt x="274218" y="8075"/>
                    <a:pt x="274110" y="7615"/>
                    <a:pt x="273974" y="7248"/>
                  </a:cubicBezTo>
                  <a:cubicBezTo>
                    <a:pt x="274243" y="6872"/>
                    <a:pt x="274550" y="6530"/>
                    <a:pt x="274892" y="6219"/>
                  </a:cubicBezTo>
                  <a:lnTo>
                    <a:pt x="274892" y="6219"/>
                  </a:lnTo>
                  <a:cubicBezTo>
                    <a:pt x="274891" y="6219"/>
                    <a:pt x="274469" y="6429"/>
                    <a:pt x="273866" y="6980"/>
                  </a:cubicBezTo>
                  <a:lnTo>
                    <a:pt x="273852" y="6948"/>
                  </a:lnTo>
                  <a:cubicBezTo>
                    <a:pt x="274327" y="5546"/>
                    <a:pt x="274634" y="5173"/>
                    <a:pt x="274700" y="5110"/>
                  </a:cubicBezTo>
                  <a:lnTo>
                    <a:pt x="274700" y="5110"/>
                  </a:lnTo>
                  <a:cubicBezTo>
                    <a:pt x="274620" y="5183"/>
                    <a:pt x="274166" y="5654"/>
                    <a:pt x="273629" y="6600"/>
                  </a:cubicBezTo>
                  <a:lnTo>
                    <a:pt x="273591" y="6558"/>
                  </a:lnTo>
                  <a:cubicBezTo>
                    <a:pt x="273587" y="6418"/>
                    <a:pt x="273584" y="6334"/>
                    <a:pt x="273584" y="6334"/>
                  </a:cubicBezTo>
                  <a:cubicBezTo>
                    <a:pt x="273549" y="6380"/>
                    <a:pt x="273521" y="6432"/>
                    <a:pt x="273496" y="6481"/>
                  </a:cubicBezTo>
                  <a:cubicBezTo>
                    <a:pt x="273439" y="6446"/>
                    <a:pt x="273372" y="6427"/>
                    <a:pt x="273304" y="6427"/>
                  </a:cubicBezTo>
                  <a:cubicBezTo>
                    <a:pt x="273266" y="6427"/>
                    <a:pt x="273227" y="6433"/>
                    <a:pt x="273189" y="6446"/>
                  </a:cubicBezTo>
                  <a:cubicBezTo>
                    <a:pt x="273189" y="6446"/>
                    <a:pt x="273273" y="6516"/>
                    <a:pt x="273381" y="6784"/>
                  </a:cubicBezTo>
                  <a:cubicBezTo>
                    <a:pt x="273339" y="6941"/>
                    <a:pt x="273305" y="7102"/>
                    <a:pt x="273280" y="7266"/>
                  </a:cubicBezTo>
                  <a:cubicBezTo>
                    <a:pt x="273182" y="7475"/>
                    <a:pt x="273081" y="7698"/>
                    <a:pt x="272984" y="7935"/>
                  </a:cubicBezTo>
                  <a:cubicBezTo>
                    <a:pt x="272889" y="8169"/>
                    <a:pt x="272719" y="8284"/>
                    <a:pt x="272583" y="8480"/>
                  </a:cubicBezTo>
                  <a:cubicBezTo>
                    <a:pt x="272572" y="8235"/>
                    <a:pt x="272569" y="8085"/>
                    <a:pt x="272569" y="8085"/>
                  </a:cubicBezTo>
                  <a:cubicBezTo>
                    <a:pt x="272509" y="8169"/>
                    <a:pt x="272464" y="8260"/>
                    <a:pt x="272433" y="8357"/>
                  </a:cubicBezTo>
                  <a:lnTo>
                    <a:pt x="272345" y="8364"/>
                  </a:lnTo>
                  <a:cubicBezTo>
                    <a:pt x="272520" y="6704"/>
                    <a:pt x="272624" y="4908"/>
                    <a:pt x="272457" y="3645"/>
                  </a:cubicBezTo>
                  <a:cubicBezTo>
                    <a:pt x="272938" y="2536"/>
                    <a:pt x="273280" y="1922"/>
                    <a:pt x="273280" y="1922"/>
                  </a:cubicBezTo>
                  <a:lnTo>
                    <a:pt x="273280" y="1922"/>
                  </a:lnTo>
                  <a:cubicBezTo>
                    <a:pt x="272935" y="2264"/>
                    <a:pt x="272621" y="2634"/>
                    <a:pt x="272338" y="3028"/>
                  </a:cubicBezTo>
                  <a:cubicBezTo>
                    <a:pt x="272265" y="2738"/>
                    <a:pt x="272171" y="2498"/>
                    <a:pt x="272042" y="2320"/>
                  </a:cubicBezTo>
                  <a:cubicBezTo>
                    <a:pt x="272042" y="2320"/>
                    <a:pt x="272031" y="2801"/>
                    <a:pt x="271997" y="3544"/>
                  </a:cubicBezTo>
                  <a:cubicBezTo>
                    <a:pt x="271484" y="4343"/>
                    <a:pt x="271048" y="5243"/>
                    <a:pt x="270675" y="6181"/>
                  </a:cubicBezTo>
                  <a:cubicBezTo>
                    <a:pt x="270514" y="5640"/>
                    <a:pt x="270312" y="5218"/>
                    <a:pt x="270068" y="5047"/>
                  </a:cubicBezTo>
                  <a:cubicBezTo>
                    <a:pt x="270019" y="4890"/>
                    <a:pt x="269953" y="4744"/>
                    <a:pt x="269862" y="4608"/>
                  </a:cubicBezTo>
                  <a:cubicBezTo>
                    <a:pt x="269862" y="4608"/>
                    <a:pt x="269858" y="4740"/>
                    <a:pt x="269851" y="4971"/>
                  </a:cubicBezTo>
                  <a:cubicBezTo>
                    <a:pt x="269838" y="4969"/>
                    <a:pt x="269824" y="4968"/>
                    <a:pt x="269811" y="4968"/>
                  </a:cubicBezTo>
                  <a:cubicBezTo>
                    <a:pt x="269772" y="4968"/>
                    <a:pt x="269734" y="4975"/>
                    <a:pt x="269698" y="4988"/>
                  </a:cubicBezTo>
                  <a:cubicBezTo>
                    <a:pt x="269698" y="4988"/>
                    <a:pt x="269754" y="5033"/>
                    <a:pt x="269841" y="5201"/>
                  </a:cubicBezTo>
                  <a:cubicBezTo>
                    <a:pt x="269816" y="5818"/>
                    <a:pt x="269764" y="6858"/>
                    <a:pt x="269684" y="7939"/>
                  </a:cubicBezTo>
                  <a:cubicBezTo>
                    <a:pt x="269579" y="8092"/>
                    <a:pt x="269461" y="8270"/>
                    <a:pt x="269335" y="8483"/>
                  </a:cubicBezTo>
                  <a:lnTo>
                    <a:pt x="269265" y="8535"/>
                  </a:lnTo>
                  <a:cubicBezTo>
                    <a:pt x="269248" y="8242"/>
                    <a:pt x="269234" y="7970"/>
                    <a:pt x="269224" y="7730"/>
                  </a:cubicBezTo>
                  <a:cubicBezTo>
                    <a:pt x="269346" y="7499"/>
                    <a:pt x="269422" y="7405"/>
                    <a:pt x="269450" y="7381"/>
                  </a:cubicBezTo>
                  <a:cubicBezTo>
                    <a:pt x="269452" y="7378"/>
                    <a:pt x="269453" y="7377"/>
                    <a:pt x="269453" y="7377"/>
                  </a:cubicBezTo>
                  <a:lnTo>
                    <a:pt x="269453" y="7377"/>
                  </a:lnTo>
                  <a:cubicBezTo>
                    <a:pt x="269451" y="7377"/>
                    <a:pt x="269328" y="7502"/>
                    <a:pt x="269217" y="7639"/>
                  </a:cubicBezTo>
                  <a:cubicBezTo>
                    <a:pt x="269196" y="7137"/>
                    <a:pt x="269182" y="6809"/>
                    <a:pt x="269182" y="6809"/>
                  </a:cubicBezTo>
                  <a:cubicBezTo>
                    <a:pt x="269143" y="6868"/>
                    <a:pt x="269112" y="6931"/>
                    <a:pt x="269084" y="6997"/>
                  </a:cubicBezTo>
                  <a:cubicBezTo>
                    <a:pt x="269056" y="6129"/>
                    <a:pt x="268937" y="5410"/>
                    <a:pt x="268676" y="5040"/>
                  </a:cubicBezTo>
                  <a:cubicBezTo>
                    <a:pt x="268676" y="5040"/>
                    <a:pt x="268641" y="6209"/>
                    <a:pt x="268554" y="7604"/>
                  </a:cubicBezTo>
                  <a:cubicBezTo>
                    <a:pt x="268501" y="7454"/>
                    <a:pt x="268432" y="7315"/>
                    <a:pt x="268345" y="7186"/>
                  </a:cubicBezTo>
                  <a:cubicBezTo>
                    <a:pt x="268334" y="6436"/>
                    <a:pt x="268264" y="5783"/>
                    <a:pt x="268093" y="5344"/>
                  </a:cubicBezTo>
                  <a:cubicBezTo>
                    <a:pt x="268299" y="4929"/>
                    <a:pt x="268421" y="4702"/>
                    <a:pt x="268421" y="4702"/>
                  </a:cubicBezTo>
                  <a:lnTo>
                    <a:pt x="268421" y="4702"/>
                  </a:lnTo>
                  <a:cubicBezTo>
                    <a:pt x="268275" y="4849"/>
                    <a:pt x="268139" y="4998"/>
                    <a:pt x="268010" y="5155"/>
                  </a:cubicBezTo>
                  <a:lnTo>
                    <a:pt x="267940" y="5040"/>
                  </a:lnTo>
                  <a:cubicBezTo>
                    <a:pt x="267940" y="5040"/>
                    <a:pt x="267936" y="5114"/>
                    <a:pt x="267933" y="5243"/>
                  </a:cubicBezTo>
                  <a:cubicBezTo>
                    <a:pt x="267783" y="5424"/>
                    <a:pt x="267643" y="5616"/>
                    <a:pt x="267507" y="5815"/>
                  </a:cubicBezTo>
                  <a:lnTo>
                    <a:pt x="267469" y="5658"/>
                  </a:lnTo>
                  <a:cubicBezTo>
                    <a:pt x="268132" y="4266"/>
                    <a:pt x="268927" y="3063"/>
                    <a:pt x="269872" y="2236"/>
                  </a:cubicBezTo>
                  <a:lnTo>
                    <a:pt x="269872" y="2236"/>
                  </a:lnTo>
                  <a:cubicBezTo>
                    <a:pt x="269872" y="2236"/>
                    <a:pt x="268355" y="2972"/>
                    <a:pt x="266792" y="5278"/>
                  </a:cubicBezTo>
                  <a:cubicBezTo>
                    <a:pt x="266594" y="5009"/>
                    <a:pt x="266374" y="4758"/>
                    <a:pt x="266137" y="4524"/>
                  </a:cubicBezTo>
                  <a:lnTo>
                    <a:pt x="266137" y="4524"/>
                  </a:lnTo>
                  <a:cubicBezTo>
                    <a:pt x="266137" y="4524"/>
                    <a:pt x="266335" y="4877"/>
                    <a:pt x="266632" y="5522"/>
                  </a:cubicBezTo>
                  <a:cubicBezTo>
                    <a:pt x="266360" y="5944"/>
                    <a:pt x="266112" y="6380"/>
                    <a:pt x="265882" y="6826"/>
                  </a:cubicBezTo>
                  <a:cubicBezTo>
                    <a:pt x="265669" y="6505"/>
                    <a:pt x="265460" y="6216"/>
                    <a:pt x="265254" y="5954"/>
                  </a:cubicBezTo>
                  <a:cubicBezTo>
                    <a:pt x="265980" y="4019"/>
                    <a:pt x="266607" y="2906"/>
                    <a:pt x="266607" y="2906"/>
                  </a:cubicBezTo>
                  <a:lnTo>
                    <a:pt x="266607" y="2906"/>
                  </a:lnTo>
                  <a:cubicBezTo>
                    <a:pt x="265913" y="3579"/>
                    <a:pt x="265324" y="4458"/>
                    <a:pt x="264818" y="5441"/>
                  </a:cubicBezTo>
                  <a:cubicBezTo>
                    <a:pt x="263807" y="4315"/>
                    <a:pt x="262991" y="3917"/>
                    <a:pt x="262990" y="3917"/>
                  </a:cubicBezTo>
                  <a:lnTo>
                    <a:pt x="262990" y="3917"/>
                  </a:lnTo>
                  <a:cubicBezTo>
                    <a:pt x="263507" y="4367"/>
                    <a:pt x="263967" y="4936"/>
                    <a:pt x="264382" y="5588"/>
                  </a:cubicBezTo>
                  <a:cubicBezTo>
                    <a:pt x="264138" y="5724"/>
                    <a:pt x="263939" y="6115"/>
                    <a:pt x="263775" y="6631"/>
                  </a:cubicBezTo>
                  <a:lnTo>
                    <a:pt x="263597" y="6844"/>
                  </a:lnTo>
                  <a:cubicBezTo>
                    <a:pt x="263545" y="6230"/>
                    <a:pt x="263433" y="5727"/>
                    <a:pt x="263228" y="5441"/>
                  </a:cubicBezTo>
                  <a:cubicBezTo>
                    <a:pt x="263228" y="5441"/>
                    <a:pt x="263196" y="6341"/>
                    <a:pt x="263130" y="7499"/>
                  </a:cubicBezTo>
                  <a:cubicBezTo>
                    <a:pt x="263078" y="7580"/>
                    <a:pt x="263025" y="7663"/>
                    <a:pt x="262973" y="7754"/>
                  </a:cubicBezTo>
                  <a:cubicBezTo>
                    <a:pt x="262882" y="7622"/>
                    <a:pt x="262781" y="7492"/>
                    <a:pt x="262687" y="7370"/>
                  </a:cubicBezTo>
                  <a:cubicBezTo>
                    <a:pt x="262568" y="5951"/>
                    <a:pt x="262499" y="4482"/>
                    <a:pt x="262464" y="3663"/>
                  </a:cubicBezTo>
                  <a:cubicBezTo>
                    <a:pt x="262561" y="3474"/>
                    <a:pt x="262624" y="3418"/>
                    <a:pt x="262624" y="3418"/>
                  </a:cubicBezTo>
                  <a:cubicBezTo>
                    <a:pt x="262585" y="3405"/>
                    <a:pt x="262543" y="3398"/>
                    <a:pt x="262500" y="3398"/>
                  </a:cubicBezTo>
                  <a:cubicBezTo>
                    <a:pt x="262486" y="3398"/>
                    <a:pt x="262471" y="3399"/>
                    <a:pt x="262457" y="3401"/>
                  </a:cubicBezTo>
                  <a:cubicBezTo>
                    <a:pt x="262443" y="3146"/>
                    <a:pt x="262439" y="3000"/>
                    <a:pt x="262439" y="3000"/>
                  </a:cubicBezTo>
                  <a:cubicBezTo>
                    <a:pt x="262338" y="3150"/>
                    <a:pt x="262261" y="3314"/>
                    <a:pt x="262212" y="3488"/>
                  </a:cubicBezTo>
                  <a:cubicBezTo>
                    <a:pt x="261993" y="3645"/>
                    <a:pt x="261804" y="3976"/>
                    <a:pt x="261647" y="4416"/>
                  </a:cubicBezTo>
                  <a:cubicBezTo>
                    <a:pt x="261606" y="4283"/>
                    <a:pt x="261543" y="4161"/>
                    <a:pt x="261466" y="4050"/>
                  </a:cubicBezTo>
                  <a:cubicBezTo>
                    <a:pt x="261466" y="4050"/>
                    <a:pt x="261456" y="4395"/>
                    <a:pt x="261431" y="4936"/>
                  </a:cubicBezTo>
                  <a:cubicBezTo>
                    <a:pt x="261047" y="3952"/>
                    <a:pt x="260608" y="3003"/>
                    <a:pt x="260095" y="2149"/>
                  </a:cubicBezTo>
                  <a:cubicBezTo>
                    <a:pt x="260043" y="1144"/>
                    <a:pt x="260022" y="461"/>
                    <a:pt x="260022" y="461"/>
                  </a:cubicBezTo>
                  <a:cubicBezTo>
                    <a:pt x="259858" y="698"/>
                    <a:pt x="259736" y="1036"/>
                    <a:pt x="259649" y="1451"/>
                  </a:cubicBezTo>
                  <a:cubicBezTo>
                    <a:pt x="259303" y="935"/>
                    <a:pt x="258906" y="457"/>
                    <a:pt x="258466" y="21"/>
                  </a:cubicBezTo>
                  <a:lnTo>
                    <a:pt x="258466" y="21"/>
                  </a:lnTo>
                  <a:cubicBezTo>
                    <a:pt x="258466" y="21"/>
                    <a:pt x="258920" y="827"/>
                    <a:pt x="259530" y="2271"/>
                  </a:cubicBezTo>
                  <a:cubicBezTo>
                    <a:pt x="259415" y="3457"/>
                    <a:pt x="259481" y="4978"/>
                    <a:pt x="259617" y="6460"/>
                  </a:cubicBezTo>
                  <a:cubicBezTo>
                    <a:pt x="259572" y="6438"/>
                    <a:pt x="259522" y="6428"/>
                    <a:pt x="259472" y="6428"/>
                  </a:cubicBezTo>
                  <a:cubicBezTo>
                    <a:pt x="259434" y="6428"/>
                    <a:pt x="259396" y="6434"/>
                    <a:pt x="259359" y="6446"/>
                  </a:cubicBezTo>
                  <a:cubicBezTo>
                    <a:pt x="259359" y="6446"/>
                    <a:pt x="259527" y="6586"/>
                    <a:pt x="259691" y="7203"/>
                  </a:cubicBezTo>
                  <a:cubicBezTo>
                    <a:pt x="259712" y="7381"/>
                    <a:pt x="259729" y="7559"/>
                    <a:pt x="259753" y="7737"/>
                  </a:cubicBezTo>
                  <a:cubicBezTo>
                    <a:pt x="259509" y="7339"/>
                    <a:pt x="259237" y="6959"/>
                    <a:pt x="258941" y="6600"/>
                  </a:cubicBezTo>
                  <a:cubicBezTo>
                    <a:pt x="258867" y="6425"/>
                    <a:pt x="258794" y="6254"/>
                    <a:pt x="258717" y="6094"/>
                  </a:cubicBezTo>
                  <a:cubicBezTo>
                    <a:pt x="259112" y="5201"/>
                    <a:pt x="259391" y="4702"/>
                    <a:pt x="259391" y="4702"/>
                  </a:cubicBezTo>
                  <a:lnTo>
                    <a:pt x="259391" y="4702"/>
                  </a:lnTo>
                  <a:cubicBezTo>
                    <a:pt x="259077" y="5012"/>
                    <a:pt x="258791" y="5354"/>
                    <a:pt x="258540" y="5721"/>
                  </a:cubicBezTo>
                  <a:cubicBezTo>
                    <a:pt x="258470" y="5588"/>
                    <a:pt x="258404" y="5459"/>
                    <a:pt x="258341" y="5340"/>
                  </a:cubicBezTo>
                  <a:cubicBezTo>
                    <a:pt x="258302" y="5232"/>
                    <a:pt x="258250" y="5131"/>
                    <a:pt x="258187" y="5040"/>
                  </a:cubicBezTo>
                  <a:cubicBezTo>
                    <a:pt x="258187" y="5047"/>
                    <a:pt x="258184" y="5058"/>
                    <a:pt x="258184" y="5065"/>
                  </a:cubicBezTo>
                  <a:cubicBezTo>
                    <a:pt x="257626" y="4109"/>
                    <a:pt x="257162" y="3631"/>
                    <a:pt x="257078" y="3551"/>
                  </a:cubicBezTo>
                  <a:lnTo>
                    <a:pt x="257078" y="3551"/>
                  </a:lnTo>
                  <a:cubicBezTo>
                    <a:pt x="257155" y="3628"/>
                    <a:pt x="257493" y="4039"/>
                    <a:pt x="258027" y="5623"/>
                  </a:cubicBezTo>
                  <a:cubicBezTo>
                    <a:pt x="257368" y="5016"/>
                    <a:pt x="256897" y="4789"/>
                    <a:pt x="256897" y="4789"/>
                  </a:cubicBezTo>
                  <a:lnTo>
                    <a:pt x="256897" y="4789"/>
                  </a:lnTo>
                  <a:cubicBezTo>
                    <a:pt x="257284" y="5128"/>
                    <a:pt x="257643" y="5546"/>
                    <a:pt x="257974" y="6010"/>
                  </a:cubicBezTo>
                  <a:cubicBezTo>
                    <a:pt x="257856" y="6132"/>
                    <a:pt x="257472" y="6558"/>
                    <a:pt x="257022" y="7342"/>
                  </a:cubicBezTo>
                  <a:lnTo>
                    <a:pt x="256998" y="7294"/>
                  </a:lnTo>
                  <a:cubicBezTo>
                    <a:pt x="256970" y="6718"/>
                    <a:pt x="256956" y="6334"/>
                    <a:pt x="256956" y="6334"/>
                  </a:cubicBezTo>
                  <a:cubicBezTo>
                    <a:pt x="256858" y="6474"/>
                    <a:pt x="256782" y="6666"/>
                    <a:pt x="256726" y="6893"/>
                  </a:cubicBezTo>
                  <a:cubicBezTo>
                    <a:pt x="256509" y="6586"/>
                    <a:pt x="256265" y="6296"/>
                    <a:pt x="255997" y="6034"/>
                  </a:cubicBezTo>
                  <a:lnTo>
                    <a:pt x="255997" y="6034"/>
                  </a:lnTo>
                  <a:cubicBezTo>
                    <a:pt x="255997" y="6035"/>
                    <a:pt x="256269" y="6512"/>
                    <a:pt x="256639" y="7370"/>
                  </a:cubicBezTo>
                  <a:cubicBezTo>
                    <a:pt x="256635" y="7395"/>
                    <a:pt x="256635" y="7412"/>
                    <a:pt x="256632" y="7433"/>
                  </a:cubicBezTo>
                  <a:cubicBezTo>
                    <a:pt x="256538" y="7324"/>
                    <a:pt x="256435" y="7261"/>
                    <a:pt x="256321" y="7261"/>
                  </a:cubicBezTo>
                  <a:cubicBezTo>
                    <a:pt x="256286" y="7261"/>
                    <a:pt x="256250" y="7267"/>
                    <a:pt x="256213" y="7280"/>
                  </a:cubicBezTo>
                  <a:cubicBezTo>
                    <a:pt x="256213" y="7280"/>
                    <a:pt x="256405" y="7447"/>
                    <a:pt x="256579" y="8208"/>
                  </a:cubicBezTo>
                  <a:lnTo>
                    <a:pt x="256565" y="8235"/>
                  </a:lnTo>
                  <a:cubicBezTo>
                    <a:pt x="256461" y="8354"/>
                    <a:pt x="256353" y="8480"/>
                    <a:pt x="256241" y="8616"/>
                  </a:cubicBezTo>
                  <a:cubicBezTo>
                    <a:pt x="256216" y="7956"/>
                    <a:pt x="256129" y="7402"/>
                    <a:pt x="255951" y="7067"/>
                  </a:cubicBezTo>
                  <a:cubicBezTo>
                    <a:pt x="255990" y="6174"/>
                    <a:pt x="255986" y="5326"/>
                    <a:pt x="255899" y="4643"/>
                  </a:cubicBezTo>
                  <a:cubicBezTo>
                    <a:pt x="256356" y="3583"/>
                    <a:pt x="256687" y="3000"/>
                    <a:pt x="256687" y="3000"/>
                  </a:cubicBezTo>
                  <a:lnTo>
                    <a:pt x="256687" y="3000"/>
                  </a:lnTo>
                  <a:cubicBezTo>
                    <a:pt x="256356" y="3321"/>
                    <a:pt x="256056" y="3673"/>
                    <a:pt x="255794" y="4053"/>
                  </a:cubicBezTo>
                  <a:cubicBezTo>
                    <a:pt x="255718" y="3771"/>
                    <a:pt x="255627" y="3540"/>
                    <a:pt x="255508" y="3370"/>
                  </a:cubicBezTo>
                  <a:cubicBezTo>
                    <a:pt x="255508" y="3370"/>
                    <a:pt x="255491" y="3837"/>
                    <a:pt x="255463" y="4542"/>
                  </a:cubicBezTo>
                  <a:cubicBezTo>
                    <a:pt x="255003" y="5281"/>
                    <a:pt x="254612" y="6059"/>
                    <a:pt x="254288" y="6872"/>
                  </a:cubicBezTo>
                  <a:lnTo>
                    <a:pt x="254207" y="6934"/>
                  </a:lnTo>
                  <a:cubicBezTo>
                    <a:pt x="254022" y="6348"/>
                    <a:pt x="253789" y="5916"/>
                    <a:pt x="253496" y="5860"/>
                  </a:cubicBezTo>
                  <a:cubicBezTo>
                    <a:pt x="253454" y="5738"/>
                    <a:pt x="253398" y="5623"/>
                    <a:pt x="253325" y="5518"/>
                  </a:cubicBezTo>
                  <a:cubicBezTo>
                    <a:pt x="253325" y="5518"/>
                    <a:pt x="253321" y="5651"/>
                    <a:pt x="253311" y="5871"/>
                  </a:cubicBezTo>
                  <a:cubicBezTo>
                    <a:pt x="253300" y="6125"/>
                    <a:pt x="253287" y="6495"/>
                    <a:pt x="253259" y="6934"/>
                  </a:cubicBezTo>
                  <a:cubicBezTo>
                    <a:pt x="253248" y="6917"/>
                    <a:pt x="253234" y="6899"/>
                    <a:pt x="253217" y="6889"/>
                  </a:cubicBezTo>
                  <a:lnTo>
                    <a:pt x="253217" y="6889"/>
                  </a:lnTo>
                  <a:cubicBezTo>
                    <a:pt x="253234" y="6913"/>
                    <a:pt x="253248" y="6938"/>
                    <a:pt x="253259" y="6966"/>
                  </a:cubicBezTo>
                  <a:cubicBezTo>
                    <a:pt x="253241" y="7273"/>
                    <a:pt x="253224" y="7608"/>
                    <a:pt x="253203" y="7960"/>
                  </a:cubicBezTo>
                  <a:cubicBezTo>
                    <a:pt x="253095" y="8092"/>
                    <a:pt x="252980" y="8239"/>
                    <a:pt x="252871" y="8392"/>
                  </a:cubicBezTo>
                  <a:lnTo>
                    <a:pt x="252680" y="8138"/>
                  </a:lnTo>
                  <a:cubicBezTo>
                    <a:pt x="252662" y="7796"/>
                    <a:pt x="252659" y="7580"/>
                    <a:pt x="252659" y="7580"/>
                  </a:cubicBezTo>
                  <a:cubicBezTo>
                    <a:pt x="252585" y="7684"/>
                    <a:pt x="252533" y="7796"/>
                    <a:pt x="252498" y="7918"/>
                  </a:cubicBezTo>
                  <a:cubicBezTo>
                    <a:pt x="252394" y="7785"/>
                    <a:pt x="252289" y="7667"/>
                    <a:pt x="252184" y="7555"/>
                  </a:cubicBezTo>
                  <a:cubicBezTo>
                    <a:pt x="252387" y="7123"/>
                    <a:pt x="252523" y="6889"/>
                    <a:pt x="252523" y="6889"/>
                  </a:cubicBezTo>
                  <a:lnTo>
                    <a:pt x="252523" y="6889"/>
                  </a:lnTo>
                  <a:cubicBezTo>
                    <a:pt x="252355" y="7053"/>
                    <a:pt x="252195" y="7227"/>
                    <a:pt x="252048" y="7416"/>
                  </a:cubicBezTo>
                  <a:cubicBezTo>
                    <a:pt x="251958" y="7318"/>
                    <a:pt x="251863" y="7231"/>
                    <a:pt x="251783" y="7154"/>
                  </a:cubicBezTo>
                  <a:cubicBezTo>
                    <a:pt x="251951" y="4011"/>
                    <a:pt x="252561" y="3499"/>
                    <a:pt x="252561" y="3499"/>
                  </a:cubicBezTo>
                  <a:cubicBezTo>
                    <a:pt x="252512" y="3482"/>
                    <a:pt x="252463" y="3474"/>
                    <a:pt x="252417" y="3474"/>
                  </a:cubicBezTo>
                  <a:cubicBezTo>
                    <a:pt x="251753" y="3474"/>
                    <a:pt x="251347" y="5055"/>
                    <a:pt x="251103" y="6600"/>
                  </a:cubicBezTo>
                  <a:cubicBezTo>
                    <a:pt x="250988" y="6516"/>
                    <a:pt x="250866" y="6443"/>
                    <a:pt x="250740" y="6376"/>
                  </a:cubicBezTo>
                  <a:lnTo>
                    <a:pt x="250740" y="6376"/>
                  </a:lnTo>
                  <a:cubicBezTo>
                    <a:pt x="250859" y="6481"/>
                    <a:pt x="250974" y="6596"/>
                    <a:pt x="251089" y="6715"/>
                  </a:cubicBezTo>
                  <a:cubicBezTo>
                    <a:pt x="251068" y="6837"/>
                    <a:pt x="251051" y="6959"/>
                    <a:pt x="251037" y="7074"/>
                  </a:cubicBezTo>
                  <a:cubicBezTo>
                    <a:pt x="250817" y="6690"/>
                    <a:pt x="250566" y="6324"/>
                    <a:pt x="250287" y="5982"/>
                  </a:cubicBezTo>
                  <a:cubicBezTo>
                    <a:pt x="250252" y="5571"/>
                    <a:pt x="250220" y="5155"/>
                    <a:pt x="250189" y="4747"/>
                  </a:cubicBezTo>
                  <a:cubicBezTo>
                    <a:pt x="250200" y="4730"/>
                    <a:pt x="250210" y="4716"/>
                    <a:pt x="250217" y="4699"/>
                  </a:cubicBezTo>
                  <a:lnTo>
                    <a:pt x="250217" y="4699"/>
                  </a:lnTo>
                  <a:lnTo>
                    <a:pt x="250189" y="4730"/>
                  </a:lnTo>
                  <a:cubicBezTo>
                    <a:pt x="250039" y="2567"/>
                    <a:pt x="249973" y="562"/>
                    <a:pt x="249973" y="562"/>
                  </a:cubicBezTo>
                  <a:cubicBezTo>
                    <a:pt x="249401" y="1371"/>
                    <a:pt x="249348" y="3408"/>
                    <a:pt x="249491" y="5546"/>
                  </a:cubicBezTo>
                  <a:lnTo>
                    <a:pt x="249300" y="5811"/>
                  </a:lnTo>
                  <a:cubicBezTo>
                    <a:pt x="249237" y="5483"/>
                    <a:pt x="249143" y="5218"/>
                    <a:pt x="249014" y="5033"/>
                  </a:cubicBezTo>
                  <a:cubicBezTo>
                    <a:pt x="249014" y="5033"/>
                    <a:pt x="248996" y="5574"/>
                    <a:pt x="248958" y="6355"/>
                  </a:cubicBezTo>
                  <a:lnTo>
                    <a:pt x="248892" y="6460"/>
                  </a:lnTo>
                  <a:lnTo>
                    <a:pt x="248731" y="6279"/>
                  </a:lnTo>
                  <a:cubicBezTo>
                    <a:pt x="247946" y="4556"/>
                    <a:pt x="247154" y="3739"/>
                    <a:pt x="247046" y="3635"/>
                  </a:cubicBezTo>
                  <a:lnTo>
                    <a:pt x="247046" y="3635"/>
                  </a:lnTo>
                  <a:cubicBezTo>
                    <a:pt x="247116" y="3704"/>
                    <a:pt x="247427" y="4081"/>
                    <a:pt x="247918" y="5487"/>
                  </a:cubicBezTo>
                  <a:cubicBezTo>
                    <a:pt x="247789" y="5375"/>
                    <a:pt x="247667" y="5285"/>
                    <a:pt x="247563" y="5204"/>
                  </a:cubicBezTo>
                  <a:cubicBezTo>
                    <a:pt x="247556" y="5096"/>
                    <a:pt x="247552" y="5033"/>
                    <a:pt x="247552" y="5033"/>
                  </a:cubicBezTo>
                  <a:lnTo>
                    <a:pt x="247486" y="5148"/>
                  </a:lnTo>
                  <a:cubicBezTo>
                    <a:pt x="247343" y="5044"/>
                    <a:pt x="247189" y="4950"/>
                    <a:pt x="247029" y="4866"/>
                  </a:cubicBezTo>
                  <a:lnTo>
                    <a:pt x="247029" y="4866"/>
                  </a:lnTo>
                  <a:cubicBezTo>
                    <a:pt x="247168" y="4988"/>
                    <a:pt x="247304" y="5117"/>
                    <a:pt x="247434" y="5257"/>
                  </a:cubicBezTo>
                  <a:cubicBezTo>
                    <a:pt x="247360" y="5435"/>
                    <a:pt x="247301" y="5619"/>
                    <a:pt x="247266" y="5811"/>
                  </a:cubicBezTo>
                  <a:cubicBezTo>
                    <a:pt x="246998" y="5410"/>
                    <a:pt x="246691" y="5037"/>
                    <a:pt x="246349" y="4699"/>
                  </a:cubicBezTo>
                  <a:lnTo>
                    <a:pt x="246349" y="4699"/>
                  </a:lnTo>
                  <a:cubicBezTo>
                    <a:pt x="246349" y="4699"/>
                    <a:pt x="246708" y="5330"/>
                    <a:pt x="247172" y="6457"/>
                  </a:cubicBezTo>
                  <a:cubicBezTo>
                    <a:pt x="247151" y="6704"/>
                    <a:pt x="247144" y="6976"/>
                    <a:pt x="247137" y="7259"/>
                  </a:cubicBezTo>
                  <a:cubicBezTo>
                    <a:pt x="247106" y="7259"/>
                    <a:pt x="247071" y="7262"/>
                    <a:pt x="247039" y="7276"/>
                  </a:cubicBezTo>
                  <a:cubicBezTo>
                    <a:pt x="247078" y="7315"/>
                    <a:pt x="247109" y="7360"/>
                    <a:pt x="247134" y="7405"/>
                  </a:cubicBezTo>
                  <a:cubicBezTo>
                    <a:pt x="246809" y="7824"/>
                    <a:pt x="246523" y="8270"/>
                    <a:pt x="246282" y="8741"/>
                  </a:cubicBezTo>
                  <a:cubicBezTo>
                    <a:pt x="246119" y="8434"/>
                    <a:pt x="245934" y="8141"/>
                    <a:pt x="245724" y="7859"/>
                  </a:cubicBezTo>
                  <a:cubicBezTo>
                    <a:pt x="245951" y="7559"/>
                    <a:pt x="246209" y="7280"/>
                    <a:pt x="246488" y="7029"/>
                  </a:cubicBezTo>
                  <a:lnTo>
                    <a:pt x="246488" y="7029"/>
                  </a:lnTo>
                  <a:cubicBezTo>
                    <a:pt x="246488" y="7029"/>
                    <a:pt x="246418" y="7063"/>
                    <a:pt x="246307" y="7133"/>
                  </a:cubicBezTo>
                  <a:lnTo>
                    <a:pt x="246415" y="7029"/>
                  </a:lnTo>
                  <a:lnTo>
                    <a:pt x="246415" y="7029"/>
                  </a:lnTo>
                  <a:cubicBezTo>
                    <a:pt x="246415" y="7029"/>
                    <a:pt x="246157" y="7154"/>
                    <a:pt x="245766" y="7472"/>
                  </a:cubicBezTo>
                  <a:cubicBezTo>
                    <a:pt x="246139" y="6409"/>
                    <a:pt x="246387" y="6074"/>
                    <a:pt x="246463" y="5994"/>
                  </a:cubicBezTo>
                  <a:lnTo>
                    <a:pt x="246463" y="5994"/>
                  </a:lnTo>
                  <a:cubicBezTo>
                    <a:pt x="246363" y="6095"/>
                    <a:pt x="246269" y="6203"/>
                    <a:pt x="246178" y="6317"/>
                  </a:cubicBezTo>
                  <a:cubicBezTo>
                    <a:pt x="246281" y="6126"/>
                    <a:pt x="246350" y="6035"/>
                    <a:pt x="246387" y="5996"/>
                  </a:cubicBezTo>
                  <a:lnTo>
                    <a:pt x="246387" y="5996"/>
                  </a:lnTo>
                  <a:cubicBezTo>
                    <a:pt x="246282" y="6101"/>
                    <a:pt x="245861" y="6557"/>
                    <a:pt x="245372" y="7430"/>
                  </a:cubicBezTo>
                  <a:lnTo>
                    <a:pt x="245356" y="7413"/>
                  </a:lnTo>
                  <a:lnTo>
                    <a:pt x="245356" y="7413"/>
                  </a:lnTo>
                  <a:cubicBezTo>
                    <a:pt x="245361" y="7419"/>
                    <a:pt x="245365" y="7426"/>
                    <a:pt x="245369" y="7433"/>
                  </a:cubicBezTo>
                  <a:cubicBezTo>
                    <a:pt x="245253" y="7642"/>
                    <a:pt x="245138" y="7873"/>
                    <a:pt x="245016" y="8127"/>
                  </a:cubicBezTo>
                  <a:cubicBezTo>
                    <a:pt x="244863" y="7876"/>
                    <a:pt x="244695" y="7635"/>
                    <a:pt x="244514" y="7405"/>
                  </a:cubicBezTo>
                  <a:cubicBezTo>
                    <a:pt x="244538" y="7360"/>
                    <a:pt x="244573" y="7315"/>
                    <a:pt x="244608" y="7276"/>
                  </a:cubicBezTo>
                  <a:cubicBezTo>
                    <a:pt x="244575" y="7264"/>
                    <a:pt x="244540" y="7259"/>
                    <a:pt x="244503" y="7259"/>
                  </a:cubicBezTo>
                  <a:cubicBezTo>
                    <a:pt x="244486" y="7259"/>
                    <a:pt x="244469" y="7260"/>
                    <a:pt x="244451" y="7262"/>
                  </a:cubicBezTo>
                  <a:cubicBezTo>
                    <a:pt x="244444" y="7070"/>
                    <a:pt x="244444" y="6959"/>
                    <a:pt x="244444" y="6959"/>
                  </a:cubicBezTo>
                  <a:cubicBezTo>
                    <a:pt x="244437" y="6966"/>
                    <a:pt x="244430" y="6973"/>
                    <a:pt x="244427" y="6983"/>
                  </a:cubicBezTo>
                  <a:cubicBezTo>
                    <a:pt x="244465" y="6122"/>
                    <a:pt x="244458" y="5302"/>
                    <a:pt x="244374" y="4639"/>
                  </a:cubicBezTo>
                  <a:cubicBezTo>
                    <a:pt x="244831" y="3579"/>
                    <a:pt x="245159" y="2993"/>
                    <a:pt x="245159" y="2993"/>
                  </a:cubicBezTo>
                  <a:lnTo>
                    <a:pt x="245159" y="2993"/>
                  </a:lnTo>
                  <a:cubicBezTo>
                    <a:pt x="244999" y="3150"/>
                    <a:pt x="244845" y="3321"/>
                    <a:pt x="244692" y="3499"/>
                  </a:cubicBezTo>
                  <a:cubicBezTo>
                    <a:pt x="244859" y="3167"/>
                    <a:pt x="244957" y="2993"/>
                    <a:pt x="244957" y="2993"/>
                  </a:cubicBezTo>
                  <a:lnTo>
                    <a:pt x="244957" y="2993"/>
                  </a:lnTo>
                  <a:cubicBezTo>
                    <a:pt x="244685" y="3261"/>
                    <a:pt x="244437" y="3547"/>
                    <a:pt x="244207" y="3854"/>
                  </a:cubicBezTo>
                  <a:cubicBezTo>
                    <a:pt x="244158" y="3680"/>
                    <a:pt x="244085" y="3516"/>
                    <a:pt x="243987" y="3366"/>
                  </a:cubicBezTo>
                  <a:cubicBezTo>
                    <a:pt x="243987" y="3366"/>
                    <a:pt x="243980" y="3408"/>
                    <a:pt x="243980" y="3478"/>
                  </a:cubicBezTo>
                  <a:cubicBezTo>
                    <a:pt x="243963" y="3439"/>
                    <a:pt x="243938" y="3401"/>
                    <a:pt x="243911" y="3366"/>
                  </a:cubicBezTo>
                  <a:cubicBezTo>
                    <a:pt x="243911" y="3366"/>
                    <a:pt x="243900" y="3739"/>
                    <a:pt x="243872" y="4329"/>
                  </a:cubicBezTo>
                  <a:cubicBezTo>
                    <a:pt x="243447" y="4964"/>
                    <a:pt x="243070" y="5686"/>
                    <a:pt x="242739" y="6439"/>
                  </a:cubicBezTo>
                  <a:cubicBezTo>
                    <a:pt x="242725" y="6411"/>
                    <a:pt x="242711" y="6383"/>
                    <a:pt x="242690" y="6355"/>
                  </a:cubicBezTo>
                  <a:cubicBezTo>
                    <a:pt x="242651" y="5574"/>
                    <a:pt x="242634" y="5033"/>
                    <a:pt x="242634" y="5033"/>
                  </a:cubicBezTo>
                  <a:cubicBezTo>
                    <a:pt x="242505" y="5218"/>
                    <a:pt x="242411" y="5483"/>
                    <a:pt x="242348" y="5811"/>
                  </a:cubicBezTo>
                  <a:cubicBezTo>
                    <a:pt x="242079" y="5410"/>
                    <a:pt x="241772" y="5037"/>
                    <a:pt x="241431" y="4699"/>
                  </a:cubicBezTo>
                  <a:lnTo>
                    <a:pt x="241431" y="4699"/>
                  </a:lnTo>
                  <a:cubicBezTo>
                    <a:pt x="241431" y="4699"/>
                    <a:pt x="241661" y="5110"/>
                    <a:pt x="241999" y="5860"/>
                  </a:cubicBezTo>
                  <a:lnTo>
                    <a:pt x="241968" y="5860"/>
                  </a:lnTo>
                  <a:cubicBezTo>
                    <a:pt x="241926" y="5738"/>
                    <a:pt x="241870" y="5623"/>
                    <a:pt x="241797" y="5518"/>
                  </a:cubicBezTo>
                  <a:cubicBezTo>
                    <a:pt x="241797" y="5518"/>
                    <a:pt x="241797" y="5564"/>
                    <a:pt x="241793" y="5633"/>
                  </a:cubicBezTo>
                  <a:lnTo>
                    <a:pt x="241727" y="5518"/>
                  </a:lnTo>
                  <a:cubicBezTo>
                    <a:pt x="241727" y="5518"/>
                    <a:pt x="241724" y="5651"/>
                    <a:pt x="241713" y="5871"/>
                  </a:cubicBezTo>
                  <a:cubicBezTo>
                    <a:pt x="241706" y="6020"/>
                    <a:pt x="241696" y="6216"/>
                    <a:pt x="241689" y="6443"/>
                  </a:cubicBezTo>
                  <a:lnTo>
                    <a:pt x="241567" y="6376"/>
                  </a:lnTo>
                  <a:lnTo>
                    <a:pt x="241567" y="6376"/>
                  </a:lnTo>
                  <a:cubicBezTo>
                    <a:pt x="241608" y="6411"/>
                    <a:pt x="241647" y="6450"/>
                    <a:pt x="241685" y="6491"/>
                  </a:cubicBezTo>
                  <a:cubicBezTo>
                    <a:pt x="241654" y="7168"/>
                    <a:pt x="241601" y="8117"/>
                    <a:pt x="241532" y="9059"/>
                  </a:cubicBezTo>
                  <a:cubicBezTo>
                    <a:pt x="241406" y="8807"/>
                    <a:pt x="241284" y="8588"/>
                    <a:pt x="241165" y="8396"/>
                  </a:cubicBezTo>
                  <a:cubicBezTo>
                    <a:pt x="241145" y="7904"/>
                    <a:pt x="241131" y="7580"/>
                    <a:pt x="241131" y="7580"/>
                  </a:cubicBezTo>
                  <a:lnTo>
                    <a:pt x="241064" y="7695"/>
                  </a:lnTo>
                  <a:cubicBezTo>
                    <a:pt x="241061" y="7622"/>
                    <a:pt x="241061" y="7580"/>
                    <a:pt x="241061" y="7580"/>
                  </a:cubicBezTo>
                  <a:cubicBezTo>
                    <a:pt x="240984" y="7698"/>
                    <a:pt x="240925" y="7827"/>
                    <a:pt x="240886" y="7963"/>
                  </a:cubicBezTo>
                  <a:cubicBezTo>
                    <a:pt x="240743" y="7762"/>
                    <a:pt x="240587" y="7572"/>
                    <a:pt x="240418" y="7391"/>
                  </a:cubicBezTo>
                  <a:lnTo>
                    <a:pt x="240418" y="7391"/>
                  </a:lnTo>
                  <a:cubicBezTo>
                    <a:pt x="240472" y="7451"/>
                    <a:pt x="240613" y="7644"/>
                    <a:pt x="240834" y="8169"/>
                  </a:cubicBezTo>
                  <a:cubicBezTo>
                    <a:pt x="240796" y="8330"/>
                    <a:pt x="240771" y="8494"/>
                    <a:pt x="240754" y="8657"/>
                  </a:cubicBezTo>
                  <a:lnTo>
                    <a:pt x="240663" y="8588"/>
                  </a:lnTo>
                  <a:cubicBezTo>
                    <a:pt x="240545" y="8204"/>
                    <a:pt x="240402" y="7904"/>
                    <a:pt x="240227" y="7761"/>
                  </a:cubicBezTo>
                  <a:cubicBezTo>
                    <a:pt x="240349" y="4081"/>
                    <a:pt x="241033" y="3499"/>
                    <a:pt x="241033" y="3499"/>
                  </a:cubicBezTo>
                  <a:cubicBezTo>
                    <a:pt x="240988" y="3484"/>
                    <a:pt x="240942" y="3476"/>
                    <a:pt x="240895" y="3476"/>
                  </a:cubicBezTo>
                  <a:cubicBezTo>
                    <a:pt x="240854" y="3476"/>
                    <a:pt x="240812" y="3482"/>
                    <a:pt x="240771" y="3495"/>
                  </a:cubicBezTo>
                  <a:cubicBezTo>
                    <a:pt x="240731" y="3484"/>
                    <a:pt x="240692" y="3479"/>
                    <a:pt x="240654" y="3479"/>
                  </a:cubicBezTo>
                  <a:cubicBezTo>
                    <a:pt x="239971" y="3479"/>
                    <a:pt x="239555" y="5171"/>
                    <a:pt x="239317" y="6760"/>
                  </a:cubicBezTo>
                  <a:cubicBezTo>
                    <a:pt x="239149" y="6488"/>
                    <a:pt x="238964" y="6230"/>
                    <a:pt x="238762" y="5982"/>
                  </a:cubicBezTo>
                  <a:cubicBezTo>
                    <a:pt x="238539" y="3418"/>
                    <a:pt x="238448" y="562"/>
                    <a:pt x="238448" y="562"/>
                  </a:cubicBezTo>
                  <a:cubicBezTo>
                    <a:pt x="238358" y="694"/>
                    <a:pt x="238281" y="841"/>
                    <a:pt x="238225" y="998"/>
                  </a:cubicBezTo>
                  <a:cubicBezTo>
                    <a:pt x="238218" y="722"/>
                    <a:pt x="238208" y="562"/>
                    <a:pt x="238208" y="562"/>
                  </a:cubicBezTo>
                  <a:cubicBezTo>
                    <a:pt x="237499" y="1570"/>
                    <a:pt x="237594" y="4465"/>
                    <a:pt x="237866" y="7088"/>
                  </a:cubicBezTo>
                  <a:cubicBezTo>
                    <a:pt x="237639" y="6784"/>
                    <a:pt x="237416" y="6512"/>
                    <a:pt x="237206" y="6279"/>
                  </a:cubicBezTo>
                  <a:cubicBezTo>
                    <a:pt x="236927" y="5665"/>
                    <a:pt x="236600" y="5075"/>
                    <a:pt x="236226" y="4517"/>
                  </a:cubicBezTo>
                  <a:cubicBezTo>
                    <a:pt x="236177" y="4350"/>
                    <a:pt x="236104" y="4189"/>
                    <a:pt x="236007" y="4046"/>
                  </a:cubicBezTo>
                  <a:cubicBezTo>
                    <a:pt x="236007" y="4046"/>
                    <a:pt x="236007" y="4102"/>
                    <a:pt x="236003" y="4207"/>
                  </a:cubicBezTo>
                  <a:cubicBezTo>
                    <a:pt x="235859" y="4008"/>
                    <a:pt x="235702" y="3823"/>
                    <a:pt x="235532" y="3645"/>
                  </a:cubicBezTo>
                  <a:lnTo>
                    <a:pt x="235532" y="3645"/>
                  </a:lnTo>
                  <a:cubicBezTo>
                    <a:pt x="235590" y="3708"/>
                    <a:pt x="235746" y="3913"/>
                    <a:pt x="235993" y="4465"/>
                  </a:cubicBezTo>
                  <a:cubicBezTo>
                    <a:pt x="235989" y="4482"/>
                    <a:pt x="235989" y="4500"/>
                    <a:pt x="235989" y="4521"/>
                  </a:cubicBezTo>
                  <a:cubicBezTo>
                    <a:pt x="235780" y="4207"/>
                    <a:pt x="235546" y="3910"/>
                    <a:pt x="235288" y="3635"/>
                  </a:cubicBezTo>
                  <a:lnTo>
                    <a:pt x="235288" y="3635"/>
                  </a:lnTo>
                  <a:cubicBezTo>
                    <a:pt x="235344" y="3697"/>
                    <a:pt x="235588" y="3987"/>
                    <a:pt x="235968" y="4978"/>
                  </a:cubicBezTo>
                  <a:cubicBezTo>
                    <a:pt x="235968" y="5033"/>
                    <a:pt x="235965" y="5093"/>
                    <a:pt x="235965" y="5152"/>
                  </a:cubicBezTo>
                  <a:cubicBezTo>
                    <a:pt x="235818" y="5047"/>
                    <a:pt x="235665" y="4950"/>
                    <a:pt x="235504" y="4866"/>
                  </a:cubicBezTo>
                  <a:lnTo>
                    <a:pt x="235504" y="4866"/>
                  </a:lnTo>
                  <a:cubicBezTo>
                    <a:pt x="235651" y="4992"/>
                    <a:pt x="235787" y="5128"/>
                    <a:pt x="235916" y="5271"/>
                  </a:cubicBezTo>
                  <a:cubicBezTo>
                    <a:pt x="235724" y="5117"/>
                    <a:pt x="235518" y="4981"/>
                    <a:pt x="235302" y="4866"/>
                  </a:cubicBezTo>
                  <a:lnTo>
                    <a:pt x="235302" y="4866"/>
                  </a:lnTo>
                  <a:cubicBezTo>
                    <a:pt x="235532" y="5068"/>
                    <a:pt x="235748" y="5288"/>
                    <a:pt x="235940" y="5529"/>
                  </a:cubicBezTo>
                  <a:cubicBezTo>
                    <a:pt x="235902" y="6338"/>
                    <a:pt x="235843" y="7381"/>
                    <a:pt x="235759" y="8375"/>
                  </a:cubicBezTo>
                  <a:cubicBezTo>
                    <a:pt x="235592" y="8574"/>
                    <a:pt x="235435" y="8787"/>
                    <a:pt x="235292" y="9006"/>
                  </a:cubicBezTo>
                  <a:cubicBezTo>
                    <a:pt x="235197" y="8832"/>
                    <a:pt x="235100" y="8678"/>
                    <a:pt x="235012" y="8546"/>
                  </a:cubicBezTo>
                  <a:cubicBezTo>
                    <a:pt x="234925" y="8068"/>
                    <a:pt x="234821" y="7611"/>
                    <a:pt x="234685" y="7245"/>
                  </a:cubicBezTo>
                  <a:cubicBezTo>
                    <a:pt x="234953" y="6868"/>
                    <a:pt x="235260" y="6523"/>
                    <a:pt x="235602" y="6216"/>
                  </a:cubicBezTo>
                  <a:lnTo>
                    <a:pt x="235602" y="6216"/>
                  </a:lnTo>
                  <a:cubicBezTo>
                    <a:pt x="235602" y="6216"/>
                    <a:pt x="235173" y="6425"/>
                    <a:pt x="234576" y="6976"/>
                  </a:cubicBezTo>
                  <a:lnTo>
                    <a:pt x="234563" y="6945"/>
                  </a:lnTo>
                  <a:cubicBezTo>
                    <a:pt x="235040" y="5540"/>
                    <a:pt x="235340" y="5170"/>
                    <a:pt x="235407" y="5103"/>
                  </a:cubicBezTo>
                  <a:lnTo>
                    <a:pt x="235407" y="5103"/>
                  </a:lnTo>
                  <a:cubicBezTo>
                    <a:pt x="235330" y="5180"/>
                    <a:pt x="234873" y="5651"/>
                    <a:pt x="234343" y="6596"/>
                  </a:cubicBezTo>
                  <a:lnTo>
                    <a:pt x="234301" y="6558"/>
                  </a:lnTo>
                  <a:cubicBezTo>
                    <a:pt x="234297" y="6411"/>
                    <a:pt x="234294" y="6331"/>
                    <a:pt x="234294" y="6331"/>
                  </a:cubicBezTo>
                  <a:cubicBezTo>
                    <a:pt x="234263" y="6376"/>
                    <a:pt x="234231" y="6425"/>
                    <a:pt x="234207" y="6477"/>
                  </a:cubicBezTo>
                  <a:cubicBezTo>
                    <a:pt x="234147" y="6442"/>
                    <a:pt x="234080" y="6424"/>
                    <a:pt x="234013" y="6424"/>
                  </a:cubicBezTo>
                  <a:cubicBezTo>
                    <a:pt x="233974" y="6424"/>
                    <a:pt x="233935" y="6430"/>
                    <a:pt x="233896" y="6443"/>
                  </a:cubicBezTo>
                  <a:cubicBezTo>
                    <a:pt x="233896" y="6443"/>
                    <a:pt x="233984" y="6512"/>
                    <a:pt x="234092" y="6777"/>
                  </a:cubicBezTo>
                  <a:cubicBezTo>
                    <a:pt x="234050" y="6938"/>
                    <a:pt x="234015" y="7098"/>
                    <a:pt x="233994" y="7262"/>
                  </a:cubicBezTo>
                  <a:cubicBezTo>
                    <a:pt x="233893" y="7472"/>
                    <a:pt x="233792" y="7695"/>
                    <a:pt x="233691" y="7935"/>
                  </a:cubicBezTo>
                  <a:cubicBezTo>
                    <a:pt x="233561" y="8099"/>
                    <a:pt x="233425" y="8277"/>
                    <a:pt x="233289" y="8476"/>
                  </a:cubicBezTo>
                  <a:cubicBezTo>
                    <a:pt x="233282" y="8232"/>
                    <a:pt x="233279" y="8082"/>
                    <a:pt x="233279" y="8082"/>
                  </a:cubicBezTo>
                  <a:cubicBezTo>
                    <a:pt x="233220" y="8166"/>
                    <a:pt x="233174" y="8256"/>
                    <a:pt x="233143" y="8354"/>
                  </a:cubicBezTo>
                  <a:lnTo>
                    <a:pt x="233056" y="8361"/>
                  </a:lnTo>
                  <a:cubicBezTo>
                    <a:pt x="233230" y="6701"/>
                    <a:pt x="233331" y="4904"/>
                    <a:pt x="233164" y="3638"/>
                  </a:cubicBezTo>
                  <a:cubicBezTo>
                    <a:pt x="233645" y="2533"/>
                    <a:pt x="233994" y="1919"/>
                    <a:pt x="233994" y="1919"/>
                  </a:cubicBezTo>
                  <a:lnTo>
                    <a:pt x="233994" y="1919"/>
                  </a:lnTo>
                  <a:cubicBezTo>
                    <a:pt x="233649" y="2257"/>
                    <a:pt x="233331" y="2630"/>
                    <a:pt x="233052" y="3024"/>
                  </a:cubicBezTo>
                  <a:cubicBezTo>
                    <a:pt x="232975" y="2731"/>
                    <a:pt x="232881" y="2494"/>
                    <a:pt x="232756" y="2313"/>
                  </a:cubicBezTo>
                  <a:cubicBezTo>
                    <a:pt x="232756" y="2313"/>
                    <a:pt x="232738" y="2798"/>
                    <a:pt x="232703" y="3540"/>
                  </a:cubicBezTo>
                  <a:cubicBezTo>
                    <a:pt x="232198" y="4336"/>
                    <a:pt x="231762" y="5239"/>
                    <a:pt x="231381" y="6177"/>
                  </a:cubicBezTo>
                  <a:cubicBezTo>
                    <a:pt x="231221" y="5637"/>
                    <a:pt x="231019" y="5215"/>
                    <a:pt x="230774" y="5044"/>
                  </a:cubicBezTo>
                  <a:cubicBezTo>
                    <a:pt x="230729" y="4887"/>
                    <a:pt x="230663" y="4740"/>
                    <a:pt x="230576" y="4604"/>
                  </a:cubicBezTo>
                  <a:cubicBezTo>
                    <a:pt x="230576" y="4604"/>
                    <a:pt x="230569" y="4737"/>
                    <a:pt x="230558" y="4964"/>
                  </a:cubicBezTo>
                  <a:cubicBezTo>
                    <a:pt x="230549" y="4963"/>
                    <a:pt x="230540" y="4963"/>
                    <a:pt x="230532" y="4963"/>
                  </a:cubicBezTo>
                  <a:cubicBezTo>
                    <a:pt x="230489" y="4963"/>
                    <a:pt x="230449" y="4969"/>
                    <a:pt x="230408" y="4981"/>
                  </a:cubicBezTo>
                  <a:cubicBezTo>
                    <a:pt x="230408" y="4981"/>
                    <a:pt x="230464" y="5030"/>
                    <a:pt x="230548" y="5197"/>
                  </a:cubicBezTo>
                  <a:cubicBezTo>
                    <a:pt x="230523" y="5815"/>
                    <a:pt x="230474" y="6854"/>
                    <a:pt x="230394" y="7935"/>
                  </a:cubicBezTo>
                  <a:cubicBezTo>
                    <a:pt x="230290" y="8085"/>
                    <a:pt x="230175" y="8267"/>
                    <a:pt x="230045" y="8480"/>
                  </a:cubicBezTo>
                  <a:lnTo>
                    <a:pt x="229972" y="8532"/>
                  </a:lnTo>
                  <a:cubicBezTo>
                    <a:pt x="229958" y="8239"/>
                    <a:pt x="229941" y="7963"/>
                    <a:pt x="229934" y="7726"/>
                  </a:cubicBezTo>
                  <a:cubicBezTo>
                    <a:pt x="229993" y="7601"/>
                    <a:pt x="230066" y="7482"/>
                    <a:pt x="230157" y="7377"/>
                  </a:cubicBezTo>
                  <a:lnTo>
                    <a:pt x="230157" y="7377"/>
                  </a:lnTo>
                  <a:cubicBezTo>
                    <a:pt x="230129" y="7402"/>
                    <a:pt x="230052" y="7485"/>
                    <a:pt x="229930" y="7632"/>
                  </a:cubicBezTo>
                  <a:cubicBezTo>
                    <a:pt x="229906" y="7133"/>
                    <a:pt x="229895" y="6805"/>
                    <a:pt x="229895" y="6805"/>
                  </a:cubicBezTo>
                  <a:cubicBezTo>
                    <a:pt x="229854" y="6865"/>
                    <a:pt x="229822" y="6927"/>
                    <a:pt x="229794" y="6994"/>
                  </a:cubicBezTo>
                  <a:cubicBezTo>
                    <a:pt x="229763" y="6125"/>
                    <a:pt x="229651" y="5407"/>
                    <a:pt x="229390" y="5033"/>
                  </a:cubicBezTo>
                  <a:cubicBezTo>
                    <a:pt x="229390" y="5033"/>
                    <a:pt x="229348" y="6202"/>
                    <a:pt x="229268" y="7597"/>
                  </a:cubicBezTo>
                  <a:cubicBezTo>
                    <a:pt x="229212" y="7451"/>
                    <a:pt x="229142" y="7311"/>
                    <a:pt x="229058" y="7179"/>
                  </a:cubicBezTo>
                  <a:cubicBezTo>
                    <a:pt x="229044" y="6429"/>
                    <a:pt x="228971" y="5780"/>
                    <a:pt x="228804" y="5344"/>
                  </a:cubicBezTo>
                  <a:cubicBezTo>
                    <a:pt x="229006" y="4925"/>
                    <a:pt x="229132" y="4699"/>
                    <a:pt x="229132" y="4699"/>
                  </a:cubicBezTo>
                  <a:lnTo>
                    <a:pt x="229132" y="4699"/>
                  </a:lnTo>
                  <a:cubicBezTo>
                    <a:pt x="228985" y="4842"/>
                    <a:pt x="228849" y="4995"/>
                    <a:pt x="228717" y="5152"/>
                  </a:cubicBezTo>
                  <a:cubicBezTo>
                    <a:pt x="228699" y="5110"/>
                    <a:pt x="228675" y="5072"/>
                    <a:pt x="228647" y="5033"/>
                  </a:cubicBezTo>
                  <a:cubicBezTo>
                    <a:pt x="228647" y="5033"/>
                    <a:pt x="228647" y="5110"/>
                    <a:pt x="228643" y="5239"/>
                  </a:cubicBezTo>
                  <a:cubicBezTo>
                    <a:pt x="228493" y="5424"/>
                    <a:pt x="228350" y="5609"/>
                    <a:pt x="228214" y="5811"/>
                  </a:cubicBezTo>
                  <a:cubicBezTo>
                    <a:pt x="228207" y="5759"/>
                    <a:pt x="228193" y="5707"/>
                    <a:pt x="228179" y="5654"/>
                  </a:cubicBezTo>
                  <a:cubicBezTo>
                    <a:pt x="228842" y="4263"/>
                    <a:pt x="229637" y="3059"/>
                    <a:pt x="230583" y="2232"/>
                  </a:cubicBezTo>
                  <a:lnTo>
                    <a:pt x="230583" y="2232"/>
                  </a:lnTo>
                  <a:cubicBezTo>
                    <a:pt x="230582" y="2233"/>
                    <a:pt x="229062" y="2969"/>
                    <a:pt x="227506" y="5274"/>
                  </a:cubicBezTo>
                  <a:cubicBezTo>
                    <a:pt x="227304" y="5005"/>
                    <a:pt x="227084" y="4754"/>
                    <a:pt x="226847" y="4521"/>
                  </a:cubicBezTo>
                  <a:lnTo>
                    <a:pt x="226847" y="4521"/>
                  </a:lnTo>
                  <a:cubicBezTo>
                    <a:pt x="226847" y="4521"/>
                    <a:pt x="227042" y="4873"/>
                    <a:pt x="227339" y="5518"/>
                  </a:cubicBezTo>
                  <a:cubicBezTo>
                    <a:pt x="227088" y="5912"/>
                    <a:pt x="226836" y="6341"/>
                    <a:pt x="226589" y="6823"/>
                  </a:cubicBezTo>
                  <a:cubicBezTo>
                    <a:pt x="226379" y="6498"/>
                    <a:pt x="226170" y="6212"/>
                    <a:pt x="225961" y="5951"/>
                  </a:cubicBezTo>
                  <a:cubicBezTo>
                    <a:pt x="226690" y="4015"/>
                    <a:pt x="227318" y="2902"/>
                    <a:pt x="227318" y="2902"/>
                  </a:cubicBezTo>
                  <a:lnTo>
                    <a:pt x="227318" y="2902"/>
                  </a:lnTo>
                  <a:cubicBezTo>
                    <a:pt x="226624" y="3575"/>
                    <a:pt x="226031" y="4454"/>
                    <a:pt x="225528" y="5435"/>
                  </a:cubicBezTo>
                  <a:cubicBezTo>
                    <a:pt x="224514" y="4312"/>
                    <a:pt x="223704" y="3914"/>
                    <a:pt x="223704" y="3914"/>
                  </a:cubicBezTo>
                  <a:lnTo>
                    <a:pt x="223704" y="3914"/>
                  </a:lnTo>
                  <a:cubicBezTo>
                    <a:pt x="224217" y="4364"/>
                    <a:pt x="224674" y="4929"/>
                    <a:pt x="225092" y="5584"/>
                  </a:cubicBezTo>
                  <a:cubicBezTo>
                    <a:pt x="224848" y="5721"/>
                    <a:pt x="224649" y="6111"/>
                    <a:pt x="224489" y="6627"/>
                  </a:cubicBezTo>
                  <a:lnTo>
                    <a:pt x="224304" y="6840"/>
                  </a:lnTo>
                  <a:cubicBezTo>
                    <a:pt x="224252" y="6226"/>
                    <a:pt x="224140" y="5724"/>
                    <a:pt x="223934" y="5435"/>
                  </a:cubicBezTo>
                  <a:cubicBezTo>
                    <a:pt x="223934" y="5435"/>
                    <a:pt x="223906" y="6338"/>
                    <a:pt x="223837" y="7492"/>
                  </a:cubicBezTo>
                  <a:lnTo>
                    <a:pt x="223687" y="7751"/>
                  </a:lnTo>
                  <a:cubicBezTo>
                    <a:pt x="223589" y="7615"/>
                    <a:pt x="223495" y="7489"/>
                    <a:pt x="223394" y="7367"/>
                  </a:cubicBezTo>
                  <a:cubicBezTo>
                    <a:pt x="223279" y="5940"/>
                    <a:pt x="223209" y="4475"/>
                    <a:pt x="223174" y="3656"/>
                  </a:cubicBezTo>
                  <a:cubicBezTo>
                    <a:pt x="223268" y="3471"/>
                    <a:pt x="223338" y="3411"/>
                    <a:pt x="223338" y="3411"/>
                  </a:cubicBezTo>
                  <a:cubicBezTo>
                    <a:pt x="223292" y="3400"/>
                    <a:pt x="223243" y="3393"/>
                    <a:pt x="223194" y="3393"/>
                  </a:cubicBezTo>
                  <a:cubicBezTo>
                    <a:pt x="223184" y="3393"/>
                    <a:pt x="223174" y="3393"/>
                    <a:pt x="223163" y="3394"/>
                  </a:cubicBezTo>
                  <a:cubicBezTo>
                    <a:pt x="223153" y="3143"/>
                    <a:pt x="223150" y="2993"/>
                    <a:pt x="223150" y="2993"/>
                  </a:cubicBezTo>
                  <a:cubicBezTo>
                    <a:pt x="223048" y="3143"/>
                    <a:pt x="222975" y="3310"/>
                    <a:pt x="222923" y="3481"/>
                  </a:cubicBezTo>
                  <a:cubicBezTo>
                    <a:pt x="222703" y="3638"/>
                    <a:pt x="222518" y="3970"/>
                    <a:pt x="222361" y="4413"/>
                  </a:cubicBezTo>
                  <a:cubicBezTo>
                    <a:pt x="222316" y="4280"/>
                    <a:pt x="222253" y="4158"/>
                    <a:pt x="222176" y="4046"/>
                  </a:cubicBezTo>
                  <a:cubicBezTo>
                    <a:pt x="222176" y="4046"/>
                    <a:pt x="222169" y="4388"/>
                    <a:pt x="222141" y="4929"/>
                  </a:cubicBezTo>
                  <a:cubicBezTo>
                    <a:pt x="221758" y="3949"/>
                    <a:pt x="221315" y="3000"/>
                    <a:pt x="220802" y="2145"/>
                  </a:cubicBezTo>
                  <a:cubicBezTo>
                    <a:pt x="220757" y="1141"/>
                    <a:pt x="220732" y="457"/>
                    <a:pt x="220732" y="457"/>
                  </a:cubicBezTo>
                  <a:cubicBezTo>
                    <a:pt x="220568" y="691"/>
                    <a:pt x="220446" y="1033"/>
                    <a:pt x="220359" y="1448"/>
                  </a:cubicBezTo>
                  <a:cubicBezTo>
                    <a:pt x="220014" y="931"/>
                    <a:pt x="219620" y="450"/>
                    <a:pt x="219177" y="18"/>
                  </a:cubicBezTo>
                  <a:lnTo>
                    <a:pt x="219177" y="18"/>
                  </a:lnTo>
                  <a:cubicBezTo>
                    <a:pt x="219177" y="18"/>
                    <a:pt x="219630" y="824"/>
                    <a:pt x="220237" y="2267"/>
                  </a:cubicBezTo>
                  <a:cubicBezTo>
                    <a:pt x="220129" y="3453"/>
                    <a:pt x="220192" y="4974"/>
                    <a:pt x="220328" y="6457"/>
                  </a:cubicBezTo>
                  <a:cubicBezTo>
                    <a:pt x="220282" y="6435"/>
                    <a:pt x="220232" y="6424"/>
                    <a:pt x="220182" y="6424"/>
                  </a:cubicBezTo>
                  <a:cubicBezTo>
                    <a:pt x="220143" y="6424"/>
                    <a:pt x="220104" y="6430"/>
                    <a:pt x="220066" y="6443"/>
                  </a:cubicBezTo>
                  <a:cubicBezTo>
                    <a:pt x="220066" y="6443"/>
                    <a:pt x="220237" y="6582"/>
                    <a:pt x="220401" y="7196"/>
                  </a:cubicBezTo>
                  <a:cubicBezTo>
                    <a:pt x="220418" y="7377"/>
                    <a:pt x="220443" y="7555"/>
                    <a:pt x="220460" y="7733"/>
                  </a:cubicBezTo>
                  <a:cubicBezTo>
                    <a:pt x="220216" y="7335"/>
                    <a:pt x="219947" y="6955"/>
                    <a:pt x="219651" y="6596"/>
                  </a:cubicBezTo>
                  <a:cubicBezTo>
                    <a:pt x="219578" y="6422"/>
                    <a:pt x="219505" y="6251"/>
                    <a:pt x="219431" y="6090"/>
                  </a:cubicBezTo>
                  <a:cubicBezTo>
                    <a:pt x="219822" y="5197"/>
                    <a:pt x="220101" y="4699"/>
                    <a:pt x="220101" y="4699"/>
                  </a:cubicBezTo>
                  <a:lnTo>
                    <a:pt x="220101" y="4699"/>
                  </a:lnTo>
                  <a:cubicBezTo>
                    <a:pt x="219787" y="5009"/>
                    <a:pt x="219501" y="5351"/>
                    <a:pt x="219246" y="5714"/>
                  </a:cubicBezTo>
                  <a:cubicBezTo>
                    <a:pt x="219180" y="5584"/>
                    <a:pt x="219117" y="5452"/>
                    <a:pt x="219051" y="5337"/>
                  </a:cubicBezTo>
                  <a:cubicBezTo>
                    <a:pt x="219013" y="5229"/>
                    <a:pt x="218957" y="5128"/>
                    <a:pt x="218894" y="5033"/>
                  </a:cubicBezTo>
                  <a:lnTo>
                    <a:pt x="218894" y="5061"/>
                  </a:lnTo>
                  <a:cubicBezTo>
                    <a:pt x="218336" y="4106"/>
                    <a:pt x="217872" y="3628"/>
                    <a:pt x="217792" y="3548"/>
                  </a:cubicBezTo>
                  <a:lnTo>
                    <a:pt x="217792" y="3548"/>
                  </a:lnTo>
                  <a:cubicBezTo>
                    <a:pt x="217865" y="3621"/>
                    <a:pt x="218204" y="4036"/>
                    <a:pt x="218737" y="5619"/>
                  </a:cubicBezTo>
                  <a:cubicBezTo>
                    <a:pt x="218078" y="5013"/>
                    <a:pt x="217607" y="4786"/>
                    <a:pt x="217607" y="4786"/>
                  </a:cubicBezTo>
                  <a:lnTo>
                    <a:pt x="217607" y="4786"/>
                  </a:lnTo>
                  <a:cubicBezTo>
                    <a:pt x="217994" y="5121"/>
                    <a:pt x="218353" y="5539"/>
                    <a:pt x="218685" y="6007"/>
                  </a:cubicBezTo>
                  <a:cubicBezTo>
                    <a:pt x="218566" y="6129"/>
                    <a:pt x="218183" y="6551"/>
                    <a:pt x="217733" y="7335"/>
                  </a:cubicBezTo>
                  <a:cubicBezTo>
                    <a:pt x="217726" y="7318"/>
                    <a:pt x="217715" y="7304"/>
                    <a:pt x="217705" y="7290"/>
                  </a:cubicBezTo>
                  <a:cubicBezTo>
                    <a:pt x="217677" y="6715"/>
                    <a:pt x="217663" y="6331"/>
                    <a:pt x="217663" y="6331"/>
                  </a:cubicBezTo>
                  <a:cubicBezTo>
                    <a:pt x="217558" y="6502"/>
                    <a:pt x="217481" y="6690"/>
                    <a:pt x="217436" y="6889"/>
                  </a:cubicBezTo>
                  <a:cubicBezTo>
                    <a:pt x="217220" y="6579"/>
                    <a:pt x="216976" y="6293"/>
                    <a:pt x="216704" y="6027"/>
                  </a:cubicBezTo>
                  <a:lnTo>
                    <a:pt x="216704" y="6027"/>
                  </a:lnTo>
                  <a:cubicBezTo>
                    <a:pt x="216704" y="6028"/>
                    <a:pt x="216976" y="6509"/>
                    <a:pt x="217349" y="7367"/>
                  </a:cubicBezTo>
                  <a:cubicBezTo>
                    <a:pt x="217345" y="7384"/>
                    <a:pt x="217345" y="7405"/>
                    <a:pt x="217342" y="7423"/>
                  </a:cubicBezTo>
                  <a:cubicBezTo>
                    <a:pt x="217249" y="7317"/>
                    <a:pt x="217147" y="7257"/>
                    <a:pt x="217035" y="7257"/>
                  </a:cubicBezTo>
                  <a:cubicBezTo>
                    <a:pt x="216998" y="7257"/>
                    <a:pt x="216961" y="7264"/>
                    <a:pt x="216923" y="7276"/>
                  </a:cubicBezTo>
                  <a:cubicBezTo>
                    <a:pt x="216923" y="7276"/>
                    <a:pt x="217115" y="7440"/>
                    <a:pt x="217290" y="8204"/>
                  </a:cubicBezTo>
                  <a:lnTo>
                    <a:pt x="217276" y="8232"/>
                  </a:lnTo>
                  <a:cubicBezTo>
                    <a:pt x="217171" y="8347"/>
                    <a:pt x="217063" y="8476"/>
                    <a:pt x="216948" y="8616"/>
                  </a:cubicBezTo>
                  <a:cubicBezTo>
                    <a:pt x="216927" y="7953"/>
                    <a:pt x="216840" y="7398"/>
                    <a:pt x="216658" y="7063"/>
                  </a:cubicBezTo>
                  <a:cubicBezTo>
                    <a:pt x="216700" y="6167"/>
                    <a:pt x="216697" y="5323"/>
                    <a:pt x="216609" y="4639"/>
                  </a:cubicBezTo>
                  <a:cubicBezTo>
                    <a:pt x="217066" y="3579"/>
                    <a:pt x="217394" y="2993"/>
                    <a:pt x="217394" y="2993"/>
                  </a:cubicBezTo>
                  <a:lnTo>
                    <a:pt x="217394" y="2993"/>
                  </a:lnTo>
                  <a:cubicBezTo>
                    <a:pt x="217066" y="3317"/>
                    <a:pt x="216766" y="3673"/>
                    <a:pt x="216501" y="4050"/>
                  </a:cubicBezTo>
                  <a:cubicBezTo>
                    <a:pt x="216432" y="3767"/>
                    <a:pt x="216337" y="3534"/>
                    <a:pt x="216222" y="3366"/>
                  </a:cubicBezTo>
                  <a:cubicBezTo>
                    <a:pt x="216222" y="3366"/>
                    <a:pt x="216205" y="3830"/>
                    <a:pt x="216170" y="4538"/>
                  </a:cubicBezTo>
                  <a:cubicBezTo>
                    <a:pt x="215713" y="5278"/>
                    <a:pt x="215322" y="6059"/>
                    <a:pt x="214994" y="6865"/>
                  </a:cubicBezTo>
                  <a:lnTo>
                    <a:pt x="214914" y="6931"/>
                  </a:lnTo>
                  <a:cubicBezTo>
                    <a:pt x="214733" y="6341"/>
                    <a:pt x="214499" y="5912"/>
                    <a:pt x="214203" y="5853"/>
                  </a:cubicBezTo>
                  <a:cubicBezTo>
                    <a:pt x="214161" y="5734"/>
                    <a:pt x="214105" y="5619"/>
                    <a:pt x="214032" y="5515"/>
                  </a:cubicBezTo>
                  <a:cubicBezTo>
                    <a:pt x="214032" y="5515"/>
                    <a:pt x="214028" y="5644"/>
                    <a:pt x="214018" y="5867"/>
                  </a:cubicBezTo>
                  <a:cubicBezTo>
                    <a:pt x="214011" y="6122"/>
                    <a:pt x="213993" y="6491"/>
                    <a:pt x="213972" y="6927"/>
                  </a:cubicBezTo>
                  <a:lnTo>
                    <a:pt x="213927" y="6882"/>
                  </a:lnTo>
                  <a:lnTo>
                    <a:pt x="213927" y="6882"/>
                  </a:lnTo>
                  <a:cubicBezTo>
                    <a:pt x="213945" y="6910"/>
                    <a:pt x="213958" y="6934"/>
                    <a:pt x="213972" y="6962"/>
                  </a:cubicBezTo>
                  <a:cubicBezTo>
                    <a:pt x="213955" y="7266"/>
                    <a:pt x="213938" y="7604"/>
                    <a:pt x="213913" y="7956"/>
                  </a:cubicBezTo>
                  <a:cubicBezTo>
                    <a:pt x="213805" y="8085"/>
                    <a:pt x="213693" y="8235"/>
                    <a:pt x="213578" y="8389"/>
                  </a:cubicBezTo>
                  <a:cubicBezTo>
                    <a:pt x="213519" y="8302"/>
                    <a:pt x="213453" y="8218"/>
                    <a:pt x="213386" y="8134"/>
                  </a:cubicBezTo>
                  <a:cubicBezTo>
                    <a:pt x="213372" y="7789"/>
                    <a:pt x="213365" y="7576"/>
                    <a:pt x="213365" y="7576"/>
                  </a:cubicBezTo>
                  <a:cubicBezTo>
                    <a:pt x="213296" y="7681"/>
                    <a:pt x="213243" y="7792"/>
                    <a:pt x="213209" y="7911"/>
                  </a:cubicBezTo>
                  <a:cubicBezTo>
                    <a:pt x="213104" y="7782"/>
                    <a:pt x="212996" y="7663"/>
                    <a:pt x="212895" y="7552"/>
                  </a:cubicBezTo>
                  <a:cubicBezTo>
                    <a:pt x="213100" y="7119"/>
                    <a:pt x="213229" y="6882"/>
                    <a:pt x="213229" y="6882"/>
                  </a:cubicBezTo>
                  <a:lnTo>
                    <a:pt x="213229" y="6882"/>
                  </a:lnTo>
                  <a:cubicBezTo>
                    <a:pt x="213062" y="7046"/>
                    <a:pt x="212905" y="7224"/>
                    <a:pt x="212759" y="7412"/>
                  </a:cubicBezTo>
                  <a:cubicBezTo>
                    <a:pt x="212668" y="7315"/>
                    <a:pt x="212577" y="7227"/>
                    <a:pt x="212490" y="7151"/>
                  </a:cubicBezTo>
                  <a:cubicBezTo>
                    <a:pt x="212664" y="4004"/>
                    <a:pt x="213268" y="3495"/>
                    <a:pt x="213268" y="3495"/>
                  </a:cubicBezTo>
                  <a:cubicBezTo>
                    <a:pt x="213219" y="3479"/>
                    <a:pt x="213171" y="3471"/>
                    <a:pt x="213125" y="3471"/>
                  </a:cubicBezTo>
                  <a:cubicBezTo>
                    <a:pt x="212466" y="3471"/>
                    <a:pt x="212054" y="5052"/>
                    <a:pt x="211813" y="6596"/>
                  </a:cubicBezTo>
                  <a:cubicBezTo>
                    <a:pt x="211698" y="6512"/>
                    <a:pt x="211576" y="6439"/>
                    <a:pt x="211451" y="6373"/>
                  </a:cubicBezTo>
                  <a:lnTo>
                    <a:pt x="211451" y="6373"/>
                  </a:lnTo>
                  <a:cubicBezTo>
                    <a:pt x="211569" y="6477"/>
                    <a:pt x="211681" y="6593"/>
                    <a:pt x="211796" y="6708"/>
                  </a:cubicBezTo>
                  <a:lnTo>
                    <a:pt x="211744" y="7070"/>
                  </a:lnTo>
                  <a:cubicBezTo>
                    <a:pt x="211527" y="6687"/>
                    <a:pt x="211276" y="6320"/>
                    <a:pt x="210997" y="5975"/>
                  </a:cubicBezTo>
                  <a:cubicBezTo>
                    <a:pt x="210962" y="5567"/>
                    <a:pt x="210931" y="5152"/>
                    <a:pt x="210903" y="4744"/>
                  </a:cubicBezTo>
                  <a:cubicBezTo>
                    <a:pt x="210913" y="4726"/>
                    <a:pt x="210920" y="4712"/>
                    <a:pt x="210927" y="4695"/>
                  </a:cubicBezTo>
                  <a:lnTo>
                    <a:pt x="210927" y="4695"/>
                  </a:lnTo>
                  <a:lnTo>
                    <a:pt x="210903" y="4726"/>
                  </a:lnTo>
                  <a:cubicBezTo>
                    <a:pt x="210749" y="2564"/>
                    <a:pt x="210683" y="558"/>
                    <a:pt x="210683" y="558"/>
                  </a:cubicBezTo>
                  <a:cubicBezTo>
                    <a:pt x="210108" y="1367"/>
                    <a:pt x="210059" y="3404"/>
                    <a:pt x="210205" y="5539"/>
                  </a:cubicBezTo>
                  <a:cubicBezTo>
                    <a:pt x="210139" y="5626"/>
                    <a:pt x="210073" y="5714"/>
                    <a:pt x="210013" y="5808"/>
                  </a:cubicBezTo>
                  <a:cubicBezTo>
                    <a:pt x="209947" y="5480"/>
                    <a:pt x="209850" y="5215"/>
                    <a:pt x="209724" y="5030"/>
                  </a:cubicBezTo>
                  <a:cubicBezTo>
                    <a:pt x="209724" y="5030"/>
                    <a:pt x="209703" y="5571"/>
                    <a:pt x="209668" y="6352"/>
                  </a:cubicBezTo>
                  <a:lnTo>
                    <a:pt x="209602" y="6457"/>
                  </a:lnTo>
                  <a:lnTo>
                    <a:pt x="209441" y="6272"/>
                  </a:lnTo>
                  <a:cubicBezTo>
                    <a:pt x="208657" y="4552"/>
                    <a:pt x="207862" y="3736"/>
                    <a:pt x="207757" y="3631"/>
                  </a:cubicBezTo>
                  <a:lnTo>
                    <a:pt x="207757" y="3631"/>
                  </a:lnTo>
                  <a:cubicBezTo>
                    <a:pt x="207827" y="3701"/>
                    <a:pt x="208137" y="4075"/>
                    <a:pt x="208625" y="5483"/>
                  </a:cubicBezTo>
                  <a:cubicBezTo>
                    <a:pt x="208496" y="5372"/>
                    <a:pt x="208378" y="5278"/>
                    <a:pt x="208269" y="5201"/>
                  </a:cubicBezTo>
                  <a:cubicBezTo>
                    <a:pt x="208262" y="5093"/>
                    <a:pt x="208262" y="5030"/>
                    <a:pt x="208262" y="5030"/>
                  </a:cubicBezTo>
                  <a:cubicBezTo>
                    <a:pt x="208238" y="5065"/>
                    <a:pt x="208214" y="5103"/>
                    <a:pt x="208193" y="5145"/>
                  </a:cubicBezTo>
                  <a:cubicBezTo>
                    <a:pt x="208050" y="5040"/>
                    <a:pt x="207900" y="4943"/>
                    <a:pt x="207739" y="4859"/>
                  </a:cubicBezTo>
                  <a:lnTo>
                    <a:pt x="207739" y="4859"/>
                  </a:lnTo>
                  <a:cubicBezTo>
                    <a:pt x="207879" y="4981"/>
                    <a:pt x="208011" y="5114"/>
                    <a:pt x="208140" y="5253"/>
                  </a:cubicBezTo>
                  <a:cubicBezTo>
                    <a:pt x="208064" y="5431"/>
                    <a:pt x="208011" y="5616"/>
                    <a:pt x="207976" y="5808"/>
                  </a:cubicBezTo>
                  <a:cubicBezTo>
                    <a:pt x="207708" y="5407"/>
                    <a:pt x="207401" y="5033"/>
                    <a:pt x="207059" y="4695"/>
                  </a:cubicBezTo>
                  <a:lnTo>
                    <a:pt x="207059" y="4695"/>
                  </a:lnTo>
                  <a:cubicBezTo>
                    <a:pt x="207059" y="4695"/>
                    <a:pt x="207415" y="5327"/>
                    <a:pt x="207886" y="6453"/>
                  </a:cubicBezTo>
                  <a:cubicBezTo>
                    <a:pt x="207861" y="6701"/>
                    <a:pt x="207851" y="6969"/>
                    <a:pt x="207851" y="7255"/>
                  </a:cubicBezTo>
                  <a:cubicBezTo>
                    <a:pt x="207845" y="7255"/>
                    <a:pt x="207839" y="7254"/>
                    <a:pt x="207833" y="7254"/>
                  </a:cubicBezTo>
                  <a:cubicBezTo>
                    <a:pt x="207804" y="7254"/>
                    <a:pt x="207776" y="7261"/>
                    <a:pt x="207750" y="7273"/>
                  </a:cubicBezTo>
                  <a:cubicBezTo>
                    <a:pt x="207788" y="7311"/>
                    <a:pt x="207819" y="7353"/>
                    <a:pt x="207844" y="7402"/>
                  </a:cubicBezTo>
                  <a:cubicBezTo>
                    <a:pt x="207519" y="7820"/>
                    <a:pt x="207233" y="8267"/>
                    <a:pt x="206989" y="8738"/>
                  </a:cubicBezTo>
                  <a:cubicBezTo>
                    <a:pt x="206825" y="8431"/>
                    <a:pt x="206640" y="8134"/>
                    <a:pt x="206438" y="7855"/>
                  </a:cubicBezTo>
                  <a:cubicBezTo>
                    <a:pt x="206661" y="7552"/>
                    <a:pt x="206916" y="7273"/>
                    <a:pt x="207195" y="7022"/>
                  </a:cubicBezTo>
                  <a:lnTo>
                    <a:pt x="207195" y="7022"/>
                  </a:lnTo>
                  <a:cubicBezTo>
                    <a:pt x="207195" y="7022"/>
                    <a:pt x="206895" y="7172"/>
                    <a:pt x="206442" y="7552"/>
                  </a:cubicBezTo>
                  <a:cubicBezTo>
                    <a:pt x="206860" y="6355"/>
                    <a:pt x="207125" y="6038"/>
                    <a:pt x="207181" y="5975"/>
                  </a:cubicBezTo>
                  <a:lnTo>
                    <a:pt x="207181" y="5975"/>
                  </a:lnTo>
                  <a:cubicBezTo>
                    <a:pt x="207108" y="6052"/>
                    <a:pt x="206654" y="6516"/>
                    <a:pt x="206128" y="7472"/>
                  </a:cubicBezTo>
                  <a:lnTo>
                    <a:pt x="206039" y="7372"/>
                  </a:lnTo>
                  <a:lnTo>
                    <a:pt x="206039" y="7372"/>
                  </a:lnTo>
                  <a:cubicBezTo>
                    <a:pt x="206069" y="7407"/>
                    <a:pt x="206097" y="7444"/>
                    <a:pt x="206117" y="7485"/>
                  </a:cubicBezTo>
                  <a:cubicBezTo>
                    <a:pt x="206006" y="7695"/>
                    <a:pt x="205887" y="7935"/>
                    <a:pt x="205765" y="8190"/>
                  </a:cubicBezTo>
                  <a:cubicBezTo>
                    <a:pt x="205601" y="7918"/>
                    <a:pt x="205420" y="7653"/>
                    <a:pt x="205224" y="7402"/>
                  </a:cubicBezTo>
                  <a:cubicBezTo>
                    <a:pt x="205252" y="7356"/>
                    <a:pt x="205280" y="7311"/>
                    <a:pt x="205315" y="7273"/>
                  </a:cubicBezTo>
                  <a:cubicBezTo>
                    <a:pt x="205282" y="7261"/>
                    <a:pt x="205247" y="7254"/>
                    <a:pt x="205213" y="7254"/>
                  </a:cubicBezTo>
                  <a:cubicBezTo>
                    <a:pt x="205197" y="7254"/>
                    <a:pt x="205181" y="7255"/>
                    <a:pt x="205165" y="7259"/>
                  </a:cubicBezTo>
                  <a:cubicBezTo>
                    <a:pt x="205155" y="7067"/>
                    <a:pt x="205151" y="6952"/>
                    <a:pt x="205151" y="6952"/>
                  </a:cubicBezTo>
                  <a:lnTo>
                    <a:pt x="205137" y="6980"/>
                  </a:lnTo>
                  <a:cubicBezTo>
                    <a:pt x="205175" y="6115"/>
                    <a:pt x="205169" y="5295"/>
                    <a:pt x="205081" y="4632"/>
                  </a:cubicBezTo>
                  <a:cubicBezTo>
                    <a:pt x="205538" y="3576"/>
                    <a:pt x="205870" y="2990"/>
                    <a:pt x="205870" y="2989"/>
                  </a:cubicBezTo>
                  <a:lnTo>
                    <a:pt x="205870" y="2989"/>
                  </a:lnTo>
                  <a:cubicBezTo>
                    <a:pt x="205768" y="3087"/>
                    <a:pt x="205674" y="3192"/>
                    <a:pt x="205577" y="3296"/>
                  </a:cubicBezTo>
                  <a:cubicBezTo>
                    <a:pt x="205678" y="3094"/>
                    <a:pt x="205741" y="2989"/>
                    <a:pt x="205741" y="2989"/>
                  </a:cubicBezTo>
                  <a:lnTo>
                    <a:pt x="205741" y="2989"/>
                  </a:lnTo>
                  <a:cubicBezTo>
                    <a:pt x="205448" y="3275"/>
                    <a:pt x="205182" y="3586"/>
                    <a:pt x="204942" y="3914"/>
                  </a:cubicBezTo>
                  <a:cubicBezTo>
                    <a:pt x="204889" y="3718"/>
                    <a:pt x="204806" y="3530"/>
                    <a:pt x="204694" y="3359"/>
                  </a:cubicBezTo>
                  <a:cubicBezTo>
                    <a:pt x="204694" y="3359"/>
                    <a:pt x="204680" y="3736"/>
                    <a:pt x="204652" y="4325"/>
                  </a:cubicBezTo>
                  <a:cubicBezTo>
                    <a:pt x="204213" y="4981"/>
                    <a:pt x="203829" y="5724"/>
                    <a:pt x="203491" y="6509"/>
                  </a:cubicBezTo>
                  <a:cubicBezTo>
                    <a:pt x="203463" y="6457"/>
                    <a:pt x="203431" y="6404"/>
                    <a:pt x="203404" y="6352"/>
                  </a:cubicBezTo>
                  <a:cubicBezTo>
                    <a:pt x="203362" y="5571"/>
                    <a:pt x="203344" y="5030"/>
                    <a:pt x="203344" y="5030"/>
                  </a:cubicBezTo>
                  <a:cubicBezTo>
                    <a:pt x="203215" y="5215"/>
                    <a:pt x="203118" y="5480"/>
                    <a:pt x="203055" y="5808"/>
                  </a:cubicBezTo>
                  <a:cubicBezTo>
                    <a:pt x="202786" y="5407"/>
                    <a:pt x="202479" y="5033"/>
                    <a:pt x="202137" y="4695"/>
                  </a:cubicBezTo>
                  <a:lnTo>
                    <a:pt x="202137" y="4695"/>
                  </a:lnTo>
                  <a:cubicBezTo>
                    <a:pt x="202137" y="4695"/>
                    <a:pt x="202375" y="5103"/>
                    <a:pt x="202709" y="5853"/>
                  </a:cubicBezTo>
                  <a:lnTo>
                    <a:pt x="202678" y="5853"/>
                  </a:lnTo>
                  <a:cubicBezTo>
                    <a:pt x="202636" y="5734"/>
                    <a:pt x="202580" y="5619"/>
                    <a:pt x="202507" y="5515"/>
                  </a:cubicBezTo>
                  <a:cubicBezTo>
                    <a:pt x="202507" y="5515"/>
                    <a:pt x="202504" y="5644"/>
                    <a:pt x="202497" y="5867"/>
                  </a:cubicBezTo>
                  <a:cubicBezTo>
                    <a:pt x="202486" y="6027"/>
                    <a:pt x="202479" y="6237"/>
                    <a:pt x="202469" y="6481"/>
                  </a:cubicBezTo>
                  <a:cubicBezTo>
                    <a:pt x="202347" y="6408"/>
                    <a:pt x="202277" y="6373"/>
                    <a:pt x="202277" y="6373"/>
                  </a:cubicBezTo>
                  <a:lnTo>
                    <a:pt x="202277" y="6373"/>
                  </a:lnTo>
                  <a:cubicBezTo>
                    <a:pt x="202343" y="6429"/>
                    <a:pt x="202402" y="6491"/>
                    <a:pt x="202465" y="6551"/>
                  </a:cubicBezTo>
                  <a:cubicBezTo>
                    <a:pt x="202430" y="7259"/>
                    <a:pt x="202378" y="8232"/>
                    <a:pt x="202305" y="9181"/>
                  </a:cubicBezTo>
                  <a:cubicBezTo>
                    <a:pt x="202155" y="8881"/>
                    <a:pt x="202012" y="8616"/>
                    <a:pt x="201876" y="8392"/>
                  </a:cubicBezTo>
                  <a:cubicBezTo>
                    <a:pt x="201851" y="7901"/>
                    <a:pt x="201841" y="7576"/>
                    <a:pt x="201841" y="7576"/>
                  </a:cubicBezTo>
                  <a:cubicBezTo>
                    <a:pt x="201750" y="7716"/>
                    <a:pt x="201680" y="7869"/>
                    <a:pt x="201646" y="8033"/>
                  </a:cubicBezTo>
                  <a:cubicBezTo>
                    <a:pt x="201491" y="7800"/>
                    <a:pt x="201316" y="7583"/>
                    <a:pt x="201121" y="7380"/>
                  </a:cubicBezTo>
                  <a:lnTo>
                    <a:pt x="201121" y="7380"/>
                  </a:lnTo>
                  <a:cubicBezTo>
                    <a:pt x="201177" y="7440"/>
                    <a:pt x="201343" y="7653"/>
                    <a:pt x="201593" y="8277"/>
                  </a:cubicBezTo>
                  <a:cubicBezTo>
                    <a:pt x="201565" y="8420"/>
                    <a:pt x="201544" y="8563"/>
                    <a:pt x="201530" y="8706"/>
                  </a:cubicBezTo>
                  <a:lnTo>
                    <a:pt x="201373" y="8584"/>
                  </a:lnTo>
                  <a:cubicBezTo>
                    <a:pt x="201251" y="8201"/>
                    <a:pt x="201108" y="7901"/>
                    <a:pt x="200937" y="7754"/>
                  </a:cubicBezTo>
                  <a:cubicBezTo>
                    <a:pt x="201060" y="4074"/>
                    <a:pt x="201747" y="3495"/>
                    <a:pt x="201747" y="3495"/>
                  </a:cubicBezTo>
                  <a:cubicBezTo>
                    <a:pt x="201700" y="3480"/>
                    <a:pt x="201652" y="3473"/>
                    <a:pt x="201604" y="3473"/>
                  </a:cubicBezTo>
                  <a:cubicBezTo>
                    <a:pt x="201574" y="3473"/>
                    <a:pt x="201544" y="3476"/>
                    <a:pt x="201513" y="3481"/>
                  </a:cubicBezTo>
                  <a:cubicBezTo>
                    <a:pt x="201488" y="3477"/>
                    <a:pt x="201463" y="3475"/>
                    <a:pt x="201439" y="3475"/>
                  </a:cubicBezTo>
                  <a:cubicBezTo>
                    <a:pt x="200740" y="3475"/>
                    <a:pt x="200319" y="5230"/>
                    <a:pt x="200083" y="6854"/>
                  </a:cubicBezTo>
                  <a:cubicBezTo>
                    <a:pt x="199902" y="6547"/>
                    <a:pt x="199699" y="6254"/>
                    <a:pt x="199472" y="5975"/>
                  </a:cubicBezTo>
                  <a:cubicBezTo>
                    <a:pt x="199253" y="3411"/>
                    <a:pt x="199155" y="558"/>
                    <a:pt x="199155" y="558"/>
                  </a:cubicBezTo>
                  <a:cubicBezTo>
                    <a:pt x="199096" y="645"/>
                    <a:pt x="199047" y="740"/>
                    <a:pt x="199002" y="837"/>
                  </a:cubicBezTo>
                  <a:cubicBezTo>
                    <a:pt x="198995" y="656"/>
                    <a:pt x="198995" y="558"/>
                    <a:pt x="198995" y="558"/>
                  </a:cubicBezTo>
                  <a:cubicBezTo>
                    <a:pt x="198276" y="1577"/>
                    <a:pt x="198381" y="4528"/>
                    <a:pt x="198653" y="7186"/>
                  </a:cubicBezTo>
                  <a:lnTo>
                    <a:pt x="198653" y="7192"/>
                  </a:lnTo>
                  <a:cubicBezTo>
                    <a:pt x="198430" y="6872"/>
                    <a:pt x="198182" y="6565"/>
                    <a:pt x="197917" y="6272"/>
                  </a:cubicBezTo>
                  <a:cubicBezTo>
                    <a:pt x="197673" y="5727"/>
                    <a:pt x="197387" y="5201"/>
                    <a:pt x="197062" y="4699"/>
                  </a:cubicBezTo>
                  <a:cubicBezTo>
                    <a:pt x="196996" y="4430"/>
                    <a:pt x="196909" y="4203"/>
                    <a:pt x="196794" y="4039"/>
                  </a:cubicBezTo>
                  <a:cubicBezTo>
                    <a:pt x="196794" y="4039"/>
                    <a:pt x="196794" y="4133"/>
                    <a:pt x="196783" y="4294"/>
                  </a:cubicBezTo>
                  <a:cubicBezTo>
                    <a:pt x="196625" y="4065"/>
                    <a:pt x="196448" y="3853"/>
                    <a:pt x="196257" y="3654"/>
                  </a:cubicBezTo>
                  <a:lnTo>
                    <a:pt x="196257" y="3654"/>
                  </a:lnTo>
                  <a:cubicBezTo>
                    <a:pt x="196317" y="3722"/>
                    <a:pt x="196449" y="3908"/>
                    <a:pt x="196647" y="4332"/>
                  </a:cubicBezTo>
                  <a:cubicBezTo>
                    <a:pt x="196484" y="4095"/>
                    <a:pt x="196298" y="3871"/>
                    <a:pt x="196099" y="3660"/>
                  </a:cubicBezTo>
                  <a:lnTo>
                    <a:pt x="196099" y="3660"/>
                  </a:lnTo>
                  <a:cubicBezTo>
                    <a:pt x="196189" y="3763"/>
                    <a:pt x="196417" y="4092"/>
                    <a:pt x="196759" y="4974"/>
                  </a:cubicBezTo>
                  <a:lnTo>
                    <a:pt x="196745" y="5197"/>
                  </a:lnTo>
                  <a:cubicBezTo>
                    <a:pt x="196577" y="5072"/>
                    <a:pt x="196403" y="4960"/>
                    <a:pt x="196222" y="4859"/>
                  </a:cubicBezTo>
                  <a:lnTo>
                    <a:pt x="196222" y="4859"/>
                  </a:lnTo>
                  <a:lnTo>
                    <a:pt x="196448" y="5079"/>
                  </a:lnTo>
                  <a:cubicBezTo>
                    <a:pt x="196333" y="4998"/>
                    <a:pt x="196215" y="4925"/>
                    <a:pt x="196089" y="4859"/>
                  </a:cubicBezTo>
                  <a:lnTo>
                    <a:pt x="196089" y="4859"/>
                  </a:lnTo>
                  <a:cubicBezTo>
                    <a:pt x="196319" y="5065"/>
                    <a:pt x="196536" y="5285"/>
                    <a:pt x="196731" y="5522"/>
                  </a:cubicBezTo>
                  <a:cubicBezTo>
                    <a:pt x="196689" y="6334"/>
                    <a:pt x="196626" y="7377"/>
                    <a:pt x="196543" y="8371"/>
                  </a:cubicBezTo>
                  <a:cubicBezTo>
                    <a:pt x="196379" y="8570"/>
                    <a:pt x="196222" y="8783"/>
                    <a:pt x="196079" y="9003"/>
                  </a:cubicBezTo>
                  <a:cubicBezTo>
                    <a:pt x="195981" y="8828"/>
                    <a:pt x="195890" y="8675"/>
                    <a:pt x="195803" y="8539"/>
                  </a:cubicBezTo>
                  <a:cubicBezTo>
                    <a:pt x="195716" y="8064"/>
                    <a:pt x="195608" y="7608"/>
                    <a:pt x="195472" y="7241"/>
                  </a:cubicBezTo>
                  <a:cubicBezTo>
                    <a:pt x="195737" y="6865"/>
                    <a:pt x="196044" y="6519"/>
                    <a:pt x="196386" y="6212"/>
                  </a:cubicBezTo>
                  <a:lnTo>
                    <a:pt x="196386" y="6212"/>
                  </a:lnTo>
                  <a:cubicBezTo>
                    <a:pt x="196385" y="6212"/>
                    <a:pt x="195963" y="6422"/>
                    <a:pt x="195364" y="6969"/>
                  </a:cubicBezTo>
                  <a:lnTo>
                    <a:pt x="195350" y="6941"/>
                  </a:lnTo>
                  <a:cubicBezTo>
                    <a:pt x="195824" y="5536"/>
                    <a:pt x="196131" y="5166"/>
                    <a:pt x="196194" y="5100"/>
                  </a:cubicBezTo>
                  <a:lnTo>
                    <a:pt x="196194" y="5100"/>
                  </a:lnTo>
                  <a:cubicBezTo>
                    <a:pt x="196117" y="5173"/>
                    <a:pt x="195664" y="5644"/>
                    <a:pt x="195126" y="6593"/>
                  </a:cubicBezTo>
                  <a:lnTo>
                    <a:pt x="195088" y="6551"/>
                  </a:lnTo>
                  <a:cubicBezTo>
                    <a:pt x="195084" y="6408"/>
                    <a:pt x="195078" y="6324"/>
                    <a:pt x="195078" y="6324"/>
                  </a:cubicBezTo>
                  <a:cubicBezTo>
                    <a:pt x="195046" y="6373"/>
                    <a:pt x="195018" y="6422"/>
                    <a:pt x="194990" y="6474"/>
                  </a:cubicBezTo>
                  <a:cubicBezTo>
                    <a:pt x="194934" y="6437"/>
                    <a:pt x="194870" y="6419"/>
                    <a:pt x="194805" y="6419"/>
                  </a:cubicBezTo>
                  <a:cubicBezTo>
                    <a:pt x="194765" y="6419"/>
                    <a:pt x="194725" y="6426"/>
                    <a:pt x="194687" y="6439"/>
                  </a:cubicBezTo>
                  <a:cubicBezTo>
                    <a:pt x="194687" y="6439"/>
                    <a:pt x="194771" y="6509"/>
                    <a:pt x="194879" y="6774"/>
                  </a:cubicBezTo>
                  <a:cubicBezTo>
                    <a:pt x="194837" y="6934"/>
                    <a:pt x="194802" y="7095"/>
                    <a:pt x="194778" y="7259"/>
                  </a:cubicBezTo>
                  <a:cubicBezTo>
                    <a:pt x="194676" y="7468"/>
                    <a:pt x="194579" y="7691"/>
                    <a:pt x="194481" y="7928"/>
                  </a:cubicBezTo>
                  <a:cubicBezTo>
                    <a:pt x="194345" y="8096"/>
                    <a:pt x="194216" y="8274"/>
                    <a:pt x="194080" y="8469"/>
                  </a:cubicBezTo>
                  <a:cubicBezTo>
                    <a:pt x="194066" y="8225"/>
                    <a:pt x="194062" y="8078"/>
                    <a:pt x="194062" y="8078"/>
                  </a:cubicBezTo>
                  <a:cubicBezTo>
                    <a:pt x="194007" y="8162"/>
                    <a:pt x="193961" y="8253"/>
                    <a:pt x="193926" y="8347"/>
                  </a:cubicBezTo>
                  <a:lnTo>
                    <a:pt x="193839" y="8357"/>
                  </a:lnTo>
                  <a:cubicBezTo>
                    <a:pt x="194014" y="6697"/>
                    <a:pt x="194118" y="4901"/>
                    <a:pt x="193951" y="3635"/>
                  </a:cubicBezTo>
                  <a:cubicBezTo>
                    <a:pt x="194432" y="2529"/>
                    <a:pt x="194777" y="1912"/>
                    <a:pt x="194778" y="1912"/>
                  </a:cubicBezTo>
                  <a:lnTo>
                    <a:pt x="194778" y="1912"/>
                  </a:lnTo>
                  <a:cubicBezTo>
                    <a:pt x="194432" y="2253"/>
                    <a:pt x="194118" y="2623"/>
                    <a:pt x="193836" y="3021"/>
                  </a:cubicBezTo>
                  <a:cubicBezTo>
                    <a:pt x="193763" y="2728"/>
                    <a:pt x="193665" y="2487"/>
                    <a:pt x="193539" y="2309"/>
                  </a:cubicBezTo>
                  <a:cubicBezTo>
                    <a:pt x="193539" y="2309"/>
                    <a:pt x="193525" y="2794"/>
                    <a:pt x="193490" y="3534"/>
                  </a:cubicBezTo>
                  <a:cubicBezTo>
                    <a:pt x="192981" y="4332"/>
                    <a:pt x="192545" y="5236"/>
                    <a:pt x="192172" y="6174"/>
                  </a:cubicBezTo>
                  <a:cubicBezTo>
                    <a:pt x="192008" y="5633"/>
                    <a:pt x="191809" y="5208"/>
                    <a:pt x="191565" y="5040"/>
                  </a:cubicBezTo>
                  <a:cubicBezTo>
                    <a:pt x="191516" y="4883"/>
                    <a:pt x="191446" y="4733"/>
                    <a:pt x="191359" y="4597"/>
                  </a:cubicBezTo>
                  <a:cubicBezTo>
                    <a:pt x="191359" y="4597"/>
                    <a:pt x="191356" y="4733"/>
                    <a:pt x="191345" y="4960"/>
                  </a:cubicBezTo>
                  <a:cubicBezTo>
                    <a:pt x="191334" y="4959"/>
                    <a:pt x="191323" y="4959"/>
                    <a:pt x="191312" y="4959"/>
                  </a:cubicBezTo>
                  <a:cubicBezTo>
                    <a:pt x="191273" y="4959"/>
                    <a:pt x="191233" y="4964"/>
                    <a:pt x="191195" y="4978"/>
                  </a:cubicBezTo>
                  <a:cubicBezTo>
                    <a:pt x="191195" y="4978"/>
                    <a:pt x="191251" y="5026"/>
                    <a:pt x="191338" y="5190"/>
                  </a:cubicBezTo>
                  <a:cubicBezTo>
                    <a:pt x="191310" y="5811"/>
                    <a:pt x="191258" y="6847"/>
                    <a:pt x="191185" y="7928"/>
                  </a:cubicBezTo>
                  <a:cubicBezTo>
                    <a:pt x="191077" y="8078"/>
                    <a:pt x="190958" y="8260"/>
                    <a:pt x="190833" y="8476"/>
                  </a:cubicBezTo>
                  <a:lnTo>
                    <a:pt x="190763" y="8528"/>
                  </a:lnTo>
                  <a:cubicBezTo>
                    <a:pt x="190745" y="8235"/>
                    <a:pt x="190731" y="7960"/>
                    <a:pt x="190717" y="7719"/>
                  </a:cubicBezTo>
                  <a:cubicBezTo>
                    <a:pt x="190840" y="7489"/>
                    <a:pt x="190916" y="7402"/>
                    <a:pt x="190944" y="7370"/>
                  </a:cubicBezTo>
                  <a:lnTo>
                    <a:pt x="190944" y="7370"/>
                  </a:lnTo>
                  <a:cubicBezTo>
                    <a:pt x="190864" y="7451"/>
                    <a:pt x="190787" y="7538"/>
                    <a:pt x="190714" y="7628"/>
                  </a:cubicBezTo>
                  <a:cubicBezTo>
                    <a:pt x="190693" y="7126"/>
                    <a:pt x="190679" y="6802"/>
                    <a:pt x="190679" y="6802"/>
                  </a:cubicBezTo>
                  <a:cubicBezTo>
                    <a:pt x="190641" y="6861"/>
                    <a:pt x="190609" y="6924"/>
                    <a:pt x="190578" y="6987"/>
                  </a:cubicBezTo>
                  <a:cubicBezTo>
                    <a:pt x="190553" y="6122"/>
                    <a:pt x="190435" y="5400"/>
                    <a:pt x="190173" y="5030"/>
                  </a:cubicBezTo>
                  <a:cubicBezTo>
                    <a:pt x="190173" y="5030"/>
                    <a:pt x="190138" y="6198"/>
                    <a:pt x="190051" y="7594"/>
                  </a:cubicBezTo>
                  <a:cubicBezTo>
                    <a:pt x="189999" y="7447"/>
                    <a:pt x="189929" y="7308"/>
                    <a:pt x="189842" y="7175"/>
                  </a:cubicBezTo>
                  <a:cubicBezTo>
                    <a:pt x="189828" y="6425"/>
                    <a:pt x="189758" y="5776"/>
                    <a:pt x="189591" y="5340"/>
                  </a:cubicBezTo>
                  <a:cubicBezTo>
                    <a:pt x="189793" y="4922"/>
                    <a:pt x="189915" y="4695"/>
                    <a:pt x="189915" y="4695"/>
                  </a:cubicBezTo>
                  <a:lnTo>
                    <a:pt x="189915" y="4695"/>
                  </a:lnTo>
                  <a:cubicBezTo>
                    <a:pt x="189776" y="4835"/>
                    <a:pt x="189636" y="4988"/>
                    <a:pt x="189504" y="5148"/>
                  </a:cubicBezTo>
                  <a:lnTo>
                    <a:pt x="189437" y="5030"/>
                  </a:lnTo>
                  <a:cubicBezTo>
                    <a:pt x="189437" y="5030"/>
                    <a:pt x="189434" y="5103"/>
                    <a:pt x="189427" y="5236"/>
                  </a:cubicBezTo>
                  <a:cubicBezTo>
                    <a:pt x="189280" y="5417"/>
                    <a:pt x="189141" y="5605"/>
                    <a:pt x="189005" y="5808"/>
                  </a:cubicBezTo>
                  <a:lnTo>
                    <a:pt x="188966" y="5651"/>
                  </a:lnTo>
                  <a:cubicBezTo>
                    <a:pt x="189629" y="4259"/>
                    <a:pt x="190421" y="3056"/>
                    <a:pt x="191370" y="2225"/>
                  </a:cubicBezTo>
                  <a:lnTo>
                    <a:pt x="191370" y="2225"/>
                  </a:lnTo>
                  <a:cubicBezTo>
                    <a:pt x="191369" y="2226"/>
                    <a:pt x="189852" y="2965"/>
                    <a:pt x="188290" y="5271"/>
                  </a:cubicBezTo>
                  <a:cubicBezTo>
                    <a:pt x="188091" y="5002"/>
                    <a:pt x="187871" y="4751"/>
                    <a:pt x="187630" y="4517"/>
                  </a:cubicBezTo>
                  <a:lnTo>
                    <a:pt x="187630" y="4517"/>
                  </a:lnTo>
                  <a:cubicBezTo>
                    <a:pt x="187631" y="4517"/>
                    <a:pt x="187833" y="4870"/>
                    <a:pt x="188129" y="5515"/>
                  </a:cubicBezTo>
                  <a:cubicBezTo>
                    <a:pt x="187857" y="5937"/>
                    <a:pt x="187606" y="6369"/>
                    <a:pt x="187379" y="6819"/>
                  </a:cubicBezTo>
                  <a:cubicBezTo>
                    <a:pt x="187167" y="6495"/>
                    <a:pt x="186957" y="6209"/>
                    <a:pt x="186751" y="5947"/>
                  </a:cubicBezTo>
                  <a:cubicBezTo>
                    <a:pt x="187473" y="4012"/>
                    <a:pt x="188101" y="2899"/>
                    <a:pt x="188101" y="2899"/>
                  </a:cubicBezTo>
                  <a:lnTo>
                    <a:pt x="188101" y="2899"/>
                  </a:lnTo>
                  <a:cubicBezTo>
                    <a:pt x="187411" y="3568"/>
                    <a:pt x="186821" y="4451"/>
                    <a:pt x="186315" y="5431"/>
                  </a:cubicBezTo>
                  <a:cubicBezTo>
                    <a:pt x="185304" y="4308"/>
                    <a:pt x="184488" y="3910"/>
                    <a:pt x="184488" y="3910"/>
                  </a:cubicBezTo>
                  <a:lnTo>
                    <a:pt x="184488" y="3910"/>
                  </a:lnTo>
                  <a:cubicBezTo>
                    <a:pt x="185004" y="4360"/>
                    <a:pt x="185464" y="4925"/>
                    <a:pt x="185879" y="5581"/>
                  </a:cubicBezTo>
                  <a:cubicBezTo>
                    <a:pt x="185635" y="5714"/>
                    <a:pt x="185433" y="6108"/>
                    <a:pt x="185273" y="6627"/>
                  </a:cubicBezTo>
                  <a:cubicBezTo>
                    <a:pt x="185231" y="6673"/>
                    <a:pt x="185168" y="6743"/>
                    <a:pt x="185095" y="6837"/>
                  </a:cubicBezTo>
                  <a:cubicBezTo>
                    <a:pt x="185042" y="6219"/>
                    <a:pt x="184927" y="5721"/>
                    <a:pt x="184725" y="5431"/>
                  </a:cubicBezTo>
                  <a:cubicBezTo>
                    <a:pt x="184725" y="5431"/>
                    <a:pt x="184694" y="6334"/>
                    <a:pt x="184627" y="7489"/>
                  </a:cubicBezTo>
                  <a:cubicBezTo>
                    <a:pt x="184575" y="7573"/>
                    <a:pt x="184523" y="7656"/>
                    <a:pt x="184470" y="7747"/>
                  </a:cubicBezTo>
                  <a:cubicBezTo>
                    <a:pt x="184376" y="7611"/>
                    <a:pt x="184278" y="7485"/>
                    <a:pt x="184184" y="7363"/>
                  </a:cubicBezTo>
                  <a:cubicBezTo>
                    <a:pt x="184066" y="5937"/>
                    <a:pt x="183996" y="4472"/>
                    <a:pt x="183961" y="3652"/>
                  </a:cubicBezTo>
                  <a:cubicBezTo>
                    <a:pt x="184055" y="3464"/>
                    <a:pt x="184121" y="3408"/>
                    <a:pt x="184121" y="3408"/>
                  </a:cubicBezTo>
                  <a:cubicBezTo>
                    <a:pt x="184078" y="3394"/>
                    <a:pt x="184033" y="3389"/>
                    <a:pt x="183987" y="3389"/>
                  </a:cubicBezTo>
                  <a:cubicBezTo>
                    <a:pt x="183974" y="3389"/>
                    <a:pt x="183960" y="3390"/>
                    <a:pt x="183947" y="3391"/>
                  </a:cubicBezTo>
                  <a:cubicBezTo>
                    <a:pt x="183940" y="3139"/>
                    <a:pt x="183933" y="2989"/>
                    <a:pt x="183933" y="2989"/>
                  </a:cubicBezTo>
                  <a:cubicBezTo>
                    <a:pt x="183835" y="3139"/>
                    <a:pt x="183759" y="3303"/>
                    <a:pt x="183706" y="3478"/>
                  </a:cubicBezTo>
                  <a:cubicBezTo>
                    <a:pt x="183490" y="3635"/>
                    <a:pt x="183302" y="3966"/>
                    <a:pt x="183145" y="4406"/>
                  </a:cubicBezTo>
                  <a:cubicBezTo>
                    <a:pt x="183103" y="4276"/>
                    <a:pt x="183040" y="4154"/>
                    <a:pt x="182963" y="4039"/>
                  </a:cubicBezTo>
                  <a:cubicBezTo>
                    <a:pt x="182963" y="4039"/>
                    <a:pt x="182953" y="4385"/>
                    <a:pt x="182929" y="4925"/>
                  </a:cubicBezTo>
                  <a:cubicBezTo>
                    <a:pt x="182545" y="3945"/>
                    <a:pt x="182102" y="2993"/>
                    <a:pt x="181589" y="2138"/>
                  </a:cubicBezTo>
                  <a:cubicBezTo>
                    <a:pt x="181540" y="1137"/>
                    <a:pt x="181519" y="454"/>
                    <a:pt x="181519" y="454"/>
                  </a:cubicBezTo>
                  <a:cubicBezTo>
                    <a:pt x="181352" y="687"/>
                    <a:pt x="181230" y="1029"/>
                    <a:pt x="181143" y="1441"/>
                  </a:cubicBezTo>
                  <a:cubicBezTo>
                    <a:pt x="180801" y="924"/>
                    <a:pt x="180403" y="447"/>
                    <a:pt x="179964" y="11"/>
                  </a:cubicBezTo>
                  <a:lnTo>
                    <a:pt x="179964" y="11"/>
                  </a:lnTo>
                  <a:cubicBezTo>
                    <a:pt x="179964" y="11"/>
                    <a:pt x="180417" y="820"/>
                    <a:pt x="181028" y="2260"/>
                  </a:cubicBezTo>
                  <a:cubicBezTo>
                    <a:pt x="180912" y="3446"/>
                    <a:pt x="180979" y="4971"/>
                    <a:pt x="181115" y="6453"/>
                  </a:cubicBezTo>
                  <a:cubicBezTo>
                    <a:pt x="181069" y="6431"/>
                    <a:pt x="181019" y="6421"/>
                    <a:pt x="180970" y="6421"/>
                  </a:cubicBezTo>
                  <a:cubicBezTo>
                    <a:pt x="180931" y="6421"/>
                    <a:pt x="180893" y="6427"/>
                    <a:pt x="180857" y="6439"/>
                  </a:cubicBezTo>
                  <a:cubicBezTo>
                    <a:pt x="180857" y="6439"/>
                    <a:pt x="181021" y="6579"/>
                    <a:pt x="181188" y="7192"/>
                  </a:cubicBezTo>
                  <a:cubicBezTo>
                    <a:pt x="181209" y="7370"/>
                    <a:pt x="181226" y="7552"/>
                    <a:pt x="181247" y="7730"/>
                  </a:cubicBezTo>
                  <a:cubicBezTo>
                    <a:pt x="181003" y="7332"/>
                    <a:pt x="180735" y="6952"/>
                    <a:pt x="180438" y="6593"/>
                  </a:cubicBezTo>
                  <a:cubicBezTo>
                    <a:pt x="180365" y="6418"/>
                    <a:pt x="180288" y="6247"/>
                    <a:pt x="180215" y="6087"/>
                  </a:cubicBezTo>
                  <a:cubicBezTo>
                    <a:pt x="180609" y="5190"/>
                    <a:pt x="180888" y="4695"/>
                    <a:pt x="180888" y="4695"/>
                  </a:cubicBezTo>
                  <a:lnTo>
                    <a:pt x="180888" y="4695"/>
                  </a:lnTo>
                  <a:cubicBezTo>
                    <a:pt x="180571" y="5005"/>
                    <a:pt x="180288" y="5344"/>
                    <a:pt x="180037" y="5710"/>
                  </a:cubicBezTo>
                  <a:cubicBezTo>
                    <a:pt x="179967" y="5581"/>
                    <a:pt x="179901" y="5448"/>
                    <a:pt x="179835" y="5330"/>
                  </a:cubicBezTo>
                  <a:cubicBezTo>
                    <a:pt x="179796" y="5225"/>
                    <a:pt x="179747" y="5124"/>
                    <a:pt x="179685" y="5030"/>
                  </a:cubicBezTo>
                  <a:cubicBezTo>
                    <a:pt x="179681" y="5037"/>
                    <a:pt x="179678" y="5047"/>
                    <a:pt x="179678" y="5058"/>
                  </a:cubicBezTo>
                  <a:cubicBezTo>
                    <a:pt x="179120" y="4102"/>
                    <a:pt x="178659" y="3621"/>
                    <a:pt x="178575" y="3544"/>
                  </a:cubicBezTo>
                  <a:lnTo>
                    <a:pt x="178575" y="3544"/>
                  </a:lnTo>
                  <a:cubicBezTo>
                    <a:pt x="178649" y="3617"/>
                    <a:pt x="178991" y="4032"/>
                    <a:pt x="179521" y="5616"/>
                  </a:cubicBezTo>
                  <a:cubicBezTo>
                    <a:pt x="178865" y="5009"/>
                    <a:pt x="178394" y="4782"/>
                    <a:pt x="178394" y="4782"/>
                  </a:cubicBezTo>
                  <a:lnTo>
                    <a:pt x="178394" y="4782"/>
                  </a:lnTo>
                  <a:cubicBezTo>
                    <a:pt x="178781" y="5117"/>
                    <a:pt x="179137" y="5536"/>
                    <a:pt x="179468" y="6003"/>
                  </a:cubicBezTo>
                  <a:cubicBezTo>
                    <a:pt x="179353" y="6125"/>
                    <a:pt x="178970" y="6547"/>
                    <a:pt x="178520" y="7332"/>
                  </a:cubicBezTo>
                  <a:lnTo>
                    <a:pt x="178492" y="7283"/>
                  </a:lnTo>
                  <a:cubicBezTo>
                    <a:pt x="178464" y="6708"/>
                    <a:pt x="178453" y="6324"/>
                    <a:pt x="178453" y="6324"/>
                  </a:cubicBezTo>
                  <a:cubicBezTo>
                    <a:pt x="178352" y="6463"/>
                    <a:pt x="178279" y="6655"/>
                    <a:pt x="178223" y="6882"/>
                  </a:cubicBezTo>
                  <a:cubicBezTo>
                    <a:pt x="178003" y="6575"/>
                    <a:pt x="177763" y="6289"/>
                    <a:pt x="177494" y="6024"/>
                  </a:cubicBezTo>
                  <a:lnTo>
                    <a:pt x="177494" y="6024"/>
                  </a:lnTo>
                  <a:cubicBezTo>
                    <a:pt x="177494" y="6024"/>
                    <a:pt x="177766" y="6505"/>
                    <a:pt x="178136" y="7363"/>
                  </a:cubicBezTo>
                  <a:cubicBezTo>
                    <a:pt x="178132" y="7381"/>
                    <a:pt x="178132" y="7402"/>
                    <a:pt x="178125" y="7419"/>
                  </a:cubicBezTo>
                  <a:cubicBezTo>
                    <a:pt x="178033" y="7314"/>
                    <a:pt x="177931" y="7254"/>
                    <a:pt x="177818" y="7254"/>
                  </a:cubicBezTo>
                  <a:cubicBezTo>
                    <a:pt x="177782" y="7254"/>
                    <a:pt x="177745" y="7260"/>
                    <a:pt x="177707" y="7273"/>
                  </a:cubicBezTo>
                  <a:cubicBezTo>
                    <a:pt x="177707" y="7273"/>
                    <a:pt x="177899" y="7437"/>
                    <a:pt x="178073" y="8201"/>
                  </a:cubicBezTo>
                  <a:lnTo>
                    <a:pt x="178063" y="8225"/>
                  </a:lnTo>
                  <a:cubicBezTo>
                    <a:pt x="177958" y="8344"/>
                    <a:pt x="177846" y="8469"/>
                    <a:pt x="177738" y="8609"/>
                  </a:cubicBezTo>
                  <a:cubicBezTo>
                    <a:pt x="177714" y="7946"/>
                    <a:pt x="177627" y="7395"/>
                    <a:pt x="177445" y="7056"/>
                  </a:cubicBezTo>
                  <a:cubicBezTo>
                    <a:pt x="177487" y="6164"/>
                    <a:pt x="177480" y="5319"/>
                    <a:pt x="177393" y="4632"/>
                  </a:cubicBezTo>
                  <a:cubicBezTo>
                    <a:pt x="177853" y="3576"/>
                    <a:pt x="178185" y="2990"/>
                    <a:pt x="178185" y="2989"/>
                  </a:cubicBezTo>
                  <a:lnTo>
                    <a:pt x="178185" y="2989"/>
                  </a:lnTo>
                  <a:cubicBezTo>
                    <a:pt x="177853" y="3314"/>
                    <a:pt x="177553" y="3666"/>
                    <a:pt x="177285" y="4046"/>
                  </a:cubicBezTo>
                  <a:cubicBezTo>
                    <a:pt x="177215" y="3760"/>
                    <a:pt x="177124" y="3530"/>
                    <a:pt x="177006" y="3359"/>
                  </a:cubicBezTo>
                  <a:cubicBezTo>
                    <a:pt x="177006" y="3359"/>
                    <a:pt x="176988" y="3827"/>
                    <a:pt x="176957" y="4535"/>
                  </a:cubicBezTo>
                  <a:cubicBezTo>
                    <a:pt x="176500" y="5274"/>
                    <a:pt x="176106" y="6052"/>
                    <a:pt x="175785" y="6861"/>
                  </a:cubicBezTo>
                  <a:lnTo>
                    <a:pt x="175701" y="6927"/>
                  </a:lnTo>
                  <a:cubicBezTo>
                    <a:pt x="175520" y="6338"/>
                    <a:pt x="175283" y="5905"/>
                    <a:pt x="174993" y="5850"/>
                  </a:cubicBezTo>
                  <a:cubicBezTo>
                    <a:pt x="174951" y="5731"/>
                    <a:pt x="174892" y="5616"/>
                    <a:pt x="174822" y="5511"/>
                  </a:cubicBezTo>
                  <a:cubicBezTo>
                    <a:pt x="174822" y="5511"/>
                    <a:pt x="174819" y="5640"/>
                    <a:pt x="174808" y="5864"/>
                  </a:cubicBezTo>
                  <a:cubicBezTo>
                    <a:pt x="174794" y="6115"/>
                    <a:pt x="174784" y="6488"/>
                    <a:pt x="174756" y="6927"/>
                  </a:cubicBezTo>
                  <a:cubicBezTo>
                    <a:pt x="174746" y="6910"/>
                    <a:pt x="174732" y="6893"/>
                    <a:pt x="174714" y="6879"/>
                  </a:cubicBezTo>
                  <a:lnTo>
                    <a:pt x="174714" y="6879"/>
                  </a:lnTo>
                  <a:cubicBezTo>
                    <a:pt x="174728" y="6903"/>
                    <a:pt x="174746" y="6931"/>
                    <a:pt x="174756" y="6959"/>
                  </a:cubicBezTo>
                  <a:cubicBezTo>
                    <a:pt x="174739" y="7262"/>
                    <a:pt x="174721" y="7597"/>
                    <a:pt x="174700" y="7953"/>
                  </a:cubicBezTo>
                  <a:cubicBezTo>
                    <a:pt x="174592" y="8082"/>
                    <a:pt x="174477" y="8232"/>
                    <a:pt x="174365" y="8382"/>
                  </a:cubicBezTo>
                  <a:cubicBezTo>
                    <a:pt x="174303" y="8295"/>
                    <a:pt x="174236" y="8214"/>
                    <a:pt x="174177" y="8131"/>
                  </a:cubicBezTo>
                  <a:cubicBezTo>
                    <a:pt x="174160" y="7785"/>
                    <a:pt x="174156" y="7573"/>
                    <a:pt x="174156" y="7573"/>
                  </a:cubicBezTo>
                  <a:cubicBezTo>
                    <a:pt x="174083" y="7674"/>
                    <a:pt x="174030" y="7789"/>
                    <a:pt x="173992" y="7908"/>
                  </a:cubicBezTo>
                  <a:cubicBezTo>
                    <a:pt x="173887" y="7778"/>
                    <a:pt x="173783" y="7660"/>
                    <a:pt x="173678" y="7545"/>
                  </a:cubicBezTo>
                  <a:cubicBezTo>
                    <a:pt x="173884" y="7116"/>
                    <a:pt x="174020" y="6879"/>
                    <a:pt x="174020" y="6879"/>
                  </a:cubicBezTo>
                  <a:lnTo>
                    <a:pt x="174020" y="6879"/>
                  </a:lnTo>
                  <a:cubicBezTo>
                    <a:pt x="173849" y="7042"/>
                    <a:pt x="173692" y="7220"/>
                    <a:pt x="173546" y="7405"/>
                  </a:cubicBezTo>
                  <a:cubicBezTo>
                    <a:pt x="173451" y="7311"/>
                    <a:pt x="173361" y="7224"/>
                    <a:pt x="173277" y="7144"/>
                  </a:cubicBezTo>
                  <a:cubicBezTo>
                    <a:pt x="173448" y="4001"/>
                    <a:pt x="174058" y="3492"/>
                    <a:pt x="174058" y="3492"/>
                  </a:cubicBezTo>
                  <a:cubicBezTo>
                    <a:pt x="174009" y="3475"/>
                    <a:pt x="173961" y="3467"/>
                    <a:pt x="173914" y="3467"/>
                  </a:cubicBezTo>
                  <a:cubicBezTo>
                    <a:pt x="173250" y="3467"/>
                    <a:pt x="172841" y="5048"/>
                    <a:pt x="172597" y="6593"/>
                  </a:cubicBezTo>
                  <a:cubicBezTo>
                    <a:pt x="172482" y="6509"/>
                    <a:pt x="172363" y="6436"/>
                    <a:pt x="172238" y="6369"/>
                  </a:cubicBezTo>
                  <a:lnTo>
                    <a:pt x="172238" y="6369"/>
                  </a:lnTo>
                  <a:cubicBezTo>
                    <a:pt x="172353" y="6474"/>
                    <a:pt x="172471" y="6586"/>
                    <a:pt x="172586" y="6704"/>
                  </a:cubicBezTo>
                  <a:cubicBezTo>
                    <a:pt x="172562" y="6826"/>
                    <a:pt x="172545" y="6945"/>
                    <a:pt x="172534" y="7067"/>
                  </a:cubicBezTo>
                  <a:cubicBezTo>
                    <a:pt x="172311" y="6683"/>
                    <a:pt x="172063" y="6317"/>
                    <a:pt x="171784" y="5972"/>
                  </a:cubicBezTo>
                  <a:cubicBezTo>
                    <a:pt x="171749" y="5564"/>
                    <a:pt x="171718" y="5148"/>
                    <a:pt x="171686" y="4737"/>
                  </a:cubicBezTo>
                  <a:cubicBezTo>
                    <a:pt x="171697" y="4723"/>
                    <a:pt x="171707" y="4705"/>
                    <a:pt x="171714" y="4692"/>
                  </a:cubicBezTo>
                  <a:lnTo>
                    <a:pt x="171714" y="4692"/>
                  </a:lnTo>
                  <a:lnTo>
                    <a:pt x="171686" y="4719"/>
                  </a:lnTo>
                  <a:cubicBezTo>
                    <a:pt x="171533" y="2557"/>
                    <a:pt x="171470" y="551"/>
                    <a:pt x="171470" y="551"/>
                  </a:cubicBezTo>
                  <a:cubicBezTo>
                    <a:pt x="170895" y="1364"/>
                    <a:pt x="170846" y="3401"/>
                    <a:pt x="170989" y="5536"/>
                  </a:cubicBezTo>
                  <a:lnTo>
                    <a:pt x="170797" y="5801"/>
                  </a:lnTo>
                  <a:cubicBezTo>
                    <a:pt x="170731" y="5476"/>
                    <a:pt x="170640" y="5208"/>
                    <a:pt x="170511" y="5026"/>
                  </a:cubicBezTo>
                  <a:cubicBezTo>
                    <a:pt x="170511" y="5026"/>
                    <a:pt x="170494" y="5567"/>
                    <a:pt x="170452" y="6348"/>
                  </a:cubicBezTo>
                  <a:lnTo>
                    <a:pt x="170389" y="6453"/>
                  </a:lnTo>
                  <a:lnTo>
                    <a:pt x="170225" y="6268"/>
                  </a:lnTo>
                  <a:cubicBezTo>
                    <a:pt x="169440" y="4545"/>
                    <a:pt x="168652" y="3732"/>
                    <a:pt x="168544" y="3628"/>
                  </a:cubicBezTo>
                  <a:lnTo>
                    <a:pt x="168544" y="3628"/>
                  </a:lnTo>
                  <a:cubicBezTo>
                    <a:pt x="168614" y="3697"/>
                    <a:pt x="168924" y="4071"/>
                    <a:pt x="169416" y="5480"/>
                  </a:cubicBezTo>
                  <a:cubicBezTo>
                    <a:pt x="169283" y="5365"/>
                    <a:pt x="169161" y="5274"/>
                    <a:pt x="169056" y="5197"/>
                  </a:cubicBezTo>
                  <a:cubicBezTo>
                    <a:pt x="169053" y="5086"/>
                    <a:pt x="169050" y="5026"/>
                    <a:pt x="169050" y="5026"/>
                  </a:cubicBezTo>
                  <a:lnTo>
                    <a:pt x="168980" y="5138"/>
                  </a:lnTo>
                  <a:cubicBezTo>
                    <a:pt x="168837" y="5033"/>
                    <a:pt x="168683" y="4939"/>
                    <a:pt x="168526" y="4855"/>
                  </a:cubicBezTo>
                  <a:lnTo>
                    <a:pt x="168526" y="4855"/>
                  </a:lnTo>
                  <a:cubicBezTo>
                    <a:pt x="168666" y="4978"/>
                    <a:pt x="168802" y="5110"/>
                    <a:pt x="168927" y="5250"/>
                  </a:cubicBezTo>
                  <a:cubicBezTo>
                    <a:pt x="168854" y="5428"/>
                    <a:pt x="168798" y="5612"/>
                    <a:pt x="168760" y="5801"/>
                  </a:cubicBezTo>
                  <a:cubicBezTo>
                    <a:pt x="168495" y="5403"/>
                    <a:pt x="168188" y="5030"/>
                    <a:pt x="167846" y="4692"/>
                  </a:cubicBezTo>
                  <a:lnTo>
                    <a:pt x="167846" y="4692"/>
                  </a:lnTo>
                  <a:cubicBezTo>
                    <a:pt x="167846" y="4692"/>
                    <a:pt x="168198" y="5323"/>
                    <a:pt x="168669" y="6446"/>
                  </a:cubicBezTo>
                  <a:cubicBezTo>
                    <a:pt x="168648" y="6697"/>
                    <a:pt x="168638" y="6966"/>
                    <a:pt x="168634" y="7248"/>
                  </a:cubicBezTo>
                  <a:cubicBezTo>
                    <a:pt x="168600" y="7248"/>
                    <a:pt x="168568" y="7255"/>
                    <a:pt x="168533" y="7266"/>
                  </a:cubicBezTo>
                  <a:cubicBezTo>
                    <a:pt x="168572" y="7304"/>
                    <a:pt x="168607" y="7349"/>
                    <a:pt x="168631" y="7398"/>
                  </a:cubicBezTo>
                  <a:cubicBezTo>
                    <a:pt x="168307" y="7813"/>
                    <a:pt x="168021" y="8260"/>
                    <a:pt x="167780" y="8731"/>
                  </a:cubicBezTo>
                  <a:cubicBezTo>
                    <a:pt x="167616" y="8427"/>
                    <a:pt x="167428" y="8131"/>
                    <a:pt x="167222" y="7852"/>
                  </a:cubicBezTo>
                  <a:cubicBezTo>
                    <a:pt x="167448" y="7548"/>
                    <a:pt x="167703" y="7269"/>
                    <a:pt x="167986" y="7018"/>
                  </a:cubicBezTo>
                  <a:lnTo>
                    <a:pt x="167986" y="7018"/>
                  </a:lnTo>
                  <a:cubicBezTo>
                    <a:pt x="167986" y="7018"/>
                    <a:pt x="167679" y="7168"/>
                    <a:pt x="167232" y="7545"/>
                  </a:cubicBezTo>
                  <a:cubicBezTo>
                    <a:pt x="167644" y="6348"/>
                    <a:pt x="167912" y="6034"/>
                    <a:pt x="167968" y="5972"/>
                  </a:cubicBezTo>
                  <a:lnTo>
                    <a:pt x="167968" y="5972"/>
                  </a:lnTo>
                  <a:cubicBezTo>
                    <a:pt x="167898" y="6045"/>
                    <a:pt x="167442" y="6512"/>
                    <a:pt x="166911" y="7468"/>
                  </a:cubicBezTo>
                  <a:cubicBezTo>
                    <a:pt x="166879" y="7427"/>
                    <a:pt x="166850" y="7399"/>
                    <a:pt x="166832" y="7380"/>
                  </a:cubicBezTo>
                  <a:lnTo>
                    <a:pt x="166832" y="7380"/>
                  </a:lnTo>
                  <a:cubicBezTo>
                    <a:pt x="166860" y="7411"/>
                    <a:pt x="166886" y="7445"/>
                    <a:pt x="166908" y="7482"/>
                  </a:cubicBezTo>
                  <a:cubicBezTo>
                    <a:pt x="166789" y="7691"/>
                    <a:pt x="166674" y="7928"/>
                    <a:pt x="166556" y="8187"/>
                  </a:cubicBezTo>
                  <a:cubicBezTo>
                    <a:pt x="166388" y="7915"/>
                    <a:pt x="166207" y="7649"/>
                    <a:pt x="166011" y="7398"/>
                  </a:cubicBezTo>
                  <a:cubicBezTo>
                    <a:pt x="166036" y="7349"/>
                    <a:pt x="166067" y="7304"/>
                    <a:pt x="166106" y="7266"/>
                  </a:cubicBezTo>
                  <a:cubicBezTo>
                    <a:pt x="166075" y="7255"/>
                    <a:pt x="166042" y="7249"/>
                    <a:pt x="166008" y="7249"/>
                  </a:cubicBezTo>
                  <a:cubicBezTo>
                    <a:pt x="165988" y="7249"/>
                    <a:pt x="165968" y="7251"/>
                    <a:pt x="165949" y="7255"/>
                  </a:cubicBezTo>
                  <a:cubicBezTo>
                    <a:pt x="165942" y="7063"/>
                    <a:pt x="165942" y="6948"/>
                    <a:pt x="165942" y="6948"/>
                  </a:cubicBezTo>
                  <a:cubicBezTo>
                    <a:pt x="165935" y="6955"/>
                    <a:pt x="165928" y="6966"/>
                    <a:pt x="165924" y="6976"/>
                  </a:cubicBezTo>
                  <a:cubicBezTo>
                    <a:pt x="165963" y="6111"/>
                    <a:pt x="165952" y="5291"/>
                    <a:pt x="165872" y="4629"/>
                  </a:cubicBezTo>
                  <a:cubicBezTo>
                    <a:pt x="166325" y="3569"/>
                    <a:pt x="166657" y="2986"/>
                    <a:pt x="166657" y="2986"/>
                  </a:cubicBezTo>
                  <a:lnTo>
                    <a:pt x="166657" y="2986"/>
                  </a:lnTo>
                  <a:cubicBezTo>
                    <a:pt x="166556" y="3080"/>
                    <a:pt x="166458" y="3181"/>
                    <a:pt x="166364" y="3286"/>
                  </a:cubicBezTo>
                  <a:lnTo>
                    <a:pt x="166524" y="2986"/>
                  </a:lnTo>
                  <a:lnTo>
                    <a:pt x="166524" y="2986"/>
                  </a:lnTo>
                  <a:cubicBezTo>
                    <a:pt x="166235" y="3272"/>
                    <a:pt x="165966" y="3582"/>
                    <a:pt x="165725" y="3914"/>
                  </a:cubicBezTo>
                  <a:cubicBezTo>
                    <a:pt x="165677" y="3715"/>
                    <a:pt x="165593" y="3527"/>
                    <a:pt x="165481" y="3356"/>
                  </a:cubicBezTo>
                  <a:cubicBezTo>
                    <a:pt x="165481" y="3356"/>
                    <a:pt x="165471" y="3732"/>
                    <a:pt x="165443" y="4318"/>
                  </a:cubicBezTo>
                  <a:cubicBezTo>
                    <a:pt x="164989" y="5009"/>
                    <a:pt x="164599" y="5741"/>
                    <a:pt x="164278" y="6505"/>
                  </a:cubicBezTo>
                  <a:lnTo>
                    <a:pt x="164187" y="6348"/>
                  </a:lnTo>
                  <a:cubicBezTo>
                    <a:pt x="164149" y="5567"/>
                    <a:pt x="164131" y="5026"/>
                    <a:pt x="164131" y="5026"/>
                  </a:cubicBezTo>
                  <a:cubicBezTo>
                    <a:pt x="163999" y="5208"/>
                    <a:pt x="163908" y="5476"/>
                    <a:pt x="163842" y="5801"/>
                  </a:cubicBezTo>
                  <a:cubicBezTo>
                    <a:pt x="163577" y="5403"/>
                    <a:pt x="163270" y="5030"/>
                    <a:pt x="162928" y="4692"/>
                  </a:cubicBezTo>
                  <a:lnTo>
                    <a:pt x="162928" y="4692"/>
                  </a:lnTo>
                  <a:cubicBezTo>
                    <a:pt x="162928" y="4692"/>
                    <a:pt x="163158" y="5100"/>
                    <a:pt x="163493" y="5850"/>
                  </a:cubicBezTo>
                  <a:lnTo>
                    <a:pt x="163465" y="5850"/>
                  </a:lnTo>
                  <a:cubicBezTo>
                    <a:pt x="163423" y="5731"/>
                    <a:pt x="163364" y="5616"/>
                    <a:pt x="163294" y="5511"/>
                  </a:cubicBezTo>
                  <a:cubicBezTo>
                    <a:pt x="163294" y="5511"/>
                    <a:pt x="163291" y="5640"/>
                    <a:pt x="163280" y="5864"/>
                  </a:cubicBezTo>
                  <a:cubicBezTo>
                    <a:pt x="163277" y="6024"/>
                    <a:pt x="163266" y="6233"/>
                    <a:pt x="163256" y="6477"/>
                  </a:cubicBezTo>
                  <a:cubicBezTo>
                    <a:pt x="163134" y="6404"/>
                    <a:pt x="163064" y="6369"/>
                    <a:pt x="163064" y="6369"/>
                  </a:cubicBezTo>
                  <a:lnTo>
                    <a:pt x="163064" y="6369"/>
                  </a:lnTo>
                  <a:cubicBezTo>
                    <a:pt x="163127" y="6425"/>
                    <a:pt x="163190" y="6488"/>
                    <a:pt x="163249" y="6547"/>
                  </a:cubicBezTo>
                  <a:cubicBezTo>
                    <a:pt x="163221" y="7255"/>
                    <a:pt x="163162" y="8225"/>
                    <a:pt x="163088" y="9177"/>
                  </a:cubicBezTo>
                  <a:cubicBezTo>
                    <a:pt x="162942" y="8877"/>
                    <a:pt x="162795" y="8609"/>
                    <a:pt x="162663" y="8389"/>
                  </a:cubicBezTo>
                  <a:cubicBezTo>
                    <a:pt x="162638" y="7894"/>
                    <a:pt x="162628" y="7573"/>
                    <a:pt x="162628" y="7573"/>
                  </a:cubicBezTo>
                  <a:cubicBezTo>
                    <a:pt x="162537" y="7712"/>
                    <a:pt x="162471" y="7869"/>
                    <a:pt x="162429" y="8030"/>
                  </a:cubicBezTo>
                  <a:cubicBezTo>
                    <a:pt x="162275" y="7801"/>
                    <a:pt x="162105" y="7582"/>
                    <a:pt x="161914" y="7379"/>
                  </a:cubicBezTo>
                  <a:lnTo>
                    <a:pt x="161914" y="7379"/>
                  </a:lnTo>
                  <a:cubicBezTo>
                    <a:pt x="161972" y="7444"/>
                    <a:pt x="162131" y="7659"/>
                    <a:pt x="162377" y="8274"/>
                  </a:cubicBezTo>
                  <a:cubicBezTo>
                    <a:pt x="162352" y="8417"/>
                    <a:pt x="162331" y="8556"/>
                    <a:pt x="162321" y="8703"/>
                  </a:cubicBezTo>
                  <a:lnTo>
                    <a:pt x="162161" y="8581"/>
                  </a:lnTo>
                  <a:cubicBezTo>
                    <a:pt x="162042" y="8197"/>
                    <a:pt x="161899" y="7894"/>
                    <a:pt x="161725" y="7751"/>
                  </a:cubicBezTo>
                  <a:cubicBezTo>
                    <a:pt x="161847" y="4071"/>
                    <a:pt x="162530" y="3492"/>
                    <a:pt x="162530" y="3492"/>
                  </a:cubicBezTo>
                  <a:cubicBezTo>
                    <a:pt x="162485" y="3477"/>
                    <a:pt x="162438" y="3470"/>
                    <a:pt x="162390" y="3470"/>
                  </a:cubicBezTo>
                  <a:cubicBezTo>
                    <a:pt x="162360" y="3470"/>
                    <a:pt x="162330" y="3472"/>
                    <a:pt x="162300" y="3478"/>
                  </a:cubicBezTo>
                  <a:cubicBezTo>
                    <a:pt x="162275" y="3473"/>
                    <a:pt x="162250" y="3471"/>
                    <a:pt x="162226" y="3471"/>
                  </a:cubicBezTo>
                  <a:cubicBezTo>
                    <a:pt x="161524" y="3471"/>
                    <a:pt x="161109" y="5226"/>
                    <a:pt x="160873" y="6847"/>
                  </a:cubicBezTo>
                  <a:cubicBezTo>
                    <a:pt x="160689" y="6544"/>
                    <a:pt x="160483" y="6251"/>
                    <a:pt x="160260" y="5972"/>
                  </a:cubicBezTo>
                  <a:cubicBezTo>
                    <a:pt x="160036" y="3408"/>
                    <a:pt x="159942" y="551"/>
                    <a:pt x="159942" y="551"/>
                  </a:cubicBezTo>
                  <a:cubicBezTo>
                    <a:pt x="159883" y="638"/>
                    <a:pt x="159831" y="733"/>
                    <a:pt x="159789" y="830"/>
                  </a:cubicBezTo>
                  <a:cubicBezTo>
                    <a:pt x="159785" y="652"/>
                    <a:pt x="159778" y="551"/>
                    <a:pt x="159778" y="551"/>
                  </a:cubicBezTo>
                  <a:cubicBezTo>
                    <a:pt x="159060" y="1573"/>
                    <a:pt x="159164" y="4524"/>
                    <a:pt x="159443" y="7179"/>
                  </a:cubicBezTo>
                  <a:cubicBezTo>
                    <a:pt x="159440" y="7179"/>
                    <a:pt x="159440" y="7186"/>
                    <a:pt x="159440" y="7189"/>
                  </a:cubicBezTo>
                  <a:cubicBezTo>
                    <a:pt x="159213" y="6868"/>
                    <a:pt x="158965" y="6561"/>
                    <a:pt x="158704" y="6268"/>
                  </a:cubicBezTo>
                  <a:cubicBezTo>
                    <a:pt x="158456" y="5724"/>
                    <a:pt x="158170" y="5197"/>
                    <a:pt x="157849" y="4695"/>
                  </a:cubicBezTo>
                  <a:cubicBezTo>
                    <a:pt x="157780" y="4423"/>
                    <a:pt x="157692" y="4203"/>
                    <a:pt x="157577" y="4036"/>
                  </a:cubicBezTo>
                  <a:cubicBezTo>
                    <a:pt x="157577" y="4036"/>
                    <a:pt x="157574" y="4126"/>
                    <a:pt x="157570" y="4290"/>
                  </a:cubicBezTo>
                  <a:cubicBezTo>
                    <a:pt x="157405" y="4060"/>
                    <a:pt x="157224" y="3840"/>
                    <a:pt x="157028" y="3637"/>
                  </a:cubicBezTo>
                  <a:lnTo>
                    <a:pt x="157028" y="3637"/>
                  </a:lnTo>
                  <a:cubicBezTo>
                    <a:pt x="157082" y="3695"/>
                    <a:pt x="157221" y="3873"/>
                    <a:pt x="157434" y="4329"/>
                  </a:cubicBezTo>
                  <a:cubicBezTo>
                    <a:pt x="157262" y="4081"/>
                    <a:pt x="157069" y="3850"/>
                    <a:pt x="156863" y="3636"/>
                  </a:cubicBezTo>
                  <a:lnTo>
                    <a:pt x="156863" y="3636"/>
                  </a:lnTo>
                  <a:cubicBezTo>
                    <a:pt x="156934" y="3711"/>
                    <a:pt x="157170" y="4019"/>
                    <a:pt x="157539" y="4971"/>
                  </a:cubicBezTo>
                  <a:cubicBezTo>
                    <a:pt x="157535" y="5044"/>
                    <a:pt x="157535" y="5117"/>
                    <a:pt x="157528" y="5190"/>
                  </a:cubicBezTo>
                  <a:cubicBezTo>
                    <a:pt x="157361" y="5068"/>
                    <a:pt x="157187" y="4953"/>
                    <a:pt x="157002" y="4855"/>
                  </a:cubicBezTo>
                  <a:lnTo>
                    <a:pt x="157002" y="4855"/>
                  </a:lnTo>
                  <a:cubicBezTo>
                    <a:pt x="157082" y="4925"/>
                    <a:pt x="157155" y="4998"/>
                    <a:pt x="157228" y="5075"/>
                  </a:cubicBezTo>
                  <a:cubicBezTo>
                    <a:pt x="157117" y="4992"/>
                    <a:pt x="156995" y="4918"/>
                    <a:pt x="156873" y="4855"/>
                  </a:cubicBezTo>
                  <a:lnTo>
                    <a:pt x="156873" y="4855"/>
                  </a:lnTo>
                  <a:cubicBezTo>
                    <a:pt x="157103" y="5061"/>
                    <a:pt x="157316" y="5281"/>
                    <a:pt x="157511" y="5518"/>
                  </a:cubicBezTo>
                  <a:cubicBezTo>
                    <a:pt x="157473" y="6331"/>
                    <a:pt x="157413" y="7370"/>
                    <a:pt x="157326" y="8364"/>
                  </a:cubicBezTo>
                  <a:cubicBezTo>
                    <a:pt x="157159" y="8567"/>
                    <a:pt x="157005" y="8776"/>
                    <a:pt x="156862" y="8999"/>
                  </a:cubicBezTo>
                  <a:cubicBezTo>
                    <a:pt x="156761" y="8825"/>
                    <a:pt x="156670" y="8671"/>
                    <a:pt x="156583" y="8535"/>
                  </a:cubicBezTo>
                  <a:cubicBezTo>
                    <a:pt x="156510" y="8096"/>
                    <a:pt x="156398" y="7660"/>
                    <a:pt x="156255" y="7238"/>
                  </a:cubicBezTo>
                  <a:cubicBezTo>
                    <a:pt x="156520" y="6858"/>
                    <a:pt x="156827" y="6516"/>
                    <a:pt x="157169" y="6209"/>
                  </a:cubicBezTo>
                  <a:lnTo>
                    <a:pt x="157169" y="6209"/>
                  </a:lnTo>
                  <a:cubicBezTo>
                    <a:pt x="157169" y="6209"/>
                    <a:pt x="156743" y="6418"/>
                    <a:pt x="156147" y="6966"/>
                  </a:cubicBezTo>
                  <a:cubicBezTo>
                    <a:pt x="156140" y="6955"/>
                    <a:pt x="156133" y="6945"/>
                    <a:pt x="156130" y="6934"/>
                  </a:cubicBezTo>
                  <a:cubicBezTo>
                    <a:pt x="156604" y="5532"/>
                    <a:pt x="156911" y="5162"/>
                    <a:pt x="156977" y="5096"/>
                  </a:cubicBezTo>
                  <a:lnTo>
                    <a:pt x="156977" y="5096"/>
                  </a:lnTo>
                  <a:cubicBezTo>
                    <a:pt x="156897" y="5169"/>
                    <a:pt x="156444" y="5640"/>
                    <a:pt x="155906" y="6586"/>
                  </a:cubicBezTo>
                  <a:lnTo>
                    <a:pt x="155868" y="6547"/>
                  </a:lnTo>
                  <a:cubicBezTo>
                    <a:pt x="155865" y="6404"/>
                    <a:pt x="155865" y="6320"/>
                    <a:pt x="155865" y="6320"/>
                  </a:cubicBezTo>
                  <a:cubicBezTo>
                    <a:pt x="155830" y="6366"/>
                    <a:pt x="155802" y="6418"/>
                    <a:pt x="155777" y="6470"/>
                  </a:cubicBezTo>
                  <a:cubicBezTo>
                    <a:pt x="155719" y="6433"/>
                    <a:pt x="155653" y="6414"/>
                    <a:pt x="155587" y="6414"/>
                  </a:cubicBezTo>
                  <a:cubicBezTo>
                    <a:pt x="155547" y="6414"/>
                    <a:pt x="155506" y="6421"/>
                    <a:pt x="155467" y="6436"/>
                  </a:cubicBezTo>
                  <a:cubicBezTo>
                    <a:pt x="155467" y="6436"/>
                    <a:pt x="155554" y="6505"/>
                    <a:pt x="155662" y="6770"/>
                  </a:cubicBezTo>
                  <a:cubicBezTo>
                    <a:pt x="155617" y="6927"/>
                    <a:pt x="155582" y="7091"/>
                    <a:pt x="155558" y="7255"/>
                  </a:cubicBezTo>
                  <a:cubicBezTo>
                    <a:pt x="155460" y="7465"/>
                    <a:pt x="155362" y="7684"/>
                    <a:pt x="155261" y="7921"/>
                  </a:cubicBezTo>
                  <a:cubicBezTo>
                    <a:pt x="155163" y="8155"/>
                    <a:pt x="154996" y="8270"/>
                    <a:pt x="154860" y="8466"/>
                  </a:cubicBezTo>
                  <a:cubicBezTo>
                    <a:pt x="154853" y="8221"/>
                    <a:pt x="154843" y="8075"/>
                    <a:pt x="154843" y="8075"/>
                  </a:cubicBezTo>
                  <a:cubicBezTo>
                    <a:pt x="154787" y="8159"/>
                    <a:pt x="154741" y="8249"/>
                    <a:pt x="154710" y="8344"/>
                  </a:cubicBezTo>
                  <a:lnTo>
                    <a:pt x="154626" y="8354"/>
                  </a:lnTo>
                  <a:cubicBezTo>
                    <a:pt x="154801" y="6690"/>
                    <a:pt x="154902" y="4894"/>
                    <a:pt x="154734" y="3631"/>
                  </a:cubicBezTo>
                  <a:cubicBezTo>
                    <a:pt x="155216" y="2522"/>
                    <a:pt x="155558" y="1908"/>
                    <a:pt x="155558" y="1908"/>
                  </a:cubicBezTo>
                  <a:lnTo>
                    <a:pt x="155558" y="1908"/>
                  </a:lnTo>
                  <a:cubicBezTo>
                    <a:pt x="155216" y="2250"/>
                    <a:pt x="154902" y="2620"/>
                    <a:pt x="154616" y="3017"/>
                  </a:cubicBezTo>
                  <a:cubicBezTo>
                    <a:pt x="154543" y="2724"/>
                    <a:pt x="154448" y="2484"/>
                    <a:pt x="154326" y="2306"/>
                  </a:cubicBezTo>
                  <a:cubicBezTo>
                    <a:pt x="154326" y="2306"/>
                    <a:pt x="154309" y="2791"/>
                    <a:pt x="154274" y="3530"/>
                  </a:cubicBezTo>
                  <a:cubicBezTo>
                    <a:pt x="153768" y="4329"/>
                    <a:pt x="153325" y="5232"/>
                    <a:pt x="152952" y="6167"/>
                  </a:cubicBezTo>
                  <a:cubicBezTo>
                    <a:pt x="152792" y="5626"/>
                    <a:pt x="152589" y="5204"/>
                    <a:pt x="152345" y="5033"/>
                  </a:cubicBezTo>
                  <a:cubicBezTo>
                    <a:pt x="152300" y="4880"/>
                    <a:pt x="152230" y="4730"/>
                    <a:pt x="152139" y="4594"/>
                  </a:cubicBezTo>
                  <a:cubicBezTo>
                    <a:pt x="152139" y="4594"/>
                    <a:pt x="152136" y="4730"/>
                    <a:pt x="152129" y="4957"/>
                  </a:cubicBezTo>
                  <a:cubicBezTo>
                    <a:pt x="152115" y="4955"/>
                    <a:pt x="152102" y="4954"/>
                    <a:pt x="152088" y="4954"/>
                  </a:cubicBezTo>
                  <a:cubicBezTo>
                    <a:pt x="152050" y="4954"/>
                    <a:pt x="152012" y="4961"/>
                    <a:pt x="151975" y="4974"/>
                  </a:cubicBezTo>
                  <a:cubicBezTo>
                    <a:pt x="151975" y="4974"/>
                    <a:pt x="152035" y="5023"/>
                    <a:pt x="152118" y="5187"/>
                  </a:cubicBezTo>
                  <a:cubicBezTo>
                    <a:pt x="152094" y="5808"/>
                    <a:pt x="152042" y="6844"/>
                    <a:pt x="151965" y="7925"/>
                  </a:cubicBezTo>
                  <a:cubicBezTo>
                    <a:pt x="151843" y="8099"/>
                    <a:pt x="151724" y="8284"/>
                    <a:pt x="151616" y="8469"/>
                  </a:cubicBezTo>
                  <a:lnTo>
                    <a:pt x="151543" y="8521"/>
                  </a:lnTo>
                  <a:cubicBezTo>
                    <a:pt x="151525" y="8232"/>
                    <a:pt x="151511" y="7956"/>
                    <a:pt x="151501" y="7716"/>
                  </a:cubicBezTo>
                  <a:cubicBezTo>
                    <a:pt x="151560" y="7590"/>
                    <a:pt x="151637" y="7475"/>
                    <a:pt x="151728" y="7367"/>
                  </a:cubicBezTo>
                  <a:lnTo>
                    <a:pt x="151728" y="7367"/>
                  </a:lnTo>
                  <a:cubicBezTo>
                    <a:pt x="151700" y="7395"/>
                    <a:pt x="151616" y="7475"/>
                    <a:pt x="151494" y="7625"/>
                  </a:cubicBezTo>
                  <a:cubicBezTo>
                    <a:pt x="151473" y="7123"/>
                    <a:pt x="151466" y="6795"/>
                    <a:pt x="151466" y="6795"/>
                  </a:cubicBezTo>
                  <a:cubicBezTo>
                    <a:pt x="151424" y="6854"/>
                    <a:pt x="151389" y="6917"/>
                    <a:pt x="151361" y="6983"/>
                  </a:cubicBezTo>
                  <a:cubicBezTo>
                    <a:pt x="151334" y="6115"/>
                    <a:pt x="151215" y="5396"/>
                    <a:pt x="150960" y="5026"/>
                  </a:cubicBezTo>
                  <a:cubicBezTo>
                    <a:pt x="150960" y="5026"/>
                    <a:pt x="150919" y="6195"/>
                    <a:pt x="150831" y="7590"/>
                  </a:cubicBezTo>
                  <a:cubicBezTo>
                    <a:pt x="150779" y="7444"/>
                    <a:pt x="150713" y="7301"/>
                    <a:pt x="150629" y="7172"/>
                  </a:cubicBezTo>
                  <a:cubicBezTo>
                    <a:pt x="150615" y="6422"/>
                    <a:pt x="150542" y="5773"/>
                    <a:pt x="150374" y="5337"/>
                  </a:cubicBezTo>
                  <a:cubicBezTo>
                    <a:pt x="150577" y="4918"/>
                    <a:pt x="150702" y="4692"/>
                    <a:pt x="150702" y="4692"/>
                  </a:cubicBezTo>
                  <a:lnTo>
                    <a:pt x="150702" y="4692"/>
                  </a:lnTo>
                  <a:cubicBezTo>
                    <a:pt x="150556" y="4831"/>
                    <a:pt x="150416" y="4985"/>
                    <a:pt x="150287" y="5145"/>
                  </a:cubicBezTo>
                  <a:cubicBezTo>
                    <a:pt x="150270" y="5103"/>
                    <a:pt x="150245" y="5061"/>
                    <a:pt x="150217" y="5026"/>
                  </a:cubicBezTo>
                  <a:cubicBezTo>
                    <a:pt x="150217" y="5026"/>
                    <a:pt x="150214" y="5100"/>
                    <a:pt x="150210" y="5232"/>
                  </a:cubicBezTo>
                  <a:cubicBezTo>
                    <a:pt x="150064" y="5414"/>
                    <a:pt x="149921" y="5602"/>
                    <a:pt x="149785" y="5801"/>
                  </a:cubicBezTo>
                  <a:cubicBezTo>
                    <a:pt x="149774" y="5748"/>
                    <a:pt x="149764" y="5696"/>
                    <a:pt x="149750" y="5644"/>
                  </a:cubicBezTo>
                  <a:cubicBezTo>
                    <a:pt x="150413" y="4256"/>
                    <a:pt x="151205" y="3052"/>
                    <a:pt x="152153" y="2222"/>
                  </a:cubicBezTo>
                  <a:lnTo>
                    <a:pt x="152153" y="2222"/>
                  </a:lnTo>
                  <a:cubicBezTo>
                    <a:pt x="152153" y="2222"/>
                    <a:pt x="150632" y="2958"/>
                    <a:pt x="149077" y="5267"/>
                  </a:cubicBezTo>
                  <a:cubicBezTo>
                    <a:pt x="148874" y="4998"/>
                    <a:pt x="148655" y="4744"/>
                    <a:pt x="148414" y="4510"/>
                  </a:cubicBezTo>
                  <a:lnTo>
                    <a:pt x="148414" y="4510"/>
                  </a:lnTo>
                  <a:cubicBezTo>
                    <a:pt x="148414" y="4510"/>
                    <a:pt x="148613" y="4866"/>
                    <a:pt x="148909" y="5511"/>
                  </a:cubicBezTo>
                  <a:cubicBezTo>
                    <a:pt x="148637" y="5930"/>
                    <a:pt x="148390" y="6366"/>
                    <a:pt x="148159" y="6812"/>
                  </a:cubicBezTo>
                  <a:cubicBezTo>
                    <a:pt x="147950" y="6491"/>
                    <a:pt x="147737" y="6202"/>
                    <a:pt x="147532" y="5940"/>
                  </a:cubicBezTo>
                  <a:cubicBezTo>
                    <a:pt x="148257" y="4005"/>
                    <a:pt x="148885" y="2895"/>
                    <a:pt x="148885" y="2895"/>
                  </a:cubicBezTo>
                  <a:lnTo>
                    <a:pt x="148885" y="2895"/>
                  </a:lnTo>
                  <a:cubicBezTo>
                    <a:pt x="148194" y="3565"/>
                    <a:pt x="147601" y="4447"/>
                    <a:pt x="147096" y="5428"/>
                  </a:cubicBezTo>
                  <a:cubicBezTo>
                    <a:pt x="146084" y="4301"/>
                    <a:pt x="145275" y="3907"/>
                    <a:pt x="145275" y="3907"/>
                  </a:cubicBezTo>
                  <a:lnTo>
                    <a:pt x="145275" y="3907"/>
                  </a:lnTo>
                  <a:cubicBezTo>
                    <a:pt x="145784" y="4353"/>
                    <a:pt x="146244" y="4922"/>
                    <a:pt x="146663" y="5574"/>
                  </a:cubicBezTo>
                  <a:cubicBezTo>
                    <a:pt x="146415" y="5710"/>
                    <a:pt x="146220" y="6104"/>
                    <a:pt x="146060" y="6617"/>
                  </a:cubicBezTo>
                  <a:cubicBezTo>
                    <a:pt x="146011" y="6669"/>
                    <a:pt x="145948" y="6739"/>
                    <a:pt x="145875" y="6830"/>
                  </a:cubicBezTo>
                  <a:cubicBezTo>
                    <a:pt x="145822" y="6216"/>
                    <a:pt x="145711" y="5714"/>
                    <a:pt x="145505" y="5428"/>
                  </a:cubicBezTo>
                  <a:cubicBezTo>
                    <a:pt x="145505" y="5428"/>
                    <a:pt x="145474" y="6331"/>
                    <a:pt x="145407" y="7485"/>
                  </a:cubicBezTo>
                  <a:cubicBezTo>
                    <a:pt x="145355" y="7569"/>
                    <a:pt x="145303" y="7649"/>
                    <a:pt x="145250" y="7744"/>
                  </a:cubicBezTo>
                  <a:cubicBezTo>
                    <a:pt x="145160" y="7608"/>
                    <a:pt x="145066" y="7482"/>
                    <a:pt x="144964" y="7360"/>
                  </a:cubicBezTo>
                  <a:cubicBezTo>
                    <a:pt x="144849" y="5937"/>
                    <a:pt x="144776" y="4468"/>
                    <a:pt x="144741" y="3649"/>
                  </a:cubicBezTo>
                  <a:cubicBezTo>
                    <a:pt x="144839" y="3460"/>
                    <a:pt x="144902" y="3404"/>
                    <a:pt x="144902" y="3404"/>
                  </a:cubicBezTo>
                  <a:cubicBezTo>
                    <a:pt x="144863" y="3392"/>
                    <a:pt x="144820" y="3384"/>
                    <a:pt x="144778" y="3384"/>
                  </a:cubicBezTo>
                  <a:cubicBezTo>
                    <a:pt x="144763" y="3384"/>
                    <a:pt x="144749" y="3385"/>
                    <a:pt x="144734" y="3387"/>
                  </a:cubicBezTo>
                  <a:cubicBezTo>
                    <a:pt x="144720" y="3132"/>
                    <a:pt x="144717" y="2986"/>
                    <a:pt x="144717" y="2986"/>
                  </a:cubicBezTo>
                  <a:cubicBezTo>
                    <a:pt x="144619" y="3136"/>
                    <a:pt x="144542" y="3303"/>
                    <a:pt x="144490" y="3474"/>
                  </a:cubicBezTo>
                  <a:cubicBezTo>
                    <a:pt x="144270" y="3631"/>
                    <a:pt x="144089" y="3963"/>
                    <a:pt x="143932" y="4402"/>
                  </a:cubicBezTo>
                  <a:cubicBezTo>
                    <a:pt x="143887" y="4273"/>
                    <a:pt x="143824" y="4151"/>
                    <a:pt x="143747" y="4036"/>
                  </a:cubicBezTo>
                  <a:cubicBezTo>
                    <a:pt x="143747" y="4036"/>
                    <a:pt x="143733" y="4381"/>
                    <a:pt x="143712" y="4922"/>
                  </a:cubicBezTo>
                  <a:cubicBezTo>
                    <a:pt x="143328" y="3942"/>
                    <a:pt x="142885" y="2989"/>
                    <a:pt x="142373" y="2135"/>
                  </a:cubicBezTo>
                  <a:cubicBezTo>
                    <a:pt x="142320" y="1134"/>
                    <a:pt x="142299" y="447"/>
                    <a:pt x="142299" y="447"/>
                  </a:cubicBezTo>
                  <a:cubicBezTo>
                    <a:pt x="142136" y="684"/>
                    <a:pt x="142013" y="1022"/>
                    <a:pt x="141930" y="1437"/>
                  </a:cubicBezTo>
                  <a:cubicBezTo>
                    <a:pt x="141581" y="921"/>
                    <a:pt x="141187" y="443"/>
                    <a:pt x="140744" y="7"/>
                  </a:cubicBezTo>
                  <a:lnTo>
                    <a:pt x="140744" y="7"/>
                  </a:lnTo>
                  <a:cubicBezTo>
                    <a:pt x="140744" y="7"/>
                    <a:pt x="141197" y="813"/>
                    <a:pt x="141808" y="2257"/>
                  </a:cubicBezTo>
                  <a:cubicBezTo>
                    <a:pt x="141693" y="3443"/>
                    <a:pt x="141762" y="4964"/>
                    <a:pt x="141898" y="6446"/>
                  </a:cubicBezTo>
                  <a:cubicBezTo>
                    <a:pt x="141853" y="6426"/>
                    <a:pt x="141803" y="6416"/>
                    <a:pt x="141753" y="6416"/>
                  </a:cubicBezTo>
                  <a:cubicBezTo>
                    <a:pt x="141714" y="6416"/>
                    <a:pt x="141675" y="6422"/>
                    <a:pt x="141637" y="6436"/>
                  </a:cubicBezTo>
                  <a:cubicBezTo>
                    <a:pt x="141637" y="6436"/>
                    <a:pt x="141804" y="6575"/>
                    <a:pt x="141968" y="7189"/>
                  </a:cubicBezTo>
                  <a:cubicBezTo>
                    <a:pt x="141989" y="7367"/>
                    <a:pt x="142006" y="7545"/>
                    <a:pt x="142031" y="7726"/>
                  </a:cubicBezTo>
                  <a:cubicBezTo>
                    <a:pt x="141787" y="7329"/>
                    <a:pt x="141515" y="6948"/>
                    <a:pt x="141222" y="6586"/>
                  </a:cubicBezTo>
                  <a:cubicBezTo>
                    <a:pt x="141148" y="6408"/>
                    <a:pt x="141075" y="6244"/>
                    <a:pt x="140995" y="6080"/>
                  </a:cubicBezTo>
                  <a:cubicBezTo>
                    <a:pt x="141389" y="5187"/>
                    <a:pt x="141668" y="4692"/>
                    <a:pt x="141668" y="4692"/>
                  </a:cubicBezTo>
                  <a:lnTo>
                    <a:pt x="141668" y="4692"/>
                  </a:lnTo>
                  <a:cubicBezTo>
                    <a:pt x="141354" y="5002"/>
                    <a:pt x="141068" y="5340"/>
                    <a:pt x="140817" y="5707"/>
                  </a:cubicBezTo>
                  <a:cubicBezTo>
                    <a:pt x="140751" y="5574"/>
                    <a:pt x="140681" y="5445"/>
                    <a:pt x="140618" y="5326"/>
                  </a:cubicBezTo>
                  <a:cubicBezTo>
                    <a:pt x="140580" y="5222"/>
                    <a:pt x="140528" y="5121"/>
                    <a:pt x="140465" y="5026"/>
                  </a:cubicBezTo>
                  <a:lnTo>
                    <a:pt x="140465" y="5051"/>
                  </a:lnTo>
                  <a:cubicBezTo>
                    <a:pt x="139903" y="4099"/>
                    <a:pt x="139439" y="3617"/>
                    <a:pt x="139363" y="3540"/>
                  </a:cubicBezTo>
                  <a:lnTo>
                    <a:pt x="139363" y="3540"/>
                  </a:lnTo>
                  <a:cubicBezTo>
                    <a:pt x="139432" y="3614"/>
                    <a:pt x="139771" y="4029"/>
                    <a:pt x="140308" y="5609"/>
                  </a:cubicBezTo>
                  <a:cubicBezTo>
                    <a:pt x="139645" y="5006"/>
                    <a:pt x="139178" y="4779"/>
                    <a:pt x="139178" y="4779"/>
                  </a:cubicBezTo>
                  <a:lnTo>
                    <a:pt x="139178" y="4779"/>
                  </a:lnTo>
                  <a:cubicBezTo>
                    <a:pt x="139586" y="5138"/>
                    <a:pt x="139945" y="5550"/>
                    <a:pt x="140252" y="6000"/>
                  </a:cubicBezTo>
                  <a:cubicBezTo>
                    <a:pt x="140133" y="6122"/>
                    <a:pt x="139753" y="6544"/>
                    <a:pt x="139303" y="7329"/>
                  </a:cubicBezTo>
                  <a:lnTo>
                    <a:pt x="139275" y="7280"/>
                  </a:lnTo>
                  <a:cubicBezTo>
                    <a:pt x="139247" y="6704"/>
                    <a:pt x="139233" y="6320"/>
                    <a:pt x="139233" y="6320"/>
                  </a:cubicBezTo>
                  <a:cubicBezTo>
                    <a:pt x="139125" y="6491"/>
                    <a:pt x="139049" y="6680"/>
                    <a:pt x="139003" y="6879"/>
                  </a:cubicBezTo>
                  <a:cubicBezTo>
                    <a:pt x="138787" y="6572"/>
                    <a:pt x="138543" y="6286"/>
                    <a:pt x="138274" y="6020"/>
                  </a:cubicBezTo>
                  <a:lnTo>
                    <a:pt x="138274" y="6020"/>
                  </a:lnTo>
                  <a:cubicBezTo>
                    <a:pt x="138274" y="6021"/>
                    <a:pt x="138546" y="6498"/>
                    <a:pt x="138916" y="7360"/>
                  </a:cubicBezTo>
                  <a:cubicBezTo>
                    <a:pt x="138916" y="7381"/>
                    <a:pt x="138913" y="7398"/>
                    <a:pt x="138913" y="7416"/>
                  </a:cubicBezTo>
                  <a:cubicBezTo>
                    <a:pt x="138817" y="7309"/>
                    <a:pt x="138713" y="7247"/>
                    <a:pt x="138599" y="7247"/>
                  </a:cubicBezTo>
                  <a:cubicBezTo>
                    <a:pt x="138564" y="7247"/>
                    <a:pt x="138528" y="7253"/>
                    <a:pt x="138490" y="7266"/>
                  </a:cubicBezTo>
                  <a:cubicBezTo>
                    <a:pt x="138490" y="7266"/>
                    <a:pt x="138686" y="7433"/>
                    <a:pt x="138857" y="8197"/>
                  </a:cubicBezTo>
                  <a:cubicBezTo>
                    <a:pt x="138850" y="8204"/>
                    <a:pt x="138850" y="8211"/>
                    <a:pt x="138846" y="8221"/>
                  </a:cubicBezTo>
                  <a:cubicBezTo>
                    <a:pt x="138738" y="8340"/>
                    <a:pt x="138630" y="8466"/>
                    <a:pt x="138518" y="8605"/>
                  </a:cubicBezTo>
                  <a:cubicBezTo>
                    <a:pt x="138494" y="7942"/>
                    <a:pt x="138410" y="7388"/>
                    <a:pt x="138229" y="7053"/>
                  </a:cubicBezTo>
                  <a:cubicBezTo>
                    <a:pt x="138271" y="6160"/>
                    <a:pt x="138267" y="5312"/>
                    <a:pt x="138177" y="4629"/>
                  </a:cubicBezTo>
                  <a:cubicBezTo>
                    <a:pt x="138633" y="3569"/>
                    <a:pt x="138965" y="2986"/>
                    <a:pt x="138965" y="2986"/>
                  </a:cubicBezTo>
                  <a:lnTo>
                    <a:pt x="138965" y="2986"/>
                  </a:lnTo>
                  <a:cubicBezTo>
                    <a:pt x="138637" y="3310"/>
                    <a:pt x="138337" y="3663"/>
                    <a:pt x="138072" y="4039"/>
                  </a:cubicBezTo>
                  <a:cubicBezTo>
                    <a:pt x="138002" y="3757"/>
                    <a:pt x="137908" y="3527"/>
                    <a:pt x="137786" y="3356"/>
                  </a:cubicBezTo>
                  <a:cubicBezTo>
                    <a:pt x="137786" y="3356"/>
                    <a:pt x="137775" y="3823"/>
                    <a:pt x="137741" y="4528"/>
                  </a:cubicBezTo>
                  <a:cubicBezTo>
                    <a:pt x="137284" y="5271"/>
                    <a:pt x="136889" y="6048"/>
                    <a:pt x="136565" y="6858"/>
                  </a:cubicBezTo>
                  <a:lnTo>
                    <a:pt x="136485" y="6924"/>
                  </a:lnTo>
                  <a:cubicBezTo>
                    <a:pt x="136300" y="6334"/>
                    <a:pt x="136070" y="5902"/>
                    <a:pt x="135773" y="5846"/>
                  </a:cubicBezTo>
                  <a:cubicBezTo>
                    <a:pt x="135731" y="5724"/>
                    <a:pt x="135676" y="5609"/>
                    <a:pt x="135602" y="5504"/>
                  </a:cubicBezTo>
                  <a:cubicBezTo>
                    <a:pt x="135602" y="5504"/>
                    <a:pt x="135599" y="5637"/>
                    <a:pt x="135588" y="5860"/>
                  </a:cubicBezTo>
                  <a:cubicBezTo>
                    <a:pt x="135581" y="6111"/>
                    <a:pt x="135564" y="6481"/>
                    <a:pt x="135543" y="6924"/>
                  </a:cubicBezTo>
                  <a:lnTo>
                    <a:pt x="135494" y="6875"/>
                  </a:lnTo>
                  <a:lnTo>
                    <a:pt x="135494" y="6875"/>
                  </a:lnTo>
                  <a:cubicBezTo>
                    <a:pt x="135512" y="6899"/>
                    <a:pt x="135526" y="6927"/>
                    <a:pt x="135536" y="6952"/>
                  </a:cubicBezTo>
                  <a:cubicBezTo>
                    <a:pt x="135526" y="7259"/>
                    <a:pt x="135501" y="7594"/>
                    <a:pt x="135480" y="7946"/>
                  </a:cubicBezTo>
                  <a:cubicBezTo>
                    <a:pt x="135372" y="8078"/>
                    <a:pt x="135264" y="8225"/>
                    <a:pt x="135149" y="8378"/>
                  </a:cubicBezTo>
                  <a:lnTo>
                    <a:pt x="134957" y="8127"/>
                  </a:lnTo>
                  <a:cubicBezTo>
                    <a:pt x="134943" y="7782"/>
                    <a:pt x="134936" y="7569"/>
                    <a:pt x="134936" y="7569"/>
                  </a:cubicBezTo>
                  <a:cubicBezTo>
                    <a:pt x="134866" y="7670"/>
                    <a:pt x="134814" y="7785"/>
                    <a:pt x="134779" y="7904"/>
                  </a:cubicBezTo>
                  <a:cubicBezTo>
                    <a:pt x="134671" y="7771"/>
                    <a:pt x="134566" y="7656"/>
                    <a:pt x="134465" y="7541"/>
                  </a:cubicBezTo>
                  <a:cubicBezTo>
                    <a:pt x="134671" y="7109"/>
                    <a:pt x="134800" y="6875"/>
                    <a:pt x="134800" y="6875"/>
                  </a:cubicBezTo>
                  <a:lnTo>
                    <a:pt x="134800" y="6875"/>
                  </a:lnTo>
                  <a:cubicBezTo>
                    <a:pt x="134633" y="7039"/>
                    <a:pt x="134472" y="7217"/>
                    <a:pt x="134326" y="7402"/>
                  </a:cubicBezTo>
                  <a:cubicBezTo>
                    <a:pt x="134235" y="7308"/>
                    <a:pt x="134148" y="7220"/>
                    <a:pt x="134061" y="7140"/>
                  </a:cubicBezTo>
                  <a:cubicBezTo>
                    <a:pt x="134228" y="3997"/>
                    <a:pt x="134838" y="3488"/>
                    <a:pt x="134838" y="3488"/>
                  </a:cubicBezTo>
                  <a:cubicBezTo>
                    <a:pt x="134788" y="3471"/>
                    <a:pt x="134740" y="3463"/>
                    <a:pt x="134692" y="3463"/>
                  </a:cubicBezTo>
                  <a:cubicBezTo>
                    <a:pt x="134030" y="3463"/>
                    <a:pt x="133625" y="5046"/>
                    <a:pt x="133384" y="6586"/>
                  </a:cubicBezTo>
                  <a:cubicBezTo>
                    <a:pt x="133269" y="6502"/>
                    <a:pt x="133147" y="6429"/>
                    <a:pt x="133018" y="6366"/>
                  </a:cubicBezTo>
                  <a:lnTo>
                    <a:pt x="133018" y="6366"/>
                  </a:lnTo>
                  <a:cubicBezTo>
                    <a:pt x="133140" y="6470"/>
                    <a:pt x="133251" y="6582"/>
                    <a:pt x="133367" y="6701"/>
                  </a:cubicBezTo>
                  <a:lnTo>
                    <a:pt x="133314" y="7063"/>
                  </a:lnTo>
                  <a:cubicBezTo>
                    <a:pt x="133094" y="6680"/>
                    <a:pt x="132843" y="6313"/>
                    <a:pt x="132568" y="5968"/>
                  </a:cubicBezTo>
                  <a:cubicBezTo>
                    <a:pt x="132533" y="5557"/>
                    <a:pt x="132498" y="5145"/>
                    <a:pt x="132474" y="4733"/>
                  </a:cubicBezTo>
                  <a:lnTo>
                    <a:pt x="132498" y="4685"/>
                  </a:lnTo>
                  <a:lnTo>
                    <a:pt x="132498" y="4685"/>
                  </a:lnTo>
                  <a:cubicBezTo>
                    <a:pt x="132488" y="4695"/>
                    <a:pt x="132477" y="4705"/>
                    <a:pt x="132467" y="4716"/>
                  </a:cubicBezTo>
                  <a:cubicBezTo>
                    <a:pt x="132320" y="2553"/>
                    <a:pt x="132250" y="548"/>
                    <a:pt x="132250" y="548"/>
                  </a:cubicBezTo>
                  <a:cubicBezTo>
                    <a:pt x="131678" y="1360"/>
                    <a:pt x="131626" y="3394"/>
                    <a:pt x="131769" y="5532"/>
                  </a:cubicBezTo>
                  <a:cubicBezTo>
                    <a:pt x="131706" y="5619"/>
                    <a:pt x="131643" y="5707"/>
                    <a:pt x="131584" y="5797"/>
                  </a:cubicBezTo>
                  <a:cubicBezTo>
                    <a:pt x="131514" y="5469"/>
                    <a:pt x="131420" y="5204"/>
                    <a:pt x="131291" y="5023"/>
                  </a:cubicBezTo>
                  <a:cubicBezTo>
                    <a:pt x="131291" y="5023"/>
                    <a:pt x="131274" y="5564"/>
                    <a:pt x="131235" y="6341"/>
                  </a:cubicBezTo>
                  <a:cubicBezTo>
                    <a:pt x="131211" y="6376"/>
                    <a:pt x="131190" y="6411"/>
                    <a:pt x="131173" y="6446"/>
                  </a:cubicBezTo>
                  <a:lnTo>
                    <a:pt x="131009" y="6265"/>
                  </a:lnTo>
                  <a:cubicBezTo>
                    <a:pt x="130224" y="4545"/>
                    <a:pt x="129439" y="3732"/>
                    <a:pt x="129324" y="3621"/>
                  </a:cubicBezTo>
                  <a:lnTo>
                    <a:pt x="129324" y="3621"/>
                  </a:lnTo>
                  <a:cubicBezTo>
                    <a:pt x="129394" y="3690"/>
                    <a:pt x="129708" y="4067"/>
                    <a:pt x="130196" y="5476"/>
                  </a:cubicBezTo>
                  <a:cubicBezTo>
                    <a:pt x="130067" y="5361"/>
                    <a:pt x="129945" y="5271"/>
                    <a:pt x="129840" y="5190"/>
                  </a:cubicBezTo>
                  <a:cubicBezTo>
                    <a:pt x="129833" y="5082"/>
                    <a:pt x="129833" y="5023"/>
                    <a:pt x="129833" y="5023"/>
                  </a:cubicBezTo>
                  <a:cubicBezTo>
                    <a:pt x="129809" y="5058"/>
                    <a:pt x="129784" y="5096"/>
                    <a:pt x="129763" y="5135"/>
                  </a:cubicBezTo>
                  <a:cubicBezTo>
                    <a:pt x="129620" y="5030"/>
                    <a:pt x="129467" y="4936"/>
                    <a:pt x="129310" y="4852"/>
                  </a:cubicBezTo>
                  <a:lnTo>
                    <a:pt x="129310" y="4852"/>
                  </a:lnTo>
                  <a:cubicBezTo>
                    <a:pt x="129446" y="4974"/>
                    <a:pt x="129582" y="5103"/>
                    <a:pt x="129711" y="5243"/>
                  </a:cubicBezTo>
                  <a:cubicBezTo>
                    <a:pt x="129638" y="5421"/>
                    <a:pt x="129578" y="5605"/>
                    <a:pt x="129544" y="5797"/>
                  </a:cubicBezTo>
                  <a:cubicBezTo>
                    <a:pt x="129275" y="5396"/>
                    <a:pt x="128968" y="5023"/>
                    <a:pt x="128626" y="4685"/>
                  </a:cubicBezTo>
                  <a:lnTo>
                    <a:pt x="128626" y="4685"/>
                  </a:lnTo>
                  <a:cubicBezTo>
                    <a:pt x="128626" y="4685"/>
                    <a:pt x="128986" y="5320"/>
                    <a:pt x="129456" y="6443"/>
                  </a:cubicBezTo>
                  <a:cubicBezTo>
                    <a:pt x="129432" y="6690"/>
                    <a:pt x="129422" y="6962"/>
                    <a:pt x="129415" y="7245"/>
                  </a:cubicBezTo>
                  <a:cubicBezTo>
                    <a:pt x="129383" y="7245"/>
                    <a:pt x="129352" y="7252"/>
                    <a:pt x="129320" y="7262"/>
                  </a:cubicBezTo>
                  <a:cubicBezTo>
                    <a:pt x="129355" y="7301"/>
                    <a:pt x="129387" y="7346"/>
                    <a:pt x="129411" y="7395"/>
                  </a:cubicBezTo>
                  <a:cubicBezTo>
                    <a:pt x="129087" y="7810"/>
                    <a:pt x="128801" y="8256"/>
                    <a:pt x="128560" y="8727"/>
                  </a:cubicBezTo>
                  <a:cubicBezTo>
                    <a:pt x="128396" y="8424"/>
                    <a:pt x="128211" y="8127"/>
                    <a:pt x="128009" y="7848"/>
                  </a:cubicBezTo>
                  <a:cubicBezTo>
                    <a:pt x="128232" y="7545"/>
                    <a:pt x="128487" y="7266"/>
                    <a:pt x="128766" y="7015"/>
                  </a:cubicBezTo>
                  <a:lnTo>
                    <a:pt x="128766" y="7015"/>
                  </a:lnTo>
                  <a:cubicBezTo>
                    <a:pt x="128644" y="7077"/>
                    <a:pt x="128522" y="7154"/>
                    <a:pt x="128410" y="7238"/>
                  </a:cubicBezTo>
                  <a:cubicBezTo>
                    <a:pt x="128483" y="7158"/>
                    <a:pt x="128560" y="7084"/>
                    <a:pt x="128640" y="7015"/>
                  </a:cubicBezTo>
                  <a:lnTo>
                    <a:pt x="128640" y="7015"/>
                  </a:lnTo>
                  <a:cubicBezTo>
                    <a:pt x="128438" y="7123"/>
                    <a:pt x="128243" y="7252"/>
                    <a:pt x="128065" y="7398"/>
                  </a:cubicBezTo>
                  <a:cubicBezTo>
                    <a:pt x="128433" y="6372"/>
                    <a:pt x="128672" y="6054"/>
                    <a:pt x="128743" y="5978"/>
                  </a:cubicBezTo>
                  <a:lnTo>
                    <a:pt x="128743" y="5978"/>
                  </a:lnTo>
                  <a:cubicBezTo>
                    <a:pt x="128582" y="6146"/>
                    <a:pt x="128432" y="6328"/>
                    <a:pt x="128295" y="6516"/>
                  </a:cubicBezTo>
                  <a:cubicBezTo>
                    <a:pt x="128459" y="6168"/>
                    <a:pt x="128570" y="6025"/>
                    <a:pt x="128616" y="5978"/>
                  </a:cubicBezTo>
                  <a:lnTo>
                    <a:pt x="128616" y="5978"/>
                  </a:lnTo>
                  <a:cubicBezTo>
                    <a:pt x="128520" y="6073"/>
                    <a:pt x="128104" y="6516"/>
                    <a:pt x="127618" y="7381"/>
                  </a:cubicBezTo>
                  <a:cubicBezTo>
                    <a:pt x="127503" y="7587"/>
                    <a:pt x="127384" y="7813"/>
                    <a:pt x="127266" y="8064"/>
                  </a:cubicBezTo>
                  <a:cubicBezTo>
                    <a:pt x="127112" y="7831"/>
                    <a:pt x="126955" y="7604"/>
                    <a:pt x="126791" y="7395"/>
                  </a:cubicBezTo>
                  <a:cubicBezTo>
                    <a:pt x="126816" y="7346"/>
                    <a:pt x="126851" y="7301"/>
                    <a:pt x="126886" y="7262"/>
                  </a:cubicBezTo>
                  <a:cubicBezTo>
                    <a:pt x="126852" y="7250"/>
                    <a:pt x="126817" y="7245"/>
                    <a:pt x="126781" y="7245"/>
                  </a:cubicBezTo>
                  <a:cubicBezTo>
                    <a:pt x="126764" y="7245"/>
                    <a:pt x="126746" y="7246"/>
                    <a:pt x="126729" y="7248"/>
                  </a:cubicBezTo>
                  <a:cubicBezTo>
                    <a:pt x="126725" y="7056"/>
                    <a:pt x="126722" y="6945"/>
                    <a:pt x="126722" y="6945"/>
                  </a:cubicBezTo>
                  <a:lnTo>
                    <a:pt x="126704" y="6969"/>
                  </a:lnTo>
                  <a:cubicBezTo>
                    <a:pt x="126743" y="6108"/>
                    <a:pt x="126739" y="5288"/>
                    <a:pt x="126652" y="4625"/>
                  </a:cubicBezTo>
                  <a:cubicBezTo>
                    <a:pt x="127109" y="3565"/>
                    <a:pt x="127440" y="2983"/>
                    <a:pt x="127440" y="2982"/>
                  </a:cubicBezTo>
                  <a:lnTo>
                    <a:pt x="127440" y="2982"/>
                  </a:lnTo>
                  <a:cubicBezTo>
                    <a:pt x="127228" y="3188"/>
                    <a:pt x="127029" y="3408"/>
                    <a:pt x="126844" y="3638"/>
                  </a:cubicBezTo>
                  <a:cubicBezTo>
                    <a:pt x="127053" y="3213"/>
                    <a:pt x="127182" y="2982"/>
                    <a:pt x="127182" y="2982"/>
                  </a:cubicBezTo>
                  <a:lnTo>
                    <a:pt x="127182" y="2982"/>
                  </a:lnTo>
                  <a:cubicBezTo>
                    <a:pt x="126928" y="3230"/>
                    <a:pt x="126687" y="3499"/>
                    <a:pt x="126474" y="3788"/>
                  </a:cubicBezTo>
                  <a:cubicBezTo>
                    <a:pt x="126422" y="3635"/>
                    <a:pt x="126352" y="3488"/>
                    <a:pt x="126265" y="3352"/>
                  </a:cubicBezTo>
                  <a:cubicBezTo>
                    <a:pt x="126265" y="3352"/>
                    <a:pt x="126258" y="3425"/>
                    <a:pt x="126254" y="3561"/>
                  </a:cubicBezTo>
                  <a:cubicBezTo>
                    <a:pt x="126223" y="3488"/>
                    <a:pt x="126185" y="3418"/>
                    <a:pt x="126136" y="3352"/>
                  </a:cubicBezTo>
                  <a:cubicBezTo>
                    <a:pt x="126136" y="3352"/>
                    <a:pt x="126125" y="3725"/>
                    <a:pt x="126097" y="4315"/>
                  </a:cubicBezTo>
                  <a:cubicBezTo>
                    <a:pt x="125668" y="4967"/>
                    <a:pt x="125299" y="5658"/>
                    <a:pt x="124985" y="6373"/>
                  </a:cubicBezTo>
                  <a:lnTo>
                    <a:pt x="124967" y="6341"/>
                  </a:lnTo>
                  <a:cubicBezTo>
                    <a:pt x="124932" y="5564"/>
                    <a:pt x="124911" y="5023"/>
                    <a:pt x="124911" y="5023"/>
                  </a:cubicBezTo>
                  <a:cubicBezTo>
                    <a:pt x="124786" y="5204"/>
                    <a:pt x="124688" y="5469"/>
                    <a:pt x="124625" y="5797"/>
                  </a:cubicBezTo>
                  <a:cubicBezTo>
                    <a:pt x="124357" y="5396"/>
                    <a:pt x="124050" y="5023"/>
                    <a:pt x="123708" y="4685"/>
                  </a:cubicBezTo>
                  <a:lnTo>
                    <a:pt x="123708" y="4685"/>
                  </a:lnTo>
                  <a:cubicBezTo>
                    <a:pt x="123708" y="4685"/>
                    <a:pt x="123938" y="5096"/>
                    <a:pt x="124277" y="5846"/>
                  </a:cubicBezTo>
                  <a:lnTo>
                    <a:pt x="124245" y="5846"/>
                  </a:lnTo>
                  <a:cubicBezTo>
                    <a:pt x="124203" y="5724"/>
                    <a:pt x="124151" y="5612"/>
                    <a:pt x="124078" y="5504"/>
                  </a:cubicBezTo>
                  <a:cubicBezTo>
                    <a:pt x="124078" y="5504"/>
                    <a:pt x="124074" y="5584"/>
                    <a:pt x="124071" y="5724"/>
                  </a:cubicBezTo>
                  <a:cubicBezTo>
                    <a:pt x="124036" y="5647"/>
                    <a:pt x="123998" y="5574"/>
                    <a:pt x="123949" y="5504"/>
                  </a:cubicBezTo>
                  <a:cubicBezTo>
                    <a:pt x="123949" y="5504"/>
                    <a:pt x="123945" y="5637"/>
                    <a:pt x="123935" y="5860"/>
                  </a:cubicBezTo>
                  <a:cubicBezTo>
                    <a:pt x="123931" y="6003"/>
                    <a:pt x="123921" y="6184"/>
                    <a:pt x="123914" y="6401"/>
                  </a:cubicBezTo>
                  <a:lnTo>
                    <a:pt x="123848" y="6366"/>
                  </a:lnTo>
                  <a:lnTo>
                    <a:pt x="123914" y="6425"/>
                  </a:lnTo>
                  <a:cubicBezTo>
                    <a:pt x="123882" y="7088"/>
                    <a:pt x="123830" y="8023"/>
                    <a:pt x="123760" y="8954"/>
                  </a:cubicBezTo>
                  <a:cubicBezTo>
                    <a:pt x="123652" y="8741"/>
                    <a:pt x="123548" y="8553"/>
                    <a:pt x="123443" y="8382"/>
                  </a:cubicBezTo>
                  <a:cubicBezTo>
                    <a:pt x="123422" y="7890"/>
                    <a:pt x="123412" y="7569"/>
                    <a:pt x="123412" y="7569"/>
                  </a:cubicBezTo>
                  <a:cubicBezTo>
                    <a:pt x="123363" y="7639"/>
                    <a:pt x="123321" y="7716"/>
                    <a:pt x="123289" y="7796"/>
                  </a:cubicBezTo>
                  <a:cubicBezTo>
                    <a:pt x="123286" y="7649"/>
                    <a:pt x="123286" y="7569"/>
                    <a:pt x="123286" y="7569"/>
                  </a:cubicBezTo>
                  <a:cubicBezTo>
                    <a:pt x="123216" y="7670"/>
                    <a:pt x="123160" y="7782"/>
                    <a:pt x="123126" y="7901"/>
                  </a:cubicBezTo>
                  <a:cubicBezTo>
                    <a:pt x="122997" y="7715"/>
                    <a:pt x="122856" y="7543"/>
                    <a:pt x="122699" y="7380"/>
                  </a:cubicBezTo>
                  <a:lnTo>
                    <a:pt x="122699" y="7380"/>
                  </a:lnTo>
                  <a:cubicBezTo>
                    <a:pt x="122754" y="7441"/>
                    <a:pt x="122880" y="7623"/>
                    <a:pt x="123077" y="8068"/>
                  </a:cubicBezTo>
                  <a:cubicBezTo>
                    <a:pt x="123035" y="8246"/>
                    <a:pt x="123003" y="8424"/>
                    <a:pt x="122986" y="8605"/>
                  </a:cubicBezTo>
                  <a:lnTo>
                    <a:pt x="122941" y="8574"/>
                  </a:lnTo>
                  <a:cubicBezTo>
                    <a:pt x="122822" y="8190"/>
                    <a:pt x="122679" y="7890"/>
                    <a:pt x="122508" y="7747"/>
                  </a:cubicBezTo>
                  <a:cubicBezTo>
                    <a:pt x="122627" y="4067"/>
                    <a:pt x="123310" y="3488"/>
                    <a:pt x="123310" y="3488"/>
                  </a:cubicBezTo>
                  <a:cubicBezTo>
                    <a:pt x="123268" y="3472"/>
                    <a:pt x="123222" y="3464"/>
                    <a:pt x="123176" y="3464"/>
                  </a:cubicBezTo>
                  <a:cubicBezTo>
                    <a:pt x="123121" y="3464"/>
                    <a:pt x="123065" y="3476"/>
                    <a:pt x="123014" y="3499"/>
                  </a:cubicBezTo>
                  <a:lnTo>
                    <a:pt x="123024" y="3488"/>
                  </a:lnTo>
                  <a:cubicBezTo>
                    <a:pt x="122975" y="3472"/>
                    <a:pt x="122926" y="3464"/>
                    <a:pt x="122879" y="3464"/>
                  </a:cubicBezTo>
                  <a:cubicBezTo>
                    <a:pt x="122202" y="3464"/>
                    <a:pt x="121791" y="5108"/>
                    <a:pt x="121556" y="6680"/>
                  </a:cubicBezTo>
                  <a:cubicBezTo>
                    <a:pt x="121395" y="6432"/>
                    <a:pt x="121225" y="6195"/>
                    <a:pt x="121040" y="5968"/>
                  </a:cubicBezTo>
                  <a:cubicBezTo>
                    <a:pt x="120823" y="3404"/>
                    <a:pt x="120726" y="548"/>
                    <a:pt x="120726" y="548"/>
                  </a:cubicBezTo>
                  <a:cubicBezTo>
                    <a:pt x="120607" y="729"/>
                    <a:pt x="120516" y="924"/>
                    <a:pt x="120457" y="1134"/>
                  </a:cubicBezTo>
                  <a:cubicBezTo>
                    <a:pt x="120443" y="767"/>
                    <a:pt x="120433" y="548"/>
                    <a:pt x="120433" y="548"/>
                  </a:cubicBezTo>
                  <a:cubicBezTo>
                    <a:pt x="119732" y="1542"/>
                    <a:pt x="119819" y="4385"/>
                    <a:pt x="120080" y="6994"/>
                  </a:cubicBezTo>
                  <a:cubicBezTo>
                    <a:pt x="119875" y="6718"/>
                    <a:pt x="119676" y="6477"/>
                    <a:pt x="119484" y="6265"/>
                  </a:cubicBezTo>
                  <a:cubicBezTo>
                    <a:pt x="119090" y="5410"/>
                    <a:pt x="118703" y="4779"/>
                    <a:pt x="118392" y="4346"/>
                  </a:cubicBezTo>
                  <a:cubicBezTo>
                    <a:pt x="118354" y="4235"/>
                    <a:pt x="118298" y="4130"/>
                    <a:pt x="118232" y="4032"/>
                  </a:cubicBezTo>
                  <a:cubicBezTo>
                    <a:pt x="118232" y="4032"/>
                    <a:pt x="118232" y="4067"/>
                    <a:pt x="118228" y="4123"/>
                  </a:cubicBezTo>
                  <a:cubicBezTo>
                    <a:pt x="118096" y="3949"/>
                    <a:pt x="117953" y="3778"/>
                    <a:pt x="117799" y="3621"/>
                  </a:cubicBezTo>
                  <a:lnTo>
                    <a:pt x="117799" y="3621"/>
                  </a:lnTo>
                  <a:cubicBezTo>
                    <a:pt x="117845" y="3670"/>
                    <a:pt x="117991" y="3844"/>
                    <a:pt x="118218" y="4336"/>
                  </a:cubicBezTo>
                  <a:cubicBezTo>
                    <a:pt x="118218" y="4388"/>
                    <a:pt x="118214" y="4447"/>
                    <a:pt x="118214" y="4507"/>
                  </a:cubicBezTo>
                  <a:cubicBezTo>
                    <a:pt x="117845" y="3966"/>
                    <a:pt x="117569" y="3684"/>
                    <a:pt x="117510" y="3621"/>
                  </a:cubicBezTo>
                  <a:lnTo>
                    <a:pt x="117510" y="3621"/>
                  </a:lnTo>
                  <a:cubicBezTo>
                    <a:pt x="117569" y="3684"/>
                    <a:pt x="117813" y="3977"/>
                    <a:pt x="118193" y="4964"/>
                  </a:cubicBezTo>
                  <a:cubicBezTo>
                    <a:pt x="118193" y="5009"/>
                    <a:pt x="118190" y="5058"/>
                    <a:pt x="118190" y="5100"/>
                  </a:cubicBezTo>
                  <a:cubicBezTo>
                    <a:pt x="118061" y="5009"/>
                    <a:pt x="117925" y="4925"/>
                    <a:pt x="117782" y="4852"/>
                  </a:cubicBezTo>
                  <a:lnTo>
                    <a:pt x="117782" y="4852"/>
                  </a:lnTo>
                  <a:cubicBezTo>
                    <a:pt x="117925" y="4971"/>
                    <a:pt x="118057" y="5100"/>
                    <a:pt x="118179" y="5239"/>
                  </a:cubicBezTo>
                  <a:lnTo>
                    <a:pt x="118179" y="5285"/>
                  </a:lnTo>
                  <a:cubicBezTo>
                    <a:pt x="117977" y="5121"/>
                    <a:pt x="117757" y="4974"/>
                    <a:pt x="117527" y="4852"/>
                  </a:cubicBezTo>
                  <a:lnTo>
                    <a:pt x="117527" y="4852"/>
                  </a:lnTo>
                  <a:cubicBezTo>
                    <a:pt x="117757" y="5054"/>
                    <a:pt x="117970" y="5278"/>
                    <a:pt x="118165" y="5515"/>
                  </a:cubicBezTo>
                  <a:cubicBezTo>
                    <a:pt x="118127" y="6324"/>
                    <a:pt x="118068" y="7367"/>
                    <a:pt x="117984" y="8361"/>
                  </a:cubicBezTo>
                  <a:cubicBezTo>
                    <a:pt x="117813" y="8560"/>
                    <a:pt x="117660" y="8773"/>
                    <a:pt x="117517" y="8992"/>
                  </a:cubicBezTo>
                  <a:cubicBezTo>
                    <a:pt x="117423" y="8818"/>
                    <a:pt x="117325" y="8668"/>
                    <a:pt x="117238" y="8532"/>
                  </a:cubicBezTo>
                  <a:cubicBezTo>
                    <a:pt x="117164" y="8089"/>
                    <a:pt x="117053" y="7656"/>
                    <a:pt x="116910" y="7231"/>
                  </a:cubicBezTo>
                  <a:cubicBezTo>
                    <a:pt x="117175" y="6854"/>
                    <a:pt x="117482" y="6509"/>
                    <a:pt x="117827" y="6202"/>
                  </a:cubicBezTo>
                  <a:lnTo>
                    <a:pt x="117827" y="6202"/>
                  </a:lnTo>
                  <a:cubicBezTo>
                    <a:pt x="117827" y="6202"/>
                    <a:pt x="117398" y="6411"/>
                    <a:pt x="116802" y="6962"/>
                  </a:cubicBezTo>
                  <a:lnTo>
                    <a:pt x="116788" y="6931"/>
                  </a:lnTo>
                  <a:cubicBezTo>
                    <a:pt x="117259" y="5529"/>
                    <a:pt x="117566" y="5155"/>
                    <a:pt x="117632" y="5093"/>
                  </a:cubicBezTo>
                  <a:lnTo>
                    <a:pt x="117632" y="5093"/>
                  </a:lnTo>
                  <a:cubicBezTo>
                    <a:pt x="117552" y="5166"/>
                    <a:pt x="117098" y="5637"/>
                    <a:pt x="116561" y="6582"/>
                  </a:cubicBezTo>
                  <a:cubicBezTo>
                    <a:pt x="116551" y="6568"/>
                    <a:pt x="116540" y="6554"/>
                    <a:pt x="116526" y="6544"/>
                  </a:cubicBezTo>
                  <a:cubicBezTo>
                    <a:pt x="116519" y="6401"/>
                    <a:pt x="116519" y="6317"/>
                    <a:pt x="116519" y="6317"/>
                  </a:cubicBezTo>
                  <a:cubicBezTo>
                    <a:pt x="116488" y="6362"/>
                    <a:pt x="116456" y="6415"/>
                    <a:pt x="116432" y="6463"/>
                  </a:cubicBezTo>
                  <a:cubicBezTo>
                    <a:pt x="116372" y="6428"/>
                    <a:pt x="116306" y="6410"/>
                    <a:pt x="116238" y="6410"/>
                  </a:cubicBezTo>
                  <a:cubicBezTo>
                    <a:pt x="116199" y="6410"/>
                    <a:pt x="116160" y="6416"/>
                    <a:pt x="116121" y="6429"/>
                  </a:cubicBezTo>
                  <a:cubicBezTo>
                    <a:pt x="116121" y="6429"/>
                    <a:pt x="116209" y="6498"/>
                    <a:pt x="116317" y="6767"/>
                  </a:cubicBezTo>
                  <a:cubicBezTo>
                    <a:pt x="116271" y="6924"/>
                    <a:pt x="116237" y="7084"/>
                    <a:pt x="116212" y="7248"/>
                  </a:cubicBezTo>
                  <a:cubicBezTo>
                    <a:pt x="116118" y="7458"/>
                    <a:pt x="116017" y="7681"/>
                    <a:pt x="115916" y="7921"/>
                  </a:cubicBezTo>
                  <a:cubicBezTo>
                    <a:pt x="115787" y="8085"/>
                    <a:pt x="115651" y="8267"/>
                    <a:pt x="115515" y="8462"/>
                  </a:cubicBezTo>
                  <a:cubicBezTo>
                    <a:pt x="115508" y="8218"/>
                    <a:pt x="115504" y="8068"/>
                    <a:pt x="115504" y="8068"/>
                  </a:cubicBezTo>
                  <a:cubicBezTo>
                    <a:pt x="115445" y="8152"/>
                    <a:pt x="115399" y="8242"/>
                    <a:pt x="115365" y="8340"/>
                  </a:cubicBezTo>
                  <a:lnTo>
                    <a:pt x="115281" y="8347"/>
                  </a:lnTo>
                  <a:cubicBezTo>
                    <a:pt x="115455" y="6687"/>
                    <a:pt x="115556" y="4890"/>
                    <a:pt x="115389" y="3628"/>
                  </a:cubicBezTo>
                  <a:cubicBezTo>
                    <a:pt x="115870" y="2519"/>
                    <a:pt x="116219" y="1905"/>
                    <a:pt x="116219" y="1905"/>
                  </a:cubicBezTo>
                  <a:lnTo>
                    <a:pt x="116219" y="1905"/>
                  </a:lnTo>
                  <a:cubicBezTo>
                    <a:pt x="115874" y="2246"/>
                    <a:pt x="115556" y="2616"/>
                    <a:pt x="115277" y="3010"/>
                  </a:cubicBezTo>
                  <a:cubicBezTo>
                    <a:pt x="115201" y="2721"/>
                    <a:pt x="115106" y="2480"/>
                    <a:pt x="114981" y="2302"/>
                  </a:cubicBezTo>
                  <a:cubicBezTo>
                    <a:pt x="114981" y="2302"/>
                    <a:pt x="114963" y="2784"/>
                    <a:pt x="114929" y="3523"/>
                  </a:cubicBezTo>
                  <a:cubicBezTo>
                    <a:pt x="114423" y="4325"/>
                    <a:pt x="113987" y="5225"/>
                    <a:pt x="113607" y="6164"/>
                  </a:cubicBezTo>
                  <a:cubicBezTo>
                    <a:pt x="113446" y="5623"/>
                    <a:pt x="113244" y="5201"/>
                    <a:pt x="113000" y="5030"/>
                  </a:cubicBezTo>
                  <a:cubicBezTo>
                    <a:pt x="112954" y="4873"/>
                    <a:pt x="112885" y="4726"/>
                    <a:pt x="112794" y="4590"/>
                  </a:cubicBezTo>
                  <a:cubicBezTo>
                    <a:pt x="112794" y="4590"/>
                    <a:pt x="112790" y="4726"/>
                    <a:pt x="112783" y="4953"/>
                  </a:cubicBezTo>
                  <a:cubicBezTo>
                    <a:pt x="112770" y="4951"/>
                    <a:pt x="112756" y="4950"/>
                    <a:pt x="112743" y="4950"/>
                  </a:cubicBezTo>
                  <a:cubicBezTo>
                    <a:pt x="112704" y="4950"/>
                    <a:pt x="112666" y="4958"/>
                    <a:pt x="112630" y="4971"/>
                  </a:cubicBezTo>
                  <a:cubicBezTo>
                    <a:pt x="112630" y="4971"/>
                    <a:pt x="112689" y="5016"/>
                    <a:pt x="112773" y="5183"/>
                  </a:cubicBezTo>
                  <a:cubicBezTo>
                    <a:pt x="112749" y="5801"/>
                    <a:pt x="112700" y="6840"/>
                    <a:pt x="112619" y="7921"/>
                  </a:cubicBezTo>
                  <a:cubicBezTo>
                    <a:pt x="112515" y="8075"/>
                    <a:pt x="112400" y="8253"/>
                    <a:pt x="112271" y="8466"/>
                  </a:cubicBezTo>
                  <a:lnTo>
                    <a:pt x="112197" y="8518"/>
                  </a:lnTo>
                  <a:cubicBezTo>
                    <a:pt x="112180" y="8225"/>
                    <a:pt x="112166" y="7953"/>
                    <a:pt x="112159" y="7712"/>
                  </a:cubicBezTo>
                  <a:cubicBezTo>
                    <a:pt x="112278" y="7482"/>
                    <a:pt x="112354" y="7388"/>
                    <a:pt x="112382" y="7363"/>
                  </a:cubicBezTo>
                  <a:cubicBezTo>
                    <a:pt x="112384" y="7361"/>
                    <a:pt x="112385" y="7360"/>
                    <a:pt x="112385" y="7360"/>
                  </a:cubicBezTo>
                  <a:lnTo>
                    <a:pt x="112385" y="7360"/>
                  </a:lnTo>
                  <a:cubicBezTo>
                    <a:pt x="112384" y="7360"/>
                    <a:pt x="112267" y="7485"/>
                    <a:pt x="112156" y="7622"/>
                  </a:cubicBezTo>
                  <a:cubicBezTo>
                    <a:pt x="112128" y="7119"/>
                    <a:pt x="112121" y="6791"/>
                    <a:pt x="112121" y="6791"/>
                  </a:cubicBezTo>
                  <a:cubicBezTo>
                    <a:pt x="112079" y="6851"/>
                    <a:pt x="112047" y="6913"/>
                    <a:pt x="112020" y="6980"/>
                  </a:cubicBezTo>
                  <a:cubicBezTo>
                    <a:pt x="111988" y="6111"/>
                    <a:pt x="111876" y="5393"/>
                    <a:pt x="111615" y="5023"/>
                  </a:cubicBezTo>
                  <a:cubicBezTo>
                    <a:pt x="111615" y="5023"/>
                    <a:pt x="111573" y="6191"/>
                    <a:pt x="111493" y="7587"/>
                  </a:cubicBezTo>
                  <a:cubicBezTo>
                    <a:pt x="111437" y="7440"/>
                    <a:pt x="111367" y="7297"/>
                    <a:pt x="111284" y="7168"/>
                  </a:cubicBezTo>
                  <a:cubicBezTo>
                    <a:pt x="111270" y="6418"/>
                    <a:pt x="111196" y="5766"/>
                    <a:pt x="111029" y="5326"/>
                  </a:cubicBezTo>
                  <a:cubicBezTo>
                    <a:pt x="111231" y="4911"/>
                    <a:pt x="111357" y="4685"/>
                    <a:pt x="111357" y="4685"/>
                  </a:cubicBezTo>
                  <a:lnTo>
                    <a:pt x="111357" y="4685"/>
                  </a:lnTo>
                  <a:cubicBezTo>
                    <a:pt x="111210" y="4831"/>
                    <a:pt x="111074" y="4981"/>
                    <a:pt x="110942" y="5138"/>
                  </a:cubicBezTo>
                  <a:cubicBezTo>
                    <a:pt x="110924" y="5096"/>
                    <a:pt x="110900" y="5058"/>
                    <a:pt x="110872" y="5023"/>
                  </a:cubicBezTo>
                  <a:cubicBezTo>
                    <a:pt x="110872" y="5023"/>
                    <a:pt x="110872" y="5096"/>
                    <a:pt x="110868" y="5225"/>
                  </a:cubicBezTo>
                  <a:cubicBezTo>
                    <a:pt x="110718" y="5407"/>
                    <a:pt x="110575" y="5598"/>
                    <a:pt x="110439" y="5797"/>
                  </a:cubicBezTo>
                  <a:cubicBezTo>
                    <a:pt x="110432" y="5745"/>
                    <a:pt x="110418" y="5693"/>
                    <a:pt x="110405" y="5640"/>
                  </a:cubicBezTo>
                  <a:cubicBezTo>
                    <a:pt x="111067" y="4249"/>
                    <a:pt x="111863" y="3045"/>
                    <a:pt x="112808" y="2219"/>
                  </a:cubicBezTo>
                  <a:lnTo>
                    <a:pt x="112808" y="2219"/>
                  </a:lnTo>
                  <a:cubicBezTo>
                    <a:pt x="112808" y="2219"/>
                    <a:pt x="111287" y="2955"/>
                    <a:pt x="109731" y="5260"/>
                  </a:cubicBezTo>
                  <a:cubicBezTo>
                    <a:pt x="109529" y="4995"/>
                    <a:pt x="109309" y="4740"/>
                    <a:pt x="109072" y="4507"/>
                  </a:cubicBezTo>
                  <a:lnTo>
                    <a:pt x="109072" y="4507"/>
                  </a:lnTo>
                  <a:cubicBezTo>
                    <a:pt x="109072" y="4507"/>
                    <a:pt x="109267" y="4859"/>
                    <a:pt x="109564" y="5504"/>
                  </a:cubicBezTo>
                  <a:cubicBezTo>
                    <a:pt x="109292" y="5926"/>
                    <a:pt x="109044" y="6362"/>
                    <a:pt x="108814" y="6809"/>
                  </a:cubicBezTo>
                  <a:cubicBezTo>
                    <a:pt x="108605" y="6488"/>
                    <a:pt x="108395" y="6198"/>
                    <a:pt x="108186" y="5937"/>
                  </a:cubicBezTo>
                  <a:cubicBezTo>
                    <a:pt x="108915" y="4001"/>
                    <a:pt x="109543" y="2888"/>
                    <a:pt x="109543" y="2888"/>
                  </a:cubicBezTo>
                  <a:lnTo>
                    <a:pt x="109543" y="2888"/>
                  </a:lnTo>
                  <a:cubicBezTo>
                    <a:pt x="108849" y="3561"/>
                    <a:pt x="108256" y="4440"/>
                    <a:pt x="107754" y="5424"/>
                  </a:cubicBezTo>
                  <a:cubicBezTo>
                    <a:pt x="106739" y="4298"/>
                    <a:pt x="105929" y="3900"/>
                    <a:pt x="105929" y="3900"/>
                  </a:cubicBezTo>
                  <a:lnTo>
                    <a:pt x="105929" y="3900"/>
                  </a:lnTo>
                  <a:cubicBezTo>
                    <a:pt x="106439" y="4350"/>
                    <a:pt x="106899" y="4918"/>
                    <a:pt x="107318" y="5571"/>
                  </a:cubicBezTo>
                  <a:cubicBezTo>
                    <a:pt x="107073" y="5707"/>
                    <a:pt x="106875" y="6097"/>
                    <a:pt x="106714" y="6613"/>
                  </a:cubicBezTo>
                  <a:lnTo>
                    <a:pt x="106529" y="6826"/>
                  </a:lnTo>
                  <a:cubicBezTo>
                    <a:pt x="106477" y="6212"/>
                    <a:pt x="106365" y="5710"/>
                    <a:pt x="106160" y="5424"/>
                  </a:cubicBezTo>
                  <a:cubicBezTo>
                    <a:pt x="106160" y="5424"/>
                    <a:pt x="106128" y="6324"/>
                    <a:pt x="106062" y="7482"/>
                  </a:cubicBezTo>
                  <a:lnTo>
                    <a:pt x="105905" y="7737"/>
                  </a:lnTo>
                  <a:cubicBezTo>
                    <a:pt x="105814" y="7604"/>
                    <a:pt x="105720" y="7475"/>
                    <a:pt x="105619" y="7353"/>
                  </a:cubicBezTo>
                  <a:cubicBezTo>
                    <a:pt x="105504" y="5933"/>
                    <a:pt x="105434" y="4465"/>
                    <a:pt x="105399" y="3645"/>
                  </a:cubicBezTo>
                  <a:cubicBezTo>
                    <a:pt x="105493" y="3457"/>
                    <a:pt x="105563" y="3401"/>
                    <a:pt x="105563" y="3401"/>
                  </a:cubicBezTo>
                  <a:cubicBezTo>
                    <a:pt x="105522" y="3388"/>
                    <a:pt x="105478" y="3381"/>
                    <a:pt x="105435" y="3381"/>
                  </a:cubicBezTo>
                  <a:cubicBezTo>
                    <a:pt x="105419" y="3381"/>
                    <a:pt x="105404" y="3382"/>
                    <a:pt x="105389" y="3384"/>
                  </a:cubicBezTo>
                  <a:cubicBezTo>
                    <a:pt x="105378" y="3129"/>
                    <a:pt x="105375" y="2982"/>
                    <a:pt x="105375" y="2982"/>
                  </a:cubicBezTo>
                  <a:cubicBezTo>
                    <a:pt x="105274" y="3132"/>
                    <a:pt x="105200" y="3296"/>
                    <a:pt x="105148" y="3471"/>
                  </a:cubicBezTo>
                  <a:cubicBezTo>
                    <a:pt x="104928" y="3628"/>
                    <a:pt x="104743" y="3959"/>
                    <a:pt x="104586" y="4399"/>
                  </a:cubicBezTo>
                  <a:cubicBezTo>
                    <a:pt x="104541" y="4269"/>
                    <a:pt x="104478" y="4144"/>
                    <a:pt x="104402" y="4032"/>
                  </a:cubicBezTo>
                  <a:cubicBezTo>
                    <a:pt x="104402" y="4032"/>
                    <a:pt x="104388" y="4378"/>
                    <a:pt x="104367" y="4918"/>
                  </a:cubicBezTo>
                  <a:cubicBezTo>
                    <a:pt x="103983" y="3935"/>
                    <a:pt x="103540" y="2986"/>
                    <a:pt x="103027" y="2131"/>
                  </a:cubicBezTo>
                  <a:cubicBezTo>
                    <a:pt x="102982" y="1127"/>
                    <a:pt x="102957" y="443"/>
                    <a:pt x="102957" y="443"/>
                  </a:cubicBezTo>
                  <a:cubicBezTo>
                    <a:pt x="102790" y="680"/>
                    <a:pt x="102671" y="1019"/>
                    <a:pt x="102584" y="1434"/>
                  </a:cubicBezTo>
                  <a:cubicBezTo>
                    <a:pt x="102235" y="921"/>
                    <a:pt x="101841" y="440"/>
                    <a:pt x="101402" y="4"/>
                  </a:cubicBezTo>
                  <a:lnTo>
                    <a:pt x="101402" y="4"/>
                  </a:lnTo>
                  <a:cubicBezTo>
                    <a:pt x="101402" y="4"/>
                    <a:pt x="101855" y="809"/>
                    <a:pt x="102462" y="2253"/>
                  </a:cubicBezTo>
                  <a:cubicBezTo>
                    <a:pt x="102354" y="3439"/>
                    <a:pt x="102417" y="4960"/>
                    <a:pt x="102553" y="6443"/>
                  </a:cubicBezTo>
                  <a:cubicBezTo>
                    <a:pt x="102507" y="6421"/>
                    <a:pt x="102458" y="6410"/>
                    <a:pt x="102407" y="6410"/>
                  </a:cubicBezTo>
                  <a:cubicBezTo>
                    <a:pt x="102368" y="6410"/>
                    <a:pt x="102329" y="6416"/>
                    <a:pt x="102291" y="6429"/>
                  </a:cubicBezTo>
                  <a:cubicBezTo>
                    <a:pt x="102291" y="6429"/>
                    <a:pt x="102459" y="6568"/>
                    <a:pt x="102626" y="7186"/>
                  </a:cubicBezTo>
                  <a:cubicBezTo>
                    <a:pt x="102644" y="7367"/>
                    <a:pt x="102668" y="7541"/>
                    <a:pt x="102685" y="7719"/>
                  </a:cubicBezTo>
                  <a:cubicBezTo>
                    <a:pt x="102441" y="7322"/>
                    <a:pt x="102173" y="6941"/>
                    <a:pt x="101876" y="6582"/>
                  </a:cubicBezTo>
                  <a:cubicBezTo>
                    <a:pt x="101803" y="6408"/>
                    <a:pt x="101730" y="6237"/>
                    <a:pt x="101656" y="6076"/>
                  </a:cubicBezTo>
                  <a:cubicBezTo>
                    <a:pt x="102047" y="5183"/>
                    <a:pt x="102326" y="4685"/>
                    <a:pt x="102326" y="4685"/>
                  </a:cubicBezTo>
                  <a:lnTo>
                    <a:pt x="102326" y="4685"/>
                  </a:lnTo>
                  <a:cubicBezTo>
                    <a:pt x="102012" y="4995"/>
                    <a:pt x="101726" y="5337"/>
                    <a:pt x="101472" y="5703"/>
                  </a:cubicBezTo>
                  <a:cubicBezTo>
                    <a:pt x="101405" y="5571"/>
                    <a:pt x="101343" y="5441"/>
                    <a:pt x="101276" y="5323"/>
                  </a:cubicBezTo>
                  <a:cubicBezTo>
                    <a:pt x="101238" y="5215"/>
                    <a:pt x="101182" y="5114"/>
                    <a:pt x="101119" y="5023"/>
                  </a:cubicBezTo>
                  <a:lnTo>
                    <a:pt x="101119" y="5047"/>
                  </a:lnTo>
                  <a:cubicBezTo>
                    <a:pt x="100561" y="4092"/>
                    <a:pt x="100097" y="3614"/>
                    <a:pt x="100017" y="3534"/>
                  </a:cubicBezTo>
                  <a:lnTo>
                    <a:pt x="100017" y="3534"/>
                  </a:lnTo>
                  <a:cubicBezTo>
                    <a:pt x="100090" y="3610"/>
                    <a:pt x="100429" y="4022"/>
                    <a:pt x="100962" y="5605"/>
                  </a:cubicBezTo>
                  <a:cubicBezTo>
                    <a:pt x="100300" y="4999"/>
                    <a:pt x="99832" y="4772"/>
                    <a:pt x="99832" y="4772"/>
                  </a:cubicBezTo>
                  <a:lnTo>
                    <a:pt x="99832" y="4772"/>
                  </a:lnTo>
                  <a:cubicBezTo>
                    <a:pt x="100240" y="5135"/>
                    <a:pt x="100600" y="5546"/>
                    <a:pt x="100906" y="5993"/>
                  </a:cubicBezTo>
                  <a:cubicBezTo>
                    <a:pt x="100791" y="6115"/>
                    <a:pt x="100408" y="6540"/>
                    <a:pt x="99958" y="7325"/>
                  </a:cubicBezTo>
                  <a:cubicBezTo>
                    <a:pt x="99951" y="7304"/>
                    <a:pt x="99940" y="7290"/>
                    <a:pt x="99930" y="7276"/>
                  </a:cubicBezTo>
                  <a:cubicBezTo>
                    <a:pt x="99902" y="6701"/>
                    <a:pt x="99888" y="6317"/>
                    <a:pt x="99888" y="6317"/>
                  </a:cubicBezTo>
                  <a:cubicBezTo>
                    <a:pt x="99783" y="6488"/>
                    <a:pt x="99707" y="6676"/>
                    <a:pt x="99661" y="6875"/>
                  </a:cubicBezTo>
                  <a:cubicBezTo>
                    <a:pt x="99445" y="6568"/>
                    <a:pt x="99201" y="6279"/>
                    <a:pt x="98929" y="6017"/>
                  </a:cubicBezTo>
                  <a:lnTo>
                    <a:pt x="98929" y="6017"/>
                  </a:lnTo>
                  <a:cubicBezTo>
                    <a:pt x="98929" y="6017"/>
                    <a:pt x="99201" y="6495"/>
                    <a:pt x="99574" y="7353"/>
                  </a:cubicBezTo>
                  <a:cubicBezTo>
                    <a:pt x="99571" y="7377"/>
                    <a:pt x="99571" y="7395"/>
                    <a:pt x="99567" y="7416"/>
                  </a:cubicBezTo>
                  <a:cubicBezTo>
                    <a:pt x="99474" y="7306"/>
                    <a:pt x="99370" y="7244"/>
                    <a:pt x="99257" y="7244"/>
                  </a:cubicBezTo>
                  <a:cubicBezTo>
                    <a:pt x="99222" y="7244"/>
                    <a:pt x="99186" y="7250"/>
                    <a:pt x="99149" y="7262"/>
                  </a:cubicBezTo>
                  <a:cubicBezTo>
                    <a:pt x="99149" y="7262"/>
                    <a:pt x="99340" y="7430"/>
                    <a:pt x="99515" y="8190"/>
                  </a:cubicBezTo>
                  <a:lnTo>
                    <a:pt x="99501" y="8218"/>
                  </a:lnTo>
                  <a:cubicBezTo>
                    <a:pt x="99396" y="8337"/>
                    <a:pt x="99288" y="8462"/>
                    <a:pt x="99173" y="8602"/>
                  </a:cubicBezTo>
                  <a:cubicBezTo>
                    <a:pt x="99152" y="7939"/>
                    <a:pt x="99065" y="7384"/>
                    <a:pt x="98883" y="7049"/>
                  </a:cubicBezTo>
                  <a:cubicBezTo>
                    <a:pt x="98925" y="6157"/>
                    <a:pt x="98922" y="5309"/>
                    <a:pt x="98835" y="4625"/>
                  </a:cubicBezTo>
                  <a:cubicBezTo>
                    <a:pt x="99288" y="3565"/>
                    <a:pt x="99619" y="2983"/>
                    <a:pt x="99619" y="2982"/>
                  </a:cubicBezTo>
                  <a:lnTo>
                    <a:pt x="99619" y="2982"/>
                  </a:lnTo>
                  <a:cubicBezTo>
                    <a:pt x="99292" y="3307"/>
                    <a:pt x="98992" y="3659"/>
                    <a:pt x="98726" y="4036"/>
                  </a:cubicBezTo>
                  <a:cubicBezTo>
                    <a:pt x="98657" y="3753"/>
                    <a:pt x="98563" y="3523"/>
                    <a:pt x="98447" y="3352"/>
                  </a:cubicBezTo>
                  <a:cubicBezTo>
                    <a:pt x="98447" y="3352"/>
                    <a:pt x="98430" y="3820"/>
                    <a:pt x="98395" y="4524"/>
                  </a:cubicBezTo>
                  <a:cubicBezTo>
                    <a:pt x="97938" y="5267"/>
                    <a:pt x="97547" y="6045"/>
                    <a:pt x="97220" y="6854"/>
                  </a:cubicBezTo>
                  <a:lnTo>
                    <a:pt x="97139" y="6917"/>
                  </a:lnTo>
                  <a:cubicBezTo>
                    <a:pt x="96955" y="6331"/>
                    <a:pt x="96724" y="5898"/>
                    <a:pt x="96428" y="5843"/>
                  </a:cubicBezTo>
                  <a:cubicBezTo>
                    <a:pt x="96386" y="5721"/>
                    <a:pt x="96330" y="5605"/>
                    <a:pt x="96257" y="5501"/>
                  </a:cubicBezTo>
                  <a:cubicBezTo>
                    <a:pt x="96257" y="5501"/>
                    <a:pt x="96253" y="5633"/>
                    <a:pt x="96243" y="5853"/>
                  </a:cubicBezTo>
                  <a:cubicBezTo>
                    <a:pt x="96236" y="6108"/>
                    <a:pt x="96219" y="6477"/>
                    <a:pt x="96198" y="6913"/>
                  </a:cubicBezTo>
                  <a:lnTo>
                    <a:pt x="96152" y="6872"/>
                  </a:lnTo>
                  <a:lnTo>
                    <a:pt x="96152" y="6872"/>
                  </a:lnTo>
                  <a:lnTo>
                    <a:pt x="96198" y="6948"/>
                  </a:lnTo>
                  <a:cubicBezTo>
                    <a:pt x="96180" y="7255"/>
                    <a:pt x="96163" y="7590"/>
                    <a:pt x="96138" y="7942"/>
                  </a:cubicBezTo>
                  <a:cubicBezTo>
                    <a:pt x="96027" y="8075"/>
                    <a:pt x="95919" y="8221"/>
                    <a:pt x="95803" y="8375"/>
                  </a:cubicBezTo>
                  <a:lnTo>
                    <a:pt x="95612" y="8120"/>
                  </a:lnTo>
                  <a:cubicBezTo>
                    <a:pt x="95598" y="7778"/>
                    <a:pt x="95591" y="7562"/>
                    <a:pt x="95591" y="7562"/>
                  </a:cubicBezTo>
                  <a:cubicBezTo>
                    <a:pt x="95521" y="7667"/>
                    <a:pt x="95469" y="7778"/>
                    <a:pt x="95434" y="7901"/>
                  </a:cubicBezTo>
                  <a:cubicBezTo>
                    <a:pt x="95326" y="7768"/>
                    <a:pt x="95221" y="7646"/>
                    <a:pt x="95120" y="7538"/>
                  </a:cubicBezTo>
                  <a:cubicBezTo>
                    <a:pt x="95326" y="7105"/>
                    <a:pt x="95455" y="6872"/>
                    <a:pt x="95455" y="6872"/>
                  </a:cubicBezTo>
                  <a:lnTo>
                    <a:pt x="95455" y="6872"/>
                  </a:lnTo>
                  <a:cubicBezTo>
                    <a:pt x="95287" y="7036"/>
                    <a:pt x="95130" y="7210"/>
                    <a:pt x="94984" y="7398"/>
                  </a:cubicBezTo>
                  <a:cubicBezTo>
                    <a:pt x="94893" y="7301"/>
                    <a:pt x="94802" y="7213"/>
                    <a:pt x="94715" y="7137"/>
                  </a:cubicBezTo>
                  <a:cubicBezTo>
                    <a:pt x="94890" y="3994"/>
                    <a:pt x="95493" y="3481"/>
                    <a:pt x="95493" y="3481"/>
                  </a:cubicBezTo>
                  <a:cubicBezTo>
                    <a:pt x="95444" y="3465"/>
                    <a:pt x="95396" y="3457"/>
                    <a:pt x="95350" y="3457"/>
                  </a:cubicBezTo>
                  <a:cubicBezTo>
                    <a:pt x="94691" y="3457"/>
                    <a:pt x="94280" y="5038"/>
                    <a:pt x="94038" y="6582"/>
                  </a:cubicBezTo>
                  <a:cubicBezTo>
                    <a:pt x="93923" y="6498"/>
                    <a:pt x="93801" y="6425"/>
                    <a:pt x="93676" y="6359"/>
                  </a:cubicBezTo>
                  <a:lnTo>
                    <a:pt x="93676" y="6359"/>
                  </a:lnTo>
                  <a:cubicBezTo>
                    <a:pt x="93794" y="6463"/>
                    <a:pt x="93906" y="6579"/>
                    <a:pt x="94021" y="6697"/>
                  </a:cubicBezTo>
                  <a:lnTo>
                    <a:pt x="93969" y="7056"/>
                  </a:lnTo>
                  <a:cubicBezTo>
                    <a:pt x="93752" y="6673"/>
                    <a:pt x="93501" y="6307"/>
                    <a:pt x="93222" y="5965"/>
                  </a:cubicBezTo>
                  <a:cubicBezTo>
                    <a:pt x="93187" y="5553"/>
                    <a:pt x="93156" y="5138"/>
                    <a:pt x="93128" y="4730"/>
                  </a:cubicBezTo>
                  <a:lnTo>
                    <a:pt x="93153" y="4681"/>
                  </a:lnTo>
                  <a:lnTo>
                    <a:pt x="93153" y="4681"/>
                  </a:lnTo>
                  <a:lnTo>
                    <a:pt x="93128" y="4712"/>
                  </a:lnTo>
                  <a:cubicBezTo>
                    <a:pt x="92975" y="2550"/>
                    <a:pt x="92905" y="544"/>
                    <a:pt x="92905" y="544"/>
                  </a:cubicBezTo>
                  <a:cubicBezTo>
                    <a:pt x="92333" y="1353"/>
                    <a:pt x="92284" y="3391"/>
                    <a:pt x="92424" y="5529"/>
                  </a:cubicBezTo>
                  <a:cubicBezTo>
                    <a:pt x="92364" y="5616"/>
                    <a:pt x="92298" y="5703"/>
                    <a:pt x="92239" y="5794"/>
                  </a:cubicBezTo>
                  <a:cubicBezTo>
                    <a:pt x="92172" y="5466"/>
                    <a:pt x="92075" y="5201"/>
                    <a:pt x="91946" y="5016"/>
                  </a:cubicBezTo>
                  <a:cubicBezTo>
                    <a:pt x="91946" y="5016"/>
                    <a:pt x="91928" y="5557"/>
                    <a:pt x="91890" y="6338"/>
                  </a:cubicBezTo>
                  <a:cubicBezTo>
                    <a:pt x="91872" y="6373"/>
                    <a:pt x="91848" y="6408"/>
                    <a:pt x="91827" y="6443"/>
                  </a:cubicBezTo>
                  <a:lnTo>
                    <a:pt x="91667" y="6261"/>
                  </a:lnTo>
                  <a:cubicBezTo>
                    <a:pt x="90878" y="4538"/>
                    <a:pt x="90086" y="3722"/>
                    <a:pt x="89982" y="3617"/>
                  </a:cubicBezTo>
                  <a:lnTo>
                    <a:pt x="89982" y="3617"/>
                  </a:lnTo>
                  <a:cubicBezTo>
                    <a:pt x="90048" y="3687"/>
                    <a:pt x="90362" y="4064"/>
                    <a:pt x="90850" y="5469"/>
                  </a:cubicBezTo>
                  <a:cubicBezTo>
                    <a:pt x="90721" y="5358"/>
                    <a:pt x="90603" y="5267"/>
                    <a:pt x="90495" y="5187"/>
                  </a:cubicBezTo>
                  <a:cubicBezTo>
                    <a:pt x="90488" y="5079"/>
                    <a:pt x="90488" y="5016"/>
                    <a:pt x="90488" y="5016"/>
                  </a:cubicBezTo>
                  <a:cubicBezTo>
                    <a:pt x="90463" y="5054"/>
                    <a:pt x="90439" y="5089"/>
                    <a:pt x="90418" y="5131"/>
                  </a:cubicBezTo>
                  <a:cubicBezTo>
                    <a:pt x="90275" y="5026"/>
                    <a:pt x="90125" y="4932"/>
                    <a:pt x="89964" y="4849"/>
                  </a:cubicBezTo>
                  <a:lnTo>
                    <a:pt x="89964" y="4849"/>
                  </a:lnTo>
                  <a:cubicBezTo>
                    <a:pt x="90104" y="4971"/>
                    <a:pt x="90236" y="5100"/>
                    <a:pt x="90366" y="5239"/>
                  </a:cubicBezTo>
                  <a:cubicBezTo>
                    <a:pt x="90292" y="5417"/>
                    <a:pt x="90233" y="5602"/>
                    <a:pt x="90198" y="5794"/>
                  </a:cubicBezTo>
                  <a:cubicBezTo>
                    <a:pt x="89930" y="5393"/>
                    <a:pt x="89626" y="5019"/>
                    <a:pt x="89284" y="4681"/>
                  </a:cubicBezTo>
                  <a:lnTo>
                    <a:pt x="89284" y="4681"/>
                  </a:lnTo>
                  <a:cubicBezTo>
                    <a:pt x="89284" y="4681"/>
                    <a:pt x="89640" y="5313"/>
                    <a:pt x="90111" y="6439"/>
                  </a:cubicBezTo>
                  <a:cubicBezTo>
                    <a:pt x="90086" y="6687"/>
                    <a:pt x="90076" y="6959"/>
                    <a:pt x="90076" y="7241"/>
                  </a:cubicBezTo>
                  <a:cubicBezTo>
                    <a:pt x="90041" y="7241"/>
                    <a:pt x="90006" y="7245"/>
                    <a:pt x="89975" y="7259"/>
                  </a:cubicBezTo>
                  <a:cubicBezTo>
                    <a:pt x="90013" y="7297"/>
                    <a:pt x="90045" y="7342"/>
                    <a:pt x="90069" y="7388"/>
                  </a:cubicBezTo>
                  <a:cubicBezTo>
                    <a:pt x="89741" y="7803"/>
                    <a:pt x="89455" y="8249"/>
                    <a:pt x="89214" y="8724"/>
                  </a:cubicBezTo>
                  <a:cubicBezTo>
                    <a:pt x="89051" y="8417"/>
                    <a:pt x="88866" y="8124"/>
                    <a:pt x="88663" y="7841"/>
                  </a:cubicBezTo>
                  <a:cubicBezTo>
                    <a:pt x="88887" y="7538"/>
                    <a:pt x="89141" y="7259"/>
                    <a:pt x="89420" y="7011"/>
                  </a:cubicBezTo>
                  <a:lnTo>
                    <a:pt x="89420" y="7011"/>
                  </a:lnTo>
                  <a:cubicBezTo>
                    <a:pt x="89420" y="7011"/>
                    <a:pt x="89120" y="7158"/>
                    <a:pt x="88667" y="7538"/>
                  </a:cubicBezTo>
                  <a:cubicBezTo>
                    <a:pt x="89085" y="6341"/>
                    <a:pt x="89351" y="6024"/>
                    <a:pt x="89406" y="5965"/>
                  </a:cubicBezTo>
                  <a:lnTo>
                    <a:pt x="89406" y="5965"/>
                  </a:lnTo>
                  <a:cubicBezTo>
                    <a:pt x="89333" y="6038"/>
                    <a:pt x="88880" y="6505"/>
                    <a:pt x="88353" y="7458"/>
                  </a:cubicBezTo>
                  <a:lnTo>
                    <a:pt x="88255" y="7360"/>
                  </a:lnTo>
                  <a:lnTo>
                    <a:pt x="88255" y="7360"/>
                  </a:lnTo>
                  <a:cubicBezTo>
                    <a:pt x="88290" y="7395"/>
                    <a:pt x="88318" y="7430"/>
                    <a:pt x="88342" y="7472"/>
                  </a:cubicBezTo>
                  <a:cubicBezTo>
                    <a:pt x="88231" y="7681"/>
                    <a:pt x="88112" y="7921"/>
                    <a:pt x="87990" y="8180"/>
                  </a:cubicBezTo>
                  <a:cubicBezTo>
                    <a:pt x="87826" y="7904"/>
                    <a:pt x="87645" y="7642"/>
                    <a:pt x="87450" y="7388"/>
                  </a:cubicBezTo>
                  <a:cubicBezTo>
                    <a:pt x="87477" y="7342"/>
                    <a:pt x="87505" y="7297"/>
                    <a:pt x="87540" y="7259"/>
                  </a:cubicBezTo>
                  <a:cubicBezTo>
                    <a:pt x="87507" y="7247"/>
                    <a:pt x="87472" y="7241"/>
                    <a:pt x="87437" y="7241"/>
                  </a:cubicBezTo>
                  <a:cubicBezTo>
                    <a:pt x="87421" y="7241"/>
                    <a:pt x="87406" y="7243"/>
                    <a:pt x="87390" y="7245"/>
                  </a:cubicBezTo>
                  <a:cubicBezTo>
                    <a:pt x="87380" y="7053"/>
                    <a:pt x="87376" y="6941"/>
                    <a:pt x="87376" y="6941"/>
                  </a:cubicBezTo>
                  <a:lnTo>
                    <a:pt x="87362" y="6966"/>
                  </a:lnTo>
                  <a:cubicBezTo>
                    <a:pt x="87397" y="6104"/>
                    <a:pt x="87394" y="5285"/>
                    <a:pt x="87306" y="4622"/>
                  </a:cubicBezTo>
                  <a:cubicBezTo>
                    <a:pt x="87763" y="3562"/>
                    <a:pt x="88095" y="2976"/>
                    <a:pt x="88095" y="2975"/>
                  </a:cubicBezTo>
                  <a:lnTo>
                    <a:pt x="88095" y="2975"/>
                  </a:lnTo>
                  <a:cubicBezTo>
                    <a:pt x="87994" y="3073"/>
                    <a:pt x="87899" y="3178"/>
                    <a:pt x="87802" y="3282"/>
                  </a:cubicBezTo>
                  <a:cubicBezTo>
                    <a:pt x="87903" y="3080"/>
                    <a:pt x="87966" y="2975"/>
                    <a:pt x="87966" y="2975"/>
                  </a:cubicBezTo>
                  <a:lnTo>
                    <a:pt x="87966" y="2975"/>
                  </a:lnTo>
                  <a:cubicBezTo>
                    <a:pt x="87673" y="3261"/>
                    <a:pt x="87408" y="3572"/>
                    <a:pt x="87167" y="3900"/>
                  </a:cubicBezTo>
                  <a:cubicBezTo>
                    <a:pt x="87115" y="3704"/>
                    <a:pt x="87031" y="3516"/>
                    <a:pt x="86919" y="3349"/>
                  </a:cubicBezTo>
                  <a:cubicBezTo>
                    <a:pt x="86919" y="3349"/>
                    <a:pt x="86905" y="3722"/>
                    <a:pt x="86877" y="4311"/>
                  </a:cubicBezTo>
                  <a:cubicBezTo>
                    <a:pt x="86438" y="4971"/>
                    <a:pt x="86054" y="5710"/>
                    <a:pt x="85716" y="6495"/>
                  </a:cubicBezTo>
                  <a:cubicBezTo>
                    <a:pt x="85688" y="6443"/>
                    <a:pt x="85657" y="6390"/>
                    <a:pt x="85629" y="6338"/>
                  </a:cubicBezTo>
                  <a:cubicBezTo>
                    <a:pt x="85587" y="5557"/>
                    <a:pt x="85569" y="5016"/>
                    <a:pt x="85569" y="5016"/>
                  </a:cubicBezTo>
                  <a:cubicBezTo>
                    <a:pt x="85440" y="5201"/>
                    <a:pt x="85343" y="5466"/>
                    <a:pt x="85280" y="5794"/>
                  </a:cubicBezTo>
                  <a:cubicBezTo>
                    <a:pt x="85011" y="5393"/>
                    <a:pt x="84704" y="5019"/>
                    <a:pt x="84363" y="4681"/>
                  </a:cubicBezTo>
                  <a:lnTo>
                    <a:pt x="84363" y="4681"/>
                  </a:lnTo>
                  <a:cubicBezTo>
                    <a:pt x="84363" y="4681"/>
                    <a:pt x="84593" y="5093"/>
                    <a:pt x="84931" y="5843"/>
                  </a:cubicBezTo>
                  <a:lnTo>
                    <a:pt x="84903" y="5843"/>
                  </a:lnTo>
                  <a:cubicBezTo>
                    <a:pt x="84861" y="5721"/>
                    <a:pt x="84806" y="5605"/>
                    <a:pt x="84732" y="5501"/>
                  </a:cubicBezTo>
                  <a:cubicBezTo>
                    <a:pt x="84732" y="5501"/>
                    <a:pt x="84729" y="5633"/>
                    <a:pt x="84722" y="5853"/>
                  </a:cubicBezTo>
                  <a:cubicBezTo>
                    <a:pt x="84711" y="6017"/>
                    <a:pt x="84704" y="6226"/>
                    <a:pt x="84694" y="6470"/>
                  </a:cubicBezTo>
                  <a:cubicBezTo>
                    <a:pt x="84572" y="6394"/>
                    <a:pt x="84502" y="6359"/>
                    <a:pt x="84502" y="6359"/>
                  </a:cubicBezTo>
                  <a:lnTo>
                    <a:pt x="84502" y="6359"/>
                  </a:lnTo>
                  <a:cubicBezTo>
                    <a:pt x="84568" y="6418"/>
                    <a:pt x="84628" y="6477"/>
                    <a:pt x="84690" y="6540"/>
                  </a:cubicBezTo>
                  <a:cubicBezTo>
                    <a:pt x="84656" y="7245"/>
                    <a:pt x="84603" y="8218"/>
                    <a:pt x="84523" y="9167"/>
                  </a:cubicBezTo>
                  <a:cubicBezTo>
                    <a:pt x="84380" y="8867"/>
                    <a:pt x="84237" y="8602"/>
                    <a:pt x="84101" y="8378"/>
                  </a:cubicBezTo>
                  <a:cubicBezTo>
                    <a:pt x="84077" y="7887"/>
                    <a:pt x="84066" y="7562"/>
                    <a:pt x="84066" y="7562"/>
                  </a:cubicBezTo>
                  <a:cubicBezTo>
                    <a:pt x="83975" y="7702"/>
                    <a:pt x="83906" y="7859"/>
                    <a:pt x="83871" y="8023"/>
                  </a:cubicBezTo>
                  <a:cubicBezTo>
                    <a:pt x="83718" y="7792"/>
                    <a:pt x="83545" y="7574"/>
                    <a:pt x="83353" y="7376"/>
                  </a:cubicBezTo>
                  <a:lnTo>
                    <a:pt x="83353" y="7376"/>
                  </a:lnTo>
                  <a:cubicBezTo>
                    <a:pt x="83414" y="7443"/>
                    <a:pt x="83571" y="7666"/>
                    <a:pt x="83815" y="8267"/>
                  </a:cubicBezTo>
                  <a:cubicBezTo>
                    <a:pt x="83791" y="8399"/>
                    <a:pt x="83770" y="8539"/>
                    <a:pt x="83756" y="8692"/>
                  </a:cubicBezTo>
                  <a:lnTo>
                    <a:pt x="83599" y="8570"/>
                  </a:lnTo>
                  <a:cubicBezTo>
                    <a:pt x="83477" y="8187"/>
                    <a:pt x="83334" y="7887"/>
                    <a:pt x="83163" y="7744"/>
                  </a:cubicBezTo>
                  <a:cubicBezTo>
                    <a:pt x="83285" y="4064"/>
                    <a:pt x="83972" y="3481"/>
                    <a:pt x="83972" y="3481"/>
                  </a:cubicBezTo>
                  <a:cubicBezTo>
                    <a:pt x="83927" y="3467"/>
                    <a:pt x="83882" y="3460"/>
                    <a:pt x="83837" y="3460"/>
                  </a:cubicBezTo>
                  <a:cubicBezTo>
                    <a:pt x="83804" y="3460"/>
                    <a:pt x="83772" y="3463"/>
                    <a:pt x="83738" y="3471"/>
                  </a:cubicBezTo>
                  <a:cubicBezTo>
                    <a:pt x="83713" y="3466"/>
                    <a:pt x="83687" y="3464"/>
                    <a:pt x="83662" y="3464"/>
                  </a:cubicBezTo>
                  <a:cubicBezTo>
                    <a:pt x="82965" y="3464"/>
                    <a:pt x="82544" y="5220"/>
                    <a:pt x="82308" y="6840"/>
                  </a:cubicBezTo>
                  <a:cubicBezTo>
                    <a:pt x="82127" y="6533"/>
                    <a:pt x="81924" y="6240"/>
                    <a:pt x="81698" y="5965"/>
                  </a:cubicBezTo>
                  <a:cubicBezTo>
                    <a:pt x="81478" y="3401"/>
                    <a:pt x="81380" y="544"/>
                    <a:pt x="81380" y="544"/>
                  </a:cubicBezTo>
                  <a:cubicBezTo>
                    <a:pt x="81321" y="631"/>
                    <a:pt x="81272" y="726"/>
                    <a:pt x="81227" y="823"/>
                  </a:cubicBezTo>
                  <a:cubicBezTo>
                    <a:pt x="81220" y="645"/>
                    <a:pt x="81220" y="544"/>
                    <a:pt x="81220" y="544"/>
                  </a:cubicBezTo>
                  <a:cubicBezTo>
                    <a:pt x="80494" y="1563"/>
                    <a:pt x="80606" y="4517"/>
                    <a:pt x="80878" y="7172"/>
                  </a:cubicBezTo>
                  <a:lnTo>
                    <a:pt x="80878" y="7179"/>
                  </a:lnTo>
                  <a:cubicBezTo>
                    <a:pt x="80651" y="6858"/>
                    <a:pt x="80407" y="6551"/>
                    <a:pt x="80142" y="6261"/>
                  </a:cubicBezTo>
                  <a:cubicBezTo>
                    <a:pt x="79898" y="5714"/>
                    <a:pt x="79612" y="5187"/>
                    <a:pt x="79287" y="4685"/>
                  </a:cubicBezTo>
                  <a:cubicBezTo>
                    <a:pt x="79221" y="4416"/>
                    <a:pt x="79134" y="4193"/>
                    <a:pt x="79019" y="4029"/>
                  </a:cubicBezTo>
                  <a:cubicBezTo>
                    <a:pt x="79019" y="4029"/>
                    <a:pt x="79019" y="4120"/>
                    <a:pt x="79008" y="4280"/>
                  </a:cubicBezTo>
                  <a:cubicBezTo>
                    <a:pt x="78844" y="4046"/>
                    <a:pt x="78660" y="3823"/>
                    <a:pt x="78461" y="3617"/>
                  </a:cubicBezTo>
                  <a:lnTo>
                    <a:pt x="78461" y="3617"/>
                  </a:lnTo>
                  <a:cubicBezTo>
                    <a:pt x="78503" y="3663"/>
                    <a:pt x="78646" y="3837"/>
                    <a:pt x="78872" y="4318"/>
                  </a:cubicBezTo>
                  <a:cubicBezTo>
                    <a:pt x="78701" y="4071"/>
                    <a:pt x="78506" y="3837"/>
                    <a:pt x="78297" y="3617"/>
                  </a:cubicBezTo>
                  <a:lnTo>
                    <a:pt x="78297" y="3617"/>
                  </a:lnTo>
                  <a:cubicBezTo>
                    <a:pt x="78356" y="3680"/>
                    <a:pt x="78600" y="3970"/>
                    <a:pt x="78984" y="4960"/>
                  </a:cubicBezTo>
                  <a:lnTo>
                    <a:pt x="78970" y="5183"/>
                  </a:lnTo>
                  <a:cubicBezTo>
                    <a:pt x="78803" y="5058"/>
                    <a:pt x="78628" y="4946"/>
                    <a:pt x="78443" y="4849"/>
                  </a:cubicBezTo>
                  <a:lnTo>
                    <a:pt x="78443" y="4849"/>
                  </a:lnTo>
                  <a:lnTo>
                    <a:pt x="78674" y="5065"/>
                  </a:lnTo>
                  <a:cubicBezTo>
                    <a:pt x="78558" y="4985"/>
                    <a:pt x="78436" y="4911"/>
                    <a:pt x="78311" y="4849"/>
                  </a:cubicBezTo>
                  <a:lnTo>
                    <a:pt x="78311" y="4849"/>
                  </a:lnTo>
                  <a:cubicBezTo>
                    <a:pt x="78544" y="5051"/>
                    <a:pt x="78761" y="5271"/>
                    <a:pt x="78956" y="5511"/>
                  </a:cubicBezTo>
                  <a:cubicBezTo>
                    <a:pt x="78914" y="6320"/>
                    <a:pt x="78851" y="7363"/>
                    <a:pt x="78768" y="8357"/>
                  </a:cubicBezTo>
                  <a:cubicBezTo>
                    <a:pt x="78600" y="8556"/>
                    <a:pt x="78447" y="8769"/>
                    <a:pt x="78304" y="8989"/>
                  </a:cubicBezTo>
                  <a:cubicBezTo>
                    <a:pt x="78206" y="8814"/>
                    <a:pt x="78115" y="8661"/>
                    <a:pt x="78025" y="8528"/>
                  </a:cubicBezTo>
                  <a:cubicBezTo>
                    <a:pt x="77938" y="8051"/>
                    <a:pt x="77833" y="7594"/>
                    <a:pt x="77697" y="7227"/>
                  </a:cubicBezTo>
                  <a:cubicBezTo>
                    <a:pt x="77962" y="6851"/>
                    <a:pt x="78269" y="6505"/>
                    <a:pt x="78611" y="6198"/>
                  </a:cubicBezTo>
                  <a:lnTo>
                    <a:pt x="78611" y="6198"/>
                  </a:lnTo>
                  <a:cubicBezTo>
                    <a:pt x="78611" y="6198"/>
                    <a:pt x="78185" y="6408"/>
                    <a:pt x="77589" y="6959"/>
                  </a:cubicBezTo>
                  <a:lnTo>
                    <a:pt x="77575" y="6927"/>
                  </a:lnTo>
                  <a:cubicBezTo>
                    <a:pt x="78028" y="5585"/>
                    <a:pt x="78322" y="5187"/>
                    <a:pt x="78405" y="5097"/>
                  </a:cubicBezTo>
                  <a:lnTo>
                    <a:pt x="78405" y="5097"/>
                  </a:lnTo>
                  <a:cubicBezTo>
                    <a:pt x="78306" y="5200"/>
                    <a:pt x="77868" y="5671"/>
                    <a:pt x="77352" y="6579"/>
                  </a:cubicBezTo>
                  <a:lnTo>
                    <a:pt x="77313" y="6540"/>
                  </a:lnTo>
                  <a:cubicBezTo>
                    <a:pt x="77310" y="6394"/>
                    <a:pt x="77303" y="6313"/>
                    <a:pt x="77303" y="6313"/>
                  </a:cubicBezTo>
                  <a:cubicBezTo>
                    <a:pt x="77271" y="6359"/>
                    <a:pt x="77243" y="6408"/>
                    <a:pt x="77215" y="6460"/>
                  </a:cubicBezTo>
                  <a:cubicBezTo>
                    <a:pt x="77158" y="6425"/>
                    <a:pt x="77092" y="6406"/>
                    <a:pt x="77026" y="6406"/>
                  </a:cubicBezTo>
                  <a:cubicBezTo>
                    <a:pt x="76988" y="6406"/>
                    <a:pt x="76949" y="6412"/>
                    <a:pt x="76912" y="6425"/>
                  </a:cubicBezTo>
                  <a:cubicBezTo>
                    <a:pt x="76912" y="6425"/>
                    <a:pt x="76996" y="6495"/>
                    <a:pt x="77104" y="6760"/>
                  </a:cubicBezTo>
                  <a:cubicBezTo>
                    <a:pt x="77062" y="6920"/>
                    <a:pt x="77027" y="7081"/>
                    <a:pt x="77003" y="7245"/>
                  </a:cubicBezTo>
                  <a:cubicBezTo>
                    <a:pt x="76902" y="7454"/>
                    <a:pt x="76804" y="7677"/>
                    <a:pt x="76703" y="7918"/>
                  </a:cubicBezTo>
                  <a:cubicBezTo>
                    <a:pt x="76570" y="8082"/>
                    <a:pt x="76438" y="8260"/>
                    <a:pt x="76302" y="8459"/>
                  </a:cubicBezTo>
                  <a:cubicBezTo>
                    <a:pt x="76291" y="8214"/>
                    <a:pt x="76288" y="8064"/>
                    <a:pt x="76288" y="8064"/>
                  </a:cubicBezTo>
                  <a:cubicBezTo>
                    <a:pt x="76232" y="8148"/>
                    <a:pt x="76187" y="8239"/>
                    <a:pt x="76152" y="8337"/>
                  </a:cubicBezTo>
                  <a:lnTo>
                    <a:pt x="76064" y="8344"/>
                  </a:lnTo>
                  <a:cubicBezTo>
                    <a:pt x="76239" y="6683"/>
                    <a:pt x="76343" y="4887"/>
                    <a:pt x="76176" y="3621"/>
                  </a:cubicBezTo>
                  <a:cubicBezTo>
                    <a:pt x="76654" y="2515"/>
                    <a:pt x="77003" y="1901"/>
                    <a:pt x="77003" y="1901"/>
                  </a:cubicBezTo>
                  <a:lnTo>
                    <a:pt x="77003" y="1901"/>
                  </a:lnTo>
                  <a:cubicBezTo>
                    <a:pt x="76657" y="2239"/>
                    <a:pt x="76343" y="2613"/>
                    <a:pt x="76061" y="3007"/>
                  </a:cubicBezTo>
                  <a:cubicBezTo>
                    <a:pt x="75988" y="2714"/>
                    <a:pt x="75890" y="2477"/>
                    <a:pt x="75764" y="2295"/>
                  </a:cubicBezTo>
                  <a:cubicBezTo>
                    <a:pt x="75764" y="2295"/>
                    <a:pt x="75747" y="2780"/>
                    <a:pt x="75712" y="3523"/>
                  </a:cubicBezTo>
                  <a:cubicBezTo>
                    <a:pt x="75206" y="4318"/>
                    <a:pt x="74770" y="5222"/>
                    <a:pt x="74397" y="6160"/>
                  </a:cubicBezTo>
                  <a:cubicBezTo>
                    <a:pt x="74230" y="5619"/>
                    <a:pt x="74034" y="5197"/>
                    <a:pt x="73787" y="5026"/>
                  </a:cubicBezTo>
                  <a:cubicBezTo>
                    <a:pt x="73741" y="4869"/>
                    <a:pt x="73675" y="4723"/>
                    <a:pt x="73584" y="4587"/>
                  </a:cubicBezTo>
                  <a:cubicBezTo>
                    <a:pt x="73584" y="4587"/>
                    <a:pt x="73581" y="4719"/>
                    <a:pt x="73570" y="4946"/>
                  </a:cubicBezTo>
                  <a:cubicBezTo>
                    <a:pt x="73562" y="4946"/>
                    <a:pt x="73554" y="4945"/>
                    <a:pt x="73545" y="4945"/>
                  </a:cubicBezTo>
                  <a:cubicBezTo>
                    <a:pt x="73504" y="4945"/>
                    <a:pt x="73461" y="4952"/>
                    <a:pt x="73420" y="4964"/>
                  </a:cubicBezTo>
                  <a:cubicBezTo>
                    <a:pt x="73420" y="4964"/>
                    <a:pt x="73476" y="5012"/>
                    <a:pt x="73560" y="5180"/>
                  </a:cubicBezTo>
                  <a:cubicBezTo>
                    <a:pt x="73532" y="5797"/>
                    <a:pt x="73483" y="6837"/>
                    <a:pt x="73407" y="7918"/>
                  </a:cubicBezTo>
                  <a:cubicBezTo>
                    <a:pt x="73302" y="8068"/>
                    <a:pt x="73183" y="8249"/>
                    <a:pt x="73058" y="8462"/>
                  </a:cubicBezTo>
                  <a:lnTo>
                    <a:pt x="72984" y="8514"/>
                  </a:lnTo>
                  <a:cubicBezTo>
                    <a:pt x="72971" y="8221"/>
                    <a:pt x="72957" y="7946"/>
                    <a:pt x="72943" y="7709"/>
                  </a:cubicBezTo>
                  <a:cubicBezTo>
                    <a:pt x="73005" y="7583"/>
                    <a:pt x="73079" y="7465"/>
                    <a:pt x="73166" y="7360"/>
                  </a:cubicBezTo>
                  <a:lnTo>
                    <a:pt x="73166" y="7360"/>
                  </a:lnTo>
                  <a:cubicBezTo>
                    <a:pt x="73141" y="7384"/>
                    <a:pt x="73061" y="7468"/>
                    <a:pt x="72939" y="7615"/>
                  </a:cubicBezTo>
                  <a:cubicBezTo>
                    <a:pt x="72918" y="7116"/>
                    <a:pt x="72904" y="6788"/>
                    <a:pt x="72904" y="6788"/>
                  </a:cubicBezTo>
                  <a:cubicBezTo>
                    <a:pt x="72866" y="6847"/>
                    <a:pt x="72834" y="6910"/>
                    <a:pt x="72803" y="6976"/>
                  </a:cubicBezTo>
                  <a:cubicBezTo>
                    <a:pt x="72779" y="6108"/>
                    <a:pt x="72660" y="5389"/>
                    <a:pt x="72398" y="5016"/>
                  </a:cubicBezTo>
                  <a:cubicBezTo>
                    <a:pt x="72398" y="5016"/>
                    <a:pt x="72360" y="6184"/>
                    <a:pt x="72276" y="7580"/>
                  </a:cubicBezTo>
                  <a:cubicBezTo>
                    <a:pt x="72221" y="7433"/>
                    <a:pt x="72151" y="7294"/>
                    <a:pt x="72067" y="7161"/>
                  </a:cubicBezTo>
                  <a:cubicBezTo>
                    <a:pt x="72053" y="6411"/>
                    <a:pt x="71980" y="5762"/>
                    <a:pt x="71816" y="5323"/>
                  </a:cubicBezTo>
                  <a:cubicBezTo>
                    <a:pt x="72015" y="4908"/>
                    <a:pt x="72140" y="4681"/>
                    <a:pt x="72140" y="4681"/>
                  </a:cubicBezTo>
                  <a:lnTo>
                    <a:pt x="72140" y="4681"/>
                  </a:lnTo>
                  <a:cubicBezTo>
                    <a:pt x="71997" y="4824"/>
                    <a:pt x="71858" y="4978"/>
                    <a:pt x="71729" y="5135"/>
                  </a:cubicBezTo>
                  <a:lnTo>
                    <a:pt x="71662" y="5016"/>
                  </a:lnTo>
                  <a:cubicBezTo>
                    <a:pt x="71662" y="5016"/>
                    <a:pt x="71659" y="5093"/>
                    <a:pt x="71652" y="5222"/>
                  </a:cubicBezTo>
                  <a:cubicBezTo>
                    <a:pt x="71506" y="5407"/>
                    <a:pt x="71366" y="5591"/>
                    <a:pt x="71226" y="5794"/>
                  </a:cubicBezTo>
                  <a:cubicBezTo>
                    <a:pt x="71216" y="5741"/>
                    <a:pt x="71206" y="5689"/>
                    <a:pt x="71192" y="5637"/>
                  </a:cubicBezTo>
                  <a:cubicBezTo>
                    <a:pt x="71854" y="4245"/>
                    <a:pt x="72646" y="3042"/>
                    <a:pt x="73595" y="2215"/>
                  </a:cubicBezTo>
                  <a:lnTo>
                    <a:pt x="73595" y="2215"/>
                  </a:lnTo>
                  <a:cubicBezTo>
                    <a:pt x="73595" y="2215"/>
                    <a:pt x="72070" y="2951"/>
                    <a:pt x="70515" y="5257"/>
                  </a:cubicBezTo>
                  <a:cubicBezTo>
                    <a:pt x="70316" y="4988"/>
                    <a:pt x="70096" y="4737"/>
                    <a:pt x="69856" y="4503"/>
                  </a:cubicBezTo>
                  <a:lnTo>
                    <a:pt x="69856" y="4503"/>
                  </a:lnTo>
                  <a:cubicBezTo>
                    <a:pt x="69856" y="4503"/>
                    <a:pt x="70058" y="4856"/>
                    <a:pt x="70354" y="5501"/>
                  </a:cubicBezTo>
                  <a:cubicBezTo>
                    <a:pt x="70100" y="5895"/>
                    <a:pt x="69849" y="6324"/>
                    <a:pt x="69601" y="6805"/>
                  </a:cubicBezTo>
                  <a:cubicBezTo>
                    <a:pt x="69392" y="6481"/>
                    <a:pt x="69182" y="6195"/>
                    <a:pt x="68977" y="5933"/>
                  </a:cubicBezTo>
                  <a:cubicBezTo>
                    <a:pt x="69699" y="3998"/>
                    <a:pt x="70326" y="2885"/>
                    <a:pt x="70327" y="2885"/>
                  </a:cubicBezTo>
                  <a:lnTo>
                    <a:pt x="70327" y="2885"/>
                  </a:lnTo>
                  <a:cubicBezTo>
                    <a:pt x="69636" y="3558"/>
                    <a:pt x="69046" y="4437"/>
                    <a:pt x="68541" y="5417"/>
                  </a:cubicBezTo>
                  <a:cubicBezTo>
                    <a:pt x="67529" y="4294"/>
                    <a:pt x="66713" y="3896"/>
                    <a:pt x="66713" y="3896"/>
                  </a:cubicBezTo>
                  <a:lnTo>
                    <a:pt x="66713" y="3896"/>
                  </a:lnTo>
                  <a:cubicBezTo>
                    <a:pt x="67229" y="4346"/>
                    <a:pt x="67690" y="4911"/>
                    <a:pt x="68105" y="5567"/>
                  </a:cubicBezTo>
                  <a:cubicBezTo>
                    <a:pt x="67860" y="5703"/>
                    <a:pt x="67658" y="6094"/>
                    <a:pt x="67498" y="6610"/>
                  </a:cubicBezTo>
                  <a:lnTo>
                    <a:pt x="67316" y="6823"/>
                  </a:lnTo>
                  <a:cubicBezTo>
                    <a:pt x="67264" y="6209"/>
                    <a:pt x="67149" y="5707"/>
                    <a:pt x="66950" y="5417"/>
                  </a:cubicBezTo>
                  <a:cubicBezTo>
                    <a:pt x="66950" y="5417"/>
                    <a:pt x="66919" y="6320"/>
                    <a:pt x="66849" y="7475"/>
                  </a:cubicBezTo>
                  <a:lnTo>
                    <a:pt x="66695" y="7733"/>
                  </a:lnTo>
                  <a:cubicBezTo>
                    <a:pt x="66601" y="7597"/>
                    <a:pt x="66504" y="7472"/>
                    <a:pt x="66402" y="7349"/>
                  </a:cubicBezTo>
                  <a:cubicBezTo>
                    <a:pt x="66291" y="5930"/>
                    <a:pt x="66221" y="4458"/>
                    <a:pt x="66186" y="3638"/>
                  </a:cubicBezTo>
                  <a:cubicBezTo>
                    <a:pt x="66280" y="3453"/>
                    <a:pt x="66347" y="3394"/>
                    <a:pt x="66347" y="3394"/>
                  </a:cubicBezTo>
                  <a:cubicBezTo>
                    <a:pt x="66300" y="3382"/>
                    <a:pt x="66252" y="3376"/>
                    <a:pt x="66203" y="3376"/>
                  </a:cubicBezTo>
                  <a:cubicBezTo>
                    <a:pt x="66193" y="3376"/>
                    <a:pt x="66182" y="3376"/>
                    <a:pt x="66172" y="3377"/>
                  </a:cubicBezTo>
                  <a:cubicBezTo>
                    <a:pt x="66165" y="3125"/>
                    <a:pt x="66158" y="2975"/>
                    <a:pt x="66158" y="2975"/>
                  </a:cubicBezTo>
                  <a:cubicBezTo>
                    <a:pt x="66061" y="3125"/>
                    <a:pt x="65984" y="3293"/>
                    <a:pt x="65932" y="3464"/>
                  </a:cubicBezTo>
                  <a:cubicBezTo>
                    <a:pt x="65715" y="3621"/>
                    <a:pt x="65527" y="3952"/>
                    <a:pt x="65370" y="4395"/>
                  </a:cubicBezTo>
                  <a:cubicBezTo>
                    <a:pt x="65325" y="4263"/>
                    <a:pt x="65265" y="4140"/>
                    <a:pt x="65189" y="4029"/>
                  </a:cubicBezTo>
                  <a:cubicBezTo>
                    <a:pt x="65189" y="4029"/>
                    <a:pt x="65178" y="4371"/>
                    <a:pt x="65154" y="4911"/>
                  </a:cubicBezTo>
                  <a:cubicBezTo>
                    <a:pt x="64770" y="3931"/>
                    <a:pt x="64324" y="2982"/>
                    <a:pt x="63814" y="2128"/>
                  </a:cubicBezTo>
                  <a:cubicBezTo>
                    <a:pt x="63765" y="1123"/>
                    <a:pt x="63745" y="440"/>
                    <a:pt x="63745" y="440"/>
                  </a:cubicBezTo>
                  <a:cubicBezTo>
                    <a:pt x="63577" y="673"/>
                    <a:pt x="63455" y="1015"/>
                    <a:pt x="63368" y="1430"/>
                  </a:cubicBezTo>
                  <a:cubicBezTo>
                    <a:pt x="63026" y="914"/>
                    <a:pt x="62628" y="433"/>
                    <a:pt x="621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4217;p78">
              <a:extLst>
                <a:ext uri="{FF2B5EF4-FFF2-40B4-BE49-F238E27FC236}">
                  <a16:creationId xmlns:a16="http://schemas.microsoft.com/office/drawing/2014/main" id="{FB563052-FF74-4482-9917-504F5D962301}"/>
                </a:ext>
              </a:extLst>
            </p:cNvPr>
            <p:cNvSpPr/>
            <p:nvPr/>
          </p:nvSpPr>
          <p:spPr>
            <a:xfrm>
              <a:off x="-363800" y="4559100"/>
              <a:ext cx="9870900" cy="584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8" name="Picture 4" descr="Continuous one line drawing young man football player is celebrating goal  on stadium with his jersey on head. Match soccer goal celebration concept.  Single line draw design vector graphic illustration 23659014 Vector">
            <a:extLst>
              <a:ext uri="{FF2B5EF4-FFF2-40B4-BE49-F238E27FC236}">
                <a16:creationId xmlns:a16="http://schemas.microsoft.com/office/drawing/2014/main" id="{61CF7AD5-546E-4C33-A51C-50393E291386}"/>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0000" b="91837" l="8567" r="89993">
                        <a14:foregroundMark x1="22102" y1="91327" x2="20590" y2="91837"/>
                        <a14:foregroundMark x1="9575" y1="86939" x2="8567" y2="87857"/>
                      </a14:backgroundRemoval>
                    </a14:imgEffect>
                  </a14:imgLayer>
                </a14:imgProps>
              </a:ext>
              <a:ext uri="{28A0092B-C50C-407E-A947-70E740481C1C}">
                <a14:useLocalDpi xmlns:a14="http://schemas.microsoft.com/office/drawing/2010/main" val="0"/>
              </a:ext>
            </a:extLst>
          </a:blip>
          <a:srcRect r="57055"/>
          <a:stretch/>
        </p:blipFill>
        <p:spPr bwMode="auto">
          <a:xfrm>
            <a:off x="-1539362" y="2833524"/>
            <a:ext cx="1435777" cy="2358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8852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61"/>
        <p:cNvGrpSpPr/>
        <p:nvPr/>
      </p:nvGrpSpPr>
      <p:grpSpPr>
        <a:xfrm>
          <a:off x="0" y="0"/>
          <a:ext cx="0" cy="0"/>
          <a:chOff x="0" y="0"/>
          <a:chExt cx="0" cy="0"/>
        </a:xfrm>
      </p:grpSpPr>
      <p:grpSp>
        <p:nvGrpSpPr>
          <p:cNvPr id="3262" name="Google Shape;3262;p62"/>
          <p:cNvGrpSpPr/>
          <p:nvPr/>
        </p:nvGrpSpPr>
        <p:grpSpPr>
          <a:xfrm>
            <a:off x="-46025" y="4253975"/>
            <a:ext cx="9248018" cy="2743914"/>
            <a:chOff x="-46025" y="4253975"/>
            <a:chExt cx="9248018" cy="2743914"/>
          </a:xfrm>
        </p:grpSpPr>
        <p:grpSp>
          <p:nvGrpSpPr>
            <p:cNvPr id="3263" name="Google Shape;3263;p62"/>
            <p:cNvGrpSpPr/>
            <p:nvPr/>
          </p:nvGrpSpPr>
          <p:grpSpPr>
            <a:xfrm>
              <a:off x="-46025" y="4253975"/>
              <a:ext cx="9248018" cy="2743914"/>
              <a:chOff x="2023875" y="4394075"/>
              <a:chExt cx="3641525" cy="1080451"/>
            </a:xfrm>
          </p:grpSpPr>
          <p:sp>
            <p:nvSpPr>
              <p:cNvPr id="3264" name="Google Shape;3264;p62"/>
              <p:cNvSpPr/>
              <p:nvPr/>
            </p:nvSpPr>
            <p:spPr>
              <a:xfrm>
                <a:off x="2027151" y="4394774"/>
                <a:ext cx="3630259" cy="1079750"/>
              </a:xfrm>
              <a:custGeom>
                <a:avLst/>
                <a:gdLst/>
                <a:ahLst/>
                <a:cxnLst/>
                <a:rect l="l" t="t" r="r" b="b"/>
                <a:pathLst>
                  <a:path w="144935" h="43190" extrusionOk="0">
                    <a:moveTo>
                      <a:pt x="1" y="0"/>
                    </a:moveTo>
                    <a:lnTo>
                      <a:pt x="1" y="43189"/>
                    </a:lnTo>
                    <a:lnTo>
                      <a:pt x="144935" y="43189"/>
                    </a:lnTo>
                    <a:lnTo>
                      <a:pt x="1449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2"/>
              <p:cNvSpPr/>
              <p:nvPr/>
            </p:nvSpPr>
            <p:spPr>
              <a:xfrm>
                <a:off x="2023875" y="5284451"/>
                <a:ext cx="3641492" cy="190075"/>
              </a:xfrm>
              <a:custGeom>
                <a:avLst/>
                <a:gdLst/>
                <a:ahLst/>
                <a:cxnLst/>
                <a:rect l="l" t="t" r="r" b="b"/>
                <a:pathLst>
                  <a:path w="144935" h="7603" extrusionOk="0">
                    <a:moveTo>
                      <a:pt x="1" y="1"/>
                    </a:moveTo>
                    <a:lnTo>
                      <a:pt x="1" y="7602"/>
                    </a:lnTo>
                    <a:lnTo>
                      <a:pt x="144935" y="7602"/>
                    </a:lnTo>
                    <a:lnTo>
                      <a:pt x="1449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2"/>
              <p:cNvSpPr/>
              <p:nvPr/>
            </p:nvSpPr>
            <p:spPr>
              <a:xfrm>
                <a:off x="3431475" y="4598450"/>
                <a:ext cx="2233925" cy="264525"/>
              </a:xfrm>
              <a:custGeom>
                <a:avLst/>
                <a:gdLst/>
                <a:ahLst/>
                <a:cxnLst/>
                <a:rect l="l" t="t" r="r" b="b"/>
                <a:pathLst>
                  <a:path w="89357" h="10581" extrusionOk="0">
                    <a:moveTo>
                      <a:pt x="0" y="0"/>
                    </a:moveTo>
                    <a:lnTo>
                      <a:pt x="0" y="10581"/>
                    </a:lnTo>
                    <a:lnTo>
                      <a:pt x="89357" y="10581"/>
                    </a:lnTo>
                    <a:lnTo>
                      <a:pt x="89357" y="9920"/>
                    </a:lnTo>
                    <a:lnTo>
                      <a:pt x="657" y="9920"/>
                    </a:lnTo>
                    <a:lnTo>
                      <a:pt x="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2"/>
              <p:cNvSpPr/>
              <p:nvPr/>
            </p:nvSpPr>
            <p:spPr>
              <a:xfrm>
                <a:off x="2042025" y="4394075"/>
                <a:ext cx="3623375" cy="14475"/>
              </a:xfrm>
              <a:custGeom>
                <a:avLst/>
                <a:gdLst/>
                <a:ahLst/>
                <a:cxnLst/>
                <a:rect l="l" t="t" r="r" b="b"/>
                <a:pathLst>
                  <a:path w="144935" h="579" extrusionOk="0">
                    <a:moveTo>
                      <a:pt x="1" y="0"/>
                    </a:moveTo>
                    <a:lnTo>
                      <a:pt x="1" y="578"/>
                    </a:lnTo>
                    <a:lnTo>
                      <a:pt x="144935" y="578"/>
                    </a:lnTo>
                    <a:lnTo>
                      <a:pt x="1449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2"/>
              <p:cNvSpPr/>
              <p:nvPr/>
            </p:nvSpPr>
            <p:spPr>
              <a:xfrm>
                <a:off x="2042025" y="4594600"/>
                <a:ext cx="3623375" cy="14450"/>
              </a:xfrm>
              <a:custGeom>
                <a:avLst/>
                <a:gdLst/>
                <a:ahLst/>
                <a:cxnLst/>
                <a:rect l="l" t="t" r="r" b="b"/>
                <a:pathLst>
                  <a:path w="144935" h="578" extrusionOk="0">
                    <a:moveTo>
                      <a:pt x="1" y="0"/>
                    </a:moveTo>
                    <a:lnTo>
                      <a:pt x="1" y="578"/>
                    </a:lnTo>
                    <a:lnTo>
                      <a:pt x="144935" y="578"/>
                    </a:lnTo>
                    <a:lnTo>
                      <a:pt x="1449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2"/>
              <p:cNvSpPr/>
              <p:nvPr/>
            </p:nvSpPr>
            <p:spPr>
              <a:xfrm>
                <a:off x="2554750" y="5199500"/>
                <a:ext cx="2616650" cy="275025"/>
              </a:xfrm>
              <a:custGeom>
                <a:avLst/>
                <a:gdLst/>
                <a:ahLst/>
                <a:cxnLst/>
                <a:rect l="l" t="t" r="r" b="b"/>
                <a:pathLst>
                  <a:path w="104666" h="11001" extrusionOk="0">
                    <a:moveTo>
                      <a:pt x="52333" y="0"/>
                    </a:moveTo>
                    <a:cubicBezTo>
                      <a:pt x="34875" y="0"/>
                      <a:pt x="18451" y="2861"/>
                      <a:pt x="6093" y="8052"/>
                    </a:cubicBezTo>
                    <a:cubicBezTo>
                      <a:pt x="4008" y="8923"/>
                      <a:pt x="1974" y="9904"/>
                      <a:pt x="0" y="11000"/>
                    </a:cubicBezTo>
                    <a:lnTo>
                      <a:pt x="1219" y="11000"/>
                    </a:lnTo>
                    <a:cubicBezTo>
                      <a:pt x="13113" y="4665"/>
                      <a:pt x="31599" y="578"/>
                      <a:pt x="52333" y="578"/>
                    </a:cubicBezTo>
                    <a:cubicBezTo>
                      <a:pt x="73067" y="578"/>
                      <a:pt x="91557" y="4665"/>
                      <a:pt x="103455" y="11000"/>
                    </a:cubicBezTo>
                    <a:lnTo>
                      <a:pt x="104666" y="11000"/>
                    </a:lnTo>
                    <a:cubicBezTo>
                      <a:pt x="102691" y="9904"/>
                      <a:pt x="100657" y="8923"/>
                      <a:pt x="98572" y="8052"/>
                    </a:cubicBezTo>
                    <a:cubicBezTo>
                      <a:pt x="86219" y="2861"/>
                      <a:pt x="69798" y="0"/>
                      <a:pt x="52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2"/>
              <p:cNvSpPr/>
              <p:nvPr/>
            </p:nvSpPr>
            <p:spPr>
              <a:xfrm>
                <a:off x="3072928" y="4647329"/>
                <a:ext cx="554002" cy="42986"/>
              </a:xfrm>
              <a:custGeom>
                <a:avLst/>
                <a:gdLst/>
                <a:ahLst/>
                <a:cxnLst/>
                <a:rect l="l" t="t" r="r" b="b"/>
                <a:pathLst>
                  <a:path w="31885" h="2474" extrusionOk="0">
                    <a:moveTo>
                      <a:pt x="1235" y="1"/>
                    </a:moveTo>
                    <a:cubicBezTo>
                      <a:pt x="551" y="1"/>
                      <a:pt x="1" y="555"/>
                      <a:pt x="1" y="1239"/>
                    </a:cubicBezTo>
                    <a:cubicBezTo>
                      <a:pt x="1" y="1920"/>
                      <a:pt x="551" y="2474"/>
                      <a:pt x="1235" y="2474"/>
                    </a:cubicBezTo>
                    <a:lnTo>
                      <a:pt x="30650" y="2474"/>
                    </a:lnTo>
                    <a:cubicBezTo>
                      <a:pt x="31331" y="2474"/>
                      <a:pt x="31885" y="1920"/>
                      <a:pt x="31885" y="1239"/>
                    </a:cubicBezTo>
                    <a:cubicBezTo>
                      <a:pt x="31885" y="555"/>
                      <a:pt x="31331" y="1"/>
                      <a:pt x="306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2"/>
              <p:cNvSpPr/>
              <p:nvPr/>
            </p:nvSpPr>
            <p:spPr>
              <a:xfrm>
                <a:off x="3270753" y="4414403"/>
                <a:ext cx="554141" cy="42986"/>
              </a:xfrm>
              <a:custGeom>
                <a:avLst/>
                <a:gdLst/>
                <a:ahLst/>
                <a:cxnLst/>
                <a:rect l="l" t="t" r="r" b="b"/>
                <a:pathLst>
                  <a:path w="31893" h="2474" extrusionOk="0">
                    <a:moveTo>
                      <a:pt x="1235" y="1"/>
                    </a:moveTo>
                    <a:cubicBezTo>
                      <a:pt x="554" y="1"/>
                      <a:pt x="0" y="555"/>
                      <a:pt x="0" y="1235"/>
                    </a:cubicBezTo>
                    <a:cubicBezTo>
                      <a:pt x="0" y="1920"/>
                      <a:pt x="554" y="2474"/>
                      <a:pt x="1235" y="2474"/>
                    </a:cubicBezTo>
                    <a:lnTo>
                      <a:pt x="30654" y="2474"/>
                    </a:lnTo>
                    <a:cubicBezTo>
                      <a:pt x="31338" y="2474"/>
                      <a:pt x="31892" y="1920"/>
                      <a:pt x="31892" y="1235"/>
                    </a:cubicBezTo>
                    <a:cubicBezTo>
                      <a:pt x="31892" y="555"/>
                      <a:pt x="31338" y="1"/>
                      <a:pt x="30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2"/>
              <p:cNvSpPr/>
              <p:nvPr/>
            </p:nvSpPr>
            <p:spPr>
              <a:xfrm>
                <a:off x="4583715" y="4677333"/>
                <a:ext cx="475345" cy="42986"/>
              </a:xfrm>
              <a:custGeom>
                <a:avLst/>
                <a:gdLst/>
                <a:ahLst/>
                <a:cxnLst/>
                <a:rect l="l" t="t" r="r" b="b"/>
                <a:pathLst>
                  <a:path w="27358" h="2474" extrusionOk="0">
                    <a:moveTo>
                      <a:pt x="1239" y="1"/>
                    </a:moveTo>
                    <a:cubicBezTo>
                      <a:pt x="554" y="1"/>
                      <a:pt x="0" y="555"/>
                      <a:pt x="0" y="1239"/>
                    </a:cubicBezTo>
                    <a:cubicBezTo>
                      <a:pt x="0" y="1920"/>
                      <a:pt x="554" y="2474"/>
                      <a:pt x="1239" y="2474"/>
                    </a:cubicBezTo>
                    <a:lnTo>
                      <a:pt x="26123" y="2474"/>
                    </a:lnTo>
                    <a:cubicBezTo>
                      <a:pt x="26804" y="2474"/>
                      <a:pt x="27358" y="1920"/>
                      <a:pt x="27358" y="1239"/>
                    </a:cubicBezTo>
                    <a:cubicBezTo>
                      <a:pt x="27358" y="555"/>
                      <a:pt x="26804" y="1"/>
                      <a:pt x="26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2"/>
              <p:cNvSpPr/>
              <p:nvPr/>
            </p:nvSpPr>
            <p:spPr>
              <a:xfrm>
                <a:off x="4193704" y="4621334"/>
                <a:ext cx="316329" cy="42986"/>
              </a:xfrm>
              <a:custGeom>
                <a:avLst/>
                <a:gdLst/>
                <a:ahLst/>
                <a:cxnLst/>
                <a:rect l="l" t="t" r="r" b="b"/>
                <a:pathLst>
                  <a:path w="18206" h="2474" extrusionOk="0">
                    <a:moveTo>
                      <a:pt x="1235" y="1"/>
                    </a:moveTo>
                    <a:cubicBezTo>
                      <a:pt x="550" y="1"/>
                      <a:pt x="0" y="555"/>
                      <a:pt x="0" y="1235"/>
                    </a:cubicBezTo>
                    <a:cubicBezTo>
                      <a:pt x="0" y="1920"/>
                      <a:pt x="550" y="2474"/>
                      <a:pt x="1235" y="2474"/>
                    </a:cubicBezTo>
                    <a:lnTo>
                      <a:pt x="16967" y="2474"/>
                    </a:lnTo>
                    <a:cubicBezTo>
                      <a:pt x="17651" y="2474"/>
                      <a:pt x="18205" y="1920"/>
                      <a:pt x="18205" y="1235"/>
                    </a:cubicBezTo>
                    <a:cubicBezTo>
                      <a:pt x="18205" y="555"/>
                      <a:pt x="17651" y="1"/>
                      <a:pt x="16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4" name="Google Shape;3274;p62"/>
            <p:cNvSpPr/>
            <p:nvPr/>
          </p:nvSpPr>
          <p:spPr>
            <a:xfrm>
              <a:off x="5956947" y="4305600"/>
              <a:ext cx="1407279" cy="109165"/>
            </a:xfrm>
            <a:custGeom>
              <a:avLst/>
              <a:gdLst/>
              <a:ahLst/>
              <a:cxnLst/>
              <a:rect l="l" t="t" r="r" b="b"/>
              <a:pathLst>
                <a:path w="31893" h="2474" extrusionOk="0">
                  <a:moveTo>
                    <a:pt x="1235" y="1"/>
                  </a:moveTo>
                  <a:cubicBezTo>
                    <a:pt x="554" y="1"/>
                    <a:pt x="0" y="555"/>
                    <a:pt x="0" y="1235"/>
                  </a:cubicBezTo>
                  <a:cubicBezTo>
                    <a:pt x="0" y="1920"/>
                    <a:pt x="554" y="2474"/>
                    <a:pt x="1235" y="2474"/>
                  </a:cubicBezTo>
                  <a:lnTo>
                    <a:pt x="30654" y="2474"/>
                  </a:lnTo>
                  <a:cubicBezTo>
                    <a:pt x="31338" y="2474"/>
                    <a:pt x="31892" y="1920"/>
                    <a:pt x="31892" y="1235"/>
                  </a:cubicBezTo>
                  <a:cubicBezTo>
                    <a:pt x="31892" y="555"/>
                    <a:pt x="31338" y="1"/>
                    <a:pt x="30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2572;p48">
            <a:extLst>
              <a:ext uri="{FF2B5EF4-FFF2-40B4-BE49-F238E27FC236}">
                <a16:creationId xmlns:a16="http://schemas.microsoft.com/office/drawing/2014/main" id="{581CA35A-7645-BD7F-98A1-5356DE84A747}"/>
              </a:ext>
            </a:extLst>
          </p:cNvPr>
          <p:cNvSpPr txBox="1">
            <a:spLocks/>
          </p:cNvSpPr>
          <p:nvPr/>
        </p:nvSpPr>
        <p:spPr>
          <a:xfrm>
            <a:off x="262393" y="182661"/>
            <a:ext cx="8881607" cy="478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AR" sz="3800" dirty="0">
                <a:solidFill>
                  <a:schemeClr val="bg2"/>
                </a:solidFill>
                <a:latin typeface="Squada One" panose="020B0604020202020204" charset="0"/>
              </a:rPr>
              <a:t>DENDOGRAM</a:t>
            </a:r>
          </a:p>
        </p:txBody>
      </p:sp>
      <p:grpSp>
        <p:nvGrpSpPr>
          <p:cNvPr id="4" name="Grupo 3">
            <a:extLst>
              <a:ext uri="{FF2B5EF4-FFF2-40B4-BE49-F238E27FC236}">
                <a16:creationId xmlns:a16="http://schemas.microsoft.com/office/drawing/2014/main" id="{B9826878-0069-AEE6-8CDA-99FDDC7D0B7C}"/>
              </a:ext>
            </a:extLst>
          </p:cNvPr>
          <p:cNvGrpSpPr/>
          <p:nvPr/>
        </p:nvGrpSpPr>
        <p:grpSpPr>
          <a:xfrm>
            <a:off x="6840515" y="1377230"/>
            <a:ext cx="2213829" cy="1928770"/>
            <a:chOff x="359973" y="976537"/>
            <a:chExt cx="3330600" cy="2901743"/>
          </a:xfrm>
        </p:grpSpPr>
        <p:pic>
          <p:nvPicPr>
            <p:cNvPr id="2" name="Imagen 1">
              <a:extLst>
                <a:ext uri="{FF2B5EF4-FFF2-40B4-BE49-F238E27FC236}">
                  <a16:creationId xmlns:a16="http://schemas.microsoft.com/office/drawing/2014/main" id="{1BAD5FF0-76B4-937B-D41C-D520E23EF280}"/>
                </a:ext>
              </a:extLst>
            </p:cNvPr>
            <p:cNvPicPr>
              <a:picLocks noChangeAspect="1"/>
            </p:cNvPicPr>
            <p:nvPr/>
          </p:nvPicPr>
          <p:blipFill>
            <a:blip r:embed="rId3"/>
            <a:stretch>
              <a:fillRect/>
            </a:stretch>
          </p:blipFill>
          <p:spPr>
            <a:xfrm>
              <a:off x="359973" y="976537"/>
              <a:ext cx="3330600" cy="2901743"/>
            </a:xfrm>
            <a:prstGeom prst="rect">
              <a:avLst/>
            </a:prstGeom>
            <a:ln>
              <a:solidFill>
                <a:schemeClr val="bg1"/>
              </a:solidFill>
            </a:ln>
          </p:spPr>
        </p:pic>
        <p:sp>
          <p:nvSpPr>
            <p:cNvPr id="8" name="Elipse 7">
              <a:extLst>
                <a:ext uri="{FF2B5EF4-FFF2-40B4-BE49-F238E27FC236}">
                  <a16:creationId xmlns:a16="http://schemas.microsoft.com/office/drawing/2014/main" id="{75C8C8E4-7428-6778-69E4-363AEF57CEA6}"/>
                </a:ext>
              </a:extLst>
            </p:cNvPr>
            <p:cNvSpPr/>
            <p:nvPr/>
          </p:nvSpPr>
          <p:spPr>
            <a:xfrm>
              <a:off x="1334479" y="3263720"/>
              <a:ext cx="307714" cy="30771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10" name="Conector recto de flecha 9">
              <a:extLst>
                <a:ext uri="{FF2B5EF4-FFF2-40B4-BE49-F238E27FC236}">
                  <a16:creationId xmlns:a16="http://schemas.microsoft.com/office/drawing/2014/main" id="{F2CA6214-EEE9-6757-BC4D-CE6512CC1025}"/>
                </a:ext>
              </a:extLst>
            </p:cNvPr>
            <p:cNvCxnSpPr>
              <a:cxnSpLocks/>
            </p:cNvCxnSpPr>
            <p:nvPr/>
          </p:nvCxnSpPr>
          <p:spPr>
            <a:xfrm>
              <a:off x="1488336" y="2510725"/>
              <a:ext cx="0" cy="2611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431" name="Google Shape;2571;p48">
            <a:extLst>
              <a:ext uri="{FF2B5EF4-FFF2-40B4-BE49-F238E27FC236}">
                <a16:creationId xmlns:a16="http://schemas.microsoft.com/office/drawing/2014/main" id="{9F4DE863-AA3B-943F-EE16-2F3B14674B40}"/>
              </a:ext>
            </a:extLst>
          </p:cNvPr>
          <p:cNvSpPr txBox="1">
            <a:spLocks/>
          </p:cNvSpPr>
          <p:nvPr/>
        </p:nvSpPr>
        <p:spPr>
          <a:xfrm>
            <a:off x="262392" y="675299"/>
            <a:ext cx="6922826" cy="3475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07975">
              <a:buClr>
                <a:schemeClr val="bg2"/>
              </a:buClr>
              <a:buSzPts val="1250"/>
              <a:buFont typeface="Wingdings" panose="05000000000000000000" pitchFamily="2" charset="2"/>
              <a:buChar char="Ø"/>
            </a:pPr>
            <a:r>
              <a:rPr lang="en-US" sz="1600" b="1" dirty="0">
                <a:solidFill>
                  <a:schemeClr val="bg2"/>
                </a:solidFill>
                <a:latin typeface="Red Hat Text" panose="020B0604020202020204" charset="0"/>
                <a:ea typeface="Red Hat Text" panose="020B0604020202020204" charset="0"/>
                <a:cs typeface="Red Hat Text" panose="020B0604020202020204" charset="0"/>
              </a:rPr>
              <a:t>K = 4</a:t>
            </a:r>
          </a:p>
          <a:p>
            <a:pPr marL="457200" indent="-307975">
              <a:buClr>
                <a:schemeClr val="bg2"/>
              </a:buClr>
              <a:buSzPts val="1250"/>
              <a:buFont typeface="Wingdings" panose="05000000000000000000" pitchFamily="2" charset="2"/>
              <a:buChar char="Ø"/>
            </a:pPr>
            <a:r>
              <a:rPr lang="en-US" sz="1600" dirty="0">
                <a:solidFill>
                  <a:schemeClr val="bg2"/>
                </a:solidFill>
                <a:latin typeface="Red Hat Text" panose="020B0604020202020204" charset="0"/>
                <a:ea typeface="Red Hat Text" panose="020B0604020202020204" charset="0"/>
                <a:cs typeface="Red Hat Text" panose="020B0604020202020204" charset="0"/>
              </a:rPr>
              <a:t>Germany is an outlier in both variables, so we excluded</a:t>
            </a:r>
          </a:p>
          <a:p>
            <a:pPr marL="457200" indent="-307975">
              <a:buClr>
                <a:schemeClr val="bg2"/>
              </a:buClr>
              <a:buSzPts val="1250"/>
              <a:buFont typeface="Wingdings" panose="05000000000000000000" pitchFamily="2" charset="2"/>
              <a:buChar char="Ø"/>
            </a:pPr>
            <a:endParaRPr lang="en-US" sz="1600" dirty="0">
              <a:solidFill>
                <a:schemeClr val="bg2"/>
              </a:solidFill>
              <a:latin typeface="Red Hat Text" panose="020B0604020202020204" charset="0"/>
              <a:ea typeface="Red Hat Text" panose="020B0604020202020204" charset="0"/>
              <a:cs typeface="Red Hat Text" panose="020B0604020202020204" charset="0"/>
            </a:endParaRPr>
          </a:p>
        </p:txBody>
      </p:sp>
      <p:pic>
        <p:nvPicPr>
          <p:cNvPr id="3433" name="Imagen 3432">
            <a:extLst>
              <a:ext uri="{FF2B5EF4-FFF2-40B4-BE49-F238E27FC236}">
                <a16:creationId xmlns:a16="http://schemas.microsoft.com/office/drawing/2014/main" id="{CE205F2B-D91F-6614-3CAC-CA30B9343CFE}"/>
              </a:ext>
            </a:extLst>
          </p:cNvPr>
          <p:cNvPicPr>
            <a:picLocks noChangeAspect="1"/>
          </p:cNvPicPr>
          <p:nvPr/>
        </p:nvPicPr>
        <p:blipFill>
          <a:blip r:embed="rId4"/>
          <a:stretch>
            <a:fillRect/>
          </a:stretch>
        </p:blipFill>
        <p:spPr>
          <a:xfrm>
            <a:off x="298047" y="1390166"/>
            <a:ext cx="6484735" cy="2702837"/>
          </a:xfrm>
          <a:prstGeom prst="rect">
            <a:avLst/>
          </a:prstGeom>
          <a:ln>
            <a:solidFill>
              <a:schemeClr val="bg1"/>
            </a:solidFill>
          </a:ln>
        </p:spPr>
      </p:pic>
      <p:pic>
        <p:nvPicPr>
          <p:cNvPr id="4100" name="Picture 4" descr="Continuous one line drawing young man football player is celebrating goal  on stadium with his jersey on head. Match soccer goal celebration concept.  Single line draw design vector graphic illustration 23659014 Vector">
            <a:extLst>
              <a:ext uri="{FF2B5EF4-FFF2-40B4-BE49-F238E27FC236}">
                <a16:creationId xmlns:a16="http://schemas.microsoft.com/office/drawing/2014/main" id="{3C2D8683-4B11-4DAA-991C-A0E2A55013BB}"/>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0000" b="91837" l="8567" r="89993">
                        <a14:foregroundMark x1="22102" y1="91327" x2="20590" y2="91837"/>
                        <a14:foregroundMark x1="9575" y1="86939" x2="8567" y2="87857"/>
                      </a14:backgroundRemoval>
                    </a14:imgEffect>
                  </a14:imgLayer>
                </a14:imgProps>
              </a:ext>
              <a:ext uri="{28A0092B-C50C-407E-A947-70E740481C1C}">
                <a14:useLocalDpi xmlns:a14="http://schemas.microsoft.com/office/drawing/2010/main" val="0"/>
              </a:ext>
            </a:extLst>
          </a:blip>
          <a:srcRect r="57055"/>
          <a:stretch/>
        </p:blipFill>
        <p:spPr bwMode="auto">
          <a:xfrm>
            <a:off x="7058538" y="2833524"/>
            <a:ext cx="1435777" cy="2358920"/>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oogle Shape;3498;p63">
            <a:extLst>
              <a:ext uri="{FF2B5EF4-FFF2-40B4-BE49-F238E27FC236}">
                <a16:creationId xmlns:a16="http://schemas.microsoft.com/office/drawing/2014/main" id="{DBEE8B67-8F60-4E22-B9AA-60FBFA67A2CB}"/>
              </a:ext>
            </a:extLst>
          </p:cNvPr>
          <p:cNvGrpSpPr/>
          <p:nvPr/>
        </p:nvGrpSpPr>
        <p:grpSpPr>
          <a:xfrm>
            <a:off x="3616670" y="6282487"/>
            <a:ext cx="1151908" cy="1984320"/>
            <a:chOff x="2303500" y="238275"/>
            <a:chExt cx="3053975" cy="5221500"/>
          </a:xfrm>
        </p:grpSpPr>
        <p:sp>
          <p:nvSpPr>
            <p:cNvPr id="64" name="Google Shape;3499;p63">
              <a:extLst>
                <a:ext uri="{FF2B5EF4-FFF2-40B4-BE49-F238E27FC236}">
                  <a16:creationId xmlns:a16="http://schemas.microsoft.com/office/drawing/2014/main" id="{37929E4D-8617-41AE-936C-F045C910754D}"/>
                </a:ext>
              </a:extLst>
            </p:cNvPr>
            <p:cNvSpPr/>
            <p:nvPr/>
          </p:nvSpPr>
          <p:spPr>
            <a:xfrm>
              <a:off x="2989225" y="5237275"/>
              <a:ext cx="2108375" cy="222500"/>
            </a:xfrm>
            <a:custGeom>
              <a:avLst/>
              <a:gdLst/>
              <a:ahLst/>
              <a:cxnLst/>
              <a:rect l="l" t="t" r="r" b="b"/>
              <a:pathLst>
                <a:path w="84335" h="8900" extrusionOk="0">
                  <a:moveTo>
                    <a:pt x="42168" y="1"/>
                  </a:moveTo>
                  <a:cubicBezTo>
                    <a:pt x="18866" y="1"/>
                    <a:pt x="0" y="1972"/>
                    <a:pt x="0" y="4436"/>
                  </a:cubicBezTo>
                  <a:cubicBezTo>
                    <a:pt x="0" y="6901"/>
                    <a:pt x="18866" y="8899"/>
                    <a:pt x="42168" y="8899"/>
                  </a:cubicBezTo>
                  <a:cubicBezTo>
                    <a:pt x="65442" y="8899"/>
                    <a:pt x="84335" y="6901"/>
                    <a:pt x="84335" y="4436"/>
                  </a:cubicBezTo>
                  <a:cubicBezTo>
                    <a:pt x="84335" y="1972"/>
                    <a:pt x="65442" y="1"/>
                    <a:pt x="42168" y="1"/>
                  </a:cubicBezTo>
                  <a:close/>
                </a:path>
              </a:pathLst>
            </a:custGeom>
            <a:solidFill>
              <a:srgbClr val="000000">
                <a:alpha val="1562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3500;p63">
              <a:extLst>
                <a:ext uri="{FF2B5EF4-FFF2-40B4-BE49-F238E27FC236}">
                  <a16:creationId xmlns:a16="http://schemas.microsoft.com/office/drawing/2014/main" id="{EEC83215-50FC-4B86-AFBE-2EDBA6657A18}"/>
                </a:ext>
              </a:extLst>
            </p:cNvPr>
            <p:cNvSpPr/>
            <p:nvPr/>
          </p:nvSpPr>
          <p:spPr>
            <a:xfrm>
              <a:off x="4840875" y="1702325"/>
              <a:ext cx="376050" cy="474475"/>
            </a:xfrm>
            <a:custGeom>
              <a:avLst/>
              <a:gdLst/>
              <a:ahLst/>
              <a:cxnLst/>
              <a:rect l="l" t="t" r="r" b="b"/>
              <a:pathLst>
                <a:path w="15042" h="18979" extrusionOk="0">
                  <a:moveTo>
                    <a:pt x="4984" y="1"/>
                  </a:moveTo>
                  <a:lnTo>
                    <a:pt x="2711" y="3177"/>
                  </a:lnTo>
                  <a:lnTo>
                    <a:pt x="1" y="15718"/>
                  </a:lnTo>
                  <a:lnTo>
                    <a:pt x="3615" y="18867"/>
                  </a:lnTo>
                  <a:cubicBezTo>
                    <a:pt x="3918" y="18942"/>
                    <a:pt x="4218" y="18979"/>
                    <a:pt x="4512" y="18979"/>
                  </a:cubicBezTo>
                  <a:cubicBezTo>
                    <a:pt x="10816" y="18979"/>
                    <a:pt x="15042" y="2355"/>
                    <a:pt x="1229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3501;p63">
              <a:extLst>
                <a:ext uri="{FF2B5EF4-FFF2-40B4-BE49-F238E27FC236}">
                  <a16:creationId xmlns:a16="http://schemas.microsoft.com/office/drawing/2014/main" id="{F99E13F4-B911-4C9B-91A4-C2ECA1224C4B}"/>
                </a:ext>
              </a:extLst>
            </p:cNvPr>
            <p:cNvSpPr/>
            <p:nvPr/>
          </p:nvSpPr>
          <p:spPr>
            <a:xfrm>
              <a:off x="3290575" y="960000"/>
              <a:ext cx="362675" cy="465125"/>
            </a:xfrm>
            <a:custGeom>
              <a:avLst/>
              <a:gdLst/>
              <a:ahLst/>
              <a:cxnLst/>
              <a:rect l="l" t="t" r="r" b="b"/>
              <a:pathLst>
                <a:path w="14507" h="18605" extrusionOk="0">
                  <a:moveTo>
                    <a:pt x="11787" y="0"/>
                  </a:moveTo>
                  <a:cubicBezTo>
                    <a:pt x="8704" y="0"/>
                    <a:pt x="1" y="15630"/>
                    <a:pt x="2322" y="16934"/>
                  </a:cubicBezTo>
                  <a:lnTo>
                    <a:pt x="7004" y="18604"/>
                  </a:lnTo>
                  <a:cubicBezTo>
                    <a:pt x="7004" y="18604"/>
                    <a:pt x="14506" y="13320"/>
                    <a:pt x="14506" y="13128"/>
                  </a:cubicBezTo>
                  <a:lnTo>
                    <a:pt x="14506" y="5571"/>
                  </a:lnTo>
                  <a:lnTo>
                    <a:pt x="12206" y="122"/>
                  </a:lnTo>
                  <a:cubicBezTo>
                    <a:pt x="12082" y="40"/>
                    <a:pt x="11942" y="0"/>
                    <a:pt x="1178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3502;p63">
              <a:extLst>
                <a:ext uri="{FF2B5EF4-FFF2-40B4-BE49-F238E27FC236}">
                  <a16:creationId xmlns:a16="http://schemas.microsoft.com/office/drawing/2014/main" id="{8D7B4782-0578-4B8B-B2E9-77355224BD37}"/>
                </a:ext>
              </a:extLst>
            </p:cNvPr>
            <p:cNvSpPr/>
            <p:nvPr/>
          </p:nvSpPr>
          <p:spPr>
            <a:xfrm>
              <a:off x="4225475" y="3718975"/>
              <a:ext cx="444975" cy="1333975"/>
            </a:xfrm>
            <a:custGeom>
              <a:avLst/>
              <a:gdLst/>
              <a:ahLst/>
              <a:cxnLst/>
              <a:rect l="l" t="t" r="r" b="b"/>
              <a:pathLst>
                <a:path w="17799" h="53359" extrusionOk="0">
                  <a:moveTo>
                    <a:pt x="1" y="1"/>
                  </a:moveTo>
                  <a:lnTo>
                    <a:pt x="1" y="1"/>
                  </a:lnTo>
                  <a:cubicBezTo>
                    <a:pt x="138" y="4710"/>
                    <a:pt x="932" y="9392"/>
                    <a:pt x="2410" y="13910"/>
                  </a:cubicBezTo>
                  <a:cubicBezTo>
                    <a:pt x="1589" y="26561"/>
                    <a:pt x="3697" y="39320"/>
                    <a:pt x="7503" y="52135"/>
                  </a:cubicBezTo>
                  <a:cubicBezTo>
                    <a:pt x="8966" y="52978"/>
                    <a:pt x="10606" y="53358"/>
                    <a:pt x="11990" y="53358"/>
                  </a:cubicBezTo>
                  <a:cubicBezTo>
                    <a:pt x="13483" y="53358"/>
                    <a:pt x="14678" y="52916"/>
                    <a:pt x="15033" y="52135"/>
                  </a:cubicBezTo>
                  <a:cubicBezTo>
                    <a:pt x="16512" y="36774"/>
                    <a:pt x="17799" y="21659"/>
                    <a:pt x="14075" y="13034"/>
                  </a:cubicBezTo>
                  <a:cubicBezTo>
                    <a:pt x="14732" y="8927"/>
                    <a:pt x="15061" y="4765"/>
                    <a:pt x="15061" y="630"/>
                  </a:cubicBezTo>
                  <a:lnTo>
                    <a:pt x="1"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3503;p63">
              <a:extLst>
                <a:ext uri="{FF2B5EF4-FFF2-40B4-BE49-F238E27FC236}">
                  <a16:creationId xmlns:a16="http://schemas.microsoft.com/office/drawing/2014/main" id="{FAEE2B7F-77CF-4E53-A7DE-891BAEA752B0}"/>
                </a:ext>
              </a:extLst>
            </p:cNvPr>
            <p:cNvSpPr/>
            <p:nvPr/>
          </p:nvSpPr>
          <p:spPr>
            <a:xfrm>
              <a:off x="4367875" y="5022325"/>
              <a:ext cx="590775" cy="352775"/>
            </a:xfrm>
            <a:custGeom>
              <a:avLst/>
              <a:gdLst/>
              <a:ahLst/>
              <a:cxnLst/>
              <a:rect l="l" t="t" r="r" b="b"/>
              <a:pathLst>
                <a:path w="23631" h="14111" extrusionOk="0">
                  <a:moveTo>
                    <a:pt x="1807" y="1"/>
                  </a:moveTo>
                  <a:cubicBezTo>
                    <a:pt x="1807" y="1"/>
                    <a:pt x="0" y="6435"/>
                    <a:pt x="876" y="8544"/>
                  </a:cubicBezTo>
                  <a:cubicBezTo>
                    <a:pt x="1689" y="10464"/>
                    <a:pt x="13303" y="14111"/>
                    <a:pt x="18404" y="14111"/>
                  </a:cubicBezTo>
                  <a:cubicBezTo>
                    <a:pt x="18977" y="14111"/>
                    <a:pt x="19468" y="14065"/>
                    <a:pt x="19852" y="13965"/>
                  </a:cubicBezTo>
                  <a:cubicBezTo>
                    <a:pt x="23630" y="12980"/>
                    <a:pt x="22316" y="10022"/>
                    <a:pt x="18702" y="7640"/>
                  </a:cubicBezTo>
                  <a:cubicBezTo>
                    <a:pt x="15115" y="5231"/>
                    <a:pt x="9337" y="1"/>
                    <a:pt x="9337" y="1"/>
                  </a:cubicBezTo>
                  <a:cubicBezTo>
                    <a:pt x="8868" y="524"/>
                    <a:pt x="8010" y="771"/>
                    <a:pt x="6787" y="771"/>
                  </a:cubicBezTo>
                  <a:cubicBezTo>
                    <a:pt x="5515" y="771"/>
                    <a:pt x="3846" y="503"/>
                    <a:pt x="180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3504;p63">
              <a:extLst>
                <a:ext uri="{FF2B5EF4-FFF2-40B4-BE49-F238E27FC236}">
                  <a16:creationId xmlns:a16="http://schemas.microsoft.com/office/drawing/2014/main" id="{54D5B896-2C51-4FB2-B46E-A8525512FFCC}"/>
                </a:ext>
              </a:extLst>
            </p:cNvPr>
            <p:cNvSpPr/>
            <p:nvPr/>
          </p:nvSpPr>
          <p:spPr>
            <a:xfrm>
              <a:off x="3486200" y="3718975"/>
              <a:ext cx="510675" cy="1333975"/>
            </a:xfrm>
            <a:custGeom>
              <a:avLst/>
              <a:gdLst/>
              <a:ahLst/>
              <a:cxnLst/>
              <a:rect l="l" t="t" r="r" b="b"/>
              <a:pathLst>
                <a:path w="20427" h="53359" extrusionOk="0">
                  <a:moveTo>
                    <a:pt x="20427" y="1"/>
                  </a:moveTo>
                  <a:lnTo>
                    <a:pt x="3861" y="795"/>
                  </a:lnTo>
                  <a:lnTo>
                    <a:pt x="3697" y="13034"/>
                  </a:lnTo>
                  <a:cubicBezTo>
                    <a:pt x="0" y="21659"/>
                    <a:pt x="1260" y="36774"/>
                    <a:pt x="2766" y="52135"/>
                  </a:cubicBezTo>
                  <a:cubicBezTo>
                    <a:pt x="3107" y="52916"/>
                    <a:pt x="4303" y="53358"/>
                    <a:pt x="5795" y="53358"/>
                  </a:cubicBezTo>
                  <a:cubicBezTo>
                    <a:pt x="7179" y="53358"/>
                    <a:pt x="8819" y="52978"/>
                    <a:pt x="10268" y="52135"/>
                  </a:cubicBezTo>
                  <a:cubicBezTo>
                    <a:pt x="14102" y="39320"/>
                    <a:pt x="16100" y="27355"/>
                    <a:pt x="15279" y="14677"/>
                  </a:cubicBezTo>
                  <a:cubicBezTo>
                    <a:pt x="17908" y="10159"/>
                    <a:pt x="19660" y="5176"/>
                    <a:pt x="20427" y="1"/>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3505;p63">
              <a:extLst>
                <a:ext uri="{FF2B5EF4-FFF2-40B4-BE49-F238E27FC236}">
                  <a16:creationId xmlns:a16="http://schemas.microsoft.com/office/drawing/2014/main" id="{2AAF4DE0-E1FE-4C77-A69B-F6EDA5314025}"/>
                </a:ext>
              </a:extLst>
            </p:cNvPr>
            <p:cNvSpPr/>
            <p:nvPr/>
          </p:nvSpPr>
          <p:spPr>
            <a:xfrm>
              <a:off x="4279575" y="4187200"/>
              <a:ext cx="377875" cy="865750"/>
            </a:xfrm>
            <a:custGeom>
              <a:avLst/>
              <a:gdLst/>
              <a:ahLst/>
              <a:cxnLst/>
              <a:rect l="l" t="t" r="r" b="b"/>
              <a:pathLst>
                <a:path w="15115" h="34630" extrusionOk="0">
                  <a:moveTo>
                    <a:pt x="55" y="0"/>
                  </a:moveTo>
                  <a:cubicBezTo>
                    <a:pt x="0" y="11090"/>
                    <a:pt x="2026" y="22207"/>
                    <a:pt x="5339" y="33406"/>
                  </a:cubicBezTo>
                  <a:cubicBezTo>
                    <a:pt x="6802" y="34249"/>
                    <a:pt x="8442" y="34629"/>
                    <a:pt x="9826" y="34629"/>
                  </a:cubicBezTo>
                  <a:cubicBezTo>
                    <a:pt x="11319" y="34629"/>
                    <a:pt x="12514" y="34187"/>
                    <a:pt x="12869" y="33406"/>
                  </a:cubicBezTo>
                  <a:cubicBezTo>
                    <a:pt x="14074" y="21002"/>
                    <a:pt x="15115" y="8762"/>
                    <a:pt x="13554" y="0"/>
                  </a:cubicBezTo>
                  <a:lnTo>
                    <a:pt x="13554" y="0"/>
                  </a:lnTo>
                  <a:cubicBezTo>
                    <a:pt x="12587" y="522"/>
                    <a:pt x="10700" y="949"/>
                    <a:pt x="7975" y="949"/>
                  </a:cubicBezTo>
                  <a:cubicBezTo>
                    <a:pt x="5838" y="949"/>
                    <a:pt x="3184" y="686"/>
                    <a:pt x="5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3506;p63">
              <a:extLst>
                <a:ext uri="{FF2B5EF4-FFF2-40B4-BE49-F238E27FC236}">
                  <a16:creationId xmlns:a16="http://schemas.microsoft.com/office/drawing/2014/main" id="{997BE42D-6B83-457E-87ED-D0933AB18A3D}"/>
                </a:ext>
              </a:extLst>
            </p:cNvPr>
            <p:cNvSpPr/>
            <p:nvPr/>
          </p:nvSpPr>
          <p:spPr>
            <a:xfrm>
              <a:off x="4282300" y="4239900"/>
              <a:ext cx="349150" cy="71075"/>
            </a:xfrm>
            <a:custGeom>
              <a:avLst/>
              <a:gdLst/>
              <a:ahLst/>
              <a:cxnLst/>
              <a:rect l="l" t="t" r="r" b="b"/>
              <a:pathLst>
                <a:path w="13966" h="2843" extrusionOk="0">
                  <a:moveTo>
                    <a:pt x="1" y="1"/>
                  </a:moveTo>
                  <a:cubicBezTo>
                    <a:pt x="1" y="658"/>
                    <a:pt x="1" y="1315"/>
                    <a:pt x="28" y="1972"/>
                  </a:cubicBezTo>
                  <a:cubicBezTo>
                    <a:pt x="3112" y="2599"/>
                    <a:pt x="5758" y="2842"/>
                    <a:pt x="7929" y="2842"/>
                  </a:cubicBezTo>
                  <a:cubicBezTo>
                    <a:pt x="10790" y="2842"/>
                    <a:pt x="12829" y="2419"/>
                    <a:pt x="13965" y="1890"/>
                  </a:cubicBezTo>
                  <a:lnTo>
                    <a:pt x="13746" y="110"/>
                  </a:lnTo>
                  <a:cubicBezTo>
                    <a:pt x="12488" y="549"/>
                    <a:pt x="10551" y="871"/>
                    <a:pt x="8005" y="871"/>
                  </a:cubicBezTo>
                  <a:cubicBezTo>
                    <a:pt x="5785" y="871"/>
                    <a:pt x="3101" y="626"/>
                    <a:pt x="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3507;p63">
              <a:extLst>
                <a:ext uri="{FF2B5EF4-FFF2-40B4-BE49-F238E27FC236}">
                  <a16:creationId xmlns:a16="http://schemas.microsoft.com/office/drawing/2014/main" id="{25AC9C67-E199-46C1-9CBA-089D00AF70F7}"/>
                </a:ext>
              </a:extLst>
            </p:cNvPr>
            <p:cNvSpPr/>
            <p:nvPr/>
          </p:nvSpPr>
          <p:spPr>
            <a:xfrm>
              <a:off x="3499200" y="4187200"/>
              <a:ext cx="377875" cy="865750"/>
            </a:xfrm>
            <a:custGeom>
              <a:avLst/>
              <a:gdLst/>
              <a:ahLst/>
              <a:cxnLst/>
              <a:rect l="l" t="t" r="r" b="b"/>
              <a:pathLst>
                <a:path w="15115" h="34630" extrusionOk="0">
                  <a:moveTo>
                    <a:pt x="14896" y="0"/>
                  </a:moveTo>
                  <a:cubicBezTo>
                    <a:pt x="12124" y="591"/>
                    <a:pt x="9420" y="1039"/>
                    <a:pt x="6958" y="1039"/>
                  </a:cubicBezTo>
                  <a:cubicBezTo>
                    <a:pt x="4969" y="1039"/>
                    <a:pt x="3140" y="747"/>
                    <a:pt x="1561" y="0"/>
                  </a:cubicBezTo>
                  <a:lnTo>
                    <a:pt x="1561" y="0"/>
                  </a:lnTo>
                  <a:cubicBezTo>
                    <a:pt x="0" y="8762"/>
                    <a:pt x="1068" y="21002"/>
                    <a:pt x="2246" y="33406"/>
                  </a:cubicBezTo>
                  <a:cubicBezTo>
                    <a:pt x="2587" y="34187"/>
                    <a:pt x="3783" y="34629"/>
                    <a:pt x="5275" y="34629"/>
                  </a:cubicBezTo>
                  <a:cubicBezTo>
                    <a:pt x="6659" y="34629"/>
                    <a:pt x="8299" y="34249"/>
                    <a:pt x="9748" y="33406"/>
                  </a:cubicBezTo>
                  <a:cubicBezTo>
                    <a:pt x="13171" y="21960"/>
                    <a:pt x="15115" y="11199"/>
                    <a:pt x="1489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3508;p63">
              <a:extLst>
                <a:ext uri="{FF2B5EF4-FFF2-40B4-BE49-F238E27FC236}">
                  <a16:creationId xmlns:a16="http://schemas.microsoft.com/office/drawing/2014/main" id="{11A8E290-74F9-459B-BF86-4C07F3EC5DCD}"/>
                </a:ext>
              </a:extLst>
            </p:cNvPr>
            <p:cNvSpPr/>
            <p:nvPr/>
          </p:nvSpPr>
          <p:spPr>
            <a:xfrm>
              <a:off x="3196625" y="5022325"/>
              <a:ext cx="592150" cy="352775"/>
            </a:xfrm>
            <a:custGeom>
              <a:avLst/>
              <a:gdLst/>
              <a:ahLst/>
              <a:cxnLst/>
              <a:rect l="l" t="t" r="r" b="b"/>
              <a:pathLst>
                <a:path w="23686" h="14111" extrusionOk="0">
                  <a:moveTo>
                    <a:pt x="14349" y="1"/>
                  </a:moveTo>
                  <a:cubicBezTo>
                    <a:pt x="14349" y="1"/>
                    <a:pt x="8571" y="5231"/>
                    <a:pt x="4984" y="7640"/>
                  </a:cubicBezTo>
                  <a:cubicBezTo>
                    <a:pt x="1370" y="10022"/>
                    <a:pt x="1" y="12980"/>
                    <a:pt x="3807" y="13965"/>
                  </a:cubicBezTo>
                  <a:cubicBezTo>
                    <a:pt x="4191" y="14065"/>
                    <a:pt x="4682" y="14111"/>
                    <a:pt x="5256" y="14111"/>
                  </a:cubicBezTo>
                  <a:cubicBezTo>
                    <a:pt x="10366" y="14111"/>
                    <a:pt x="22022" y="10464"/>
                    <a:pt x="22809" y="8544"/>
                  </a:cubicBezTo>
                  <a:cubicBezTo>
                    <a:pt x="23686" y="6435"/>
                    <a:pt x="21851" y="1"/>
                    <a:pt x="21851" y="1"/>
                  </a:cubicBezTo>
                  <a:cubicBezTo>
                    <a:pt x="19826" y="503"/>
                    <a:pt x="18158" y="771"/>
                    <a:pt x="16885" y="771"/>
                  </a:cubicBezTo>
                  <a:cubicBezTo>
                    <a:pt x="15662" y="771"/>
                    <a:pt x="14805" y="524"/>
                    <a:pt x="1434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3509;p63">
              <a:extLst>
                <a:ext uri="{FF2B5EF4-FFF2-40B4-BE49-F238E27FC236}">
                  <a16:creationId xmlns:a16="http://schemas.microsoft.com/office/drawing/2014/main" id="{8DD80C47-08A3-4A46-8F9F-3A6F3FF03EC5}"/>
                </a:ext>
              </a:extLst>
            </p:cNvPr>
            <p:cNvSpPr/>
            <p:nvPr/>
          </p:nvSpPr>
          <p:spPr>
            <a:xfrm>
              <a:off x="2613425" y="481800"/>
              <a:ext cx="1006275" cy="858450"/>
            </a:xfrm>
            <a:custGeom>
              <a:avLst/>
              <a:gdLst/>
              <a:ahLst/>
              <a:cxnLst/>
              <a:rect l="l" t="t" r="r" b="b"/>
              <a:pathLst>
                <a:path w="40251" h="34338" extrusionOk="0">
                  <a:moveTo>
                    <a:pt x="4764" y="1"/>
                  </a:moveTo>
                  <a:lnTo>
                    <a:pt x="0" y="7531"/>
                  </a:lnTo>
                  <a:lnTo>
                    <a:pt x="34719" y="34337"/>
                  </a:lnTo>
                  <a:lnTo>
                    <a:pt x="40251" y="20729"/>
                  </a:lnTo>
                  <a:lnTo>
                    <a:pt x="4764"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3510;p63">
              <a:extLst>
                <a:ext uri="{FF2B5EF4-FFF2-40B4-BE49-F238E27FC236}">
                  <a16:creationId xmlns:a16="http://schemas.microsoft.com/office/drawing/2014/main" id="{3D29D82C-2175-4C28-8AF6-28BA8431D1F7}"/>
                </a:ext>
              </a:extLst>
            </p:cNvPr>
            <p:cNvSpPr/>
            <p:nvPr/>
          </p:nvSpPr>
          <p:spPr>
            <a:xfrm>
              <a:off x="2303500" y="238275"/>
              <a:ext cx="511200" cy="437350"/>
            </a:xfrm>
            <a:custGeom>
              <a:avLst/>
              <a:gdLst/>
              <a:ahLst/>
              <a:cxnLst/>
              <a:rect l="l" t="t" r="r" b="b"/>
              <a:pathLst>
                <a:path w="20448" h="17494" extrusionOk="0">
                  <a:moveTo>
                    <a:pt x="3262" y="0"/>
                  </a:moveTo>
                  <a:cubicBezTo>
                    <a:pt x="2346" y="0"/>
                    <a:pt x="1623" y="977"/>
                    <a:pt x="2156" y="1719"/>
                  </a:cubicBezTo>
                  <a:cubicBezTo>
                    <a:pt x="2052" y="1682"/>
                    <a:pt x="1946" y="1665"/>
                    <a:pt x="1842" y="1665"/>
                  </a:cubicBezTo>
                  <a:cubicBezTo>
                    <a:pt x="851" y="1665"/>
                    <a:pt x="0" y="3206"/>
                    <a:pt x="1883" y="4320"/>
                  </a:cubicBezTo>
                  <a:cubicBezTo>
                    <a:pt x="678" y="4485"/>
                    <a:pt x="404" y="6045"/>
                    <a:pt x="2211" y="7086"/>
                  </a:cubicBezTo>
                  <a:cubicBezTo>
                    <a:pt x="1390" y="7195"/>
                    <a:pt x="1034" y="7770"/>
                    <a:pt x="2622" y="9824"/>
                  </a:cubicBezTo>
                  <a:cubicBezTo>
                    <a:pt x="4183" y="11878"/>
                    <a:pt x="8262" y="15985"/>
                    <a:pt x="12123" y="17217"/>
                  </a:cubicBezTo>
                  <a:cubicBezTo>
                    <a:pt x="12827" y="17407"/>
                    <a:pt x="13492" y="17494"/>
                    <a:pt x="14111" y="17494"/>
                  </a:cubicBezTo>
                  <a:cubicBezTo>
                    <a:pt x="18401" y="17494"/>
                    <a:pt x="20447" y="13301"/>
                    <a:pt x="17599" y="10070"/>
                  </a:cubicBezTo>
                  <a:cubicBezTo>
                    <a:pt x="17493" y="6594"/>
                    <a:pt x="14408" y="1080"/>
                    <a:pt x="13626" y="1080"/>
                  </a:cubicBezTo>
                  <a:cubicBezTo>
                    <a:pt x="13608" y="1080"/>
                    <a:pt x="13590" y="1083"/>
                    <a:pt x="13574" y="1089"/>
                  </a:cubicBezTo>
                  <a:cubicBezTo>
                    <a:pt x="11986" y="1719"/>
                    <a:pt x="13629" y="5142"/>
                    <a:pt x="12753" y="5142"/>
                  </a:cubicBezTo>
                  <a:cubicBezTo>
                    <a:pt x="11849" y="5142"/>
                    <a:pt x="5962" y="624"/>
                    <a:pt x="3772" y="104"/>
                  </a:cubicBezTo>
                  <a:cubicBezTo>
                    <a:pt x="3600" y="32"/>
                    <a:pt x="3427" y="0"/>
                    <a:pt x="3262" y="0"/>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3511;p63">
              <a:extLst>
                <a:ext uri="{FF2B5EF4-FFF2-40B4-BE49-F238E27FC236}">
                  <a16:creationId xmlns:a16="http://schemas.microsoft.com/office/drawing/2014/main" id="{7AA18CC4-5112-4370-B5C4-48144E387F5B}"/>
                </a:ext>
              </a:extLst>
            </p:cNvPr>
            <p:cNvSpPr/>
            <p:nvPr/>
          </p:nvSpPr>
          <p:spPr>
            <a:xfrm>
              <a:off x="2568925" y="358600"/>
              <a:ext cx="57525" cy="152675"/>
            </a:xfrm>
            <a:custGeom>
              <a:avLst/>
              <a:gdLst/>
              <a:ahLst/>
              <a:cxnLst/>
              <a:rect l="l" t="t" r="r" b="b"/>
              <a:pathLst>
                <a:path w="2301" h="6107" extrusionOk="0">
                  <a:moveTo>
                    <a:pt x="1342" y="0"/>
                  </a:moveTo>
                  <a:lnTo>
                    <a:pt x="1342" y="0"/>
                  </a:lnTo>
                  <a:cubicBezTo>
                    <a:pt x="0" y="2108"/>
                    <a:pt x="657" y="4080"/>
                    <a:pt x="1944" y="6106"/>
                  </a:cubicBezTo>
                  <a:cubicBezTo>
                    <a:pt x="137" y="2246"/>
                    <a:pt x="2300" y="247"/>
                    <a:pt x="2300" y="247"/>
                  </a:cubicBezTo>
                  <a:lnTo>
                    <a:pt x="2300" y="247"/>
                  </a:lnTo>
                  <a:cubicBezTo>
                    <a:pt x="2251" y="276"/>
                    <a:pt x="2198" y="299"/>
                    <a:pt x="2120" y="299"/>
                  </a:cubicBezTo>
                  <a:cubicBezTo>
                    <a:pt x="1981" y="299"/>
                    <a:pt x="1762" y="228"/>
                    <a:pt x="1342"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3512;p63">
              <a:extLst>
                <a:ext uri="{FF2B5EF4-FFF2-40B4-BE49-F238E27FC236}">
                  <a16:creationId xmlns:a16="http://schemas.microsoft.com/office/drawing/2014/main" id="{F0ADE77E-037C-4962-B96B-56679C9A8740}"/>
                </a:ext>
              </a:extLst>
            </p:cNvPr>
            <p:cNvSpPr/>
            <p:nvPr/>
          </p:nvSpPr>
          <p:spPr>
            <a:xfrm>
              <a:off x="2357400" y="281250"/>
              <a:ext cx="150625" cy="97900"/>
            </a:xfrm>
            <a:custGeom>
              <a:avLst/>
              <a:gdLst/>
              <a:ahLst/>
              <a:cxnLst/>
              <a:rect l="l" t="t" r="r" b="b"/>
              <a:pathLst>
                <a:path w="6025" h="3916" extrusionOk="0">
                  <a:moveTo>
                    <a:pt x="0" y="0"/>
                  </a:moveTo>
                  <a:lnTo>
                    <a:pt x="5860" y="3916"/>
                  </a:lnTo>
                  <a:lnTo>
                    <a:pt x="6024" y="3505"/>
                  </a:lnTo>
                  <a:lnTo>
                    <a:pt x="0"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3513;p63">
              <a:extLst>
                <a:ext uri="{FF2B5EF4-FFF2-40B4-BE49-F238E27FC236}">
                  <a16:creationId xmlns:a16="http://schemas.microsoft.com/office/drawing/2014/main" id="{5D711886-C6CB-4EEB-8F69-673D36B72B2E}"/>
                </a:ext>
              </a:extLst>
            </p:cNvPr>
            <p:cNvSpPr/>
            <p:nvPr/>
          </p:nvSpPr>
          <p:spPr>
            <a:xfrm>
              <a:off x="2350550" y="346275"/>
              <a:ext cx="137625" cy="91050"/>
            </a:xfrm>
            <a:custGeom>
              <a:avLst/>
              <a:gdLst/>
              <a:ahLst/>
              <a:cxnLst/>
              <a:rect l="l" t="t" r="r" b="b"/>
              <a:pathLst>
                <a:path w="5505" h="3642" extrusionOk="0">
                  <a:moveTo>
                    <a:pt x="1" y="0"/>
                  </a:moveTo>
                  <a:lnTo>
                    <a:pt x="5340" y="3642"/>
                  </a:lnTo>
                  <a:lnTo>
                    <a:pt x="5504" y="3231"/>
                  </a:lnTo>
                  <a:lnTo>
                    <a:pt x="1"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3514;p63">
              <a:extLst>
                <a:ext uri="{FF2B5EF4-FFF2-40B4-BE49-F238E27FC236}">
                  <a16:creationId xmlns:a16="http://schemas.microsoft.com/office/drawing/2014/main" id="{733CDAE1-AD20-4E4E-A528-1B387864916F}"/>
                </a:ext>
              </a:extLst>
            </p:cNvPr>
            <p:cNvSpPr/>
            <p:nvPr/>
          </p:nvSpPr>
          <p:spPr>
            <a:xfrm>
              <a:off x="2356725" y="415400"/>
              <a:ext cx="121850" cy="82175"/>
            </a:xfrm>
            <a:custGeom>
              <a:avLst/>
              <a:gdLst/>
              <a:ahLst/>
              <a:cxnLst/>
              <a:rect l="l" t="t" r="r" b="b"/>
              <a:pathLst>
                <a:path w="4874" h="3287" extrusionOk="0">
                  <a:moveTo>
                    <a:pt x="0" y="1"/>
                  </a:moveTo>
                  <a:lnTo>
                    <a:pt x="4737" y="3287"/>
                  </a:lnTo>
                  <a:lnTo>
                    <a:pt x="4874" y="2931"/>
                  </a:lnTo>
                  <a:lnTo>
                    <a:pt x="0"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3515;p63">
              <a:extLst>
                <a:ext uri="{FF2B5EF4-FFF2-40B4-BE49-F238E27FC236}">
                  <a16:creationId xmlns:a16="http://schemas.microsoft.com/office/drawing/2014/main" id="{C9DB00BE-6430-4A8F-8C71-964A641EA7D6}"/>
                </a:ext>
              </a:extLst>
            </p:cNvPr>
            <p:cNvSpPr/>
            <p:nvPr/>
          </p:nvSpPr>
          <p:spPr>
            <a:xfrm>
              <a:off x="2455975" y="336675"/>
              <a:ext cx="72575" cy="206775"/>
            </a:xfrm>
            <a:custGeom>
              <a:avLst/>
              <a:gdLst/>
              <a:ahLst/>
              <a:cxnLst/>
              <a:rect l="l" t="t" r="r" b="b"/>
              <a:pathLst>
                <a:path w="2903" h="8271" extrusionOk="0">
                  <a:moveTo>
                    <a:pt x="2903" y="1"/>
                  </a:moveTo>
                  <a:lnTo>
                    <a:pt x="2903" y="1"/>
                  </a:lnTo>
                  <a:cubicBezTo>
                    <a:pt x="1205" y="1534"/>
                    <a:pt x="0" y="6080"/>
                    <a:pt x="1041" y="8270"/>
                  </a:cubicBezTo>
                  <a:cubicBezTo>
                    <a:pt x="521" y="5614"/>
                    <a:pt x="1725" y="1644"/>
                    <a:pt x="2903"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3516;p63">
              <a:extLst>
                <a:ext uri="{FF2B5EF4-FFF2-40B4-BE49-F238E27FC236}">
                  <a16:creationId xmlns:a16="http://schemas.microsoft.com/office/drawing/2014/main" id="{2EE3E877-6837-4A59-976A-ABCBB155DFEB}"/>
                </a:ext>
              </a:extLst>
            </p:cNvPr>
            <p:cNvSpPr/>
            <p:nvPr/>
          </p:nvSpPr>
          <p:spPr>
            <a:xfrm>
              <a:off x="2611350" y="666625"/>
              <a:ext cx="80800" cy="28775"/>
            </a:xfrm>
            <a:custGeom>
              <a:avLst/>
              <a:gdLst/>
              <a:ahLst/>
              <a:cxnLst/>
              <a:rect l="l" t="t" r="r" b="b"/>
              <a:pathLst>
                <a:path w="3232" h="1151" extrusionOk="0">
                  <a:moveTo>
                    <a:pt x="3232" y="1"/>
                  </a:moveTo>
                  <a:cubicBezTo>
                    <a:pt x="2650" y="185"/>
                    <a:pt x="2041" y="274"/>
                    <a:pt x="1432" y="274"/>
                  </a:cubicBezTo>
                  <a:cubicBezTo>
                    <a:pt x="952" y="274"/>
                    <a:pt x="471" y="219"/>
                    <a:pt x="1" y="110"/>
                  </a:cubicBezTo>
                  <a:lnTo>
                    <a:pt x="1" y="110"/>
                  </a:lnTo>
                  <a:lnTo>
                    <a:pt x="1178" y="1151"/>
                  </a:lnTo>
                  <a:cubicBezTo>
                    <a:pt x="1945" y="904"/>
                    <a:pt x="2630" y="521"/>
                    <a:pt x="3232"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3517;p63">
              <a:extLst>
                <a:ext uri="{FF2B5EF4-FFF2-40B4-BE49-F238E27FC236}">
                  <a16:creationId xmlns:a16="http://schemas.microsoft.com/office/drawing/2014/main" id="{9AFF594E-4B24-4F09-8450-B1F8B4D8134F}"/>
                </a:ext>
              </a:extLst>
            </p:cNvPr>
            <p:cNvSpPr/>
            <p:nvPr/>
          </p:nvSpPr>
          <p:spPr>
            <a:xfrm>
              <a:off x="3553275" y="2839350"/>
              <a:ext cx="1158950" cy="1008675"/>
            </a:xfrm>
            <a:custGeom>
              <a:avLst/>
              <a:gdLst/>
              <a:ahLst/>
              <a:cxnLst/>
              <a:rect l="l" t="t" r="r" b="b"/>
              <a:pathLst>
                <a:path w="46358" h="40347" extrusionOk="0">
                  <a:moveTo>
                    <a:pt x="5422" y="0"/>
                  </a:moveTo>
                  <a:cubicBezTo>
                    <a:pt x="1014" y="12760"/>
                    <a:pt x="329" y="25219"/>
                    <a:pt x="1" y="37403"/>
                  </a:cubicBezTo>
                  <a:cubicBezTo>
                    <a:pt x="4394" y="39157"/>
                    <a:pt x="9014" y="39875"/>
                    <a:pt x="13769" y="39875"/>
                  </a:cubicBezTo>
                  <a:cubicBezTo>
                    <a:pt x="15623" y="39875"/>
                    <a:pt x="17497" y="39766"/>
                    <a:pt x="19386" y="39567"/>
                  </a:cubicBezTo>
                  <a:lnTo>
                    <a:pt x="22398" y="27464"/>
                  </a:lnTo>
                  <a:lnTo>
                    <a:pt x="23603" y="39868"/>
                  </a:lnTo>
                  <a:cubicBezTo>
                    <a:pt x="26104" y="40207"/>
                    <a:pt x="28534" y="40346"/>
                    <a:pt x="30923" y="40346"/>
                  </a:cubicBezTo>
                  <a:cubicBezTo>
                    <a:pt x="35674" y="40346"/>
                    <a:pt x="40259" y="39794"/>
                    <a:pt x="44906" y="39156"/>
                  </a:cubicBezTo>
                  <a:cubicBezTo>
                    <a:pt x="45536" y="27053"/>
                    <a:pt x="46357" y="14759"/>
                    <a:pt x="43482" y="4272"/>
                  </a:cubicBezTo>
                  <a:lnTo>
                    <a:pt x="542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3518;p63">
              <a:extLst>
                <a:ext uri="{FF2B5EF4-FFF2-40B4-BE49-F238E27FC236}">
                  <a16:creationId xmlns:a16="http://schemas.microsoft.com/office/drawing/2014/main" id="{CE98C997-737C-4F5E-A6F2-919075CC0358}"/>
                </a:ext>
              </a:extLst>
            </p:cNvPr>
            <p:cNvSpPr/>
            <p:nvPr/>
          </p:nvSpPr>
          <p:spPr>
            <a:xfrm>
              <a:off x="3685400" y="2839350"/>
              <a:ext cx="974100" cy="188300"/>
            </a:xfrm>
            <a:custGeom>
              <a:avLst/>
              <a:gdLst/>
              <a:ahLst/>
              <a:cxnLst/>
              <a:rect l="l" t="t" r="r" b="b"/>
              <a:pathLst>
                <a:path w="38964" h="7532" extrusionOk="0">
                  <a:moveTo>
                    <a:pt x="137" y="0"/>
                  </a:moveTo>
                  <a:lnTo>
                    <a:pt x="0" y="438"/>
                  </a:lnTo>
                  <a:cubicBezTo>
                    <a:pt x="15318" y="7274"/>
                    <a:pt x="35622" y="7532"/>
                    <a:pt x="38594" y="7532"/>
                  </a:cubicBezTo>
                  <a:cubicBezTo>
                    <a:pt x="38837" y="7532"/>
                    <a:pt x="38964" y="7530"/>
                    <a:pt x="38964" y="7530"/>
                  </a:cubicBezTo>
                  <a:cubicBezTo>
                    <a:pt x="38745" y="6435"/>
                    <a:pt x="38471" y="5340"/>
                    <a:pt x="38197" y="4272"/>
                  </a:cubicBezTo>
                  <a:lnTo>
                    <a:pt x="137"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3519;p63">
              <a:extLst>
                <a:ext uri="{FF2B5EF4-FFF2-40B4-BE49-F238E27FC236}">
                  <a16:creationId xmlns:a16="http://schemas.microsoft.com/office/drawing/2014/main" id="{9CB60ECB-A607-404E-9BE3-25CAAA2A0CC1}"/>
                </a:ext>
              </a:extLst>
            </p:cNvPr>
            <p:cNvSpPr/>
            <p:nvPr/>
          </p:nvSpPr>
          <p:spPr>
            <a:xfrm>
              <a:off x="3348600" y="963025"/>
              <a:ext cx="1384150" cy="2001100"/>
            </a:xfrm>
            <a:custGeom>
              <a:avLst/>
              <a:gdLst/>
              <a:ahLst/>
              <a:cxnLst/>
              <a:rect l="l" t="t" r="r" b="b"/>
              <a:pathLst>
                <a:path w="55366" h="80044" extrusionOk="0">
                  <a:moveTo>
                    <a:pt x="9885" y="1"/>
                  </a:moveTo>
                  <a:lnTo>
                    <a:pt x="9885" y="1"/>
                  </a:lnTo>
                  <a:cubicBezTo>
                    <a:pt x="11254" y="3259"/>
                    <a:pt x="5477" y="15800"/>
                    <a:pt x="1" y="16813"/>
                  </a:cubicBezTo>
                  <a:lnTo>
                    <a:pt x="12158" y="28313"/>
                  </a:lnTo>
                  <a:cubicBezTo>
                    <a:pt x="12158" y="28313"/>
                    <a:pt x="12897" y="40964"/>
                    <a:pt x="12842" y="45892"/>
                  </a:cubicBezTo>
                  <a:cubicBezTo>
                    <a:pt x="12760" y="50821"/>
                    <a:pt x="7968" y="73027"/>
                    <a:pt x="7968" y="73027"/>
                  </a:cubicBezTo>
                  <a:cubicBezTo>
                    <a:pt x="20099" y="77721"/>
                    <a:pt x="32229" y="80043"/>
                    <a:pt x="42548" y="80043"/>
                  </a:cubicBezTo>
                  <a:cubicBezTo>
                    <a:pt x="46554" y="80043"/>
                    <a:pt x="50287" y="79693"/>
                    <a:pt x="53640" y="78996"/>
                  </a:cubicBezTo>
                  <a:cubicBezTo>
                    <a:pt x="53640" y="78996"/>
                    <a:pt x="55365" y="19223"/>
                    <a:pt x="53832" y="16621"/>
                  </a:cubicBezTo>
                  <a:cubicBezTo>
                    <a:pt x="52299" y="14020"/>
                    <a:pt x="41647" y="11939"/>
                    <a:pt x="41647" y="11939"/>
                  </a:cubicBezTo>
                  <a:lnTo>
                    <a:pt x="27026" y="9146"/>
                  </a:lnTo>
                  <a:lnTo>
                    <a:pt x="988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3520;p63">
              <a:extLst>
                <a:ext uri="{FF2B5EF4-FFF2-40B4-BE49-F238E27FC236}">
                  <a16:creationId xmlns:a16="http://schemas.microsoft.com/office/drawing/2014/main" id="{A150B493-7D4C-41F6-A89D-18F26A47E282}"/>
                </a:ext>
              </a:extLst>
            </p:cNvPr>
            <p:cNvSpPr/>
            <p:nvPr/>
          </p:nvSpPr>
          <p:spPr>
            <a:xfrm>
              <a:off x="4389100" y="4071500"/>
              <a:ext cx="185525" cy="51125"/>
            </a:xfrm>
            <a:custGeom>
              <a:avLst/>
              <a:gdLst/>
              <a:ahLst/>
              <a:cxnLst/>
              <a:rect l="l" t="t" r="r" b="b"/>
              <a:pathLst>
                <a:path w="7421" h="2045" extrusionOk="0">
                  <a:moveTo>
                    <a:pt x="0" y="1"/>
                  </a:moveTo>
                  <a:lnTo>
                    <a:pt x="0" y="1"/>
                  </a:lnTo>
                  <a:cubicBezTo>
                    <a:pt x="1332" y="1373"/>
                    <a:pt x="2886" y="2044"/>
                    <a:pt x="4254" y="2044"/>
                  </a:cubicBezTo>
                  <a:cubicBezTo>
                    <a:pt x="5643" y="2044"/>
                    <a:pt x="6841" y="1353"/>
                    <a:pt x="7420" y="1"/>
                  </a:cubicBezTo>
                  <a:lnTo>
                    <a:pt x="7420" y="1"/>
                  </a:lnTo>
                  <a:cubicBezTo>
                    <a:pt x="6694" y="991"/>
                    <a:pt x="5580" y="1440"/>
                    <a:pt x="4313" y="1440"/>
                  </a:cubicBezTo>
                  <a:cubicBezTo>
                    <a:pt x="2953" y="1440"/>
                    <a:pt x="1418" y="923"/>
                    <a:pt x="0"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3521;p63">
              <a:extLst>
                <a:ext uri="{FF2B5EF4-FFF2-40B4-BE49-F238E27FC236}">
                  <a16:creationId xmlns:a16="http://schemas.microsoft.com/office/drawing/2014/main" id="{A0E79577-FE47-4D5D-852A-DFCFE6885525}"/>
                </a:ext>
              </a:extLst>
            </p:cNvPr>
            <p:cNvSpPr/>
            <p:nvPr/>
          </p:nvSpPr>
          <p:spPr>
            <a:xfrm>
              <a:off x="3577925" y="4071500"/>
              <a:ext cx="185525" cy="51125"/>
            </a:xfrm>
            <a:custGeom>
              <a:avLst/>
              <a:gdLst/>
              <a:ahLst/>
              <a:cxnLst/>
              <a:rect l="l" t="t" r="r" b="b"/>
              <a:pathLst>
                <a:path w="7421" h="2045" extrusionOk="0">
                  <a:moveTo>
                    <a:pt x="7421" y="1"/>
                  </a:moveTo>
                  <a:cubicBezTo>
                    <a:pt x="5989" y="923"/>
                    <a:pt x="4454" y="1440"/>
                    <a:pt x="3098" y="1440"/>
                  </a:cubicBezTo>
                  <a:cubicBezTo>
                    <a:pt x="1835" y="1440"/>
                    <a:pt x="726" y="991"/>
                    <a:pt x="0" y="1"/>
                  </a:cubicBezTo>
                  <a:lnTo>
                    <a:pt x="0" y="1"/>
                  </a:lnTo>
                  <a:cubicBezTo>
                    <a:pt x="580" y="1353"/>
                    <a:pt x="1770" y="2044"/>
                    <a:pt x="3156" y="2044"/>
                  </a:cubicBezTo>
                  <a:cubicBezTo>
                    <a:pt x="4521" y="2044"/>
                    <a:pt x="6075" y="1373"/>
                    <a:pt x="7421"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3522;p63">
              <a:extLst>
                <a:ext uri="{FF2B5EF4-FFF2-40B4-BE49-F238E27FC236}">
                  <a16:creationId xmlns:a16="http://schemas.microsoft.com/office/drawing/2014/main" id="{46EA883F-51C3-42F0-A8E5-94E75DE65469}"/>
                </a:ext>
              </a:extLst>
            </p:cNvPr>
            <p:cNvSpPr/>
            <p:nvPr/>
          </p:nvSpPr>
          <p:spPr>
            <a:xfrm>
              <a:off x="3972900" y="3156975"/>
              <a:ext cx="140350" cy="481925"/>
            </a:xfrm>
            <a:custGeom>
              <a:avLst/>
              <a:gdLst/>
              <a:ahLst/>
              <a:cxnLst/>
              <a:rect l="l" t="t" r="r" b="b"/>
              <a:pathLst>
                <a:path w="5614" h="19277" extrusionOk="0">
                  <a:moveTo>
                    <a:pt x="0" y="0"/>
                  </a:moveTo>
                  <a:lnTo>
                    <a:pt x="0" y="0"/>
                  </a:lnTo>
                  <a:cubicBezTo>
                    <a:pt x="1287" y="2246"/>
                    <a:pt x="2903" y="4299"/>
                    <a:pt x="4792" y="6079"/>
                  </a:cubicBezTo>
                  <a:lnTo>
                    <a:pt x="4491" y="19277"/>
                  </a:lnTo>
                  <a:lnTo>
                    <a:pt x="5613" y="14759"/>
                  </a:lnTo>
                  <a:lnTo>
                    <a:pt x="5613" y="5504"/>
                  </a:lnTo>
                  <a:cubicBezTo>
                    <a:pt x="3505" y="4217"/>
                    <a:pt x="1643" y="2300"/>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3523;p63">
              <a:extLst>
                <a:ext uri="{FF2B5EF4-FFF2-40B4-BE49-F238E27FC236}">
                  <a16:creationId xmlns:a16="http://schemas.microsoft.com/office/drawing/2014/main" id="{F4E33A8A-E6CB-4B05-8F87-4852DB3F6218}"/>
                </a:ext>
              </a:extLst>
            </p:cNvPr>
            <p:cNvSpPr/>
            <p:nvPr/>
          </p:nvSpPr>
          <p:spPr>
            <a:xfrm>
              <a:off x="3633375" y="1470950"/>
              <a:ext cx="102000" cy="231400"/>
            </a:xfrm>
            <a:custGeom>
              <a:avLst/>
              <a:gdLst/>
              <a:ahLst/>
              <a:cxnLst/>
              <a:rect l="l" t="t" r="r" b="b"/>
              <a:pathLst>
                <a:path w="4080" h="9256" extrusionOk="0">
                  <a:moveTo>
                    <a:pt x="1862" y="1"/>
                  </a:moveTo>
                  <a:lnTo>
                    <a:pt x="0" y="7312"/>
                  </a:lnTo>
                  <a:lnTo>
                    <a:pt x="767" y="7996"/>
                  </a:lnTo>
                  <a:lnTo>
                    <a:pt x="822" y="9256"/>
                  </a:lnTo>
                  <a:lnTo>
                    <a:pt x="4080" y="4656"/>
                  </a:lnTo>
                  <a:lnTo>
                    <a:pt x="931" y="7613"/>
                  </a:lnTo>
                  <a:lnTo>
                    <a:pt x="931" y="7613"/>
                  </a:lnTo>
                  <a:lnTo>
                    <a:pt x="1862"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3524;p63">
              <a:extLst>
                <a:ext uri="{FF2B5EF4-FFF2-40B4-BE49-F238E27FC236}">
                  <a16:creationId xmlns:a16="http://schemas.microsoft.com/office/drawing/2014/main" id="{27D60978-018B-4B69-AC77-A3583549DDCD}"/>
                </a:ext>
              </a:extLst>
            </p:cNvPr>
            <p:cNvSpPr/>
            <p:nvPr/>
          </p:nvSpPr>
          <p:spPr>
            <a:xfrm>
              <a:off x="3525900" y="4239900"/>
              <a:ext cx="347075" cy="71075"/>
            </a:xfrm>
            <a:custGeom>
              <a:avLst/>
              <a:gdLst/>
              <a:ahLst/>
              <a:cxnLst/>
              <a:rect l="l" t="t" r="r" b="b"/>
              <a:pathLst>
                <a:path w="13883" h="2843" extrusionOk="0">
                  <a:moveTo>
                    <a:pt x="13883" y="1"/>
                  </a:moveTo>
                  <a:lnTo>
                    <a:pt x="13883" y="1"/>
                  </a:lnTo>
                  <a:cubicBezTo>
                    <a:pt x="10752" y="617"/>
                    <a:pt x="8067" y="860"/>
                    <a:pt x="5851" y="860"/>
                  </a:cubicBezTo>
                  <a:cubicBezTo>
                    <a:pt x="3339" y="860"/>
                    <a:pt x="1431" y="547"/>
                    <a:pt x="165" y="110"/>
                  </a:cubicBezTo>
                  <a:cubicBezTo>
                    <a:pt x="82" y="685"/>
                    <a:pt x="28" y="1288"/>
                    <a:pt x="0" y="1890"/>
                  </a:cubicBezTo>
                  <a:cubicBezTo>
                    <a:pt x="1105" y="2419"/>
                    <a:pt x="3113" y="2842"/>
                    <a:pt x="5953" y="2842"/>
                  </a:cubicBezTo>
                  <a:cubicBezTo>
                    <a:pt x="8108" y="2842"/>
                    <a:pt x="10744" y="2599"/>
                    <a:pt x="13828" y="1972"/>
                  </a:cubicBezTo>
                  <a:cubicBezTo>
                    <a:pt x="13855" y="1315"/>
                    <a:pt x="13855" y="658"/>
                    <a:pt x="138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3525;p63">
              <a:extLst>
                <a:ext uri="{FF2B5EF4-FFF2-40B4-BE49-F238E27FC236}">
                  <a16:creationId xmlns:a16="http://schemas.microsoft.com/office/drawing/2014/main" id="{84844239-C513-4529-A9BA-6E19D27C2B35}"/>
                </a:ext>
              </a:extLst>
            </p:cNvPr>
            <p:cNvSpPr/>
            <p:nvPr/>
          </p:nvSpPr>
          <p:spPr>
            <a:xfrm>
              <a:off x="3660750" y="2110325"/>
              <a:ext cx="68475" cy="461400"/>
            </a:xfrm>
            <a:custGeom>
              <a:avLst/>
              <a:gdLst/>
              <a:ahLst/>
              <a:cxnLst/>
              <a:rect l="l" t="t" r="r" b="b"/>
              <a:pathLst>
                <a:path w="2739" h="18456" extrusionOk="0">
                  <a:moveTo>
                    <a:pt x="356" y="0"/>
                  </a:moveTo>
                  <a:lnTo>
                    <a:pt x="0" y="3395"/>
                  </a:lnTo>
                  <a:cubicBezTo>
                    <a:pt x="137" y="8707"/>
                    <a:pt x="1260" y="12897"/>
                    <a:pt x="2739" y="18455"/>
                  </a:cubicBezTo>
                  <a:cubicBezTo>
                    <a:pt x="1534" y="12349"/>
                    <a:pt x="712" y="6188"/>
                    <a:pt x="3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3526;p63">
              <a:extLst>
                <a:ext uri="{FF2B5EF4-FFF2-40B4-BE49-F238E27FC236}">
                  <a16:creationId xmlns:a16="http://schemas.microsoft.com/office/drawing/2014/main" id="{F31E6EAC-588E-40E2-9C2C-3F38D6E9214C}"/>
                </a:ext>
              </a:extLst>
            </p:cNvPr>
            <p:cNvSpPr/>
            <p:nvPr/>
          </p:nvSpPr>
          <p:spPr>
            <a:xfrm>
              <a:off x="3727825" y="1836500"/>
              <a:ext cx="603800" cy="868700"/>
            </a:xfrm>
            <a:custGeom>
              <a:avLst/>
              <a:gdLst/>
              <a:ahLst/>
              <a:cxnLst/>
              <a:rect l="l" t="t" r="r" b="b"/>
              <a:pathLst>
                <a:path w="24152" h="34748" extrusionOk="0">
                  <a:moveTo>
                    <a:pt x="1" y="1"/>
                  </a:moveTo>
                  <a:lnTo>
                    <a:pt x="1" y="1"/>
                  </a:lnTo>
                  <a:cubicBezTo>
                    <a:pt x="1425" y="18346"/>
                    <a:pt x="10625" y="28751"/>
                    <a:pt x="24151" y="34748"/>
                  </a:cubicBezTo>
                  <a:cubicBezTo>
                    <a:pt x="10543" y="27628"/>
                    <a:pt x="2246" y="16183"/>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3527;p63">
              <a:extLst>
                <a:ext uri="{FF2B5EF4-FFF2-40B4-BE49-F238E27FC236}">
                  <a16:creationId xmlns:a16="http://schemas.microsoft.com/office/drawing/2014/main" id="{A4328DD7-CCB3-459E-A75B-8BE3F5AA90DD}"/>
                </a:ext>
              </a:extLst>
            </p:cNvPr>
            <p:cNvSpPr/>
            <p:nvPr/>
          </p:nvSpPr>
          <p:spPr>
            <a:xfrm>
              <a:off x="3797650" y="2044600"/>
              <a:ext cx="698925" cy="592825"/>
            </a:xfrm>
            <a:custGeom>
              <a:avLst/>
              <a:gdLst/>
              <a:ahLst/>
              <a:cxnLst/>
              <a:rect l="l" t="t" r="r" b="b"/>
              <a:pathLst>
                <a:path w="27957" h="23713" extrusionOk="0">
                  <a:moveTo>
                    <a:pt x="1" y="1"/>
                  </a:moveTo>
                  <a:lnTo>
                    <a:pt x="1" y="1"/>
                  </a:lnTo>
                  <a:cubicBezTo>
                    <a:pt x="5888" y="17415"/>
                    <a:pt x="27957" y="23713"/>
                    <a:pt x="27957" y="23713"/>
                  </a:cubicBezTo>
                  <a:cubicBezTo>
                    <a:pt x="27957" y="23713"/>
                    <a:pt x="6161" y="15115"/>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3528;p63">
              <a:extLst>
                <a:ext uri="{FF2B5EF4-FFF2-40B4-BE49-F238E27FC236}">
                  <a16:creationId xmlns:a16="http://schemas.microsoft.com/office/drawing/2014/main" id="{9578F96A-AA8A-44C7-BAAF-983FC5973938}"/>
                </a:ext>
              </a:extLst>
            </p:cNvPr>
            <p:cNvSpPr/>
            <p:nvPr/>
          </p:nvSpPr>
          <p:spPr>
            <a:xfrm>
              <a:off x="4547950" y="1330625"/>
              <a:ext cx="600300" cy="843375"/>
            </a:xfrm>
            <a:custGeom>
              <a:avLst/>
              <a:gdLst/>
              <a:ahLst/>
              <a:cxnLst/>
              <a:rect l="l" t="t" r="r" b="b"/>
              <a:pathLst>
                <a:path w="24012" h="33735" extrusionOk="0">
                  <a:moveTo>
                    <a:pt x="3065" y="1"/>
                  </a:moveTo>
                  <a:cubicBezTo>
                    <a:pt x="3065" y="1"/>
                    <a:pt x="1" y="25303"/>
                    <a:pt x="376" y="25303"/>
                  </a:cubicBezTo>
                  <a:cubicBezTo>
                    <a:pt x="378" y="25303"/>
                    <a:pt x="380" y="25302"/>
                    <a:pt x="382" y="25301"/>
                  </a:cubicBezTo>
                  <a:cubicBezTo>
                    <a:pt x="388" y="25298"/>
                    <a:pt x="396" y="25296"/>
                    <a:pt x="407" y="25296"/>
                  </a:cubicBezTo>
                  <a:cubicBezTo>
                    <a:pt x="1197" y="25296"/>
                    <a:pt x="15332" y="33735"/>
                    <a:pt x="15332" y="33735"/>
                  </a:cubicBezTo>
                  <a:cubicBezTo>
                    <a:pt x="12210" y="28648"/>
                    <a:pt x="18586" y="14856"/>
                    <a:pt x="23745" y="14856"/>
                  </a:cubicBezTo>
                  <a:cubicBezTo>
                    <a:pt x="23834" y="14856"/>
                    <a:pt x="23923" y="14860"/>
                    <a:pt x="24012" y="14869"/>
                  </a:cubicBezTo>
                  <a:cubicBezTo>
                    <a:pt x="17906" y="8790"/>
                    <a:pt x="10814" y="3752"/>
                    <a:pt x="306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3529;p63">
              <a:extLst>
                <a:ext uri="{FF2B5EF4-FFF2-40B4-BE49-F238E27FC236}">
                  <a16:creationId xmlns:a16="http://schemas.microsoft.com/office/drawing/2014/main" id="{59EC3850-DABD-48BC-8DE6-B495CE0F7E37}"/>
                </a:ext>
              </a:extLst>
            </p:cNvPr>
            <p:cNvSpPr/>
            <p:nvPr/>
          </p:nvSpPr>
          <p:spPr>
            <a:xfrm>
              <a:off x="4416475" y="2968725"/>
              <a:ext cx="243025" cy="218400"/>
            </a:xfrm>
            <a:custGeom>
              <a:avLst/>
              <a:gdLst/>
              <a:ahLst/>
              <a:cxnLst/>
              <a:rect l="l" t="t" r="r" b="b"/>
              <a:pathLst>
                <a:path w="9721" h="8736" extrusionOk="0">
                  <a:moveTo>
                    <a:pt x="0" y="0"/>
                  </a:moveTo>
                  <a:lnTo>
                    <a:pt x="0" y="0"/>
                  </a:lnTo>
                  <a:cubicBezTo>
                    <a:pt x="986" y="5477"/>
                    <a:pt x="4108" y="8516"/>
                    <a:pt x="9721" y="8735"/>
                  </a:cubicBezTo>
                  <a:lnTo>
                    <a:pt x="9721" y="7777"/>
                  </a:lnTo>
                  <a:cubicBezTo>
                    <a:pt x="9581" y="7783"/>
                    <a:pt x="9441" y="7786"/>
                    <a:pt x="9301" y="7786"/>
                  </a:cubicBezTo>
                  <a:cubicBezTo>
                    <a:pt x="5178" y="7786"/>
                    <a:pt x="1219" y="5059"/>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 name="Google Shape;3530;p63">
              <a:extLst>
                <a:ext uri="{FF2B5EF4-FFF2-40B4-BE49-F238E27FC236}">
                  <a16:creationId xmlns:a16="http://schemas.microsoft.com/office/drawing/2014/main" id="{EC2B2BFF-E644-4764-883F-69F5D01B1BA8}"/>
                </a:ext>
              </a:extLst>
            </p:cNvPr>
            <p:cNvSpPr/>
            <p:nvPr/>
          </p:nvSpPr>
          <p:spPr>
            <a:xfrm>
              <a:off x="3622425" y="2867425"/>
              <a:ext cx="169100" cy="209475"/>
            </a:xfrm>
            <a:custGeom>
              <a:avLst/>
              <a:gdLst/>
              <a:ahLst/>
              <a:cxnLst/>
              <a:rect l="l" t="t" r="r" b="b"/>
              <a:pathLst>
                <a:path w="6764" h="8379" extrusionOk="0">
                  <a:moveTo>
                    <a:pt x="6763" y="0"/>
                  </a:moveTo>
                  <a:cubicBezTo>
                    <a:pt x="5735" y="4883"/>
                    <a:pt x="3236" y="7426"/>
                    <a:pt x="737" y="7426"/>
                  </a:cubicBezTo>
                  <a:cubicBezTo>
                    <a:pt x="573" y="7426"/>
                    <a:pt x="410" y="7415"/>
                    <a:pt x="246" y="7393"/>
                  </a:cubicBezTo>
                  <a:lnTo>
                    <a:pt x="0" y="8379"/>
                  </a:lnTo>
                  <a:cubicBezTo>
                    <a:pt x="3560" y="8379"/>
                    <a:pt x="5860" y="5449"/>
                    <a:pt x="676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Google Shape;3531;p63">
              <a:extLst>
                <a:ext uri="{FF2B5EF4-FFF2-40B4-BE49-F238E27FC236}">
                  <a16:creationId xmlns:a16="http://schemas.microsoft.com/office/drawing/2014/main" id="{7AE6BD33-96E6-4C85-AEA3-42A22FCE0D39}"/>
                </a:ext>
              </a:extLst>
            </p:cNvPr>
            <p:cNvSpPr/>
            <p:nvPr/>
          </p:nvSpPr>
          <p:spPr>
            <a:xfrm>
              <a:off x="3994800" y="1204000"/>
              <a:ext cx="436875" cy="161975"/>
            </a:xfrm>
            <a:custGeom>
              <a:avLst/>
              <a:gdLst/>
              <a:ahLst/>
              <a:cxnLst/>
              <a:rect l="l" t="t" r="r" b="b"/>
              <a:pathLst>
                <a:path w="17475" h="6479" extrusionOk="0">
                  <a:moveTo>
                    <a:pt x="3889" y="0"/>
                  </a:moveTo>
                  <a:cubicBezTo>
                    <a:pt x="3888" y="0"/>
                    <a:pt x="1" y="5230"/>
                    <a:pt x="7065" y="6243"/>
                  </a:cubicBezTo>
                  <a:cubicBezTo>
                    <a:pt x="8309" y="6407"/>
                    <a:pt x="9406" y="6479"/>
                    <a:pt x="10371" y="6479"/>
                  </a:cubicBezTo>
                  <a:cubicBezTo>
                    <a:pt x="17475" y="6479"/>
                    <a:pt x="17466" y="2574"/>
                    <a:pt x="17032" y="2574"/>
                  </a:cubicBezTo>
                  <a:lnTo>
                    <a:pt x="3889"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 name="Google Shape;3532;p63">
              <a:extLst>
                <a:ext uri="{FF2B5EF4-FFF2-40B4-BE49-F238E27FC236}">
                  <a16:creationId xmlns:a16="http://schemas.microsoft.com/office/drawing/2014/main" id="{597C3E0B-2684-4451-B7B2-07CDA4248E8D}"/>
                </a:ext>
              </a:extLst>
            </p:cNvPr>
            <p:cNvSpPr/>
            <p:nvPr/>
          </p:nvSpPr>
          <p:spPr>
            <a:xfrm>
              <a:off x="4080375" y="1001375"/>
              <a:ext cx="316275" cy="273150"/>
            </a:xfrm>
            <a:custGeom>
              <a:avLst/>
              <a:gdLst/>
              <a:ahLst/>
              <a:cxnLst/>
              <a:rect l="l" t="t" r="r" b="b"/>
              <a:pathLst>
                <a:path w="12651" h="10926" extrusionOk="0">
                  <a:moveTo>
                    <a:pt x="12650" y="0"/>
                  </a:moveTo>
                  <a:lnTo>
                    <a:pt x="0" y="438"/>
                  </a:lnTo>
                  <a:lnTo>
                    <a:pt x="0" y="10925"/>
                  </a:lnTo>
                  <a:lnTo>
                    <a:pt x="12240" y="10925"/>
                  </a:lnTo>
                  <a:lnTo>
                    <a:pt x="12650" y="0"/>
                  </a:lnTo>
                  <a:close/>
                </a:path>
              </a:pathLst>
            </a:custGeom>
            <a:solidFill>
              <a:srgbClr val="C6716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 name="Google Shape;3533;p63">
              <a:extLst>
                <a:ext uri="{FF2B5EF4-FFF2-40B4-BE49-F238E27FC236}">
                  <a16:creationId xmlns:a16="http://schemas.microsoft.com/office/drawing/2014/main" id="{5D957924-B6FA-422B-B470-6409933A6048}"/>
                </a:ext>
              </a:extLst>
            </p:cNvPr>
            <p:cNvSpPr/>
            <p:nvPr/>
          </p:nvSpPr>
          <p:spPr>
            <a:xfrm>
              <a:off x="4080375" y="1001375"/>
              <a:ext cx="325175" cy="335025"/>
            </a:xfrm>
            <a:custGeom>
              <a:avLst/>
              <a:gdLst/>
              <a:ahLst/>
              <a:cxnLst/>
              <a:rect l="l" t="t" r="r" b="b"/>
              <a:pathLst>
                <a:path w="13007" h="13401" extrusionOk="0">
                  <a:moveTo>
                    <a:pt x="12650" y="0"/>
                  </a:moveTo>
                  <a:lnTo>
                    <a:pt x="0" y="438"/>
                  </a:lnTo>
                  <a:lnTo>
                    <a:pt x="0" y="10925"/>
                  </a:lnTo>
                  <a:cubicBezTo>
                    <a:pt x="443" y="12605"/>
                    <a:pt x="3425" y="13401"/>
                    <a:pt x="6425" y="13401"/>
                  </a:cubicBezTo>
                  <a:cubicBezTo>
                    <a:pt x="9538" y="13401"/>
                    <a:pt x="12672" y="12543"/>
                    <a:pt x="13006" y="10925"/>
                  </a:cubicBezTo>
                  <a:lnTo>
                    <a:pt x="12650" y="0"/>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 name="Google Shape;3534;p63">
              <a:extLst>
                <a:ext uri="{FF2B5EF4-FFF2-40B4-BE49-F238E27FC236}">
                  <a16:creationId xmlns:a16="http://schemas.microsoft.com/office/drawing/2014/main" id="{571482F3-D013-4BF5-9D0F-F34869E3E9EA}"/>
                </a:ext>
              </a:extLst>
            </p:cNvPr>
            <p:cNvSpPr/>
            <p:nvPr/>
          </p:nvSpPr>
          <p:spPr>
            <a:xfrm>
              <a:off x="4080375" y="1001375"/>
              <a:ext cx="316275" cy="223600"/>
            </a:xfrm>
            <a:custGeom>
              <a:avLst/>
              <a:gdLst/>
              <a:ahLst/>
              <a:cxnLst/>
              <a:rect l="l" t="t" r="r" b="b"/>
              <a:pathLst>
                <a:path w="12651" h="8944" extrusionOk="0">
                  <a:moveTo>
                    <a:pt x="12650" y="0"/>
                  </a:moveTo>
                  <a:lnTo>
                    <a:pt x="0" y="438"/>
                  </a:lnTo>
                  <a:lnTo>
                    <a:pt x="0" y="7421"/>
                  </a:lnTo>
                  <a:cubicBezTo>
                    <a:pt x="1106" y="8487"/>
                    <a:pt x="2335" y="8943"/>
                    <a:pt x="3581" y="8943"/>
                  </a:cubicBezTo>
                  <a:cubicBezTo>
                    <a:pt x="6717" y="8943"/>
                    <a:pt x="9956" y="6058"/>
                    <a:pt x="11582" y="2766"/>
                  </a:cubicBezTo>
                  <a:lnTo>
                    <a:pt x="12650"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3535;p63">
              <a:extLst>
                <a:ext uri="{FF2B5EF4-FFF2-40B4-BE49-F238E27FC236}">
                  <a16:creationId xmlns:a16="http://schemas.microsoft.com/office/drawing/2014/main" id="{B8316320-6AFC-4581-9A72-50B4B14890D1}"/>
                </a:ext>
              </a:extLst>
            </p:cNvPr>
            <p:cNvSpPr/>
            <p:nvPr/>
          </p:nvSpPr>
          <p:spPr>
            <a:xfrm>
              <a:off x="4367875" y="934975"/>
              <a:ext cx="116400" cy="103375"/>
            </a:xfrm>
            <a:custGeom>
              <a:avLst/>
              <a:gdLst/>
              <a:ahLst/>
              <a:cxnLst/>
              <a:rect l="l" t="t" r="r" b="b"/>
              <a:pathLst>
                <a:path w="4656" h="4135" extrusionOk="0">
                  <a:moveTo>
                    <a:pt x="2191" y="0"/>
                  </a:moveTo>
                  <a:lnTo>
                    <a:pt x="0" y="3286"/>
                  </a:lnTo>
                  <a:lnTo>
                    <a:pt x="438" y="4135"/>
                  </a:lnTo>
                  <a:cubicBezTo>
                    <a:pt x="438" y="4135"/>
                    <a:pt x="4272" y="2738"/>
                    <a:pt x="4655" y="1041"/>
                  </a:cubicBezTo>
                  <a:lnTo>
                    <a:pt x="2191"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 name="Google Shape;3536;p63">
              <a:extLst>
                <a:ext uri="{FF2B5EF4-FFF2-40B4-BE49-F238E27FC236}">
                  <a16:creationId xmlns:a16="http://schemas.microsoft.com/office/drawing/2014/main" id="{D2A7344A-6691-4D9C-A283-9A4668E47F45}"/>
                </a:ext>
              </a:extLst>
            </p:cNvPr>
            <p:cNvSpPr/>
            <p:nvPr/>
          </p:nvSpPr>
          <p:spPr>
            <a:xfrm>
              <a:off x="4001650" y="535200"/>
              <a:ext cx="552000" cy="647750"/>
            </a:xfrm>
            <a:custGeom>
              <a:avLst/>
              <a:gdLst/>
              <a:ahLst/>
              <a:cxnLst/>
              <a:rect l="l" t="t" r="r" b="b"/>
              <a:pathLst>
                <a:path w="22080" h="25910" extrusionOk="0">
                  <a:moveTo>
                    <a:pt x="12130" y="1"/>
                  </a:moveTo>
                  <a:cubicBezTo>
                    <a:pt x="12130" y="1"/>
                    <a:pt x="4984" y="137"/>
                    <a:pt x="2492" y="3396"/>
                  </a:cubicBezTo>
                  <a:cubicBezTo>
                    <a:pt x="0" y="6627"/>
                    <a:pt x="1397" y="11638"/>
                    <a:pt x="1397" y="11638"/>
                  </a:cubicBezTo>
                  <a:cubicBezTo>
                    <a:pt x="1397" y="11638"/>
                    <a:pt x="219" y="25630"/>
                    <a:pt x="6982" y="25903"/>
                  </a:cubicBezTo>
                  <a:cubicBezTo>
                    <a:pt x="7088" y="25908"/>
                    <a:pt x="7193" y="25910"/>
                    <a:pt x="7297" y="25910"/>
                  </a:cubicBezTo>
                  <a:cubicBezTo>
                    <a:pt x="13814" y="25910"/>
                    <a:pt x="16785" y="17579"/>
                    <a:pt x="16785" y="17579"/>
                  </a:cubicBezTo>
                  <a:cubicBezTo>
                    <a:pt x="17003" y="17638"/>
                    <a:pt x="17236" y="17667"/>
                    <a:pt x="17478" y="17667"/>
                  </a:cubicBezTo>
                  <a:cubicBezTo>
                    <a:pt x="19488" y="17667"/>
                    <a:pt x="22080" y="15702"/>
                    <a:pt x="21029" y="12842"/>
                  </a:cubicBezTo>
                  <a:cubicBezTo>
                    <a:pt x="20574" y="11563"/>
                    <a:pt x="19852" y="11177"/>
                    <a:pt x="19147" y="11177"/>
                  </a:cubicBezTo>
                  <a:cubicBezTo>
                    <a:pt x="18070" y="11177"/>
                    <a:pt x="17031" y="12076"/>
                    <a:pt x="17031" y="12076"/>
                  </a:cubicBezTo>
                  <a:lnTo>
                    <a:pt x="19523" y="8653"/>
                  </a:lnTo>
                  <a:lnTo>
                    <a:pt x="17415" y="2766"/>
                  </a:lnTo>
                  <a:lnTo>
                    <a:pt x="12130"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 name="Google Shape;3537;p63">
              <a:extLst>
                <a:ext uri="{FF2B5EF4-FFF2-40B4-BE49-F238E27FC236}">
                  <a16:creationId xmlns:a16="http://schemas.microsoft.com/office/drawing/2014/main" id="{6FD65872-C486-4887-A649-AED4D8672BC4}"/>
                </a:ext>
              </a:extLst>
            </p:cNvPr>
            <p:cNvSpPr/>
            <p:nvPr/>
          </p:nvSpPr>
          <p:spPr>
            <a:xfrm>
              <a:off x="3957825" y="436725"/>
              <a:ext cx="612700" cy="488675"/>
            </a:xfrm>
            <a:custGeom>
              <a:avLst/>
              <a:gdLst/>
              <a:ahLst/>
              <a:cxnLst/>
              <a:rect l="l" t="t" r="r" b="b"/>
              <a:pathLst>
                <a:path w="24508" h="19547" extrusionOk="0">
                  <a:moveTo>
                    <a:pt x="10424" y="0"/>
                  </a:moveTo>
                  <a:cubicBezTo>
                    <a:pt x="7835" y="0"/>
                    <a:pt x="4930" y="967"/>
                    <a:pt x="3889" y="2105"/>
                  </a:cubicBezTo>
                  <a:cubicBezTo>
                    <a:pt x="2739" y="3419"/>
                    <a:pt x="3204" y="4022"/>
                    <a:pt x="1616" y="5665"/>
                  </a:cubicBezTo>
                  <a:cubicBezTo>
                    <a:pt x="1" y="7335"/>
                    <a:pt x="2766" y="12619"/>
                    <a:pt x="2766" y="12619"/>
                  </a:cubicBezTo>
                  <a:cubicBezTo>
                    <a:pt x="2766" y="12619"/>
                    <a:pt x="2903" y="8512"/>
                    <a:pt x="4409" y="7499"/>
                  </a:cubicBezTo>
                  <a:cubicBezTo>
                    <a:pt x="4926" y="7142"/>
                    <a:pt x="5275" y="7017"/>
                    <a:pt x="5594" y="7017"/>
                  </a:cubicBezTo>
                  <a:cubicBezTo>
                    <a:pt x="6204" y="7017"/>
                    <a:pt x="6702" y="7474"/>
                    <a:pt x="8051" y="7636"/>
                  </a:cubicBezTo>
                  <a:cubicBezTo>
                    <a:pt x="8201" y="7652"/>
                    <a:pt x="8347" y="7659"/>
                    <a:pt x="8492" y="7659"/>
                  </a:cubicBezTo>
                  <a:cubicBezTo>
                    <a:pt x="9902" y="7659"/>
                    <a:pt x="11094" y="6969"/>
                    <a:pt x="12638" y="6969"/>
                  </a:cubicBezTo>
                  <a:cubicBezTo>
                    <a:pt x="13107" y="6969"/>
                    <a:pt x="13608" y="7033"/>
                    <a:pt x="14157" y="7198"/>
                  </a:cubicBezTo>
                  <a:cubicBezTo>
                    <a:pt x="16731" y="7937"/>
                    <a:pt x="16758" y="10073"/>
                    <a:pt x="16676" y="11305"/>
                  </a:cubicBezTo>
                  <a:cubicBezTo>
                    <a:pt x="16567" y="12537"/>
                    <a:pt x="17087" y="14317"/>
                    <a:pt x="16868" y="15686"/>
                  </a:cubicBezTo>
                  <a:cubicBezTo>
                    <a:pt x="16265" y="19027"/>
                    <a:pt x="17799" y="19547"/>
                    <a:pt x="17799" y="19547"/>
                  </a:cubicBezTo>
                  <a:cubicBezTo>
                    <a:pt x="17853" y="17931"/>
                    <a:pt x="18127" y="16699"/>
                    <a:pt x="18784" y="16015"/>
                  </a:cubicBezTo>
                  <a:cubicBezTo>
                    <a:pt x="19469" y="15420"/>
                    <a:pt x="20242" y="15116"/>
                    <a:pt x="20906" y="15116"/>
                  </a:cubicBezTo>
                  <a:cubicBezTo>
                    <a:pt x="21465" y="15116"/>
                    <a:pt x="21947" y="15331"/>
                    <a:pt x="22234" y="15768"/>
                  </a:cubicBezTo>
                  <a:cubicBezTo>
                    <a:pt x="22234" y="15768"/>
                    <a:pt x="24507" y="11469"/>
                    <a:pt x="21331" y="8567"/>
                  </a:cubicBezTo>
                  <a:cubicBezTo>
                    <a:pt x="21331" y="8567"/>
                    <a:pt x="20728" y="3693"/>
                    <a:pt x="17799" y="3200"/>
                  </a:cubicBezTo>
                  <a:cubicBezTo>
                    <a:pt x="14842" y="2735"/>
                    <a:pt x="14239" y="380"/>
                    <a:pt x="11419" y="51"/>
                  </a:cubicBezTo>
                  <a:cubicBezTo>
                    <a:pt x="11096" y="17"/>
                    <a:pt x="10763" y="0"/>
                    <a:pt x="10424"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3" name="Google Shape;3538;p63">
              <a:extLst>
                <a:ext uri="{FF2B5EF4-FFF2-40B4-BE49-F238E27FC236}">
                  <a16:creationId xmlns:a16="http://schemas.microsoft.com/office/drawing/2014/main" id="{59F42353-C51C-4921-9939-6478589662BF}"/>
                </a:ext>
              </a:extLst>
            </p:cNvPr>
            <p:cNvSpPr/>
            <p:nvPr/>
          </p:nvSpPr>
          <p:spPr>
            <a:xfrm>
              <a:off x="4708775" y="1808425"/>
              <a:ext cx="37675" cy="256750"/>
            </a:xfrm>
            <a:custGeom>
              <a:avLst/>
              <a:gdLst/>
              <a:ahLst/>
              <a:cxnLst/>
              <a:rect l="l" t="t" r="r" b="b"/>
              <a:pathLst>
                <a:path w="1507" h="10270" extrusionOk="0">
                  <a:moveTo>
                    <a:pt x="0" y="1"/>
                  </a:moveTo>
                  <a:lnTo>
                    <a:pt x="0" y="9448"/>
                  </a:lnTo>
                  <a:lnTo>
                    <a:pt x="1506" y="10269"/>
                  </a:lnTo>
                  <a:lnTo>
                    <a:pt x="0"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 name="Google Shape;3539;p63">
              <a:extLst>
                <a:ext uri="{FF2B5EF4-FFF2-40B4-BE49-F238E27FC236}">
                  <a16:creationId xmlns:a16="http://schemas.microsoft.com/office/drawing/2014/main" id="{8479186F-9107-4E62-B656-BE647DFEA0A4}"/>
                </a:ext>
              </a:extLst>
            </p:cNvPr>
            <p:cNvSpPr/>
            <p:nvPr/>
          </p:nvSpPr>
          <p:spPr>
            <a:xfrm>
              <a:off x="4183050" y="1520925"/>
              <a:ext cx="1174425" cy="630000"/>
            </a:xfrm>
            <a:custGeom>
              <a:avLst/>
              <a:gdLst/>
              <a:ahLst/>
              <a:cxnLst/>
              <a:rect l="l" t="t" r="r" b="b"/>
              <a:pathLst>
                <a:path w="46977" h="25200" extrusionOk="0">
                  <a:moveTo>
                    <a:pt x="1999" y="1"/>
                  </a:moveTo>
                  <a:lnTo>
                    <a:pt x="0" y="8681"/>
                  </a:lnTo>
                  <a:lnTo>
                    <a:pt x="32310" y="24343"/>
                  </a:lnTo>
                  <a:cubicBezTo>
                    <a:pt x="33655" y="24936"/>
                    <a:pt x="34913" y="25199"/>
                    <a:pt x="36065" y="25199"/>
                  </a:cubicBezTo>
                  <a:cubicBezTo>
                    <a:pt x="44110" y="25199"/>
                    <a:pt x="46977" y="12380"/>
                    <a:pt x="37923" y="9721"/>
                  </a:cubicBezTo>
                  <a:lnTo>
                    <a:pt x="1999"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 name="Google Shape;3540;p63">
              <a:extLst>
                <a:ext uri="{FF2B5EF4-FFF2-40B4-BE49-F238E27FC236}">
                  <a16:creationId xmlns:a16="http://schemas.microsoft.com/office/drawing/2014/main" id="{39501CAC-EE6D-45C6-AAA2-BADDBBC8B8A6}"/>
                </a:ext>
              </a:extLst>
            </p:cNvPr>
            <p:cNvSpPr/>
            <p:nvPr/>
          </p:nvSpPr>
          <p:spPr>
            <a:xfrm>
              <a:off x="4044775" y="1390150"/>
              <a:ext cx="94475" cy="55500"/>
            </a:xfrm>
            <a:custGeom>
              <a:avLst/>
              <a:gdLst/>
              <a:ahLst/>
              <a:cxnLst/>
              <a:rect l="l" t="t" r="r" b="b"/>
              <a:pathLst>
                <a:path w="3779" h="2220" extrusionOk="0">
                  <a:moveTo>
                    <a:pt x="1823" y="1"/>
                  </a:moveTo>
                  <a:cubicBezTo>
                    <a:pt x="1" y="1"/>
                    <a:pt x="28" y="2220"/>
                    <a:pt x="28" y="2220"/>
                  </a:cubicBezTo>
                  <a:lnTo>
                    <a:pt x="3697" y="2220"/>
                  </a:lnTo>
                  <a:cubicBezTo>
                    <a:pt x="3697" y="2220"/>
                    <a:pt x="3779" y="29"/>
                    <a:pt x="1890" y="2"/>
                  </a:cubicBezTo>
                  <a:cubicBezTo>
                    <a:pt x="1867" y="1"/>
                    <a:pt x="1845" y="1"/>
                    <a:pt x="182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 name="Google Shape;3541;p63">
              <a:extLst>
                <a:ext uri="{FF2B5EF4-FFF2-40B4-BE49-F238E27FC236}">
                  <a16:creationId xmlns:a16="http://schemas.microsoft.com/office/drawing/2014/main" id="{31D3001F-9E50-43AC-AFC5-951D2C5E9DAD}"/>
                </a:ext>
              </a:extLst>
            </p:cNvPr>
            <p:cNvSpPr/>
            <p:nvPr/>
          </p:nvSpPr>
          <p:spPr>
            <a:xfrm>
              <a:off x="3995475" y="1426675"/>
              <a:ext cx="397050" cy="351725"/>
            </a:xfrm>
            <a:custGeom>
              <a:avLst/>
              <a:gdLst/>
              <a:ahLst/>
              <a:cxnLst/>
              <a:rect l="l" t="t" r="r" b="b"/>
              <a:pathLst>
                <a:path w="15882" h="14069" extrusionOk="0">
                  <a:moveTo>
                    <a:pt x="3776" y="0"/>
                  </a:moveTo>
                  <a:cubicBezTo>
                    <a:pt x="3205" y="0"/>
                    <a:pt x="2710" y="83"/>
                    <a:pt x="2109" y="239"/>
                  </a:cubicBezTo>
                  <a:cubicBezTo>
                    <a:pt x="439" y="677"/>
                    <a:pt x="302" y="1772"/>
                    <a:pt x="987" y="3086"/>
                  </a:cubicBezTo>
                  <a:cubicBezTo>
                    <a:pt x="1" y="3661"/>
                    <a:pt x="110" y="5605"/>
                    <a:pt x="1123" y="6153"/>
                  </a:cubicBezTo>
                  <a:cubicBezTo>
                    <a:pt x="384" y="7330"/>
                    <a:pt x="850" y="8316"/>
                    <a:pt x="2054" y="9247"/>
                  </a:cubicBezTo>
                  <a:cubicBezTo>
                    <a:pt x="2191" y="10808"/>
                    <a:pt x="3916" y="11054"/>
                    <a:pt x="5368" y="11739"/>
                  </a:cubicBezTo>
                  <a:cubicBezTo>
                    <a:pt x="5368" y="11739"/>
                    <a:pt x="7290" y="14069"/>
                    <a:pt x="9875" y="14069"/>
                  </a:cubicBezTo>
                  <a:cubicBezTo>
                    <a:pt x="10360" y="14069"/>
                    <a:pt x="10868" y="13987"/>
                    <a:pt x="11391" y="13792"/>
                  </a:cubicBezTo>
                  <a:cubicBezTo>
                    <a:pt x="14705" y="12560"/>
                    <a:pt x="15882" y="8699"/>
                    <a:pt x="15471" y="7495"/>
                  </a:cubicBezTo>
                  <a:cubicBezTo>
                    <a:pt x="15088" y="6345"/>
                    <a:pt x="12870" y="1854"/>
                    <a:pt x="8763" y="896"/>
                  </a:cubicBezTo>
                  <a:cubicBezTo>
                    <a:pt x="6110" y="277"/>
                    <a:pt x="4816" y="0"/>
                    <a:pt x="3776" y="0"/>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3542;p63">
              <a:extLst>
                <a:ext uri="{FF2B5EF4-FFF2-40B4-BE49-F238E27FC236}">
                  <a16:creationId xmlns:a16="http://schemas.microsoft.com/office/drawing/2014/main" id="{22F8D38B-1280-4941-B1B2-686F928857D1}"/>
                </a:ext>
              </a:extLst>
            </p:cNvPr>
            <p:cNvSpPr/>
            <p:nvPr/>
          </p:nvSpPr>
          <p:spPr>
            <a:xfrm>
              <a:off x="4013275" y="1474050"/>
              <a:ext cx="115725" cy="29800"/>
            </a:xfrm>
            <a:custGeom>
              <a:avLst/>
              <a:gdLst/>
              <a:ahLst/>
              <a:cxnLst/>
              <a:rect l="l" t="t" r="r" b="b"/>
              <a:pathLst>
                <a:path w="4629" h="1192" extrusionOk="0">
                  <a:moveTo>
                    <a:pt x="2304" y="0"/>
                  </a:moveTo>
                  <a:cubicBezTo>
                    <a:pt x="1514" y="0"/>
                    <a:pt x="726" y="178"/>
                    <a:pt x="1" y="534"/>
                  </a:cubicBezTo>
                  <a:cubicBezTo>
                    <a:pt x="83" y="753"/>
                    <a:pt x="165" y="972"/>
                    <a:pt x="275" y="1191"/>
                  </a:cubicBezTo>
                  <a:cubicBezTo>
                    <a:pt x="275" y="1191"/>
                    <a:pt x="1291" y="350"/>
                    <a:pt x="3113" y="350"/>
                  </a:cubicBezTo>
                  <a:cubicBezTo>
                    <a:pt x="3569" y="350"/>
                    <a:pt x="4075" y="403"/>
                    <a:pt x="4628" y="534"/>
                  </a:cubicBezTo>
                  <a:cubicBezTo>
                    <a:pt x="3889" y="178"/>
                    <a:pt x="3095" y="0"/>
                    <a:pt x="2304"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3543;p63">
              <a:extLst>
                <a:ext uri="{FF2B5EF4-FFF2-40B4-BE49-F238E27FC236}">
                  <a16:creationId xmlns:a16="http://schemas.microsoft.com/office/drawing/2014/main" id="{99D438C2-3723-4D47-8D3F-B9F3EA5FB4C0}"/>
                </a:ext>
              </a:extLst>
            </p:cNvPr>
            <p:cNvSpPr/>
            <p:nvPr/>
          </p:nvSpPr>
          <p:spPr>
            <a:xfrm>
              <a:off x="4009175" y="1537675"/>
              <a:ext cx="119825" cy="42825"/>
            </a:xfrm>
            <a:custGeom>
              <a:avLst/>
              <a:gdLst/>
              <a:ahLst/>
              <a:cxnLst/>
              <a:rect l="l" t="t" r="r" b="b"/>
              <a:pathLst>
                <a:path w="4793" h="1713" extrusionOk="0">
                  <a:moveTo>
                    <a:pt x="3294" y="0"/>
                  </a:moveTo>
                  <a:cubicBezTo>
                    <a:pt x="2330" y="0"/>
                    <a:pt x="1063" y="219"/>
                    <a:pt x="0" y="1138"/>
                  </a:cubicBezTo>
                  <a:cubicBezTo>
                    <a:pt x="110" y="1384"/>
                    <a:pt x="329" y="1603"/>
                    <a:pt x="575" y="1713"/>
                  </a:cubicBezTo>
                  <a:cubicBezTo>
                    <a:pt x="575" y="1713"/>
                    <a:pt x="1260" y="262"/>
                    <a:pt x="4792" y="180"/>
                  </a:cubicBezTo>
                  <a:cubicBezTo>
                    <a:pt x="4792" y="180"/>
                    <a:pt x="4167" y="0"/>
                    <a:pt x="3294"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 name="Google Shape;3544;p63">
              <a:extLst>
                <a:ext uri="{FF2B5EF4-FFF2-40B4-BE49-F238E27FC236}">
                  <a16:creationId xmlns:a16="http://schemas.microsoft.com/office/drawing/2014/main" id="{1F9F0A20-D828-43D3-95ED-A8A2846ACCC2}"/>
                </a:ext>
              </a:extLst>
            </p:cNvPr>
            <p:cNvSpPr/>
            <p:nvPr/>
          </p:nvSpPr>
          <p:spPr>
            <a:xfrm>
              <a:off x="4034500" y="1596900"/>
              <a:ext cx="85600" cy="60975"/>
            </a:xfrm>
            <a:custGeom>
              <a:avLst/>
              <a:gdLst/>
              <a:ahLst/>
              <a:cxnLst/>
              <a:rect l="l" t="t" r="r" b="b"/>
              <a:pathLst>
                <a:path w="3424" h="2439" extrusionOk="0">
                  <a:moveTo>
                    <a:pt x="3340" y="0"/>
                  </a:moveTo>
                  <a:cubicBezTo>
                    <a:pt x="1824" y="0"/>
                    <a:pt x="780" y="737"/>
                    <a:pt x="1" y="2027"/>
                  </a:cubicBezTo>
                  <a:lnTo>
                    <a:pt x="493" y="2438"/>
                  </a:lnTo>
                  <a:cubicBezTo>
                    <a:pt x="493" y="2438"/>
                    <a:pt x="904" y="576"/>
                    <a:pt x="3423" y="1"/>
                  </a:cubicBezTo>
                  <a:cubicBezTo>
                    <a:pt x="3395" y="1"/>
                    <a:pt x="3368" y="0"/>
                    <a:pt x="3340"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 name="Google Shape;3545;p63">
              <a:extLst>
                <a:ext uri="{FF2B5EF4-FFF2-40B4-BE49-F238E27FC236}">
                  <a16:creationId xmlns:a16="http://schemas.microsoft.com/office/drawing/2014/main" id="{89F20968-FF4C-4E2A-93C8-076376F5856A}"/>
                </a:ext>
              </a:extLst>
            </p:cNvPr>
            <p:cNvSpPr/>
            <p:nvPr/>
          </p:nvSpPr>
          <p:spPr>
            <a:xfrm>
              <a:off x="4261775" y="1720825"/>
              <a:ext cx="86275" cy="70525"/>
            </a:xfrm>
            <a:custGeom>
              <a:avLst/>
              <a:gdLst/>
              <a:ahLst/>
              <a:cxnLst/>
              <a:rect l="l" t="t" r="r" b="b"/>
              <a:pathLst>
                <a:path w="3451" h="2821" extrusionOk="0">
                  <a:moveTo>
                    <a:pt x="3450" y="0"/>
                  </a:moveTo>
                  <a:cubicBezTo>
                    <a:pt x="2574" y="1123"/>
                    <a:pt x="1342" y="1889"/>
                    <a:pt x="0" y="2245"/>
                  </a:cubicBezTo>
                  <a:lnTo>
                    <a:pt x="1260" y="2820"/>
                  </a:lnTo>
                  <a:cubicBezTo>
                    <a:pt x="2355" y="2218"/>
                    <a:pt x="3149" y="1205"/>
                    <a:pt x="3450"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14934831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61"/>
        <p:cNvGrpSpPr/>
        <p:nvPr/>
      </p:nvGrpSpPr>
      <p:grpSpPr>
        <a:xfrm>
          <a:off x="0" y="0"/>
          <a:ext cx="0" cy="0"/>
          <a:chOff x="0" y="0"/>
          <a:chExt cx="0" cy="0"/>
        </a:xfrm>
      </p:grpSpPr>
      <p:grpSp>
        <p:nvGrpSpPr>
          <p:cNvPr id="3262" name="Google Shape;3262;p62"/>
          <p:cNvGrpSpPr/>
          <p:nvPr/>
        </p:nvGrpSpPr>
        <p:grpSpPr>
          <a:xfrm>
            <a:off x="-46025" y="4253975"/>
            <a:ext cx="9248018" cy="2743914"/>
            <a:chOff x="-46025" y="4253975"/>
            <a:chExt cx="9248018" cy="2743914"/>
          </a:xfrm>
        </p:grpSpPr>
        <p:grpSp>
          <p:nvGrpSpPr>
            <p:cNvPr id="3263" name="Google Shape;3263;p62"/>
            <p:cNvGrpSpPr/>
            <p:nvPr/>
          </p:nvGrpSpPr>
          <p:grpSpPr>
            <a:xfrm>
              <a:off x="-46025" y="4253975"/>
              <a:ext cx="9248018" cy="2743914"/>
              <a:chOff x="2023875" y="4394075"/>
              <a:chExt cx="3641525" cy="1080451"/>
            </a:xfrm>
          </p:grpSpPr>
          <p:sp>
            <p:nvSpPr>
              <p:cNvPr id="3264" name="Google Shape;3264;p62"/>
              <p:cNvSpPr/>
              <p:nvPr/>
            </p:nvSpPr>
            <p:spPr>
              <a:xfrm>
                <a:off x="2027151" y="4394774"/>
                <a:ext cx="3630259" cy="1079750"/>
              </a:xfrm>
              <a:custGeom>
                <a:avLst/>
                <a:gdLst/>
                <a:ahLst/>
                <a:cxnLst/>
                <a:rect l="l" t="t" r="r" b="b"/>
                <a:pathLst>
                  <a:path w="144935" h="43190" extrusionOk="0">
                    <a:moveTo>
                      <a:pt x="1" y="0"/>
                    </a:moveTo>
                    <a:lnTo>
                      <a:pt x="1" y="43189"/>
                    </a:lnTo>
                    <a:lnTo>
                      <a:pt x="144935" y="43189"/>
                    </a:lnTo>
                    <a:lnTo>
                      <a:pt x="1449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2"/>
              <p:cNvSpPr/>
              <p:nvPr/>
            </p:nvSpPr>
            <p:spPr>
              <a:xfrm>
                <a:off x="2023875" y="5284451"/>
                <a:ext cx="3641492" cy="190075"/>
              </a:xfrm>
              <a:custGeom>
                <a:avLst/>
                <a:gdLst/>
                <a:ahLst/>
                <a:cxnLst/>
                <a:rect l="l" t="t" r="r" b="b"/>
                <a:pathLst>
                  <a:path w="144935" h="7603" extrusionOk="0">
                    <a:moveTo>
                      <a:pt x="1" y="1"/>
                    </a:moveTo>
                    <a:lnTo>
                      <a:pt x="1" y="7602"/>
                    </a:lnTo>
                    <a:lnTo>
                      <a:pt x="144935" y="7602"/>
                    </a:lnTo>
                    <a:lnTo>
                      <a:pt x="1449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2"/>
              <p:cNvSpPr/>
              <p:nvPr/>
            </p:nvSpPr>
            <p:spPr>
              <a:xfrm>
                <a:off x="3431475" y="4598450"/>
                <a:ext cx="2233925" cy="264525"/>
              </a:xfrm>
              <a:custGeom>
                <a:avLst/>
                <a:gdLst/>
                <a:ahLst/>
                <a:cxnLst/>
                <a:rect l="l" t="t" r="r" b="b"/>
                <a:pathLst>
                  <a:path w="89357" h="10581" extrusionOk="0">
                    <a:moveTo>
                      <a:pt x="0" y="0"/>
                    </a:moveTo>
                    <a:lnTo>
                      <a:pt x="0" y="10581"/>
                    </a:lnTo>
                    <a:lnTo>
                      <a:pt x="89357" y="10581"/>
                    </a:lnTo>
                    <a:lnTo>
                      <a:pt x="89357" y="9920"/>
                    </a:lnTo>
                    <a:lnTo>
                      <a:pt x="657" y="9920"/>
                    </a:lnTo>
                    <a:lnTo>
                      <a:pt x="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2"/>
              <p:cNvSpPr/>
              <p:nvPr/>
            </p:nvSpPr>
            <p:spPr>
              <a:xfrm>
                <a:off x="2042025" y="4394075"/>
                <a:ext cx="3623375" cy="14475"/>
              </a:xfrm>
              <a:custGeom>
                <a:avLst/>
                <a:gdLst/>
                <a:ahLst/>
                <a:cxnLst/>
                <a:rect l="l" t="t" r="r" b="b"/>
                <a:pathLst>
                  <a:path w="144935" h="579" extrusionOk="0">
                    <a:moveTo>
                      <a:pt x="1" y="0"/>
                    </a:moveTo>
                    <a:lnTo>
                      <a:pt x="1" y="578"/>
                    </a:lnTo>
                    <a:lnTo>
                      <a:pt x="144935" y="578"/>
                    </a:lnTo>
                    <a:lnTo>
                      <a:pt x="1449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2"/>
              <p:cNvSpPr/>
              <p:nvPr/>
            </p:nvSpPr>
            <p:spPr>
              <a:xfrm>
                <a:off x="2042025" y="4594600"/>
                <a:ext cx="3623375" cy="14450"/>
              </a:xfrm>
              <a:custGeom>
                <a:avLst/>
                <a:gdLst/>
                <a:ahLst/>
                <a:cxnLst/>
                <a:rect l="l" t="t" r="r" b="b"/>
                <a:pathLst>
                  <a:path w="144935" h="578" extrusionOk="0">
                    <a:moveTo>
                      <a:pt x="1" y="0"/>
                    </a:moveTo>
                    <a:lnTo>
                      <a:pt x="1" y="578"/>
                    </a:lnTo>
                    <a:lnTo>
                      <a:pt x="144935" y="578"/>
                    </a:lnTo>
                    <a:lnTo>
                      <a:pt x="1449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2"/>
              <p:cNvSpPr/>
              <p:nvPr/>
            </p:nvSpPr>
            <p:spPr>
              <a:xfrm>
                <a:off x="2554750" y="5199500"/>
                <a:ext cx="2616650" cy="275025"/>
              </a:xfrm>
              <a:custGeom>
                <a:avLst/>
                <a:gdLst/>
                <a:ahLst/>
                <a:cxnLst/>
                <a:rect l="l" t="t" r="r" b="b"/>
                <a:pathLst>
                  <a:path w="104666" h="11001" extrusionOk="0">
                    <a:moveTo>
                      <a:pt x="52333" y="0"/>
                    </a:moveTo>
                    <a:cubicBezTo>
                      <a:pt x="34875" y="0"/>
                      <a:pt x="18451" y="2861"/>
                      <a:pt x="6093" y="8052"/>
                    </a:cubicBezTo>
                    <a:cubicBezTo>
                      <a:pt x="4008" y="8923"/>
                      <a:pt x="1974" y="9904"/>
                      <a:pt x="0" y="11000"/>
                    </a:cubicBezTo>
                    <a:lnTo>
                      <a:pt x="1219" y="11000"/>
                    </a:lnTo>
                    <a:cubicBezTo>
                      <a:pt x="13113" y="4665"/>
                      <a:pt x="31599" y="578"/>
                      <a:pt x="52333" y="578"/>
                    </a:cubicBezTo>
                    <a:cubicBezTo>
                      <a:pt x="73067" y="578"/>
                      <a:pt x="91557" y="4665"/>
                      <a:pt x="103455" y="11000"/>
                    </a:cubicBezTo>
                    <a:lnTo>
                      <a:pt x="104666" y="11000"/>
                    </a:lnTo>
                    <a:cubicBezTo>
                      <a:pt x="102691" y="9904"/>
                      <a:pt x="100657" y="8923"/>
                      <a:pt x="98572" y="8052"/>
                    </a:cubicBezTo>
                    <a:cubicBezTo>
                      <a:pt x="86219" y="2861"/>
                      <a:pt x="69798" y="0"/>
                      <a:pt x="52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2"/>
              <p:cNvSpPr/>
              <p:nvPr/>
            </p:nvSpPr>
            <p:spPr>
              <a:xfrm>
                <a:off x="3072928" y="4647329"/>
                <a:ext cx="554002" cy="42986"/>
              </a:xfrm>
              <a:custGeom>
                <a:avLst/>
                <a:gdLst/>
                <a:ahLst/>
                <a:cxnLst/>
                <a:rect l="l" t="t" r="r" b="b"/>
                <a:pathLst>
                  <a:path w="31885" h="2474" extrusionOk="0">
                    <a:moveTo>
                      <a:pt x="1235" y="1"/>
                    </a:moveTo>
                    <a:cubicBezTo>
                      <a:pt x="551" y="1"/>
                      <a:pt x="1" y="555"/>
                      <a:pt x="1" y="1239"/>
                    </a:cubicBezTo>
                    <a:cubicBezTo>
                      <a:pt x="1" y="1920"/>
                      <a:pt x="551" y="2474"/>
                      <a:pt x="1235" y="2474"/>
                    </a:cubicBezTo>
                    <a:lnTo>
                      <a:pt x="30650" y="2474"/>
                    </a:lnTo>
                    <a:cubicBezTo>
                      <a:pt x="31331" y="2474"/>
                      <a:pt x="31885" y="1920"/>
                      <a:pt x="31885" y="1239"/>
                    </a:cubicBezTo>
                    <a:cubicBezTo>
                      <a:pt x="31885" y="555"/>
                      <a:pt x="31331" y="1"/>
                      <a:pt x="306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2"/>
              <p:cNvSpPr/>
              <p:nvPr/>
            </p:nvSpPr>
            <p:spPr>
              <a:xfrm>
                <a:off x="3270753" y="4414403"/>
                <a:ext cx="554141" cy="42986"/>
              </a:xfrm>
              <a:custGeom>
                <a:avLst/>
                <a:gdLst/>
                <a:ahLst/>
                <a:cxnLst/>
                <a:rect l="l" t="t" r="r" b="b"/>
                <a:pathLst>
                  <a:path w="31893" h="2474" extrusionOk="0">
                    <a:moveTo>
                      <a:pt x="1235" y="1"/>
                    </a:moveTo>
                    <a:cubicBezTo>
                      <a:pt x="554" y="1"/>
                      <a:pt x="0" y="555"/>
                      <a:pt x="0" y="1235"/>
                    </a:cubicBezTo>
                    <a:cubicBezTo>
                      <a:pt x="0" y="1920"/>
                      <a:pt x="554" y="2474"/>
                      <a:pt x="1235" y="2474"/>
                    </a:cubicBezTo>
                    <a:lnTo>
                      <a:pt x="30654" y="2474"/>
                    </a:lnTo>
                    <a:cubicBezTo>
                      <a:pt x="31338" y="2474"/>
                      <a:pt x="31892" y="1920"/>
                      <a:pt x="31892" y="1235"/>
                    </a:cubicBezTo>
                    <a:cubicBezTo>
                      <a:pt x="31892" y="555"/>
                      <a:pt x="31338" y="1"/>
                      <a:pt x="30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2"/>
              <p:cNvSpPr/>
              <p:nvPr/>
            </p:nvSpPr>
            <p:spPr>
              <a:xfrm>
                <a:off x="4583715" y="4677333"/>
                <a:ext cx="475345" cy="42986"/>
              </a:xfrm>
              <a:custGeom>
                <a:avLst/>
                <a:gdLst/>
                <a:ahLst/>
                <a:cxnLst/>
                <a:rect l="l" t="t" r="r" b="b"/>
                <a:pathLst>
                  <a:path w="27358" h="2474" extrusionOk="0">
                    <a:moveTo>
                      <a:pt x="1239" y="1"/>
                    </a:moveTo>
                    <a:cubicBezTo>
                      <a:pt x="554" y="1"/>
                      <a:pt x="0" y="555"/>
                      <a:pt x="0" y="1239"/>
                    </a:cubicBezTo>
                    <a:cubicBezTo>
                      <a:pt x="0" y="1920"/>
                      <a:pt x="554" y="2474"/>
                      <a:pt x="1239" y="2474"/>
                    </a:cubicBezTo>
                    <a:lnTo>
                      <a:pt x="26123" y="2474"/>
                    </a:lnTo>
                    <a:cubicBezTo>
                      <a:pt x="26804" y="2474"/>
                      <a:pt x="27358" y="1920"/>
                      <a:pt x="27358" y="1239"/>
                    </a:cubicBezTo>
                    <a:cubicBezTo>
                      <a:pt x="27358" y="555"/>
                      <a:pt x="26804" y="1"/>
                      <a:pt x="26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2"/>
              <p:cNvSpPr/>
              <p:nvPr/>
            </p:nvSpPr>
            <p:spPr>
              <a:xfrm>
                <a:off x="4193704" y="4621334"/>
                <a:ext cx="316329" cy="42986"/>
              </a:xfrm>
              <a:custGeom>
                <a:avLst/>
                <a:gdLst/>
                <a:ahLst/>
                <a:cxnLst/>
                <a:rect l="l" t="t" r="r" b="b"/>
                <a:pathLst>
                  <a:path w="18206" h="2474" extrusionOk="0">
                    <a:moveTo>
                      <a:pt x="1235" y="1"/>
                    </a:moveTo>
                    <a:cubicBezTo>
                      <a:pt x="550" y="1"/>
                      <a:pt x="0" y="555"/>
                      <a:pt x="0" y="1235"/>
                    </a:cubicBezTo>
                    <a:cubicBezTo>
                      <a:pt x="0" y="1920"/>
                      <a:pt x="550" y="2474"/>
                      <a:pt x="1235" y="2474"/>
                    </a:cubicBezTo>
                    <a:lnTo>
                      <a:pt x="16967" y="2474"/>
                    </a:lnTo>
                    <a:cubicBezTo>
                      <a:pt x="17651" y="2474"/>
                      <a:pt x="18205" y="1920"/>
                      <a:pt x="18205" y="1235"/>
                    </a:cubicBezTo>
                    <a:cubicBezTo>
                      <a:pt x="18205" y="555"/>
                      <a:pt x="17651" y="1"/>
                      <a:pt x="16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4" name="Google Shape;3274;p62"/>
            <p:cNvSpPr/>
            <p:nvPr/>
          </p:nvSpPr>
          <p:spPr>
            <a:xfrm>
              <a:off x="5956947" y="4305600"/>
              <a:ext cx="1407279" cy="109165"/>
            </a:xfrm>
            <a:custGeom>
              <a:avLst/>
              <a:gdLst/>
              <a:ahLst/>
              <a:cxnLst/>
              <a:rect l="l" t="t" r="r" b="b"/>
              <a:pathLst>
                <a:path w="31893" h="2474" extrusionOk="0">
                  <a:moveTo>
                    <a:pt x="1235" y="1"/>
                  </a:moveTo>
                  <a:cubicBezTo>
                    <a:pt x="554" y="1"/>
                    <a:pt x="0" y="555"/>
                    <a:pt x="0" y="1235"/>
                  </a:cubicBezTo>
                  <a:cubicBezTo>
                    <a:pt x="0" y="1920"/>
                    <a:pt x="554" y="2474"/>
                    <a:pt x="1235" y="2474"/>
                  </a:cubicBezTo>
                  <a:lnTo>
                    <a:pt x="30654" y="2474"/>
                  </a:lnTo>
                  <a:cubicBezTo>
                    <a:pt x="31338" y="2474"/>
                    <a:pt x="31892" y="1920"/>
                    <a:pt x="31892" y="1235"/>
                  </a:cubicBezTo>
                  <a:cubicBezTo>
                    <a:pt x="31892" y="555"/>
                    <a:pt x="31338" y="1"/>
                    <a:pt x="30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2572;p48">
            <a:extLst>
              <a:ext uri="{FF2B5EF4-FFF2-40B4-BE49-F238E27FC236}">
                <a16:creationId xmlns:a16="http://schemas.microsoft.com/office/drawing/2014/main" id="{581CA35A-7645-BD7F-98A1-5356DE84A747}"/>
              </a:ext>
            </a:extLst>
          </p:cNvPr>
          <p:cNvSpPr txBox="1">
            <a:spLocks/>
          </p:cNvSpPr>
          <p:nvPr/>
        </p:nvSpPr>
        <p:spPr>
          <a:xfrm>
            <a:off x="262393" y="182661"/>
            <a:ext cx="8881607" cy="478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AR" sz="3800" dirty="0">
                <a:solidFill>
                  <a:schemeClr val="bg2"/>
                </a:solidFill>
                <a:latin typeface="Squada One" panose="020B0604020202020204" charset="0"/>
              </a:rPr>
              <a:t>PCA</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776" y="758568"/>
            <a:ext cx="7399738" cy="4868249"/>
          </a:xfrm>
          <a:prstGeom prst="rect">
            <a:avLst/>
          </a:prstGeom>
        </p:spPr>
      </p:pic>
      <p:pic>
        <p:nvPicPr>
          <p:cNvPr id="17" name="Picture 4" descr="Continuous one line drawing young man football player is celebrating goal  on stadium with his jersey on head. Match soccer goal celebration concept.  Single line draw design vector graphic illustration 23659014 Vector">
            <a:extLst>
              <a:ext uri="{FF2B5EF4-FFF2-40B4-BE49-F238E27FC236}">
                <a16:creationId xmlns:a16="http://schemas.microsoft.com/office/drawing/2014/main" id="{8B33D38E-3309-4CB8-8096-21017F7FF907}"/>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1837" l="8567" r="89993">
                        <a14:foregroundMark x1="22102" y1="91327" x2="20590" y2="91837"/>
                        <a14:foregroundMark x1="9575" y1="86939" x2="8567" y2="87857"/>
                      </a14:backgroundRemoval>
                    </a14:imgEffect>
                  </a14:imgLayer>
                </a14:imgProps>
              </a:ext>
              <a:ext uri="{28A0092B-C50C-407E-A947-70E740481C1C}">
                <a14:useLocalDpi xmlns:a14="http://schemas.microsoft.com/office/drawing/2010/main" val="0"/>
              </a:ext>
            </a:extLst>
          </a:blip>
          <a:srcRect r="57055"/>
          <a:stretch/>
        </p:blipFill>
        <p:spPr bwMode="auto">
          <a:xfrm>
            <a:off x="9801738" y="2833524"/>
            <a:ext cx="1435777" cy="235892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oogle Shape;4215;p78">
            <a:extLst>
              <a:ext uri="{FF2B5EF4-FFF2-40B4-BE49-F238E27FC236}">
                <a16:creationId xmlns:a16="http://schemas.microsoft.com/office/drawing/2014/main" id="{80E88BA2-1B12-4D53-8640-462E883A0F7B}"/>
              </a:ext>
            </a:extLst>
          </p:cNvPr>
          <p:cNvGrpSpPr/>
          <p:nvPr/>
        </p:nvGrpSpPr>
        <p:grpSpPr>
          <a:xfrm>
            <a:off x="-499275" y="5245773"/>
            <a:ext cx="10142528" cy="1426203"/>
            <a:chOff x="-499275" y="3717297"/>
            <a:chExt cx="10142528" cy="1426203"/>
          </a:xfrm>
        </p:grpSpPr>
        <p:sp>
          <p:nvSpPr>
            <p:cNvPr id="19" name="Google Shape;4216;p78">
              <a:extLst>
                <a:ext uri="{FF2B5EF4-FFF2-40B4-BE49-F238E27FC236}">
                  <a16:creationId xmlns:a16="http://schemas.microsoft.com/office/drawing/2014/main" id="{E9F39366-A3D3-4AF3-A738-85A1543CE37A}"/>
                </a:ext>
              </a:extLst>
            </p:cNvPr>
            <p:cNvSpPr/>
            <p:nvPr/>
          </p:nvSpPr>
          <p:spPr>
            <a:xfrm>
              <a:off x="-499275" y="3717297"/>
              <a:ext cx="10142528" cy="946764"/>
            </a:xfrm>
            <a:custGeom>
              <a:avLst/>
              <a:gdLst/>
              <a:ahLst/>
              <a:cxnLst/>
              <a:rect l="l" t="t" r="r" b="b"/>
              <a:pathLst>
                <a:path w="285705" h="19387" extrusionOk="0">
                  <a:moveTo>
                    <a:pt x="156855" y="3628"/>
                  </a:moveTo>
                  <a:cubicBezTo>
                    <a:pt x="156858" y="3630"/>
                    <a:pt x="156860" y="3633"/>
                    <a:pt x="156863" y="3636"/>
                  </a:cubicBezTo>
                  <a:lnTo>
                    <a:pt x="156863" y="3636"/>
                  </a:lnTo>
                  <a:cubicBezTo>
                    <a:pt x="156860" y="3633"/>
                    <a:pt x="156858" y="3630"/>
                    <a:pt x="156855" y="3628"/>
                  </a:cubicBezTo>
                  <a:close/>
                  <a:moveTo>
                    <a:pt x="157019" y="3628"/>
                  </a:moveTo>
                  <a:cubicBezTo>
                    <a:pt x="157022" y="3631"/>
                    <a:pt x="157025" y="3634"/>
                    <a:pt x="157028" y="3637"/>
                  </a:cubicBezTo>
                  <a:lnTo>
                    <a:pt x="157028" y="3637"/>
                  </a:lnTo>
                  <a:cubicBezTo>
                    <a:pt x="157025" y="3634"/>
                    <a:pt x="157022" y="3630"/>
                    <a:pt x="157019" y="3628"/>
                  </a:cubicBezTo>
                  <a:close/>
                  <a:moveTo>
                    <a:pt x="39070" y="3635"/>
                  </a:moveTo>
                  <a:lnTo>
                    <a:pt x="39070" y="3635"/>
                  </a:lnTo>
                  <a:cubicBezTo>
                    <a:pt x="39073" y="3638"/>
                    <a:pt x="39076" y="3641"/>
                    <a:pt x="39079" y="3644"/>
                  </a:cubicBezTo>
                  <a:lnTo>
                    <a:pt x="39079" y="3644"/>
                  </a:lnTo>
                  <a:cubicBezTo>
                    <a:pt x="39076" y="3641"/>
                    <a:pt x="39073" y="3637"/>
                    <a:pt x="39070" y="3635"/>
                  </a:cubicBezTo>
                  <a:close/>
                  <a:moveTo>
                    <a:pt x="39234" y="3635"/>
                  </a:moveTo>
                  <a:cubicBezTo>
                    <a:pt x="39237" y="3638"/>
                    <a:pt x="39240" y="3641"/>
                    <a:pt x="39243" y="3644"/>
                  </a:cubicBezTo>
                  <a:lnTo>
                    <a:pt x="39243" y="3644"/>
                  </a:lnTo>
                  <a:cubicBezTo>
                    <a:pt x="39240" y="3641"/>
                    <a:pt x="39237" y="3637"/>
                    <a:pt x="39234" y="3635"/>
                  </a:cubicBezTo>
                  <a:close/>
                  <a:moveTo>
                    <a:pt x="235522" y="3635"/>
                  </a:moveTo>
                  <a:cubicBezTo>
                    <a:pt x="235525" y="3638"/>
                    <a:pt x="235528" y="3641"/>
                    <a:pt x="235532" y="3645"/>
                  </a:cubicBezTo>
                  <a:lnTo>
                    <a:pt x="235532" y="3645"/>
                  </a:lnTo>
                  <a:cubicBezTo>
                    <a:pt x="235528" y="3641"/>
                    <a:pt x="235525" y="3638"/>
                    <a:pt x="235522" y="3635"/>
                  </a:cubicBezTo>
                  <a:close/>
                  <a:moveTo>
                    <a:pt x="17" y="3638"/>
                  </a:moveTo>
                  <a:lnTo>
                    <a:pt x="17" y="3638"/>
                  </a:lnTo>
                  <a:cubicBezTo>
                    <a:pt x="20" y="3641"/>
                    <a:pt x="22" y="3643"/>
                    <a:pt x="25" y="3646"/>
                  </a:cubicBezTo>
                  <a:lnTo>
                    <a:pt x="25" y="3646"/>
                  </a:lnTo>
                  <a:cubicBezTo>
                    <a:pt x="22" y="3643"/>
                    <a:pt x="20" y="3641"/>
                    <a:pt x="17" y="3638"/>
                  </a:cubicBezTo>
                  <a:close/>
                  <a:moveTo>
                    <a:pt x="196236" y="3631"/>
                  </a:moveTo>
                  <a:cubicBezTo>
                    <a:pt x="196243" y="3639"/>
                    <a:pt x="196250" y="3646"/>
                    <a:pt x="196257" y="3654"/>
                  </a:cubicBezTo>
                  <a:lnTo>
                    <a:pt x="196257" y="3654"/>
                  </a:lnTo>
                  <a:cubicBezTo>
                    <a:pt x="196248" y="3644"/>
                    <a:pt x="196241" y="3636"/>
                    <a:pt x="196236" y="3631"/>
                  </a:cubicBezTo>
                  <a:close/>
                  <a:moveTo>
                    <a:pt x="196072" y="3631"/>
                  </a:moveTo>
                  <a:lnTo>
                    <a:pt x="196072" y="3631"/>
                  </a:lnTo>
                  <a:cubicBezTo>
                    <a:pt x="196081" y="3641"/>
                    <a:pt x="196090" y="3650"/>
                    <a:pt x="196099" y="3660"/>
                  </a:cubicBezTo>
                  <a:lnTo>
                    <a:pt x="196099" y="3660"/>
                  </a:lnTo>
                  <a:cubicBezTo>
                    <a:pt x="196087" y="3647"/>
                    <a:pt x="196078" y="3638"/>
                    <a:pt x="196072" y="3631"/>
                  </a:cubicBezTo>
                  <a:close/>
                  <a:moveTo>
                    <a:pt x="78415" y="5086"/>
                  </a:moveTo>
                  <a:cubicBezTo>
                    <a:pt x="78412" y="5089"/>
                    <a:pt x="78409" y="5092"/>
                    <a:pt x="78405" y="5097"/>
                  </a:cubicBezTo>
                  <a:lnTo>
                    <a:pt x="78405" y="5097"/>
                  </a:lnTo>
                  <a:cubicBezTo>
                    <a:pt x="78409" y="5092"/>
                    <a:pt x="78413" y="5089"/>
                    <a:pt x="78415" y="5086"/>
                  </a:cubicBezTo>
                  <a:close/>
                  <a:moveTo>
                    <a:pt x="128752" y="5968"/>
                  </a:moveTo>
                  <a:lnTo>
                    <a:pt x="128752" y="5968"/>
                  </a:lnTo>
                  <a:cubicBezTo>
                    <a:pt x="128749" y="5971"/>
                    <a:pt x="128746" y="5974"/>
                    <a:pt x="128743" y="5978"/>
                  </a:cubicBezTo>
                  <a:lnTo>
                    <a:pt x="128743" y="5978"/>
                  </a:lnTo>
                  <a:cubicBezTo>
                    <a:pt x="128746" y="5975"/>
                    <a:pt x="128749" y="5971"/>
                    <a:pt x="128752" y="5968"/>
                  </a:cubicBezTo>
                  <a:close/>
                  <a:moveTo>
                    <a:pt x="128626" y="5968"/>
                  </a:moveTo>
                  <a:lnTo>
                    <a:pt x="128626" y="5968"/>
                  </a:lnTo>
                  <a:cubicBezTo>
                    <a:pt x="128623" y="5971"/>
                    <a:pt x="128620" y="5974"/>
                    <a:pt x="128616" y="5978"/>
                  </a:cubicBezTo>
                  <a:lnTo>
                    <a:pt x="128616" y="5978"/>
                  </a:lnTo>
                  <a:cubicBezTo>
                    <a:pt x="128620" y="5974"/>
                    <a:pt x="128623" y="5971"/>
                    <a:pt x="128626" y="5968"/>
                  </a:cubicBezTo>
                  <a:close/>
                  <a:moveTo>
                    <a:pt x="246474" y="5982"/>
                  </a:moveTo>
                  <a:cubicBezTo>
                    <a:pt x="246471" y="5985"/>
                    <a:pt x="246467" y="5989"/>
                    <a:pt x="246463" y="5994"/>
                  </a:cubicBezTo>
                  <a:lnTo>
                    <a:pt x="246463" y="5994"/>
                  </a:lnTo>
                  <a:cubicBezTo>
                    <a:pt x="246467" y="5990"/>
                    <a:pt x="246470" y="5986"/>
                    <a:pt x="246474" y="5982"/>
                  </a:cubicBezTo>
                  <a:close/>
                  <a:moveTo>
                    <a:pt x="10970" y="5982"/>
                  </a:moveTo>
                  <a:cubicBezTo>
                    <a:pt x="10966" y="5986"/>
                    <a:pt x="10962" y="5990"/>
                    <a:pt x="10957" y="5995"/>
                  </a:cubicBezTo>
                  <a:lnTo>
                    <a:pt x="10957" y="5995"/>
                  </a:lnTo>
                  <a:cubicBezTo>
                    <a:pt x="10962" y="5990"/>
                    <a:pt x="10967" y="5986"/>
                    <a:pt x="10970" y="5982"/>
                  </a:cubicBezTo>
                  <a:close/>
                  <a:moveTo>
                    <a:pt x="246401" y="5982"/>
                  </a:moveTo>
                  <a:cubicBezTo>
                    <a:pt x="246397" y="5986"/>
                    <a:pt x="246392" y="5990"/>
                    <a:pt x="246387" y="5996"/>
                  </a:cubicBezTo>
                  <a:lnTo>
                    <a:pt x="246387" y="5996"/>
                  </a:lnTo>
                  <a:cubicBezTo>
                    <a:pt x="246392" y="5990"/>
                    <a:pt x="246397" y="5986"/>
                    <a:pt x="246401" y="5982"/>
                  </a:cubicBezTo>
                  <a:close/>
                  <a:moveTo>
                    <a:pt x="26457" y="5696"/>
                  </a:moveTo>
                  <a:cubicBezTo>
                    <a:pt x="26457" y="5940"/>
                    <a:pt x="26461" y="6191"/>
                    <a:pt x="26471" y="6446"/>
                  </a:cubicBezTo>
                  <a:lnTo>
                    <a:pt x="26405" y="6251"/>
                  </a:lnTo>
                  <a:lnTo>
                    <a:pt x="26405" y="6184"/>
                  </a:lnTo>
                  <a:cubicBezTo>
                    <a:pt x="26419" y="6010"/>
                    <a:pt x="26440" y="5850"/>
                    <a:pt x="26457" y="5696"/>
                  </a:cubicBezTo>
                  <a:close/>
                  <a:moveTo>
                    <a:pt x="65677" y="5696"/>
                  </a:moveTo>
                  <a:cubicBezTo>
                    <a:pt x="65677" y="5940"/>
                    <a:pt x="65680" y="6195"/>
                    <a:pt x="65691" y="6446"/>
                  </a:cubicBezTo>
                  <a:lnTo>
                    <a:pt x="65625" y="6251"/>
                  </a:lnTo>
                  <a:cubicBezTo>
                    <a:pt x="65621" y="6230"/>
                    <a:pt x="65618" y="6209"/>
                    <a:pt x="65621" y="6184"/>
                  </a:cubicBezTo>
                  <a:cubicBezTo>
                    <a:pt x="65639" y="6010"/>
                    <a:pt x="65656" y="5850"/>
                    <a:pt x="65677" y="5696"/>
                  </a:cubicBezTo>
                  <a:close/>
                  <a:moveTo>
                    <a:pt x="104890" y="5696"/>
                  </a:moveTo>
                  <a:cubicBezTo>
                    <a:pt x="104890" y="5940"/>
                    <a:pt x="104897" y="6195"/>
                    <a:pt x="104904" y="6446"/>
                  </a:cubicBezTo>
                  <a:lnTo>
                    <a:pt x="104838" y="6251"/>
                  </a:lnTo>
                  <a:lnTo>
                    <a:pt x="104838" y="6184"/>
                  </a:lnTo>
                  <a:cubicBezTo>
                    <a:pt x="104855" y="6010"/>
                    <a:pt x="104872" y="5850"/>
                    <a:pt x="104890" y="5696"/>
                  </a:cubicBezTo>
                  <a:close/>
                  <a:moveTo>
                    <a:pt x="144235" y="5696"/>
                  </a:moveTo>
                  <a:cubicBezTo>
                    <a:pt x="144235" y="5940"/>
                    <a:pt x="144242" y="6188"/>
                    <a:pt x="144249" y="6446"/>
                  </a:cubicBezTo>
                  <a:lnTo>
                    <a:pt x="144183" y="6251"/>
                  </a:lnTo>
                  <a:lnTo>
                    <a:pt x="144183" y="6184"/>
                  </a:lnTo>
                  <a:cubicBezTo>
                    <a:pt x="144197" y="6010"/>
                    <a:pt x="144218" y="5850"/>
                    <a:pt x="144235" y="5696"/>
                  </a:cubicBezTo>
                  <a:close/>
                  <a:moveTo>
                    <a:pt x="183455" y="5696"/>
                  </a:moveTo>
                  <a:cubicBezTo>
                    <a:pt x="183455" y="5940"/>
                    <a:pt x="183459" y="6191"/>
                    <a:pt x="183469" y="6446"/>
                  </a:cubicBezTo>
                  <a:lnTo>
                    <a:pt x="183403" y="6251"/>
                  </a:lnTo>
                  <a:cubicBezTo>
                    <a:pt x="183403" y="6230"/>
                    <a:pt x="183399" y="6205"/>
                    <a:pt x="183399" y="6184"/>
                  </a:cubicBezTo>
                  <a:cubicBezTo>
                    <a:pt x="183417" y="6010"/>
                    <a:pt x="183434" y="5850"/>
                    <a:pt x="183455" y="5696"/>
                  </a:cubicBezTo>
                  <a:close/>
                  <a:moveTo>
                    <a:pt x="222675" y="5696"/>
                  </a:moveTo>
                  <a:lnTo>
                    <a:pt x="222675" y="5696"/>
                  </a:lnTo>
                  <a:cubicBezTo>
                    <a:pt x="222668" y="5940"/>
                    <a:pt x="222675" y="6195"/>
                    <a:pt x="222686" y="6446"/>
                  </a:cubicBezTo>
                  <a:lnTo>
                    <a:pt x="222616" y="6251"/>
                  </a:lnTo>
                  <a:lnTo>
                    <a:pt x="222616" y="6184"/>
                  </a:lnTo>
                  <a:cubicBezTo>
                    <a:pt x="222637" y="6010"/>
                    <a:pt x="222654" y="5850"/>
                    <a:pt x="222675" y="5696"/>
                  </a:cubicBezTo>
                  <a:close/>
                  <a:moveTo>
                    <a:pt x="261961" y="5696"/>
                  </a:moveTo>
                  <a:cubicBezTo>
                    <a:pt x="261961" y="5940"/>
                    <a:pt x="261968" y="6195"/>
                    <a:pt x="261975" y="6446"/>
                  </a:cubicBezTo>
                  <a:lnTo>
                    <a:pt x="261909" y="6251"/>
                  </a:lnTo>
                  <a:cubicBezTo>
                    <a:pt x="261913" y="6230"/>
                    <a:pt x="261909" y="6205"/>
                    <a:pt x="261906" y="6184"/>
                  </a:cubicBezTo>
                  <a:cubicBezTo>
                    <a:pt x="261923" y="6010"/>
                    <a:pt x="261940" y="5850"/>
                    <a:pt x="261961" y="5696"/>
                  </a:cubicBezTo>
                  <a:close/>
                  <a:moveTo>
                    <a:pt x="29021" y="5825"/>
                  </a:moveTo>
                  <a:cubicBezTo>
                    <a:pt x="29042" y="5853"/>
                    <a:pt x="29059" y="5888"/>
                    <a:pt x="29077" y="5919"/>
                  </a:cubicBezTo>
                  <a:cubicBezTo>
                    <a:pt x="28972" y="6146"/>
                    <a:pt x="28867" y="6376"/>
                    <a:pt x="28770" y="6613"/>
                  </a:cubicBezTo>
                  <a:cubicBezTo>
                    <a:pt x="28825" y="6341"/>
                    <a:pt x="28909" y="6076"/>
                    <a:pt x="29021" y="5825"/>
                  </a:cubicBezTo>
                  <a:close/>
                  <a:moveTo>
                    <a:pt x="68241" y="5822"/>
                  </a:moveTo>
                  <a:lnTo>
                    <a:pt x="68296" y="5919"/>
                  </a:lnTo>
                  <a:cubicBezTo>
                    <a:pt x="68188" y="6146"/>
                    <a:pt x="68087" y="6376"/>
                    <a:pt x="67986" y="6613"/>
                  </a:cubicBezTo>
                  <a:cubicBezTo>
                    <a:pt x="68045" y="6341"/>
                    <a:pt x="68129" y="6076"/>
                    <a:pt x="68241" y="5822"/>
                  </a:cubicBezTo>
                  <a:close/>
                  <a:moveTo>
                    <a:pt x="107461" y="5822"/>
                  </a:moveTo>
                  <a:cubicBezTo>
                    <a:pt x="107475" y="5857"/>
                    <a:pt x="107495" y="5888"/>
                    <a:pt x="107516" y="5919"/>
                  </a:cubicBezTo>
                  <a:cubicBezTo>
                    <a:pt x="107408" y="6146"/>
                    <a:pt x="107304" y="6376"/>
                    <a:pt x="107206" y="6613"/>
                  </a:cubicBezTo>
                  <a:cubicBezTo>
                    <a:pt x="107293" y="6233"/>
                    <a:pt x="107380" y="5986"/>
                    <a:pt x="107461" y="5822"/>
                  </a:cubicBezTo>
                  <a:close/>
                  <a:moveTo>
                    <a:pt x="146799" y="5822"/>
                  </a:moveTo>
                  <a:cubicBezTo>
                    <a:pt x="146820" y="5853"/>
                    <a:pt x="146841" y="5888"/>
                    <a:pt x="146858" y="5919"/>
                  </a:cubicBezTo>
                  <a:cubicBezTo>
                    <a:pt x="146754" y="6146"/>
                    <a:pt x="146646" y="6376"/>
                    <a:pt x="146548" y="6613"/>
                  </a:cubicBezTo>
                  <a:cubicBezTo>
                    <a:pt x="146604" y="6341"/>
                    <a:pt x="146687" y="6076"/>
                    <a:pt x="146799" y="5822"/>
                  </a:cubicBezTo>
                  <a:close/>
                  <a:moveTo>
                    <a:pt x="186019" y="5825"/>
                  </a:moveTo>
                  <a:lnTo>
                    <a:pt x="186075" y="5919"/>
                  </a:lnTo>
                  <a:cubicBezTo>
                    <a:pt x="185967" y="6146"/>
                    <a:pt x="185866" y="6376"/>
                    <a:pt x="185764" y="6613"/>
                  </a:cubicBezTo>
                  <a:cubicBezTo>
                    <a:pt x="185824" y="6341"/>
                    <a:pt x="185907" y="6076"/>
                    <a:pt x="186019" y="5825"/>
                  </a:cubicBezTo>
                  <a:close/>
                  <a:moveTo>
                    <a:pt x="225239" y="5822"/>
                  </a:moveTo>
                  <a:cubicBezTo>
                    <a:pt x="225256" y="5857"/>
                    <a:pt x="225274" y="5888"/>
                    <a:pt x="225295" y="5919"/>
                  </a:cubicBezTo>
                  <a:cubicBezTo>
                    <a:pt x="225187" y="6146"/>
                    <a:pt x="225085" y="6376"/>
                    <a:pt x="224984" y="6613"/>
                  </a:cubicBezTo>
                  <a:cubicBezTo>
                    <a:pt x="225044" y="6341"/>
                    <a:pt x="225127" y="6076"/>
                    <a:pt x="225239" y="5822"/>
                  </a:cubicBezTo>
                  <a:close/>
                  <a:moveTo>
                    <a:pt x="264525" y="5825"/>
                  </a:moveTo>
                  <a:lnTo>
                    <a:pt x="264584" y="5919"/>
                  </a:lnTo>
                  <a:cubicBezTo>
                    <a:pt x="264473" y="6146"/>
                    <a:pt x="264375" y="6376"/>
                    <a:pt x="264274" y="6613"/>
                  </a:cubicBezTo>
                  <a:cubicBezTo>
                    <a:pt x="264330" y="6341"/>
                    <a:pt x="264417" y="6076"/>
                    <a:pt x="264525" y="5825"/>
                  </a:cubicBezTo>
                  <a:close/>
                  <a:moveTo>
                    <a:pt x="85078" y="6725"/>
                  </a:moveTo>
                  <a:lnTo>
                    <a:pt x="85078" y="6725"/>
                  </a:lnTo>
                  <a:cubicBezTo>
                    <a:pt x="85083" y="6738"/>
                    <a:pt x="85086" y="6749"/>
                    <a:pt x="85087" y="6762"/>
                  </a:cubicBezTo>
                  <a:lnTo>
                    <a:pt x="85087" y="6762"/>
                  </a:lnTo>
                  <a:cubicBezTo>
                    <a:pt x="85084" y="6751"/>
                    <a:pt x="85078" y="6738"/>
                    <a:pt x="85078" y="6725"/>
                  </a:cubicBezTo>
                  <a:close/>
                  <a:moveTo>
                    <a:pt x="6641" y="6725"/>
                  </a:moveTo>
                  <a:lnTo>
                    <a:pt x="6655" y="6774"/>
                  </a:lnTo>
                  <a:lnTo>
                    <a:pt x="6645" y="6767"/>
                  </a:lnTo>
                  <a:cubicBezTo>
                    <a:pt x="6645" y="6753"/>
                    <a:pt x="6645" y="6739"/>
                    <a:pt x="6641" y="6725"/>
                  </a:cubicBezTo>
                  <a:close/>
                  <a:moveTo>
                    <a:pt x="45858" y="6725"/>
                  </a:moveTo>
                  <a:lnTo>
                    <a:pt x="45872" y="6774"/>
                  </a:lnTo>
                  <a:lnTo>
                    <a:pt x="45865" y="6763"/>
                  </a:lnTo>
                  <a:cubicBezTo>
                    <a:pt x="45865" y="6753"/>
                    <a:pt x="45861" y="6739"/>
                    <a:pt x="45858" y="6725"/>
                  </a:cubicBezTo>
                  <a:close/>
                  <a:moveTo>
                    <a:pt x="163640" y="6725"/>
                  </a:moveTo>
                  <a:lnTo>
                    <a:pt x="163650" y="6774"/>
                  </a:lnTo>
                  <a:lnTo>
                    <a:pt x="163643" y="6774"/>
                  </a:lnTo>
                  <a:cubicBezTo>
                    <a:pt x="163643" y="6756"/>
                    <a:pt x="163643" y="6743"/>
                    <a:pt x="163640" y="6725"/>
                  </a:cubicBezTo>
                  <a:close/>
                  <a:moveTo>
                    <a:pt x="202856" y="6725"/>
                  </a:moveTo>
                  <a:lnTo>
                    <a:pt x="202870" y="6774"/>
                  </a:lnTo>
                  <a:lnTo>
                    <a:pt x="202863" y="6767"/>
                  </a:lnTo>
                  <a:cubicBezTo>
                    <a:pt x="202863" y="6753"/>
                    <a:pt x="202859" y="6739"/>
                    <a:pt x="202856" y="6725"/>
                  </a:cubicBezTo>
                  <a:close/>
                  <a:moveTo>
                    <a:pt x="14029" y="6125"/>
                  </a:moveTo>
                  <a:cubicBezTo>
                    <a:pt x="14043" y="6317"/>
                    <a:pt x="14060" y="6509"/>
                    <a:pt x="14081" y="6701"/>
                  </a:cubicBezTo>
                  <a:cubicBezTo>
                    <a:pt x="14026" y="6739"/>
                    <a:pt x="13970" y="6781"/>
                    <a:pt x="13914" y="6830"/>
                  </a:cubicBezTo>
                  <a:cubicBezTo>
                    <a:pt x="13903" y="6704"/>
                    <a:pt x="13896" y="6579"/>
                    <a:pt x="13886" y="6460"/>
                  </a:cubicBezTo>
                  <a:cubicBezTo>
                    <a:pt x="13879" y="6341"/>
                    <a:pt x="13984" y="6230"/>
                    <a:pt x="14029" y="6125"/>
                  </a:cubicBezTo>
                  <a:close/>
                  <a:moveTo>
                    <a:pt x="53249" y="6125"/>
                  </a:moveTo>
                  <a:cubicBezTo>
                    <a:pt x="53263" y="6317"/>
                    <a:pt x="53280" y="6509"/>
                    <a:pt x="53298" y="6701"/>
                  </a:cubicBezTo>
                  <a:lnTo>
                    <a:pt x="53127" y="6830"/>
                  </a:lnTo>
                  <a:cubicBezTo>
                    <a:pt x="53123" y="6704"/>
                    <a:pt x="53113" y="6579"/>
                    <a:pt x="53106" y="6460"/>
                  </a:cubicBezTo>
                  <a:cubicBezTo>
                    <a:pt x="53095" y="6341"/>
                    <a:pt x="53204" y="6230"/>
                    <a:pt x="53249" y="6125"/>
                  </a:cubicBezTo>
                  <a:close/>
                  <a:moveTo>
                    <a:pt x="92465" y="6125"/>
                  </a:moveTo>
                  <a:lnTo>
                    <a:pt x="92518" y="6701"/>
                  </a:lnTo>
                  <a:lnTo>
                    <a:pt x="92347" y="6830"/>
                  </a:lnTo>
                  <a:cubicBezTo>
                    <a:pt x="92343" y="6704"/>
                    <a:pt x="92333" y="6579"/>
                    <a:pt x="92319" y="6460"/>
                  </a:cubicBezTo>
                  <a:lnTo>
                    <a:pt x="92465" y="6125"/>
                  </a:lnTo>
                  <a:close/>
                  <a:moveTo>
                    <a:pt x="131811" y="6125"/>
                  </a:moveTo>
                  <a:lnTo>
                    <a:pt x="131863" y="6701"/>
                  </a:lnTo>
                  <a:cubicBezTo>
                    <a:pt x="131811" y="6739"/>
                    <a:pt x="131748" y="6781"/>
                    <a:pt x="131692" y="6830"/>
                  </a:cubicBezTo>
                  <a:cubicBezTo>
                    <a:pt x="131682" y="6704"/>
                    <a:pt x="131675" y="6579"/>
                    <a:pt x="131664" y="6460"/>
                  </a:cubicBezTo>
                  <a:cubicBezTo>
                    <a:pt x="131657" y="6341"/>
                    <a:pt x="131762" y="6230"/>
                    <a:pt x="131811" y="6125"/>
                  </a:cubicBezTo>
                  <a:close/>
                  <a:moveTo>
                    <a:pt x="171027" y="6125"/>
                  </a:moveTo>
                  <a:cubicBezTo>
                    <a:pt x="171041" y="6317"/>
                    <a:pt x="171059" y="6509"/>
                    <a:pt x="171076" y="6701"/>
                  </a:cubicBezTo>
                  <a:lnTo>
                    <a:pt x="170905" y="6830"/>
                  </a:lnTo>
                  <a:cubicBezTo>
                    <a:pt x="170902" y="6704"/>
                    <a:pt x="170895" y="6579"/>
                    <a:pt x="170884" y="6460"/>
                  </a:cubicBezTo>
                  <a:cubicBezTo>
                    <a:pt x="170877" y="6341"/>
                    <a:pt x="170982" y="6230"/>
                    <a:pt x="171027" y="6125"/>
                  </a:cubicBezTo>
                  <a:close/>
                  <a:moveTo>
                    <a:pt x="210244" y="6125"/>
                  </a:moveTo>
                  <a:lnTo>
                    <a:pt x="210296" y="6701"/>
                  </a:lnTo>
                  <a:lnTo>
                    <a:pt x="210125" y="6830"/>
                  </a:lnTo>
                  <a:cubicBezTo>
                    <a:pt x="210122" y="6704"/>
                    <a:pt x="210115" y="6579"/>
                    <a:pt x="210104" y="6460"/>
                  </a:cubicBezTo>
                  <a:lnTo>
                    <a:pt x="210244" y="6125"/>
                  </a:lnTo>
                  <a:close/>
                  <a:moveTo>
                    <a:pt x="249537" y="6125"/>
                  </a:moveTo>
                  <a:cubicBezTo>
                    <a:pt x="249551" y="6317"/>
                    <a:pt x="249568" y="6509"/>
                    <a:pt x="249586" y="6701"/>
                  </a:cubicBezTo>
                  <a:lnTo>
                    <a:pt x="249415" y="6830"/>
                  </a:lnTo>
                  <a:cubicBezTo>
                    <a:pt x="249411" y="6704"/>
                    <a:pt x="249401" y="6579"/>
                    <a:pt x="249394" y="6460"/>
                  </a:cubicBezTo>
                  <a:cubicBezTo>
                    <a:pt x="249383" y="6341"/>
                    <a:pt x="249488" y="6230"/>
                    <a:pt x="249537" y="6125"/>
                  </a:cubicBezTo>
                  <a:close/>
                  <a:moveTo>
                    <a:pt x="64121" y="6648"/>
                  </a:moveTo>
                  <a:lnTo>
                    <a:pt x="64215" y="6882"/>
                  </a:lnTo>
                  <a:lnTo>
                    <a:pt x="64215" y="6882"/>
                  </a:lnTo>
                  <a:lnTo>
                    <a:pt x="64139" y="6823"/>
                  </a:lnTo>
                  <a:cubicBezTo>
                    <a:pt x="64132" y="6767"/>
                    <a:pt x="64128" y="6704"/>
                    <a:pt x="64121" y="6648"/>
                  </a:cubicBezTo>
                  <a:close/>
                  <a:moveTo>
                    <a:pt x="103338" y="6648"/>
                  </a:moveTo>
                  <a:lnTo>
                    <a:pt x="103338" y="6648"/>
                  </a:lnTo>
                  <a:cubicBezTo>
                    <a:pt x="103369" y="6722"/>
                    <a:pt x="103400" y="6802"/>
                    <a:pt x="103432" y="6882"/>
                  </a:cubicBezTo>
                  <a:lnTo>
                    <a:pt x="103432" y="6882"/>
                  </a:lnTo>
                  <a:lnTo>
                    <a:pt x="103355" y="6823"/>
                  </a:lnTo>
                  <a:cubicBezTo>
                    <a:pt x="103352" y="6767"/>
                    <a:pt x="103341" y="6704"/>
                    <a:pt x="103338" y="6648"/>
                  </a:cubicBezTo>
                  <a:close/>
                  <a:moveTo>
                    <a:pt x="142683" y="6648"/>
                  </a:moveTo>
                  <a:lnTo>
                    <a:pt x="142683" y="6648"/>
                  </a:lnTo>
                  <a:cubicBezTo>
                    <a:pt x="142715" y="6722"/>
                    <a:pt x="142742" y="6802"/>
                    <a:pt x="142777" y="6882"/>
                  </a:cubicBezTo>
                  <a:lnTo>
                    <a:pt x="142777" y="6882"/>
                  </a:lnTo>
                  <a:lnTo>
                    <a:pt x="142701" y="6823"/>
                  </a:lnTo>
                  <a:cubicBezTo>
                    <a:pt x="142694" y="6767"/>
                    <a:pt x="142690" y="6704"/>
                    <a:pt x="142683" y="6648"/>
                  </a:cubicBezTo>
                  <a:close/>
                  <a:moveTo>
                    <a:pt x="221116" y="6648"/>
                  </a:moveTo>
                  <a:lnTo>
                    <a:pt x="221116" y="6648"/>
                  </a:lnTo>
                  <a:cubicBezTo>
                    <a:pt x="221151" y="6722"/>
                    <a:pt x="221179" y="6802"/>
                    <a:pt x="221210" y="6882"/>
                  </a:cubicBezTo>
                  <a:lnTo>
                    <a:pt x="221210" y="6882"/>
                  </a:lnTo>
                  <a:lnTo>
                    <a:pt x="221137" y="6823"/>
                  </a:lnTo>
                  <a:cubicBezTo>
                    <a:pt x="221130" y="6767"/>
                    <a:pt x="221126" y="6704"/>
                    <a:pt x="221116" y="6648"/>
                  </a:cubicBezTo>
                  <a:close/>
                  <a:moveTo>
                    <a:pt x="260413" y="6648"/>
                  </a:moveTo>
                  <a:cubicBezTo>
                    <a:pt x="260437" y="6722"/>
                    <a:pt x="260468" y="6802"/>
                    <a:pt x="260503" y="6882"/>
                  </a:cubicBezTo>
                  <a:lnTo>
                    <a:pt x="260503" y="6882"/>
                  </a:lnTo>
                  <a:lnTo>
                    <a:pt x="260430" y="6823"/>
                  </a:lnTo>
                  <a:cubicBezTo>
                    <a:pt x="260420" y="6767"/>
                    <a:pt x="260416" y="6704"/>
                    <a:pt x="260413" y="6648"/>
                  </a:cubicBezTo>
                  <a:close/>
                  <a:moveTo>
                    <a:pt x="24905" y="6648"/>
                  </a:moveTo>
                  <a:lnTo>
                    <a:pt x="24905" y="6648"/>
                  </a:lnTo>
                  <a:cubicBezTo>
                    <a:pt x="24933" y="6722"/>
                    <a:pt x="24968" y="6798"/>
                    <a:pt x="24996" y="6882"/>
                  </a:cubicBezTo>
                  <a:lnTo>
                    <a:pt x="24922" y="6823"/>
                  </a:lnTo>
                  <a:cubicBezTo>
                    <a:pt x="24915" y="6767"/>
                    <a:pt x="24908" y="6704"/>
                    <a:pt x="24905" y="6648"/>
                  </a:cubicBezTo>
                  <a:close/>
                  <a:moveTo>
                    <a:pt x="181900" y="6648"/>
                  </a:moveTo>
                  <a:lnTo>
                    <a:pt x="181994" y="6882"/>
                  </a:lnTo>
                  <a:lnTo>
                    <a:pt x="181917" y="6823"/>
                  </a:lnTo>
                  <a:cubicBezTo>
                    <a:pt x="181914" y="6767"/>
                    <a:pt x="181907" y="6704"/>
                    <a:pt x="181900" y="6648"/>
                  </a:cubicBezTo>
                  <a:close/>
                  <a:moveTo>
                    <a:pt x="32408" y="5738"/>
                  </a:moveTo>
                  <a:cubicBezTo>
                    <a:pt x="32397" y="6055"/>
                    <a:pt x="32373" y="6460"/>
                    <a:pt x="32352" y="6913"/>
                  </a:cubicBezTo>
                  <a:lnTo>
                    <a:pt x="32327" y="6913"/>
                  </a:lnTo>
                  <a:lnTo>
                    <a:pt x="32348" y="6941"/>
                  </a:lnTo>
                  <a:cubicBezTo>
                    <a:pt x="32348" y="6962"/>
                    <a:pt x="32345" y="6987"/>
                    <a:pt x="32345" y="7008"/>
                  </a:cubicBezTo>
                  <a:cubicBezTo>
                    <a:pt x="32265" y="6844"/>
                    <a:pt x="32181" y="6687"/>
                    <a:pt x="32094" y="6530"/>
                  </a:cubicBezTo>
                  <a:cubicBezTo>
                    <a:pt x="32094" y="6505"/>
                    <a:pt x="32094" y="6481"/>
                    <a:pt x="32090" y="6457"/>
                  </a:cubicBezTo>
                  <a:cubicBezTo>
                    <a:pt x="32205" y="6191"/>
                    <a:pt x="32310" y="5951"/>
                    <a:pt x="32408" y="5738"/>
                  </a:cubicBezTo>
                  <a:close/>
                  <a:moveTo>
                    <a:pt x="71624" y="5734"/>
                  </a:moveTo>
                  <a:cubicBezTo>
                    <a:pt x="71610" y="6055"/>
                    <a:pt x="71593" y="6460"/>
                    <a:pt x="71568" y="6913"/>
                  </a:cubicBezTo>
                  <a:lnTo>
                    <a:pt x="71544" y="6913"/>
                  </a:lnTo>
                  <a:lnTo>
                    <a:pt x="71568" y="6938"/>
                  </a:lnTo>
                  <a:cubicBezTo>
                    <a:pt x="71568" y="6962"/>
                    <a:pt x="71561" y="6983"/>
                    <a:pt x="71561" y="7008"/>
                  </a:cubicBezTo>
                  <a:cubicBezTo>
                    <a:pt x="71485" y="6844"/>
                    <a:pt x="71401" y="6687"/>
                    <a:pt x="71314" y="6530"/>
                  </a:cubicBezTo>
                  <a:cubicBezTo>
                    <a:pt x="71314" y="6509"/>
                    <a:pt x="71310" y="6481"/>
                    <a:pt x="71310" y="6457"/>
                  </a:cubicBezTo>
                  <a:cubicBezTo>
                    <a:pt x="71422" y="6191"/>
                    <a:pt x="71526" y="5951"/>
                    <a:pt x="71624" y="5734"/>
                  </a:cubicBezTo>
                  <a:close/>
                  <a:moveTo>
                    <a:pt x="110841" y="5734"/>
                  </a:moveTo>
                  <a:lnTo>
                    <a:pt x="110841" y="5734"/>
                  </a:lnTo>
                  <a:cubicBezTo>
                    <a:pt x="110830" y="6055"/>
                    <a:pt x="110813" y="6460"/>
                    <a:pt x="110785" y="6913"/>
                  </a:cubicBezTo>
                  <a:lnTo>
                    <a:pt x="110760" y="6913"/>
                  </a:lnTo>
                  <a:lnTo>
                    <a:pt x="110785" y="6938"/>
                  </a:lnTo>
                  <a:cubicBezTo>
                    <a:pt x="110781" y="6962"/>
                    <a:pt x="110781" y="6987"/>
                    <a:pt x="110781" y="7008"/>
                  </a:cubicBezTo>
                  <a:cubicBezTo>
                    <a:pt x="110698" y="6844"/>
                    <a:pt x="110614" y="6687"/>
                    <a:pt x="110534" y="6530"/>
                  </a:cubicBezTo>
                  <a:cubicBezTo>
                    <a:pt x="110530" y="6505"/>
                    <a:pt x="110527" y="6481"/>
                    <a:pt x="110530" y="6457"/>
                  </a:cubicBezTo>
                  <a:cubicBezTo>
                    <a:pt x="110642" y="6191"/>
                    <a:pt x="110746" y="5947"/>
                    <a:pt x="110841" y="5734"/>
                  </a:cubicBezTo>
                  <a:close/>
                  <a:moveTo>
                    <a:pt x="150186" y="5734"/>
                  </a:moveTo>
                  <a:lnTo>
                    <a:pt x="150186" y="5734"/>
                  </a:lnTo>
                  <a:cubicBezTo>
                    <a:pt x="150176" y="6055"/>
                    <a:pt x="150151" y="6460"/>
                    <a:pt x="150130" y="6913"/>
                  </a:cubicBezTo>
                  <a:lnTo>
                    <a:pt x="150106" y="6913"/>
                  </a:lnTo>
                  <a:lnTo>
                    <a:pt x="150127" y="6938"/>
                  </a:lnTo>
                  <a:cubicBezTo>
                    <a:pt x="150127" y="6962"/>
                    <a:pt x="150127" y="6987"/>
                    <a:pt x="150123" y="7008"/>
                  </a:cubicBezTo>
                  <a:cubicBezTo>
                    <a:pt x="150043" y="6844"/>
                    <a:pt x="149959" y="6687"/>
                    <a:pt x="149879" y="6530"/>
                  </a:cubicBezTo>
                  <a:cubicBezTo>
                    <a:pt x="149872" y="6509"/>
                    <a:pt x="149872" y="6481"/>
                    <a:pt x="149869" y="6457"/>
                  </a:cubicBezTo>
                  <a:cubicBezTo>
                    <a:pt x="149984" y="6191"/>
                    <a:pt x="150092" y="5951"/>
                    <a:pt x="150186" y="5734"/>
                  </a:cubicBezTo>
                  <a:close/>
                  <a:moveTo>
                    <a:pt x="189402" y="5738"/>
                  </a:moveTo>
                  <a:lnTo>
                    <a:pt x="189402" y="5738"/>
                  </a:lnTo>
                  <a:cubicBezTo>
                    <a:pt x="189388" y="6055"/>
                    <a:pt x="189371" y="6460"/>
                    <a:pt x="189347" y="6913"/>
                  </a:cubicBezTo>
                  <a:lnTo>
                    <a:pt x="189326" y="6913"/>
                  </a:lnTo>
                  <a:lnTo>
                    <a:pt x="189347" y="6941"/>
                  </a:lnTo>
                  <a:cubicBezTo>
                    <a:pt x="189347" y="6962"/>
                    <a:pt x="189340" y="6983"/>
                    <a:pt x="189340" y="7008"/>
                  </a:cubicBezTo>
                  <a:cubicBezTo>
                    <a:pt x="189263" y="6844"/>
                    <a:pt x="189179" y="6687"/>
                    <a:pt x="189092" y="6530"/>
                  </a:cubicBezTo>
                  <a:cubicBezTo>
                    <a:pt x="189092" y="6505"/>
                    <a:pt x="189092" y="6481"/>
                    <a:pt x="189089" y="6457"/>
                  </a:cubicBezTo>
                  <a:cubicBezTo>
                    <a:pt x="189200" y="6191"/>
                    <a:pt x="189308" y="5951"/>
                    <a:pt x="189402" y="5738"/>
                  </a:cubicBezTo>
                  <a:close/>
                  <a:moveTo>
                    <a:pt x="228622" y="5734"/>
                  </a:moveTo>
                  <a:lnTo>
                    <a:pt x="228622" y="5734"/>
                  </a:lnTo>
                  <a:cubicBezTo>
                    <a:pt x="228608" y="6055"/>
                    <a:pt x="228591" y="6460"/>
                    <a:pt x="228563" y="6913"/>
                  </a:cubicBezTo>
                  <a:lnTo>
                    <a:pt x="228539" y="6913"/>
                  </a:lnTo>
                  <a:lnTo>
                    <a:pt x="228563" y="6938"/>
                  </a:lnTo>
                  <a:cubicBezTo>
                    <a:pt x="228560" y="6962"/>
                    <a:pt x="228560" y="6987"/>
                    <a:pt x="228560" y="7008"/>
                  </a:cubicBezTo>
                  <a:cubicBezTo>
                    <a:pt x="228483" y="6844"/>
                    <a:pt x="228399" y="6687"/>
                    <a:pt x="228312" y="6530"/>
                  </a:cubicBezTo>
                  <a:cubicBezTo>
                    <a:pt x="228312" y="6509"/>
                    <a:pt x="228308" y="6481"/>
                    <a:pt x="228308" y="6457"/>
                  </a:cubicBezTo>
                  <a:cubicBezTo>
                    <a:pt x="228420" y="6191"/>
                    <a:pt x="228525" y="5951"/>
                    <a:pt x="228622" y="5734"/>
                  </a:cubicBezTo>
                  <a:close/>
                  <a:moveTo>
                    <a:pt x="267915" y="5738"/>
                  </a:moveTo>
                  <a:cubicBezTo>
                    <a:pt x="267898" y="6055"/>
                    <a:pt x="267881" y="6460"/>
                    <a:pt x="267853" y="6913"/>
                  </a:cubicBezTo>
                  <a:lnTo>
                    <a:pt x="267832" y="6913"/>
                  </a:lnTo>
                  <a:lnTo>
                    <a:pt x="267853" y="6941"/>
                  </a:lnTo>
                  <a:cubicBezTo>
                    <a:pt x="267853" y="6962"/>
                    <a:pt x="267853" y="6987"/>
                    <a:pt x="267849" y="7008"/>
                  </a:cubicBezTo>
                  <a:cubicBezTo>
                    <a:pt x="267769" y="6844"/>
                    <a:pt x="267689" y="6687"/>
                    <a:pt x="267602" y="6530"/>
                  </a:cubicBezTo>
                  <a:cubicBezTo>
                    <a:pt x="267602" y="6505"/>
                    <a:pt x="267602" y="6481"/>
                    <a:pt x="267595" y="6457"/>
                  </a:cubicBezTo>
                  <a:cubicBezTo>
                    <a:pt x="267710" y="6191"/>
                    <a:pt x="267814" y="5947"/>
                    <a:pt x="267915" y="5738"/>
                  </a:cubicBezTo>
                  <a:close/>
                  <a:moveTo>
                    <a:pt x="34787" y="7015"/>
                  </a:moveTo>
                  <a:cubicBezTo>
                    <a:pt x="34794" y="7056"/>
                    <a:pt x="34797" y="7105"/>
                    <a:pt x="34804" y="7147"/>
                  </a:cubicBezTo>
                  <a:cubicBezTo>
                    <a:pt x="34797" y="7168"/>
                    <a:pt x="34794" y="7186"/>
                    <a:pt x="34787" y="7199"/>
                  </a:cubicBezTo>
                  <a:cubicBezTo>
                    <a:pt x="34787" y="7140"/>
                    <a:pt x="34790" y="7074"/>
                    <a:pt x="34787" y="7015"/>
                  </a:cubicBezTo>
                  <a:close/>
                  <a:moveTo>
                    <a:pt x="74003" y="7015"/>
                  </a:moveTo>
                  <a:cubicBezTo>
                    <a:pt x="74010" y="7056"/>
                    <a:pt x="74017" y="7105"/>
                    <a:pt x="74020" y="7147"/>
                  </a:cubicBezTo>
                  <a:lnTo>
                    <a:pt x="74003" y="7199"/>
                  </a:lnTo>
                  <a:lnTo>
                    <a:pt x="74003" y="7015"/>
                  </a:lnTo>
                  <a:close/>
                  <a:moveTo>
                    <a:pt x="113223" y="7015"/>
                  </a:moveTo>
                  <a:cubicBezTo>
                    <a:pt x="113226" y="7056"/>
                    <a:pt x="113230" y="7105"/>
                    <a:pt x="113240" y="7147"/>
                  </a:cubicBezTo>
                  <a:cubicBezTo>
                    <a:pt x="113233" y="7165"/>
                    <a:pt x="113226" y="7182"/>
                    <a:pt x="113223" y="7199"/>
                  </a:cubicBezTo>
                  <a:lnTo>
                    <a:pt x="113223" y="7015"/>
                  </a:lnTo>
                  <a:close/>
                  <a:moveTo>
                    <a:pt x="152568" y="7015"/>
                  </a:moveTo>
                  <a:lnTo>
                    <a:pt x="152582" y="7147"/>
                  </a:lnTo>
                  <a:cubicBezTo>
                    <a:pt x="152579" y="7168"/>
                    <a:pt x="152572" y="7186"/>
                    <a:pt x="152565" y="7199"/>
                  </a:cubicBezTo>
                  <a:cubicBezTo>
                    <a:pt x="152565" y="7140"/>
                    <a:pt x="152568" y="7074"/>
                    <a:pt x="152568" y="7015"/>
                  </a:cubicBezTo>
                  <a:close/>
                  <a:moveTo>
                    <a:pt x="191781" y="7015"/>
                  </a:moveTo>
                  <a:cubicBezTo>
                    <a:pt x="191792" y="7056"/>
                    <a:pt x="191795" y="7105"/>
                    <a:pt x="191799" y="7147"/>
                  </a:cubicBezTo>
                  <a:cubicBezTo>
                    <a:pt x="191806" y="7192"/>
                    <a:pt x="191788" y="7182"/>
                    <a:pt x="191781" y="7199"/>
                  </a:cubicBezTo>
                  <a:lnTo>
                    <a:pt x="191781" y="7015"/>
                  </a:lnTo>
                  <a:close/>
                  <a:moveTo>
                    <a:pt x="231001" y="7015"/>
                  </a:moveTo>
                  <a:cubicBezTo>
                    <a:pt x="231008" y="7056"/>
                    <a:pt x="231015" y="7105"/>
                    <a:pt x="231019" y="7147"/>
                  </a:cubicBezTo>
                  <a:cubicBezTo>
                    <a:pt x="231012" y="7165"/>
                    <a:pt x="231005" y="7182"/>
                    <a:pt x="231001" y="7199"/>
                  </a:cubicBezTo>
                  <a:lnTo>
                    <a:pt x="231001" y="7015"/>
                  </a:lnTo>
                  <a:close/>
                  <a:moveTo>
                    <a:pt x="270291" y="7015"/>
                  </a:moveTo>
                  <a:cubicBezTo>
                    <a:pt x="270301" y="7056"/>
                    <a:pt x="270305" y="7105"/>
                    <a:pt x="270308" y="7151"/>
                  </a:cubicBezTo>
                  <a:lnTo>
                    <a:pt x="270291" y="7206"/>
                  </a:lnTo>
                  <a:lnTo>
                    <a:pt x="270291" y="7015"/>
                  </a:lnTo>
                  <a:close/>
                  <a:moveTo>
                    <a:pt x="28267" y="6655"/>
                  </a:moveTo>
                  <a:lnTo>
                    <a:pt x="28267" y="6655"/>
                  </a:lnTo>
                  <a:cubicBezTo>
                    <a:pt x="28212" y="6837"/>
                    <a:pt x="28163" y="7029"/>
                    <a:pt x="28114" y="7227"/>
                  </a:cubicBezTo>
                  <a:cubicBezTo>
                    <a:pt x="28110" y="7133"/>
                    <a:pt x="28103" y="7036"/>
                    <a:pt x="28096" y="6945"/>
                  </a:cubicBezTo>
                  <a:cubicBezTo>
                    <a:pt x="28145" y="6844"/>
                    <a:pt x="28205" y="6749"/>
                    <a:pt x="28267" y="6655"/>
                  </a:cubicBezTo>
                  <a:close/>
                  <a:moveTo>
                    <a:pt x="67480" y="6655"/>
                  </a:moveTo>
                  <a:cubicBezTo>
                    <a:pt x="67428" y="6833"/>
                    <a:pt x="67376" y="7025"/>
                    <a:pt x="67334" y="7227"/>
                  </a:cubicBezTo>
                  <a:cubicBezTo>
                    <a:pt x="67330" y="7130"/>
                    <a:pt x="67323" y="7036"/>
                    <a:pt x="67316" y="6945"/>
                  </a:cubicBezTo>
                  <a:cubicBezTo>
                    <a:pt x="67386" y="6809"/>
                    <a:pt x="67442" y="6718"/>
                    <a:pt x="67480" y="6655"/>
                  </a:cubicBezTo>
                  <a:close/>
                  <a:moveTo>
                    <a:pt x="106700" y="6655"/>
                  </a:moveTo>
                  <a:lnTo>
                    <a:pt x="106700" y="6655"/>
                  </a:lnTo>
                  <a:cubicBezTo>
                    <a:pt x="106648" y="6833"/>
                    <a:pt x="106596" y="7025"/>
                    <a:pt x="106554" y="7227"/>
                  </a:cubicBezTo>
                  <a:cubicBezTo>
                    <a:pt x="106547" y="7130"/>
                    <a:pt x="106540" y="7036"/>
                    <a:pt x="106536" y="6945"/>
                  </a:cubicBezTo>
                  <a:cubicBezTo>
                    <a:pt x="106582" y="6844"/>
                    <a:pt x="106637" y="6749"/>
                    <a:pt x="106700" y="6655"/>
                  </a:cubicBezTo>
                  <a:close/>
                  <a:moveTo>
                    <a:pt x="146046" y="6655"/>
                  </a:moveTo>
                  <a:lnTo>
                    <a:pt x="146046" y="6655"/>
                  </a:lnTo>
                  <a:cubicBezTo>
                    <a:pt x="145990" y="6833"/>
                    <a:pt x="145941" y="7025"/>
                    <a:pt x="145892" y="7227"/>
                  </a:cubicBezTo>
                  <a:cubicBezTo>
                    <a:pt x="145889" y="7126"/>
                    <a:pt x="145885" y="7036"/>
                    <a:pt x="145882" y="6945"/>
                  </a:cubicBezTo>
                  <a:cubicBezTo>
                    <a:pt x="145927" y="6844"/>
                    <a:pt x="145983" y="6746"/>
                    <a:pt x="146046" y="6655"/>
                  </a:cubicBezTo>
                  <a:close/>
                  <a:moveTo>
                    <a:pt x="185266" y="6659"/>
                  </a:moveTo>
                  <a:lnTo>
                    <a:pt x="185266" y="6659"/>
                  </a:lnTo>
                  <a:cubicBezTo>
                    <a:pt x="185206" y="6833"/>
                    <a:pt x="185161" y="7029"/>
                    <a:pt x="185112" y="7227"/>
                  </a:cubicBezTo>
                  <a:cubicBezTo>
                    <a:pt x="185109" y="7133"/>
                    <a:pt x="185102" y="7036"/>
                    <a:pt x="185095" y="6945"/>
                  </a:cubicBezTo>
                  <a:cubicBezTo>
                    <a:pt x="185143" y="6847"/>
                    <a:pt x="185203" y="6749"/>
                    <a:pt x="185266" y="6659"/>
                  </a:cubicBezTo>
                  <a:close/>
                  <a:moveTo>
                    <a:pt x="224478" y="6655"/>
                  </a:moveTo>
                  <a:cubicBezTo>
                    <a:pt x="224426" y="6833"/>
                    <a:pt x="224374" y="7025"/>
                    <a:pt x="224332" y="7227"/>
                  </a:cubicBezTo>
                  <a:cubicBezTo>
                    <a:pt x="224325" y="7130"/>
                    <a:pt x="224322" y="7036"/>
                    <a:pt x="224315" y="6945"/>
                  </a:cubicBezTo>
                  <a:cubicBezTo>
                    <a:pt x="224384" y="6809"/>
                    <a:pt x="224440" y="6718"/>
                    <a:pt x="224478" y="6655"/>
                  </a:cubicBezTo>
                  <a:close/>
                  <a:moveTo>
                    <a:pt x="263772" y="6655"/>
                  </a:moveTo>
                  <a:lnTo>
                    <a:pt x="263772" y="6655"/>
                  </a:lnTo>
                  <a:cubicBezTo>
                    <a:pt x="263716" y="6833"/>
                    <a:pt x="263667" y="7029"/>
                    <a:pt x="263618" y="7227"/>
                  </a:cubicBezTo>
                  <a:cubicBezTo>
                    <a:pt x="263615" y="7133"/>
                    <a:pt x="263611" y="7036"/>
                    <a:pt x="263601" y="6945"/>
                  </a:cubicBezTo>
                  <a:cubicBezTo>
                    <a:pt x="263653" y="6844"/>
                    <a:pt x="263709" y="6749"/>
                    <a:pt x="263772" y="6655"/>
                  </a:cubicBezTo>
                  <a:close/>
                  <a:moveTo>
                    <a:pt x="24692" y="3994"/>
                  </a:moveTo>
                  <a:lnTo>
                    <a:pt x="24692" y="3994"/>
                  </a:lnTo>
                  <a:cubicBezTo>
                    <a:pt x="24996" y="4831"/>
                    <a:pt x="25309" y="5783"/>
                    <a:pt x="25606" y="6847"/>
                  </a:cubicBezTo>
                  <a:cubicBezTo>
                    <a:pt x="25585" y="7018"/>
                    <a:pt x="25564" y="7186"/>
                    <a:pt x="25540" y="7346"/>
                  </a:cubicBezTo>
                  <a:cubicBezTo>
                    <a:pt x="25341" y="6966"/>
                    <a:pt x="25118" y="6603"/>
                    <a:pt x="24866" y="6254"/>
                  </a:cubicBezTo>
                  <a:cubicBezTo>
                    <a:pt x="24797" y="5511"/>
                    <a:pt x="24741" y="4730"/>
                    <a:pt x="24692" y="3994"/>
                  </a:cubicBezTo>
                  <a:close/>
                  <a:moveTo>
                    <a:pt x="63912" y="3990"/>
                  </a:moveTo>
                  <a:cubicBezTo>
                    <a:pt x="64215" y="4831"/>
                    <a:pt x="64529" y="5790"/>
                    <a:pt x="64826" y="6847"/>
                  </a:cubicBezTo>
                  <a:cubicBezTo>
                    <a:pt x="64798" y="7018"/>
                    <a:pt x="64777" y="7186"/>
                    <a:pt x="64760" y="7346"/>
                  </a:cubicBezTo>
                  <a:cubicBezTo>
                    <a:pt x="64561" y="6966"/>
                    <a:pt x="64334" y="6603"/>
                    <a:pt x="64086" y="6254"/>
                  </a:cubicBezTo>
                  <a:cubicBezTo>
                    <a:pt x="64017" y="5508"/>
                    <a:pt x="63957" y="4730"/>
                    <a:pt x="63912" y="3990"/>
                  </a:cubicBezTo>
                  <a:close/>
                  <a:moveTo>
                    <a:pt x="142474" y="3990"/>
                  </a:moveTo>
                  <a:lnTo>
                    <a:pt x="142474" y="3990"/>
                  </a:lnTo>
                  <a:cubicBezTo>
                    <a:pt x="142777" y="4831"/>
                    <a:pt x="143091" y="5790"/>
                    <a:pt x="143388" y="6847"/>
                  </a:cubicBezTo>
                  <a:cubicBezTo>
                    <a:pt x="143367" y="7018"/>
                    <a:pt x="143342" y="7186"/>
                    <a:pt x="143321" y="7346"/>
                  </a:cubicBezTo>
                  <a:cubicBezTo>
                    <a:pt x="143123" y="6966"/>
                    <a:pt x="142896" y="6603"/>
                    <a:pt x="142645" y="6254"/>
                  </a:cubicBezTo>
                  <a:cubicBezTo>
                    <a:pt x="142579" y="5508"/>
                    <a:pt x="142519" y="4730"/>
                    <a:pt x="142474" y="3990"/>
                  </a:cubicBezTo>
                  <a:close/>
                  <a:moveTo>
                    <a:pt x="181690" y="3994"/>
                  </a:moveTo>
                  <a:cubicBezTo>
                    <a:pt x="181994" y="4831"/>
                    <a:pt x="182308" y="5783"/>
                    <a:pt x="182604" y="6847"/>
                  </a:cubicBezTo>
                  <a:cubicBezTo>
                    <a:pt x="182583" y="7018"/>
                    <a:pt x="182562" y="7186"/>
                    <a:pt x="182538" y="7346"/>
                  </a:cubicBezTo>
                  <a:cubicBezTo>
                    <a:pt x="182339" y="6966"/>
                    <a:pt x="182112" y="6603"/>
                    <a:pt x="181865" y="6254"/>
                  </a:cubicBezTo>
                  <a:cubicBezTo>
                    <a:pt x="181795" y="5511"/>
                    <a:pt x="181739" y="4730"/>
                    <a:pt x="181690" y="3994"/>
                  </a:cubicBezTo>
                  <a:close/>
                  <a:moveTo>
                    <a:pt x="220907" y="3990"/>
                  </a:moveTo>
                  <a:lnTo>
                    <a:pt x="220907" y="3990"/>
                  </a:lnTo>
                  <a:cubicBezTo>
                    <a:pt x="221214" y="4831"/>
                    <a:pt x="221528" y="5783"/>
                    <a:pt x="221824" y="6847"/>
                  </a:cubicBezTo>
                  <a:cubicBezTo>
                    <a:pt x="221796" y="7018"/>
                    <a:pt x="221775" y="7186"/>
                    <a:pt x="221758" y="7346"/>
                  </a:cubicBezTo>
                  <a:cubicBezTo>
                    <a:pt x="221559" y="6966"/>
                    <a:pt x="221332" y="6603"/>
                    <a:pt x="221081" y="6254"/>
                  </a:cubicBezTo>
                  <a:cubicBezTo>
                    <a:pt x="221011" y="5508"/>
                    <a:pt x="220956" y="4730"/>
                    <a:pt x="220907" y="3990"/>
                  </a:cubicBezTo>
                  <a:close/>
                  <a:moveTo>
                    <a:pt x="260196" y="3994"/>
                  </a:moveTo>
                  <a:lnTo>
                    <a:pt x="260196" y="3994"/>
                  </a:lnTo>
                  <a:cubicBezTo>
                    <a:pt x="260503" y="4831"/>
                    <a:pt x="260817" y="5783"/>
                    <a:pt x="261114" y="6847"/>
                  </a:cubicBezTo>
                  <a:cubicBezTo>
                    <a:pt x="261093" y="7018"/>
                    <a:pt x="261072" y="7186"/>
                    <a:pt x="261047" y="7346"/>
                  </a:cubicBezTo>
                  <a:cubicBezTo>
                    <a:pt x="260849" y="6966"/>
                    <a:pt x="260622" y="6603"/>
                    <a:pt x="260371" y="6254"/>
                  </a:cubicBezTo>
                  <a:cubicBezTo>
                    <a:pt x="260301" y="5511"/>
                    <a:pt x="260245" y="4730"/>
                    <a:pt x="260196" y="3994"/>
                  </a:cubicBezTo>
                  <a:close/>
                  <a:moveTo>
                    <a:pt x="103128" y="3990"/>
                  </a:moveTo>
                  <a:cubicBezTo>
                    <a:pt x="103435" y="4831"/>
                    <a:pt x="103749" y="5783"/>
                    <a:pt x="104046" y="6847"/>
                  </a:cubicBezTo>
                  <a:cubicBezTo>
                    <a:pt x="104018" y="7018"/>
                    <a:pt x="103997" y="7182"/>
                    <a:pt x="103976" y="7349"/>
                  </a:cubicBezTo>
                  <a:cubicBezTo>
                    <a:pt x="103777" y="6969"/>
                    <a:pt x="103554" y="6603"/>
                    <a:pt x="103303" y="6254"/>
                  </a:cubicBezTo>
                  <a:cubicBezTo>
                    <a:pt x="103233" y="5515"/>
                    <a:pt x="103177" y="4733"/>
                    <a:pt x="103128" y="3990"/>
                  </a:cubicBezTo>
                  <a:close/>
                  <a:moveTo>
                    <a:pt x="206037" y="7370"/>
                  </a:moveTo>
                  <a:lnTo>
                    <a:pt x="206039" y="7372"/>
                  </a:lnTo>
                  <a:lnTo>
                    <a:pt x="206039" y="7372"/>
                  </a:lnTo>
                  <a:cubicBezTo>
                    <a:pt x="206038" y="7372"/>
                    <a:pt x="206038" y="7371"/>
                    <a:pt x="206037" y="7370"/>
                  </a:cubicBezTo>
                  <a:close/>
                  <a:moveTo>
                    <a:pt x="83337" y="7360"/>
                  </a:moveTo>
                  <a:lnTo>
                    <a:pt x="83337" y="7360"/>
                  </a:lnTo>
                  <a:cubicBezTo>
                    <a:pt x="83342" y="7365"/>
                    <a:pt x="83348" y="7371"/>
                    <a:pt x="83353" y="7376"/>
                  </a:cubicBezTo>
                  <a:lnTo>
                    <a:pt x="83353" y="7376"/>
                  </a:lnTo>
                  <a:cubicBezTo>
                    <a:pt x="83347" y="7369"/>
                    <a:pt x="83341" y="7364"/>
                    <a:pt x="83337" y="7360"/>
                  </a:cubicBezTo>
                  <a:close/>
                  <a:moveTo>
                    <a:pt x="161902" y="7367"/>
                  </a:moveTo>
                  <a:lnTo>
                    <a:pt x="161902" y="7367"/>
                  </a:lnTo>
                  <a:cubicBezTo>
                    <a:pt x="161906" y="7371"/>
                    <a:pt x="161910" y="7375"/>
                    <a:pt x="161914" y="7379"/>
                  </a:cubicBezTo>
                  <a:lnTo>
                    <a:pt x="161914" y="7379"/>
                  </a:lnTo>
                  <a:cubicBezTo>
                    <a:pt x="161910" y="7374"/>
                    <a:pt x="161906" y="7370"/>
                    <a:pt x="161902" y="7367"/>
                  </a:cubicBezTo>
                  <a:close/>
                  <a:moveTo>
                    <a:pt x="201112" y="7370"/>
                  </a:moveTo>
                  <a:lnTo>
                    <a:pt x="201112" y="7370"/>
                  </a:lnTo>
                  <a:cubicBezTo>
                    <a:pt x="201115" y="7374"/>
                    <a:pt x="201118" y="7377"/>
                    <a:pt x="201121" y="7380"/>
                  </a:cubicBezTo>
                  <a:lnTo>
                    <a:pt x="201121" y="7380"/>
                  </a:lnTo>
                  <a:cubicBezTo>
                    <a:pt x="201118" y="7376"/>
                    <a:pt x="201115" y="7373"/>
                    <a:pt x="201112" y="7370"/>
                  </a:cubicBezTo>
                  <a:close/>
                  <a:moveTo>
                    <a:pt x="166821" y="7367"/>
                  </a:moveTo>
                  <a:cubicBezTo>
                    <a:pt x="166824" y="7371"/>
                    <a:pt x="166828" y="7375"/>
                    <a:pt x="166832" y="7380"/>
                  </a:cubicBezTo>
                  <a:lnTo>
                    <a:pt x="166832" y="7380"/>
                  </a:lnTo>
                  <a:cubicBezTo>
                    <a:pt x="166829" y="7376"/>
                    <a:pt x="166825" y="7371"/>
                    <a:pt x="166821" y="7367"/>
                  </a:cubicBezTo>
                  <a:close/>
                  <a:moveTo>
                    <a:pt x="122683" y="7363"/>
                  </a:moveTo>
                  <a:lnTo>
                    <a:pt x="122683" y="7363"/>
                  </a:lnTo>
                  <a:cubicBezTo>
                    <a:pt x="122688" y="7369"/>
                    <a:pt x="122694" y="7375"/>
                    <a:pt x="122699" y="7380"/>
                  </a:cubicBezTo>
                  <a:lnTo>
                    <a:pt x="122699" y="7380"/>
                  </a:lnTo>
                  <a:cubicBezTo>
                    <a:pt x="122693" y="7373"/>
                    <a:pt x="122687" y="7367"/>
                    <a:pt x="122683" y="7363"/>
                  </a:cubicBezTo>
                  <a:close/>
                  <a:moveTo>
                    <a:pt x="4901" y="7377"/>
                  </a:moveTo>
                  <a:lnTo>
                    <a:pt x="4901" y="7377"/>
                  </a:lnTo>
                  <a:cubicBezTo>
                    <a:pt x="4903" y="7380"/>
                    <a:pt x="4905" y="7382"/>
                    <a:pt x="4907" y="7384"/>
                  </a:cubicBezTo>
                  <a:lnTo>
                    <a:pt x="4907" y="7384"/>
                  </a:lnTo>
                  <a:cubicBezTo>
                    <a:pt x="4905" y="7381"/>
                    <a:pt x="4903" y="7379"/>
                    <a:pt x="4901" y="7377"/>
                  </a:cubicBezTo>
                  <a:close/>
                  <a:moveTo>
                    <a:pt x="44117" y="7377"/>
                  </a:moveTo>
                  <a:cubicBezTo>
                    <a:pt x="44120" y="7380"/>
                    <a:pt x="44122" y="7382"/>
                    <a:pt x="44124" y="7385"/>
                  </a:cubicBezTo>
                  <a:lnTo>
                    <a:pt x="44124" y="7385"/>
                  </a:lnTo>
                  <a:cubicBezTo>
                    <a:pt x="44122" y="7382"/>
                    <a:pt x="44119" y="7379"/>
                    <a:pt x="44117" y="7377"/>
                  </a:cubicBezTo>
                  <a:close/>
                  <a:moveTo>
                    <a:pt x="49039" y="7377"/>
                  </a:moveTo>
                  <a:cubicBezTo>
                    <a:pt x="49041" y="7380"/>
                    <a:pt x="49043" y="7383"/>
                    <a:pt x="49046" y="7386"/>
                  </a:cubicBezTo>
                  <a:lnTo>
                    <a:pt x="49046" y="7386"/>
                  </a:lnTo>
                  <a:cubicBezTo>
                    <a:pt x="49044" y="7383"/>
                    <a:pt x="49041" y="7380"/>
                    <a:pt x="49039" y="7377"/>
                  </a:cubicBezTo>
                  <a:close/>
                  <a:moveTo>
                    <a:pt x="9819" y="7377"/>
                  </a:moveTo>
                  <a:lnTo>
                    <a:pt x="9819" y="7377"/>
                  </a:lnTo>
                  <a:cubicBezTo>
                    <a:pt x="9821" y="7380"/>
                    <a:pt x="9823" y="7383"/>
                    <a:pt x="9826" y="7386"/>
                  </a:cubicBezTo>
                  <a:lnTo>
                    <a:pt x="9826" y="7386"/>
                  </a:lnTo>
                  <a:cubicBezTo>
                    <a:pt x="9824" y="7383"/>
                    <a:pt x="9821" y="7380"/>
                    <a:pt x="9819" y="7377"/>
                  </a:cubicBezTo>
                  <a:close/>
                  <a:moveTo>
                    <a:pt x="18169" y="6725"/>
                  </a:moveTo>
                  <a:cubicBezTo>
                    <a:pt x="18208" y="6889"/>
                    <a:pt x="18253" y="7084"/>
                    <a:pt x="18291" y="7311"/>
                  </a:cubicBezTo>
                  <a:lnTo>
                    <a:pt x="18211" y="7388"/>
                  </a:lnTo>
                  <a:cubicBezTo>
                    <a:pt x="18208" y="7154"/>
                    <a:pt x="18190" y="6931"/>
                    <a:pt x="18169" y="6725"/>
                  </a:cubicBezTo>
                  <a:close/>
                  <a:moveTo>
                    <a:pt x="57382" y="6725"/>
                  </a:moveTo>
                  <a:lnTo>
                    <a:pt x="57382" y="6725"/>
                  </a:lnTo>
                  <a:cubicBezTo>
                    <a:pt x="57428" y="6889"/>
                    <a:pt x="57470" y="7084"/>
                    <a:pt x="57511" y="7311"/>
                  </a:cubicBezTo>
                  <a:lnTo>
                    <a:pt x="57431" y="7388"/>
                  </a:lnTo>
                  <a:cubicBezTo>
                    <a:pt x="57424" y="7154"/>
                    <a:pt x="57410" y="6931"/>
                    <a:pt x="57382" y="6725"/>
                  </a:cubicBezTo>
                  <a:close/>
                  <a:moveTo>
                    <a:pt x="96602" y="6725"/>
                  </a:moveTo>
                  <a:cubicBezTo>
                    <a:pt x="96648" y="6889"/>
                    <a:pt x="96689" y="7084"/>
                    <a:pt x="96728" y="7311"/>
                  </a:cubicBezTo>
                  <a:lnTo>
                    <a:pt x="96651" y="7388"/>
                  </a:lnTo>
                  <a:cubicBezTo>
                    <a:pt x="96641" y="7154"/>
                    <a:pt x="96623" y="6931"/>
                    <a:pt x="96602" y="6725"/>
                  </a:cubicBezTo>
                  <a:close/>
                  <a:moveTo>
                    <a:pt x="135948" y="6725"/>
                  </a:moveTo>
                  <a:lnTo>
                    <a:pt x="135948" y="6725"/>
                  </a:lnTo>
                  <a:cubicBezTo>
                    <a:pt x="135993" y="6889"/>
                    <a:pt x="136031" y="7084"/>
                    <a:pt x="136070" y="7311"/>
                  </a:cubicBezTo>
                  <a:lnTo>
                    <a:pt x="135997" y="7388"/>
                  </a:lnTo>
                  <a:cubicBezTo>
                    <a:pt x="135986" y="7154"/>
                    <a:pt x="135969" y="6931"/>
                    <a:pt x="135948" y="6725"/>
                  </a:cubicBezTo>
                  <a:close/>
                  <a:moveTo>
                    <a:pt x="175168" y="6725"/>
                  </a:moveTo>
                  <a:cubicBezTo>
                    <a:pt x="175206" y="6889"/>
                    <a:pt x="175251" y="7084"/>
                    <a:pt x="175290" y="7311"/>
                  </a:cubicBezTo>
                  <a:lnTo>
                    <a:pt x="175209" y="7388"/>
                  </a:lnTo>
                  <a:cubicBezTo>
                    <a:pt x="175202" y="7154"/>
                    <a:pt x="175189" y="6931"/>
                    <a:pt x="175168" y="6725"/>
                  </a:cubicBezTo>
                  <a:close/>
                  <a:moveTo>
                    <a:pt x="214381" y="6725"/>
                  </a:moveTo>
                  <a:cubicBezTo>
                    <a:pt x="214426" y="6889"/>
                    <a:pt x="214468" y="7084"/>
                    <a:pt x="214506" y="7311"/>
                  </a:cubicBezTo>
                  <a:lnTo>
                    <a:pt x="214429" y="7388"/>
                  </a:lnTo>
                  <a:cubicBezTo>
                    <a:pt x="214419" y="7154"/>
                    <a:pt x="214408" y="6931"/>
                    <a:pt x="214381" y="6725"/>
                  </a:cubicBezTo>
                  <a:close/>
                  <a:moveTo>
                    <a:pt x="253674" y="6725"/>
                  </a:moveTo>
                  <a:lnTo>
                    <a:pt x="253674" y="6725"/>
                  </a:lnTo>
                  <a:cubicBezTo>
                    <a:pt x="253716" y="6893"/>
                    <a:pt x="253757" y="7084"/>
                    <a:pt x="253796" y="7311"/>
                  </a:cubicBezTo>
                  <a:lnTo>
                    <a:pt x="253719" y="7388"/>
                  </a:lnTo>
                  <a:cubicBezTo>
                    <a:pt x="253712" y="7154"/>
                    <a:pt x="253695" y="6934"/>
                    <a:pt x="253674" y="6725"/>
                  </a:cubicBezTo>
                  <a:close/>
                  <a:moveTo>
                    <a:pt x="33947" y="7373"/>
                  </a:moveTo>
                  <a:lnTo>
                    <a:pt x="33947" y="7373"/>
                  </a:lnTo>
                  <a:cubicBezTo>
                    <a:pt x="33947" y="7373"/>
                    <a:pt x="33945" y="7374"/>
                    <a:pt x="33942" y="7377"/>
                  </a:cubicBezTo>
                  <a:cubicBezTo>
                    <a:pt x="33939" y="7381"/>
                    <a:pt x="33935" y="7385"/>
                    <a:pt x="33930" y="7391"/>
                  </a:cubicBezTo>
                  <a:lnTo>
                    <a:pt x="33930" y="7391"/>
                  </a:lnTo>
                  <a:cubicBezTo>
                    <a:pt x="33941" y="7379"/>
                    <a:pt x="33947" y="7373"/>
                    <a:pt x="33947" y="7373"/>
                  </a:cubicBezTo>
                  <a:close/>
                  <a:moveTo>
                    <a:pt x="240405" y="7377"/>
                  </a:moveTo>
                  <a:cubicBezTo>
                    <a:pt x="240409" y="7382"/>
                    <a:pt x="240413" y="7386"/>
                    <a:pt x="240418" y="7391"/>
                  </a:cubicBezTo>
                  <a:lnTo>
                    <a:pt x="240418" y="7391"/>
                  </a:lnTo>
                  <a:cubicBezTo>
                    <a:pt x="240413" y="7385"/>
                    <a:pt x="240409" y="7381"/>
                    <a:pt x="240405" y="7377"/>
                  </a:cubicBezTo>
                  <a:close/>
                  <a:moveTo>
                    <a:pt x="245323" y="7377"/>
                  </a:moveTo>
                  <a:lnTo>
                    <a:pt x="245356" y="7413"/>
                  </a:lnTo>
                  <a:lnTo>
                    <a:pt x="245356" y="7413"/>
                  </a:lnTo>
                  <a:cubicBezTo>
                    <a:pt x="245347" y="7399"/>
                    <a:pt x="245335" y="7387"/>
                    <a:pt x="245323" y="7377"/>
                  </a:cubicBezTo>
                  <a:close/>
                  <a:moveTo>
                    <a:pt x="53315" y="6865"/>
                  </a:moveTo>
                  <a:lnTo>
                    <a:pt x="53381" y="7489"/>
                  </a:lnTo>
                  <a:lnTo>
                    <a:pt x="53381" y="7489"/>
                  </a:lnTo>
                  <a:lnTo>
                    <a:pt x="53238" y="7280"/>
                  </a:lnTo>
                  <a:lnTo>
                    <a:pt x="53141" y="7144"/>
                  </a:lnTo>
                  <a:cubicBezTo>
                    <a:pt x="53141" y="7119"/>
                    <a:pt x="53141" y="7095"/>
                    <a:pt x="53137" y="7070"/>
                  </a:cubicBezTo>
                  <a:cubicBezTo>
                    <a:pt x="53197" y="6997"/>
                    <a:pt x="53256" y="6931"/>
                    <a:pt x="53315" y="6865"/>
                  </a:cubicBezTo>
                  <a:close/>
                  <a:moveTo>
                    <a:pt x="92535" y="6865"/>
                  </a:moveTo>
                  <a:cubicBezTo>
                    <a:pt x="92553" y="7074"/>
                    <a:pt x="92573" y="7283"/>
                    <a:pt x="92594" y="7489"/>
                  </a:cubicBezTo>
                  <a:lnTo>
                    <a:pt x="92594" y="7489"/>
                  </a:lnTo>
                  <a:lnTo>
                    <a:pt x="92455" y="7280"/>
                  </a:lnTo>
                  <a:lnTo>
                    <a:pt x="92357" y="7144"/>
                  </a:lnTo>
                  <a:lnTo>
                    <a:pt x="92357" y="7070"/>
                  </a:lnTo>
                  <a:cubicBezTo>
                    <a:pt x="92413" y="6997"/>
                    <a:pt x="92472" y="6931"/>
                    <a:pt x="92535" y="6865"/>
                  </a:cubicBezTo>
                  <a:close/>
                  <a:moveTo>
                    <a:pt x="131877" y="6865"/>
                  </a:moveTo>
                  <a:lnTo>
                    <a:pt x="131940" y="7489"/>
                  </a:lnTo>
                  <a:lnTo>
                    <a:pt x="131940" y="7489"/>
                  </a:lnTo>
                  <a:lnTo>
                    <a:pt x="131800" y="7280"/>
                  </a:lnTo>
                  <a:lnTo>
                    <a:pt x="131797" y="7280"/>
                  </a:lnTo>
                  <a:cubicBezTo>
                    <a:pt x="131765" y="7231"/>
                    <a:pt x="131731" y="7189"/>
                    <a:pt x="131703" y="7144"/>
                  </a:cubicBezTo>
                  <a:lnTo>
                    <a:pt x="131703" y="7070"/>
                  </a:lnTo>
                  <a:cubicBezTo>
                    <a:pt x="131759" y="6997"/>
                    <a:pt x="131818" y="6931"/>
                    <a:pt x="131877" y="6865"/>
                  </a:cubicBezTo>
                  <a:close/>
                  <a:moveTo>
                    <a:pt x="171094" y="6865"/>
                  </a:moveTo>
                  <a:lnTo>
                    <a:pt x="171160" y="7489"/>
                  </a:lnTo>
                  <a:lnTo>
                    <a:pt x="171160" y="7489"/>
                  </a:lnTo>
                  <a:lnTo>
                    <a:pt x="171017" y="7280"/>
                  </a:lnTo>
                  <a:cubicBezTo>
                    <a:pt x="170985" y="7231"/>
                    <a:pt x="170951" y="7189"/>
                    <a:pt x="170919" y="7144"/>
                  </a:cubicBezTo>
                  <a:cubicBezTo>
                    <a:pt x="170919" y="7119"/>
                    <a:pt x="170919" y="7095"/>
                    <a:pt x="170916" y="7070"/>
                  </a:cubicBezTo>
                  <a:cubicBezTo>
                    <a:pt x="170975" y="6997"/>
                    <a:pt x="171034" y="6931"/>
                    <a:pt x="171094" y="6865"/>
                  </a:cubicBezTo>
                  <a:close/>
                  <a:moveTo>
                    <a:pt x="210313" y="6865"/>
                  </a:moveTo>
                  <a:cubicBezTo>
                    <a:pt x="210331" y="7074"/>
                    <a:pt x="210352" y="7283"/>
                    <a:pt x="210380" y="7489"/>
                  </a:cubicBezTo>
                  <a:lnTo>
                    <a:pt x="210380" y="7489"/>
                  </a:lnTo>
                  <a:lnTo>
                    <a:pt x="210233" y="7280"/>
                  </a:lnTo>
                  <a:lnTo>
                    <a:pt x="210136" y="7144"/>
                  </a:lnTo>
                  <a:lnTo>
                    <a:pt x="210136" y="7070"/>
                  </a:lnTo>
                  <a:cubicBezTo>
                    <a:pt x="210191" y="6997"/>
                    <a:pt x="210251" y="6931"/>
                    <a:pt x="210313" y="6865"/>
                  </a:cubicBezTo>
                  <a:close/>
                  <a:moveTo>
                    <a:pt x="14095" y="6865"/>
                  </a:moveTo>
                  <a:lnTo>
                    <a:pt x="14162" y="7489"/>
                  </a:lnTo>
                  <a:lnTo>
                    <a:pt x="14022" y="7280"/>
                  </a:lnTo>
                  <a:lnTo>
                    <a:pt x="14019" y="7280"/>
                  </a:lnTo>
                  <a:cubicBezTo>
                    <a:pt x="13987" y="7231"/>
                    <a:pt x="13952" y="7189"/>
                    <a:pt x="13921" y="7144"/>
                  </a:cubicBezTo>
                  <a:lnTo>
                    <a:pt x="13921" y="7070"/>
                  </a:lnTo>
                  <a:cubicBezTo>
                    <a:pt x="13980" y="6997"/>
                    <a:pt x="14039" y="6931"/>
                    <a:pt x="14095" y="6865"/>
                  </a:cubicBezTo>
                  <a:close/>
                  <a:moveTo>
                    <a:pt x="249603" y="6865"/>
                  </a:moveTo>
                  <a:lnTo>
                    <a:pt x="249669" y="7489"/>
                  </a:lnTo>
                  <a:lnTo>
                    <a:pt x="249523" y="7280"/>
                  </a:lnTo>
                  <a:cubicBezTo>
                    <a:pt x="249495" y="7231"/>
                    <a:pt x="249460" y="7189"/>
                    <a:pt x="249429" y="7144"/>
                  </a:cubicBezTo>
                  <a:lnTo>
                    <a:pt x="249429" y="7070"/>
                  </a:lnTo>
                  <a:cubicBezTo>
                    <a:pt x="249485" y="6997"/>
                    <a:pt x="249547" y="6931"/>
                    <a:pt x="249603" y="6865"/>
                  </a:cubicBezTo>
                  <a:close/>
                  <a:moveTo>
                    <a:pt x="22467" y="6017"/>
                  </a:moveTo>
                  <a:cubicBezTo>
                    <a:pt x="22526" y="6090"/>
                    <a:pt x="22575" y="6174"/>
                    <a:pt x="22631" y="6251"/>
                  </a:cubicBezTo>
                  <a:cubicBezTo>
                    <a:pt x="22631" y="6289"/>
                    <a:pt x="22624" y="6324"/>
                    <a:pt x="22624" y="6359"/>
                  </a:cubicBezTo>
                  <a:cubicBezTo>
                    <a:pt x="22456" y="6648"/>
                    <a:pt x="22292" y="6948"/>
                    <a:pt x="22146" y="7259"/>
                  </a:cubicBezTo>
                  <a:cubicBezTo>
                    <a:pt x="22031" y="7335"/>
                    <a:pt x="21902" y="7437"/>
                    <a:pt x="21752" y="7559"/>
                  </a:cubicBezTo>
                  <a:cubicBezTo>
                    <a:pt x="22128" y="6491"/>
                    <a:pt x="22376" y="6125"/>
                    <a:pt x="22467" y="6017"/>
                  </a:cubicBezTo>
                  <a:close/>
                  <a:moveTo>
                    <a:pt x="61687" y="6014"/>
                  </a:moveTo>
                  <a:lnTo>
                    <a:pt x="61847" y="6251"/>
                  </a:lnTo>
                  <a:cubicBezTo>
                    <a:pt x="61844" y="6289"/>
                    <a:pt x="61844" y="6324"/>
                    <a:pt x="61840" y="6359"/>
                  </a:cubicBezTo>
                  <a:cubicBezTo>
                    <a:pt x="61673" y="6648"/>
                    <a:pt x="61512" y="6948"/>
                    <a:pt x="61366" y="7259"/>
                  </a:cubicBezTo>
                  <a:cubicBezTo>
                    <a:pt x="61251" y="7335"/>
                    <a:pt x="61122" y="7437"/>
                    <a:pt x="60972" y="7559"/>
                  </a:cubicBezTo>
                  <a:cubicBezTo>
                    <a:pt x="61341" y="6491"/>
                    <a:pt x="61596" y="6125"/>
                    <a:pt x="61687" y="6014"/>
                  </a:cubicBezTo>
                  <a:close/>
                  <a:moveTo>
                    <a:pt x="100906" y="6014"/>
                  </a:moveTo>
                  <a:lnTo>
                    <a:pt x="101063" y="6251"/>
                  </a:lnTo>
                  <a:cubicBezTo>
                    <a:pt x="101063" y="6286"/>
                    <a:pt x="101063" y="6324"/>
                    <a:pt x="101060" y="6359"/>
                  </a:cubicBezTo>
                  <a:cubicBezTo>
                    <a:pt x="100889" y="6648"/>
                    <a:pt x="100732" y="6948"/>
                    <a:pt x="100579" y="7259"/>
                  </a:cubicBezTo>
                  <a:cubicBezTo>
                    <a:pt x="100470" y="7335"/>
                    <a:pt x="100338" y="7437"/>
                    <a:pt x="100191" y="7559"/>
                  </a:cubicBezTo>
                  <a:cubicBezTo>
                    <a:pt x="100561" y="6491"/>
                    <a:pt x="100816" y="6125"/>
                    <a:pt x="100906" y="6014"/>
                  </a:cubicBezTo>
                  <a:close/>
                  <a:moveTo>
                    <a:pt x="140248" y="6014"/>
                  </a:moveTo>
                  <a:cubicBezTo>
                    <a:pt x="140304" y="6090"/>
                    <a:pt x="140357" y="6174"/>
                    <a:pt x="140409" y="6251"/>
                  </a:cubicBezTo>
                  <a:cubicBezTo>
                    <a:pt x="140409" y="6289"/>
                    <a:pt x="140405" y="6324"/>
                    <a:pt x="140405" y="6359"/>
                  </a:cubicBezTo>
                  <a:cubicBezTo>
                    <a:pt x="140235" y="6648"/>
                    <a:pt x="140074" y="6948"/>
                    <a:pt x="139924" y="7259"/>
                  </a:cubicBezTo>
                  <a:cubicBezTo>
                    <a:pt x="139816" y="7335"/>
                    <a:pt x="139680" y="7437"/>
                    <a:pt x="139533" y="7559"/>
                  </a:cubicBezTo>
                  <a:cubicBezTo>
                    <a:pt x="139907" y="6491"/>
                    <a:pt x="140154" y="6125"/>
                    <a:pt x="140248" y="6014"/>
                  </a:cubicBezTo>
                  <a:close/>
                  <a:moveTo>
                    <a:pt x="179465" y="6017"/>
                  </a:moveTo>
                  <a:cubicBezTo>
                    <a:pt x="179521" y="6090"/>
                    <a:pt x="179577" y="6174"/>
                    <a:pt x="179625" y="6251"/>
                  </a:cubicBezTo>
                  <a:cubicBezTo>
                    <a:pt x="179622" y="6286"/>
                    <a:pt x="179622" y="6324"/>
                    <a:pt x="179622" y="6359"/>
                  </a:cubicBezTo>
                  <a:cubicBezTo>
                    <a:pt x="179451" y="6648"/>
                    <a:pt x="179291" y="6948"/>
                    <a:pt x="179144" y="7259"/>
                  </a:cubicBezTo>
                  <a:cubicBezTo>
                    <a:pt x="179029" y="7335"/>
                    <a:pt x="178900" y="7437"/>
                    <a:pt x="178750" y="7559"/>
                  </a:cubicBezTo>
                  <a:cubicBezTo>
                    <a:pt x="179127" y="6491"/>
                    <a:pt x="179374" y="6125"/>
                    <a:pt x="179465" y="6017"/>
                  </a:cubicBezTo>
                  <a:close/>
                  <a:moveTo>
                    <a:pt x="218685" y="6014"/>
                  </a:moveTo>
                  <a:lnTo>
                    <a:pt x="218845" y="6251"/>
                  </a:lnTo>
                  <a:cubicBezTo>
                    <a:pt x="218842" y="6289"/>
                    <a:pt x="218842" y="6324"/>
                    <a:pt x="218838" y="6359"/>
                  </a:cubicBezTo>
                  <a:cubicBezTo>
                    <a:pt x="218671" y="6648"/>
                    <a:pt x="218510" y="6948"/>
                    <a:pt x="218357" y="7259"/>
                  </a:cubicBezTo>
                  <a:cubicBezTo>
                    <a:pt x="218249" y="7335"/>
                    <a:pt x="218116" y="7437"/>
                    <a:pt x="217970" y="7559"/>
                  </a:cubicBezTo>
                  <a:cubicBezTo>
                    <a:pt x="218339" y="6491"/>
                    <a:pt x="218594" y="6125"/>
                    <a:pt x="218685" y="6014"/>
                  </a:cubicBezTo>
                  <a:close/>
                  <a:moveTo>
                    <a:pt x="257974" y="6017"/>
                  </a:moveTo>
                  <a:cubicBezTo>
                    <a:pt x="258030" y="6090"/>
                    <a:pt x="258083" y="6174"/>
                    <a:pt x="258135" y="6251"/>
                  </a:cubicBezTo>
                  <a:cubicBezTo>
                    <a:pt x="258131" y="6286"/>
                    <a:pt x="258131" y="6324"/>
                    <a:pt x="258131" y="6359"/>
                  </a:cubicBezTo>
                  <a:cubicBezTo>
                    <a:pt x="257961" y="6648"/>
                    <a:pt x="257800" y="6948"/>
                    <a:pt x="257650" y="7259"/>
                  </a:cubicBezTo>
                  <a:cubicBezTo>
                    <a:pt x="257538" y="7335"/>
                    <a:pt x="257406" y="7437"/>
                    <a:pt x="257259" y="7559"/>
                  </a:cubicBezTo>
                  <a:cubicBezTo>
                    <a:pt x="257633" y="6491"/>
                    <a:pt x="257880" y="6125"/>
                    <a:pt x="257974" y="6017"/>
                  </a:cubicBezTo>
                  <a:close/>
                  <a:moveTo>
                    <a:pt x="12065" y="5414"/>
                  </a:moveTo>
                  <a:lnTo>
                    <a:pt x="12065" y="5414"/>
                  </a:lnTo>
                  <a:cubicBezTo>
                    <a:pt x="12264" y="5640"/>
                    <a:pt x="12449" y="5881"/>
                    <a:pt x="12623" y="6129"/>
                  </a:cubicBezTo>
                  <a:cubicBezTo>
                    <a:pt x="12728" y="6467"/>
                    <a:pt x="12840" y="6851"/>
                    <a:pt x="12962" y="7280"/>
                  </a:cubicBezTo>
                  <a:cubicBezTo>
                    <a:pt x="12899" y="7412"/>
                    <a:pt x="12836" y="7541"/>
                    <a:pt x="12780" y="7670"/>
                  </a:cubicBezTo>
                  <a:cubicBezTo>
                    <a:pt x="12578" y="7224"/>
                    <a:pt x="12355" y="6784"/>
                    <a:pt x="12107" y="6359"/>
                  </a:cubicBezTo>
                  <a:cubicBezTo>
                    <a:pt x="12086" y="5972"/>
                    <a:pt x="12072" y="5644"/>
                    <a:pt x="12065" y="5414"/>
                  </a:cubicBezTo>
                  <a:close/>
                  <a:moveTo>
                    <a:pt x="51278" y="5414"/>
                  </a:moveTo>
                  <a:lnTo>
                    <a:pt x="51278" y="5414"/>
                  </a:lnTo>
                  <a:cubicBezTo>
                    <a:pt x="51480" y="5640"/>
                    <a:pt x="51669" y="5881"/>
                    <a:pt x="51840" y="6129"/>
                  </a:cubicBezTo>
                  <a:cubicBezTo>
                    <a:pt x="51944" y="6463"/>
                    <a:pt x="52060" y="6847"/>
                    <a:pt x="52178" y="7280"/>
                  </a:cubicBezTo>
                  <a:lnTo>
                    <a:pt x="51993" y="7670"/>
                  </a:lnTo>
                  <a:cubicBezTo>
                    <a:pt x="51798" y="7220"/>
                    <a:pt x="51571" y="6784"/>
                    <a:pt x="51324" y="6359"/>
                  </a:cubicBezTo>
                  <a:cubicBezTo>
                    <a:pt x="51306" y="5972"/>
                    <a:pt x="51292" y="5644"/>
                    <a:pt x="51278" y="5414"/>
                  </a:cubicBezTo>
                  <a:close/>
                  <a:moveTo>
                    <a:pt x="90498" y="5414"/>
                  </a:moveTo>
                  <a:cubicBezTo>
                    <a:pt x="90700" y="5640"/>
                    <a:pt x="90885" y="5877"/>
                    <a:pt x="91056" y="6129"/>
                  </a:cubicBezTo>
                  <a:cubicBezTo>
                    <a:pt x="91168" y="6467"/>
                    <a:pt x="91279" y="6851"/>
                    <a:pt x="91398" y="7280"/>
                  </a:cubicBezTo>
                  <a:lnTo>
                    <a:pt x="91213" y="7670"/>
                  </a:lnTo>
                  <a:cubicBezTo>
                    <a:pt x="91014" y="7224"/>
                    <a:pt x="90791" y="6784"/>
                    <a:pt x="90543" y="6359"/>
                  </a:cubicBezTo>
                  <a:cubicBezTo>
                    <a:pt x="90523" y="5972"/>
                    <a:pt x="90509" y="5644"/>
                    <a:pt x="90498" y="5414"/>
                  </a:cubicBezTo>
                  <a:close/>
                  <a:moveTo>
                    <a:pt x="129844" y="5414"/>
                  </a:moveTo>
                  <a:lnTo>
                    <a:pt x="129844" y="5414"/>
                  </a:lnTo>
                  <a:cubicBezTo>
                    <a:pt x="130042" y="5640"/>
                    <a:pt x="130227" y="5881"/>
                    <a:pt x="130402" y="6129"/>
                  </a:cubicBezTo>
                  <a:cubicBezTo>
                    <a:pt x="130506" y="6467"/>
                    <a:pt x="130621" y="6851"/>
                    <a:pt x="130743" y="7280"/>
                  </a:cubicBezTo>
                  <a:cubicBezTo>
                    <a:pt x="130677" y="7409"/>
                    <a:pt x="130618" y="7541"/>
                    <a:pt x="130559" y="7670"/>
                  </a:cubicBezTo>
                  <a:cubicBezTo>
                    <a:pt x="130360" y="7224"/>
                    <a:pt x="130137" y="6784"/>
                    <a:pt x="129889" y="6359"/>
                  </a:cubicBezTo>
                  <a:cubicBezTo>
                    <a:pt x="129864" y="5975"/>
                    <a:pt x="129854" y="5644"/>
                    <a:pt x="129844" y="5414"/>
                  </a:cubicBezTo>
                  <a:close/>
                  <a:moveTo>
                    <a:pt x="169063" y="5414"/>
                  </a:moveTo>
                  <a:lnTo>
                    <a:pt x="169063" y="5414"/>
                  </a:lnTo>
                  <a:cubicBezTo>
                    <a:pt x="169262" y="5640"/>
                    <a:pt x="169447" y="5881"/>
                    <a:pt x="169622" y="6129"/>
                  </a:cubicBezTo>
                  <a:cubicBezTo>
                    <a:pt x="169726" y="6463"/>
                    <a:pt x="169838" y="6847"/>
                    <a:pt x="169956" y="7280"/>
                  </a:cubicBezTo>
                  <a:cubicBezTo>
                    <a:pt x="169894" y="7409"/>
                    <a:pt x="169834" y="7541"/>
                    <a:pt x="169779" y="7670"/>
                  </a:cubicBezTo>
                  <a:cubicBezTo>
                    <a:pt x="169576" y="7224"/>
                    <a:pt x="169353" y="6784"/>
                    <a:pt x="169102" y="6359"/>
                  </a:cubicBezTo>
                  <a:cubicBezTo>
                    <a:pt x="169084" y="5972"/>
                    <a:pt x="169070" y="5644"/>
                    <a:pt x="169063" y="5414"/>
                  </a:cubicBezTo>
                  <a:close/>
                  <a:moveTo>
                    <a:pt x="247570" y="5414"/>
                  </a:moveTo>
                  <a:cubicBezTo>
                    <a:pt x="247768" y="5640"/>
                    <a:pt x="247957" y="5881"/>
                    <a:pt x="248128" y="6129"/>
                  </a:cubicBezTo>
                  <a:cubicBezTo>
                    <a:pt x="248232" y="6463"/>
                    <a:pt x="248347" y="6847"/>
                    <a:pt x="248462" y="7280"/>
                  </a:cubicBezTo>
                  <a:cubicBezTo>
                    <a:pt x="248403" y="7409"/>
                    <a:pt x="248340" y="7541"/>
                    <a:pt x="248285" y="7670"/>
                  </a:cubicBezTo>
                  <a:cubicBezTo>
                    <a:pt x="248086" y="7224"/>
                    <a:pt x="247859" y="6784"/>
                    <a:pt x="247608" y="6359"/>
                  </a:cubicBezTo>
                  <a:cubicBezTo>
                    <a:pt x="247594" y="5975"/>
                    <a:pt x="247580" y="5644"/>
                    <a:pt x="247570" y="5414"/>
                  </a:cubicBezTo>
                  <a:close/>
                  <a:moveTo>
                    <a:pt x="208276" y="5414"/>
                  </a:moveTo>
                  <a:lnTo>
                    <a:pt x="208276" y="5414"/>
                  </a:lnTo>
                  <a:cubicBezTo>
                    <a:pt x="208479" y="5640"/>
                    <a:pt x="208664" y="5877"/>
                    <a:pt x="208834" y="6129"/>
                  </a:cubicBezTo>
                  <a:cubicBezTo>
                    <a:pt x="208946" y="6467"/>
                    <a:pt x="209058" y="6851"/>
                    <a:pt x="209176" y="7280"/>
                  </a:cubicBezTo>
                  <a:lnTo>
                    <a:pt x="208991" y="7674"/>
                  </a:lnTo>
                  <a:cubicBezTo>
                    <a:pt x="208793" y="7224"/>
                    <a:pt x="208569" y="6784"/>
                    <a:pt x="208322" y="6359"/>
                  </a:cubicBezTo>
                  <a:cubicBezTo>
                    <a:pt x="208304" y="5972"/>
                    <a:pt x="208287" y="5644"/>
                    <a:pt x="208276" y="5414"/>
                  </a:cubicBezTo>
                  <a:close/>
                  <a:moveTo>
                    <a:pt x="16254" y="7566"/>
                  </a:moveTo>
                  <a:cubicBezTo>
                    <a:pt x="16286" y="7608"/>
                    <a:pt x="16314" y="7646"/>
                    <a:pt x="16338" y="7688"/>
                  </a:cubicBezTo>
                  <a:lnTo>
                    <a:pt x="16272" y="7782"/>
                  </a:lnTo>
                  <a:lnTo>
                    <a:pt x="16251" y="7765"/>
                  </a:lnTo>
                  <a:cubicBezTo>
                    <a:pt x="16251" y="7698"/>
                    <a:pt x="16254" y="7628"/>
                    <a:pt x="16254" y="7566"/>
                  </a:cubicBezTo>
                  <a:close/>
                  <a:moveTo>
                    <a:pt x="55474" y="7566"/>
                  </a:moveTo>
                  <a:cubicBezTo>
                    <a:pt x="55499" y="7608"/>
                    <a:pt x="55530" y="7646"/>
                    <a:pt x="55555" y="7688"/>
                  </a:cubicBezTo>
                  <a:lnTo>
                    <a:pt x="55492" y="7782"/>
                  </a:lnTo>
                  <a:lnTo>
                    <a:pt x="55467" y="7765"/>
                  </a:lnTo>
                  <a:cubicBezTo>
                    <a:pt x="55467" y="7698"/>
                    <a:pt x="55474" y="7628"/>
                    <a:pt x="55474" y="7566"/>
                  </a:cubicBezTo>
                  <a:close/>
                  <a:moveTo>
                    <a:pt x="94691" y="7566"/>
                  </a:moveTo>
                  <a:cubicBezTo>
                    <a:pt x="94719" y="7608"/>
                    <a:pt x="94750" y="7646"/>
                    <a:pt x="94774" y="7688"/>
                  </a:cubicBezTo>
                  <a:lnTo>
                    <a:pt x="94708" y="7782"/>
                  </a:lnTo>
                  <a:lnTo>
                    <a:pt x="94684" y="7765"/>
                  </a:lnTo>
                  <a:cubicBezTo>
                    <a:pt x="94687" y="7698"/>
                    <a:pt x="94687" y="7628"/>
                    <a:pt x="94691" y="7566"/>
                  </a:cubicBezTo>
                  <a:close/>
                  <a:moveTo>
                    <a:pt x="212473" y="7569"/>
                  </a:moveTo>
                  <a:cubicBezTo>
                    <a:pt x="212497" y="7608"/>
                    <a:pt x="212528" y="7646"/>
                    <a:pt x="212556" y="7691"/>
                  </a:cubicBezTo>
                  <a:lnTo>
                    <a:pt x="212490" y="7782"/>
                  </a:lnTo>
                  <a:lnTo>
                    <a:pt x="212462" y="7765"/>
                  </a:lnTo>
                  <a:cubicBezTo>
                    <a:pt x="212469" y="7698"/>
                    <a:pt x="212469" y="7628"/>
                    <a:pt x="212473" y="7569"/>
                  </a:cubicBezTo>
                  <a:close/>
                  <a:moveTo>
                    <a:pt x="134033" y="7566"/>
                  </a:moveTo>
                  <a:lnTo>
                    <a:pt x="134120" y="7688"/>
                  </a:lnTo>
                  <a:cubicBezTo>
                    <a:pt x="134096" y="7719"/>
                    <a:pt x="134071" y="7751"/>
                    <a:pt x="134050" y="7785"/>
                  </a:cubicBezTo>
                  <a:lnTo>
                    <a:pt x="134029" y="7765"/>
                  </a:lnTo>
                  <a:cubicBezTo>
                    <a:pt x="134029" y="7698"/>
                    <a:pt x="134033" y="7628"/>
                    <a:pt x="134033" y="7566"/>
                  </a:cubicBezTo>
                  <a:close/>
                  <a:moveTo>
                    <a:pt x="173253" y="7566"/>
                  </a:moveTo>
                  <a:cubicBezTo>
                    <a:pt x="173284" y="7608"/>
                    <a:pt x="173312" y="7646"/>
                    <a:pt x="173336" y="7688"/>
                  </a:cubicBezTo>
                  <a:lnTo>
                    <a:pt x="173270" y="7785"/>
                  </a:lnTo>
                  <a:lnTo>
                    <a:pt x="173249" y="7765"/>
                  </a:lnTo>
                  <a:cubicBezTo>
                    <a:pt x="173249" y="7698"/>
                    <a:pt x="173253" y="7628"/>
                    <a:pt x="173253" y="7566"/>
                  </a:cubicBezTo>
                  <a:close/>
                  <a:moveTo>
                    <a:pt x="251759" y="7566"/>
                  </a:moveTo>
                  <a:cubicBezTo>
                    <a:pt x="251790" y="7608"/>
                    <a:pt x="251818" y="7646"/>
                    <a:pt x="251842" y="7688"/>
                  </a:cubicBezTo>
                  <a:lnTo>
                    <a:pt x="251776" y="7785"/>
                  </a:lnTo>
                  <a:lnTo>
                    <a:pt x="251755" y="7765"/>
                  </a:lnTo>
                  <a:cubicBezTo>
                    <a:pt x="251755" y="7698"/>
                    <a:pt x="251759" y="7628"/>
                    <a:pt x="251759" y="7566"/>
                  </a:cubicBezTo>
                  <a:close/>
                  <a:moveTo>
                    <a:pt x="242191" y="7255"/>
                  </a:moveTo>
                  <a:cubicBezTo>
                    <a:pt x="242198" y="7315"/>
                    <a:pt x="242208" y="7370"/>
                    <a:pt x="242222" y="7433"/>
                  </a:cubicBezTo>
                  <a:lnTo>
                    <a:pt x="242222" y="7754"/>
                  </a:lnTo>
                  <a:cubicBezTo>
                    <a:pt x="242215" y="7771"/>
                    <a:pt x="242208" y="7789"/>
                    <a:pt x="242205" y="7806"/>
                  </a:cubicBezTo>
                  <a:cubicBezTo>
                    <a:pt x="242205" y="7615"/>
                    <a:pt x="242198" y="7433"/>
                    <a:pt x="242191" y="7255"/>
                  </a:cubicBezTo>
                  <a:close/>
                  <a:moveTo>
                    <a:pt x="22013" y="7538"/>
                  </a:moveTo>
                  <a:lnTo>
                    <a:pt x="22013" y="7538"/>
                  </a:lnTo>
                  <a:cubicBezTo>
                    <a:pt x="21957" y="7660"/>
                    <a:pt x="21902" y="7785"/>
                    <a:pt x="21849" y="7911"/>
                  </a:cubicBezTo>
                  <a:lnTo>
                    <a:pt x="21793" y="7806"/>
                  </a:lnTo>
                  <a:lnTo>
                    <a:pt x="22013" y="7538"/>
                  </a:lnTo>
                  <a:close/>
                  <a:moveTo>
                    <a:pt x="61233" y="7538"/>
                  </a:moveTo>
                  <a:lnTo>
                    <a:pt x="61233" y="7538"/>
                  </a:lnTo>
                  <a:cubicBezTo>
                    <a:pt x="61177" y="7660"/>
                    <a:pt x="61122" y="7785"/>
                    <a:pt x="61069" y="7911"/>
                  </a:cubicBezTo>
                  <a:cubicBezTo>
                    <a:pt x="61045" y="7876"/>
                    <a:pt x="61027" y="7841"/>
                    <a:pt x="61010" y="7806"/>
                  </a:cubicBezTo>
                  <a:cubicBezTo>
                    <a:pt x="61080" y="7716"/>
                    <a:pt x="61156" y="7625"/>
                    <a:pt x="61233" y="7538"/>
                  </a:cubicBezTo>
                  <a:close/>
                  <a:moveTo>
                    <a:pt x="100450" y="7538"/>
                  </a:moveTo>
                  <a:lnTo>
                    <a:pt x="100450" y="7538"/>
                  </a:lnTo>
                  <a:cubicBezTo>
                    <a:pt x="100390" y="7660"/>
                    <a:pt x="100338" y="7785"/>
                    <a:pt x="100282" y="7911"/>
                  </a:cubicBezTo>
                  <a:lnTo>
                    <a:pt x="100230" y="7806"/>
                  </a:lnTo>
                  <a:cubicBezTo>
                    <a:pt x="100300" y="7716"/>
                    <a:pt x="100373" y="7625"/>
                    <a:pt x="100450" y="7538"/>
                  </a:cubicBezTo>
                  <a:close/>
                  <a:moveTo>
                    <a:pt x="139795" y="7538"/>
                  </a:moveTo>
                  <a:lnTo>
                    <a:pt x="139795" y="7538"/>
                  </a:lnTo>
                  <a:cubicBezTo>
                    <a:pt x="139736" y="7660"/>
                    <a:pt x="139680" y="7785"/>
                    <a:pt x="139628" y="7911"/>
                  </a:cubicBezTo>
                  <a:lnTo>
                    <a:pt x="139572" y="7806"/>
                  </a:lnTo>
                  <a:lnTo>
                    <a:pt x="139795" y="7538"/>
                  </a:lnTo>
                  <a:close/>
                  <a:moveTo>
                    <a:pt x="179011" y="7538"/>
                  </a:moveTo>
                  <a:cubicBezTo>
                    <a:pt x="178956" y="7660"/>
                    <a:pt x="178900" y="7785"/>
                    <a:pt x="178848" y="7911"/>
                  </a:cubicBezTo>
                  <a:lnTo>
                    <a:pt x="178788" y="7806"/>
                  </a:lnTo>
                  <a:lnTo>
                    <a:pt x="179011" y="7538"/>
                  </a:lnTo>
                  <a:close/>
                  <a:moveTo>
                    <a:pt x="218231" y="7538"/>
                  </a:moveTo>
                  <a:lnTo>
                    <a:pt x="218060" y="7911"/>
                  </a:lnTo>
                  <a:lnTo>
                    <a:pt x="218008" y="7806"/>
                  </a:lnTo>
                  <a:cubicBezTo>
                    <a:pt x="218078" y="7716"/>
                    <a:pt x="218151" y="7625"/>
                    <a:pt x="218231" y="7538"/>
                  </a:cubicBezTo>
                  <a:close/>
                  <a:moveTo>
                    <a:pt x="257521" y="7538"/>
                  </a:moveTo>
                  <a:cubicBezTo>
                    <a:pt x="257465" y="7660"/>
                    <a:pt x="257406" y="7785"/>
                    <a:pt x="257354" y="7911"/>
                  </a:cubicBezTo>
                  <a:lnTo>
                    <a:pt x="257298" y="7806"/>
                  </a:lnTo>
                  <a:lnTo>
                    <a:pt x="257521" y="7538"/>
                  </a:lnTo>
                  <a:close/>
                  <a:moveTo>
                    <a:pt x="12187" y="7799"/>
                  </a:moveTo>
                  <a:lnTo>
                    <a:pt x="12254" y="7974"/>
                  </a:lnTo>
                  <a:lnTo>
                    <a:pt x="12191" y="7820"/>
                  </a:lnTo>
                  <a:cubicBezTo>
                    <a:pt x="12187" y="7813"/>
                    <a:pt x="12187" y="7806"/>
                    <a:pt x="12187" y="7799"/>
                  </a:cubicBezTo>
                  <a:close/>
                  <a:moveTo>
                    <a:pt x="129968" y="7805"/>
                  </a:moveTo>
                  <a:lnTo>
                    <a:pt x="130032" y="7974"/>
                  </a:lnTo>
                  <a:cubicBezTo>
                    <a:pt x="130011" y="7921"/>
                    <a:pt x="129994" y="7869"/>
                    <a:pt x="129969" y="7820"/>
                  </a:cubicBezTo>
                  <a:cubicBezTo>
                    <a:pt x="129969" y="7815"/>
                    <a:pt x="129969" y="7810"/>
                    <a:pt x="129968" y="7805"/>
                  </a:cubicBezTo>
                  <a:close/>
                  <a:moveTo>
                    <a:pt x="169186" y="7799"/>
                  </a:moveTo>
                  <a:lnTo>
                    <a:pt x="169248" y="7974"/>
                  </a:lnTo>
                  <a:lnTo>
                    <a:pt x="169186" y="7820"/>
                  </a:lnTo>
                  <a:lnTo>
                    <a:pt x="169186" y="7799"/>
                  </a:lnTo>
                  <a:close/>
                  <a:moveTo>
                    <a:pt x="208405" y="7799"/>
                  </a:moveTo>
                  <a:cubicBezTo>
                    <a:pt x="208426" y="7855"/>
                    <a:pt x="208444" y="7911"/>
                    <a:pt x="208465" y="7974"/>
                  </a:cubicBezTo>
                  <a:cubicBezTo>
                    <a:pt x="208447" y="7921"/>
                    <a:pt x="208426" y="7869"/>
                    <a:pt x="208405" y="7820"/>
                  </a:cubicBezTo>
                  <a:lnTo>
                    <a:pt x="208405" y="7799"/>
                  </a:lnTo>
                  <a:close/>
                  <a:moveTo>
                    <a:pt x="51407" y="7799"/>
                  </a:moveTo>
                  <a:lnTo>
                    <a:pt x="51470" y="7977"/>
                  </a:lnTo>
                  <a:lnTo>
                    <a:pt x="51407" y="7820"/>
                  </a:lnTo>
                  <a:lnTo>
                    <a:pt x="51407" y="7799"/>
                  </a:lnTo>
                  <a:close/>
                  <a:moveTo>
                    <a:pt x="90624" y="7799"/>
                  </a:moveTo>
                  <a:cubicBezTo>
                    <a:pt x="90648" y="7855"/>
                    <a:pt x="90666" y="7915"/>
                    <a:pt x="90686" y="7977"/>
                  </a:cubicBezTo>
                  <a:cubicBezTo>
                    <a:pt x="90669" y="7925"/>
                    <a:pt x="90648" y="7873"/>
                    <a:pt x="90624" y="7820"/>
                  </a:cubicBezTo>
                  <a:lnTo>
                    <a:pt x="90624" y="7799"/>
                  </a:lnTo>
                  <a:close/>
                  <a:moveTo>
                    <a:pt x="247692" y="7799"/>
                  </a:moveTo>
                  <a:lnTo>
                    <a:pt x="247758" y="7977"/>
                  </a:lnTo>
                  <a:lnTo>
                    <a:pt x="247699" y="7820"/>
                  </a:lnTo>
                  <a:cubicBezTo>
                    <a:pt x="247692" y="7813"/>
                    <a:pt x="247692" y="7806"/>
                    <a:pt x="247692" y="7799"/>
                  </a:cubicBezTo>
                  <a:close/>
                  <a:moveTo>
                    <a:pt x="163664" y="7008"/>
                  </a:moveTo>
                  <a:lnTo>
                    <a:pt x="163664" y="7008"/>
                  </a:lnTo>
                  <a:cubicBezTo>
                    <a:pt x="163685" y="7029"/>
                    <a:pt x="163699" y="7049"/>
                    <a:pt x="163713" y="7070"/>
                  </a:cubicBezTo>
                  <a:cubicBezTo>
                    <a:pt x="163709" y="7349"/>
                    <a:pt x="163709" y="7642"/>
                    <a:pt x="163716" y="7942"/>
                  </a:cubicBezTo>
                  <a:lnTo>
                    <a:pt x="163692" y="8019"/>
                  </a:lnTo>
                  <a:cubicBezTo>
                    <a:pt x="163695" y="7663"/>
                    <a:pt x="163685" y="7322"/>
                    <a:pt x="163664" y="7008"/>
                  </a:cubicBezTo>
                  <a:close/>
                  <a:moveTo>
                    <a:pt x="202884" y="7008"/>
                  </a:moveTo>
                  <a:lnTo>
                    <a:pt x="202884" y="7008"/>
                  </a:lnTo>
                  <a:cubicBezTo>
                    <a:pt x="202901" y="7029"/>
                    <a:pt x="202915" y="7049"/>
                    <a:pt x="202933" y="7070"/>
                  </a:cubicBezTo>
                  <a:cubicBezTo>
                    <a:pt x="202922" y="7349"/>
                    <a:pt x="202929" y="7642"/>
                    <a:pt x="202936" y="7942"/>
                  </a:cubicBezTo>
                  <a:lnTo>
                    <a:pt x="202908" y="8019"/>
                  </a:lnTo>
                  <a:cubicBezTo>
                    <a:pt x="202915" y="7663"/>
                    <a:pt x="202905" y="7322"/>
                    <a:pt x="202884" y="7008"/>
                  </a:cubicBezTo>
                  <a:close/>
                  <a:moveTo>
                    <a:pt x="45886" y="7011"/>
                  </a:moveTo>
                  <a:cubicBezTo>
                    <a:pt x="45903" y="7029"/>
                    <a:pt x="45920" y="7049"/>
                    <a:pt x="45934" y="7070"/>
                  </a:cubicBezTo>
                  <a:cubicBezTo>
                    <a:pt x="45931" y="7349"/>
                    <a:pt x="45931" y="7642"/>
                    <a:pt x="45938" y="7942"/>
                  </a:cubicBezTo>
                  <a:lnTo>
                    <a:pt x="45914" y="8023"/>
                  </a:lnTo>
                  <a:cubicBezTo>
                    <a:pt x="45917" y="7663"/>
                    <a:pt x="45907" y="7325"/>
                    <a:pt x="45886" y="7011"/>
                  </a:cubicBezTo>
                  <a:close/>
                  <a:moveTo>
                    <a:pt x="85106" y="7011"/>
                  </a:moveTo>
                  <a:cubicBezTo>
                    <a:pt x="85123" y="7029"/>
                    <a:pt x="85137" y="7049"/>
                    <a:pt x="85154" y="7070"/>
                  </a:cubicBezTo>
                  <a:cubicBezTo>
                    <a:pt x="85144" y="7349"/>
                    <a:pt x="85147" y="7642"/>
                    <a:pt x="85158" y="7942"/>
                  </a:cubicBezTo>
                  <a:lnTo>
                    <a:pt x="85130" y="8023"/>
                  </a:lnTo>
                  <a:cubicBezTo>
                    <a:pt x="85137" y="7663"/>
                    <a:pt x="85126" y="7325"/>
                    <a:pt x="85106" y="7011"/>
                  </a:cubicBezTo>
                  <a:close/>
                  <a:moveTo>
                    <a:pt x="125986" y="6307"/>
                  </a:moveTo>
                  <a:lnTo>
                    <a:pt x="125986" y="6307"/>
                  </a:lnTo>
                  <a:cubicBezTo>
                    <a:pt x="125951" y="6879"/>
                    <a:pt x="125906" y="7482"/>
                    <a:pt x="125853" y="8064"/>
                  </a:cubicBezTo>
                  <a:lnTo>
                    <a:pt x="125822" y="8103"/>
                  </a:lnTo>
                  <a:cubicBezTo>
                    <a:pt x="125745" y="7908"/>
                    <a:pt x="125658" y="7716"/>
                    <a:pt x="125571" y="7524"/>
                  </a:cubicBezTo>
                  <a:cubicBezTo>
                    <a:pt x="125710" y="7091"/>
                    <a:pt x="125850" y="6687"/>
                    <a:pt x="125986" y="6307"/>
                  </a:cubicBezTo>
                  <a:close/>
                  <a:moveTo>
                    <a:pt x="243778" y="6129"/>
                  </a:moveTo>
                  <a:lnTo>
                    <a:pt x="243778" y="6129"/>
                  </a:lnTo>
                  <a:cubicBezTo>
                    <a:pt x="243740" y="6753"/>
                    <a:pt x="243694" y="7419"/>
                    <a:pt x="243638" y="8064"/>
                  </a:cubicBezTo>
                  <a:lnTo>
                    <a:pt x="243569" y="8148"/>
                  </a:lnTo>
                  <a:cubicBezTo>
                    <a:pt x="243482" y="7939"/>
                    <a:pt x="243391" y="7730"/>
                    <a:pt x="243297" y="7524"/>
                  </a:cubicBezTo>
                  <a:cubicBezTo>
                    <a:pt x="243461" y="7022"/>
                    <a:pt x="243621" y="6558"/>
                    <a:pt x="243778" y="6129"/>
                  </a:cubicBezTo>
                  <a:close/>
                  <a:moveTo>
                    <a:pt x="27221" y="7866"/>
                  </a:moveTo>
                  <a:lnTo>
                    <a:pt x="27221" y="7866"/>
                  </a:lnTo>
                  <a:cubicBezTo>
                    <a:pt x="27245" y="7921"/>
                    <a:pt x="27277" y="7981"/>
                    <a:pt x="27301" y="8047"/>
                  </a:cubicBezTo>
                  <a:cubicBezTo>
                    <a:pt x="27284" y="8082"/>
                    <a:pt x="27270" y="8117"/>
                    <a:pt x="27245" y="8152"/>
                  </a:cubicBezTo>
                  <a:lnTo>
                    <a:pt x="27221" y="7866"/>
                  </a:lnTo>
                  <a:close/>
                  <a:moveTo>
                    <a:pt x="66441" y="7862"/>
                  </a:moveTo>
                  <a:lnTo>
                    <a:pt x="66521" y="8047"/>
                  </a:lnTo>
                  <a:cubicBezTo>
                    <a:pt x="66500" y="8082"/>
                    <a:pt x="66483" y="8117"/>
                    <a:pt x="66465" y="8152"/>
                  </a:cubicBezTo>
                  <a:lnTo>
                    <a:pt x="66441" y="7862"/>
                  </a:lnTo>
                  <a:close/>
                  <a:moveTo>
                    <a:pt x="105657" y="7862"/>
                  </a:moveTo>
                  <a:lnTo>
                    <a:pt x="105737" y="8047"/>
                  </a:lnTo>
                  <a:lnTo>
                    <a:pt x="105685" y="8152"/>
                  </a:lnTo>
                  <a:lnTo>
                    <a:pt x="105657" y="7862"/>
                  </a:lnTo>
                  <a:close/>
                  <a:moveTo>
                    <a:pt x="144999" y="7862"/>
                  </a:moveTo>
                  <a:lnTo>
                    <a:pt x="144999" y="7862"/>
                  </a:lnTo>
                  <a:cubicBezTo>
                    <a:pt x="145027" y="7921"/>
                    <a:pt x="145055" y="7981"/>
                    <a:pt x="145083" y="8047"/>
                  </a:cubicBezTo>
                  <a:cubicBezTo>
                    <a:pt x="145066" y="8082"/>
                    <a:pt x="145048" y="8117"/>
                    <a:pt x="145027" y="8152"/>
                  </a:cubicBezTo>
                  <a:lnTo>
                    <a:pt x="144999" y="7862"/>
                  </a:lnTo>
                  <a:close/>
                  <a:moveTo>
                    <a:pt x="184219" y="7866"/>
                  </a:moveTo>
                  <a:lnTo>
                    <a:pt x="184299" y="8047"/>
                  </a:lnTo>
                  <a:lnTo>
                    <a:pt x="184244" y="8152"/>
                  </a:lnTo>
                  <a:lnTo>
                    <a:pt x="184219" y="7866"/>
                  </a:lnTo>
                  <a:close/>
                  <a:moveTo>
                    <a:pt x="223436" y="7862"/>
                  </a:moveTo>
                  <a:lnTo>
                    <a:pt x="223436" y="7862"/>
                  </a:lnTo>
                  <a:cubicBezTo>
                    <a:pt x="223463" y="7921"/>
                    <a:pt x="223488" y="7984"/>
                    <a:pt x="223516" y="8047"/>
                  </a:cubicBezTo>
                  <a:lnTo>
                    <a:pt x="223463" y="8152"/>
                  </a:lnTo>
                  <a:lnTo>
                    <a:pt x="223436" y="7862"/>
                  </a:lnTo>
                  <a:close/>
                  <a:moveTo>
                    <a:pt x="262725" y="7866"/>
                  </a:moveTo>
                  <a:lnTo>
                    <a:pt x="262809" y="8047"/>
                  </a:lnTo>
                  <a:lnTo>
                    <a:pt x="262753" y="8152"/>
                  </a:lnTo>
                  <a:lnTo>
                    <a:pt x="262725" y="7866"/>
                  </a:lnTo>
                  <a:close/>
                  <a:moveTo>
                    <a:pt x="36415" y="4964"/>
                  </a:moveTo>
                  <a:lnTo>
                    <a:pt x="36415" y="4964"/>
                  </a:lnTo>
                  <a:cubicBezTo>
                    <a:pt x="36367" y="5780"/>
                    <a:pt x="36304" y="6687"/>
                    <a:pt x="36224" y="7541"/>
                  </a:cubicBezTo>
                  <a:cubicBezTo>
                    <a:pt x="36077" y="7744"/>
                    <a:pt x="35941" y="7953"/>
                    <a:pt x="35816" y="8169"/>
                  </a:cubicBezTo>
                  <a:cubicBezTo>
                    <a:pt x="35718" y="7981"/>
                    <a:pt x="35624" y="7799"/>
                    <a:pt x="35523" y="7625"/>
                  </a:cubicBezTo>
                  <a:cubicBezTo>
                    <a:pt x="35816" y="6617"/>
                    <a:pt x="36122" y="5727"/>
                    <a:pt x="36415" y="4964"/>
                  </a:cubicBezTo>
                  <a:close/>
                  <a:moveTo>
                    <a:pt x="75632" y="4964"/>
                  </a:moveTo>
                  <a:lnTo>
                    <a:pt x="75632" y="4964"/>
                  </a:lnTo>
                  <a:cubicBezTo>
                    <a:pt x="75583" y="5780"/>
                    <a:pt x="75520" y="6687"/>
                    <a:pt x="75444" y="7541"/>
                  </a:cubicBezTo>
                  <a:cubicBezTo>
                    <a:pt x="75294" y="7744"/>
                    <a:pt x="75158" y="7953"/>
                    <a:pt x="75032" y="8169"/>
                  </a:cubicBezTo>
                  <a:cubicBezTo>
                    <a:pt x="74938" y="7981"/>
                    <a:pt x="74840" y="7799"/>
                    <a:pt x="74735" y="7625"/>
                  </a:cubicBezTo>
                  <a:cubicBezTo>
                    <a:pt x="75032" y="6617"/>
                    <a:pt x="75342" y="5727"/>
                    <a:pt x="75632" y="4964"/>
                  </a:cubicBezTo>
                  <a:close/>
                  <a:moveTo>
                    <a:pt x="114848" y="4964"/>
                  </a:moveTo>
                  <a:cubicBezTo>
                    <a:pt x="114803" y="5780"/>
                    <a:pt x="114740" y="6687"/>
                    <a:pt x="114663" y="7541"/>
                  </a:cubicBezTo>
                  <a:cubicBezTo>
                    <a:pt x="114538" y="7705"/>
                    <a:pt x="114402" y="7915"/>
                    <a:pt x="114248" y="8169"/>
                  </a:cubicBezTo>
                  <a:cubicBezTo>
                    <a:pt x="114154" y="7981"/>
                    <a:pt x="114060" y="7799"/>
                    <a:pt x="113955" y="7625"/>
                  </a:cubicBezTo>
                  <a:cubicBezTo>
                    <a:pt x="114252" y="6617"/>
                    <a:pt x="114559" y="5727"/>
                    <a:pt x="114848" y="4964"/>
                  </a:cubicBezTo>
                  <a:close/>
                  <a:moveTo>
                    <a:pt x="154194" y="4964"/>
                  </a:moveTo>
                  <a:lnTo>
                    <a:pt x="154194" y="4964"/>
                  </a:lnTo>
                  <a:cubicBezTo>
                    <a:pt x="154148" y="5780"/>
                    <a:pt x="154082" y="6687"/>
                    <a:pt x="154005" y="7541"/>
                  </a:cubicBezTo>
                  <a:cubicBezTo>
                    <a:pt x="153855" y="7744"/>
                    <a:pt x="153719" y="7953"/>
                    <a:pt x="153594" y="8169"/>
                  </a:cubicBezTo>
                  <a:cubicBezTo>
                    <a:pt x="153496" y="7981"/>
                    <a:pt x="153402" y="7799"/>
                    <a:pt x="153301" y="7625"/>
                  </a:cubicBezTo>
                  <a:cubicBezTo>
                    <a:pt x="153594" y="6617"/>
                    <a:pt x="153904" y="5727"/>
                    <a:pt x="154194" y="4964"/>
                  </a:cubicBezTo>
                  <a:close/>
                  <a:moveTo>
                    <a:pt x="193410" y="4964"/>
                  </a:moveTo>
                  <a:lnTo>
                    <a:pt x="193410" y="4964"/>
                  </a:lnTo>
                  <a:cubicBezTo>
                    <a:pt x="193361" y="5780"/>
                    <a:pt x="193299" y="6687"/>
                    <a:pt x="193222" y="7541"/>
                  </a:cubicBezTo>
                  <a:cubicBezTo>
                    <a:pt x="193075" y="7744"/>
                    <a:pt x="192939" y="7953"/>
                    <a:pt x="192814" y="8169"/>
                  </a:cubicBezTo>
                  <a:cubicBezTo>
                    <a:pt x="192716" y="7981"/>
                    <a:pt x="192622" y="7799"/>
                    <a:pt x="192521" y="7625"/>
                  </a:cubicBezTo>
                  <a:cubicBezTo>
                    <a:pt x="192814" y="6617"/>
                    <a:pt x="193121" y="5727"/>
                    <a:pt x="193410" y="4964"/>
                  </a:cubicBezTo>
                  <a:close/>
                  <a:moveTo>
                    <a:pt x="232627" y="4964"/>
                  </a:moveTo>
                  <a:lnTo>
                    <a:pt x="232627" y="4964"/>
                  </a:lnTo>
                  <a:cubicBezTo>
                    <a:pt x="232581" y="5780"/>
                    <a:pt x="232519" y="6687"/>
                    <a:pt x="232442" y="7541"/>
                  </a:cubicBezTo>
                  <a:cubicBezTo>
                    <a:pt x="232320" y="7705"/>
                    <a:pt x="232180" y="7915"/>
                    <a:pt x="232027" y="8169"/>
                  </a:cubicBezTo>
                  <a:cubicBezTo>
                    <a:pt x="231936" y="7981"/>
                    <a:pt x="231838" y="7799"/>
                    <a:pt x="231734" y="7625"/>
                  </a:cubicBezTo>
                  <a:cubicBezTo>
                    <a:pt x="232030" y="6617"/>
                    <a:pt x="232337" y="5727"/>
                    <a:pt x="232627" y="4964"/>
                  </a:cubicBezTo>
                  <a:close/>
                  <a:moveTo>
                    <a:pt x="271916" y="4964"/>
                  </a:moveTo>
                  <a:cubicBezTo>
                    <a:pt x="271874" y="5780"/>
                    <a:pt x="271808" y="6687"/>
                    <a:pt x="271728" y="7541"/>
                  </a:cubicBezTo>
                  <a:cubicBezTo>
                    <a:pt x="271581" y="7744"/>
                    <a:pt x="271445" y="7953"/>
                    <a:pt x="271320" y="8169"/>
                  </a:cubicBezTo>
                  <a:cubicBezTo>
                    <a:pt x="271226" y="7981"/>
                    <a:pt x="271128" y="7799"/>
                    <a:pt x="271027" y="7625"/>
                  </a:cubicBezTo>
                  <a:cubicBezTo>
                    <a:pt x="271320" y="6617"/>
                    <a:pt x="271630" y="5727"/>
                    <a:pt x="271916" y="4964"/>
                  </a:cubicBezTo>
                  <a:close/>
                  <a:moveTo>
                    <a:pt x="47577" y="5902"/>
                  </a:moveTo>
                  <a:cubicBezTo>
                    <a:pt x="47535" y="6586"/>
                    <a:pt x="47487" y="7342"/>
                    <a:pt x="47420" y="8064"/>
                  </a:cubicBezTo>
                  <a:cubicBezTo>
                    <a:pt x="47385" y="8106"/>
                    <a:pt x="47347" y="8155"/>
                    <a:pt x="47305" y="8211"/>
                  </a:cubicBezTo>
                  <a:cubicBezTo>
                    <a:pt x="47211" y="7977"/>
                    <a:pt x="47110" y="7751"/>
                    <a:pt x="47009" y="7524"/>
                  </a:cubicBezTo>
                  <a:cubicBezTo>
                    <a:pt x="47197" y="6931"/>
                    <a:pt x="47389" y="6390"/>
                    <a:pt x="47577" y="5902"/>
                  </a:cubicBezTo>
                  <a:close/>
                  <a:moveTo>
                    <a:pt x="86794" y="5902"/>
                  </a:moveTo>
                  <a:lnTo>
                    <a:pt x="86794" y="5902"/>
                  </a:lnTo>
                  <a:cubicBezTo>
                    <a:pt x="86752" y="6586"/>
                    <a:pt x="86700" y="7342"/>
                    <a:pt x="86640" y="8064"/>
                  </a:cubicBezTo>
                  <a:cubicBezTo>
                    <a:pt x="86605" y="8106"/>
                    <a:pt x="86567" y="8155"/>
                    <a:pt x="86525" y="8211"/>
                  </a:cubicBezTo>
                  <a:cubicBezTo>
                    <a:pt x="86431" y="7977"/>
                    <a:pt x="86330" y="7751"/>
                    <a:pt x="86225" y="7524"/>
                  </a:cubicBezTo>
                  <a:cubicBezTo>
                    <a:pt x="86417" y="6931"/>
                    <a:pt x="86609" y="6390"/>
                    <a:pt x="86794" y="5902"/>
                  </a:cubicBezTo>
                  <a:close/>
                  <a:moveTo>
                    <a:pt x="165356" y="5902"/>
                  </a:moveTo>
                  <a:lnTo>
                    <a:pt x="165356" y="5902"/>
                  </a:lnTo>
                  <a:cubicBezTo>
                    <a:pt x="165314" y="6586"/>
                    <a:pt x="165265" y="7342"/>
                    <a:pt x="165199" y="8064"/>
                  </a:cubicBezTo>
                  <a:cubicBezTo>
                    <a:pt x="165164" y="8106"/>
                    <a:pt x="165125" y="8155"/>
                    <a:pt x="165087" y="8211"/>
                  </a:cubicBezTo>
                  <a:cubicBezTo>
                    <a:pt x="164989" y="7977"/>
                    <a:pt x="164888" y="7751"/>
                    <a:pt x="164791" y="7524"/>
                  </a:cubicBezTo>
                  <a:cubicBezTo>
                    <a:pt x="164975" y="6931"/>
                    <a:pt x="165167" y="6390"/>
                    <a:pt x="165356" y="5902"/>
                  </a:cubicBezTo>
                  <a:close/>
                  <a:moveTo>
                    <a:pt x="8357" y="5902"/>
                  </a:moveTo>
                  <a:cubicBezTo>
                    <a:pt x="8319" y="6586"/>
                    <a:pt x="8267" y="7342"/>
                    <a:pt x="8200" y="8064"/>
                  </a:cubicBezTo>
                  <a:cubicBezTo>
                    <a:pt x="8166" y="8110"/>
                    <a:pt x="8127" y="8155"/>
                    <a:pt x="8089" y="8214"/>
                  </a:cubicBezTo>
                  <a:cubicBezTo>
                    <a:pt x="7991" y="7977"/>
                    <a:pt x="7897" y="7751"/>
                    <a:pt x="7792" y="7524"/>
                  </a:cubicBezTo>
                  <a:cubicBezTo>
                    <a:pt x="7981" y="6931"/>
                    <a:pt x="8173" y="6390"/>
                    <a:pt x="8357" y="5902"/>
                  </a:cubicBezTo>
                  <a:close/>
                  <a:moveTo>
                    <a:pt x="204576" y="5902"/>
                  </a:moveTo>
                  <a:cubicBezTo>
                    <a:pt x="204534" y="6586"/>
                    <a:pt x="204481" y="7342"/>
                    <a:pt x="204419" y="8064"/>
                  </a:cubicBezTo>
                  <a:cubicBezTo>
                    <a:pt x="204384" y="8110"/>
                    <a:pt x="204345" y="8155"/>
                    <a:pt x="204303" y="8214"/>
                  </a:cubicBezTo>
                  <a:cubicBezTo>
                    <a:pt x="204209" y="7977"/>
                    <a:pt x="204108" y="7751"/>
                    <a:pt x="204004" y="7524"/>
                  </a:cubicBezTo>
                  <a:cubicBezTo>
                    <a:pt x="204195" y="6931"/>
                    <a:pt x="204387" y="6390"/>
                    <a:pt x="204576" y="5902"/>
                  </a:cubicBezTo>
                  <a:close/>
                  <a:moveTo>
                    <a:pt x="14835" y="6551"/>
                  </a:moveTo>
                  <a:lnTo>
                    <a:pt x="14835" y="6551"/>
                  </a:lnTo>
                  <a:cubicBezTo>
                    <a:pt x="14992" y="6899"/>
                    <a:pt x="15173" y="7329"/>
                    <a:pt x="15365" y="7824"/>
                  </a:cubicBezTo>
                  <a:cubicBezTo>
                    <a:pt x="15271" y="7956"/>
                    <a:pt x="15159" y="8113"/>
                    <a:pt x="15044" y="8298"/>
                  </a:cubicBezTo>
                  <a:cubicBezTo>
                    <a:pt x="14964" y="7785"/>
                    <a:pt x="14894" y="7182"/>
                    <a:pt x="14835" y="6551"/>
                  </a:cubicBezTo>
                  <a:close/>
                  <a:moveTo>
                    <a:pt x="54051" y="6551"/>
                  </a:moveTo>
                  <a:lnTo>
                    <a:pt x="54051" y="6551"/>
                  </a:lnTo>
                  <a:cubicBezTo>
                    <a:pt x="54208" y="6899"/>
                    <a:pt x="54390" y="7329"/>
                    <a:pt x="54578" y="7824"/>
                  </a:cubicBezTo>
                  <a:cubicBezTo>
                    <a:pt x="54484" y="7956"/>
                    <a:pt x="54376" y="8113"/>
                    <a:pt x="54257" y="8298"/>
                  </a:cubicBezTo>
                  <a:cubicBezTo>
                    <a:pt x="54184" y="7785"/>
                    <a:pt x="54114" y="7182"/>
                    <a:pt x="54051" y="6551"/>
                  </a:cubicBezTo>
                  <a:close/>
                  <a:moveTo>
                    <a:pt x="93271" y="6551"/>
                  </a:moveTo>
                  <a:lnTo>
                    <a:pt x="93271" y="6551"/>
                  </a:lnTo>
                  <a:cubicBezTo>
                    <a:pt x="93428" y="6899"/>
                    <a:pt x="93606" y="7329"/>
                    <a:pt x="93798" y="7824"/>
                  </a:cubicBezTo>
                  <a:cubicBezTo>
                    <a:pt x="93704" y="7956"/>
                    <a:pt x="93595" y="8113"/>
                    <a:pt x="93477" y="8298"/>
                  </a:cubicBezTo>
                  <a:cubicBezTo>
                    <a:pt x="93397" y="7785"/>
                    <a:pt x="93330" y="7182"/>
                    <a:pt x="93271" y="6551"/>
                  </a:cubicBezTo>
                  <a:close/>
                  <a:moveTo>
                    <a:pt x="132613" y="6551"/>
                  </a:moveTo>
                  <a:lnTo>
                    <a:pt x="132613" y="6551"/>
                  </a:lnTo>
                  <a:cubicBezTo>
                    <a:pt x="132770" y="6899"/>
                    <a:pt x="132951" y="7329"/>
                    <a:pt x="133143" y="7824"/>
                  </a:cubicBezTo>
                  <a:cubicBezTo>
                    <a:pt x="133049" y="7956"/>
                    <a:pt x="132937" y="8113"/>
                    <a:pt x="132822" y="8298"/>
                  </a:cubicBezTo>
                  <a:cubicBezTo>
                    <a:pt x="132742" y="7785"/>
                    <a:pt x="132672" y="7182"/>
                    <a:pt x="132613" y="6551"/>
                  </a:cubicBezTo>
                  <a:close/>
                  <a:moveTo>
                    <a:pt x="171830" y="6551"/>
                  </a:moveTo>
                  <a:cubicBezTo>
                    <a:pt x="171990" y="6899"/>
                    <a:pt x="172171" y="7329"/>
                    <a:pt x="172360" y="7824"/>
                  </a:cubicBezTo>
                  <a:cubicBezTo>
                    <a:pt x="172262" y="7956"/>
                    <a:pt x="172154" y="8113"/>
                    <a:pt x="172039" y="8298"/>
                  </a:cubicBezTo>
                  <a:cubicBezTo>
                    <a:pt x="171962" y="7785"/>
                    <a:pt x="171892" y="7182"/>
                    <a:pt x="171830" y="6551"/>
                  </a:cubicBezTo>
                  <a:close/>
                  <a:moveTo>
                    <a:pt x="250339" y="6551"/>
                  </a:moveTo>
                  <a:lnTo>
                    <a:pt x="250339" y="6551"/>
                  </a:lnTo>
                  <a:cubicBezTo>
                    <a:pt x="250496" y="6899"/>
                    <a:pt x="250681" y="7329"/>
                    <a:pt x="250866" y="7824"/>
                  </a:cubicBezTo>
                  <a:cubicBezTo>
                    <a:pt x="250772" y="7956"/>
                    <a:pt x="250667" y="8113"/>
                    <a:pt x="250548" y="8298"/>
                  </a:cubicBezTo>
                  <a:cubicBezTo>
                    <a:pt x="250468" y="7785"/>
                    <a:pt x="250398" y="7182"/>
                    <a:pt x="250339" y="6551"/>
                  </a:cubicBezTo>
                  <a:close/>
                  <a:moveTo>
                    <a:pt x="211049" y="6551"/>
                  </a:moveTo>
                  <a:cubicBezTo>
                    <a:pt x="211206" y="6899"/>
                    <a:pt x="211388" y="7329"/>
                    <a:pt x="211580" y="7824"/>
                  </a:cubicBezTo>
                  <a:cubicBezTo>
                    <a:pt x="211482" y="7956"/>
                    <a:pt x="211374" y="8113"/>
                    <a:pt x="211255" y="8302"/>
                  </a:cubicBezTo>
                  <a:cubicBezTo>
                    <a:pt x="211182" y="7785"/>
                    <a:pt x="211112" y="7186"/>
                    <a:pt x="211049" y="6551"/>
                  </a:cubicBezTo>
                  <a:close/>
                  <a:moveTo>
                    <a:pt x="62314" y="7555"/>
                  </a:moveTo>
                  <a:lnTo>
                    <a:pt x="62314" y="7559"/>
                  </a:lnTo>
                  <a:cubicBezTo>
                    <a:pt x="62359" y="7724"/>
                    <a:pt x="62404" y="7900"/>
                    <a:pt x="62450" y="8086"/>
                  </a:cubicBezTo>
                  <a:lnTo>
                    <a:pt x="62450" y="8086"/>
                  </a:lnTo>
                  <a:cubicBezTo>
                    <a:pt x="62391" y="8173"/>
                    <a:pt x="62346" y="8267"/>
                    <a:pt x="62311" y="8364"/>
                  </a:cubicBezTo>
                  <a:lnTo>
                    <a:pt x="62294" y="8364"/>
                  </a:lnTo>
                  <a:cubicBezTo>
                    <a:pt x="62304" y="8092"/>
                    <a:pt x="62311" y="7817"/>
                    <a:pt x="62314" y="7555"/>
                  </a:cubicBezTo>
                  <a:close/>
                  <a:moveTo>
                    <a:pt x="219313" y="7555"/>
                  </a:moveTo>
                  <a:lnTo>
                    <a:pt x="219313" y="7559"/>
                  </a:lnTo>
                  <a:cubicBezTo>
                    <a:pt x="219356" y="7725"/>
                    <a:pt x="219401" y="7902"/>
                    <a:pt x="219447" y="8088"/>
                  </a:cubicBezTo>
                  <a:lnTo>
                    <a:pt x="219447" y="8088"/>
                  </a:lnTo>
                  <a:cubicBezTo>
                    <a:pt x="219389" y="8174"/>
                    <a:pt x="219344" y="8268"/>
                    <a:pt x="219309" y="8364"/>
                  </a:cubicBezTo>
                  <a:lnTo>
                    <a:pt x="219288" y="8364"/>
                  </a:lnTo>
                  <a:cubicBezTo>
                    <a:pt x="219299" y="8092"/>
                    <a:pt x="219309" y="7817"/>
                    <a:pt x="219313" y="7555"/>
                  </a:cubicBezTo>
                  <a:close/>
                  <a:moveTo>
                    <a:pt x="8190" y="8204"/>
                  </a:moveTo>
                  <a:lnTo>
                    <a:pt x="8176" y="8375"/>
                  </a:lnTo>
                  <a:lnTo>
                    <a:pt x="8138" y="8316"/>
                  </a:lnTo>
                  <a:lnTo>
                    <a:pt x="8190" y="8204"/>
                  </a:lnTo>
                  <a:close/>
                  <a:moveTo>
                    <a:pt x="47406" y="8204"/>
                  </a:moveTo>
                  <a:lnTo>
                    <a:pt x="47396" y="8375"/>
                  </a:lnTo>
                  <a:lnTo>
                    <a:pt x="47354" y="8316"/>
                  </a:lnTo>
                  <a:lnTo>
                    <a:pt x="47406" y="8204"/>
                  </a:lnTo>
                  <a:close/>
                  <a:moveTo>
                    <a:pt x="86626" y="8204"/>
                  </a:moveTo>
                  <a:cubicBezTo>
                    <a:pt x="86623" y="8260"/>
                    <a:pt x="86619" y="8319"/>
                    <a:pt x="86609" y="8375"/>
                  </a:cubicBezTo>
                  <a:lnTo>
                    <a:pt x="86571" y="8316"/>
                  </a:lnTo>
                  <a:lnTo>
                    <a:pt x="86626" y="8204"/>
                  </a:lnTo>
                  <a:close/>
                  <a:moveTo>
                    <a:pt x="165185" y="8204"/>
                  </a:moveTo>
                  <a:lnTo>
                    <a:pt x="165174" y="8375"/>
                  </a:lnTo>
                  <a:lnTo>
                    <a:pt x="165132" y="8316"/>
                  </a:lnTo>
                  <a:lnTo>
                    <a:pt x="165185" y="8204"/>
                  </a:lnTo>
                  <a:close/>
                  <a:moveTo>
                    <a:pt x="204405" y="8204"/>
                  </a:moveTo>
                  <a:lnTo>
                    <a:pt x="204405" y="8204"/>
                  </a:lnTo>
                  <a:cubicBezTo>
                    <a:pt x="204401" y="8260"/>
                    <a:pt x="204398" y="8319"/>
                    <a:pt x="204387" y="8375"/>
                  </a:cubicBezTo>
                  <a:lnTo>
                    <a:pt x="204349" y="8316"/>
                  </a:lnTo>
                  <a:lnTo>
                    <a:pt x="204405" y="8204"/>
                  </a:lnTo>
                  <a:close/>
                  <a:moveTo>
                    <a:pt x="6666" y="7011"/>
                  </a:moveTo>
                  <a:lnTo>
                    <a:pt x="6718" y="7070"/>
                  </a:lnTo>
                  <a:cubicBezTo>
                    <a:pt x="6708" y="7454"/>
                    <a:pt x="6715" y="7869"/>
                    <a:pt x="6732" y="8291"/>
                  </a:cubicBezTo>
                  <a:cubicBezTo>
                    <a:pt x="6718" y="8340"/>
                    <a:pt x="6701" y="8385"/>
                    <a:pt x="6683" y="8434"/>
                  </a:cubicBezTo>
                  <a:cubicBezTo>
                    <a:pt x="6704" y="7960"/>
                    <a:pt x="6701" y="7485"/>
                    <a:pt x="6666" y="7011"/>
                  </a:cubicBezTo>
                  <a:close/>
                  <a:moveTo>
                    <a:pt x="18225" y="7946"/>
                  </a:moveTo>
                  <a:cubicBezTo>
                    <a:pt x="18257" y="8009"/>
                    <a:pt x="18281" y="8075"/>
                    <a:pt x="18312" y="8138"/>
                  </a:cubicBezTo>
                  <a:cubicBezTo>
                    <a:pt x="18344" y="8204"/>
                    <a:pt x="18243" y="8340"/>
                    <a:pt x="18211" y="8434"/>
                  </a:cubicBezTo>
                  <a:cubicBezTo>
                    <a:pt x="18218" y="8274"/>
                    <a:pt x="18222" y="8113"/>
                    <a:pt x="18222" y="7956"/>
                  </a:cubicBezTo>
                  <a:lnTo>
                    <a:pt x="18225" y="7946"/>
                  </a:lnTo>
                  <a:close/>
                  <a:moveTo>
                    <a:pt x="57445" y="7946"/>
                  </a:moveTo>
                  <a:cubicBezTo>
                    <a:pt x="57470" y="8009"/>
                    <a:pt x="57501" y="8075"/>
                    <a:pt x="57529" y="8138"/>
                  </a:cubicBezTo>
                  <a:cubicBezTo>
                    <a:pt x="57553" y="8204"/>
                    <a:pt x="57463" y="8340"/>
                    <a:pt x="57428" y="8434"/>
                  </a:cubicBezTo>
                  <a:cubicBezTo>
                    <a:pt x="57435" y="8274"/>
                    <a:pt x="57435" y="8113"/>
                    <a:pt x="57442" y="7956"/>
                  </a:cubicBezTo>
                  <a:lnTo>
                    <a:pt x="57445" y="7946"/>
                  </a:lnTo>
                  <a:close/>
                  <a:moveTo>
                    <a:pt x="96665" y="7946"/>
                  </a:moveTo>
                  <a:cubicBezTo>
                    <a:pt x="96689" y="8009"/>
                    <a:pt x="96717" y="8075"/>
                    <a:pt x="96745" y="8138"/>
                  </a:cubicBezTo>
                  <a:lnTo>
                    <a:pt x="96648" y="8434"/>
                  </a:lnTo>
                  <a:cubicBezTo>
                    <a:pt x="96651" y="8274"/>
                    <a:pt x="96655" y="8113"/>
                    <a:pt x="96655" y="7956"/>
                  </a:cubicBezTo>
                  <a:lnTo>
                    <a:pt x="96665" y="7946"/>
                  </a:lnTo>
                  <a:close/>
                  <a:moveTo>
                    <a:pt x="136004" y="7946"/>
                  </a:moveTo>
                  <a:cubicBezTo>
                    <a:pt x="136035" y="8009"/>
                    <a:pt x="136063" y="8075"/>
                    <a:pt x="136091" y="8138"/>
                  </a:cubicBezTo>
                  <a:cubicBezTo>
                    <a:pt x="136056" y="8239"/>
                    <a:pt x="136021" y="8340"/>
                    <a:pt x="135993" y="8434"/>
                  </a:cubicBezTo>
                  <a:cubicBezTo>
                    <a:pt x="135997" y="8274"/>
                    <a:pt x="136000" y="8113"/>
                    <a:pt x="136000" y="7956"/>
                  </a:cubicBezTo>
                  <a:cubicBezTo>
                    <a:pt x="136004" y="7956"/>
                    <a:pt x="136004" y="7953"/>
                    <a:pt x="136004" y="7946"/>
                  </a:cubicBezTo>
                  <a:close/>
                  <a:moveTo>
                    <a:pt x="175223" y="7946"/>
                  </a:moveTo>
                  <a:cubicBezTo>
                    <a:pt x="175248" y="8009"/>
                    <a:pt x="175279" y="8075"/>
                    <a:pt x="175307" y="8138"/>
                  </a:cubicBezTo>
                  <a:cubicBezTo>
                    <a:pt x="175332" y="8204"/>
                    <a:pt x="175241" y="8340"/>
                    <a:pt x="175209" y="8434"/>
                  </a:cubicBezTo>
                  <a:cubicBezTo>
                    <a:pt x="175216" y="8274"/>
                    <a:pt x="175220" y="8113"/>
                    <a:pt x="175220" y="7956"/>
                  </a:cubicBezTo>
                  <a:lnTo>
                    <a:pt x="175223" y="7946"/>
                  </a:lnTo>
                  <a:close/>
                  <a:moveTo>
                    <a:pt x="214443" y="7946"/>
                  </a:moveTo>
                  <a:cubicBezTo>
                    <a:pt x="214468" y="8009"/>
                    <a:pt x="214499" y="8075"/>
                    <a:pt x="214524" y="8138"/>
                  </a:cubicBezTo>
                  <a:cubicBezTo>
                    <a:pt x="214551" y="8204"/>
                    <a:pt x="214461" y="8340"/>
                    <a:pt x="214426" y="8434"/>
                  </a:cubicBezTo>
                  <a:cubicBezTo>
                    <a:pt x="214433" y="8274"/>
                    <a:pt x="214433" y="8113"/>
                    <a:pt x="214436" y="7956"/>
                  </a:cubicBezTo>
                  <a:lnTo>
                    <a:pt x="214443" y="7946"/>
                  </a:lnTo>
                  <a:close/>
                  <a:moveTo>
                    <a:pt x="253733" y="7946"/>
                  </a:moveTo>
                  <a:cubicBezTo>
                    <a:pt x="253757" y="8009"/>
                    <a:pt x="253789" y="8075"/>
                    <a:pt x="253813" y="8138"/>
                  </a:cubicBezTo>
                  <a:cubicBezTo>
                    <a:pt x="253841" y="8204"/>
                    <a:pt x="253747" y="8337"/>
                    <a:pt x="253719" y="8434"/>
                  </a:cubicBezTo>
                  <a:cubicBezTo>
                    <a:pt x="253723" y="8274"/>
                    <a:pt x="253726" y="8113"/>
                    <a:pt x="253726" y="7956"/>
                  </a:cubicBezTo>
                  <a:lnTo>
                    <a:pt x="253733" y="7946"/>
                  </a:lnTo>
                  <a:close/>
                  <a:moveTo>
                    <a:pt x="12334" y="8214"/>
                  </a:moveTo>
                  <a:lnTo>
                    <a:pt x="12414" y="8445"/>
                  </a:lnTo>
                  <a:lnTo>
                    <a:pt x="12404" y="8452"/>
                  </a:lnTo>
                  <a:lnTo>
                    <a:pt x="12334" y="8214"/>
                  </a:lnTo>
                  <a:close/>
                  <a:moveTo>
                    <a:pt x="51550" y="8211"/>
                  </a:moveTo>
                  <a:lnTo>
                    <a:pt x="51627" y="8445"/>
                  </a:lnTo>
                  <a:lnTo>
                    <a:pt x="51620" y="8452"/>
                  </a:lnTo>
                  <a:cubicBezTo>
                    <a:pt x="51596" y="8368"/>
                    <a:pt x="51575" y="8291"/>
                    <a:pt x="51550" y="8211"/>
                  </a:cubicBezTo>
                  <a:close/>
                  <a:moveTo>
                    <a:pt x="130116" y="8211"/>
                  </a:moveTo>
                  <a:lnTo>
                    <a:pt x="130192" y="8445"/>
                  </a:lnTo>
                  <a:lnTo>
                    <a:pt x="130185" y="8452"/>
                  </a:lnTo>
                  <a:lnTo>
                    <a:pt x="130116" y="8211"/>
                  </a:lnTo>
                  <a:close/>
                  <a:moveTo>
                    <a:pt x="169341" y="8245"/>
                  </a:moveTo>
                  <a:cubicBezTo>
                    <a:pt x="169361" y="8312"/>
                    <a:pt x="169384" y="8376"/>
                    <a:pt x="169405" y="8445"/>
                  </a:cubicBezTo>
                  <a:cubicBezTo>
                    <a:pt x="169405" y="8448"/>
                    <a:pt x="169402" y="8452"/>
                    <a:pt x="169398" y="8452"/>
                  </a:cubicBezTo>
                  <a:lnTo>
                    <a:pt x="169341" y="8245"/>
                  </a:lnTo>
                  <a:close/>
                  <a:moveTo>
                    <a:pt x="208548" y="8211"/>
                  </a:moveTo>
                  <a:lnTo>
                    <a:pt x="208625" y="8445"/>
                  </a:lnTo>
                  <a:cubicBezTo>
                    <a:pt x="208622" y="8448"/>
                    <a:pt x="208622" y="8452"/>
                    <a:pt x="208618" y="8452"/>
                  </a:cubicBezTo>
                  <a:cubicBezTo>
                    <a:pt x="208597" y="8375"/>
                    <a:pt x="208573" y="8291"/>
                    <a:pt x="208548" y="8211"/>
                  </a:cubicBezTo>
                  <a:close/>
                  <a:moveTo>
                    <a:pt x="90770" y="8211"/>
                  </a:moveTo>
                  <a:lnTo>
                    <a:pt x="90847" y="8445"/>
                  </a:lnTo>
                  <a:lnTo>
                    <a:pt x="90840" y="8455"/>
                  </a:lnTo>
                  <a:cubicBezTo>
                    <a:pt x="90815" y="8368"/>
                    <a:pt x="90795" y="8291"/>
                    <a:pt x="90770" y="8211"/>
                  </a:cubicBezTo>
                  <a:close/>
                  <a:moveTo>
                    <a:pt x="247838" y="8208"/>
                  </a:moveTo>
                  <a:lnTo>
                    <a:pt x="247915" y="8445"/>
                  </a:lnTo>
                  <a:lnTo>
                    <a:pt x="247908" y="8455"/>
                  </a:lnTo>
                  <a:cubicBezTo>
                    <a:pt x="247883" y="8368"/>
                    <a:pt x="247863" y="8288"/>
                    <a:pt x="247838" y="8208"/>
                  </a:cubicBezTo>
                  <a:close/>
                  <a:moveTo>
                    <a:pt x="153828" y="8466"/>
                  </a:moveTo>
                  <a:lnTo>
                    <a:pt x="153838" y="8477"/>
                  </a:lnTo>
                  <a:lnTo>
                    <a:pt x="153838" y="8477"/>
                  </a:lnTo>
                  <a:cubicBezTo>
                    <a:pt x="153835" y="8473"/>
                    <a:pt x="153831" y="8469"/>
                    <a:pt x="153828" y="8466"/>
                  </a:cubicBezTo>
                  <a:close/>
                  <a:moveTo>
                    <a:pt x="121127" y="6927"/>
                  </a:moveTo>
                  <a:cubicBezTo>
                    <a:pt x="121218" y="7144"/>
                    <a:pt x="121319" y="7384"/>
                    <a:pt x="121420" y="7646"/>
                  </a:cubicBezTo>
                  <a:cubicBezTo>
                    <a:pt x="121385" y="7963"/>
                    <a:pt x="121354" y="8260"/>
                    <a:pt x="121333" y="8518"/>
                  </a:cubicBezTo>
                  <a:cubicBezTo>
                    <a:pt x="121252" y="8058"/>
                    <a:pt x="121190" y="7510"/>
                    <a:pt x="121127" y="6927"/>
                  </a:cubicBezTo>
                  <a:close/>
                  <a:moveTo>
                    <a:pt x="13213" y="8242"/>
                  </a:moveTo>
                  <a:cubicBezTo>
                    <a:pt x="13213" y="8249"/>
                    <a:pt x="13213" y="8249"/>
                    <a:pt x="13216" y="8249"/>
                  </a:cubicBezTo>
                  <a:cubicBezTo>
                    <a:pt x="13185" y="8340"/>
                    <a:pt x="13161" y="8434"/>
                    <a:pt x="13133" y="8532"/>
                  </a:cubicBezTo>
                  <a:cubicBezTo>
                    <a:pt x="13133" y="8521"/>
                    <a:pt x="13129" y="8518"/>
                    <a:pt x="13126" y="8511"/>
                  </a:cubicBezTo>
                  <a:cubicBezTo>
                    <a:pt x="13154" y="8417"/>
                    <a:pt x="13185" y="8330"/>
                    <a:pt x="13213" y="8242"/>
                  </a:cubicBezTo>
                  <a:close/>
                  <a:moveTo>
                    <a:pt x="21588" y="8501"/>
                  </a:moveTo>
                  <a:lnTo>
                    <a:pt x="21588" y="8501"/>
                  </a:lnTo>
                  <a:cubicBezTo>
                    <a:pt x="21591" y="8507"/>
                    <a:pt x="21595" y="8518"/>
                    <a:pt x="21595" y="8528"/>
                  </a:cubicBezTo>
                  <a:lnTo>
                    <a:pt x="21595" y="8532"/>
                  </a:lnTo>
                  <a:cubicBezTo>
                    <a:pt x="21595" y="8521"/>
                    <a:pt x="21591" y="8511"/>
                    <a:pt x="21588" y="8501"/>
                  </a:cubicBezTo>
                  <a:close/>
                  <a:moveTo>
                    <a:pt x="52429" y="8242"/>
                  </a:moveTo>
                  <a:lnTo>
                    <a:pt x="52429" y="8249"/>
                  </a:lnTo>
                  <a:lnTo>
                    <a:pt x="52353" y="8532"/>
                  </a:lnTo>
                  <a:cubicBezTo>
                    <a:pt x="52346" y="8521"/>
                    <a:pt x="52346" y="8514"/>
                    <a:pt x="52342" y="8511"/>
                  </a:cubicBezTo>
                  <a:cubicBezTo>
                    <a:pt x="52373" y="8417"/>
                    <a:pt x="52398" y="8330"/>
                    <a:pt x="52429" y="8242"/>
                  </a:cubicBezTo>
                  <a:close/>
                  <a:moveTo>
                    <a:pt x="60804" y="8501"/>
                  </a:moveTo>
                  <a:lnTo>
                    <a:pt x="60815" y="8528"/>
                  </a:lnTo>
                  <a:lnTo>
                    <a:pt x="60815" y="8532"/>
                  </a:lnTo>
                  <a:cubicBezTo>
                    <a:pt x="60811" y="8521"/>
                    <a:pt x="60808" y="8511"/>
                    <a:pt x="60804" y="8501"/>
                  </a:cubicBezTo>
                  <a:close/>
                  <a:moveTo>
                    <a:pt x="91649" y="8242"/>
                  </a:moveTo>
                  <a:lnTo>
                    <a:pt x="91649" y="8249"/>
                  </a:lnTo>
                  <a:cubicBezTo>
                    <a:pt x="91625" y="8340"/>
                    <a:pt x="91593" y="8434"/>
                    <a:pt x="91569" y="8532"/>
                  </a:cubicBezTo>
                  <a:lnTo>
                    <a:pt x="91562" y="8511"/>
                  </a:lnTo>
                  <a:cubicBezTo>
                    <a:pt x="91590" y="8417"/>
                    <a:pt x="91618" y="8330"/>
                    <a:pt x="91649" y="8242"/>
                  </a:cubicBezTo>
                  <a:close/>
                  <a:moveTo>
                    <a:pt x="100021" y="8497"/>
                  </a:moveTo>
                  <a:lnTo>
                    <a:pt x="100034" y="8525"/>
                  </a:lnTo>
                  <a:cubicBezTo>
                    <a:pt x="100034" y="8528"/>
                    <a:pt x="100031" y="8532"/>
                    <a:pt x="100028" y="8532"/>
                  </a:cubicBezTo>
                  <a:cubicBezTo>
                    <a:pt x="100028" y="8518"/>
                    <a:pt x="100024" y="8507"/>
                    <a:pt x="100021" y="8497"/>
                  </a:cubicBezTo>
                  <a:close/>
                  <a:moveTo>
                    <a:pt x="130991" y="8242"/>
                  </a:moveTo>
                  <a:lnTo>
                    <a:pt x="130995" y="8249"/>
                  </a:lnTo>
                  <a:cubicBezTo>
                    <a:pt x="130963" y="8340"/>
                    <a:pt x="130939" y="8434"/>
                    <a:pt x="130911" y="8532"/>
                  </a:cubicBezTo>
                  <a:cubicBezTo>
                    <a:pt x="130911" y="8521"/>
                    <a:pt x="130907" y="8514"/>
                    <a:pt x="130904" y="8511"/>
                  </a:cubicBezTo>
                  <a:cubicBezTo>
                    <a:pt x="130932" y="8417"/>
                    <a:pt x="130963" y="8330"/>
                    <a:pt x="130991" y="8242"/>
                  </a:cubicBezTo>
                  <a:close/>
                  <a:moveTo>
                    <a:pt x="139366" y="8497"/>
                  </a:moveTo>
                  <a:lnTo>
                    <a:pt x="139380" y="8528"/>
                  </a:lnTo>
                  <a:cubicBezTo>
                    <a:pt x="139376" y="8528"/>
                    <a:pt x="139376" y="8528"/>
                    <a:pt x="139376" y="8532"/>
                  </a:cubicBezTo>
                  <a:lnTo>
                    <a:pt x="139366" y="8497"/>
                  </a:lnTo>
                  <a:close/>
                  <a:moveTo>
                    <a:pt x="170211" y="8242"/>
                  </a:moveTo>
                  <a:lnTo>
                    <a:pt x="170211" y="8249"/>
                  </a:lnTo>
                  <a:lnTo>
                    <a:pt x="170131" y="8532"/>
                  </a:lnTo>
                  <a:cubicBezTo>
                    <a:pt x="170127" y="8521"/>
                    <a:pt x="170127" y="8514"/>
                    <a:pt x="170124" y="8511"/>
                  </a:cubicBezTo>
                  <a:cubicBezTo>
                    <a:pt x="170152" y="8417"/>
                    <a:pt x="170180" y="8330"/>
                    <a:pt x="170211" y="8242"/>
                  </a:cubicBezTo>
                  <a:close/>
                  <a:moveTo>
                    <a:pt x="178586" y="8497"/>
                  </a:moveTo>
                  <a:cubicBezTo>
                    <a:pt x="178589" y="8504"/>
                    <a:pt x="178589" y="8518"/>
                    <a:pt x="178593" y="8528"/>
                  </a:cubicBezTo>
                  <a:lnTo>
                    <a:pt x="178593" y="8532"/>
                  </a:lnTo>
                  <a:cubicBezTo>
                    <a:pt x="178589" y="8521"/>
                    <a:pt x="178586" y="8507"/>
                    <a:pt x="178586" y="8497"/>
                  </a:cubicBezTo>
                  <a:close/>
                  <a:moveTo>
                    <a:pt x="209427" y="8242"/>
                  </a:moveTo>
                  <a:lnTo>
                    <a:pt x="209427" y="8249"/>
                  </a:lnTo>
                  <a:lnTo>
                    <a:pt x="209351" y="8532"/>
                  </a:lnTo>
                  <a:cubicBezTo>
                    <a:pt x="209344" y="8521"/>
                    <a:pt x="209340" y="8518"/>
                    <a:pt x="209340" y="8511"/>
                  </a:cubicBezTo>
                  <a:cubicBezTo>
                    <a:pt x="209368" y="8417"/>
                    <a:pt x="209400" y="8330"/>
                    <a:pt x="209427" y="8242"/>
                  </a:cubicBezTo>
                  <a:close/>
                  <a:moveTo>
                    <a:pt x="217806" y="8501"/>
                  </a:moveTo>
                  <a:lnTo>
                    <a:pt x="217806" y="8501"/>
                  </a:lnTo>
                  <a:cubicBezTo>
                    <a:pt x="217806" y="8511"/>
                    <a:pt x="217809" y="8518"/>
                    <a:pt x="217813" y="8528"/>
                  </a:cubicBezTo>
                  <a:lnTo>
                    <a:pt x="217813" y="8532"/>
                  </a:lnTo>
                  <a:cubicBezTo>
                    <a:pt x="217809" y="8522"/>
                    <a:pt x="217806" y="8511"/>
                    <a:pt x="217806" y="8501"/>
                  </a:cubicBezTo>
                  <a:close/>
                  <a:moveTo>
                    <a:pt x="248717" y="8242"/>
                  </a:moveTo>
                  <a:lnTo>
                    <a:pt x="248717" y="8249"/>
                  </a:lnTo>
                  <a:lnTo>
                    <a:pt x="248640" y="8532"/>
                  </a:lnTo>
                  <a:cubicBezTo>
                    <a:pt x="248633" y="8521"/>
                    <a:pt x="248633" y="8514"/>
                    <a:pt x="248630" y="8511"/>
                  </a:cubicBezTo>
                  <a:cubicBezTo>
                    <a:pt x="248661" y="8417"/>
                    <a:pt x="248686" y="8330"/>
                    <a:pt x="248717" y="8242"/>
                  </a:cubicBezTo>
                  <a:close/>
                  <a:moveTo>
                    <a:pt x="257099" y="8518"/>
                  </a:moveTo>
                  <a:cubicBezTo>
                    <a:pt x="257100" y="8520"/>
                    <a:pt x="257101" y="8523"/>
                    <a:pt x="257102" y="8525"/>
                  </a:cubicBezTo>
                  <a:lnTo>
                    <a:pt x="257102" y="8532"/>
                  </a:lnTo>
                  <a:cubicBezTo>
                    <a:pt x="257101" y="8526"/>
                    <a:pt x="257100" y="8522"/>
                    <a:pt x="257099" y="8518"/>
                  </a:cubicBezTo>
                  <a:close/>
                  <a:moveTo>
                    <a:pt x="251755" y="8532"/>
                  </a:moveTo>
                  <a:cubicBezTo>
                    <a:pt x="251755" y="8535"/>
                    <a:pt x="251755" y="8538"/>
                    <a:pt x="251756" y="8540"/>
                  </a:cubicBezTo>
                  <a:lnTo>
                    <a:pt x="251756" y="8540"/>
                  </a:lnTo>
                  <a:lnTo>
                    <a:pt x="251755" y="8539"/>
                  </a:lnTo>
                  <a:lnTo>
                    <a:pt x="251755" y="8532"/>
                  </a:lnTo>
                  <a:close/>
                  <a:moveTo>
                    <a:pt x="173249" y="8532"/>
                  </a:moveTo>
                  <a:cubicBezTo>
                    <a:pt x="173249" y="8535"/>
                    <a:pt x="173249" y="8538"/>
                    <a:pt x="173250" y="8541"/>
                  </a:cubicBezTo>
                  <a:lnTo>
                    <a:pt x="173250" y="8541"/>
                  </a:lnTo>
                  <a:lnTo>
                    <a:pt x="173249" y="8539"/>
                  </a:lnTo>
                  <a:lnTo>
                    <a:pt x="173249" y="8532"/>
                  </a:lnTo>
                  <a:close/>
                  <a:moveTo>
                    <a:pt x="16251" y="8532"/>
                  </a:moveTo>
                  <a:cubicBezTo>
                    <a:pt x="16251" y="8535"/>
                    <a:pt x="16251" y="8538"/>
                    <a:pt x="16251" y="8541"/>
                  </a:cubicBezTo>
                  <a:lnTo>
                    <a:pt x="16251" y="8541"/>
                  </a:lnTo>
                  <a:lnTo>
                    <a:pt x="16251" y="8539"/>
                  </a:lnTo>
                  <a:lnTo>
                    <a:pt x="16251" y="8532"/>
                  </a:lnTo>
                  <a:close/>
                  <a:moveTo>
                    <a:pt x="134029" y="8532"/>
                  </a:moveTo>
                  <a:cubicBezTo>
                    <a:pt x="134031" y="8538"/>
                    <a:pt x="134032" y="8544"/>
                    <a:pt x="134033" y="8550"/>
                  </a:cubicBezTo>
                  <a:lnTo>
                    <a:pt x="134033" y="8550"/>
                  </a:lnTo>
                  <a:lnTo>
                    <a:pt x="134029" y="8539"/>
                  </a:lnTo>
                  <a:lnTo>
                    <a:pt x="134029" y="8532"/>
                  </a:lnTo>
                  <a:close/>
                  <a:moveTo>
                    <a:pt x="55467" y="8532"/>
                  </a:moveTo>
                  <a:cubicBezTo>
                    <a:pt x="55474" y="8542"/>
                    <a:pt x="55478" y="8556"/>
                    <a:pt x="55478" y="8570"/>
                  </a:cubicBezTo>
                  <a:lnTo>
                    <a:pt x="55478" y="8570"/>
                  </a:lnTo>
                  <a:cubicBezTo>
                    <a:pt x="55478" y="8560"/>
                    <a:pt x="55474" y="8549"/>
                    <a:pt x="55467" y="8539"/>
                  </a:cubicBezTo>
                  <a:lnTo>
                    <a:pt x="55467" y="8532"/>
                  </a:lnTo>
                  <a:close/>
                  <a:moveTo>
                    <a:pt x="4709" y="8448"/>
                  </a:moveTo>
                  <a:lnTo>
                    <a:pt x="4737" y="8570"/>
                  </a:lnTo>
                  <a:lnTo>
                    <a:pt x="4737" y="8570"/>
                  </a:lnTo>
                  <a:lnTo>
                    <a:pt x="4709" y="8501"/>
                  </a:lnTo>
                  <a:lnTo>
                    <a:pt x="4709" y="8448"/>
                  </a:lnTo>
                  <a:close/>
                  <a:moveTo>
                    <a:pt x="43929" y="8448"/>
                  </a:moveTo>
                  <a:lnTo>
                    <a:pt x="43953" y="8570"/>
                  </a:lnTo>
                  <a:lnTo>
                    <a:pt x="43953" y="8570"/>
                  </a:lnTo>
                  <a:cubicBezTo>
                    <a:pt x="43946" y="8546"/>
                    <a:pt x="43936" y="8521"/>
                    <a:pt x="43922" y="8501"/>
                  </a:cubicBezTo>
                  <a:cubicBezTo>
                    <a:pt x="43922" y="8483"/>
                    <a:pt x="43925" y="8466"/>
                    <a:pt x="43929" y="8448"/>
                  </a:cubicBezTo>
                  <a:close/>
                  <a:moveTo>
                    <a:pt x="83142" y="8448"/>
                  </a:moveTo>
                  <a:cubicBezTo>
                    <a:pt x="83152" y="8487"/>
                    <a:pt x="83166" y="8528"/>
                    <a:pt x="83173" y="8570"/>
                  </a:cubicBezTo>
                  <a:lnTo>
                    <a:pt x="83173" y="8570"/>
                  </a:lnTo>
                  <a:lnTo>
                    <a:pt x="83142" y="8501"/>
                  </a:lnTo>
                  <a:lnTo>
                    <a:pt x="83142" y="8448"/>
                  </a:lnTo>
                  <a:close/>
                  <a:moveTo>
                    <a:pt x="94687" y="8532"/>
                  </a:moveTo>
                  <a:cubicBezTo>
                    <a:pt x="94694" y="8542"/>
                    <a:pt x="94698" y="8556"/>
                    <a:pt x="94698" y="8570"/>
                  </a:cubicBezTo>
                  <a:lnTo>
                    <a:pt x="94698" y="8570"/>
                  </a:lnTo>
                  <a:lnTo>
                    <a:pt x="94684" y="8539"/>
                  </a:lnTo>
                  <a:cubicBezTo>
                    <a:pt x="94687" y="8539"/>
                    <a:pt x="94687" y="8535"/>
                    <a:pt x="94687" y="8532"/>
                  </a:cubicBezTo>
                  <a:close/>
                  <a:moveTo>
                    <a:pt x="200924" y="8448"/>
                  </a:moveTo>
                  <a:cubicBezTo>
                    <a:pt x="200934" y="8487"/>
                    <a:pt x="200944" y="8528"/>
                    <a:pt x="200951" y="8570"/>
                  </a:cubicBezTo>
                  <a:cubicBezTo>
                    <a:pt x="200944" y="8546"/>
                    <a:pt x="200931" y="8521"/>
                    <a:pt x="200924" y="8501"/>
                  </a:cubicBezTo>
                  <a:lnTo>
                    <a:pt x="200924" y="8448"/>
                  </a:lnTo>
                  <a:close/>
                  <a:moveTo>
                    <a:pt x="212469" y="8532"/>
                  </a:moveTo>
                  <a:cubicBezTo>
                    <a:pt x="212473" y="8542"/>
                    <a:pt x="212476" y="8556"/>
                    <a:pt x="212476" y="8570"/>
                  </a:cubicBezTo>
                  <a:cubicBezTo>
                    <a:pt x="212473" y="8560"/>
                    <a:pt x="212469" y="8549"/>
                    <a:pt x="212469" y="8539"/>
                  </a:cubicBezTo>
                  <a:lnTo>
                    <a:pt x="212469" y="8532"/>
                  </a:lnTo>
                  <a:close/>
                  <a:moveTo>
                    <a:pt x="161707" y="8448"/>
                  </a:moveTo>
                  <a:lnTo>
                    <a:pt x="161732" y="8570"/>
                  </a:lnTo>
                  <a:lnTo>
                    <a:pt x="161707" y="8501"/>
                  </a:lnTo>
                  <a:lnTo>
                    <a:pt x="161707" y="8448"/>
                  </a:lnTo>
                  <a:close/>
                  <a:moveTo>
                    <a:pt x="126746" y="7758"/>
                  </a:moveTo>
                  <a:lnTo>
                    <a:pt x="126746" y="7758"/>
                  </a:lnTo>
                  <a:cubicBezTo>
                    <a:pt x="126833" y="7946"/>
                    <a:pt x="126931" y="8166"/>
                    <a:pt x="127032" y="8413"/>
                  </a:cubicBezTo>
                  <a:lnTo>
                    <a:pt x="126795" y="8699"/>
                  </a:lnTo>
                  <a:cubicBezTo>
                    <a:pt x="126778" y="8347"/>
                    <a:pt x="126760" y="8030"/>
                    <a:pt x="126746" y="7758"/>
                  </a:cubicBezTo>
                  <a:close/>
                  <a:moveTo>
                    <a:pt x="238835" y="6760"/>
                  </a:moveTo>
                  <a:lnTo>
                    <a:pt x="238835" y="6760"/>
                  </a:lnTo>
                  <a:cubicBezTo>
                    <a:pt x="238951" y="7018"/>
                    <a:pt x="239073" y="7318"/>
                    <a:pt x="239202" y="7646"/>
                  </a:cubicBezTo>
                  <a:cubicBezTo>
                    <a:pt x="239156" y="8051"/>
                    <a:pt x="239118" y="8424"/>
                    <a:pt x="239090" y="8724"/>
                  </a:cubicBezTo>
                  <a:cubicBezTo>
                    <a:pt x="238996" y="8183"/>
                    <a:pt x="238909" y="7499"/>
                    <a:pt x="238835" y="6760"/>
                  </a:cubicBezTo>
                  <a:close/>
                  <a:moveTo>
                    <a:pt x="19718" y="8204"/>
                  </a:moveTo>
                  <a:lnTo>
                    <a:pt x="19666" y="8745"/>
                  </a:lnTo>
                  <a:lnTo>
                    <a:pt x="19544" y="8598"/>
                  </a:lnTo>
                  <a:cubicBezTo>
                    <a:pt x="19606" y="8434"/>
                    <a:pt x="19666" y="8309"/>
                    <a:pt x="19718" y="8204"/>
                  </a:cubicBezTo>
                  <a:close/>
                  <a:moveTo>
                    <a:pt x="58935" y="8204"/>
                  </a:moveTo>
                  <a:lnTo>
                    <a:pt x="58882" y="8745"/>
                  </a:lnTo>
                  <a:lnTo>
                    <a:pt x="58757" y="8598"/>
                  </a:lnTo>
                  <a:cubicBezTo>
                    <a:pt x="58823" y="8434"/>
                    <a:pt x="58882" y="8309"/>
                    <a:pt x="58935" y="8204"/>
                  </a:cubicBezTo>
                  <a:close/>
                  <a:moveTo>
                    <a:pt x="98151" y="8204"/>
                  </a:moveTo>
                  <a:lnTo>
                    <a:pt x="98151" y="8204"/>
                  </a:lnTo>
                  <a:cubicBezTo>
                    <a:pt x="98137" y="8389"/>
                    <a:pt x="98120" y="8567"/>
                    <a:pt x="98099" y="8745"/>
                  </a:cubicBezTo>
                  <a:lnTo>
                    <a:pt x="97977" y="8598"/>
                  </a:lnTo>
                  <a:cubicBezTo>
                    <a:pt x="98043" y="8434"/>
                    <a:pt x="98099" y="8309"/>
                    <a:pt x="98151" y="8204"/>
                  </a:cubicBezTo>
                  <a:close/>
                  <a:moveTo>
                    <a:pt x="137496" y="8204"/>
                  </a:moveTo>
                  <a:lnTo>
                    <a:pt x="137444" y="8745"/>
                  </a:lnTo>
                  <a:cubicBezTo>
                    <a:pt x="137406" y="8692"/>
                    <a:pt x="137364" y="8644"/>
                    <a:pt x="137322" y="8598"/>
                  </a:cubicBezTo>
                  <a:cubicBezTo>
                    <a:pt x="137388" y="8434"/>
                    <a:pt x="137444" y="8309"/>
                    <a:pt x="137496" y="8204"/>
                  </a:cubicBezTo>
                  <a:close/>
                  <a:moveTo>
                    <a:pt x="176713" y="8204"/>
                  </a:moveTo>
                  <a:lnTo>
                    <a:pt x="176664" y="8745"/>
                  </a:lnTo>
                  <a:lnTo>
                    <a:pt x="176538" y="8598"/>
                  </a:lnTo>
                  <a:cubicBezTo>
                    <a:pt x="176605" y="8434"/>
                    <a:pt x="176664" y="8309"/>
                    <a:pt x="176713" y="8204"/>
                  </a:cubicBezTo>
                  <a:close/>
                  <a:moveTo>
                    <a:pt x="215929" y="8204"/>
                  </a:moveTo>
                  <a:cubicBezTo>
                    <a:pt x="215915" y="8389"/>
                    <a:pt x="215898" y="8567"/>
                    <a:pt x="215880" y="8745"/>
                  </a:cubicBezTo>
                  <a:lnTo>
                    <a:pt x="215755" y="8598"/>
                  </a:lnTo>
                  <a:cubicBezTo>
                    <a:pt x="215821" y="8434"/>
                    <a:pt x="215880" y="8309"/>
                    <a:pt x="215929" y="8204"/>
                  </a:cubicBezTo>
                  <a:close/>
                  <a:moveTo>
                    <a:pt x="255222" y="8204"/>
                  </a:moveTo>
                  <a:lnTo>
                    <a:pt x="255170" y="8745"/>
                  </a:lnTo>
                  <a:lnTo>
                    <a:pt x="255048" y="8598"/>
                  </a:lnTo>
                  <a:cubicBezTo>
                    <a:pt x="255114" y="8434"/>
                    <a:pt x="255170" y="8309"/>
                    <a:pt x="255222" y="8204"/>
                  </a:cubicBezTo>
                  <a:close/>
                  <a:moveTo>
                    <a:pt x="36192" y="7890"/>
                  </a:moveTo>
                  <a:lnTo>
                    <a:pt x="36192" y="7890"/>
                  </a:lnTo>
                  <a:cubicBezTo>
                    <a:pt x="36171" y="8113"/>
                    <a:pt x="36147" y="8330"/>
                    <a:pt x="36122" y="8542"/>
                  </a:cubicBezTo>
                  <a:lnTo>
                    <a:pt x="36049" y="8466"/>
                  </a:lnTo>
                  <a:lnTo>
                    <a:pt x="36049" y="8466"/>
                  </a:lnTo>
                  <a:cubicBezTo>
                    <a:pt x="36074" y="8494"/>
                    <a:pt x="36098" y="8525"/>
                    <a:pt x="36119" y="8556"/>
                  </a:cubicBezTo>
                  <a:cubicBezTo>
                    <a:pt x="36109" y="8626"/>
                    <a:pt x="36105" y="8696"/>
                    <a:pt x="36098" y="8762"/>
                  </a:cubicBezTo>
                  <a:lnTo>
                    <a:pt x="35966" y="8483"/>
                  </a:lnTo>
                  <a:cubicBezTo>
                    <a:pt x="36049" y="8253"/>
                    <a:pt x="36122" y="8054"/>
                    <a:pt x="36192" y="7890"/>
                  </a:cubicBezTo>
                  <a:close/>
                  <a:moveTo>
                    <a:pt x="75409" y="7890"/>
                  </a:moveTo>
                  <a:cubicBezTo>
                    <a:pt x="75388" y="8113"/>
                    <a:pt x="75363" y="8330"/>
                    <a:pt x="75339" y="8542"/>
                  </a:cubicBezTo>
                  <a:lnTo>
                    <a:pt x="75269" y="8466"/>
                  </a:lnTo>
                  <a:lnTo>
                    <a:pt x="75269" y="8466"/>
                  </a:lnTo>
                  <a:cubicBezTo>
                    <a:pt x="75294" y="8494"/>
                    <a:pt x="75318" y="8525"/>
                    <a:pt x="75339" y="8556"/>
                  </a:cubicBezTo>
                  <a:lnTo>
                    <a:pt x="75311" y="8762"/>
                  </a:lnTo>
                  <a:cubicBezTo>
                    <a:pt x="75273" y="8671"/>
                    <a:pt x="75231" y="8577"/>
                    <a:pt x="75185" y="8483"/>
                  </a:cubicBezTo>
                  <a:cubicBezTo>
                    <a:pt x="75269" y="8253"/>
                    <a:pt x="75342" y="8054"/>
                    <a:pt x="75409" y="7890"/>
                  </a:cubicBezTo>
                  <a:close/>
                  <a:moveTo>
                    <a:pt x="114625" y="7890"/>
                  </a:moveTo>
                  <a:cubicBezTo>
                    <a:pt x="114604" y="8113"/>
                    <a:pt x="114583" y="8330"/>
                    <a:pt x="114555" y="8542"/>
                  </a:cubicBezTo>
                  <a:lnTo>
                    <a:pt x="114486" y="8466"/>
                  </a:lnTo>
                  <a:lnTo>
                    <a:pt x="114486" y="8466"/>
                  </a:lnTo>
                  <a:cubicBezTo>
                    <a:pt x="114496" y="8480"/>
                    <a:pt x="114520" y="8504"/>
                    <a:pt x="114555" y="8556"/>
                  </a:cubicBezTo>
                  <a:lnTo>
                    <a:pt x="114531" y="8762"/>
                  </a:lnTo>
                  <a:cubicBezTo>
                    <a:pt x="114493" y="8671"/>
                    <a:pt x="114447" y="8577"/>
                    <a:pt x="114405" y="8483"/>
                  </a:cubicBezTo>
                  <a:cubicBezTo>
                    <a:pt x="114482" y="8253"/>
                    <a:pt x="114555" y="8054"/>
                    <a:pt x="114625" y="7890"/>
                  </a:cubicBezTo>
                  <a:close/>
                  <a:moveTo>
                    <a:pt x="153971" y="7887"/>
                  </a:moveTo>
                  <a:cubicBezTo>
                    <a:pt x="153950" y="8113"/>
                    <a:pt x="153925" y="8330"/>
                    <a:pt x="153901" y="8542"/>
                  </a:cubicBezTo>
                  <a:lnTo>
                    <a:pt x="153838" y="8477"/>
                  </a:lnTo>
                  <a:lnTo>
                    <a:pt x="153838" y="8477"/>
                  </a:lnTo>
                  <a:cubicBezTo>
                    <a:pt x="153861" y="8502"/>
                    <a:pt x="153879" y="8529"/>
                    <a:pt x="153897" y="8556"/>
                  </a:cubicBezTo>
                  <a:cubicBezTo>
                    <a:pt x="153894" y="8626"/>
                    <a:pt x="153883" y="8696"/>
                    <a:pt x="153876" y="8762"/>
                  </a:cubicBezTo>
                  <a:lnTo>
                    <a:pt x="153744" y="8483"/>
                  </a:lnTo>
                  <a:cubicBezTo>
                    <a:pt x="153828" y="8253"/>
                    <a:pt x="153901" y="8054"/>
                    <a:pt x="153971" y="7887"/>
                  </a:cubicBezTo>
                  <a:close/>
                  <a:moveTo>
                    <a:pt x="193190" y="7887"/>
                  </a:moveTo>
                  <a:lnTo>
                    <a:pt x="193190" y="7887"/>
                  </a:lnTo>
                  <a:cubicBezTo>
                    <a:pt x="193170" y="8113"/>
                    <a:pt x="193145" y="8330"/>
                    <a:pt x="193121" y="8542"/>
                  </a:cubicBezTo>
                  <a:lnTo>
                    <a:pt x="193047" y="8466"/>
                  </a:lnTo>
                  <a:lnTo>
                    <a:pt x="193047" y="8466"/>
                  </a:lnTo>
                  <a:cubicBezTo>
                    <a:pt x="193072" y="8494"/>
                    <a:pt x="193096" y="8525"/>
                    <a:pt x="193117" y="8556"/>
                  </a:cubicBezTo>
                  <a:cubicBezTo>
                    <a:pt x="193107" y="8626"/>
                    <a:pt x="193100" y="8696"/>
                    <a:pt x="193096" y="8762"/>
                  </a:cubicBezTo>
                  <a:lnTo>
                    <a:pt x="192964" y="8483"/>
                  </a:lnTo>
                  <a:cubicBezTo>
                    <a:pt x="193047" y="8253"/>
                    <a:pt x="193121" y="8054"/>
                    <a:pt x="193190" y="7887"/>
                  </a:cubicBezTo>
                  <a:close/>
                  <a:moveTo>
                    <a:pt x="232407" y="7890"/>
                  </a:moveTo>
                  <a:lnTo>
                    <a:pt x="232407" y="7890"/>
                  </a:lnTo>
                  <a:cubicBezTo>
                    <a:pt x="232386" y="8113"/>
                    <a:pt x="232362" y="8330"/>
                    <a:pt x="232337" y="8542"/>
                  </a:cubicBezTo>
                  <a:lnTo>
                    <a:pt x="232267" y="8466"/>
                  </a:lnTo>
                  <a:lnTo>
                    <a:pt x="232267" y="8466"/>
                  </a:lnTo>
                  <a:cubicBezTo>
                    <a:pt x="232274" y="8480"/>
                    <a:pt x="232302" y="8504"/>
                    <a:pt x="232337" y="8556"/>
                  </a:cubicBezTo>
                  <a:lnTo>
                    <a:pt x="232309" y="8762"/>
                  </a:lnTo>
                  <a:cubicBezTo>
                    <a:pt x="232271" y="8671"/>
                    <a:pt x="232229" y="8577"/>
                    <a:pt x="232184" y="8483"/>
                  </a:cubicBezTo>
                  <a:cubicBezTo>
                    <a:pt x="232267" y="8253"/>
                    <a:pt x="232341" y="8054"/>
                    <a:pt x="232407" y="7890"/>
                  </a:cubicBezTo>
                  <a:close/>
                  <a:moveTo>
                    <a:pt x="271700" y="7887"/>
                  </a:moveTo>
                  <a:lnTo>
                    <a:pt x="271700" y="7887"/>
                  </a:lnTo>
                  <a:cubicBezTo>
                    <a:pt x="271679" y="8113"/>
                    <a:pt x="271651" y="8330"/>
                    <a:pt x="271630" y="8546"/>
                  </a:cubicBezTo>
                  <a:lnTo>
                    <a:pt x="271557" y="8466"/>
                  </a:lnTo>
                  <a:lnTo>
                    <a:pt x="271557" y="8466"/>
                  </a:lnTo>
                  <a:cubicBezTo>
                    <a:pt x="271581" y="8494"/>
                    <a:pt x="271606" y="8525"/>
                    <a:pt x="271627" y="8556"/>
                  </a:cubicBezTo>
                  <a:cubicBezTo>
                    <a:pt x="271616" y="8626"/>
                    <a:pt x="271609" y="8696"/>
                    <a:pt x="271602" y="8762"/>
                  </a:cubicBezTo>
                  <a:lnTo>
                    <a:pt x="271473" y="8483"/>
                  </a:lnTo>
                  <a:cubicBezTo>
                    <a:pt x="271557" y="8253"/>
                    <a:pt x="271630" y="8054"/>
                    <a:pt x="271700" y="7887"/>
                  </a:cubicBezTo>
                  <a:close/>
                  <a:moveTo>
                    <a:pt x="244476" y="7761"/>
                  </a:moveTo>
                  <a:lnTo>
                    <a:pt x="244476" y="7761"/>
                  </a:lnTo>
                  <a:cubicBezTo>
                    <a:pt x="244566" y="7960"/>
                    <a:pt x="244664" y="8190"/>
                    <a:pt x="244776" y="8452"/>
                  </a:cubicBezTo>
                  <a:cubicBezTo>
                    <a:pt x="244692" y="8553"/>
                    <a:pt x="244612" y="8654"/>
                    <a:pt x="244528" y="8766"/>
                  </a:cubicBezTo>
                  <a:cubicBezTo>
                    <a:pt x="244507" y="8389"/>
                    <a:pt x="244490" y="8047"/>
                    <a:pt x="244476" y="7761"/>
                  </a:cubicBezTo>
                  <a:close/>
                  <a:moveTo>
                    <a:pt x="125295" y="8521"/>
                  </a:moveTo>
                  <a:lnTo>
                    <a:pt x="125375" y="8759"/>
                  </a:lnTo>
                  <a:lnTo>
                    <a:pt x="125340" y="8811"/>
                  </a:lnTo>
                  <a:cubicBezTo>
                    <a:pt x="125327" y="8713"/>
                    <a:pt x="125313" y="8619"/>
                    <a:pt x="125295" y="8521"/>
                  </a:cubicBezTo>
                  <a:close/>
                  <a:moveTo>
                    <a:pt x="8968" y="7761"/>
                  </a:moveTo>
                  <a:lnTo>
                    <a:pt x="8968" y="7761"/>
                  </a:lnTo>
                  <a:cubicBezTo>
                    <a:pt x="9069" y="7974"/>
                    <a:pt x="9177" y="8225"/>
                    <a:pt x="9296" y="8514"/>
                  </a:cubicBezTo>
                  <a:cubicBezTo>
                    <a:pt x="9209" y="8619"/>
                    <a:pt x="9118" y="8731"/>
                    <a:pt x="9027" y="8853"/>
                  </a:cubicBezTo>
                  <a:cubicBezTo>
                    <a:pt x="9003" y="8445"/>
                    <a:pt x="8982" y="8068"/>
                    <a:pt x="8968" y="7761"/>
                  </a:cubicBezTo>
                  <a:close/>
                  <a:moveTo>
                    <a:pt x="48188" y="7761"/>
                  </a:moveTo>
                  <a:cubicBezTo>
                    <a:pt x="48285" y="7974"/>
                    <a:pt x="48397" y="8225"/>
                    <a:pt x="48516" y="8514"/>
                  </a:cubicBezTo>
                  <a:cubicBezTo>
                    <a:pt x="48421" y="8619"/>
                    <a:pt x="48334" y="8731"/>
                    <a:pt x="48244" y="8853"/>
                  </a:cubicBezTo>
                  <a:cubicBezTo>
                    <a:pt x="48219" y="8445"/>
                    <a:pt x="48202" y="8068"/>
                    <a:pt x="48188" y="7761"/>
                  </a:cubicBezTo>
                  <a:close/>
                  <a:moveTo>
                    <a:pt x="87408" y="7761"/>
                  </a:moveTo>
                  <a:lnTo>
                    <a:pt x="87408" y="7761"/>
                  </a:lnTo>
                  <a:cubicBezTo>
                    <a:pt x="87502" y="7974"/>
                    <a:pt x="87613" y="8225"/>
                    <a:pt x="87729" y="8514"/>
                  </a:cubicBezTo>
                  <a:cubicBezTo>
                    <a:pt x="87641" y="8619"/>
                    <a:pt x="87551" y="8731"/>
                    <a:pt x="87463" y="8853"/>
                  </a:cubicBezTo>
                  <a:cubicBezTo>
                    <a:pt x="87439" y="8445"/>
                    <a:pt x="87422" y="8068"/>
                    <a:pt x="87408" y="7761"/>
                  </a:cubicBezTo>
                  <a:close/>
                  <a:moveTo>
                    <a:pt x="165966" y="7758"/>
                  </a:moveTo>
                  <a:cubicBezTo>
                    <a:pt x="166067" y="7974"/>
                    <a:pt x="166175" y="8225"/>
                    <a:pt x="166294" y="8514"/>
                  </a:cubicBezTo>
                  <a:cubicBezTo>
                    <a:pt x="166203" y="8619"/>
                    <a:pt x="166116" y="8731"/>
                    <a:pt x="166022" y="8853"/>
                  </a:cubicBezTo>
                  <a:cubicBezTo>
                    <a:pt x="166001" y="8445"/>
                    <a:pt x="165980" y="8068"/>
                    <a:pt x="165966" y="7758"/>
                  </a:cubicBezTo>
                  <a:close/>
                  <a:moveTo>
                    <a:pt x="205186" y="7758"/>
                  </a:moveTo>
                  <a:lnTo>
                    <a:pt x="205186" y="7758"/>
                  </a:lnTo>
                  <a:cubicBezTo>
                    <a:pt x="205284" y="7974"/>
                    <a:pt x="205392" y="8225"/>
                    <a:pt x="205507" y="8514"/>
                  </a:cubicBezTo>
                  <a:cubicBezTo>
                    <a:pt x="205420" y="8619"/>
                    <a:pt x="205332" y="8731"/>
                    <a:pt x="205242" y="8853"/>
                  </a:cubicBezTo>
                  <a:cubicBezTo>
                    <a:pt x="205217" y="8445"/>
                    <a:pt x="205200" y="8068"/>
                    <a:pt x="205186" y="7758"/>
                  </a:cubicBezTo>
                  <a:close/>
                  <a:moveTo>
                    <a:pt x="240729" y="8821"/>
                  </a:moveTo>
                  <a:lnTo>
                    <a:pt x="240743" y="8835"/>
                  </a:lnTo>
                  <a:cubicBezTo>
                    <a:pt x="240743" y="8842"/>
                    <a:pt x="240740" y="8853"/>
                    <a:pt x="240736" y="8856"/>
                  </a:cubicBezTo>
                  <a:cubicBezTo>
                    <a:pt x="240736" y="8846"/>
                    <a:pt x="240733" y="8835"/>
                    <a:pt x="240729" y="8821"/>
                  </a:cubicBezTo>
                  <a:close/>
                  <a:moveTo>
                    <a:pt x="15410" y="7946"/>
                  </a:moveTo>
                  <a:lnTo>
                    <a:pt x="15421" y="7977"/>
                  </a:lnTo>
                  <a:cubicBezTo>
                    <a:pt x="15393" y="8239"/>
                    <a:pt x="15368" y="8480"/>
                    <a:pt x="15351" y="8689"/>
                  </a:cubicBezTo>
                  <a:cubicBezTo>
                    <a:pt x="15281" y="8741"/>
                    <a:pt x="15211" y="8800"/>
                    <a:pt x="15138" y="8867"/>
                  </a:cubicBezTo>
                  <a:cubicBezTo>
                    <a:pt x="15131" y="8814"/>
                    <a:pt x="15117" y="8759"/>
                    <a:pt x="15107" y="8703"/>
                  </a:cubicBezTo>
                  <a:cubicBezTo>
                    <a:pt x="15222" y="8378"/>
                    <a:pt x="15323" y="8134"/>
                    <a:pt x="15410" y="7946"/>
                  </a:cubicBezTo>
                  <a:close/>
                  <a:moveTo>
                    <a:pt x="54627" y="7946"/>
                  </a:moveTo>
                  <a:cubicBezTo>
                    <a:pt x="54634" y="7956"/>
                    <a:pt x="54634" y="7970"/>
                    <a:pt x="54637" y="7977"/>
                  </a:cubicBezTo>
                  <a:cubicBezTo>
                    <a:pt x="54609" y="8239"/>
                    <a:pt x="54588" y="8480"/>
                    <a:pt x="54567" y="8689"/>
                  </a:cubicBezTo>
                  <a:lnTo>
                    <a:pt x="54358" y="8867"/>
                  </a:lnTo>
                  <a:cubicBezTo>
                    <a:pt x="54344" y="8814"/>
                    <a:pt x="54337" y="8759"/>
                    <a:pt x="54327" y="8699"/>
                  </a:cubicBezTo>
                  <a:cubicBezTo>
                    <a:pt x="54438" y="8378"/>
                    <a:pt x="54540" y="8134"/>
                    <a:pt x="54627" y="7946"/>
                  </a:cubicBezTo>
                  <a:close/>
                  <a:moveTo>
                    <a:pt x="93843" y="7946"/>
                  </a:moveTo>
                  <a:lnTo>
                    <a:pt x="93857" y="7977"/>
                  </a:lnTo>
                  <a:cubicBezTo>
                    <a:pt x="93829" y="8239"/>
                    <a:pt x="93805" y="8480"/>
                    <a:pt x="93787" y="8689"/>
                  </a:cubicBezTo>
                  <a:lnTo>
                    <a:pt x="93571" y="8867"/>
                  </a:lnTo>
                  <a:cubicBezTo>
                    <a:pt x="93564" y="8814"/>
                    <a:pt x="93554" y="8759"/>
                    <a:pt x="93543" y="8699"/>
                  </a:cubicBezTo>
                  <a:cubicBezTo>
                    <a:pt x="93658" y="8378"/>
                    <a:pt x="93759" y="8134"/>
                    <a:pt x="93843" y="7946"/>
                  </a:cubicBezTo>
                  <a:close/>
                  <a:moveTo>
                    <a:pt x="133189" y="7946"/>
                  </a:moveTo>
                  <a:lnTo>
                    <a:pt x="133203" y="7977"/>
                  </a:lnTo>
                  <a:cubicBezTo>
                    <a:pt x="133171" y="8239"/>
                    <a:pt x="133150" y="8480"/>
                    <a:pt x="133133" y="8689"/>
                  </a:cubicBezTo>
                  <a:lnTo>
                    <a:pt x="132917" y="8867"/>
                  </a:lnTo>
                  <a:cubicBezTo>
                    <a:pt x="132910" y="8814"/>
                    <a:pt x="132896" y="8759"/>
                    <a:pt x="132889" y="8699"/>
                  </a:cubicBezTo>
                  <a:cubicBezTo>
                    <a:pt x="133000" y="8378"/>
                    <a:pt x="133101" y="8134"/>
                    <a:pt x="133189" y="7946"/>
                  </a:cubicBezTo>
                  <a:close/>
                  <a:moveTo>
                    <a:pt x="172409" y="7946"/>
                  </a:moveTo>
                  <a:cubicBezTo>
                    <a:pt x="172412" y="7956"/>
                    <a:pt x="172416" y="7967"/>
                    <a:pt x="172416" y="7977"/>
                  </a:cubicBezTo>
                  <a:cubicBezTo>
                    <a:pt x="172391" y="8239"/>
                    <a:pt x="172367" y="8480"/>
                    <a:pt x="172349" y="8689"/>
                  </a:cubicBezTo>
                  <a:cubicBezTo>
                    <a:pt x="172279" y="8741"/>
                    <a:pt x="172210" y="8800"/>
                    <a:pt x="172136" y="8867"/>
                  </a:cubicBezTo>
                  <a:cubicBezTo>
                    <a:pt x="172123" y="8814"/>
                    <a:pt x="172116" y="8759"/>
                    <a:pt x="172105" y="8699"/>
                  </a:cubicBezTo>
                  <a:cubicBezTo>
                    <a:pt x="172220" y="8378"/>
                    <a:pt x="172321" y="8134"/>
                    <a:pt x="172409" y="7946"/>
                  </a:cubicBezTo>
                  <a:close/>
                  <a:moveTo>
                    <a:pt x="211625" y="7946"/>
                  </a:moveTo>
                  <a:cubicBezTo>
                    <a:pt x="211628" y="7956"/>
                    <a:pt x="211628" y="7967"/>
                    <a:pt x="211635" y="7977"/>
                  </a:cubicBezTo>
                  <a:cubicBezTo>
                    <a:pt x="211608" y="8239"/>
                    <a:pt x="211587" y="8480"/>
                    <a:pt x="211566" y="8689"/>
                  </a:cubicBezTo>
                  <a:lnTo>
                    <a:pt x="211349" y="8867"/>
                  </a:lnTo>
                  <a:cubicBezTo>
                    <a:pt x="211342" y="8814"/>
                    <a:pt x="211335" y="8759"/>
                    <a:pt x="211321" y="8699"/>
                  </a:cubicBezTo>
                  <a:cubicBezTo>
                    <a:pt x="211437" y="8378"/>
                    <a:pt x="211538" y="8134"/>
                    <a:pt x="211625" y="7946"/>
                  </a:cubicBezTo>
                  <a:close/>
                  <a:moveTo>
                    <a:pt x="250915" y="7946"/>
                  </a:moveTo>
                  <a:lnTo>
                    <a:pt x="250929" y="7977"/>
                  </a:lnTo>
                  <a:cubicBezTo>
                    <a:pt x="250897" y="8239"/>
                    <a:pt x="250876" y="8480"/>
                    <a:pt x="250859" y="8689"/>
                  </a:cubicBezTo>
                  <a:cubicBezTo>
                    <a:pt x="250789" y="8741"/>
                    <a:pt x="250719" y="8800"/>
                    <a:pt x="250646" y="8867"/>
                  </a:cubicBezTo>
                  <a:cubicBezTo>
                    <a:pt x="250632" y="8814"/>
                    <a:pt x="250622" y="8759"/>
                    <a:pt x="250615" y="8699"/>
                  </a:cubicBezTo>
                  <a:cubicBezTo>
                    <a:pt x="250726" y="8378"/>
                    <a:pt x="250827" y="8134"/>
                    <a:pt x="250915" y="7946"/>
                  </a:cubicBezTo>
                  <a:close/>
                  <a:moveTo>
                    <a:pt x="243025" y="8521"/>
                  </a:moveTo>
                  <a:cubicBezTo>
                    <a:pt x="243052" y="8619"/>
                    <a:pt x="243087" y="8713"/>
                    <a:pt x="243119" y="8814"/>
                  </a:cubicBezTo>
                  <a:lnTo>
                    <a:pt x="243077" y="8888"/>
                  </a:lnTo>
                  <a:cubicBezTo>
                    <a:pt x="243059" y="8766"/>
                    <a:pt x="243042" y="8644"/>
                    <a:pt x="243025" y="8521"/>
                  </a:cubicBezTo>
                  <a:close/>
                  <a:moveTo>
                    <a:pt x="10154" y="7956"/>
                  </a:moveTo>
                  <a:cubicBezTo>
                    <a:pt x="10255" y="8180"/>
                    <a:pt x="10377" y="8483"/>
                    <a:pt x="10517" y="8891"/>
                  </a:cubicBezTo>
                  <a:cubicBezTo>
                    <a:pt x="10496" y="8895"/>
                    <a:pt x="10478" y="8898"/>
                    <a:pt x="10461" y="8905"/>
                  </a:cubicBezTo>
                  <a:cubicBezTo>
                    <a:pt x="10293" y="8755"/>
                    <a:pt x="10119" y="8612"/>
                    <a:pt x="9931" y="8487"/>
                  </a:cubicBezTo>
                  <a:cubicBezTo>
                    <a:pt x="9972" y="8354"/>
                    <a:pt x="10011" y="8221"/>
                    <a:pt x="10049" y="8103"/>
                  </a:cubicBezTo>
                  <a:lnTo>
                    <a:pt x="10154" y="7956"/>
                  </a:lnTo>
                  <a:close/>
                  <a:moveTo>
                    <a:pt x="49370" y="7956"/>
                  </a:moveTo>
                  <a:cubicBezTo>
                    <a:pt x="49510" y="8260"/>
                    <a:pt x="49632" y="8574"/>
                    <a:pt x="49736" y="8891"/>
                  </a:cubicBezTo>
                  <a:cubicBezTo>
                    <a:pt x="49716" y="8895"/>
                    <a:pt x="49698" y="8898"/>
                    <a:pt x="49677" y="8905"/>
                  </a:cubicBezTo>
                  <a:cubicBezTo>
                    <a:pt x="49513" y="8755"/>
                    <a:pt x="49339" y="8612"/>
                    <a:pt x="49150" y="8487"/>
                  </a:cubicBezTo>
                  <a:cubicBezTo>
                    <a:pt x="49189" y="8351"/>
                    <a:pt x="49231" y="8225"/>
                    <a:pt x="49269" y="8103"/>
                  </a:cubicBezTo>
                  <a:cubicBezTo>
                    <a:pt x="49300" y="8054"/>
                    <a:pt x="49332" y="8002"/>
                    <a:pt x="49370" y="7956"/>
                  </a:cubicBezTo>
                  <a:close/>
                  <a:moveTo>
                    <a:pt x="88590" y="7956"/>
                  </a:moveTo>
                  <a:cubicBezTo>
                    <a:pt x="88688" y="8180"/>
                    <a:pt x="88810" y="8483"/>
                    <a:pt x="88949" y="8891"/>
                  </a:cubicBezTo>
                  <a:cubicBezTo>
                    <a:pt x="88932" y="8895"/>
                    <a:pt x="88914" y="8898"/>
                    <a:pt x="88897" y="8905"/>
                  </a:cubicBezTo>
                  <a:cubicBezTo>
                    <a:pt x="88730" y="8755"/>
                    <a:pt x="88552" y="8612"/>
                    <a:pt x="88367" y="8487"/>
                  </a:cubicBezTo>
                  <a:cubicBezTo>
                    <a:pt x="88405" y="8351"/>
                    <a:pt x="88444" y="8225"/>
                    <a:pt x="88485" y="8103"/>
                  </a:cubicBezTo>
                  <a:lnTo>
                    <a:pt x="88590" y="7956"/>
                  </a:lnTo>
                  <a:close/>
                  <a:moveTo>
                    <a:pt x="127932" y="7956"/>
                  </a:moveTo>
                  <a:cubicBezTo>
                    <a:pt x="128033" y="8180"/>
                    <a:pt x="128155" y="8483"/>
                    <a:pt x="128295" y="8891"/>
                  </a:cubicBezTo>
                  <a:lnTo>
                    <a:pt x="128239" y="8905"/>
                  </a:lnTo>
                  <a:cubicBezTo>
                    <a:pt x="128075" y="8755"/>
                    <a:pt x="127897" y="8616"/>
                    <a:pt x="127712" y="8487"/>
                  </a:cubicBezTo>
                  <a:cubicBezTo>
                    <a:pt x="127751" y="8351"/>
                    <a:pt x="127789" y="8221"/>
                    <a:pt x="127827" y="8103"/>
                  </a:cubicBezTo>
                  <a:lnTo>
                    <a:pt x="127932" y="7956"/>
                  </a:lnTo>
                  <a:close/>
                  <a:moveTo>
                    <a:pt x="167149" y="7956"/>
                  </a:moveTo>
                  <a:cubicBezTo>
                    <a:pt x="167288" y="8260"/>
                    <a:pt x="167410" y="8574"/>
                    <a:pt x="167515" y="8891"/>
                  </a:cubicBezTo>
                  <a:cubicBezTo>
                    <a:pt x="167494" y="8895"/>
                    <a:pt x="167476" y="8898"/>
                    <a:pt x="167459" y="8905"/>
                  </a:cubicBezTo>
                  <a:cubicBezTo>
                    <a:pt x="167292" y="8755"/>
                    <a:pt x="167114" y="8616"/>
                    <a:pt x="166929" y="8487"/>
                  </a:cubicBezTo>
                  <a:cubicBezTo>
                    <a:pt x="166971" y="8354"/>
                    <a:pt x="167009" y="8221"/>
                    <a:pt x="167047" y="8103"/>
                  </a:cubicBezTo>
                  <a:lnTo>
                    <a:pt x="167149" y="7956"/>
                  </a:lnTo>
                  <a:close/>
                  <a:moveTo>
                    <a:pt x="206368" y="7956"/>
                  </a:moveTo>
                  <a:cubicBezTo>
                    <a:pt x="206466" y="8180"/>
                    <a:pt x="206592" y="8483"/>
                    <a:pt x="206735" y="8895"/>
                  </a:cubicBezTo>
                  <a:cubicBezTo>
                    <a:pt x="206714" y="8895"/>
                    <a:pt x="206696" y="8898"/>
                    <a:pt x="206679" y="8905"/>
                  </a:cubicBezTo>
                  <a:cubicBezTo>
                    <a:pt x="206511" y="8752"/>
                    <a:pt x="206334" y="8612"/>
                    <a:pt x="206145" y="8487"/>
                  </a:cubicBezTo>
                  <a:cubicBezTo>
                    <a:pt x="206191" y="8354"/>
                    <a:pt x="206229" y="8221"/>
                    <a:pt x="206264" y="8103"/>
                  </a:cubicBezTo>
                  <a:lnTo>
                    <a:pt x="206368" y="7956"/>
                  </a:lnTo>
                  <a:close/>
                  <a:moveTo>
                    <a:pt x="245655" y="7956"/>
                  </a:moveTo>
                  <a:cubicBezTo>
                    <a:pt x="245794" y="8260"/>
                    <a:pt x="245916" y="8574"/>
                    <a:pt x="246021" y="8891"/>
                  </a:cubicBezTo>
                  <a:cubicBezTo>
                    <a:pt x="246003" y="8895"/>
                    <a:pt x="245986" y="8898"/>
                    <a:pt x="245965" y="8905"/>
                  </a:cubicBezTo>
                  <a:cubicBezTo>
                    <a:pt x="245801" y="8755"/>
                    <a:pt x="245623" y="8612"/>
                    <a:pt x="245438" y="8487"/>
                  </a:cubicBezTo>
                  <a:cubicBezTo>
                    <a:pt x="245477" y="8354"/>
                    <a:pt x="245515" y="8225"/>
                    <a:pt x="245557" y="8103"/>
                  </a:cubicBezTo>
                  <a:lnTo>
                    <a:pt x="245655" y="7956"/>
                  </a:lnTo>
                  <a:close/>
                  <a:moveTo>
                    <a:pt x="31522" y="7939"/>
                  </a:moveTo>
                  <a:cubicBezTo>
                    <a:pt x="31532" y="7977"/>
                    <a:pt x="31546" y="8016"/>
                    <a:pt x="31557" y="8061"/>
                  </a:cubicBezTo>
                  <a:lnTo>
                    <a:pt x="31494" y="8912"/>
                  </a:lnTo>
                  <a:lnTo>
                    <a:pt x="31414" y="8741"/>
                  </a:lnTo>
                  <a:cubicBezTo>
                    <a:pt x="31393" y="8644"/>
                    <a:pt x="31372" y="8549"/>
                    <a:pt x="31344" y="8459"/>
                  </a:cubicBezTo>
                  <a:cubicBezTo>
                    <a:pt x="31407" y="8277"/>
                    <a:pt x="31462" y="8103"/>
                    <a:pt x="31522" y="7939"/>
                  </a:cubicBezTo>
                  <a:close/>
                  <a:moveTo>
                    <a:pt x="70742" y="7939"/>
                  </a:moveTo>
                  <a:cubicBezTo>
                    <a:pt x="70752" y="7977"/>
                    <a:pt x="70766" y="8016"/>
                    <a:pt x="70773" y="8061"/>
                  </a:cubicBezTo>
                  <a:cubicBezTo>
                    <a:pt x="70756" y="8340"/>
                    <a:pt x="70735" y="8626"/>
                    <a:pt x="70710" y="8912"/>
                  </a:cubicBezTo>
                  <a:lnTo>
                    <a:pt x="70634" y="8741"/>
                  </a:lnTo>
                  <a:cubicBezTo>
                    <a:pt x="70613" y="8644"/>
                    <a:pt x="70588" y="8549"/>
                    <a:pt x="70564" y="8459"/>
                  </a:cubicBezTo>
                  <a:cubicBezTo>
                    <a:pt x="70623" y="8277"/>
                    <a:pt x="70682" y="8103"/>
                    <a:pt x="70742" y="7939"/>
                  </a:cubicBezTo>
                  <a:close/>
                  <a:moveTo>
                    <a:pt x="109958" y="7939"/>
                  </a:moveTo>
                  <a:cubicBezTo>
                    <a:pt x="109969" y="7977"/>
                    <a:pt x="109979" y="8016"/>
                    <a:pt x="109993" y="8061"/>
                  </a:cubicBezTo>
                  <a:cubicBezTo>
                    <a:pt x="109975" y="8340"/>
                    <a:pt x="109951" y="8626"/>
                    <a:pt x="109927" y="8912"/>
                  </a:cubicBezTo>
                  <a:cubicBezTo>
                    <a:pt x="109906" y="8853"/>
                    <a:pt x="109878" y="8797"/>
                    <a:pt x="109853" y="8741"/>
                  </a:cubicBezTo>
                  <a:cubicBezTo>
                    <a:pt x="109826" y="8685"/>
                    <a:pt x="109805" y="8549"/>
                    <a:pt x="109784" y="8459"/>
                  </a:cubicBezTo>
                  <a:cubicBezTo>
                    <a:pt x="109839" y="8277"/>
                    <a:pt x="109899" y="8103"/>
                    <a:pt x="109958" y="7939"/>
                  </a:cubicBezTo>
                  <a:close/>
                  <a:moveTo>
                    <a:pt x="149304" y="7939"/>
                  </a:moveTo>
                  <a:cubicBezTo>
                    <a:pt x="149317" y="7977"/>
                    <a:pt x="149324" y="8012"/>
                    <a:pt x="149338" y="8061"/>
                  </a:cubicBezTo>
                  <a:lnTo>
                    <a:pt x="149272" y="8912"/>
                  </a:lnTo>
                  <a:cubicBezTo>
                    <a:pt x="149248" y="8853"/>
                    <a:pt x="149220" y="8797"/>
                    <a:pt x="149199" y="8741"/>
                  </a:cubicBezTo>
                  <a:cubicBezTo>
                    <a:pt x="149178" y="8685"/>
                    <a:pt x="149150" y="8549"/>
                    <a:pt x="149126" y="8452"/>
                  </a:cubicBezTo>
                  <a:lnTo>
                    <a:pt x="149304" y="7939"/>
                  </a:lnTo>
                  <a:close/>
                  <a:moveTo>
                    <a:pt x="188523" y="7939"/>
                  </a:moveTo>
                  <a:cubicBezTo>
                    <a:pt x="188530" y="7977"/>
                    <a:pt x="188544" y="8012"/>
                    <a:pt x="188551" y="8061"/>
                  </a:cubicBezTo>
                  <a:cubicBezTo>
                    <a:pt x="188534" y="8340"/>
                    <a:pt x="188513" y="8626"/>
                    <a:pt x="188492" y="8912"/>
                  </a:cubicBezTo>
                  <a:lnTo>
                    <a:pt x="188412" y="8741"/>
                  </a:lnTo>
                  <a:cubicBezTo>
                    <a:pt x="188391" y="8644"/>
                    <a:pt x="188370" y="8549"/>
                    <a:pt x="188342" y="8452"/>
                  </a:cubicBezTo>
                  <a:cubicBezTo>
                    <a:pt x="188405" y="8277"/>
                    <a:pt x="188461" y="8103"/>
                    <a:pt x="188523" y="7939"/>
                  </a:cubicBezTo>
                  <a:close/>
                  <a:moveTo>
                    <a:pt x="227736" y="7939"/>
                  </a:moveTo>
                  <a:cubicBezTo>
                    <a:pt x="227750" y="7977"/>
                    <a:pt x="227761" y="8019"/>
                    <a:pt x="227771" y="8061"/>
                  </a:cubicBezTo>
                  <a:cubicBezTo>
                    <a:pt x="227754" y="8340"/>
                    <a:pt x="227733" y="8626"/>
                    <a:pt x="227712" y="8912"/>
                  </a:cubicBezTo>
                  <a:lnTo>
                    <a:pt x="227632" y="8741"/>
                  </a:lnTo>
                  <a:cubicBezTo>
                    <a:pt x="227611" y="8644"/>
                    <a:pt x="227583" y="8549"/>
                    <a:pt x="227562" y="8459"/>
                  </a:cubicBezTo>
                  <a:cubicBezTo>
                    <a:pt x="227618" y="8277"/>
                    <a:pt x="227681" y="8103"/>
                    <a:pt x="227736" y="7939"/>
                  </a:cubicBezTo>
                  <a:close/>
                  <a:moveTo>
                    <a:pt x="267030" y="7939"/>
                  </a:moveTo>
                  <a:cubicBezTo>
                    <a:pt x="267040" y="7977"/>
                    <a:pt x="267050" y="8016"/>
                    <a:pt x="267061" y="8061"/>
                  </a:cubicBezTo>
                  <a:cubicBezTo>
                    <a:pt x="267043" y="8340"/>
                    <a:pt x="267023" y="8626"/>
                    <a:pt x="266998" y="8912"/>
                  </a:cubicBezTo>
                  <a:lnTo>
                    <a:pt x="266921" y="8745"/>
                  </a:lnTo>
                  <a:cubicBezTo>
                    <a:pt x="266900" y="8644"/>
                    <a:pt x="266876" y="8549"/>
                    <a:pt x="266852" y="8452"/>
                  </a:cubicBezTo>
                  <a:cubicBezTo>
                    <a:pt x="266911" y="8277"/>
                    <a:pt x="266967" y="8103"/>
                    <a:pt x="267030" y="7939"/>
                  </a:cubicBezTo>
                  <a:close/>
                  <a:moveTo>
                    <a:pt x="15330" y="8919"/>
                  </a:moveTo>
                  <a:lnTo>
                    <a:pt x="15330" y="8930"/>
                  </a:lnTo>
                  <a:lnTo>
                    <a:pt x="15327" y="8930"/>
                  </a:lnTo>
                  <a:cubicBezTo>
                    <a:pt x="15327" y="8923"/>
                    <a:pt x="15330" y="8923"/>
                    <a:pt x="15330" y="8919"/>
                  </a:cubicBezTo>
                  <a:close/>
                  <a:moveTo>
                    <a:pt x="54550" y="8919"/>
                  </a:moveTo>
                  <a:lnTo>
                    <a:pt x="54550" y="8930"/>
                  </a:lnTo>
                  <a:lnTo>
                    <a:pt x="54543" y="8930"/>
                  </a:lnTo>
                  <a:cubicBezTo>
                    <a:pt x="54543" y="8923"/>
                    <a:pt x="54550" y="8923"/>
                    <a:pt x="54550" y="8919"/>
                  </a:cubicBezTo>
                  <a:close/>
                  <a:moveTo>
                    <a:pt x="133112" y="8919"/>
                  </a:moveTo>
                  <a:lnTo>
                    <a:pt x="133108" y="8930"/>
                  </a:lnTo>
                  <a:lnTo>
                    <a:pt x="133105" y="8930"/>
                  </a:lnTo>
                  <a:lnTo>
                    <a:pt x="133112" y="8919"/>
                  </a:lnTo>
                  <a:close/>
                  <a:moveTo>
                    <a:pt x="172328" y="8919"/>
                  </a:moveTo>
                  <a:lnTo>
                    <a:pt x="172328" y="8930"/>
                  </a:lnTo>
                  <a:lnTo>
                    <a:pt x="172325" y="8930"/>
                  </a:lnTo>
                  <a:cubicBezTo>
                    <a:pt x="172325" y="8923"/>
                    <a:pt x="172328" y="8923"/>
                    <a:pt x="172328" y="8919"/>
                  </a:cubicBezTo>
                  <a:close/>
                  <a:moveTo>
                    <a:pt x="250838" y="8919"/>
                  </a:moveTo>
                  <a:lnTo>
                    <a:pt x="250838" y="8930"/>
                  </a:lnTo>
                  <a:lnTo>
                    <a:pt x="250831" y="8930"/>
                  </a:lnTo>
                  <a:cubicBezTo>
                    <a:pt x="250831" y="8923"/>
                    <a:pt x="250838" y="8923"/>
                    <a:pt x="250838" y="8919"/>
                  </a:cubicBezTo>
                  <a:close/>
                  <a:moveTo>
                    <a:pt x="36838" y="8678"/>
                  </a:moveTo>
                  <a:lnTo>
                    <a:pt x="36838" y="8678"/>
                  </a:lnTo>
                  <a:cubicBezTo>
                    <a:pt x="36827" y="8748"/>
                    <a:pt x="36813" y="8825"/>
                    <a:pt x="36799" y="8902"/>
                  </a:cubicBezTo>
                  <a:cubicBezTo>
                    <a:pt x="36792" y="8916"/>
                    <a:pt x="36785" y="8926"/>
                    <a:pt x="36778" y="8937"/>
                  </a:cubicBezTo>
                  <a:cubicBezTo>
                    <a:pt x="36782" y="8895"/>
                    <a:pt x="36785" y="8849"/>
                    <a:pt x="36796" y="8800"/>
                  </a:cubicBezTo>
                  <a:cubicBezTo>
                    <a:pt x="36803" y="8755"/>
                    <a:pt x="36827" y="8713"/>
                    <a:pt x="36838" y="8678"/>
                  </a:cubicBezTo>
                  <a:close/>
                  <a:moveTo>
                    <a:pt x="76057" y="8678"/>
                  </a:moveTo>
                  <a:lnTo>
                    <a:pt x="76057" y="8678"/>
                  </a:lnTo>
                  <a:cubicBezTo>
                    <a:pt x="76040" y="8752"/>
                    <a:pt x="76026" y="8828"/>
                    <a:pt x="76019" y="8902"/>
                  </a:cubicBezTo>
                  <a:lnTo>
                    <a:pt x="75995" y="8937"/>
                  </a:lnTo>
                  <a:lnTo>
                    <a:pt x="76009" y="8800"/>
                  </a:lnTo>
                  <a:cubicBezTo>
                    <a:pt x="76026" y="8759"/>
                    <a:pt x="76040" y="8713"/>
                    <a:pt x="76057" y="8678"/>
                  </a:cubicBezTo>
                  <a:close/>
                  <a:moveTo>
                    <a:pt x="115274" y="8678"/>
                  </a:moveTo>
                  <a:lnTo>
                    <a:pt x="115274" y="8678"/>
                  </a:lnTo>
                  <a:cubicBezTo>
                    <a:pt x="115260" y="8748"/>
                    <a:pt x="115246" y="8821"/>
                    <a:pt x="115232" y="8905"/>
                  </a:cubicBezTo>
                  <a:lnTo>
                    <a:pt x="115211" y="8937"/>
                  </a:lnTo>
                  <a:cubicBezTo>
                    <a:pt x="115218" y="8891"/>
                    <a:pt x="115225" y="8846"/>
                    <a:pt x="115229" y="8800"/>
                  </a:cubicBezTo>
                  <a:cubicBezTo>
                    <a:pt x="115246" y="8759"/>
                    <a:pt x="115260" y="8713"/>
                    <a:pt x="115274" y="8678"/>
                  </a:cubicBezTo>
                  <a:close/>
                  <a:moveTo>
                    <a:pt x="154616" y="8678"/>
                  </a:moveTo>
                  <a:lnTo>
                    <a:pt x="154616" y="8678"/>
                  </a:lnTo>
                  <a:cubicBezTo>
                    <a:pt x="154605" y="8748"/>
                    <a:pt x="154591" y="8821"/>
                    <a:pt x="154577" y="8902"/>
                  </a:cubicBezTo>
                  <a:cubicBezTo>
                    <a:pt x="154571" y="8916"/>
                    <a:pt x="154564" y="8926"/>
                    <a:pt x="154557" y="8937"/>
                  </a:cubicBezTo>
                  <a:cubicBezTo>
                    <a:pt x="154560" y="8891"/>
                    <a:pt x="154564" y="8849"/>
                    <a:pt x="154574" y="8800"/>
                  </a:cubicBezTo>
                  <a:cubicBezTo>
                    <a:pt x="154581" y="8752"/>
                    <a:pt x="154605" y="8713"/>
                    <a:pt x="154616" y="8678"/>
                  </a:cubicBezTo>
                  <a:close/>
                  <a:moveTo>
                    <a:pt x="193836" y="8678"/>
                  </a:moveTo>
                  <a:lnTo>
                    <a:pt x="193836" y="8678"/>
                  </a:lnTo>
                  <a:cubicBezTo>
                    <a:pt x="193818" y="8752"/>
                    <a:pt x="193804" y="8828"/>
                    <a:pt x="193797" y="8902"/>
                  </a:cubicBezTo>
                  <a:lnTo>
                    <a:pt x="193776" y="8937"/>
                  </a:lnTo>
                  <a:lnTo>
                    <a:pt x="193790" y="8800"/>
                  </a:lnTo>
                  <a:cubicBezTo>
                    <a:pt x="193808" y="8759"/>
                    <a:pt x="193818" y="8713"/>
                    <a:pt x="193836" y="8678"/>
                  </a:cubicBezTo>
                  <a:close/>
                  <a:moveTo>
                    <a:pt x="233056" y="8678"/>
                  </a:moveTo>
                  <a:lnTo>
                    <a:pt x="233056" y="8678"/>
                  </a:lnTo>
                  <a:cubicBezTo>
                    <a:pt x="233038" y="8748"/>
                    <a:pt x="233024" y="8821"/>
                    <a:pt x="233010" y="8902"/>
                  </a:cubicBezTo>
                  <a:cubicBezTo>
                    <a:pt x="233007" y="8912"/>
                    <a:pt x="233000" y="8926"/>
                    <a:pt x="232993" y="8937"/>
                  </a:cubicBezTo>
                  <a:lnTo>
                    <a:pt x="233007" y="8800"/>
                  </a:lnTo>
                  <a:cubicBezTo>
                    <a:pt x="233024" y="8759"/>
                    <a:pt x="233038" y="8713"/>
                    <a:pt x="233056" y="8678"/>
                  </a:cubicBezTo>
                  <a:close/>
                  <a:moveTo>
                    <a:pt x="272345" y="8678"/>
                  </a:moveTo>
                  <a:cubicBezTo>
                    <a:pt x="272328" y="8755"/>
                    <a:pt x="272314" y="8828"/>
                    <a:pt x="272307" y="8905"/>
                  </a:cubicBezTo>
                  <a:lnTo>
                    <a:pt x="272283" y="8937"/>
                  </a:lnTo>
                  <a:lnTo>
                    <a:pt x="272297" y="8800"/>
                  </a:lnTo>
                  <a:cubicBezTo>
                    <a:pt x="272314" y="8759"/>
                    <a:pt x="272328" y="8720"/>
                    <a:pt x="272345" y="8678"/>
                  </a:cubicBezTo>
                  <a:close/>
                  <a:moveTo>
                    <a:pt x="59102" y="5902"/>
                  </a:moveTo>
                  <a:lnTo>
                    <a:pt x="59102" y="5902"/>
                  </a:lnTo>
                  <a:cubicBezTo>
                    <a:pt x="59064" y="6586"/>
                    <a:pt x="59011" y="7342"/>
                    <a:pt x="58945" y="8064"/>
                  </a:cubicBezTo>
                  <a:cubicBezTo>
                    <a:pt x="58861" y="8169"/>
                    <a:pt x="58760" y="8305"/>
                    <a:pt x="58648" y="8473"/>
                  </a:cubicBezTo>
                  <a:cubicBezTo>
                    <a:pt x="58558" y="8609"/>
                    <a:pt x="58457" y="8766"/>
                    <a:pt x="58352" y="8943"/>
                  </a:cubicBezTo>
                  <a:lnTo>
                    <a:pt x="58314" y="8863"/>
                  </a:lnTo>
                  <a:cubicBezTo>
                    <a:pt x="58296" y="8727"/>
                    <a:pt x="58272" y="8591"/>
                    <a:pt x="58251" y="8455"/>
                  </a:cubicBezTo>
                  <a:cubicBezTo>
                    <a:pt x="58530" y="7489"/>
                    <a:pt x="58823" y="6634"/>
                    <a:pt x="59102" y="5902"/>
                  </a:cubicBezTo>
                  <a:close/>
                  <a:moveTo>
                    <a:pt x="98322" y="5902"/>
                  </a:moveTo>
                  <a:lnTo>
                    <a:pt x="98322" y="5902"/>
                  </a:lnTo>
                  <a:cubicBezTo>
                    <a:pt x="98280" y="6586"/>
                    <a:pt x="98228" y="7342"/>
                    <a:pt x="98165" y="8064"/>
                  </a:cubicBezTo>
                  <a:cubicBezTo>
                    <a:pt x="98081" y="8169"/>
                    <a:pt x="97977" y="8305"/>
                    <a:pt x="97861" y="8473"/>
                  </a:cubicBezTo>
                  <a:cubicBezTo>
                    <a:pt x="97771" y="8609"/>
                    <a:pt x="97673" y="8766"/>
                    <a:pt x="97572" y="8943"/>
                  </a:cubicBezTo>
                  <a:lnTo>
                    <a:pt x="97530" y="8863"/>
                  </a:lnTo>
                  <a:cubicBezTo>
                    <a:pt x="97509" y="8727"/>
                    <a:pt x="97492" y="8591"/>
                    <a:pt x="97471" y="8455"/>
                  </a:cubicBezTo>
                  <a:cubicBezTo>
                    <a:pt x="97750" y="7489"/>
                    <a:pt x="98043" y="6634"/>
                    <a:pt x="98322" y="5902"/>
                  </a:cubicBezTo>
                  <a:close/>
                  <a:moveTo>
                    <a:pt x="19882" y="5902"/>
                  </a:moveTo>
                  <a:lnTo>
                    <a:pt x="19882" y="5902"/>
                  </a:lnTo>
                  <a:cubicBezTo>
                    <a:pt x="19844" y="6586"/>
                    <a:pt x="19791" y="7342"/>
                    <a:pt x="19729" y="8064"/>
                  </a:cubicBezTo>
                  <a:cubicBezTo>
                    <a:pt x="19620" y="8197"/>
                    <a:pt x="19523" y="8333"/>
                    <a:pt x="19429" y="8476"/>
                  </a:cubicBezTo>
                  <a:cubicBezTo>
                    <a:pt x="19338" y="8609"/>
                    <a:pt x="19237" y="8766"/>
                    <a:pt x="19136" y="8947"/>
                  </a:cubicBezTo>
                  <a:cubicBezTo>
                    <a:pt x="19125" y="8919"/>
                    <a:pt x="19108" y="8895"/>
                    <a:pt x="19094" y="8863"/>
                  </a:cubicBezTo>
                  <a:cubicBezTo>
                    <a:pt x="19076" y="8727"/>
                    <a:pt x="19055" y="8591"/>
                    <a:pt x="19031" y="8452"/>
                  </a:cubicBezTo>
                  <a:cubicBezTo>
                    <a:pt x="19310" y="7489"/>
                    <a:pt x="19606" y="6634"/>
                    <a:pt x="19882" y="5902"/>
                  </a:cubicBezTo>
                  <a:close/>
                  <a:moveTo>
                    <a:pt x="137660" y="5902"/>
                  </a:moveTo>
                  <a:cubicBezTo>
                    <a:pt x="137622" y="6586"/>
                    <a:pt x="137570" y="7342"/>
                    <a:pt x="137510" y="8064"/>
                  </a:cubicBezTo>
                  <a:cubicBezTo>
                    <a:pt x="137402" y="8197"/>
                    <a:pt x="137301" y="8333"/>
                    <a:pt x="137207" y="8473"/>
                  </a:cubicBezTo>
                  <a:cubicBezTo>
                    <a:pt x="137116" y="8609"/>
                    <a:pt x="137015" y="8766"/>
                    <a:pt x="136917" y="8947"/>
                  </a:cubicBezTo>
                  <a:cubicBezTo>
                    <a:pt x="136903" y="8919"/>
                    <a:pt x="136886" y="8895"/>
                    <a:pt x="136872" y="8863"/>
                  </a:cubicBezTo>
                  <a:cubicBezTo>
                    <a:pt x="136855" y="8727"/>
                    <a:pt x="136834" y="8591"/>
                    <a:pt x="136813" y="8455"/>
                  </a:cubicBezTo>
                  <a:cubicBezTo>
                    <a:pt x="137092" y="7489"/>
                    <a:pt x="137385" y="6634"/>
                    <a:pt x="137660" y="5902"/>
                  </a:cubicBezTo>
                  <a:close/>
                  <a:moveTo>
                    <a:pt x="176880" y="5902"/>
                  </a:moveTo>
                  <a:lnTo>
                    <a:pt x="176880" y="5902"/>
                  </a:lnTo>
                  <a:cubicBezTo>
                    <a:pt x="176842" y="6586"/>
                    <a:pt x="176790" y="7342"/>
                    <a:pt x="176727" y="8064"/>
                  </a:cubicBezTo>
                  <a:cubicBezTo>
                    <a:pt x="176619" y="8197"/>
                    <a:pt x="176521" y="8333"/>
                    <a:pt x="176427" y="8476"/>
                  </a:cubicBezTo>
                  <a:cubicBezTo>
                    <a:pt x="176336" y="8609"/>
                    <a:pt x="176235" y="8766"/>
                    <a:pt x="176134" y="8947"/>
                  </a:cubicBezTo>
                  <a:cubicBezTo>
                    <a:pt x="176116" y="8919"/>
                    <a:pt x="176102" y="8891"/>
                    <a:pt x="176092" y="8863"/>
                  </a:cubicBezTo>
                  <a:cubicBezTo>
                    <a:pt x="176074" y="8727"/>
                    <a:pt x="176050" y="8591"/>
                    <a:pt x="176029" y="8452"/>
                  </a:cubicBezTo>
                  <a:cubicBezTo>
                    <a:pt x="176308" y="7489"/>
                    <a:pt x="176601" y="6634"/>
                    <a:pt x="176880" y="5902"/>
                  </a:cubicBezTo>
                  <a:close/>
                  <a:moveTo>
                    <a:pt x="216100" y="5902"/>
                  </a:moveTo>
                  <a:lnTo>
                    <a:pt x="216100" y="5902"/>
                  </a:lnTo>
                  <a:cubicBezTo>
                    <a:pt x="216058" y="6586"/>
                    <a:pt x="216009" y="7342"/>
                    <a:pt x="215943" y="8064"/>
                  </a:cubicBezTo>
                  <a:cubicBezTo>
                    <a:pt x="215835" y="8197"/>
                    <a:pt x="215737" y="8333"/>
                    <a:pt x="215647" y="8473"/>
                  </a:cubicBezTo>
                  <a:cubicBezTo>
                    <a:pt x="215553" y="8609"/>
                    <a:pt x="215455" y="8766"/>
                    <a:pt x="215350" y="8947"/>
                  </a:cubicBezTo>
                  <a:lnTo>
                    <a:pt x="215308" y="8863"/>
                  </a:lnTo>
                  <a:cubicBezTo>
                    <a:pt x="215287" y="8727"/>
                    <a:pt x="215270" y="8591"/>
                    <a:pt x="215249" y="8452"/>
                  </a:cubicBezTo>
                  <a:cubicBezTo>
                    <a:pt x="215528" y="7489"/>
                    <a:pt x="215821" y="6634"/>
                    <a:pt x="216100" y="5902"/>
                  </a:cubicBezTo>
                  <a:close/>
                  <a:moveTo>
                    <a:pt x="255386" y="5902"/>
                  </a:moveTo>
                  <a:lnTo>
                    <a:pt x="255386" y="5902"/>
                  </a:lnTo>
                  <a:cubicBezTo>
                    <a:pt x="255348" y="6586"/>
                    <a:pt x="255296" y="7342"/>
                    <a:pt x="255236" y="8064"/>
                  </a:cubicBezTo>
                  <a:cubicBezTo>
                    <a:pt x="255128" y="8197"/>
                    <a:pt x="255027" y="8333"/>
                    <a:pt x="254933" y="8476"/>
                  </a:cubicBezTo>
                  <a:cubicBezTo>
                    <a:pt x="254842" y="8609"/>
                    <a:pt x="254741" y="8766"/>
                    <a:pt x="254643" y="8947"/>
                  </a:cubicBezTo>
                  <a:cubicBezTo>
                    <a:pt x="254626" y="8919"/>
                    <a:pt x="254612" y="8891"/>
                    <a:pt x="254598" y="8863"/>
                  </a:cubicBezTo>
                  <a:cubicBezTo>
                    <a:pt x="254581" y="8727"/>
                    <a:pt x="254560" y="8591"/>
                    <a:pt x="254539" y="8452"/>
                  </a:cubicBezTo>
                  <a:cubicBezTo>
                    <a:pt x="254818" y="7489"/>
                    <a:pt x="255114" y="6634"/>
                    <a:pt x="255386" y="5902"/>
                  </a:cubicBezTo>
                  <a:close/>
                  <a:moveTo>
                    <a:pt x="7517" y="8521"/>
                  </a:moveTo>
                  <a:cubicBezTo>
                    <a:pt x="7562" y="8644"/>
                    <a:pt x="7601" y="8766"/>
                    <a:pt x="7639" y="8895"/>
                  </a:cubicBezTo>
                  <a:lnTo>
                    <a:pt x="7587" y="8989"/>
                  </a:lnTo>
                  <a:cubicBezTo>
                    <a:pt x="7566" y="8835"/>
                    <a:pt x="7545" y="8678"/>
                    <a:pt x="7517" y="8521"/>
                  </a:cubicBezTo>
                  <a:close/>
                  <a:moveTo>
                    <a:pt x="42530" y="6551"/>
                  </a:moveTo>
                  <a:cubicBezTo>
                    <a:pt x="42663" y="6858"/>
                    <a:pt x="42820" y="7224"/>
                    <a:pt x="42987" y="7646"/>
                  </a:cubicBezTo>
                  <a:cubicBezTo>
                    <a:pt x="42924" y="8180"/>
                    <a:pt x="42882" y="8654"/>
                    <a:pt x="42854" y="8989"/>
                  </a:cubicBezTo>
                  <a:cubicBezTo>
                    <a:pt x="42799" y="8727"/>
                    <a:pt x="42750" y="8417"/>
                    <a:pt x="42704" y="8078"/>
                  </a:cubicBezTo>
                  <a:cubicBezTo>
                    <a:pt x="42715" y="8061"/>
                    <a:pt x="42725" y="8040"/>
                    <a:pt x="42732" y="8023"/>
                  </a:cubicBezTo>
                  <a:lnTo>
                    <a:pt x="42732" y="8023"/>
                  </a:lnTo>
                  <a:lnTo>
                    <a:pt x="42698" y="8058"/>
                  </a:lnTo>
                  <a:cubicBezTo>
                    <a:pt x="42638" y="7597"/>
                    <a:pt x="42575" y="7088"/>
                    <a:pt x="42530" y="6551"/>
                  </a:cubicBezTo>
                  <a:close/>
                  <a:moveTo>
                    <a:pt x="46737" y="8521"/>
                  </a:moveTo>
                  <a:lnTo>
                    <a:pt x="46737" y="8521"/>
                  </a:lnTo>
                  <a:cubicBezTo>
                    <a:pt x="46775" y="8644"/>
                    <a:pt x="46817" y="8766"/>
                    <a:pt x="46859" y="8898"/>
                  </a:cubicBezTo>
                  <a:cubicBezTo>
                    <a:pt x="46841" y="8923"/>
                    <a:pt x="46824" y="8957"/>
                    <a:pt x="46799" y="8989"/>
                  </a:cubicBezTo>
                  <a:cubicBezTo>
                    <a:pt x="46782" y="8835"/>
                    <a:pt x="46761" y="8678"/>
                    <a:pt x="46737" y="8521"/>
                  </a:cubicBezTo>
                  <a:close/>
                  <a:moveTo>
                    <a:pt x="81743" y="6551"/>
                  </a:moveTo>
                  <a:lnTo>
                    <a:pt x="81743" y="6551"/>
                  </a:lnTo>
                  <a:cubicBezTo>
                    <a:pt x="81883" y="6858"/>
                    <a:pt x="82040" y="7224"/>
                    <a:pt x="82207" y="7646"/>
                  </a:cubicBezTo>
                  <a:cubicBezTo>
                    <a:pt x="82141" y="8176"/>
                    <a:pt x="82099" y="8654"/>
                    <a:pt x="82074" y="8989"/>
                  </a:cubicBezTo>
                  <a:cubicBezTo>
                    <a:pt x="82019" y="8727"/>
                    <a:pt x="81966" y="8417"/>
                    <a:pt x="81921" y="8078"/>
                  </a:cubicBezTo>
                  <a:lnTo>
                    <a:pt x="81952" y="8019"/>
                  </a:lnTo>
                  <a:lnTo>
                    <a:pt x="81917" y="8054"/>
                  </a:lnTo>
                  <a:cubicBezTo>
                    <a:pt x="81851" y="7597"/>
                    <a:pt x="81795" y="7088"/>
                    <a:pt x="81743" y="6551"/>
                  </a:cubicBezTo>
                  <a:close/>
                  <a:moveTo>
                    <a:pt x="85957" y="8521"/>
                  </a:moveTo>
                  <a:lnTo>
                    <a:pt x="85957" y="8521"/>
                  </a:lnTo>
                  <a:cubicBezTo>
                    <a:pt x="85995" y="8644"/>
                    <a:pt x="86033" y="8766"/>
                    <a:pt x="86072" y="8898"/>
                  </a:cubicBezTo>
                  <a:lnTo>
                    <a:pt x="86019" y="8989"/>
                  </a:lnTo>
                  <a:lnTo>
                    <a:pt x="85957" y="8521"/>
                  </a:lnTo>
                  <a:close/>
                  <a:moveTo>
                    <a:pt x="160308" y="6551"/>
                  </a:moveTo>
                  <a:cubicBezTo>
                    <a:pt x="160444" y="6858"/>
                    <a:pt x="160601" y="7224"/>
                    <a:pt x="160765" y="7646"/>
                  </a:cubicBezTo>
                  <a:cubicBezTo>
                    <a:pt x="160703" y="8176"/>
                    <a:pt x="160661" y="8654"/>
                    <a:pt x="160633" y="8989"/>
                  </a:cubicBezTo>
                  <a:cubicBezTo>
                    <a:pt x="160580" y="8727"/>
                    <a:pt x="160528" y="8417"/>
                    <a:pt x="160483" y="8078"/>
                  </a:cubicBezTo>
                  <a:cubicBezTo>
                    <a:pt x="160493" y="8061"/>
                    <a:pt x="160504" y="8040"/>
                    <a:pt x="160511" y="8019"/>
                  </a:cubicBezTo>
                  <a:lnTo>
                    <a:pt x="160511" y="8019"/>
                  </a:lnTo>
                  <a:lnTo>
                    <a:pt x="160476" y="8054"/>
                  </a:lnTo>
                  <a:cubicBezTo>
                    <a:pt x="160417" y="7597"/>
                    <a:pt x="160361" y="7088"/>
                    <a:pt x="160308" y="6551"/>
                  </a:cubicBezTo>
                  <a:close/>
                  <a:moveTo>
                    <a:pt x="164515" y="8521"/>
                  </a:moveTo>
                  <a:lnTo>
                    <a:pt x="164515" y="8521"/>
                  </a:lnTo>
                  <a:cubicBezTo>
                    <a:pt x="164553" y="8644"/>
                    <a:pt x="164599" y="8766"/>
                    <a:pt x="164637" y="8895"/>
                  </a:cubicBezTo>
                  <a:lnTo>
                    <a:pt x="164585" y="8989"/>
                  </a:lnTo>
                  <a:cubicBezTo>
                    <a:pt x="164564" y="8835"/>
                    <a:pt x="164543" y="8678"/>
                    <a:pt x="164515" y="8521"/>
                  </a:cubicBezTo>
                  <a:close/>
                  <a:moveTo>
                    <a:pt x="199521" y="6551"/>
                  </a:moveTo>
                  <a:lnTo>
                    <a:pt x="199521" y="6551"/>
                  </a:lnTo>
                  <a:cubicBezTo>
                    <a:pt x="199661" y="6858"/>
                    <a:pt x="199818" y="7224"/>
                    <a:pt x="199985" y="7646"/>
                  </a:cubicBezTo>
                  <a:cubicBezTo>
                    <a:pt x="199922" y="8180"/>
                    <a:pt x="199881" y="8654"/>
                    <a:pt x="199853" y="8989"/>
                  </a:cubicBezTo>
                  <a:cubicBezTo>
                    <a:pt x="199797" y="8727"/>
                    <a:pt x="199748" y="8417"/>
                    <a:pt x="199703" y="8078"/>
                  </a:cubicBezTo>
                  <a:lnTo>
                    <a:pt x="199731" y="8023"/>
                  </a:lnTo>
                  <a:lnTo>
                    <a:pt x="199696" y="8058"/>
                  </a:lnTo>
                  <a:cubicBezTo>
                    <a:pt x="199629" y="7597"/>
                    <a:pt x="199574" y="7088"/>
                    <a:pt x="199521" y="6551"/>
                  </a:cubicBezTo>
                  <a:close/>
                  <a:moveTo>
                    <a:pt x="203735" y="8521"/>
                  </a:moveTo>
                  <a:cubicBezTo>
                    <a:pt x="203773" y="8644"/>
                    <a:pt x="203812" y="8766"/>
                    <a:pt x="203857" y="8895"/>
                  </a:cubicBezTo>
                  <a:lnTo>
                    <a:pt x="203801" y="8989"/>
                  </a:lnTo>
                  <a:cubicBezTo>
                    <a:pt x="203784" y="8835"/>
                    <a:pt x="203756" y="8678"/>
                    <a:pt x="203735" y="8521"/>
                  </a:cubicBezTo>
                  <a:close/>
                  <a:moveTo>
                    <a:pt x="32122" y="8019"/>
                  </a:moveTo>
                  <a:lnTo>
                    <a:pt x="32258" y="8427"/>
                  </a:lnTo>
                  <a:cubicBezTo>
                    <a:pt x="32244" y="8619"/>
                    <a:pt x="32226" y="8811"/>
                    <a:pt x="32212" y="8996"/>
                  </a:cubicBezTo>
                  <a:cubicBezTo>
                    <a:pt x="32177" y="8828"/>
                    <a:pt x="32139" y="8661"/>
                    <a:pt x="32101" y="8501"/>
                  </a:cubicBezTo>
                  <a:cubicBezTo>
                    <a:pt x="32059" y="8340"/>
                    <a:pt x="32111" y="8176"/>
                    <a:pt x="32122" y="8019"/>
                  </a:cubicBezTo>
                  <a:close/>
                  <a:moveTo>
                    <a:pt x="71335" y="8019"/>
                  </a:moveTo>
                  <a:cubicBezTo>
                    <a:pt x="71383" y="8152"/>
                    <a:pt x="71429" y="8288"/>
                    <a:pt x="71474" y="8427"/>
                  </a:cubicBezTo>
                  <a:cubicBezTo>
                    <a:pt x="71457" y="8619"/>
                    <a:pt x="71446" y="8811"/>
                    <a:pt x="71429" y="8996"/>
                  </a:cubicBezTo>
                  <a:cubicBezTo>
                    <a:pt x="71397" y="8828"/>
                    <a:pt x="71359" y="8661"/>
                    <a:pt x="71317" y="8501"/>
                  </a:cubicBezTo>
                  <a:cubicBezTo>
                    <a:pt x="71279" y="8340"/>
                    <a:pt x="71331" y="8176"/>
                    <a:pt x="71335" y="8019"/>
                  </a:cubicBezTo>
                  <a:close/>
                  <a:moveTo>
                    <a:pt x="110555" y="8019"/>
                  </a:moveTo>
                  <a:cubicBezTo>
                    <a:pt x="110600" y="8152"/>
                    <a:pt x="110645" y="8288"/>
                    <a:pt x="110691" y="8427"/>
                  </a:cubicBezTo>
                  <a:cubicBezTo>
                    <a:pt x="110677" y="8619"/>
                    <a:pt x="110663" y="8811"/>
                    <a:pt x="110645" y="8996"/>
                  </a:cubicBezTo>
                  <a:cubicBezTo>
                    <a:pt x="110610" y="8828"/>
                    <a:pt x="110575" y="8661"/>
                    <a:pt x="110534" y="8501"/>
                  </a:cubicBezTo>
                  <a:cubicBezTo>
                    <a:pt x="110488" y="8340"/>
                    <a:pt x="110551" y="8176"/>
                    <a:pt x="110555" y="8019"/>
                  </a:cubicBezTo>
                  <a:close/>
                  <a:moveTo>
                    <a:pt x="149900" y="8019"/>
                  </a:moveTo>
                  <a:cubicBezTo>
                    <a:pt x="149945" y="8152"/>
                    <a:pt x="149991" y="8288"/>
                    <a:pt x="150036" y="8427"/>
                  </a:cubicBezTo>
                  <a:cubicBezTo>
                    <a:pt x="150022" y="8619"/>
                    <a:pt x="150005" y="8811"/>
                    <a:pt x="149991" y="8996"/>
                  </a:cubicBezTo>
                  <a:cubicBezTo>
                    <a:pt x="149956" y="8828"/>
                    <a:pt x="149917" y="8661"/>
                    <a:pt x="149879" y="8501"/>
                  </a:cubicBezTo>
                  <a:cubicBezTo>
                    <a:pt x="149841" y="8340"/>
                    <a:pt x="149893" y="8176"/>
                    <a:pt x="149900" y="8019"/>
                  </a:cubicBezTo>
                  <a:close/>
                  <a:moveTo>
                    <a:pt x="189113" y="8019"/>
                  </a:moveTo>
                  <a:cubicBezTo>
                    <a:pt x="189162" y="8152"/>
                    <a:pt x="189207" y="8288"/>
                    <a:pt x="189252" y="8427"/>
                  </a:cubicBezTo>
                  <a:cubicBezTo>
                    <a:pt x="189238" y="8619"/>
                    <a:pt x="189225" y="8811"/>
                    <a:pt x="189211" y="8996"/>
                  </a:cubicBezTo>
                  <a:cubicBezTo>
                    <a:pt x="189176" y="8828"/>
                    <a:pt x="189137" y="8661"/>
                    <a:pt x="189095" y="8501"/>
                  </a:cubicBezTo>
                  <a:cubicBezTo>
                    <a:pt x="189057" y="8340"/>
                    <a:pt x="189109" y="8176"/>
                    <a:pt x="189113" y="8019"/>
                  </a:cubicBezTo>
                  <a:close/>
                  <a:moveTo>
                    <a:pt x="228333" y="8019"/>
                  </a:moveTo>
                  <a:cubicBezTo>
                    <a:pt x="228382" y="8152"/>
                    <a:pt x="228427" y="8288"/>
                    <a:pt x="228469" y="8427"/>
                  </a:cubicBezTo>
                  <a:cubicBezTo>
                    <a:pt x="228455" y="8619"/>
                    <a:pt x="228441" y="8811"/>
                    <a:pt x="228427" y="8996"/>
                  </a:cubicBezTo>
                  <a:cubicBezTo>
                    <a:pt x="228392" y="8828"/>
                    <a:pt x="228354" y="8661"/>
                    <a:pt x="228312" y="8501"/>
                  </a:cubicBezTo>
                  <a:cubicBezTo>
                    <a:pt x="228267" y="8340"/>
                    <a:pt x="228329" y="8176"/>
                    <a:pt x="228333" y="8019"/>
                  </a:cubicBezTo>
                  <a:close/>
                  <a:moveTo>
                    <a:pt x="267622" y="8019"/>
                  </a:moveTo>
                  <a:cubicBezTo>
                    <a:pt x="267671" y="8152"/>
                    <a:pt x="267713" y="8288"/>
                    <a:pt x="267762" y="8427"/>
                  </a:cubicBezTo>
                  <a:cubicBezTo>
                    <a:pt x="267748" y="8619"/>
                    <a:pt x="267731" y="8811"/>
                    <a:pt x="267720" y="8996"/>
                  </a:cubicBezTo>
                  <a:cubicBezTo>
                    <a:pt x="267685" y="8828"/>
                    <a:pt x="267643" y="8661"/>
                    <a:pt x="267605" y="8501"/>
                  </a:cubicBezTo>
                  <a:cubicBezTo>
                    <a:pt x="267567" y="8340"/>
                    <a:pt x="267619" y="8176"/>
                    <a:pt x="267622" y="8019"/>
                  </a:cubicBezTo>
                  <a:close/>
                  <a:moveTo>
                    <a:pt x="40430" y="7063"/>
                  </a:moveTo>
                  <a:lnTo>
                    <a:pt x="40584" y="7625"/>
                  </a:lnTo>
                  <a:cubicBezTo>
                    <a:pt x="40667" y="7928"/>
                    <a:pt x="40748" y="8274"/>
                    <a:pt x="40835" y="8644"/>
                  </a:cubicBezTo>
                  <a:lnTo>
                    <a:pt x="40807" y="8710"/>
                  </a:lnTo>
                  <a:lnTo>
                    <a:pt x="40552" y="9003"/>
                  </a:lnTo>
                  <a:cubicBezTo>
                    <a:pt x="40500" y="8323"/>
                    <a:pt x="40462" y="7642"/>
                    <a:pt x="40430" y="7063"/>
                  </a:cubicBezTo>
                  <a:close/>
                  <a:moveTo>
                    <a:pt x="79647" y="7063"/>
                  </a:moveTo>
                  <a:lnTo>
                    <a:pt x="79647" y="7063"/>
                  </a:lnTo>
                  <a:cubicBezTo>
                    <a:pt x="79699" y="7241"/>
                    <a:pt x="79751" y="7430"/>
                    <a:pt x="79804" y="7625"/>
                  </a:cubicBezTo>
                  <a:cubicBezTo>
                    <a:pt x="79880" y="7928"/>
                    <a:pt x="79968" y="8274"/>
                    <a:pt x="80055" y="8644"/>
                  </a:cubicBezTo>
                  <a:lnTo>
                    <a:pt x="80020" y="8710"/>
                  </a:lnTo>
                  <a:cubicBezTo>
                    <a:pt x="79936" y="8800"/>
                    <a:pt x="79856" y="8898"/>
                    <a:pt x="79772" y="9003"/>
                  </a:cubicBezTo>
                  <a:cubicBezTo>
                    <a:pt x="79720" y="8323"/>
                    <a:pt x="79678" y="7642"/>
                    <a:pt x="79647" y="7063"/>
                  </a:cubicBezTo>
                  <a:close/>
                  <a:moveTo>
                    <a:pt x="118863" y="7063"/>
                  </a:moveTo>
                  <a:lnTo>
                    <a:pt x="118863" y="7063"/>
                  </a:lnTo>
                  <a:cubicBezTo>
                    <a:pt x="118915" y="7241"/>
                    <a:pt x="118964" y="7423"/>
                    <a:pt x="119020" y="7625"/>
                  </a:cubicBezTo>
                  <a:cubicBezTo>
                    <a:pt x="119100" y="7928"/>
                    <a:pt x="119187" y="8274"/>
                    <a:pt x="119271" y="8644"/>
                  </a:cubicBezTo>
                  <a:cubicBezTo>
                    <a:pt x="119261" y="8668"/>
                    <a:pt x="119250" y="8689"/>
                    <a:pt x="119240" y="8710"/>
                  </a:cubicBezTo>
                  <a:lnTo>
                    <a:pt x="118985" y="9003"/>
                  </a:lnTo>
                  <a:cubicBezTo>
                    <a:pt x="118936" y="8323"/>
                    <a:pt x="118894" y="7639"/>
                    <a:pt x="118863" y="7063"/>
                  </a:cubicBezTo>
                  <a:close/>
                  <a:moveTo>
                    <a:pt x="158212" y="7063"/>
                  </a:moveTo>
                  <a:lnTo>
                    <a:pt x="158212" y="7063"/>
                  </a:lnTo>
                  <a:cubicBezTo>
                    <a:pt x="158257" y="7241"/>
                    <a:pt x="158310" y="7423"/>
                    <a:pt x="158362" y="7625"/>
                  </a:cubicBezTo>
                  <a:cubicBezTo>
                    <a:pt x="158446" y="7928"/>
                    <a:pt x="158529" y="8274"/>
                    <a:pt x="158617" y="8644"/>
                  </a:cubicBezTo>
                  <a:lnTo>
                    <a:pt x="158585" y="8710"/>
                  </a:lnTo>
                  <a:lnTo>
                    <a:pt x="158334" y="9003"/>
                  </a:lnTo>
                  <a:cubicBezTo>
                    <a:pt x="158282" y="8323"/>
                    <a:pt x="158240" y="7639"/>
                    <a:pt x="158212" y="7063"/>
                  </a:cubicBezTo>
                  <a:close/>
                  <a:moveTo>
                    <a:pt x="197428" y="7063"/>
                  </a:moveTo>
                  <a:lnTo>
                    <a:pt x="197582" y="7625"/>
                  </a:lnTo>
                  <a:cubicBezTo>
                    <a:pt x="197666" y="7928"/>
                    <a:pt x="197746" y="8274"/>
                    <a:pt x="197833" y="8644"/>
                  </a:cubicBezTo>
                  <a:cubicBezTo>
                    <a:pt x="197823" y="8664"/>
                    <a:pt x="197812" y="8689"/>
                    <a:pt x="197805" y="8710"/>
                  </a:cubicBezTo>
                  <a:cubicBezTo>
                    <a:pt x="197721" y="8800"/>
                    <a:pt x="197634" y="8898"/>
                    <a:pt x="197551" y="9003"/>
                  </a:cubicBezTo>
                  <a:cubicBezTo>
                    <a:pt x="197498" y="8323"/>
                    <a:pt x="197456" y="7642"/>
                    <a:pt x="197428" y="7063"/>
                  </a:cubicBezTo>
                  <a:close/>
                  <a:moveTo>
                    <a:pt x="236645" y="7063"/>
                  </a:moveTo>
                  <a:cubicBezTo>
                    <a:pt x="236697" y="7241"/>
                    <a:pt x="236750" y="7430"/>
                    <a:pt x="236802" y="7625"/>
                  </a:cubicBezTo>
                  <a:cubicBezTo>
                    <a:pt x="236879" y="7928"/>
                    <a:pt x="236966" y="8274"/>
                    <a:pt x="237050" y="8644"/>
                  </a:cubicBezTo>
                  <a:cubicBezTo>
                    <a:pt x="237043" y="8668"/>
                    <a:pt x="237032" y="8689"/>
                    <a:pt x="237018" y="8710"/>
                  </a:cubicBezTo>
                  <a:lnTo>
                    <a:pt x="236767" y="9003"/>
                  </a:lnTo>
                  <a:cubicBezTo>
                    <a:pt x="236715" y="8323"/>
                    <a:pt x="236676" y="7642"/>
                    <a:pt x="236645" y="7063"/>
                  </a:cubicBezTo>
                  <a:close/>
                  <a:moveTo>
                    <a:pt x="275938" y="7063"/>
                  </a:moveTo>
                  <a:cubicBezTo>
                    <a:pt x="275987" y="7241"/>
                    <a:pt x="276039" y="7423"/>
                    <a:pt x="276092" y="7625"/>
                  </a:cubicBezTo>
                  <a:cubicBezTo>
                    <a:pt x="276172" y="7928"/>
                    <a:pt x="276255" y="8274"/>
                    <a:pt x="276343" y="8644"/>
                  </a:cubicBezTo>
                  <a:cubicBezTo>
                    <a:pt x="276332" y="8664"/>
                    <a:pt x="276322" y="8689"/>
                    <a:pt x="276311" y="8710"/>
                  </a:cubicBezTo>
                  <a:cubicBezTo>
                    <a:pt x="276231" y="8800"/>
                    <a:pt x="276144" y="8898"/>
                    <a:pt x="276060" y="9003"/>
                  </a:cubicBezTo>
                  <a:cubicBezTo>
                    <a:pt x="276008" y="8323"/>
                    <a:pt x="275962" y="7639"/>
                    <a:pt x="275938" y="7063"/>
                  </a:cubicBezTo>
                  <a:close/>
                  <a:moveTo>
                    <a:pt x="5229" y="8825"/>
                  </a:moveTo>
                  <a:lnTo>
                    <a:pt x="5302" y="8916"/>
                  </a:lnTo>
                  <a:cubicBezTo>
                    <a:pt x="5298" y="8975"/>
                    <a:pt x="5298" y="9034"/>
                    <a:pt x="5291" y="9093"/>
                  </a:cubicBezTo>
                  <a:lnTo>
                    <a:pt x="5229" y="8825"/>
                  </a:lnTo>
                  <a:close/>
                  <a:moveTo>
                    <a:pt x="16502" y="7946"/>
                  </a:moveTo>
                  <a:cubicBezTo>
                    <a:pt x="16624" y="8152"/>
                    <a:pt x="16743" y="8361"/>
                    <a:pt x="16861" y="8577"/>
                  </a:cubicBezTo>
                  <a:cubicBezTo>
                    <a:pt x="16840" y="8741"/>
                    <a:pt x="16826" y="8916"/>
                    <a:pt x="16816" y="9093"/>
                  </a:cubicBezTo>
                  <a:cubicBezTo>
                    <a:pt x="16722" y="8675"/>
                    <a:pt x="16603" y="8302"/>
                    <a:pt x="16460" y="8044"/>
                  </a:cubicBezTo>
                  <a:lnTo>
                    <a:pt x="16502" y="7946"/>
                  </a:lnTo>
                  <a:close/>
                  <a:moveTo>
                    <a:pt x="44442" y="8821"/>
                  </a:moveTo>
                  <a:lnTo>
                    <a:pt x="44522" y="8916"/>
                  </a:lnTo>
                  <a:cubicBezTo>
                    <a:pt x="44515" y="8975"/>
                    <a:pt x="44511" y="9031"/>
                    <a:pt x="44511" y="9093"/>
                  </a:cubicBezTo>
                  <a:cubicBezTo>
                    <a:pt x="44490" y="9003"/>
                    <a:pt x="44469" y="8909"/>
                    <a:pt x="44442" y="8821"/>
                  </a:cubicBezTo>
                  <a:close/>
                  <a:moveTo>
                    <a:pt x="55722" y="7946"/>
                  </a:moveTo>
                  <a:cubicBezTo>
                    <a:pt x="55844" y="8152"/>
                    <a:pt x="55963" y="8361"/>
                    <a:pt x="56074" y="8577"/>
                  </a:cubicBezTo>
                  <a:cubicBezTo>
                    <a:pt x="56057" y="8741"/>
                    <a:pt x="56043" y="8916"/>
                    <a:pt x="56036" y="9093"/>
                  </a:cubicBezTo>
                  <a:cubicBezTo>
                    <a:pt x="55938" y="8675"/>
                    <a:pt x="55823" y="8298"/>
                    <a:pt x="55677" y="8044"/>
                  </a:cubicBezTo>
                  <a:cubicBezTo>
                    <a:pt x="55691" y="8009"/>
                    <a:pt x="55705" y="7977"/>
                    <a:pt x="55722" y="7946"/>
                  </a:cubicBezTo>
                  <a:close/>
                  <a:moveTo>
                    <a:pt x="83661" y="8821"/>
                  </a:moveTo>
                  <a:lnTo>
                    <a:pt x="83742" y="8916"/>
                  </a:lnTo>
                  <a:lnTo>
                    <a:pt x="83728" y="9093"/>
                  </a:lnTo>
                  <a:cubicBezTo>
                    <a:pt x="83710" y="9003"/>
                    <a:pt x="83682" y="8909"/>
                    <a:pt x="83661" y="8821"/>
                  </a:cubicBezTo>
                  <a:close/>
                  <a:moveTo>
                    <a:pt x="94938" y="7946"/>
                  </a:moveTo>
                  <a:cubicBezTo>
                    <a:pt x="95064" y="8152"/>
                    <a:pt x="95183" y="8361"/>
                    <a:pt x="95294" y="8577"/>
                  </a:cubicBezTo>
                  <a:cubicBezTo>
                    <a:pt x="95277" y="8741"/>
                    <a:pt x="95263" y="8916"/>
                    <a:pt x="95256" y="9093"/>
                  </a:cubicBezTo>
                  <a:cubicBezTo>
                    <a:pt x="95158" y="8675"/>
                    <a:pt x="95040" y="8298"/>
                    <a:pt x="94897" y="8044"/>
                  </a:cubicBezTo>
                  <a:lnTo>
                    <a:pt x="94938" y="7946"/>
                  </a:lnTo>
                  <a:close/>
                  <a:moveTo>
                    <a:pt x="134284" y="7946"/>
                  </a:moveTo>
                  <a:cubicBezTo>
                    <a:pt x="134406" y="8152"/>
                    <a:pt x="134528" y="8361"/>
                    <a:pt x="134640" y="8577"/>
                  </a:cubicBezTo>
                  <a:cubicBezTo>
                    <a:pt x="134619" y="8748"/>
                    <a:pt x="134605" y="8923"/>
                    <a:pt x="134601" y="9093"/>
                  </a:cubicBezTo>
                  <a:cubicBezTo>
                    <a:pt x="134500" y="8675"/>
                    <a:pt x="134382" y="8298"/>
                    <a:pt x="134242" y="8044"/>
                  </a:cubicBezTo>
                  <a:lnTo>
                    <a:pt x="134284" y="7946"/>
                  </a:lnTo>
                  <a:close/>
                  <a:moveTo>
                    <a:pt x="162220" y="8821"/>
                  </a:moveTo>
                  <a:lnTo>
                    <a:pt x="162300" y="8916"/>
                  </a:lnTo>
                  <a:cubicBezTo>
                    <a:pt x="162297" y="8975"/>
                    <a:pt x="162297" y="9038"/>
                    <a:pt x="162290" y="9093"/>
                  </a:cubicBezTo>
                  <a:cubicBezTo>
                    <a:pt x="162269" y="9003"/>
                    <a:pt x="162248" y="8909"/>
                    <a:pt x="162220" y="8821"/>
                  </a:cubicBezTo>
                  <a:close/>
                  <a:moveTo>
                    <a:pt x="173500" y="7946"/>
                  </a:moveTo>
                  <a:cubicBezTo>
                    <a:pt x="173622" y="8152"/>
                    <a:pt x="173741" y="8361"/>
                    <a:pt x="173853" y="8577"/>
                  </a:cubicBezTo>
                  <a:cubicBezTo>
                    <a:pt x="173835" y="8741"/>
                    <a:pt x="173825" y="8916"/>
                    <a:pt x="173814" y="9093"/>
                  </a:cubicBezTo>
                  <a:cubicBezTo>
                    <a:pt x="173720" y="8675"/>
                    <a:pt x="173601" y="8302"/>
                    <a:pt x="173458" y="8044"/>
                  </a:cubicBezTo>
                  <a:cubicBezTo>
                    <a:pt x="173469" y="8009"/>
                    <a:pt x="173486" y="7977"/>
                    <a:pt x="173500" y="7946"/>
                  </a:cubicBezTo>
                  <a:close/>
                  <a:moveTo>
                    <a:pt x="201440" y="8825"/>
                  </a:moveTo>
                  <a:lnTo>
                    <a:pt x="201520" y="8916"/>
                  </a:lnTo>
                  <a:cubicBezTo>
                    <a:pt x="201513" y="8975"/>
                    <a:pt x="201510" y="9034"/>
                    <a:pt x="201510" y="9093"/>
                  </a:cubicBezTo>
                  <a:cubicBezTo>
                    <a:pt x="201489" y="9003"/>
                    <a:pt x="201468" y="8912"/>
                    <a:pt x="201440" y="8825"/>
                  </a:cubicBezTo>
                  <a:close/>
                  <a:moveTo>
                    <a:pt x="212717" y="7946"/>
                  </a:moveTo>
                  <a:cubicBezTo>
                    <a:pt x="212842" y="8152"/>
                    <a:pt x="212961" y="8361"/>
                    <a:pt x="213072" y="8577"/>
                  </a:cubicBezTo>
                  <a:cubicBezTo>
                    <a:pt x="213055" y="8741"/>
                    <a:pt x="213041" y="8916"/>
                    <a:pt x="213034" y="9093"/>
                  </a:cubicBezTo>
                  <a:cubicBezTo>
                    <a:pt x="212936" y="8675"/>
                    <a:pt x="212821" y="8298"/>
                    <a:pt x="212675" y="8044"/>
                  </a:cubicBezTo>
                  <a:lnTo>
                    <a:pt x="212717" y="7946"/>
                  </a:lnTo>
                  <a:close/>
                  <a:moveTo>
                    <a:pt x="252010" y="7946"/>
                  </a:moveTo>
                  <a:cubicBezTo>
                    <a:pt x="252132" y="8152"/>
                    <a:pt x="252251" y="8361"/>
                    <a:pt x="252362" y="8577"/>
                  </a:cubicBezTo>
                  <a:cubicBezTo>
                    <a:pt x="252345" y="8741"/>
                    <a:pt x="252331" y="8916"/>
                    <a:pt x="252324" y="9093"/>
                  </a:cubicBezTo>
                  <a:cubicBezTo>
                    <a:pt x="252226" y="8675"/>
                    <a:pt x="252108" y="8302"/>
                    <a:pt x="251965" y="8044"/>
                  </a:cubicBezTo>
                  <a:lnTo>
                    <a:pt x="252010" y="7946"/>
                  </a:lnTo>
                  <a:close/>
                  <a:moveTo>
                    <a:pt x="24954" y="7105"/>
                  </a:moveTo>
                  <a:lnTo>
                    <a:pt x="25187" y="7416"/>
                  </a:lnTo>
                  <a:cubicBezTo>
                    <a:pt x="25268" y="7649"/>
                    <a:pt x="25355" y="7921"/>
                    <a:pt x="25446" y="8225"/>
                  </a:cubicBezTo>
                  <a:cubicBezTo>
                    <a:pt x="25418" y="8483"/>
                    <a:pt x="25397" y="8713"/>
                    <a:pt x="25383" y="8902"/>
                  </a:cubicBezTo>
                  <a:lnTo>
                    <a:pt x="25254" y="9097"/>
                  </a:lnTo>
                  <a:cubicBezTo>
                    <a:pt x="25135" y="8598"/>
                    <a:pt x="25034" y="7894"/>
                    <a:pt x="24954" y="7105"/>
                  </a:cubicBezTo>
                  <a:close/>
                  <a:moveTo>
                    <a:pt x="103387" y="7109"/>
                  </a:moveTo>
                  <a:lnTo>
                    <a:pt x="103387" y="7109"/>
                  </a:lnTo>
                  <a:cubicBezTo>
                    <a:pt x="103463" y="7206"/>
                    <a:pt x="103547" y="7311"/>
                    <a:pt x="103620" y="7416"/>
                  </a:cubicBezTo>
                  <a:cubicBezTo>
                    <a:pt x="103704" y="7656"/>
                    <a:pt x="103788" y="7921"/>
                    <a:pt x="103878" y="8225"/>
                  </a:cubicBezTo>
                  <a:cubicBezTo>
                    <a:pt x="103854" y="8483"/>
                    <a:pt x="103836" y="8713"/>
                    <a:pt x="103819" y="8902"/>
                  </a:cubicBezTo>
                  <a:lnTo>
                    <a:pt x="103686" y="9097"/>
                  </a:lnTo>
                  <a:cubicBezTo>
                    <a:pt x="103575" y="8598"/>
                    <a:pt x="103474" y="7894"/>
                    <a:pt x="103387" y="7109"/>
                  </a:cubicBezTo>
                  <a:close/>
                  <a:moveTo>
                    <a:pt x="142732" y="7105"/>
                  </a:moveTo>
                  <a:lnTo>
                    <a:pt x="142969" y="7416"/>
                  </a:lnTo>
                  <a:cubicBezTo>
                    <a:pt x="143046" y="7656"/>
                    <a:pt x="143133" y="7921"/>
                    <a:pt x="143224" y="8225"/>
                  </a:cubicBezTo>
                  <a:cubicBezTo>
                    <a:pt x="143199" y="8483"/>
                    <a:pt x="143178" y="8713"/>
                    <a:pt x="143165" y="8902"/>
                  </a:cubicBezTo>
                  <a:lnTo>
                    <a:pt x="143032" y="9097"/>
                  </a:lnTo>
                  <a:cubicBezTo>
                    <a:pt x="142920" y="8598"/>
                    <a:pt x="142819" y="7894"/>
                    <a:pt x="142732" y="7105"/>
                  </a:cubicBezTo>
                  <a:close/>
                  <a:moveTo>
                    <a:pt x="181948" y="7105"/>
                  </a:moveTo>
                  <a:lnTo>
                    <a:pt x="181948" y="7105"/>
                  </a:lnTo>
                  <a:cubicBezTo>
                    <a:pt x="182029" y="7206"/>
                    <a:pt x="182109" y="7311"/>
                    <a:pt x="182186" y="7416"/>
                  </a:cubicBezTo>
                  <a:cubicBezTo>
                    <a:pt x="182266" y="7656"/>
                    <a:pt x="182353" y="7921"/>
                    <a:pt x="182440" y="8225"/>
                  </a:cubicBezTo>
                  <a:cubicBezTo>
                    <a:pt x="182419" y="8483"/>
                    <a:pt x="182395" y="8713"/>
                    <a:pt x="182384" y="8902"/>
                  </a:cubicBezTo>
                  <a:cubicBezTo>
                    <a:pt x="182339" y="8968"/>
                    <a:pt x="182290" y="9034"/>
                    <a:pt x="182252" y="9097"/>
                  </a:cubicBezTo>
                  <a:cubicBezTo>
                    <a:pt x="182133" y="8598"/>
                    <a:pt x="182036" y="7894"/>
                    <a:pt x="181948" y="7105"/>
                  </a:cubicBezTo>
                  <a:close/>
                  <a:moveTo>
                    <a:pt x="221165" y="7105"/>
                  </a:moveTo>
                  <a:cubicBezTo>
                    <a:pt x="221249" y="7206"/>
                    <a:pt x="221329" y="7311"/>
                    <a:pt x="221402" y="7416"/>
                  </a:cubicBezTo>
                  <a:cubicBezTo>
                    <a:pt x="221486" y="7649"/>
                    <a:pt x="221566" y="7921"/>
                    <a:pt x="221660" y="8221"/>
                  </a:cubicBezTo>
                  <a:cubicBezTo>
                    <a:pt x="221632" y="8483"/>
                    <a:pt x="221615" y="8713"/>
                    <a:pt x="221597" y="8902"/>
                  </a:cubicBezTo>
                  <a:lnTo>
                    <a:pt x="221468" y="9097"/>
                  </a:lnTo>
                  <a:cubicBezTo>
                    <a:pt x="221353" y="8598"/>
                    <a:pt x="221252" y="7894"/>
                    <a:pt x="221165" y="7105"/>
                  </a:cubicBezTo>
                  <a:close/>
                  <a:moveTo>
                    <a:pt x="260458" y="7109"/>
                  </a:moveTo>
                  <a:cubicBezTo>
                    <a:pt x="260538" y="7206"/>
                    <a:pt x="260615" y="7311"/>
                    <a:pt x="260695" y="7416"/>
                  </a:cubicBezTo>
                  <a:cubicBezTo>
                    <a:pt x="260772" y="7656"/>
                    <a:pt x="260859" y="7921"/>
                    <a:pt x="260946" y="8225"/>
                  </a:cubicBezTo>
                  <a:cubicBezTo>
                    <a:pt x="260925" y="8483"/>
                    <a:pt x="260904" y="8713"/>
                    <a:pt x="260891" y="8902"/>
                  </a:cubicBezTo>
                  <a:lnTo>
                    <a:pt x="260761" y="9097"/>
                  </a:lnTo>
                  <a:cubicBezTo>
                    <a:pt x="260643" y="8598"/>
                    <a:pt x="260542" y="7894"/>
                    <a:pt x="260458" y="7109"/>
                  </a:cubicBezTo>
                  <a:close/>
                  <a:moveTo>
                    <a:pt x="64167" y="7105"/>
                  </a:moveTo>
                  <a:lnTo>
                    <a:pt x="64167" y="7105"/>
                  </a:lnTo>
                  <a:cubicBezTo>
                    <a:pt x="64250" y="7206"/>
                    <a:pt x="64327" y="7311"/>
                    <a:pt x="64407" y="7416"/>
                  </a:cubicBezTo>
                  <a:cubicBezTo>
                    <a:pt x="64488" y="7649"/>
                    <a:pt x="64575" y="7921"/>
                    <a:pt x="64658" y="8221"/>
                  </a:cubicBezTo>
                  <a:cubicBezTo>
                    <a:pt x="64634" y="8483"/>
                    <a:pt x="64617" y="8713"/>
                    <a:pt x="64603" y="8902"/>
                  </a:cubicBezTo>
                  <a:cubicBezTo>
                    <a:pt x="64557" y="8964"/>
                    <a:pt x="64512" y="9034"/>
                    <a:pt x="64474" y="9104"/>
                  </a:cubicBezTo>
                  <a:cubicBezTo>
                    <a:pt x="64355" y="8598"/>
                    <a:pt x="64254" y="7894"/>
                    <a:pt x="64167" y="7105"/>
                  </a:cubicBezTo>
                  <a:close/>
                  <a:moveTo>
                    <a:pt x="22543" y="7799"/>
                  </a:moveTo>
                  <a:cubicBezTo>
                    <a:pt x="22512" y="8249"/>
                    <a:pt x="22477" y="8713"/>
                    <a:pt x="22439" y="9174"/>
                  </a:cubicBezTo>
                  <a:cubicBezTo>
                    <a:pt x="22373" y="9010"/>
                    <a:pt x="22306" y="8853"/>
                    <a:pt x="22236" y="8696"/>
                  </a:cubicBezTo>
                  <a:cubicBezTo>
                    <a:pt x="22338" y="8382"/>
                    <a:pt x="22442" y="8082"/>
                    <a:pt x="22543" y="7799"/>
                  </a:cubicBezTo>
                  <a:close/>
                  <a:moveTo>
                    <a:pt x="61760" y="7799"/>
                  </a:moveTo>
                  <a:cubicBezTo>
                    <a:pt x="61732" y="8249"/>
                    <a:pt x="61697" y="8713"/>
                    <a:pt x="61655" y="9174"/>
                  </a:cubicBezTo>
                  <a:cubicBezTo>
                    <a:pt x="61592" y="9010"/>
                    <a:pt x="61523" y="8853"/>
                    <a:pt x="61453" y="8696"/>
                  </a:cubicBezTo>
                  <a:cubicBezTo>
                    <a:pt x="61558" y="8382"/>
                    <a:pt x="61655" y="8082"/>
                    <a:pt x="61760" y="7799"/>
                  </a:cubicBezTo>
                  <a:close/>
                  <a:moveTo>
                    <a:pt x="100976" y="7799"/>
                  </a:moveTo>
                  <a:cubicBezTo>
                    <a:pt x="100948" y="8249"/>
                    <a:pt x="100913" y="8713"/>
                    <a:pt x="100875" y="9174"/>
                  </a:cubicBezTo>
                  <a:cubicBezTo>
                    <a:pt x="100809" y="9010"/>
                    <a:pt x="100739" y="8853"/>
                    <a:pt x="100669" y="8696"/>
                  </a:cubicBezTo>
                  <a:cubicBezTo>
                    <a:pt x="100774" y="8382"/>
                    <a:pt x="100875" y="8082"/>
                    <a:pt x="100976" y="7799"/>
                  </a:cubicBezTo>
                  <a:close/>
                  <a:moveTo>
                    <a:pt x="140322" y="7799"/>
                  </a:moveTo>
                  <a:lnTo>
                    <a:pt x="140322" y="7799"/>
                  </a:lnTo>
                  <a:cubicBezTo>
                    <a:pt x="140290" y="8249"/>
                    <a:pt x="140259" y="8713"/>
                    <a:pt x="140221" y="9174"/>
                  </a:cubicBezTo>
                  <a:cubicBezTo>
                    <a:pt x="140154" y="9010"/>
                    <a:pt x="140085" y="8853"/>
                    <a:pt x="140015" y="8696"/>
                  </a:cubicBezTo>
                  <a:cubicBezTo>
                    <a:pt x="140116" y="8382"/>
                    <a:pt x="140221" y="8082"/>
                    <a:pt x="140322" y="7799"/>
                  </a:cubicBezTo>
                  <a:close/>
                  <a:moveTo>
                    <a:pt x="179538" y="7799"/>
                  </a:moveTo>
                  <a:lnTo>
                    <a:pt x="179538" y="7799"/>
                  </a:lnTo>
                  <a:cubicBezTo>
                    <a:pt x="179510" y="8249"/>
                    <a:pt x="179475" y="8713"/>
                    <a:pt x="179434" y="9174"/>
                  </a:cubicBezTo>
                  <a:cubicBezTo>
                    <a:pt x="179371" y="9010"/>
                    <a:pt x="179304" y="8853"/>
                    <a:pt x="179235" y="8696"/>
                  </a:cubicBezTo>
                  <a:cubicBezTo>
                    <a:pt x="179336" y="8382"/>
                    <a:pt x="179434" y="8082"/>
                    <a:pt x="179538" y="7799"/>
                  </a:cubicBezTo>
                  <a:close/>
                  <a:moveTo>
                    <a:pt x="218758" y="7799"/>
                  </a:moveTo>
                  <a:lnTo>
                    <a:pt x="218758" y="7799"/>
                  </a:lnTo>
                  <a:cubicBezTo>
                    <a:pt x="218730" y="8249"/>
                    <a:pt x="218695" y="8713"/>
                    <a:pt x="218653" y="9174"/>
                  </a:cubicBezTo>
                  <a:cubicBezTo>
                    <a:pt x="218587" y="9010"/>
                    <a:pt x="218517" y="8853"/>
                    <a:pt x="218451" y="8696"/>
                  </a:cubicBezTo>
                  <a:cubicBezTo>
                    <a:pt x="218552" y="8382"/>
                    <a:pt x="218653" y="8082"/>
                    <a:pt x="218758" y="7799"/>
                  </a:cubicBezTo>
                  <a:close/>
                  <a:moveTo>
                    <a:pt x="258048" y="7799"/>
                  </a:moveTo>
                  <a:lnTo>
                    <a:pt x="258048" y="7799"/>
                  </a:lnTo>
                  <a:cubicBezTo>
                    <a:pt x="258016" y="8249"/>
                    <a:pt x="257981" y="8713"/>
                    <a:pt x="257943" y="9174"/>
                  </a:cubicBezTo>
                  <a:cubicBezTo>
                    <a:pt x="257877" y="9010"/>
                    <a:pt x="257814" y="8853"/>
                    <a:pt x="257744" y="8696"/>
                  </a:cubicBezTo>
                  <a:cubicBezTo>
                    <a:pt x="257842" y="8382"/>
                    <a:pt x="257947" y="8082"/>
                    <a:pt x="258048" y="7799"/>
                  </a:cubicBezTo>
                  <a:close/>
                  <a:moveTo>
                    <a:pt x="9910" y="8560"/>
                  </a:moveTo>
                  <a:cubicBezTo>
                    <a:pt x="10021" y="8675"/>
                    <a:pt x="10129" y="8797"/>
                    <a:pt x="10234" y="8926"/>
                  </a:cubicBezTo>
                  <a:cubicBezTo>
                    <a:pt x="10190" y="8901"/>
                    <a:pt x="10141" y="8888"/>
                    <a:pt x="10092" y="8888"/>
                  </a:cubicBezTo>
                  <a:cubicBezTo>
                    <a:pt x="10059" y="8888"/>
                    <a:pt x="10025" y="8894"/>
                    <a:pt x="9993" y="8905"/>
                  </a:cubicBezTo>
                  <a:cubicBezTo>
                    <a:pt x="9993" y="8905"/>
                    <a:pt x="10067" y="8971"/>
                    <a:pt x="10164" y="9209"/>
                  </a:cubicBezTo>
                  <a:lnTo>
                    <a:pt x="10126" y="9282"/>
                  </a:lnTo>
                  <a:cubicBezTo>
                    <a:pt x="10039" y="9097"/>
                    <a:pt x="9951" y="8916"/>
                    <a:pt x="9857" y="8734"/>
                  </a:cubicBezTo>
                  <a:lnTo>
                    <a:pt x="9910" y="8560"/>
                  </a:lnTo>
                  <a:close/>
                  <a:moveTo>
                    <a:pt x="49126" y="8560"/>
                  </a:moveTo>
                  <a:cubicBezTo>
                    <a:pt x="49241" y="8678"/>
                    <a:pt x="49346" y="8800"/>
                    <a:pt x="49447" y="8926"/>
                  </a:cubicBezTo>
                  <a:cubicBezTo>
                    <a:pt x="49403" y="8901"/>
                    <a:pt x="49354" y="8888"/>
                    <a:pt x="49305" y="8888"/>
                  </a:cubicBezTo>
                  <a:cubicBezTo>
                    <a:pt x="49273" y="8888"/>
                    <a:pt x="49240" y="8894"/>
                    <a:pt x="49210" y="8905"/>
                  </a:cubicBezTo>
                  <a:cubicBezTo>
                    <a:pt x="49210" y="8905"/>
                    <a:pt x="49286" y="8971"/>
                    <a:pt x="49377" y="9209"/>
                  </a:cubicBezTo>
                  <a:lnTo>
                    <a:pt x="49339" y="9282"/>
                  </a:lnTo>
                  <a:cubicBezTo>
                    <a:pt x="49255" y="9097"/>
                    <a:pt x="49168" y="8916"/>
                    <a:pt x="49077" y="8734"/>
                  </a:cubicBezTo>
                  <a:cubicBezTo>
                    <a:pt x="49095" y="8675"/>
                    <a:pt x="49112" y="8619"/>
                    <a:pt x="49126" y="8560"/>
                  </a:cubicBezTo>
                  <a:close/>
                  <a:moveTo>
                    <a:pt x="88346" y="8560"/>
                  </a:moveTo>
                  <a:cubicBezTo>
                    <a:pt x="88458" y="8678"/>
                    <a:pt x="88566" y="8800"/>
                    <a:pt x="88667" y="8926"/>
                  </a:cubicBezTo>
                  <a:cubicBezTo>
                    <a:pt x="88623" y="8901"/>
                    <a:pt x="88574" y="8888"/>
                    <a:pt x="88524" y="8888"/>
                  </a:cubicBezTo>
                  <a:cubicBezTo>
                    <a:pt x="88491" y="8888"/>
                    <a:pt x="88458" y="8894"/>
                    <a:pt x="88426" y="8905"/>
                  </a:cubicBezTo>
                  <a:cubicBezTo>
                    <a:pt x="88426" y="8905"/>
                    <a:pt x="88503" y="8971"/>
                    <a:pt x="88597" y="9209"/>
                  </a:cubicBezTo>
                  <a:lnTo>
                    <a:pt x="88559" y="9282"/>
                  </a:lnTo>
                  <a:cubicBezTo>
                    <a:pt x="88475" y="9097"/>
                    <a:pt x="88388" y="8916"/>
                    <a:pt x="88294" y="8734"/>
                  </a:cubicBezTo>
                  <a:lnTo>
                    <a:pt x="88346" y="8560"/>
                  </a:lnTo>
                  <a:close/>
                  <a:moveTo>
                    <a:pt x="127691" y="8560"/>
                  </a:moveTo>
                  <a:cubicBezTo>
                    <a:pt x="127800" y="8675"/>
                    <a:pt x="127908" y="8797"/>
                    <a:pt x="128012" y="8926"/>
                  </a:cubicBezTo>
                  <a:cubicBezTo>
                    <a:pt x="127968" y="8901"/>
                    <a:pt x="127919" y="8888"/>
                    <a:pt x="127870" y="8888"/>
                  </a:cubicBezTo>
                  <a:cubicBezTo>
                    <a:pt x="127837" y="8888"/>
                    <a:pt x="127804" y="8894"/>
                    <a:pt x="127772" y="8905"/>
                  </a:cubicBezTo>
                  <a:cubicBezTo>
                    <a:pt x="127772" y="8905"/>
                    <a:pt x="127848" y="8971"/>
                    <a:pt x="127943" y="9209"/>
                  </a:cubicBezTo>
                  <a:lnTo>
                    <a:pt x="127904" y="9282"/>
                  </a:lnTo>
                  <a:cubicBezTo>
                    <a:pt x="127817" y="9097"/>
                    <a:pt x="127730" y="8916"/>
                    <a:pt x="127639" y="8734"/>
                  </a:cubicBezTo>
                  <a:lnTo>
                    <a:pt x="127691" y="8560"/>
                  </a:lnTo>
                  <a:close/>
                  <a:moveTo>
                    <a:pt x="166908" y="8560"/>
                  </a:moveTo>
                  <a:cubicBezTo>
                    <a:pt x="167019" y="8675"/>
                    <a:pt x="167124" y="8797"/>
                    <a:pt x="167229" y="8926"/>
                  </a:cubicBezTo>
                  <a:cubicBezTo>
                    <a:pt x="167184" y="8902"/>
                    <a:pt x="167133" y="8889"/>
                    <a:pt x="167083" y="8889"/>
                  </a:cubicBezTo>
                  <a:cubicBezTo>
                    <a:pt x="167052" y="8889"/>
                    <a:pt x="167021" y="8894"/>
                    <a:pt x="166992" y="8905"/>
                  </a:cubicBezTo>
                  <a:cubicBezTo>
                    <a:pt x="166992" y="8905"/>
                    <a:pt x="167065" y="8971"/>
                    <a:pt x="167159" y="9209"/>
                  </a:cubicBezTo>
                  <a:lnTo>
                    <a:pt x="167117" y="9282"/>
                  </a:lnTo>
                  <a:cubicBezTo>
                    <a:pt x="167037" y="9097"/>
                    <a:pt x="166950" y="8916"/>
                    <a:pt x="166856" y="8734"/>
                  </a:cubicBezTo>
                  <a:lnTo>
                    <a:pt x="166908" y="8560"/>
                  </a:lnTo>
                  <a:close/>
                  <a:moveTo>
                    <a:pt x="206124" y="8560"/>
                  </a:moveTo>
                  <a:cubicBezTo>
                    <a:pt x="206239" y="8678"/>
                    <a:pt x="206344" y="8800"/>
                    <a:pt x="206445" y="8926"/>
                  </a:cubicBezTo>
                  <a:cubicBezTo>
                    <a:pt x="206401" y="8901"/>
                    <a:pt x="206352" y="8888"/>
                    <a:pt x="206303" y="8888"/>
                  </a:cubicBezTo>
                  <a:cubicBezTo>
                    <a:pt x="206270" y="8888"/>
                    <a:pt x="206237" y="8894"/>
                    <a:pt x="206204" y="8905"/>
                  </a:cubicBezTo>
                  <a:cubicBezTo>
                    <a:pt x="206204" y="8905"/>
                    <a:pt x="206285" y="8971"/>
                    <a:pt x="206375" y="9209"/>
                  </a:cubicBezTo>
                  <a:lnTo>
                    <a:pt x="206337" y="9282"/>
                  </a:lnTo>
                  <a:cubicBezTo>
                    <a:pt x="206253" y="9097"/>
                    <a:pt x="206166" y="8916"/>
                    <a:pt x="206072" y="8734"/>
                  </a:cubicBezTo>
                  <a:lnTo>
                    <a:pt x="206124" y="8560"/>
                  </a:lnTo>
                  <a:close/>
                  <a:moveTo>
                    <a:pt x="245417" y="8560"/>
                  </a:moveTo>
                  <a:cubicBezTo>
                    <a:pt x="245529" y="8678"/>
                    <a:pt x="245637" y="8800"/>
                    <a:pt x="245735" y="8926"/>
                  </a:cubicBezTo>
                  <a:cubicBezTo>
                    <a:pt x="245692" y="8902"/>
                    <a:pt x="245642" y="8889"/>
                    <a:pt x="245593" y="8889"/>
                  </a:cubicBezTo>
                  <a:cubicBezTo>
                    <a:pt x="245562" y="8889"/>
                    <a:pt x="245531" y="8894"/>
                    <a:pt x="245501" y="8905"/>
                  </a:cubicBezTo>
                  <a:cubicBezTo>
                    <a:pt x="245501" y="8905"/>
                    <a:pt x="245574" y="8971"/>
                    <a:pt x="245665" y="9209"/>
                  </a:cubicBezTo>
                  <a:cubicBezTo>
                    <a:pt x="245651" y="9230"/>
                    <a:pt x="245641" y="9254"/>
                    <a:pt x="245630" y="9282"/>
                  </a:cubicBezTo>
                  <a:cubicBezTo>
                    <a:pt x="245543" y="9097"/>
                    <a:pt x="245456" y="8916"/>
                    <a:pt x="245365" y="8734"/>
                  </a:cubicBezTo>
                  <a:lnTo>
                    <a:pt x="245417" y="8560"/>
                  </a:lnTo>
                  <a:close/>
                  <a:moveTo>
                    <a:pt x="147654" y="7737"/>
                  </a:moveTo>
                  <a:cubicBezTo>
                    <a:pt x="147650" y="7796"/>
                    <a:pt x="147650" y="7852"/>
                    <a:pt x="147647" y="7911"/>
                  </a:cubicBezTo>
                  <a:cubicBezTo>
                    <a:pt x="147458" y="8351"/>
                    <a:pt x="147280" y="8828"/>
                    <a:pt x="147110" y="9327"/>
                  </a:cubicBezTo>
                  <a:cubicBezTo>
                    <a:pt x="147099" y="9135"/>
                    <a:pt x="147092" y="8989"/>
                    <a:pt x="147092" y="8902"/>
                  </a:cubicBezTo>
                  <a:cubicBezTo>
                    <a:pt x="147389" y="8089"/>
                    <a:pt x="147584" y="7810"/>
                    <a:pt x="147654" y="7737"/>
                  </a:cubicBezTo>
                  <a:close/>
                  <a:moveTo>
                    <a:pt x="186870" y="7737"/>
                  </a:moveTo>
                  <a:cubicBezTo>
                    <a:pt x="186870" y="7796"/>
                    <a:pt x="186867" y="7852"/>
                    <a:pt x="186863" y="7911"/>
                  </a:cubicBezTo>
                  <a:cubicBezTo>
                    <a:pt x="186671" y="8351"/>
                    <a:pt x="186493" y="8828"/>
                    <a:pt x="186322" y="9327"/>
                  </a:cubicBezTo>
                  <a:cubicBezTo>
                    <a:pt x="186315" y="9135"/>
                    <a:pt x="186312" y="8989"/>
                    <a:pt x="186305" y="8902"/>
                  </a:cubicBezTo>
                  <a:cubicBezTo>
                    <a:pt x="186608" y="8089"/>
                    <a:pt x="186804" y="7810"/>
                    <a:pt x="186870" y="7737"/>
                  </a:cubicBezTo>
                  <a:close/>
                  <a:moveTo>
                    <a:pt x="226087" y="7737"/>
                  </a:moveTo>
                  <a:cubicBezTo>
                    <a:pt x="226087" y="7796"/>
                    <a:pt x="226083" y="7852"/>
                    <a:pt x="226080" y="7911"/>
                  </a:cubicBezTo>
                  <a:cubicBezTo>
                    <a:pt x="225891" y="8351"/>
                    <a:pt x="225713" y="8828"/>
                    <a:pt x="225542" y="9327"/>
                  </a:cubicBezTo>
                  <a:cubicBezTo>
                    <a:pt x="225535" y="9135"/>
                    <a:pt x="225528" y="8989"/>
                    <a:pt x="225525" y="8902"/>
                  </a:cubicBezTo>
                  <a:cubicBezTo>
                    <a:pt x="225821" y="8089"/>
                    <a:pt x="226024" y="7810"/>
                    <a:pt x="226087" y="7737"/>
                  </a:cubicBezTo>
                  <a:close/>
                  <a:moveTo>
                    <a:pt x="29875" y="7737"/>
                  </a:moveTo>
                  <a:lnTo>
                    <a:pt x="29875" y="7737"/>
                  </a:lnTo>
                  <a:cubicBezTo>
                    <a:pt x="29872" y="7796"/>
                    <a:pt x="29868" y="7852"/>
                    <a:pt x="29868" y="7911"/>
                  </a:cubicBezTo>
                  <a:cubicBezTo>
                    <a:pt x="29680" y="8354"/>
                    <a:pt x="29502" y="8828"/>
                    <a:pt x="29331" y="9331"/>
                  </a:cubicBezTo>
                  <a:cubicBezTo>
                    <a:pt x="29321" y="9139"/>
                    <a:pt x="29314" y="8989"/>
                    <a:pt x="29314" y="8902"/>
                  </a:cubicBezTo>
                  <a:cubicBezTo>
                    <a:pt x="29610" y="8092"/>
                    <a:pt x="29806" y="7813"/>
                    <a:pt x="29875" y="7737"/>
                  </a:cubicBezTo>
                  <a:close/>
                  <a:moveTo>
                    <a:pt x="29492" y="6669"/>
                  </a:moveTo>
                  <a:cubicBezTo>
                    <a:pt x="29593" y="6868"/>
                    <a:pt x="29690" y="7067"/>
                    <a:pt x="29781" y="7273"/>
                  </a:cubicBezTo>
                  <a:lnTo>
                    <a:pt x="29739" y="7280"/>
                  </a:lnTo>
                  <a:cubicBezTo>
                    <a:pt x="29739" y="7280"/>
                    <a:pt x="29802" y="7332"/>
                    <a:pt x="29886" y="7510"/>
                  </a:cubicBezTo>
                  <a:cubicBezTo>
                    <a:pt x="29879" y="7580"/>
                    <a:pt x="29875" y="7656"/>
                    <a:pt x="29875" y="7733"/>
                  </a:cubicBezTo>
                  <a:cubicBezTo>
                    <a:pt x="29760" y="7848"/>
                    <a:pt x="29282" y="8364"/>
                    <a:pt x="28773" y="9393"/>
                  </a:cubicBezTo>
                  <a:lnTo>
                    <a:pt x="28707" y="9250"/>
                  </a:lnTo>
                  <a:cubicBezTo>
                    <a:pt x="28955" y="8295"/>
                    <a:pt x="29227" y="7433"/>
                    <a:pt x="29492" y="6669"/>
                  </a:cubicBezTo>
                  <a:close/>
                  <a:moveTo>
                    <a:pt x="68712" y="6669"/>
                  </a:moveTo>
                  <a:cubicBezTo>
                    <a:pt x="68806" y="6865"/>
                    <a:pt x="68907" y="7067"/>
                    <a:pt x="68998" y="7269"/>
                  </a:cubicBezTo>
                  <a:lnTo>
                    <a:pt x="68956" y="7280"/>
                  </a:lnTo>
                  <a:cubicBezTo>
                    <a:pt x="68956" y="7280"/>
                    <a:pt x="69015" y="7332"/>
                    <a:pt x="69102" y="7510"/>
                  </a:cubicBezTo>
                  <a:cubicBezTo>
                    <a:pt x="69099" y="7580"/>
                    <a:pt x="69092" y="7653"/>
                    <a:pt x="69092" y="7733"/>
                  </a:cubicBezTo>
                  <a:cubicBezTo>
                    <a:pt x="69092" y="7733"/>
                    <a:pt x="69092" y="7733"/>
                    <a:pt x="69092" y="7733"/>
                  </a:cubicBezTo>
                  <a:lnTo>
                    <a:pt x="69092" y="7733"/>
                  </a:lnTo>
                  <a:cubicBezTo>
                    <a:pt x="69092" y="7796"/>
                    <a:pt x="69085" y="7852"/>
                    <a:pt x="69081" y="7911"/>
                  </a:cubicBezTo>
                  <a:cubicBezTo>
                    <a:pt x="68893" y="8351"/>
                    <a:pt x="68715" y="8828"/>
                    <a:pt x="68544" y="9327"/>
                  </a:cubicBezTo>
                  <a:cubicBezTo>
                    <a:pt x="68537" y="9135"/>
                    <a:pt x="68534" y="8989"/>
                    <a:pt x="68527" y="8902"/>
                  </a:cubicBezTo>
                  <a:cubicBezTo>
                    <a:pt x="68830" y="8089"/>
                    <a:pt x="69026" y="7810"/>
                    <a:pt x="69092" y="7733"/>
                  </a:cubicBezTo>
                  <a:lnTo>
                    <a:pt x="69092" y="7733"/>
                  </a:lnTo>
                  <a:cubicBezTo>
                    <a:pt x="68980" y="7845"/>
                    <a:pt x="68502" y="8364"/>
                    <a:pt x="67993" y="9393"/>
                  </a:cubicBezTo>
                  <a:cubicBezTo>
                    <a:pt x="67969" y="9345"/>
                    <a:pt x="67948" y="9299"/>
                    <a:pt x="67923" y="9250"/>
                  </a:cubicBezTo>
                  <a:cubicBezTo>
                    <a:pt x="68174" y="8295"/>
                    <a:pt x="68446" y="7433"/>
                    <a:pt x="68712" y="6669"/>
                  </a:cubicBezTo>
                  <a:close/>
                  <a:moveTo>
                    <a:pt x="107925" y="6669"/>
                  </a:moveTo>
                  <a:cubicBezTo>
                    <a:pt x="108026" y="6865"/>
                    <a:pt x="108123" y="7067"/>
                    <a:pt x="108218" y="7269"/>
                  </a:cubicBezTo>
                  <a:lnTo>
                    <a:pt x="108176" y="7280"/>
                  </a:lnTo>
                  <a:cubicBezTo>
                    <a:pt x="108176" y="7280"/>
                    <a:pt x="108235" y="7332"/>
                    <a:pt x="108319" y="7510"/>
                  </a:cubicBezTo>
                  <a:cubicBezTo>
                    <a:pt x="108319" y="7580"/>
                    <a:pt x="108315" y="7653"/>
                    <a:pt x="108308" y="7733"/>
                  </a:cubicBezTo>
                  <a:cubicBezTo>
                    <a:pt x="108308" y="7733"/>
                    <a:pt x="108308" y="7733"/>
                    <a:pt x="108308" y="7733"/>
                  </a:cubicBezTo>
                  <a:lnTo>
                    <a:pt x="108308" y="7733"/>
                  </a:lnTo>
                  <a:cubicBezTo>
                    <a:pt x="108305" y="7796"/>
                    <a:pt x="108305" y="7852"/>
                    <a:pt x="108301" y="7911"/>
                  </a:cubicBezTo>
                  <a:cubicBezTo>
                    <a:pt x="108113" y="8351"/>
                    <a:pt x="107935" y="8828"/>
                    <a:pt x="107764" y="9327"/>
                  </a:cubicBezTo>
                  <a:cubicBezTo>
                    <a:pt x="107754" y="9135"/>
                    <a:pt x="107750" y="8989"/>
                    <a:pt x="107747" y="8902"/>
                  </a:cubicBezTo>
                  <a:cubicBezTo>
                    <a:pt x="108043" y="8089"/>
                    <a:pt x="108242" y="7810"/>
                    <a:pt x="108308" y="7733"/>
                  </a:cubicBezTo>
                  <a:lnTo>
                    <a:pt x="108308" y="7733"/>
                  </a:lnTo>
                  <a:cubicBezTo>
                    <a:pt x="108200" y="7845"/>
                    <a:pt x="107715" y="8364"/>
                    <a:pt x="107209" y="9393"/>
                  </a:cubicBezTo>
                  <a:cubicBezTo>
                    <a:pt x="107189" y="9341"/>
                    <a:pt x="107164" y="9299"/>
                    <a:pt x="107140" y="9250"/>
                  </a:cubicBezTo>
                  <a:cubicBezTo>
                    <a:pt x="107391" y="8295"/>
                    <a:pt x="107659" y="7433"/>
                    <a:pt x="107925" y="6669"/>
                  </a:cubicBezTo>
                  <a:close/>
                  <a:moveTo>
                    <a:pt x="147270" y="6669"/>
                  </a:moveTo>
                  <a:cubicBezTo>
                    <a:pt x="147371" y="6865"/>
                    <a:pt x="147469" y="7067"/>
                    <a:pt x="147563" y="7269"/>
                  </a:cubicBezTo>
                  <a:lnTo>
                    <a:pt x="147518" y="7280"/>
                  </a:lnTo>
                  <a:cubicBezTo>
                    <a:pt x="147518" y="7280"/>
                    <a:pt x="147580" y="7332"/>
                    <a:pt x="147664" y="7510"/>
                  </a:cubicBezTo>
                  <a:cubicBezTo>
                    <a:pt x="147661" y="7580"/>
                    <a:pt x="147661" y="7653"/>
                    <a:pt x="147654" y="7733"/>
                  </a:cubicBezTo>
                  <a:cubicBezTo>
                    <a:pt x="147542" y="7845"/>
                    <a:pt x="147061" y="8364"/>
                    <a:pt x="146551" y="9393"/>
                  </a:cubicBezTo>
                  <a:lnTo>
                    <a:pt x="146485" y="9250"/>
                  </a:lnTo>
                  <a:cubicBezTo>
                    <a:pt x="146733" y="8295"/>
                    <a:pt x="147005" y="7433"/>
                    <a:pt x="147270" y="6669"/>
                  </a:cubicBezTo>
                  <a:close/>
                  <a:moveTo>
                    <a:pt x="186490" y="6669"/>
                  </a:moveTo>
                  <a:cubicBezTo>
                    <a:pt x="186591" y="6868"/>
                    <a:pt x="186689" y="7067"/>
                    <a:pt x="186779" y="7269"/>
                  </a:cubicBezTo>
                  <a:lnTo>
                    <a:pt x="186738" y="7280"/>
                  </a:lnTo>
                  <a:cubicBezTo>
                    <a:pt x="186738" y="7280"/>
                    <a:pt x="186800" y="7332"/>
                    <a:pt x="186884" y="7510"/>
                  </a:cubicBezTo>
                  <a:lnTo>
                    <a:pt x="186870" y="7733"/>
                  </a:lnTo>
                  <a:cubicBezTo>
                    <a:pt x="186762" y="7845"/>
                    <a:pt x="186281" y="8364"/>
                    <a:pt x="185771" y="9393"/>
                  </a:cubicBezTo>
                  <a:cubicBezTo>
                    <a:pt x="185750" y="9345"/>
                    <a:pt x="185726" y="9299"/>
                    <a:pt x="185702" y="9250"/>
                  </a:cubicBezTo>
                  <a:cubicBezTo>
                    <a:pt x="185953" y="8295"/>
                    <a:pt x="186225" y="7433"/>
                    <a:pt x="186490" y="6669"/>
                  </a:cubicBezTo>
                  <a:close/>
                  <a:moveTo>
                    <a:pt x="225703" y="6669"/>
                  </a:moveTo>
                  <a:cubicBezTo>
                    <a:pt x="225804" y="6865"/>
                    <a:pt x="225902" y="7067"/>
                    <a:pt x="225996" y="7269"/>
                  </a:cubicBezTo>
                  <a:lnTo>
                    <a:pt x="225954" y="7280"/>
                  </a:lnTo>
                  <a:cubicBezTo>
                    <a:pt x="225954" y="7280"/>
                    <a:pt x="226013" y="7332"/>
                    <a:pt x="226097" y="7510"/>
                  </a:cubicBezTo>
                  <a:cubicBezTo>
                    <a:pt x="226097" y="7580"/>
                    <a:pt x="226093" y="7653"/>
                    <a:pt x="226087" y="7733"/>
                  </a:cubicBezTo>
                  <a:cubicBezTo>
                    <a:pt x="225975" y="7845"/>
                    <a:pt x="225494" y="8364"/>
                    <a:pt x="224988" y="9393"/>
                  </a:cubicBezTo>
                  <a:lnTo>
                    <a:pt x="224918" y="9250"/>
                  </a:lnTo>
                  <a:cubicBezTo>
                    <a:pt x="225169" y="8295"/>
                    <a:pt x="225438" y="7433"/>
                    <a:pt x="225703" y="6669"/>
                  </a:cubicBezTo>
                  <a:close/>
                  <a:moveTo>
                    <a:pt x="264996" y="6669"/>
                  </a:moveTo>
                  <a:cubicBezTo>
                    <a:pt x="265101" y="6868"/>
                    <a:pt x="265195" y="7067"/>
                    <a:pt x="265285" y="7269"/>
                  </a:cubicBezTo>
                  <a:lnTo>
                    <a:pt x="265247" y="7280"/>
                  </a:lnTo>
                  <a:cubicBezTo>
                    <a:pt x="265247" y="7280"/>
                    <a:pt x="265306" y="7332"/>
                    <a:pt x="265390" y="7510"/>
                  </a:cubicBezTo>
                  <a:cubicBezTo>
                    <a:pt x="265387" y="7580"/>
                    <a:pt x="265383" y="7656"/>
                    <a:pt x="265383" y="7733"/>
                  </a:cubicBezTo>
                  <a:cubicBezTo>
                    <a:pt x="265383" y="7733"/>
                    <a:pt x="265383" y="7733"/>
                    <a:pt x="265383" y="7733"/>
                  </a:cubicBezTo>
                  <a:lnTo>
                    <a:pt x="265383" y="7733"/>
                  </a:lnTo>
                  <a:cubicBezTo>
                    <a:pt x="265376" y="7796"/>
                    <a:pt x="265373" y="7852"/>
                    <a:pt x="265373" y="7911"/>
                  </a:cubicBezTo>
                  <a:cubicBezTo>
                    <a:pt x="265184" y="8354"/>
                    <a:pt x="265003" y="8828"/>
                    <a:pt x="264832" y="9334"/>
                  </a:cubicBezTo>
                  <a:cubicBezTo>
                    <a:pt x="264825" y="9139"/>
                    <a:pt x="264818" y="8989"/>
                    <a:pt x="264815" y="8902"/>
                  </a:cubicBezTo>
                  <a:cubicBezTo>
                    <a:pt x="265115" y="8092"/>
                    <a:pt x="265313" y="7813"/>
                    <a:pt x="265383" y="7733"/>
                  </a:cubicBezTo>
                  <a:lnTo>
                    <a:pt x="265383" y="7733"/>
                  </a:lnTo>
                  <a:cubicBezTo>
                    <a:pt x="265268" y="7845"/>
                    <a:pt x="264787" y="8364"/>
                    <a:pt x="264277" y="9393"/>
                  </a:cubicBezTo>
                  <a:cubicBezTo>
                    <a:pt x="264257" y="9345"/>
                    <a:pt x="264236" y="9299"/>
                    <a:pt x="264208" y="9250"/>
                  </a:cubicBezTo>
                  <a:cubicBezTo>
                    <a:pt x="264462" y="8295"/>
                    <a:pt x="264731" y="7433"/>
                    <a:pt x="264996" y="6669"/>
                  </a:cubicBezTo>
                  <a:close/>
                  <a:moveTo>
                    <a:pt x="277829" y="6108"/>
                  </a:moveTo>
                  <a:lnTo>
                    <a:pt x="277829" y="6108"/>
                  </a:lnTo>
                  <a:cubicBezTo>
                    <a:pt x="278003" y="6481"/>
                    <a:pt x="278240" y="7001"/>
                    <a:pt x="278491" y="7646"/>
                  </a:cubicBezTo>
                  <a:cubicBezTo>
                    <a:pt x="278376" y="8654"/>
                    <a:pt x="278327" y="9453"/>
                    <a:pt x="278327" y="9498"/>
                  </a:cubicBezTo>
                  <a:lnTo>
                    <a:pt x="278317" y="9488"/>
                  </a:lnTo>
                  <a:cubicBezTo>
                    <a:pt x="278212" y="9104"/>
                    <a:pt x="278132" y="8717"/>
                    <a:pt x="278083" y="8326"/>
                  </a:cubicBezTo>
                  <a:cubicBezTo>
                    <a:pt x="278177" y="8131"/>
                    <a:pt x="278240" y="8023"/>
                    <a:pt x="278240" y="8023"/>
                  </a:cubicBezTo>
                  <a:lnTo>
                    <a:pt x="278240" y="8023"/>
                  </a:lnTo>
                  <a:lnTo>
                    <a:pt x="278062" y="8204"/>
                  </a:lnTo>
                  <a:cubicBezTo>
                    <a:pt x="277975" y="7594"/>
                    <a:pt x="277895" y="6865"/>
                    <a:pt x="277829" y="6108"/>
                  </a:cubicBezTo>
                  <a:close/>
                  <a:moveTo>
                    <a:pt x="3310" y="6551"/>
                  </a:moveTo>
                  <a:cubicBezTo>
                    <a:pt x="3485" y="6934"/>
                    <a:pt x="3683" y="7416"/>
                    <a:pt x="3893" y="7977"/>
                  </a:cubicBezTo>
                  <a:cubicBezTo>
                    <a:pt x="3802" y="8853"/>
                    <a:pt x="3767" y="9509"/>
                    <a:pt x="3767" y="9509"/>
                  </a:cubicBezTo>
                  <a:cubicBezTo>
                    <a:pt x="3579" y="8912"/>
                    <a:pt x="3425" y="7792"/>
                    <a:pt x="3310" y="6551"/>
                  </a:cubicBezTo>
                  <a:close/>
                  <a:moveTo>
                    <a:pt x="34152" y="8309"/>
                  </a:moveTo>
                  <a:lnTo>
                    <a:pt x="34152" y="8309"/>
                  </a:lnTo>
                  <a:cubicBezTo>
                    <a:pt x="34124" y="8724"/>
                    <a:pt x="34089" y="9139"/>
                    <a:pt x="34047" y="9529"/>
                  </a:cubicBezTo>
                  <a:lnTo>
                    <a:pt x="34009" y="9620"/>
                  </a:lnTo>
                  <a:cubicBezTo>
                    <a:pt x="33942" y="9505"/>
                    <a:pt x="33880" y="9393"/>
                    <a:pt x="33817" y="9296"/>
                  </a:cubicBezTo>
                  <a:cubicBezTo>
                    <a:pt x="33939" y="8888"/>
                    <a:pt x="34058" y="8567"/>
                    <a:pt x="34152" y="8309"/>
                  </a:cubicBezTo>
                  <a:close/>
                  <a:moveTo>
                    <a:pt x="73372" y="8309"/>
                  </a:moveTo>
                  <a:lnTo>
                    <a:pt x="73372" y="8309"/>
                  </a:lnTo>
                  <a:cubicBezTo>
                    <a:pt x="73340" y="8724"/>
                    <a:pt x="73305" y="9139"/>
                    <a:pt x="73264" y="9529"/>
                  </a:cubicBezTo>
                  <a:cubicBezTo>
                    <a:pt x="73253" y="9561"/>
                    <a:pt x="73243" y="9592"/>
                    <a:pt x="73229" y="9620"/>
                  </a:cubicBezTo>
                  <a:cubicBezTo>
                    <a:pt x="73162" y="9502"/>
                    <a:pt x="73100" y="9393"/>
                    <a:pt x="73033" y="9292"/>
                  </a:cubicBezTo>
                  <a:cubicBezTo>
                    <a:pt x="73159" y="8888"/>
                    <a:pt x="73270" y="8567"/>
                    <a:pt x="73372" y="8309"/>
                  </a:cubicBezTo>
                  <a:close/>
                  <a:moveTo>
                    <a:pt x="112592" y="8309"/>
                  </a:moveTo>
                  <a:lnTo>
                    <a:pt x="112592" y="8309"/>
                  </a:lnTo>
                  <a:cubicBezTo>
                    <a:pt x="112557" y="8724"/>
                    <a:pt x="112522" y="9139"/>
                    <a:pt x="112480" y="9529"/>
                  </a:cubicBezTo>
                  <a:lnTo>
                    <a:pt x="112445" y="9620"/>
                  </a:lnTo>
                  <a:lnTo>
                    <a:pt x="112250" y="9292"/>
                  </a:lnTo>
                  <a:cubicBezTo>
                    <a:pt x="112375" y="8888"/>
                    <a:pt x="112490" y="8567"/>
                    <a:pt x="112592" y="8309"/>
                  </a:cubicBezTo>
                  <a:close/>
                  <a:moveTo>
                    <a:pt x="151930" y="8309"/>
                  </a:moveTo>
                  <a:lnTo>
                    <a:pt x="151930" y="8309"/>
                  </a:lnTo>
                  <a:cubicBezTo>
                    <a:pt x="151902" y="8724"/>
                    <a:pt x="151867" y="9139"/>
                    <a:pt x="151825" y="9529"/>
                  </a:cubicBezTo>
                  <a:lnTo>
                    <a:pt x="151787" y="9620"/>
                  </a:lnTo>
                  <a:cubicBezTo>
                    <a:pt x="151721" y="9502"/>
                    <a:pt x="151658" y="9393"/>
                    <a:pt x="151595" y="9292"/>
                  </a:cubicBezTo>
                  <a:cubicBezTo>
                    <a:pt x="151721" y="8888"/>
                    <a:pt x="151836" y="8567"/>
                    <a:pt x="151930" y="8309"/>
                  </a:cubicBezTo>
                  <a:close/>
                  <a:moveTo>
                    <a:pt x="191150" y="8309"/>
                  </a:moveTo>
                  <a:lnTo>
                    <a:pt x="191150" y="8309"/>
                  </a:lnTo>
                  <a:cubicBezTo>
                    <a:pt x="191119" y="8724"/>
                    <a:pt x="191087" y="9139"/>
                    <a:pt x="191045" y="9529"/>
                  </a:cubicBezTo>
                  <a:lnTo>
                    <a:pt x="191007" y="9620"/>
                  </a:lnTo>
                  <a:cubicBezTo>
                    <a:pt x="190941" y="9505"/>
                    <a:pt x="190878" y="9393"/>
                    <a:pt x="190815" y="9296"/>
                  </a:cubicBezTo>
                  <a:cubicBezTo>
                    <a:pt x="190937" y="8888"/>
                    <a:pt x="191052" y="8567"/>
                    <a:pt x="191150" y="8309"/>
                  </a:cubicBezTo>
                  <a:close/>
                  <a:moveTo>
                    <a:pt x="230370" y="8309"/>
                  </a:moveTo>
                  <a:cubicBezTo>
                    <a:pt x="230338" y="8724"/>
                    <a:pt x="230300" y="9139"/>
                    <a:pt x="230262" y="9529"/>
                  </a:cubicBezTo>
                  <a:lnTo>
                    <a:pt x="230227" y="9620"/>
                  </a:lnTo>
                  <a:cubicBezTo>
                    <a:pt x="230157" y="9502"/>
                    <a:pt x="230094" y="9393"/>
                    <a:pt x="230028" y="9292"/>
                  </a:cubicBezTo>
                  <a:cubicBezTo>
                    <a:pt x="230157" y="8888"/>
                    <a:pt x="230269" y="8567"/>
                    <a:pt x="230370" y="8309"/>
                  </a:cubicBezTo>
                  <a:close/>
                  <a:moveTo>
                    <a:pt x="269660" y="8309"/>
                  </a:moveTo>
                  <a:cubicBezTo>
                    <a:pt x="269628" y="8724"/>
                    <a:pt x="269593" y="9139"/>
                    <a:pt x="269555" y="9529"/>
                  </a:cubicBezTo>
                  <a:lnTo>
                    <a:pt x="269517" y="9620"/>
                  </a:lnTo>
                  <a:cubicBezTo>
                    <a:pt x="269450" y="9505"/>
                    <a:pt x="269384" y="9393"/>
                    <a:pt x="269325" y="9296"/>
                  </a:cubicBezTo>
                  <a:cubicBezTo>
                    <a:pt x="269447" y="8888"/>
                    <a:pt x="269558" y="8567"/>
                    <a:pt x="269660" y="8309"/>
                  </a:cubicBezTo>
                  <a:close/>
                  <a:moveTo>
                    <a:pt x="14329" y="9652"/>
                  </a:moveTo>
                  <a:lnTo>
                    <a:pt x="14329" y="9652"/>
                  </a:lnTo>
                  <a:cubicBezTo>
                    <a:pt x="14332" y="9655"/>
                    <a:pt x="14332" y="9666"/>
                    <a:pt x="14336" y="9669"/>
                  </a:cubicBezTo>
                  <a:lnTo>
                    <a:pt x="14332" y="9672"/>
                  </a:lnTo>
                  <a:cubicBezTo>
                    <a:pt x="14332" y="9666"/>
                    <a:pt x="14332" y="9659"/>
                    <a:pt x="14329" y="9652"/>
                  </a:cubicBezTo>
                  <a:close/>
                  <a:moveTo>
                    <a:pt x="92764" y="9656"/>
                  </a:moveTo>
                  <a:lnTo>
                    <a:pt x="92769" y="9669"/>
                  </a:lnTo>
                  <a:lnTo>
                    <a:pt x="92769" y="9672"/>
                  </a:lnTo>
                  <a:cubicBezTo>
                    <a:pt x="92766" y="9668"/>
                    <a:pt x="92766" y="9661"/>
                    <a:pt x="92764" y="9656"/>
                  </a:cubicBezTo>
                  <a:close/>
                  <a:moveTo>
                    <a:pt x="132107" y="9652"/>
                  </a:moveTo>
                  <a:cubicBezTo>
                    <a:pt x="132111" y="9655"/>
                    <a:pt x="132111" y="9666"/>
                    <a:pt x="132114" y="9669"/>
                  </a:cubicBezTo>
                  <a:lnTo>
                    <a:pt x="132114" y="9672"/>
                  </a:lnTo>
                  <a:lnTo>
                    <a:pt x="132107" y="9652"/>
                  </a:lnTo>
                  <a:close/>
                  <a:moveTo>
                    <a:pt x="171327" y="9652"/>
                  </a:moveTo>
                  <a:lnTo>
                    <a:pt x="171327" y="9652"/>
                  </a:lnTo>
                  <a:cubicBezTo>
                    <a:pt x="171327" y="9659"/>
                    <a:pt x="171331" y="9666"/>
                    <a:pt x="171334" y="9669"/>
                  </a:cubicBezTo>
                  <a:lnTo>
                    <a:pt x="171331" y="9672"/>
                  </a:lnTo>
                  <a:cubicBezTo>
                    <a:pt x="171331" y="9666"/>
                    <a:pt x="171327" y="9662"/>
                    <a:pt x="171327" y="9652"/>
                  </a:cubicBezTo>
                  <a:close/>
                  <a:moveTo>
                    <a:pt x="249834" y="9650"/>
                  </a:moveTo>
                  <a:cubicBezTo>
                    <a:pt x="249834" y="9650"/>
                    <a:pt x="249838" y="9666"/>
                    <a:pt x="249844" y="9669"/>
                  </a:cubicBezTo>
                  <a:lnTo>
                    <a:pt x="249837" y="9672"/>
                  </a:lnTo>
                  <a:cubicBezTo>
                    <a:pt x="249837" y="9666"/>
                    <a:pt x="249833" y="9662"/>
                    <a:pt x="249833" y="9652"/>
                  </a:cubicBezTo>
                  <a:cubicBezTo>
                    <a:pt x="249833" y="9651"/>
                    <a:pt x="249833" y="9650"/>
                    <a:pt x="249834" y="9650"/>
                  </a:cubicBezTo>
                  <a:close/>
                  <a:moveTo>
                    <a:pt x="236261" y="9669"/>
                  </a:moveTo>
                  <a:lnTo>
                    <a:pt x="236261" y="9693"/>
                  </a:lnTo>
                  <a:cubicBezTo>
                    <a:pt x="236258" y="9686"/>
                    <a:pt x="236261" y="9679"/>
                    <a:pt x="236261" y="9669"/>
                  </a:cubicBezTo>
                  <a:close/>
                  <a:moveTo>
                    <a:pt x="19533" y="8619"/>
                  </a:moveTo>
                  <a:cubicBezTo>
                    <a:pt x="19565" y="8671"/>
                    <a:pt x="19606" y="8745"/>
                    <a:pt x="19655" y="8839"/>
                  </a:cubicBezTo>
                  <a:cubicBezTo>
                    <a:pt x="19634" y="9041"/>
                    <a:pt x="19613" y="9236"/>
                    <a:pt x="19586" y="9425"/>
                  </a:cubicBezTo>
                  <a:cubicBezTo>
                    <a:pt x="19530" y="9386"/>
                    <a:pt x="19470" y="9352"/>
                    <a:pt x="19411" y="9320"/>
                  </a:cubicBezTo>
                  <a:lnTo>
                    <a:pt x="19411" y="9320"/>
                  </a:lnTo>
                  <a:cubicBezTo>
                    <a:pt x="19467" y="9369"/>
                    <a:pt x="19526" y="9425"/>
                    <a:pt x="19582" y="9481"/>
                  </a:cubicBezTo>
                  <a:cubicBezTo>
                    <a:pt x="19565" y="9599"/>
                    <a:pt x="19551" y="9711"/>
                    <a:pt x="19533" y="9826"/>
                  </a:cubicBezTo>
                  <a:cubicBezTo>
                    <a:pt x="19453" y="9638"/>
                    <a:pt x="19376" y="9456"/>
                    <a:pt x="19289" y="9271"/>
                  </a:cubicBezTo>
                  <a:cubicBezTo>
                    <a:pt x="19380" y="9013"/>
                    <a:pt x="19460" y="8797"/>
                    <a:pt x="19533" y="8619"/>
                  </a:cubicBezTo>
                  <a:close/>
                  <a:moveTo>
                    <a:pt x="58750" y="8619"/>
                  </a:moveTo>
                  <a:cubicBezTo>
                    <a:pt x="58795" y="8689"/>
                    <a:pt x="58837" y="8762"/>
                    <a:pt x="58872" y="8839"/>
                  </a:cubicBezTo>
                  <a:cubicBezTo>
                    <a:pt x="58854" y="9041"/>
                    <a:pt x="58826" y="9236"/>
                    <a:pt x="58805" y="9425"/>
                  </a:cubicBezTo>
                  <a:cubicBezTo>
                    <a:pt x="58750" y="9386"/>
                    <a:pt x="58690" y="9352"/>
                    <a:pt x="58631" y="9320"/>
                  </a:cubicBezTo>
                  <a:lnTo>
                    <a:pt x="58631" y="9320"/>
                  </a:lnTo>
                  <a:cubicBezTo>
                    <a:pt x="58687" y="9369"/>
                    <a:pt x="58743" y="9425"/>
                    <a:pt x="58795" y="9481"/>
                  </a:cubicBezTo>
                  <a:cubicBezTo>
                    <a:pt x="58785" y="9599"/>
                    <a:pt x="58767" y="9711"/>
                    <a:pt x="58753" y="9826"/>
                  </a:cubicBezTo>
                  <a:cubicBezTo>
                    <a:pt x="58673" y="9638"/>
                    <a:pt x="58593" y="9456"/>
                    <a:pt x="58509" y="9271"/>
                  </a:cubicBezTo>
                  <a:cubicBezTo>
                    <a:pt x="58596" y="9013"/>
                    <a:pt x="58680" y="8797"/>
                    <a:pt x="58750" y="8619"/>
                  </a:cubicBezTo>
                  <a:close/>
                  <a:moveTo>
                    <a:pt x="97966" y="8619"/>
                  </a:moveTo>
                  <a:cubicBezTo>
                    <a:pt x="98011" y="8689"/>
                    <a:pt x="98053" y="8766"/>
                    <a:pt x="98088" y="8839"/>
                  </a:cubicBezTo>
                  <a:cubicBezTo>
                    <a:pt x="98067" y="9041"/>
                    <a:pt x="98046" y="9236"/>
                    <a:pt x="98025" y="9425"/>
                  </a:cubicBezTo>
                  <a:cubicBezTo>
                    <a:pt x="97966" y="9386"/>
                    <a:pt x="97907" y="9352"/>
                    <a:pt x="97844" y="9320"/>
                  </a:cubicBezTo>
                  <a:lnTo>
                    <a:pt x="97844" y="9320"/>
                  </a:lnTo>
                  <a:cubicBezTo>
                    <a:pt x="97903" y="9369"/>
                    <a:pt x="97963" y="9425"/>
                    <a:pt x="98015" y="9481"/>
                  </a:cubicBezTo>
                  <a:cubicBezTo>
                    <a:pt x="98001" y="9599"/>
                    <a:pt x="97983" y="9711"/>
                    <a:pt x="97966" y="9826"/>
                  </a:cubicBezTo>
                  <a:cubicBezTo>
                    <a:pt x="97893" y="9638"/>
                    <a:pt x="97809" y="9456"/>
                    <a:pt x="97729" y="9271"/>
                  </a:cubicBezTo>
                  <a:cubicBezTo>
                    <a:pt x="97816" y="9013"/>
                    <a:pt x="97893" y="8797"/>
                    <a:pt x="97966" y="8619"/>
                  </a:cubicBezTo>
                  <a:close/>
                  <a:moveTo>
                    <a:pt x="137312" y="8619"/>
                  </a:moveTo>
                  <a:cubicBezTo>
                    <a:pt x="137357" y="8689"/>
                    <a:pt x="137399" y="8766"/>
                    <a:pt x="137434" y="8839"/>
                  </a:cubicBezTo>
                  <a:cubicBezTo>
                    <a:pt x="137413" y="9041"/>
                    <a:pt x="137392" y="9236"/>
                    <a:pt x="137371" y="9425"/>
                  </a:cubicBezTo>
                  <a:cubicBezTo>
                    <a:pt x="137312" y="9386"/>
                    <a:pt x="137252" y="9352"/>
                    <a:pt x="137189" y="9320"/>
                  </a:cubicBezTo>
                  <a:lnTo>
                    <a:pt x="137189" y="9320"/>
                  </a:lnTo>
                  <a:cubicBezTo>
                    <a:pt x="137249" y="9369"/>
                    <a:pt x="137305" y="9425"/>
                    <a:pt x="137360" y="9481"/>
                  </a:cubicBezTo>
                  <a:cubicBezTo>
                    <a:pt x="137343" y="9599"/>
                    <a:pt x="137329" y="9711"/>
                    <a:pt x="137312" y="9826"/>
                  </a:cubicBezTo>
                  <a:cubicBezTo>
                    <a:pt x="137238" y="9638"/>
                    <a:pt x="137155" y="9456"/>
                    <a:pt x="137074" y="9271"/>
                  </a:cubicBezTo>
                  <a:cubicBezTo>
                    <a:pt x="137162" y="9013"/>
                    <a:pt x="137238" y="8797"/>
                    <a:pt x="137312" y="8619"/>
                  </a:cubicBezTo>
                  <a:close/>
                  <a:moveTo>
                    <a:pt x="176531" y="8619"/>
                  </a:moveTo>
                  <a:cubicBezTo>
                    <a:pt x="176563" y="8671"/>
                    <a:pt x="176605" y="8745"/>
                    <a:pt x="176654" y="8839"/>
                  </a:cubicBezTo>
                  <a:cubicBezTo>
                    <a:pt x="176633" y="9041"/>
                    <a:pt x="176612" y="9236"/>
                    <a:pt x="176584" y="9425"/>
                  </a:cubicBezTo>
                  <a:cubicBezTo>
                    <a:pt x="176528" y="9386"/>
                    <a:pt x="176469" y="9352"/>
                    <a:pt x="176409" y="9320"/>
                  </a:cubicBezTo>
                  <a:lnTo>
                    <a:pt x="176409" y="9320"/>
                  </a:lnTo>
                  <a:cubicBezTo>
                    <a:pt x="176465" y="9369"/>
                    <a:pt x="176524" y="9425"/>
                    <a:pt x="176580" y="9481"/>
                  </a:cubicBezTo>
                  <a:cubicBezTo>
                    <a:pt x="176563" y="9599"/>
                    <a:pt x="176549" y="9711"/>
                    <a:pt x="176531" y="9826"/>
                  </a:cubicBezTo>
                  <a:cubicBezTo>
                    <a:pt x="176455" y="9638"/>
                    <a:pt x="176374" y="9456"/>
                    <a:pt x="176287" y="9271"/>
                  </a:cubicBezTo>
                  <a:cubicBezTo>
                    <a:pt x="176374" y="9013"/>
                    <a:pt x="176458" y="8797"/>
                    <a:pt x="176531" y="8619"/>
                  </a:cubicBezTo>
                  <a:close/>
                  <a:moveTo>
                    <a:pt x="215744" y="8619"/>
                  </a:moveTo>
                  <a:cubicBezTo>
                    <a:pt x="215790" y="8689"/>
                    <a:pt x="215832" y="8766"/>
                    <a:pt x="215866" y="8839"/>
                  </a:cubicBezTo>
                  <a:cubicBezTo>
                    <a:pt x="215846" y="9041"/>
                    <a:pt x="215825" y="9236"/>
                    <a:pt x="215804" y="9425"/>
                  </a:cubicBezTo>
                  <a:cubicBezTo>
                    <a:pt x="215748" y="9386"/>
                    <a:pt x="215689" y="9352"/>
                    <a:pt x="215629" y="9320"/>
                  </a:cubicBezTo>
                  <a:lnTo>
                    <a:pt x="215629" y="9320"/>
                  </a:lnTo>
                  <a:cubicBezTo>
                    <a:pt x="215685" y="9369"/>
                    <a:pt x="215737" y="9425"/>
                    <a:pt x="215793" y="9481"/>
                  </a:cubicBezTo>
                  <a:cubicBezTo>
                    <a:pt x="215779" y="9599"/>
                    <a:pt x="215762" y="9711"/>
                    <a:pt x="215751" y="9826"/>
                  </a:cubicBezTo>
                  <a:cubicBezTo>
                    <a:pt x="215671" y="9638"/>
                    <a:pt x="215587" y="9456"/>
                    <a:pt x="215507" y="9271"/>
                  </a:cubicBezTo>
                  <a:cubicBezTo>
                    <a:pt x="215594" y="9013"/>
                    <a:pt x="215675" y="8797"/>
                    <a:pt x="215744" y="8619"/>
                  </a:cubicBezTo>
                  <a:close/>
                  <a:moveTo>
                    <a:pt x="255038" y="8619"/>
                  </a:moveTo>
                  <a:cubicBezTo>
                    <a:pt x="255069" y="8671"/>
                    <a:pt x="255114" y="8745"/>
                    <a:pt x="255163" y="8839"/>
                  </a:cubicBezTo>
                  <a:cubicBezTo>
                    <a:pt x="255139" y="9041"/>
                    <a:pt x="255118" y="9236"/>
                    <a:pt x="255093" y="9425"/>
                  </a:cubicBezTo>
                  <a:cubicBezTo>
                    <a:pt x="255038" y="9386"/>
                    <a:pt x="254978" y="9352"/>
                    <a:pt x="254919" y="9320"/>
                  </a:cubicBezTo>
                  <a:lnTo>
                    <a:pt x="254919" y="9320"/>
                  </a:lnTo>
                  <a:cubicBezTo>
                    <a:pt x="254975" y="9369"/>
                    <a:pt x="255031" y="9425"/>
                    <a:pt x="255086" y="9481"/>
                  </a:cubicBezTo>
                  <a:cubicBezTo>
                    <a:pt x="255069" y="9599"/>
                    <a:pt x="255055" y="9711"/>
                    <a:pt x="255038" y="9826"/>
                  </a:cubicBezTo>
                  <a:cubicBezTo>
                    <a:pt x="254961" y="9638"/>
                    <a:pt x="254881" y="9456"/>
                    <a:pt x="254793" y="9271"/>
                  </a:cubicBezTo>
                  <a:cubicBezTo>
                    <a:pt x="254881" y="9013"/>
                    <a:pt x="254964" y="8797"/>
                    <a:pt x="255038" y="8619"/>
                  </a:cubicBezTo>
                  <a:close/>
                  <a:moveTo>
                    <a:pt x="27503" y="8528"/>
                  </a:moveTo>
                  <a:cubicBezTo>
                    <a:pt x="27521" y="8563"/>
                    <a:pt x="27535" y="8602"/>
                    <a:pt x="27552" y="8640"/>
                  </a:cubicBezTo>
                  <a:cubicBezTo>
                    <a:pt x="27521" y="9045"/>
                    <a:pt x="27490" y="9456"/>
                    <a:pt x="27451" y="9847"/>
                  </a:cubicBezTo>
                  <a:cubicBezTo>
                    <a:pt x="27413" y="9592"/>
                    <a:pt x="27371" y="9306"/>
                    <a:pt x="27336" y="9006"/>
                  </a:cubicBezTo>
                  <a:lnTo>
                    <a:pt x="27465" y="8584"/>
                  </a:lnTo>
                  <a:lnTo>
                    <a:pt x="27503" y="8528"/>
                  </a:lnTo>
                  <a:close/>
                  <a:moveTo>
                    <a:pt x="66723" y="8528"/>
                  </a:moveTo>
                  <a:cubicBezTo>
                    <a:pt x="66741" y="8563"/>
                    <a:pt x="66751" y="8602"/>
                    <a:pt x="66769" y="8640"/>
                  </a:cubicBezTo>
                  <a:cubicBezTo>
                    <a:pt x="66741" y="9045"/>
                    <a:pt x="66706" y="9456"/>
                    <a:pt x="66671" y="9847"/>
                  </a:cubicBezTo>
                  <a:cubicBezTo>
                    <a:pt x="66626" y="9592"/>
                    <a:pt x="66591" y="9306"/>
                    <a:pt x="66556" y="9006"/>
                  </a:cubicBezTo>
                  <a:lnTo>
                    <a:pt x="66682" y="8584"/>
                  </a:lnTo>
                  <a:lnTo>
                    <a:pt x="66723" y="8528"/>
                  </a:lnTo>
                  <a:close/>
                  <a:moveTo>
                    <a:pt x="105940" y="8528"/>
                  </a:moveTo>
                  <a:cubicBezTo>
                    <a:pt x="105954" y="8563"/>
                    <a:pt x="105971" y="8602"/>
                    <a:pt x="105985" y="8640"/>
                  </a:cubicBezTo>
                  <a:cubicBezTo>
                    <a:pt x="105957" y="9045"/>
                    <a:pt x="105922" y="9456"/>
                    <a:pt x="105887" y="9847"/>
                  </a:cubicBezTo>
                  <a:cubicBezTo>
                    <a:pt x="105846" y="9589"/>
                    <a:pt x="105807" y="9306"/>
                    <a:pt x="105772" y="9006"/>
                  </a:cubicBezTo>
                  <a:cubicBezTo>
                    <a:pt x="105814" y="8856"/>
                    <a:pt x="105860" y="8713"/>
                    <a:pt x="105901" y="8584"/>
                  </a:cubicBezTo>
                  <a:lnTo>
                    <a:pt x="105940" y="8528"/>
                  </a:lnTo>
                  <a:close/>
                  <a:moveTo>
                    <a:pt x="145282" y="8528"/>
                  </a:moveTo>
                  <a:cubicBezTo>
                    <a:pt x="145299" y="8563"/>
                    <a:pt x="145313" y="8602"/>
                    <a:pt x="145331" y="8637"/>
                  </a:cubicBezTo>
                  <a:cubicBezTo>
                    <a:pt x="145299" y="9045"/>
                    <a:pt x="145271" y="9456"/>
                    <a:pt x="145229" y="9847"/>
                  </a:cubicBezTo>
                  <a:cubicBezTo>
                    <a:pt x="145191" y="9592"/>
                    <a:pt x="145153" y="9306"/>
                    <a:pt x="145118" y="9006"/>
                  </a:cubicBezTo>
                  <a:cubicBezTo>
                    <a:pt x="145160" y="8853"/>
                    <a:pt x="145205" y="8713"/>
                    <a:pt x="145247" y="8584"/>
                  </a:cubicBezTo>
                  <a:lnTo>
                    <a:pt x="145282" y="8528"/>
                  </a:lnTo>
                  <a:close/>
                  <a:moveTo>
                    <a:pt x="184502" y="8528"/>
                  </a:moveTo>
                  <a:cubicBezTo>
                    <a:pt x="184519" y="8563"/>
                    <a:pt x="184533" y="8602"/>
                    <a:pt x="184551" y="8640"/>
                  </a:cubicBezTo>
                  <a:cubicBezTo>
                    <a:pt x="184519" y="9045"/>
                    <a:pt x="184488" y="9456"/>
                    <a:pt x="184449" y="9847"/>
                  </a:cubicBezTo>
                  <a:cubicBezTo>
                    <a:pt x="184411" y="9592"/>
                    <a:pt x="184373" y="9306"/>
                    <a:pt x="184338" y="9006"/>
                  </a:cubicBezTo>
                  <a:lnTo>
                    <a:pt x="184463" y="8584"/>
                  </a:lnTo>
                  <a:lnTo>
                    <a:pt x="184502" y="8528"/>
                  </a:lnTo>
                  <a:close/>
                  <a:moveTo>
                    <a:pt x="223722" y="8528"/>
                  </a:moveTo>
                  <a:lnTo>
                    <a:pt x="223770" y="8640"/>
                  </a:lnTo>
                  <a:cubicBezTo>
                    <a:pt x="223739" y="9045"/>
                    <a:pt x="223704" y="9456"/>
                    <a:pt x="223669" y="9847"/>
                  </a:cubicBezTo>
                  <a:cubicBezTo>
                    <a:pt x="223624" y="9589"/>
                    <a:pt x="223589" y="9306"/>
                    <a:pt x="223551" y="9006"/>
                  </a:cubicBezTo>
                  <a:cubicBezTo>
                    <a:pt x="223600" y="8856"/>
                    <a:pt x="223638" y="8713"/>
                    <a:pt x="223683" y="8584"/>
                  </a:cubicBezTo>
                  <a:lnTo>
                    <a:pt x="223722" y="8528"/>
                  </a:lnTo>
                  <a:close/>
                  <a:moveTo>
                    <a:pt x="263011" y="8528"/>
                  </a:moveTo>
                  <a:cubicBezTo>
                    <a:pt x="263029" y="8563"/>
                    <a:pt x="263039" y="8602"/>
                    <a:pt x="263057" y="8640"/>
                  </a:cubicBezTo>
                  <a:cubicBezTo>
                    <a:pt x="263029" y="9045"/>
                    <a:pt x="262997" y="9456"/>
                    <a:pt x="262959" y="9847"/>
                  </a:cubicBezTo>
                  <a:cubicBezTo>
                    <a:pt x="262917" y="9589"/>
                    <a:pt x="262879" y="9306"/>
                    <a:pt x="262844" y="9006"/>
                  </a:cubicBezTo>
                  <a:cubicBezTo>
                    <a:pt x="262889" y="8853"/>
                    <a:pt x="262931" y="8713"/>
                    <a:pt x="262969" y="8584"/>
                  </a:cubicBezTo>
                  <a:lnTo>
                    <a:pt x="263011" y="8528"/>
                  </a:lnTo>
                  <a:close/>
                  <a:moveTo>
                    <a:pt x="23098" y="7559"/>
                  </a:moveTo>
                  <a:cubicBezTo>
                    <a:pt x="23248" y="8117"/>
                    <a:pt x="23405" y="8794"/>
                    <a:pt x="23565" y="9533"/>
                  </a:cubicBezTo>
                  <a:cubicBezTo>
                    <a:pt x="23531" y="9610"/>
                    <a:pt x="23503" y="9683"/>
                    <a:pt x="23471" y="9760"/>
                  </a:cubicBezTo>
                  <a:lnTo>
                    <a:pt x="23321" y="9952"/>
                  </a:lnTo>
                  <a:cubicBezTo>
                    <a:pt x="23283" y="9289"/>
                    <a:pt x="23258" y="8710"/>
                    <a:pt x="23245" y="8378"/>
                  </a:cubicBezTo>
                  <a:cubicBezTo>
                    <a:pt x="23234" y="8197"/>
                    <a:pt x="23231" y="8092"/>
                    <a:pt x="23231" y="8092"/>
                  </a:cubicBezTo>
                  <a:cubicBezTo>
                    <a:pt x="23171" y="8176"/>
                    <a:pt x="23126" y="8270"/>
                    <a:pt x="23095" y="8371"/>
                  </a:cubicBezTo>
                  <a:lnTo>
                    <a:pt x="23074" y="8371"/>
                  </a:lnTo>
                  <a:cubicBezTo>
                    <a:pt x="23088" y="8096"/>
                    <a:pt x="23095" y="7820"/>
                    <a:pt x="23095" y="7559"/>
                  </a:cubicBezTo>
                  <a:close/>
                  <a:moveTo>
                    <a:pt x="62450" y="8086"/>
                  </a:moveTo>
                  <a:cubicBezTo>
                    <a:pt x="62559" y="8524"/>
                    <a:pt x="62672" y="9013"/>
                    <a:pt x="62782" y="9533"/>
                  </a:cubicBezTo>
                  <a:lnTo>
                    <a:pt x="62691" y="9760"/>
                  </a:lnTo>
                  <a:cubicBezTo>
                    <a:pt x="62639" y="9822"/>
                    <a:pt x="62590" y="9889"/>
                    <a:pt x="62541" y="9952"/>
                  </a:cubicBezTo>
                  <a:cubicBezTo>
                    <a:pt x="62499" y="9289"/>
                    <a:pt x="62475" y="8710"/>
                    <a:pt x="62457" y="8378"/>
                  </a:cubicBezTo>
                  <a:cubicBezTo>
                    <a:pt x="62461" y="8378"/>
                    <a:pt x="62461" y="8375"/>
                    <a:pt x="62461" y="8375"/>
                  </a:cubicBezTo>
                  <a:lnTo>
                    <a:pt x="62457" y="8375"/>
                  </a:lnTo>
                  <a:cubicBezTo>
                    <a:pt x="62454" y="8198"/>
                    <a:pt x="62451" y="8094"/>
                    <a:pt x="62450" y="8086"/>
                  </a:cubicBezTo>
                  <a:close/>
                  <a:moveTo>
                    <a:pt x="101534" y="7559"/>
                  </a:moveTo>
                  <a:cubicBezTo>
                    <a:pt x="101681" y="8117"/>
                    <a:pt x="101838" y="8794"/>
                    <a:pt x="101998" y="9533"/>
                  </a:cubicBezTo>
                  <a:lnTo>
                    <a:pt x="101904" y="9760"/>
                  </a:lnTo>
                  <a:lnTo>
                    <a:pt x="101754" y="9952"/>
                  </a:lnTo>
                  <a:cubicBezTo>
                    <a:pt x="101716" y="9289"/>
                    <a:pt x="101691" y="8710"/>
                    <a:pt x="101677" y="8378"/>
                  </a:cubicBezTo>
                  <a:cubicBezTo>
                    <a:pt x="101667" y="8197"/>
                    <a:pt x="101667" y="8092"/>
                    <a:pt x="101667" y="8092"/>
                  </a:cubicBezTo>
                  <a:cubicBezTo>
                    <a:pt x="101608" y="8176"/>
                    <a:pt x="101562" y="8270"/>
                    <a:pt x="101531" y="8371"/>
                  </a:cubicBezTo>
                  <a:lnTo>
                    <a:pt x="101506" y="8371"/>
                  </a:lnTo>
                  <a:cubicBezTo>
                    <a:pt x="101520" y="8096"/>
                    <a:pt x="101531" y="7820"/>
                    <a:pt x="101534" y="7559"/>
                  </a:cubicBezTo>
                  <a:close/>
                  <a:moveTo>
                    <a:pt x="140880" y="7559"/>
                  </a:moveTo>
                  <a:cubicBezTo>
                    <a:pt x="141026" y="8117"/>
                    <a:pt x="141183" y="8794"/>
                    <a:pt x="141347" y="9533"/>
                  </a:cubicBezTo>
                  <a:cubicBezTo>
                    <a:pt x="141309" y="9610"/>
                    <a:pt x="141281" y="9683"/>
                    <a:pt x="141250" y="9760"/>
                  </a:cubicBezTo>
                  <a:lnTo>
                    <a:pt x="141103" y="9952"/>
                  </a:lnTo>
                  <a:cubicBezTo>
                    <a:pt x="141061" y="9289"/>
                    <a:pt x="141037" y="8710"/>
                    <a:pt x="141023" y="8378"/>
                  </a:cubicBezTo>
                  <a:cubicBezTo>
                    <a:pt x="141016" y="8197"/>
                    <a:pt x="141009" y="8092"/>
                    <a:pt x="141009" y="8092"/>
                  </a:cubicBezTo>
                  <a:cubicBezTo>
                    <a:pt x="140953" y="8176"/>
                    <a:pt x="140908" y="8270"/>
                    <a:pt x="140873" y="8371"/>
                  </a:cubicBezTo>
                  <a:lnTo>
                    <a:pt x="140852" y="8371"/>
                  </a:lnTo>
                  <a:cubicBezTo>
                    <a:pt x="140866" y="8096"/>
                    <a:pt x="140873" y="7820"/>
                    <a:pt x="140873" y="7559"/>
                  </a:cubicBezTo>
                  <a:close/>
                  <a:moveTo>
                    <a:pt x="180093" y="7559"/>
                  </a:moveTo>
                  <a:cubicBezTo>
                    <a:pt x="180243" y="8117"/>
                    <a:pt x="180403" y="8794"/>
                    <a:pt x="180560" y="9533"/>
                  </a:cubicBezTo>
                  <a:lnTo>
                    <a:pt x="180469" y="9760"/>
                  </a:lnTo>
                  <a:cubicBezTo>
                    <a:pt x="180417" y="9822"/>
                    <a:pt x="180368" y="9889"/>
                    <a:pt x="180319" y="9952"/>
                  </a:cubicBezTo>
                  <a:cubicBezTo>
                    <a:pt x="180281" y="9289"/>
                    <a:pt x="180257" y="8710"/>
                    <a:pt x="180243" y="8378"/>
                  </a:cubicBezTo>
                  <a:cubicBezTo>
                    <a:pt x="180232" y="8197"/>
                    <a:pt x="180229" y="8092"/>
                    <a:pt x="180229" y="8092"/>
                  </a:cubicBezTo>
                  <a:cubicBezTo>
                    <a:pt x="180169" y="8176"/>
                    <a:pt x="180124" y="8270"/>
                    <a:pt x="180089" y="8371"/>
                  </a:cubicBezTo>
                  <a:lnTo>
                    <a:pt x="180072" y="8371"/>
                  </a:lnTo>
                  <a:cubicBezTo>
                    <a:pt x="180086" y="8096"/>
                    <a:pt x="180093" y="7820"/>
                    <a:pt x="180093" y="7559"/>
                  </a:cubicBezTo>
                  <a:close/>
                  <a:moveTo>
                    <a:pt x="219449" y="8096"/>
                  </a:moveTo>
                  <a:cubicBezTo>
                    <a:pt x="219556" y="8532"/>
                    <a:pt x="219668" y="9017"/>
                    <a:pt x="219780" y="9533"/>
                  </a:cubicBezTo>
                  <a:lnTo>
                    <a:pt x="219682" y="9760"/>
                  </a:lnTo>
                  <a:lnTo>
                    <a:pt x="219536" y="9952"/>
                  </a:lnTo>
                  <a:cubicBezTo>
                    <a:pt x="219498" y="9289"/>
                    <a:pt x="219470" y="8710"/>
                    <a:pt x="219456" y="8378"/>
                  </a:cubicBezTo>
                  <a:cubicBezTo>
                    <a:pt x="219459" y="8378"/>
                    <a:pt x="219463" y="8375"/>
                    <a:pt x="219463" y="8375"/>
                  </a:cubicBezTo>
                  <a:lnTo>
                    <a:pt x="219456" y="8375"/>
                  </a:lnTo>
                  <a:cubicBezTo>
                    <a:pt x="219453" y="8224"/>
                    <a:pt x="219450" y="8127"/>
                    <a:pt x="219449" y="8096"/>
                  </a:cubicBezTo>
                  <a:close/>
                  <a:moveTo>
                    <a:pt x="258602" y="7559"/>
                  </a:moveTo>
                  <a:cubicBezTo>
                    <a:pt x="258756" y="8117"/>
                    <a:pt x="258913" y="8794"/>
                    <a:pt x="259070" y="9533"/>
                  </a:cubicBezTo>
                  <a:lnTo>
                    <a:pt x="258976" y="9760"/>
                  </a:lnTo>
                  <a:cubicBezTo>
                    <a:pt x="258923" y="9822"/>
                    <a:pt x="258878" y="9889"/>
                    <a:pt x="258829" y="9952"/>
                  </a:cubicBezTo>
                  <a:cubicBezTo>
                    <a:pt x="258791" y="9289"/>
                    <a:pt x="258763" y="8710"/>
                    <a:pt x="258749" y="8378"/>
                  </a:cubicBezTo>
                  <a:cubicBezTo>
                    <a:pt x="258742" y="8197"/>
                    <a:pt x="258738" y="8092"/>
                    <a:pt x="258738" y="8092"/>
                  </a:cubicBezTo>
                  <a:cubicBezTo>
                    <a:pt x="258679" y="8176"/>
                    <a:pt x="258630" y="8270"/>
                    <a:pt x="258599" y="8371"/>
                  </a:cubicBezTo>
                  <a:lnTo>
                    <a:pt x="258581" y="8371"/>
                  </a:lnTo>
                  <a:cubicBezTo>
                    <a:pt x="258592" y="8096"/>
                    <a:pt x="258602" y="7820"/>
                    <a:pt x="258602" y="7559"/>
                  </a:cubicBezTo>
                  <a:close/>
                  <a:moveTo>
                    <a:pt x="38142" y="7765"/>
                  </a:moveTo>
                  <a:lnTo>
                    <a:pt x="38142" y="7765"/>
                  </a:lnTo>
                  <a:cubicBezTo>
                    <a:pt x="38233" y="8274"/>
                    <a:pt x="38310" y="8968"/>
                    <a:pt x="38341" y="9917"/>
                  </a:cubicBezTo>
                  <a:cubicBezTo>
                    <a:pt x="38320" y="9931"/>
                    <a:pt x="38303" y="9948"/>
                    <a:pt x="38285" y="9969"/>
                  </a:cubicBezTo>
                  <a:cubicBezTo>
                    <a:pt x="38226" y="9205"/>
                    <a:pt x="38177" y="8413"/>
                    <a:pt x="38142" y="7765"/>
                  </a:cubicBezTo>
                  <a:close/>
                  <a:moveTo>
                    <a:pt x="77362" y="7765"/>
                  </a:moveTo>
                  <a:lnTo>
                    <a:pt x="77362" y="7765"/>
                  </a:lnTo>
                  <a:cubicBezTo>
                    <a:pt x="77449" y="8274"/>
                    <a:pt x="77526" y="8968"/>
                    <a:pt x="77557" y="9917"/>
                  </a:cubicBezTo>
                  <a:lnTo>
                    <a:pt x="77505" y="9969"/>
                  </a:lnTo>
                  <a:cubicBezTo>
                    <a:pt x="77439" y="9205"/>
                    <a:pt x="77393" y="8413"/>
                    <a:pt x="77362" y="7765"/>
                  </a:cubicBezTo>
                  <a:close/>
                  <a:moveTo>
                    <a:pt x="116575" y="7765"/>
                  </a:moveTo>
                  <a:lnTo>
                    <a:pt x="116575" y="7765"/>
                  </a:lnTo>
                  <a:cubicBezTo>
                    <a:pt x="116669" y="8274"/>
                    <a:pt x="116746" y="8968"/>
                    <a:pt x="116777" y="9917"/>
                  </a:cubicBezTo>
                  <a:lnTo>
                    <a:pt x="116725" y="9969"/>
                  </a:lnTo>
                  <a:cubicBezTo>
                    <a:pt x="116659" y="9205"/>
                    <a:pt x="116610" y="8413"/>
                    <a:pt x="116575" y="7765"/>
                  </a:cubicBezTo>
                  <a:close/>
                  <a:moveTo>
                    <a:pt x="155920" y="7765"/>
                  </a:moveTo>
                  <a:lnTo>
                    <a:pt x="155920" y="7765"/>
                  </a:lnTo>
                  <a:cubicBezTo>
                    <a:pt x="156015" y="8274"/>
                    <a:pt x="156088" y="8968"/>
                    <a:pt x="156123" y="9917"/>
                  </a:cubicBezTo>
                  <a:cubicBezTo>
                    <a:pt x="156098" y="9931"/>
                    <a:pt x="156081" y="9948"/>
                    <a:pt x="156063" y="9969"/>
                  </a:cubicBezTo>
                  <a:cubicBezTo>
                    <a:pt x="156004" y="9205"/>
                    <a:pt x="155955" y="8413"/>
                    <a:pt x="155920" y="7765"/>
                  </a:cubicBezTo>
                  <a:close/>
                  <a:moveTo>
                    <a:pt x="195140" y="7765"/>
                  </a:moveTo>
                  <a:cubicBezTo>
                    <a:pt x="195231" y="8274"/>
                    <a:pt x="195304" y="8968"/>
                    <a:pt x="195336" y="9917"/>
                  </a:cubicBezTo>
                  <a:cubicBezTo>
                    <a:pt x="195318" y="9934"/>
                    <a:pt x="195301" y="9952"/>
                    <a:pt x="195283" y="9969"/>
                  </a:cubicBezTo>
                  <a:cubicBezTo>
                    <a:pt x="195217" y="9205"/>
                    <a:pt x="195172" y="8413"/>
                    <a:pt x="195140" y="7765"/>
                  </a:cubicBezTo>
                  <a:close/>
                  <a:moveTo>
                    <a:pt x="234357" y="7765"/>
                  </a:moveTo>
                  <a:lnTo>
                    <a:pt x="234357" y="7765"/>
                  </a:lnTo>
                  <a:cubicBezTo>
                    <a:pt x="234447" y="8274"/>
                    <a:pt x="234524" y="8968"/>
                    <a:pt x="234556" y="9917"/>
                  </a:cubicBezTo>
                  <a:cubicBezTo>
                    <a:pt x="234535" y="9934"/>
                    <a:pt x="234517" y="9952"/>
                    <a:pt x="234503" y="9969"/>
                  </a:cubicBezTo>
                  <a:cubicBezTo>
                    <a:pt x="234437" y="9205"/>
                    <a:pt x="234388" y="8413"/>
                    <a:pt x="234357" y="7765"/>
                  </a:cubicBezTo>
                  <a:close/>
                  <a:moveTo>
                    <a:pt x="273650" y="7765"/>
                  </a:moveTo>
                  <a:lnTo>
                    <a:pt x="273650" y="7765"/>
                  </a:lnTo>
                  <a:cubicBezTo>
                    <a:pt x="273741" y="8270"/>
                    <a:pt x="273814" y="8968"/>
                    <a:pt x="273845" y="9917"/>
                  </a:cubicBezTo>
                  <a:cubicBezTo>
                    <a:pt x="273824" y="9934"/>
                    <a:pt x="273807" y="9952"/>
                    <a:pt x="273793" y="9969"/>
                  </a:cubicBezTo>
                  <a:cubicBezTo>
                    <a:pt x="273727" y="9209"/>
                    <a:pt x="273678" y="8413"/>
                    <a:pt x="273650" y="7765"/>
                  </a:cubicBezTo>
                  <a:close/>
                  <a:moveTo>
                    <a:pt x="277441" y="9777"/>
                  </a:moveTo>
                  <a:lnTo>
                    <a:pt x="277455" y="9826"/>
                  </a:lnTo>
                  <a:lnTo>
                    <a:pt x="277438" y="10007"/>
                  </a:lnTo>
                  <a:lnTo>
                    <a:pt x="277407" y="9857"/>
                  </a:lnTo>
                  <a:lnTo>
                    <a:pt x="277441" y="9777"/>
                  </a:lnTo>
                  <a:close/>
                  <a:moveTo>
                    <a:pt x="11636" y="7831"/>
                  </a:moveTo>
                  <a:cubicBezTo>
                    <a:pt x="11643" y="7942"/>
                    <a:pt x="11643" y="8061"/>
                    <a:pt x="11647" y="8180"/>
                  </a:cubicBezTo>
                  <a:cubicBezTo>
                    <a:pt x="11626" y="8671"/>
                    <a:pt x="11591" y="9264"/>
                    <a:pt x="11546" y="9864"/>
                  </a:cubicBezTo>
                  <a:cubicBezTo>
                    <a:pt x="11521" y="9917"/>
                    <a:pt x="11493" y="9972"/>
                    <a:pt x="11462" y="10032"/>
                  </a:cubicBezTo>
                  <a:cubicBezTo>
                    <a:pt x="11399" y="9938"/>
                    <a:pt x="11329" y="9847"/>
                    <a:pt x="11260" y="9760"/>
                  </a:cubicBezTo>
                  <a:cubicBezTo>
                    <a:pt x="11214" y="9655"/>
                    <a:pt x="11176" y="9550"/>
                    <a:pt x="11130" y="9456"/>
                  </a:cubicBezTo>
                  <a:cubicBezTo>
                    <a:pt x="11089" y="9359"/>
                    <a:pt x="11120" y="9191"/>
                    <a:pt x="11113" y="9090"/>
                  </a:cubicBezTo>
                  <a:cubicBezTo>
                    <a:pt x="11305" y="8591"/>
                    <a:pt x="11486" y="8166"/>
                    <a:pt x="11636" y="7831"/>
                  </a:cubicBezTo>
                  <a:close/>
                  <a:moveTo>
                    <a:pt x="50856" y="7831"/>
                  </a:moveTo>
                  <a:cubicBezTo>
                    <a:pt x="50856" y="7942"/>
                    <a:pt x="50860" y="8061"/>
                    <a:pt x="50863" y="8180"/>
                  </a:cubicBezTo>
                  <a:cubicBezTo>
                    <a:pt x="50842" y="8671"/>
                    <a:pt x="50807" y="9264"/>
                    <a:pt x="50765" y="9864"/>
                  </a:cubicBezTo>
                  <a:cubicBezTo>
                    <a:pt x="50734" y="9917"/>
                    <a:pt x="50710" y="9972"/>
                    <a:pt x="50682" y="10032"/>
                  </a:cubicBezTo>
                  <a:cubicBezTo>
                    <a:pt x="50612" y="9934"/>
                    <a:pt x="50546" y="9843"/>
                    <a:pt x="50476" y="9760"/>
                  </a:cubicBezTo>
                  <a:cubicBezTo>
                    <a:pt x="50406" y="9679"/>
                    <a:pt x="50389" y="9550"/>
                    <a:pt x="50347" y="9456"/>
                  </a:cubicBezTo>
                  <a:cubicBezTo>
                    <a:pt x="50302" y="9359"/>
                    <a:pt x="50336" y="9191"/>
                    <a:pt x="50333" y="9090"/>
                  </a:cubicBezTo>
                  <a:cubicBezTo>
                    <a:pt x="50521" y="8591"/>
                    <a:pt x="50703" y="8166"/>
                    <a:pt x="50856" y="7831"/>
                  </a:cubicBezTo>
                  <a:close/>
                  <a:moveTo>
                    <a:pt x="90069" y="7831"/>
                  </a:moveTo>
                  <a:lnTo>
                    <a:pt x="90083" y="8183"/>
                  </a:lnTo>
                  <a:cubicBezTo>
                    <a:pt x="90059" y="8671"/>
                    <a:pt x="90024" y="9264"/>
                    <a:pt x="89978" y="9864"/>
                  </a:cubicBezTo>
                  <a:lnTo>
                    <a:pt x="89902" y="10032"/>
                  </a:lnTo>
                  <a:lnTo>
                    <a:pt x="89696" y="9760"/>
                  </a:lnTo>
                  <a:cubicBezTo>
                    <a:pt x="89650" y="9655"/>
                    <a:pt x="89609" y="9550"/>
                    <a:pt x="89563" y="9456"/>
                  </a:cubicBezTo>
                  <a:cubicBezTo>
                    <a:pt x="89521" y="9359"/>
                    <a:pt x="89553" y="9191"/>
                    <a:pt x="89546" y="9093"/>
                  </a:cubicBezTo>
                  <a:cubicBezTo>
                    <a:pt x="89738" y="8591"/>
                    <a:pt x="89919" y="8166"/>
                    <a:pt x="90069" y="7831"/>
                  </a:cubicBezTo>
                  <a:close/>
                  <a:moveTo>
                    <a:pt x="129415" y="7827"/>
                  </a:moveTo>
                  <a:lnTo>
                    <a:pt x="129428" y="8176"/>
                  </a:lnTo>
                  <a:cubicBezTo>
                    <a:pt x="129404" y="8671"/>
                    <a:pt x="129369" y="9264"/>
                    <a:pt x="129324" y="9864"/>
                  </a:cubicBezTo>
                  <a:lnTo>
                    <a:pt x="129247" y="10032"/>
                  </a:lnTo>
                  <a:cubicBezTo>
                    <a:pt x="129177" y="9934"/>
                    <a:pt x="129108" y="9843"/>
                    <a:pt x="129038" y="9760"/>
                  </a:cubicBezTo>
                  <a:cubicBezTo>
                    <a:pt x="128968" y="9679"/>
                    <a:pt x="128954" y="9550"/>
                    <a:pt x="128909" y="9456"/>
                  </a:cubicBezTo>
                  <a:cubicBezTo>
                    <a:pt x="128867" y="9359"/>
                    <a:pt x="128898" y="9188"/>
                    <a:pt x="128891" y="9093"/>
                  </a:cubicBezTo>
                  <a:cubicBezTo>
                    <a:pt x="129083" y="8591"/>
                    <a:pt x="129265" y="8166"/>
                    <a:pt x="129415" y="7827"/>
                  </a:cubicBezTo>
                  <a:close/>
                  <a:moveTo>
                    <a:pt x="168634" y="7827"/>
                  </a:moveTo>
                  <a:cubicBezTo>
                    <a:pt x="168634" y="7942"/>
                    <a:pt x="168641" y="8061"/>
                    <a:pt x="168645" y="8176"/>
                  </a:cubicBezTo>
                  <a:cubicBezTo>
                    <a:pt x="168620" y="8671"/>
                    <a:pt x="168586" y="9264"/>
                    <a:pt x="168544" y="9864"/>
                  </a:cubicBezTo>
                  <a:lnTo>
                    <a:pt x="168460" y="10032"/>
                  </a:lnTo>
                  <a:cubicBezTo>
                    <a:pt x="168390" y="9934"/>
                    <a:pt x="168324" y="9843"/>
                    <a:pt x="168254" y="9760"/>
                  </a:cubicBezTo>
                  <a:cubicBezTo>
                    <a:pt x="168184" y="9679"/>
                    <a:pt x="168167" y="9550"/>
                    <a:pt x="168125" y="9456"/>
                  </a:cubicBezTo>
                  <a:cubicBezTo>
                    <a:pt x="168080" y="9359"/>
                    <a:pt x="168115" y="9188"/>
                    <a:pt x="168111" y="9090"/>
                  </a:cubicBezTo>
                  <a:cubicBezTo>
                    <a:pt x="168300" y="8591"/>
                    <a:pt x="168481" y="8166"/>
                    <a:pt x="168634" y="7827"/>
                  </a:cubicBezTo>
                  <a:close/>
                  <a:moveTo>
                    <a:pt x="207851" y="7827"/>
                  </a:moveTo>
                  <a:lnTo>
                    <a:pt x="207865" y="8176"/>
                  </a:lnTo>
                  <a:cubicBezTo>
                    <a:pt x="207837" y="8671"/>
                    <a:pt x="207806" y="9264"/>
                    <a:pt x="207764" y="9864"/>
                  </a:cubicBezTo>
                  <a:cubicBezTo>
                    <a:pt x="207732" y="9917"/>
                    <a:pt x="207708" y="9972"/>
                    <a:pt x="207680" y="10032"/>
                  </a:cubicBezTo>
                  <a:lnTo>
                    <a:pt x="207474" y="9760"/>
                  </a:lnTo>
                  <a:cubicBezTo>
                    <a:pt x="207432" y="9655"/>
                    <a:pt x="207387" y="9550"/>
                    <a:pt x="207345" y="9456"/>
                  </a:cubicBezTo>
                  <a:cubicBezTo>
                    <a:pt x="207300" y="9359"/>
                    <a:pt x="207331" y="9188"/>
                    <a:pt x="207331" y="9090"/>
                  </a:cubicBezTo>
                  <a:cubicBezTo>
                    <a:pt x="207519" y="8591"/>
                    <a:pt x="207697" y="8166"/>
                    <a:pt x="207851" y="7827"/>
                  </a:cubicBezTo>
                  <a:close/>
                  <a:moveTo>
                    <a:pt x="247144" y="7831"/>
                  </a:moveTo>
                  <a:cubicBezTo>
                    <a:pt x="247144" y="7942"/>
                    <a:pt x="247147" y="8061"/>
                    <a:pt x="247151" y="8180"/>
                  </a:cubicBezTo>
                  <a:cubicBezTo>
                    <a:pt x="247130" y="8671"/>
                    <a:pt x="247095" y="9264"/>
                    <a:pt x="247053" y="9864"/>
                  </a:cubicBezTo>
                  <a:lnTo>
                    <a:pt x="246970" y="10032"/>
                  </a:lnTo>
                  <a:cubicBezTo>
                    <a:pt x="246903" y="9938"/>
                    <a:pt x="246837" y="9847"/>
                    <a:pt x="246764" y="9760"/>
                  </a:cubicBezTo>
                  <a:cubicBezTo>
                    <a:pt x="246722" y="9655"/>
                    <a:pt x="246677" y="9550"/>
                    <a:pt x="246635" y="9456"/>
                  </a:cubicBezTo>
                  <a:cubicBezTo>
                    <a:pt x="246589" y="9359"/>
                    <a:pt x="246624" y="9191"/>
                    <a:pt x="246621" y="9093"/>
                  </a:cubicBezTo>
                  <a:cubicBezTo>
                    <a:pt x="246809" y="8591"/>
                    <a:pt x="246991" y="8166"/>
                    <a:pt x="247144" y="7831"/>
                  </a:cubicBezTo>
                  <a:close/>
                  <a:moveTo>
                    <a:pt x="125539" y="9289"/>
                  </a:moveTo>
                  <a:lnTo>
                    <a:pt x="125672" y="9742"/>
                  </a:lnTo>
                  <a:cubicBezTo>
                    <a:pt x="125654" y="9892"/>
                    <a:pt x="125633" y="10032"/>
                    <a:pt x="125609" y="10161"/>
                  </a:cubicBezTo>
                  <a:lnTo>
                    <a:pt x="125476" y="9924"/>
                  </a:lnTo>
                  <a:cubicBezTo>
                    <a:pt x="125463" y="9819"/>
                    <a:pt x="125452" y="9707"/>
                    <a:pt x="125438" y="9596"/>
                  </a:cubicBezTo>
                  <a:cubicBezTo>
                    <a:pt x="125428" y="9481"/>
                    <a:pt x="125504" y="9386"/>
                    <a:pt x="125539" y="9289"/>
                  </a:cubicBezTo>
                  <a:close/>
                  <a:moveTo>
                    <a:pt x="68265" y="9700"/>
                  </a:moveTo>
                  <a:lnTo>
                    <a:pt x="68265" y="9700"/>
                  </a:lnTo>
                  <a:cubicBezTo>
                    <a:pt x="68248" y="9843"/>
                    <a:pt x="68237" y="10000"/>
                    <a:pt x="68227" y="10164"/>
                  </a:cubicBezTo>
                  <a:cubicBezTo>
                    <a:pt x="68213" y="10102"/>
                    <a:pt x="68195" y="10039"/>
                    <a:pt x="68178" y="9972"/>
                  </a:cubicBezTo>
                  <a:cubicBezTo>
                    <a:pt x="68160" y="9910"/>
                    <a:pt x="68237" y="9788"/>
                    <a:pt x="68265" y="9700"/>
                  </a:cubicBezTo>
                  <a:close/>
                  <a:moveTo>
                    <a:pt x="107482" y="9693"/>
                  </a:moveTo>
                  <a:lnTo>
                    <a:pt x="107482" y="9693"/>
                  </a:lnTo>
                  <a:cubicBezTo>
                    <a:pt x="107464" y="9843"/>
                    <a:pt x="107454" y="10000"/>
                    <a:pt x="107447" y="10164"/>
                  </a:cubicBezTo>
                  <a:lnTo>
                    <a:pt x="107398" y="9972"/>
                  </a:lnTo>
                  <a:cubicBezTo>
                    <a:pt x="107429" y="9878"/>
                    <a:pt x="107454" y="9788"/>
                    <a:pt x="107482" y="9693"/>
                  </a:cubicBezTo>
                  <a:close/>
                  <a:moveTo>
                    <a:pt x="146827" y="9693"/>
                  </a:moveTo>
                  <a:lnTo>
                    <a:pt x="146827" y="9693"/>
                  </a:lnTo>
                  <a:cubicBezTo>
                    <a:pt x="146810" y="9843"/>
                    <a:pt x="146796" y="10000"/>
                    <a:pt x="146792" y="10164"/>
                  </a:cubicBezTo>
                  <a:cubicBezTo>
                    <a:pt x="146775" y="10102"/>
                    <a:pt x="146761" y="10039"/>
                    <a:pt x="146743" y="9972"/>
                  </a:cubicBezTo>
                  <a:cubicBezTo>
                    <a:pt x="146726" y="9910"/>
                    <a:pt x="146799" y="9788"/>
                    <a:pt x="146827" y="9693"/>
                  </a:cubicBezTo>
                  <a:close/>
                  <a:moveTo>
                    <a:pt x="186043" y="9693"/>
                  </a:moveTo>
                  <a:cubicBezTo>
                    <a:pt x="186026" y="9843"/>
                    <a:pt x="186016" y="10000"/>
                    <a:pt x="186005" y="10164"/>
                  </a:cubicBezTo>
                  <a:cubicBezTo>
                    <a:pt x="185991" y="10102"/>
                    <a:pt x="185974" y="10039"/>
                    <a:pt x="185963" y="9972"/>
                  </a:cubicBezTo>
                  <a:cubicBezTo>
                    <a:pt x="185949" y="9910"/>
                    <a:pt x="186016" y="9788"/>
                    <a:pt x="186043" y="9693"/>
                  </a:cubicBezTo>
                  <a:close/>
                  <a:moveTo>
                    <a:pt x="225260" y="9700"/>
                  </a:moveTo>
                  <a:lnTo>
                    <a:pt x="225260" y="9700"/>
                  </a:lnTo>
                  <a:cubicBezTo>
                    <a:pt x="225242" y="9843"/>
                    <a:pt x="225235" y="10000"/>
                    <a:pt x="225225" y="10164"/>
                  </a:cubicBezTo>
                  <a:cubicBezTo>
                    <a:pt x="225211" y="10102"/>
                    <a:pt x="225194" y="10039"/>
                    <a:pt x="225176" y="9972"/>
                  </a:cubicBezTo>
                  <a:cubicBezTo>
                    <a:pt x="225159" y="9910"/>
                    <a:pt x="225232" y="9788"/>
                    <a:pt x="225260" y="9700"/>
                  </a:cubicBezTo>
                  <a:close/>
                  <a:moveTo>
                    <a:pt x="9815" y="9906"/>
                  </a:moveTo>
                  <a:lnTo>
                    <a:pt x="9815" y="9906"/>
                  </a:lnTo>
                  <a:cubicBezTo>
                    <a:pt x="9833" y="9948"/>
                    <a:pt x="9850" y="9993"/>
                    <a:pt x="9864" y="10039"/>
                  </a:cubicBezTo>
                  <a:cubicBezTo>
                    <a:pt x="9854" y="10084"/>
                    <a:pt x="9840" y="10122"/>
                    <a:pt x="9833" y="10168"/>
                  </a:cubicBezTo>
                  <a:cubicBezTo>
                    <a:pt x="9829" y="10081"/>
                    <a:pt x="9822" y="9986"/>
                    <a:pt x="9815" y="9906"/>
                  </a:cubicBezTo>
                  <a:close/>
                  <a:moveTo>
                    <a:pt x="10823" y="9906"/>
                  </a:moveTo>
                  <a:lnTo>
                    <a:pt x="10823" y="9906"/>
                  </a:lnTo>
                  <a:cubicBezTo>
                    <a:pt x="10813" y="9986"/>
                    <a:pt x="10810" y="10081"/>
                    <a:pt x="10806" y="10168"/>
                  </a:cubicBezTo>
                  <a:cubicBezTo>
                    <a:pt x="10796" y="10122"/>
                    <a:pt x="10789" y="10084"/>
                    <a:pt x="10775" y="10039"/>
                  </a:cubicBezTo>
                  <a:cubicBezTo>
                    <a:pt x="10761" y="9997"/>
                    <a:pt x="10806" y="9948"/>
                    <a:pt x="10823" y="9906"/>
                  </a:cubicBezTo>
                  <a:close/>
                  <a:moveTo>
                    <a:pt x="29049" y="9700"/>
                  </a:moveTo>
                  <a:lnTo>
                    <a:pt x="29049" y="9700"/>
                  </a:lnTo>
                  <a:cubicBezTo>
                    <a:pt x="29031" y="9843"/>
                    <a:pt x="29017" y="10000"/>
                    <a:pt x="29007" y="10168"/>
                  </a:cubicBezTo>
                  <a:cubicBezTo>
                    <a:pt x="28996" y="10102"/>
                    <a:pt x="28975" y="10039"/>
                    <a:pt x="28965" y="9972"/>
                  </a:cubicBezTo>
                  <a:cubicBezTo>
                    <a:pt x="28951" y="9910"/>
                    <a:pt x="29021" y="9788"/>
                    <a:pt x="29049" y="9700"/>
                  </a:cubicBezTo>
                  <a:close/>
                  <a:moveTo>
                    <a:pt x="49032" y="9906"/>
                  </a:moveTo>
                  <a:lnTo>
                    <a:pt x="49032" y="9906"/>
                  </a:lnTo>
                  <a:cubicBezTo>
                    <a:pt x="49049" y="9948"/>
                    <a:pt x="49063" y="9993"/>
                    <a:pt x="49081" y="10039"/>
                  </a:cubicBezTo>
                  <a:cubicBezTo>
                    <a:pt x="49098" y="10088"/>
                    <a:pt x="49060" y="10122"/>
                    <a:pt x="49049" y="10168"/>
                  </a:cubicBezTo>
                  <a:cubicBezTo>
                    <a:pt x="49046" y="10081"/>
                    <a:pt x="49042" y="9986"/>
                    <a:pt x="49032" y="9906"/>
                  </a:cubicBezTo>
                  <a:close/>
                  <a:moveTo>
                    <a:pt x="50040" y="9906"/>
                  </a:moveTo>
                  <a:lnTo>
                    <a:pt x="50040" y="9906"/>
                  </a:lnTo>
                  <a:cubicBezTo>
                    <a:pt x="50033" y="9986"/>
                    <a:pt x="50029" y="10074"/>
                    <a:pt x="50022" y="10168"/>
                  </a:cubicBezTo>
                  <a:cubicBezTo>
                    <a:pt x="50015" y="10122"/>
                    <a:pt x="50002" y="10084"/>
                    <a:pt x="49991" y="10039"/>
                  </a:cubicBezTo>
                  <a:cubicBezTo>
                    <a:pt x="50005" y="9993"/>
                    <a:pt x="50022" y="9948"/>
                    <a:pt x="50040" y="9906"/>
                  </a:cubicBezTo>
                  <a:close/>
                  <a:moveTo>
                    <a:pt x="88252" y="9906"/>
                  </a:moveTo>
                  <a:cubicBezTo>
                    <a:pt x="88266" y="9948"/>
                    <a:pt x="88283" y="9993"/>
                    <a:pt x="88301" y="10039"/>
                  </a:cubicBezTo>
                  <a:cubicBezTo>
                    <a:pt x="88318" y="10088"/>
                    <a:pt x="88280" y="10122"/>
                    <a:pt x="88269" y="10168"/>
                  </a:cubicBezTo>
                  <a:cubicBezTo>
                    <a:pt x="88266" y="10074"/>
                    <a:pt x="88255" y="9986"/>
                    <a:pt x="88252" y="9906"/>
                  </a:cubicBezTo>
                  <a:close/>
                  <a:moveTo>
                    <a:pt x="89256" y="9906"/>
                  </a:moveTo>
                  <a:cubicBezTo>
                    <a:pt x="89253" y="9993"/>
                    <a:pt x="89242" y="10081"/>
                    <a:pt x="89242" y="10168"/>
                  </a:cubicBezTo>
                  <a:cubicBezTo>
                    <a:pt x="89228" y="10122"/>
                    <a:pt x="89221" y="10084"/>
                    <a:pt x="89211" y="10039"/>
                  </a:cubicBezTo>
                  <a:cubicBezTo>
                    <a:pt x="89204" y="9997"/>
                    <a:pt x="89242" y="9952"/>
                    <a:pt x="89256" y="9906"/>
                  </a:cubicBezTo>
                  <a:close/>
                  <a:moveTo>
                    <a:pt x="127597" y="9906"/>
                  </a:moveTo>
                  <a:lnTo>
                    <a:pt x="127597" y="9906"/>
                  </a:lnTo>
                  <a:cubicBezTo>
                    <a:pt x="127611" y="9948"/>
                    <a:pt x="127629" y="9993"/>
                    <a:pt x="127643" y="10039"/>
                  </a:cubicBezTo>
                  <a:cubicBezTo>
                    <a:pt x="127653" y="10088"/>
                    <a:pt x="127625" y="10122"/>
                    <a:pt x="127611" y="10168"/>
                  </a:cubicBezTo>
                  <a:lnTo>
                    <a:pt x="127597" y="9906"/>
                  </a:lnTo>
                  <a:close/>
                  <a:moveTo>
                    <a:pt x="128602" y="9906"/>
                  </a:moveTo>
                  <a:cubicBezTo>
                    <a:pt x="128591" y="9986"/>
                    <a:pt x="128588" y="10074"/>
                    <a:pt x="128584" y="10168"/>
                  </a:cubicBezTo>
                  <a:cubicBezTo>
                    <a:pt x="128574" y="10122"/>
                    <a:pt x="128567" y="10084"/>
                    <a:pt x="128553" y="10039"/>
                  </a:cubicBezTo>
                  <a:cubicBezTo>
                    <a:pt x="128539" y="9997"/>
                    <a:pt x="128584" y="9948"/>
                    <a:pt x="128602" y="9906"/>
                  </a:cubicBezTo>
                  <a:close/>
                  <a:moveTo>
                    <a:pt x="166814" y="9906"/>
                  </a:moveTo>
                  <a:cubicBezTo>
                    <a:pt x="166831" y="9948"/>
                    <a:pt x="166845" y="9993"/>
                    <a:pt x="166862" y="10039"/>
                  </a:cubicBezTo>
                  <a:cubicBezTo>
                    <a:pt x="166880" y="10088"/>
                    <a:pt x="166838" y="10122"/>
                    <a:pt x="166831" y="10168"/>
                  </a:cubicBezTo>
                  <a:cubicBezTo>
                    <a:pt x="166828" y="10081"/>
                    <a:pt x="166821" y="9986"/>
                    <a:pt x="166814" y="9906"/>
                  </a:cubicBezTo>
                  <a:close/>
                  <a:moveTo>
                    <a:pt x="167822" y="9906"/>
                  </a:moveTo>
                  <a:lnTo>
                    <a:pt x="167822" y="9906"/>
                  </a:lnTo>
                  <a:cubicBezTo>
                    <a:pt x="167811" y="9986"/>
                    <a:pt x="167808" y="10081"/>
                    <a:pt x="167804" y="10168"/>
                  </a:cubicBezTo>
                  <a:cubicBezTo>
                    <a:pt x="167794" y="10122"/>
                    <a:pt x="167780" y="10084"/>
                    <a:pt x="167773" y="10039"/>
                  </a:cubicBezTo>
                  <a:cubicBezTo>
                    <a:pt x="167762" y="9997"/>
                    <a:pt x="167804" y="9948"/>
                    <a:pt x="167822" y="9906"/>
                  </a:cubicBezTo>
                  <a:close/>
                  <a:moveTo>
                    <a:pt x="206034" y="9906"/>
                  </a:moveTo>
                  <a:lnTo>
                    <a:pt x="206034" y="9906"/>
                  </a:lnTo>
                  <a:cubicBezTo>
                    <a:pt x="206051" y="9948"/>
                    <a:pt x="206061" y="9993"/>
                    <a:pt x="206079" y="10039"/>
                  </a:cubicBezTo>
                  <a:cubicBezTo>
                    <a:pt x="206096" y="10088"/>
                    <a:pt x="206058" y="10122"/>
                    <a:pt x="206051" y="10168"/>
                  </a:cubicBezTo>
                  <a:cubicBezTo>
                    <a:pt x="206044" y="10081"/>
                    <a:pt x="206041" y="9986"/>
                    <a:pt x="206034" y="9906"/>
                  </a:cubicBezTo>
                  <a:close/>
                  <a:moveTo>
                    <a:pt x="207035" y="9906"/>
                  </a:moveTo>
                  <a:lnTo>
                    <a:pt x="207021" y="10168"/>
                  </a:lnTo>
                  <a:cubicBezTo>
                    <a:pt x="207010" y="10122"/>
                    <a:pt x="207000" y="10084"/>
                    <a:pt x="206993" y="10039"/>
                  </a:cubicBezTo>
                  <a:cubicBezTo>
                    <a:pt x="206982" y="9997"/>
                    <a:pt x="207021" y="9948"/>
                    <a:pt x="207035" y="9906"/>
                  </a:cubicBezTo>
                  <a:close/>
                  <a:moveTo>
                    <a:pt x="245320" y="9906"/>
                  </a:moveTo>
                  <a:cubicBezTo>
                    <a:pt x="245337" y="9948"/>
                    <a:pt x="245351" y="9993"/>
                    <a:pt x="245369" y="10039"/>
                  </a:cubicBezTo>
                  <a:cubicBezTo>
                    <a:pt x="245386" y="10088"/>
                    <a:pt x="245348" y="10122"/>
                    <a:pt x="245337" y="10168"/>
                  </a:cubicBezTo>
                  <a:cubicBezTo>
                    <a:pt x="245334" y="10081"/>
                    <a:pt x="245330" y="9986"/>
                    <a:pt x="245320" y="9906"/>
                  </a:cubicBezTo>
                  <a:close/>
                  <a:moveTo>
                    <a:pt x="246328" y="9906"/>
                  </a:moveTo>
                  <a:lnTo>
                    <a:pt x="246328" y="9906"/>
                  </a:lnTo>
                  <a:cubicBezTo>
                    <a:pt x="246321" y="9986"/>
                    <a:pt x="246314" y="10081"/>
                    <a:pt x="246310" y="10168"/>
                  </a:cubicBezTo>
                  <a:cubicBezTo>
                    <a:pt x="246303" y="10122"/>
                    <a:pt x="246289" y="10084"/>
                    <a:pt x="246279" y="10039"/>
                  </a:cubicBezTo>
                  <a:cubicBezTo>
                    <a:pt x="246272" y="9997"/>
                    <a:pt x="246310" y="9948"/>
                    <a:pt x="246328" y="9906"/>
                  </a:cubicBezTo>
                  <a:close/>
                  <a:moveTo>
                    <a:pt x="264553" y="9697"/>
                  </a:moveTo>
                  <a:lnTo>
                    <a:pt x="264553" y="9697"/>
                  </a:lnTo>
                  <a:cubicBezTo>
                    <a:pt x="264536" y="9843"/>
                    <a:pt x="264522" y="10000"/>
                    <a:pt x="264515" y="10168"/>
                  </a:cubicBezTo>
                  <a:cubicBezTo>
                    <a:pt x="264501" y="10102"/>
                    <a:pt x="264483" y="10039"/>
                    <a:pt x="264469" y="9976"/>
                  </a:cubicBezTo>
                  <a:cubicBezTo>
                    <a:pt x="264459" y="9910"/>
                    <a:pt x="264522" y="9788"/>
                    <a:pt x="264553" y="9697"/>
                  </a:cubicBezTo>
                  <a:close/>
                  <a:moveTo>
                    <a:pt x="12780" y="9631"/>
                  </a:moveTo>
                  <a:cubicBezTo>
                    <a:pt x="12812" y="9732"/>
                    <a:pt x="12840" y="9836"/>
                    <a:pt x="12868" y="9941"/>
                  </a:cubicBezTo>
                  <a:cubicBezTo>
                    <a:pt x="12864" y="9993"/>
                    <a:pt x="12854" y="10046"/>
                    <a:pt x="12847" y="10091"/>
                  </a:cubicBezTo>
                  <a:lnTo>
                    <a:pt x="12780" y="10213"/>
                  </a:lnTo>
                  <a:cubicBezTo>
                    <a:pt x="12752" y="10175"/>
                    <a:pt x="12731" y="10133"/>
                    <a:pt x="12711" y="10091"/>
                  </a:cubicBezTo>
                  <a:cubicBezTo>
                    <a:pt x="12704" y="10046"/>
                    <a:pt x="12697" y="9993"/>
                    <a:pt x="12690" y="9941"/>
                  </a:cubicBezTo>
                  <a:lnTo>
                    <a:pt x="12780" y="9631"/>
                  </a:lnTo>
                  <a:close/>
                  <a:moveTo>
                    <a:pt x="51993" y="9627"/>
                  </a:moveTo>
                  <a:lnTo>
                    <a:pt x="52084" y="9941"/>
                  </a:lnTo>
                  <a:cubicBezTo>
                    <a:pt x="52077" y="9993"/>
                    <a:pt x="52073" y="10046"/>
                    <a:pt x="52063" y="10091"/>
                  </a:cubicBezTo>
                  <a:cubicBezTo>
                    <a:pt x="52042" y="10133"/>
                    <a:pt x="52021" y="10175"/>
                    <a:pt x="51993" y="10213"/>
                  </a:cubicBezTo>
                  <a:lnTo>
                    <a:pt x="51927" y="10091"/>
                  </a:lnTo>
                  <a:cubicBezTo>
                    <a:pt x="51920" y="10046"/>
                    <a:pt x="51916" y="9993"/>
                    <a:pt x="51906" y="9941"/>
                  </a:cubicBezTo>
                  <a:cubicBezTo>
                    <a:pt x="51899" y="9889"/>
                    <a:pt x="51969" y="9732"/>
                    <a:pt x="51993" y="9627"/>
                  </a:cubicBezTo>
                  <a:close/>
                  <a:moveTo>
                    <a:pt x="91213" y="9631"/>
                  </a:moveTo>
                  <a:lnTo>
                    <a:pt x="91304" y="9941"/>
                  </a:lnTo>
                  <a:cubicBezTo>
                    <a:pt x="91297" y="9993"/>
                    <a:pt x="91286" y="10046"/>
                    <a:pt x="91283" y="10091"/>
                  </a:cubicBezTo>
                  <a:lnTo>
                    <a:pt x="91213" y="10213"/>
                  </a:lnTo>
                  <a:lnTo>
                    <a:pt x="91147" y="10091"/>
                  </a:lnTo>
                  <a:cubicBezTo>
                    <a:pt x="91140" y="10046"/>
                    <a:pt x="91129" y="9993"/>
                    <a:pt x="91126" y="9941"/>
                  </a:cubicBezTo>
                  <a:cubicBezTo>
                    <a:pt x="91122" y="9889"/>
                    <a:pt x="91182" y="9732"/>
                    <a:pt x="91213" y="9631"/>
                  </a:cubicBezTo>
                  <a:close/>
                  <a:moveTo>
                    <a:pt x="130559" y="9631"/>
                  </a:moveTo>
                  <a:cubicBezTo>
                    <a:pt x="130590" y="9732"/>
                    <a:pt x="130621" y="9836"/>
                    <a:pt x="130646" y="9941"/>
                  </a:cubicBezTo>
                  <a:cubicBezTo>
                    <a:pt x="130642" y="9993"/>
                    <a:pt x="130632" y="10046"/>
                    <a:pt x="130628" y="10091"/>
                  </a:cubicBezTo>
                  <a:lnTo>
                    <a:pt x="130559" y="10213"/>
                  </a:lnTo>
                  <a:cubicBezTo>
                    <a:pt x="130538" y="10175"/>
                    <a:pt x="130510" y="10136"/>
                    <a:pt x="130489" y="10091"/>
                  </a:cubicBezTo>
                  <a:cubicBezTo>
                    <a:pt x="130468" y="10049"/>
                    <a:pt x="130475" y="9993"/>
                    <a:pt x="130468" y="9941"/>
                  </a:cubicBezTo>
                  <a:lnTo>
                    <a:pt x="130559" y="9631"/>
                  </a:lnTo>
                  <a:close/>
                  <a:moveTo>
                    <a:pt x="169779" y="9627"/>
                  </a:moveTo>
                  <a:cubicBezTo>
                    <a:pt x="169803" y="9732"/>
                    <a:pt x="169834" y="9836"/>
                    <a:pt x="169866" y="9941"/>
                  </a:cubicBezTo>
                  <a:cubicBezTo>
                    <a:pt x="169855" y="9993"/>
                    <a:pt x="169852" y="10046"/>
                    <a:pt x="169845" y="10091"/>
                  </a:cubicBezTo>
                  <a:lnTo>
                    <a:pt x="169779" y="10213"/>
                  </a:lnTo>
                  <a:cubicBezTo>
                    <a:pt x="169751" y="10175"/>
                    <a:pt x="169730" y="10133"/>
                    <a:pt x="169709" y="10091"/>
                  </a:cubicBezTo>
                  <a:cubicBezTo>
                    <a:pt x="169698" y="10046"/>
                    <a:pt x="169695" y="9993"/>
                    <a:pt x="169688" y="9941"/>
                  </a:cubicBezTo>
                  <a:lnTo>
                    <a:pt x="169779" y="9627"/>
                  </a:lnTo>
                  <a:close/>
                  <a:moveTo>
                    <a:pt x="208991" y="9631"/>
                  </a:moveTo>
                  <a:lnTo>
                    <a:pt x="209086" y="9941"/>
                  </a:lnTo>
                  <a:cubicBezTo>
                    <a:pt x="209075" y="9993"/>
                    <a:pt x="209072" y="10046"/>
                    <a:pt x="209061" y="10091"/>
                  </a:cubicBezTo>
                  <a:cubicBezTo>
                    <a:pt x="209040" y="10133"/>
                    <a:pt x="209019" y="10175"/>
                    <a:pt x="208991" y="10213"/>
                  </a:cubicBezTo>
                  <a:lnTo>
                    <a:pt x="208929" y="10091"/>
                  </a:lnTo>
                  <a:cubicBezTo>
                    <a:pt x="208918" y="10046"/>
                    <a:pt x="208911" y="9993"/>
                    <a:pt x="208904" y="9941"/>
                  </a:cubicBezTo>
                  <a:cubicBezTo>
                    <a:pt x="208901" y="9889"/>
                    <a:pt x="208964" y="9732"/>
                    <a:pt x="208991" y="9631"/>
                  </a:cubicBezTo>
                  <a:close/>
                  <a:moveTo>
                    <a:pt x="248285" y="9627"/>
                  </a:moveTo>
                  <a:cubicBezTo>
                    <a:pt x="248316" y="9732"/>
                    <a:pt x="248344" y="9836"/>
                    <a:pt x="248372" y="9941"/>
                  </a:cubicBezTo>
                  <a:cubicBezTo>
                    <a:pt x="248365" y="9993"/>
                    <a:pt x="248361" y="10046"/>
                    <a:pt x="248351" y="10091"/>
                  </a:cubicBezTo>
                  <a:lnTo>
                    <a:pt x="248285" y="10213"/>
                  </a:lnTo>
                  <a:lnTo>
                    <a:pt x="248215" y="10091"/>
                  </a:lnTo>
                  <a:cubicBezTo>
                    <a:pt x="248208" y="10046"/>
                    <a:pt x="248204" y="9993"/>
                    <a:pt x="248194" y="9941"/>
                  </a:cubicBezTo>
                  <a:lnTo>
                    <a:pt x="248285" y="9627"/>
                  </a:lnTo>
                  <a:close/>
                  <a:moveTo>
                    <a:pt x="243265" y="9289"/>
                  </a:moveTo>
                  <a:cubicBezTo>
                    <a:pt x="243325" y="9477"/>
                    <a:pt x="243380" y="9669"/>
                    <a:pt x="243433" y="9871"/>
                  </a:cubicBezTo>
                  <a:cubicBezTo>
                    <a:pt x="243415" y="10000"/>
                    <a:pt x="243398" y="10122"/>
                    <a:pt x="243377" y="10238"/>
                  </a:cubicBezTo>
                  <a:cubicBezTo>
                    <a:pt x="243314" y="10126"/>
                    <a:pt x="243258" y="10018"/>
                    <a:pt x="243196" y="9924"/>
                  </a:cubicBezTo>
                  <a:cubicBezTo>
                    <a:pt x="243136" y="9826"/>
                    <a:pt x="243175" y="9707"/>
                    <a:pt x="243161" y="9599"/>
                  </a:cubicBezTo>
                  <a:cubicBezTo>
                    <a:pt x="243150" y="9491"/>
                    <a:pt x="243234" y="9386"/>
                    <a:pt x="243265" y="9289"/>
                  </a:cubicBezTo>
                  <a:close/>
                  <a:moveTo>
                    <a:pt x="7761" y="9289"/>
                  </a:moveTo>
                  <a:cubicBezTo>
                    <a:pt x="7824" y="9498"/>
                    <a:pt x="7887" y="9718"/>
                    <a:pt x="7949" y="9941"/>
                  </a:cubicBezTo>
                  <a:cubicBezTo>
                    <a:pt x="7932" y="10063"/>
                    <a:pt x="7918" y="10178"/>
                    <a:pt x="7900" y="10297"/>
                  </a:cubicBezTo>
                  <a:cubicBezTo>
                    <a:pt x="7831" y="10161"/>
                    <a:pt x="7761" y="10035"/>
                    <a:pt x="7691" y="9924"/>
                  </a:cubicBezTo>
                  <a:cubicBezTo>
                    <a:pt x="7621" y="9809"/>
                    <a:pt x="7670" y="9707"/>
                    <a:pt x="7660" y="9596"/>
                  </a:cubicBezTo>
                  <a:cubicBezTo>
                    <a:pt x="7653" y="9481"/>
                    <a:pt x="7726" y="9386"/>
                    <a:pt x="7761" y="9289"/>
                  </a:cubicBezTo>
                  <a:close/>
                  <a:moveTo>
                    <a:pt x="46974" y="9289"/>
                  </a:moveTo>
                  <a:cubicBezTo>
                    <a:pt x="47040" y="9498"/>
                    <a:pt x="47106" y="9718"/>
                    <a:pt x="47166" y="9941"/>
                  </a:cubicBezTo>
                  <a:cubicBezTo>
                    <a:pt x="47152" y="10063"/>
                    <a:pt x="47134" y="10178"/>
                    <a:pt x="47120" y="10297"/>
                  </a:cubicBezTo>
                  <a:cubicBezTo>
                    <a:pt x="47051" y="10161"/>
                    <a:pt x="46981" y="10035"/>
                    <a:pt x="46911" y="9924"/>
                  </a:cubicBezTo>
                  <a:cubicBezTo>
                    <a:pt x="46841" y="9809"/>
                    <a:pt x="46887" y="9707"/>
                    <a:pt x="46876" y="9596"/>
                  </a:cubicBezTo>
                  <a:lnTo>
                    <a:pt x="46974" y="9289"/>
                  </a:lnTo>
                  <a:close/>
                  <a:moveTo>
                    <a:pt x="86194" y="9289"/>
                  </a:moveTo>
                  <a:cubicBezTo>
                    <a:pt x="86260" y="9498"/>
                    <a:pt x="86323" y="9718"/>
                    <a:pt x="86382" y="9941"/>
                  </a:cubicBezTo>
                  <a:cubicBezTo>
                    <a:pt x="86368" y="10063"/>
                    <a:pt x="86351" y="10178"/>
                    <a:pt x="86340" y="10297"/>
                  </a:cubicBezTo>
                  <a:lnTo>
                    <a:pt x="86131" y="9924"/>
                  </a:lnTo>
                  <a:cubicBezTo>
                    <a:pt x="86121" y="9819"/>
                    <a:pt x="86107" y="9707"/>
                    <a:pt x="86096" y="9596"/>
                  </a:cubicBezTo>
                  <a:lnTo>
                    <a:pt x="86194" y="9289"/>
                  </a:lnTo>
                  <a:close/>
                  <a:moveTo>
                    <a:pt x="164759" y="9289"/>
                  </a:moveTo>
                  <a:cubicBezTo>
                    <a:pt x="164822" y="9498"/>
                    <a:pt x="164885" y="9718"/>
                    <a:pt x="164948" y="9941"/>
                  </a:cubicBezTo>
                  <a:cubicBezTo>
                    <a:pt x="164930" y="10063"/>
                    <a:pt x="164913" y="10178"/>
                    <a:pt x="164899" y="10297"/>
                  </a:cubicBezTo>
                  <a:cubicBezTo>
                    <a:pt x="164829" y="10161"/>
                    <a:pt x="164759" y="10035"/>
                    <a:pt x="164689" y="9924"/>
                  </a:cubicBezTo>
                  <a:cubicBezTo>
                    <a:pt x="164620" y="9809"/>
                    <a:pt x="164668" y="9707"/>
                    <a:pt x="164655" y="9596"/>
                  </a:cubicBezTo>
                  <a:cubicBezTo>
                    <a:pt x="164641" y="9481"/>
                    <a:pt x="164724" y="9386"/>
                    <a:pt x="164759" y="9289"/>
                  </a:cubicBezTo>
                  <a:close/>
                  <a:moveTo>
                    <a:pt x="203976" y="9289"/>
                  </a:moveTo>
                  <a:cubicBezTo>
                    <a:pt x="204038" y="9498"/>
                    <a:pt x="204101" y="9718"/>
                    <a:pt x="204164" y="9941"/>
                  </a:cubicBezTo>
                  <a:cubicBezTo>
                    <a:pt x="204150" y="10063"/>
                    <a:pt x="204133" y="10178"/>
                    <a:pt x="204119" y="10297"/>
                  </a:cubicBezTo>
                  <a:cubicBezTo>
                    <a:pt x="204049" y="10161"/>
                    <a:pt x="203976" y="10035"/>
                    <a:pt x="203909" y="9924"/>
                  </a:cubicBezTo>
                  <a:cubicBezTo>
                    <a:pt x="203843" y="9809"/>
                    <a:pt x="203888" y="9707"/>
                    <a:pt x="203874" y="9596"/>
                  </a:cubicBezTo>
                  <a:lnTo>
                    <a:pt x="203976" y="9289"/>
                  </a:lnTo>
                  <a:close/>
                  <a:moveTo>
                    <a:pt x="35704" y="9310"/>
                  </a:moveTo>
                  <a:lnTo>
                    <a:pt x="35704" y="9310"/>
                  </a:lnTo>
                  <a:cubicBezTo>
                    <a:pt x="35774" y="9509"/>
                    <a:pt x="35843" y="9721"/>
                    <a:pt x="35910" y="9945"/>
                  </a:cubicBezTo>
                  <a:cubicBezTo>
                    <a:pt x="35882" y="10108"/>
                    <a:pt x="35840" y="10269"/>
                    <a:pt x="35791" y="10426"/>
                  </a:cubicBezTo>
                  <a:cubicBezTo>
                    <a:pt x="35791" y="10426"/>
                    <a:pt x="35767" y="9965"/>
                    <a:pt x="35704" y="9310"/>
                  </a:cubicBezTo>
                  <a:close/>
                  <a:moveTo>
                    <a:pt x="74924" y="9310"/>
                  </a:moveTo>
                  <a:cubicBezTo>
                    <a:pt x="74994" y="9509"/>
                    <a:pt x="75060" y="9721"/>
                    <a:pt x="75130" y="9945"/>
                  </a:cubicBezTo>
                  <a:cubicBezTo>
                    <a:pt x="75091" y="10126"/>
                    <a:pt x="75049" y="10293"/>
                    <a:pt x="75011" y="10426"/>
                  </a:cubicBezTo>
                  <a:cubicBezTo>
                    <a:pt x="75011" y="10426"/>
                    <a:pt x="74987" y="9965"/>
                    <a:pt x="74920" y="9310"/>
                  </a:cubicBezTo>
                  <a:close/>
                  <a:moveTo>
                    <a:pt x="114137" y="9310"/>
                  </a:moveTo>
                  <a:lnTo>
                    <a:pt x="114137" y="9310"/>
                  </a:lnTo>
                  <a:cubicBezTo>
                    <a:pt x="114210" y="9509"/>
                    <a:pt x="114280" y="9721"/>
                    <a:pt x="114346" y="9945"/>
                  </a:cubicBezTo>
                  <a:cubicBezTo>
                    <a:pt x="114308" y="10126"/>
                    <a:pt x="114269" y="10293"/>
                    <a:pt x="114231" y="10426"/>
                  </a:cubicBezTo>
                  <a:cubicBezTo>
                    <a:pt x="114231" y="10426"/>
                    <a:pt x="114203" y="9965"/>
                    <a:pt x="114137" y="9310"/>
                  </a:cubicBezTo>
                  <a:close/>
                  <a:moveTo>
                    <a:pt x="153482" y="9310"/>
                  </a:moveTo>
                  <a:lnTo>
                    <a:pt x="153482" y="9310"/>
                  </a:lnTo>
                  <a:cubicBezTo>
                    <a:pt x="153555" y="9509"/>
                    <a:pt x="153625" y="9721"/>
                    <a:pt x="153692" y="9945"/>
                  </a:cubicBezTo>
                  <a:cubicBezTo>
                    <a:pt x="153653" y="10126"/>
                    <a:pt x="153615" y="10293"/>
                    <a:pt x="153569" y="10426"/>
                  </a:cubicBezTo>
                  <a:cubicBezTo>
                    <a:pt x="153569" y="10426"/>
                    <a:pt x="153545" y="9965"/>
                    <a:pt x="153482" y="9310"/>
                  </a:cubicBezTo>
                  <a:close/>
                  <a:moveTo>
                    <a:pt x="192702" y="9310"/>
                  </a:moveTo>
                  <a:cubicBezTo>
                    <a:pt x="192772" y="9509"/>
                    <a:pt x="192842" y="9721"/>
                    <a:pt x="192908" y="9945"/>
                  </a:cubicBezTo>
                  <a:cubicBezTo>
                    <a:pt x="192880" y="10108"/>
                    <a:pt x="192838" y="10269"/>
                    <a:pt x="192789" y="10426"/>
                  </a:cubicBezTo>
                  <a:cubicBezTo>
                    <a:pt x="192789" y="10426"/>
                    <a:pt x="192765" y="9965"/>
                    <a:pt x="192699" y="9310"/>
                  </a:cubicBezTo>
                  <a:close/>
                  <a:moveTo>
                    <a:pt x="231922" y="9310"/>
                  </a:moveTo>
                  <a:cubicBezTo>
                    <a:pt x="231988" y="9509"/>
                    <a:pt x="232058" y="9721"/>
                    <a:pt x="232128" y="9945"/>
                  </a:cubicBezTo>
                  <a:cubicBezTo>
                    <a:pt x="232089" y="10126"/>
                    <a:pt x="232048" y="10293"/>
                    <a:pt x="232009" y="10426"/>
                  </a:cubicBezTo>
                  <a:cubicBezTo>
                    <a:pt x="232009" y="10426"/>
                    <a:pt x="231985" y="9965"/>
                    <a:pt x="231919" y="9310"/>
                  </a:cubicBezTo>
                  <a:close/>
                  <a:moveTo>
                    <a:pt x="271212" y="9313"/>
                  </a:moveTo>
                  <a:cubicBezTo>
                    <a:pt x="271281" y="9509"/>
                    <a:pt x="271351" y="9721"/>
                    <a:pt x="271418" y="9945"/>
                  </a:cubicBezTo>
                  <a:cubicBezTo>
                    <a:pt x="271386" y="10108"/>
                    <a:pt x="271348" y="10269"/>
                    <a:pt x="271299" y="10429"/>
                  </a:cubicBezTo>
                  <a:cubicBezTo>
                    <a:pt x="271299" y="10429"/>
                    <a:pt x="271271" y="9965"/>
                    <a:pt x="271208" y="9313"/>
                  </a:cubicBezTo>
                  <a:close/>
                  <a:moveTo>
                    <a:pt x="219124" y="10353"/>
                  </a:moveTo>
                  <a:cubicBezTo>
                    <a:pt x="219124" y="10391"/>
                    <a:pt x="219124" y="10426"/>
                    <a:pt x="219131" y="10461"/>
                  </a:cubicBezTo>
                  <a:lnTo>
                    <a:pt x="219117" y="10426"/>
                  </a:lnTo>
                  <a:cubicBezTo>
                    <a:pt x="219117" y="10401"/>
                    <a:pt x="219121" y="10377"/>
                    <a:pt x="219124" y="10353"/>
                  </a:cubicBezTo>
                  <a:close/>
                  <a:moveTo>
                    <a:pt x="22906" y="10353"/>
                  </a:moveTo>
                  <a:cubicBezTo>
                    <a:pt x="22906" y="10388"/>
                    <a:pt x="22913" y="10429"/>
                    <a:pt x="22913" y="10464"/>
                  </a:cubicBezTo>
                  <a:lnTo>
                    <a:pt x="22899" y="10429"/>
                  </a:lnTo>
                  <a:cubicBezTo>
                    <a:pt x="22903" y="10405"/>
                    <a:pt x="22906" y="10377"/>
                    <a:pt x="22906" y="10353"/>
                  </a:cubicBezTo>
                  <a:close/>
                  <a:moveTo>
                    <a:pt x="62126" y="10353"/>
                  </a:moveTo>
                  <a:cubicBezTo>
                    <a:pt x="62126" y="10391"/>
                    <a:pt x="62126" y="10426"/>
                    <a:pt x="62130" y="10464"/>
                  </a:cubicBezTo>
                  <a:lnTo>
                    <a:pt x="62119" y="10429"/>
                  </a:lnTo>
                  <a:cubicBezTo>
                    <a:pt x="62123" y="10401"/>
                    <a:pt x="62123" y="10381"/>
                    <a:pt x="62126" y="10353"/>
                  </a:cubicBezTo>
                  <a:close/>
                  <a:moveTo>
                    <a:pt x="101346" y="10353"/>
                  </a:moveTo>
                  <a:lnTo>
                    <a:pt x="101346" y="10464"/>
                  </a:lnTo>
                  <a:cubicBezTo>
                    <a:pt x="101343" y="10454"/>
                    <a:pt x="101343" y="10440"/>
                    <a:pt x="101336" y="10429"/>
                  </a:cubicBezTo>
                  <a:cubicBezTo>
                    <a:pt x="101339" y="10401"/>
                    <a:pt x="101343" y="10377"/>
                    <a:pt x="101346" y="10353"/>
                  </a:cubicBezTo>
                  <a:close/>
                  <a:moveTo>
                    <a:pt x="140688" y="10353"/>
                  </a:moveTo>
                  <a:cubicBezTo>
                    <a:pt x="140691" y="10391"/>
                    <a:pt x="140691" y="10426"/>
                    <a:pt x="140691" y="10464"/>
                  </a:cubicBezTo>
                  <a:lnTo>
                    <a:pt x="140678" y="10429"/>
                  </a:lnTo>
                  <a:cubicBezTo>
                    <a:pt x="140684" y="10405"/>
                    <a:pt x="140688" y="10377"/>
                    <a:pt x="140688" y="10353"/>
                  </a:cubicBezTo>
                  <a:close/>
                  <a:moveTo>
                    <a:pt x="179908" y="10353"/>
                  </a:moveTo>
                  <a:cubicBezTo>
                    <a:pt x="179904" y="10391"/>
                    <a:pt x="179908" y="10426"/>
                    <a:pt x="179911" y="10464"/>
                  </a:cubicBezTo>
                  <a:lnTo>
                    <a:pt x="179897" y="10429"/>
                  </a:lnTo>
                  <a:cubicBezTo>
                    <a:pt x="179901" y="10401"/>
                    <a:pt x="179901" y="10381"/>
                    <a:pt x="179908" y="10353"/>
                  </a:cubicBezTo>
                  <a:close/>
                  <a:moveTo>
                    <a:pt x="258414" y="10353"/>
                  </a:moveTo>
                  <a:cubicBezTo>
                    <a:pt x="258414" y="10388"/>
                    <a:pt x="258417" y="10429"/>
                    <a:pt x="258417" y="10464"/>
                  </a:cubicBezTo>
                  <a:lnTo>
                    <a:pt x="258407" y="10429"/>
                  </a:lnTo>
                  <a:cubicBezTo>
                    <a:pt x="258410" y="10401"/>
                    <a:pt x="258410" y="10381"/>
                    <a:pt x="258414" y="10353"/>
                  </a:cubicBezTo>
                  <a:close/>
                  <a:moveTo>
                    <a:pt x="32812" y="10328"/>
                  </a:moveTo>
                  <a:cubicBezTo>
                    <a:pt x="32812" y="10335"/>
                    <a:pt x="32819" y="10342"/>
                    <a:pt x="32819" y="10349"/>
                  </a:cubicBezTo>
                  <a:cubicBezTo>
                    <a:pt x="32819" y="10360"/>
                    <a:pt x="32805" y="10464"/>
                    <a:pt x="32795" y="10524"/>
                  </a:cubicBezTo>
                  <a:cubicBezTo>
                    <a:pt x="32791" y="10506"/>
                    <a:pt x="32784" y="10489"/>
                    <a:pt x="32774" y="10471"/>
                  </a:cubicBezTo>
                  <a:lnTo>
                    <a:pt x="32788" y="10419"/>
                  </a:lnTo>
                  <a:lnTo>
                    <a:pt x="32812" y="10328"/>
                  </a:lnTo>
                  <a:close/>
                  <a:moveTo>
                    <a:pt x="72032" y="10328"/>
                  </a:moveTo>
                  <a:cubicBezTo>
                    <a:pt x="72036" y="10335"/>
                    <a:pt x="72036" y="10342"/>
                    <a:pt x="72036" y="10349"/>
                  </a:cubicBezTo>
                  <a:cubicBezTo>
                    <a:pt x="72029" y="10405"/>
                    <a:pt x="72025" y="10464"/>
                    <a:pt x="72015" y="10524"/>
                  </a:cubicBezTo>
                  <a:lnTo>
                    <a:pt x="71994" y="10471"/>
                  </a:lnTo>
                  <a:lnTo>
                    <a:pt x="72008" y="10419"/>
                  </a:lnTo>
                  <a:lnTo>
                    <a:pt x="72032" y="10328"/>
                  </a:lnTo>
                  <a:close/>
                  <a:moveTo>
                    <a:pt x="111249" y="10328"/>
                  </a:moveTo>
                  <a:cubicBezTo>
                    <a:pt x="111252" y="10332"/>
                    <a:pt x="111252" y="10342"/>
                    <a:pt x="111256" y="10349"/>
                  </a:cubicBezTo>
                  <a:cubicBezTo>
                    <a:pt x="111259" y="10360"/>
                    <a:pt x="111238" y="10464"/>
                    <a:pt x="111235" y="10524"/>
                  </a:cubicBezTo>
                  <a:lnTo>
                    <a:pt x="111207" y="10471"/>
                  </a:lnTo>
                  <a:cubicBezTo>
                    <a:pt x="111217" y="10454"/>
                    <a:pt x="111221" y="10436"/>
                    <a:pt x="111224" y="10419"/>
                  </a:cubicBezTo>
                  <a:cubicBezTo>
                    <a:pt x="111235" y="10388"/>
                    <a:pt x="111238" y="10360"/>
                    <a:pt x="111249" y="10328"/>
                  </a:cubicBezTo>
                  <a:close/>
                  <a:moveTo>
                    <a:pt x="150594" y="10328"/>
                  </a:moveTo>
                  <a:cubicBezTo>
                    <a:pt x="150598" y="10335"/>
                    <a:pt x="150598" y="10342"/>
                    <a:pt x="150598" y="10349"/>
                  </a:cubicBezTo>
                  <a:cubicBezTo>
                    <a:pt x="150594" y="10405"/>
                    <a:pt x="150584" y="10464"/>
                    <a:pt x="150580" y="10524"/>
                  </a:cubicBezTo>
                  <a:lnTo>
                    <a:pt x="150556" y="10471"/>
                  </a:lnTo>
                  <a:lnTo>
                    <a:pt x="150566" y="10419"/>
                  </a:lnTo>
                  <a:cubicBezTo>
                    <a:pt x="150577" y="10384"/>
                    <a:pt x="150584" y="10360"/>
                    <a:pt x="150594" y="10328"/>
                  </a:cubicBezTo>
                  <a:close/>
                  <a:moveTo>
                    <a:pt x="189811" y="10328"/>
                  </a:moveTo>
                  <a:cubicBezTo>
                    <a:pt x="189814" y="10335"/>
                    <a:pt x="189814" y="10342"/>
                    <a:pt x="189818" y="10349"/>
                  </a:cubicBezTo>
                  <a:cubicBezTo>
                    <a:pt x="189811" y="10405"/>
                    <a:pt x="189804" y="10464"/>
                    <a:pt x="189797" y="10524"/>
                  </a:cubicBezTo>
                  <a:lnTo>
                    <a:pt x="189772" y="10471"/>
                  </a:lnTo>
                  <a:lnTo>
                    <a:pt x="189786" y="10419"/>
                  </a:lnTo>
                  <a:lnTo>
                    <a:pt x="189811" y="10328"/>
                  </a:lnTo>
                  <a:close/>
                  <a:moveTo>
                    <a:pt x="229030" y="10328"/>
                  </a:moveTo>
                  <a:cubicBezTo>
                    <a:pt x="229030" y="10335"/>
                    <a:pt x="229034" y="10342"/>
                    <a:pt x="229037" y="10349"/>
                  </a:cubicBezTo>
                  <a:cubicBezTo>
                    <a:pt x="229027" y="10405"/>
                    <a:pt x="229023" y="10464"/>
                    <a:pt x="229013" y="10524"/>
                  </a:cubicBezTo>
                  <a:cubicBezTo>
                    <a:pt x="229006" y="10506"/>
                    <a:pt x="228999" y="10489"/>
                    <a:pt x="228992" y="10471"/>
                  </a:cubicBezTo>
                  <a:lnTo>
                    <a:pt x="229006" y="10419"/>
                  </a:lnTo>
                  <a:lnTo>
                    <a:pt x="229030" y="10328"/>
                  </a:lnTo>
                  <a:close/>
                  <a:moveTo>
                    <a:pt x="268320" y="10328"/>
                  </a:moveTo>
                  <a:cubicBezTo>
                    <a:pt x="268324" y="10335"/>
                    <a:pt x="268324" y="10342"/>
                    <a:pt x="268324" y="10349"/>
                  </a:cubicBezTo>
                  <a:cubicBezTo>
                    <a:pt x="268320" y="10405"/>
                    <a:pt x="268313" y="10464"/>
                    <a:pt x="268303" y="10524"/>
                  </a:cubicBezTo>
                  <a:lnTo>
                    <a:pt x="268282" y="10471"/>
                  </a:lnTo>
                  <a:lnTo>
                    <a:pt x="268296" y="10419"/>
                  </a:lnTo>
                  <a:lnTo>
                    <a:pt x="268320" y="10328"/>
                  </a:lnTo>
                  <a:close/>
                  <a:moveTo>
                    <a:pt x="9470" y="10231"/>
                  </a:moveTo>
                  <a:lnTo>
                    <a:pt x="9470" y="10231"/>
                  </a:lnTo>
                  <a:cubicBezTo>
                    <a:pt x="9467" y="10328"/>
                    <a:pt x="9456" y="10429"/>
                    <a:pt x="9453" y="10534"/>
                  </a:cubicBezTo>
                  <a:cubicBezTo>
                    <a:pt x="9449" y="10558"/>
                    <a:pt x="9449" y="10586"/>
                    <a:pt x="9449" y="10614"/>
                  </a:cubicBezTo>
                  <a:cubicBezTo>
                    <a:pt x="9432" y="10583"/>
                    <a:pt x="9418" y="10551"/>
                    <a:pt x="9404" y="10520"/>
                  </a:cubicBezTo>
                  <a:cubicBezTo>
                    <a:pt x="9428" y="10419"/>
                    <a:pt x="9449" y="10321"/>
                    <a:pt x="9470" y="10231"/>
                  </a:cubicBezTo>
                  <a:close/>
                  <a:moveTo>
                    <a:pt x="48683" y="10231"/>
                  </a:moveTo>
                  <a:cubicBezTo>
                    <a:pt x="48680" y="10328"/>
                    <a:pt x="48676" y="10429"/>
                    <a:pt x="48666" y="10534"/>
                  </a:cubicBezTo>
                  <a:cubicBezTo>
                    <a:pt x="48669" y="10558"/>
                    <a:pt x="48666" y="10586"/>
                    <a:pt x="48662" y="10614"/>
                  </a:cubicBezTo>
                  <a:lnTo>
                    <a:pt x="48620" y="10520"/>
                  </a:lnTo>
                  <a:cubicBezTo>
                    <a:pt x="48641" y="10419"/>
                    <a:pt x="48666" y="10321"/>
                    <a:pt x="48683" y="10231"/>
                  </a:cubicBezTo>
                  <a:close/>
                  <a:moveTo>
                    <a:pt x="127248" y="10231"/>
                  </a:moveTo>
                  <a:lnTo>
                    <a:pt x="127248" y="10231"/>
                  </a:lnTo>
                  <a:cubicBezTo>
                    <a:pt x="127245" y="10328"/>
                    <a:pt x="127238" y="10429"/>
                    <a:pt x="127231" y="10534"/>
                  </a:cubicBezTo>
                  <a:cubicBezTo>
                    <a:pt x="127231" y="10558"/>
                    <a:pt x="127228" y="10590"/>
                    <a:pt x="127228" y="10614"/>
                  </a:cubicBezTo>
                  <a:cubicBezTo>
                    <a:pt x="127210" y="10583"/>
                    <a:pt x="127196" y="10551"/>
                    <a:pt x="127182" y="10520"/>
                  </a:cubicBezTo>
                  <a:lnTo>
                    <a:pt x="127248" y="10231"/>
                  </a:lnTo>
                  <a:close/>
                  <a:moveTo>
                    <a:pt x="166468" y="10231"/>
                  </a:moveTo>
                  <a:lnTo>
                    <a:pt x="166468" y="10231"/>
                  </a:lnTo>
                  <a:cubicBezTo>
                    <a:pt x="166461" y="10328"/>
                    <a:pt x="166454" y="10429"/>
                    <a:pt x="166451" y="10534"/>
                  </a:cubicBezTo>
                  <a:cubicBezTo>
                    <a:pt x="166447" y="10558"/>
                    <a:pt x="166447" y="10590"/>
                    <a:pt x="166444" y="10614"/>
                  </a:cubicBezTo>
                  <a:lnTo>
                    <a:pt x="166399" y="10520"/>
                  </a:lnTo>
                  <a:cubicBezTo>
                    <a:pt x="166420" y="10419"/>
                    <a:pt x="166447" y="10325"/>
                    <a:pt x="166468" y="10231"/>
                  </a:cubicBezTo>
                  <a:close/>
                  <a:moveTo>
                    <a:pt x="205681" y="10231"/>
                  </a:moveTo>
                  <a:cubicBezTo>
                    <a:pt x="205678" y="10328"/>
                    <a:pt x="205674" y="10429"/>
                    <a:pt x="205667" y="10534"/>
                  </a:cubicBezTo>
                  <a:cubicBezTo>
                    <a:pt x="205667" y="10558"/>
                    <a:pt x="205664" y="10586"/>
                    <a:pt x="205660" y="10614"/>
                  </a:cubicBezTo>
                  <a:cubicBezTo>
                    <a:pt x="205646" y="10586"/>
                    <a:pt x="205632" y="10555"/>
                    <a:pt x="205618" y="10520"/>
                  </a:cubicBezTo>
                  <a:cubicBezTo>
                    <a:pt x="205639" y="10419"/>
                    <a:pt x="205664" y="10321"/>
                    <a:pt x="205681" y="10231"/>
                  </a:cubicBezTo>
                  <a:close/>
                  <a:moveTo>
                    <a:pt x="87903" y="10227"/>
                  </a:moveTo>
                  <a:lnTo>
                    <a:pt x="87903" y="10227"/>
                  </a:lnTo>
                  <a:cubicBezTo>
                    <a:pt x="87899" y="10328"/>
                    <a:pt x="87896" y="10429"/>
                    <a:pt x="87886" y="10534"/>
                  </a:cubicBezTo>
                  <a:cubicBezTo>
                    <a:pt x="87886" y="10558"/>
                    <a:pt x="87882" y="10590"/>
                    <a:pt x="87882" y="10614"/>
                  </a:cubicBezTo>
                  <a:cubicBezTo>
                    <a:pt x="87882" y="10618"/>
                    <a:pt x="87881" y="10620"/>
                    <a:pt x="87880" y="10620"/>
                  </a:cubicBezTo>
                  <a:cubicBezTo>
                    <a:pt x="87874" y="10620"/>
                    <a:pt x="87849" y="10550"/>
                    <a:pt x="87840" y="10520"/>
                  </a:cubicBezTo>
                  <a:lnTo>
                    <a:pt x="87903" y="10227"/>
                  </a:lnTo>
                  <a:close/>
                  <a:moveTo>
                    <a:pt x="244978" y="10227"/>
                  </a:moveTo>
                  <a:cubicBezTo>
                    <a:pt x="244967" y="10328"/>
                    <a:pt x="244964" y="10429"/>
                    <a:pt x="244960" y="10534"/>
                  </a:cubicBezTo>
                  <a:cubicBezTo>
                    <a:pt x="244953" y="10562"/>
                    <a:pt x="244953" y="10590"/>
                    <a:pt x="244950" y="10621"/>
                  </a:cubicBezTo>
                  <a:cubicBezTo>
                    <a:pt x="244936" y="10586"/>
                    <a:pt x="244922" y="10551"/>
                    <a:pt x="244908" y="10520"/>
                  </a:cubicBezTo>
                  <a:cubicBezTo>
                    <a:pt x="244933" y="10419"/>
                    <a:pt x="244953" y="10325"/>
                    <a:pt x="244978" y="10227"/>
                  </a:cubicBezTo>
                  <a:close/>
                  <a:moveTo>
                    <a:pt x="21117" y="9739"/>
                  </a:moveTo>
                  <a:cubicBezTo>
                    <a:pt x="21117" y="9788"/>
                    <a:pt x="21120" y="9840"/>
                    <a:pt x="21124" y="9892"/>
                  </a:cubicBezTo>
                  <a:cubicBezTo>
                    <a:pt x="21047" y="10150"/>
                    <a:pt x="20967" y="10412"/>
                    <a:pt x="20897" y="10667"/>
                  </a:cubicBezTo>
                  <a:lnTo>
                    <a:pt x="20894" y="10667"/>
                  </a:lnTo>
                  <a:cubicBezTo>
                    <a:pt x="20967" y="10335"/>
                    <a:pt x="21044" y="10021"/>
                    <a:pt x="21117" y="9739"/>
                  </a:cubicBezTo>
                  <a:close/>
                  <a:moveTo>
                    <a:pt x="60330" y="9739"/>
                  </a:moveTo>
                  <a:lnTo>
                    <a:pt x="60344" y="9892"/>
                  </a:lnTo>
                  <a:cubicBezTo>
                    <a:pt x="60260" y="10154"/>
                    <a:pt x="60187" y="10412"/>
                    <a:pt x="60117" y="10667"/>
                  </a:cubicBezTo>
                  <a:lnTo>
                    <a:pt x="60113" y="10667"/>
                  </a:lnTo>
                  <a:cubicBezTo>
                    <a:pt x="60187" y="10335"/>
                    <a:pt x="60260" y="10021"/>
                    <a:pt x="60330" y="9739"/>
                  </a:cubicBezTo>
                  <a:close/>
                  <a:moveTo>
                    <a:pt x="99550" y="9735"/>
                  </a:moveTo>
                  <a:lnTo>
                    <a:pt x="99564" y="9892"/>
                  </a:lnTo>
                  <a:cubicBezTo>
                    <a:pt x="99480" y="10147"/>
                    <a:pt x="99407" y="10408"/>
                    <a:pt x="99330" y="10667"/>
                  </a:cubicBezTo>
                  <a:cubicBezTo>
                    <a:pt x="99407" y="10335"/>
                    <a:pt x="99480" y="10021"/>
                    <a:pt x="99550" y="9735"/>
                  </a:cubicBezTo>
                  <a:close/>
                  <a:moveTo>
                    <a:pt x="123499" y="9495"/>
                  </a:moveTo>
                  <a:cubicBezTo>
                    <a:pt x="123548" y="9568"/>
                    <a:pt x="123589" y="9648"/>
                    <a:pt x="123638" y="9725"/>
                  </a:cubicBezTo>
                  <a:cubicBezTo>
                    <a:pt x="123687" y="9805"/>
                    <a:pt x="123666" y="9822"/>
                    <a:pt x="123684" y="9868"/>
                  </a:cubicBezTo>
                  <a:cubicBezTo>
                    <a:pt x="123659" y="10091"/>
                    <a:pt x="123638" y="10311"/>
                    <a:pt x="123614" y="10517"/>
                  </a:cubicBezTo>
                  <a:cubicBezTo>
                    <a:pt x="123603" y="10565"/>
                    <a:pt x="123589" y="10614"/>
                    <a:pt x="123579" y="10667"/>
                  </a:cubicBezTo>
                  <a:cubicBezTo>
                    <a:pt x="123548" y="10272"/>
                    <a:pt x="123520" y="9868"/>
                    <a:pt x="123499" y="9495"/>
                  </a:cubicBezTo>
                  <a:close/>
                  <a:moveTo>
                    <a:pt x="138895" y="9739"/>
                  </a:moveTo>
                  <a:cubicBezTo>
                    <a:pt x="138899" y="9788"/>
                    <a:pt x="138899" y="9840"/>
                    <a:pt x="138906" y="9892"/>
                  </a:cubicBezTo>
                  <a:cubicBezTo>
                    <a:pt x="138825" y="10150"/>
                    <a:pt x="138749" y="10412"/>
                    <a:pt x="138679" y="10667"/>
                  </a:cubicBezTo>
                  <a:cubicBezTo>
                    <a:pt x="138752" y="10335"/>
                    <a:pt x="138822" y="10021"/>
                    <a:pt x="138895" y="9739"/>
                  </a:cubicBezTo>
                  <a:close/>
                  <a:moveTo>
                    <a:pt x="178112" y="9739"/>
                  </a:moveTo>
                  <a:lnTo>
                    <a:pt x="178122" y="9892"/>
                  </a:lnTo>
                  <a:cubicBezTo>
                    <a:pt x="178042" y="10150"/>
                    <a:pt x="177965" y="10412"/>
                    <a:pt x="177895" y="10667"/>
                  </a:cubicBezTo>
                  <a:lnTo>
                    <a:pt x="177892" y="10667"/>
                  </a:lnTo>
                  <a:cubicBezTo>
                    <a:pt x="177965" y="10335"/>
                    <a:pt x="178042" y="10021"/>
                    <a:pt x="178112" y="9739"/>
                  </a:cubicBezTo>
                  <a:close/>
                  <a:moveTo>
                    <a:pt x="217328" y="9739"/>
                  </a:moveTo>
                  <a:lnTo>
                    <a:pt x="217342" y="9892"/>
                  </a:lnTo>
                  <a:cubicBezTo>
                    <a:pt x="217258" y="10150"/>
                    <a:pt x="217185" y="10412"/>
                    <a:pt x="217112" y="10667"/>
                  </a:cubicBezTo>
                  <a:cubicBezTo>
                    <a:pt x="217185" y="10335"/>
                    <a:pt x="217258" y="10021"/>
                    <a:pt x="217328" y="9739"/>
                  </a:cubicBezTo>
                  <a:close/>
                  <a:moveTo>
                    <a:pt x="256621" y="9735"/>
                  </a:moveTo>
                  <a:cubicBezTo>
                    <a:pt x="256621" y="9788"/>
                    <a:pt x="256628" y="9840"/>
                    <a:pt x="256632" y="9892"/>
                  </a:cubicBezTo>
                  <a:cubicBezTo>
                    <a:pt x="256548" y="10147"/>
                    <a:pt x="256475" y="10408"/>
                    <a:pt x="256405" y="10667"/>
                  </a:cubicBezTo>
                  <a:cubicBezTo>
                    <a:pt x="256405" y="10667"/>
                    <a:pt x="256401" y="10663"/>
                    <a:pt x="256401" y="10663"/>
                  </a:cubicBezTo>
                  <a:cubicBezTo>
                    <a:pt x="256475" y="10332"/>
                    <a:pt x="256548" y="10018"/>
                    <a:pt x="256621" y="9735"/>
                  </a:cubicBezTo>
                  <a:close/>
                  <a:moveTo>
                    <a:pt x="37710" y="9142"/>
                  </a:moveTo>
                  <a:cubicBezTo>
                    <a:pt x="37724" y="9481"/>
                    <a:pt x="37744" y="9836"/>
                    <a:pt x="37776" y="10185"/>
                  </a:cubicBezTo>
                  <a:cubicBezTo>
                    <a:pt x="37741" y="10035"/>
                    <a:pt x="37685" y="9896"/>
                    <a:pt x="37605" y="9770"/>
                  </a:cubicBezTo>
                  <a:cubicBezTo>
                    <a:pt x="37605" y="9770"/>
                    <a:pt x="37591" y="10161"/>
                    <a:pt x="37563" y="10715"/>
                  </a:cubicBezTo>
                  <a:cubicBezTo>
                    <a:pt x="37511" y="10642"/>
                    <a:pt x="37451" y="10576"/>
                    <a:pt x="37396" y="10506"/>
                  </a:cubicBezTo>
                  <a:cubicBezTo>
                    <a:pt x="37504" y="10014"/>
                    <a:pt x="37608" y="9550"/>
                    <a:pt x="37710" y="9142"/>
                  </a:cubicBezTo>
                  <a:close/>
                  <a:moveTo>
                    <a:pt x="76929" y="9142"/>
                  </a:moveTo>
                  <a:cubicBezTo>
                    <a:pt x="76943" y="9481"/>
                    <a:pt x="76964" y="9836"/>
                    <a:pt x="76996" y="10185"/>
                  </a:cubicBezTo>
                  <a:cubicBezTo>
                    <a:pt x="76961" y="10035"/>
                    <a:pt x="76905" y="9896"/>
                    <a:pt x="76825" y="9770"/>
                  </a:cubicBezTo>
                  <a:cubicBezTo>
                    <a:pt x="76825" y="9770"/>
                    <a:pt x="76811" y="10157"/>
                    <a:pt x="76779" y="10715"/>
                  </a:cubicBezTo>
                  <a:lnTo>
                    <a:pt x="76616" y="10506"/>
                  </a:lnTo>
                  <a:cubicBezTo>
                    <a:pt x="76720" y="10014"/>
                    <a:pt x="76828" y="9557"/>
                    <a:pt x="76929" y="9142"/>
                  </a:cubicBezTo>
                  <a:close/>
                  <a:moveTo>
                    <a:pt x="116149" y="9142"/>
                  </a:moveTo>
                  <a:cubicBezTo>
                    <a:pt x="116163" y="9481"/>
                    <a:pt x="116184" y="9836"/>
                    <a:pt x="116209" y="10185"/>
                  </a:cubicBezTo>
                  <a:cubicBezTo>
                    <a:pt x="116181" y="10035"/>
                    <a:pt x="116121" y="9896"/>
                    <a:pt x="116038" y="9770"/>
                  </a:cubicBezTo>
                  <a:cubicBezTo>
                    <a:pt x="116038" y="9770"/>
                    <a:pt x="116027" y="10157"/>
                    <a:pt x="115999" y="10715"/>
                  </a:cubicBezTo>
                  <a:lnTo>
                    <a:pt x="115835" y="10506"/>
                  </a:lnTo>
                  <a:cubicBezTo>
                    <a:pt x="115940" y="10014"/>
                    <a:pt x="116045" y="9554"/>
                    <a:pt x="116149" y="9142"/>
                  </a:cubicBezTo>
                  <a:close/>
                  <a:moveTo>
                    <a:pt x="155488" y="9142"/>
                  </a:moveTo>
                  <a:cubicBezTo>
                    <a:pt x="155502" y="9481"/>
                    <a:pt x="155526" y="9836"/>
                    <a:pt x="155554" y="10185"/>
                  </a:cubicBezTo>
                  <a:cubicBezTo>
                    <a:pt x="155523" y="10035"/>
                    <a:pt x="155467" y="9896"/>
                    <a:pt x="155387" y="9770"/>
                  </a:cubicBezTo>
                  <a:cubicBezTo>
                    <a:pt x="155387" y="9770"/>
                    <a:pt x="155373" y="10161"/>
                    <a:pt x="155345" y="10715"/>
                  </a:cubicBezTo>
                  <a:lnTo>
                    <a:pt x="155174" y="10506"/>
                  </a:lnTo>
                  <a:cubicBezTo>
                    <a:pt x="155286" y="10014"/>
                    <a:pt x="155390" y="9557"/>
                    <a:pt x="155488" y="9142"/>
                  </a:cubicBezTo>
                  <a:close/>
                  <a:moveTo>
                    <a:pt x="194708" y="9142"/>
                  </a:moveTo>
                  <a:cubicBezTo>
                    <a:pt x="194722" y="9481"/>
                    <a:pt x="194743" y="9836"/>
                    <a:pt x="194774" y="10185"/>
                  </a:cubicBezTo>
                  <a:cubicBezTo>
                    <a:pt x="194739" y="10035"/>
                    <a:pt x="194683" y="9896"/>
                    <a:pt x="194603" y="9770"/>
                  </a:cubicBezTo>
                  <a:cubicBezTo>
                    <a:pt x="194603" y="9770"/>
                    <a:pt x="194593" y="10161"/>
                    <a:pt x="194561" y="10715"/>
                  </a:cubicBezTo>
                  <a:lnTo>
                    <a:pt x="194394" y="10506"/>
                  </a:lnTo>
                  <a:cubicBezTo>
                    <a:pt x="194505" y="10014"/>
                    <a:pt x="194607" y="9557"/>
                    <a:pt x="194708" y="9142"/>
                  </a:cubicBezTo>
                  <a:close/>
                  <a:moveTo>
                    <a:pt x="233928" y="9142"/>
                  </a:moveTo>
                  <a:cubicBezTo>
                    <a:pt x="233942" y="9481"/>
                    <a:pt x="233963" y="9836"/>
                    <a:pt x="233990" y="10185"/>
                  </a:cubicBezTo>
                  <a:cubicBezTo>
                    <a:pt x="233959" y="10035"/>
                    <a:pt x="233900" y="9896"/>
                    <a:pt x="233820" y="9770"/>
                  </a:cubicBezTo>
                  <a:cubicBezTo>
                    <a:pt x="233820" y="9770"/>
                    <a:pt x="233806" y="10157"/>
                    <a:pt x="233781" y="10715"/>
                  </a:cubicBezTo>
                  <a:lnTo>
                    <a:pt x="233614" y="10506"/>
                  </a:lnTo>
                  <a:cubicBezTo>
                    <a:pt x="233718" y="10014"/>
                    <a:pt x="233823" y="9550"/>
                    <a:pt x="233928" y="9142"/>
                  </a:cubicBezTo>
                  <a:close/>
                  <a:moveTo>
                    <a:pt x="273217" y="9142"/>
                  </a:moveTo>
                  <a:cubicBezTo>
                    <a:pt x="273231" y="9481"/>
                    <a:pt x="273252" y="9829"/>
                    <a:pt x="273280" y="10185"/>
                  </a:cubicBezTo>
                  <a:cubicBezTo>
                    <a:pt x="273249" y="10035"/>
                    <a:pt x="273193" y="9896"/>
                    <a:pt x="273113" y="9770"/>
                  </a:cubicBezTo>
                  <a:cubicBezTo>
                    <a:pt x="273113" y="9770"/>
                    <a:pt x="273099" y="10161"/>
                    <a:pt x="273067" y="10715"/>
                  </a:cubicBezTo>
                  <a:lnTo>
                    <a:pt x="272903" y="10506"/>
                  </a:lnTo>
                  <a:cubicBezTo>
                    <a:pt x="273012" y="10014"/>
                    <a:pt x="273116" y="9554"/>
                    <a:pt x="273217" y="9142"/>
                  </a:cubicBezTo>
                  <a:close/>
                  <a:moveTo>
                    <a:pt x="41027" y="9495"/>
                  </a:moveTo>
                  <a:lnTo>
                    <a:pt x="41121" y="9931"/>
                  </a:lnTo>
                  <a:cubicBezTo>
                    <a:pt x="40957" y="10081"/>
                    <a:pt x="40828" y="10401"/>
                    <a:pt x="40727" y="10789"/>
                  </a:cubicBezTo>
                  <a:cubicBezTo>
                    <a:pt x="40723" y="10768"/>
                    <a:pt x="40720" y="10747"/>
                    <a:pt x="40720" y="10726"/>
                  </a:cubicBezTo>
                  <a:cubicBezTo>
                    <a:pt x="40793" y="10388"/>
                    <a:pt x="40870" y="10081"/>
                    <a:pt x="40947" y="9805"/>
                  </a:cubicBezTo>
                  <a:cubicBezTo>
                    <a:pt x="40971" y="9697"/>
                    <a:pt x="40999" y="9596"/>
                    <a:pt x="41027" y="9495"/>
                  </a:cubicBezTo>
                  <a:close/>
                  <a:moveTo>
                    <a:pt x="119463" y="9495"/>
                  </a:moveTo>
                  <a:cubicBezTo>
                    <a:pt x="119494" y="9638"/>
                    <a:pt x="119522" y="9784"/>
                    <a:pt x="119557" y="9931"/>
                  </a:cubicBezTo>
                  <a:cubicBezTo>
                    <a:pt x="119397" y="10081"/>
                    <a:pt x="119264" y="10401"/>
                    <a:pt x="119160" y="10789"/>
                  </a:cubicBezTo>
                  <a:cubicBezTo>
                    <a:pt x="119156" y="10768"/>
                    <a:pt x="119156" y="10747"/>
                    <a:pt x="119153" y="10719"/>
                  </a:cubicBezTo>
                  <a:cubicBezTo>
                    <a:pt x="119229" y="10388"/>
                    <a:pt x="119306" y="10074"/>
                    <a:pt x="119379" y="9805"/>
                  </a:cubicBezTo>
                  <a:cubicBezTo>
                    <a:pt x="119411" y="9697"/>
                    <a:pt x="119435" y="9596"/>
                    <a:pt x="119463" y="9495"/>
                  </a:cubicBezTo>
                  <a:close/>
                  <a:moveTo>
                    <a:pt x="198025" y="9495"/>
                  </a:moveTo>
                  <a:lnTo>
                    <a:pt x="198119" y="9931"/>
                  </a:lnTo>
                  <a:cubicBezTo>
                    <a:pt x="197959" y="10081"/>
                    <a:pt x="197826" y="10401"/>
                    <a:pt x="197721" y="10789"/>
                  </a:cubicBezTo>
                  <a:cubicBezTo>
                    <a:pt x="197721" y="10768"/>
                    <a:pt x="197718" y="10743"/>
                    <a:pt x="197711" y="10719"/>
                  </a:cubicBezTo>
                  <a:cubicBezTo>
                    <a:pt x="197791" y="10388"/>
                    <a:pt x="197871" y="10074"/>
                    <a:pt x="197938" y="9805"/>
                  </a:cubicBezTo>
                  <a:cubicBezTo>
                    <a:pt x="197969" y="9697"/>
                    <a:pt x="197997" y="9596"/>
                    <a:pt x="198025" y="9495"/>
                  </a:cubicBezTo>
                  <a:close/>
                  <a:moveTo>
                    <a:pt x="237241" y="9495"/>
                  </a:moveTo>
                  <a:cubicBezTo>
                    <a:pt x="237273" y="9638"/>
                    <a:pt x="237308" y="9784"/>
                    <a:pt x="237339" y="9931"/>
                  </a:cubicBezTo>
                  <a:cubicBezTo>
                    <a:pt x="237175" y="10081"/>
                    <a:pt x="237046" y="10401"/>
                    <a:pt x="236941" y="10789"/>
                  </a:cubicBezTo>
                  <a:cubicBezTo>
                    <a:pt x="236934" y="10768"/>
                    <a:pt x="236934" y="10747"/>
                    <a:pt x="236931" y="10726"/>
                  </a:cubicBezTo>
                  <a:cubicBezTo>
                    <a:pt x="237011" y="10388"/>
                    <a:pt x="237084" y="10081"/>
                    <a:pt x="237158" y="9805"/>
                  </a:cubicBezTo>
                  <a:cubicBezTo>
                    <a:pt x="237189" y="9697"/>
                    <a:pt x="237217" y="9596"/>
                    <a:pt x="237241" y="9495"/>
                  </a:cubicBezTo>
                  <a:close/>
                  <a:moveTo>
                    <a:pt x="80247" y="9495"/>
                  </a:moveTo>
                  <a:lnTo>
                    <a:pt x="80337" y="9931"/>
                  </a:lnTo>
                  <a:cubicBezTo>
                    <a:pt x="80177" y="10081"/>
                    <a:pt x="80048" y="10401"/>
                    <a:pt x="79943" y="10796"/>
                  </a:cubicBezTo>
                  <a:cubicBezTo>
                    <a:pt x="79943" y="10771"/>
                    <a:pt x="79940" y="10747"/>
                    <a:pt x="79933" y="10726"/>
                  </a:cubicBezTo>
                  <a:cubicBezTo>
                    <a:pt x="80013" y="10388"/>
                    <a:pt x="80086" y="10081"/>
                    <a:pt x="80159" y="9805"/>
                  </a:cubicBezTo>
                  <a:cubicBezTo>
                    <a:pt x="80191" y="9697"/>
                    <a:pt x="80215" y="9596"/>
                    <a:pt x="80247" y="9495"/>
                  </a:cubicBezTo>
                  <a:close/>
                  <a:moveTo>
                    <a:pt x="158809" y="9495"/>
                  </a:moveTo>
                  <a:lnTo>
                    <a:pt x="158899" y="9931"/>
                  </a:lnTo>
                  <a:cubicBezTo>
                    <a:pt x="158739" y="10081"/>
                    <a:pt x="158606" y="10401"/>
                    <a:pt x="158509" y="10796"/>
                  </a:cubicBezTo>
                  <a:cubicBezTo>
                    <a:pt x="158502" y="10771"/>
                    <a:pt x="158498" y="10743"/>
                    <a:pt x="158498" y="10719"/>
                  </a:cubicBezTo>
                  <a:cubicBezTo>
                    <a:pt x="158571" y="10388"/>
                    <a:pt x="158652" y="10074"/>
                    <a:pt x="158725" y="9805"/>
                  </a:cubicBezTo>
                  <a:cubicBezTo>
                    <a:pt x="158753" y="9697"/>
                    <a:pt x="158781" y="9596"/>
                    <a:pt x="158809" y="9495"/>
                  </a:cubicBezTo>
                  <a:close/>
                  <a:moveTo>
                    <a:pt x="276535" y="9495"/>
                  </a:moveTo>
                  <a:lnTo>
                    <a:pt x="276625" y="9931"/>
                  </a:lnTo>
                  <a:cubicBezTo>
                    <a:pt x="276465" y="10081"/>
                    <a:pt x="276336" y="10401"/>
                    <a:pt x="276231" y="10796"/>
                  </a:cubicBezTo>
                  <a:cubicBezTo>
                    <a:pt x="276228" y="10768"/>
                    <a:pt x="276224" y="10743"/>
                    <a:pt x="276221" y="10719"/>
                  </a:cubicBezTo>
                  <a:cubicBezTo>
                    <a:pt x="276301" y="10388"/>
                    <a:pt x="276378" y="10074"/>
                    <a:pt x="276447" y="9805"/>
                  </a:cubicBezTo>
                  <a:cubicBezTo>
                    <a:pt x="276479" y="9697"/>
                    <a:pt x="276503" y="9596"/>
                    <a:pt x="276535" y="9495"/>
                  </a:cubicBezTo>
                  <a:close/>
                  <a:moveTo>
                    <a:pt x="241221" y="9495"/>
                  </a:moveTo>
                  <a:lnTo>
                    <a:pt x="241368" y="9725"/>
                  </a:lnTo>
                  <a:cubicBezTo>
                    <a:pt x="241392" y="9819"/>
                    <a:pt x="241420" y="9913"/>
                    <a:pt x="241448" y="10014"/>
                  </a:cubicBezTo>
                  <a:cubicBezTo>
                    <a:pt x="241431" y="10185"/>
                    <a:pt x="241413" y="10353"/>
                    <a:pt x="241396" y="10517"/>
                  </a:cubicBezTo>
                  <a:cubicBezTo>
                    <a:pt x="241378" y="10677"/>
                    <a:pt x="241343" y="10729"/>
                    <a:pt x="241319" y="10834"/>
                  </a:cubicBezTo>
                  <a:cubicBezTo>
                    <a:pt x="241281" y="10381"/>
                    <a:pt x="241249" y="9924"/>
                    <a:pt x="241221" y="9495"/>
                  </a:cubicBezTo>
                  <a:close/>
                  <a:moveTo>
                    <a:pt x="100408" y="9603"/>
                  </a:moveTo>
                  <a:cubicBezTo>
                    <a:pt x="100498" y="9882"/>
                    <a:pt x="100593" y="10175"/>
                    <a:pt x="100680" y="10478"/>
                  </a:cubicBezTo>
                  <a:cubicBezTo>
                    <a:pt x="100652" y="10625"/>
                    <a:pt x="100634" y="10771"/>
                    <a:pt x="100613" y="10914"/>
                  </a:cubicBezTo>
                  <a:cubicBezTo>
                    <a:pt x="100530" y="10764"/>
                    <a:pt x="100446" y="10632"/>
                    <a:pt x="100369" y="10517"/>
                  </a:cubicBezTo>
                  <a:cubicBezTo>
                    <a:pt x="100348" y="10332"/>
                    <a:pt x="100324" y="10140"/>
                    <a:pt x="100296" y="9941"/>
                  </a:cubicBezTo>
                  <a:cubicBezTo>
                    <a:pt x="100317" y="9871"/>
                    <a:pt x="100338" y="9802"/>
                    <a:pt x="100355" y="9732"/>
                  </a:cubicBezTo>
                  <a:lnTo>
                    <a:pt x="100408" y="9603"/>
                  </a:lnTo>
                  <a:close/>
                  <a:moveTo>
                    <a:pt x="257479" y="9603"/>
                  </a:moveTo>
                  <a:cubicBezTo>
                    <a:pt x="257566" y="9882"/>
                    <a:pt x="257661" y="10175"/>
                    <a:pt x="257748" y="10478"/>
                  </a:cubicBezTo>
                  <a:cubicBezTo>
                    <a:pt x="257727" y="10625"/>
                    <a:pt x="257702" y="10771"/>
                    <a:pt x="257685" y="10914"/>
                  </a:cubicBezTo>
                  <a:cubicBezTo>
                    <a:pt x="257598" y="10764"/>
                    <a:pt x="257518" y="10632"/>
                    <a:pt x="257441" y="10517"/>
                  </a:cubicBezTo>
                  <a:cubicBezTo>
                    <a:pt x="257420" y="10332"/>
                    <a:pt x="257392" y="10140"/>
                    <a:pt x="257368" y="9941"/>
                  </a:cubicBezTo>
                  <a:cubicBezTo>
                    <a:pt x="257385" y="9871"/>
                    <a:pt x="257406" y="9802"/>
                    <a:pt x="257427" y="9732"/>
                  </a:cubicBezTo>
                  <a:lnTo>
                    <a:pt x="257479" y="9603"/>
                  </a:lnTo>
                  <a:close/>
                  <a:moveTo>
                    <a:pt x="21975" y="9603"/>
                  </a:moveTo>
                  <a:cubicBezTo>
                    <a:pt x="22062" y="9882"/>
                    <a:pt x="22153" y="10175"/>
                    <a:pt x="22240" y="10482"/>
                  </a:cubicBezTo>
                  <a:cubicBezTo>
                    <a:pt x="22219" y="10625"/>
                    <a:pt x="22198" y="10771"/>
                    <a:pt x="22181" y="10918"/>
                  </a:cubicBezTo>
                  <a:cubicBezTo>
                    <a:pt x="22093" y="10764"/>
                    <a:pt x="22010" y="10632"/>
                    <a:pt x="21936" y="10517"/>
                  </a:cubicBezTo>
                  <a:cubicBezTo>
                    <a:pt x="21916" y="10332"/>
                    <a:pt x="21888" y="10140"/>
                    <a:pt x="21863" y="9941"/>
                  </a:cubicBezTo>
                  <a:cubicBezTo>
                    <a:pt x="21884" y="9871"/>
                    <a:pt x="21902" y="9802"/>
                    <a:pt x="21923" y="9732"/>
                  </a:cubicBezTo>
                  <a:lnTo>
                    <a:pt x="21975" y="9603"/>
                  </a:lnTo>
                  <a:close/>
                  <a:moveTo>
                    <a:pt x="61188" y="9603"/>
                  </a:moveTo>
                  <a:cubicBezTo>
                    <a:pt x="61282" y="9882"/>
                    <a:pt x="61373" y="10175"/>
                    <a:pt x="61460" y="10482"/>
                  </a:cubicBezTo>
                  <a:lnTo>
                    <a:pt x="61394" y="10918"/>
                  </a:lnTo>
                  <a:cubicBezTo>
                    <a:pt x="61310" y="10764"/>
                    <a:pt x="61230" y="10632"/>
                    <a:pt x="61149" y="10517"/>
                  </a:cubicBezTo>
                  <a:cubicBezTo>
                    <a:pt x="61132" y="10332"/>
                    <a:pt x="61108" y="10140"/>
                    <a:pt x="61080" y="9941"/>
                  </a:cubicBezTo>
                  <a:cubicBezTo>
                    <a:pt x="61097" y="9871"/>
                    <a:pt x="61118" y="9802"/>
                    <a:pt x="61142" y="9732"/>
                  </a:cubicBezTo>
                  <a:cubicBezTo>
                    <a:pt x="61163" y="9662"/>
                    <a:pt x="61177" y="9645"/>
                    <a:pt x="61188" y="9603"/>
                  </a:cubicBezTo>
                  <a:close/>
                  <a:moveTo>
                    <a:pt x="139753" y="9603"/>
                  </a:moveTo>
                  <a:cubicBezTo>
                    <a:pt x="139847" y="9882"/>
                    <a:pt x="139935" y="10175"/>
                    <a:pt x="140025" y="10482"/>
                  </a:cubicBezTo>
                  <a:cubicBezTo>
                    <a:pt x="139997" y="10628"/>
                    <a:pt x="139976" y="10771"/>
                    <a:pt x="139959" y="10918"/>
                  </a:cubicBezTo>
                  <a:cubicBezTo>
                    <a:pt x="139872" y="10764"/>
                    <a:pt x="139788" y="10632"/>
                    <a:pt x="139715" y="10517"/>
                  </a:cubicBezTo>
                  <a:cubicBezTo>
                    <a:pt x="139694" y="10332"/>
                    <a:pt x="139666" y="10140"/>
                    <a:pt x="139642" y="9941"/>
                  </a:cubicBezTo>
                  <a:cubicBezTo>
                    <a:pt x="139662" y="9871"/>
                    <a:pt x="139680" y="9802"/>
                    <a:pt x="139701" y="9732"/>
                  </a:cubicBezTo>
                  <a:lnTo>
                    <a:pt x="139753" y="9603"/>
                  </a:lnTo>
                  <a:close/>
                  <a:moveTo>
                    <a:pt x="178973" y="9603"/>
                  </a:moveTo>
                  <a:cubicBezTo>
                    <a:pt x="179060" y="9882"/>
                    <a:pt x="179151" y="10175"/>
                    <a:pt x="179238" y="10482"/>
                  </a:cubicBezTo>
                  <a:cubicBezTo>
                    <a:pt x="179217" y="10625"/>
                    <a:pt x="179196" y="10771"/>
                    <a:pt x="179179" y="10918"/>
                  </a:cubicBezTo>
                  <a:cubicBezTo>
                    <a:pt x="179092" y="10764"/>
                    <a:pt x="179008" y="10632"/>
                    <a:pt x="178935" y="10517"/>
                  </a:cubicBezTo>
                  <a:cubicBezTo>
                    <a:pt x="178910" y="10332"/>
                    <a:pt x="178886" y="10140"/>
                    <a:pt x="178861" y="9941"/>
                  </a:cubicBezTo>
                  <a:cubicBezTo>
                    <a:pt x="178875" y="9871"/>
                    <a:pt x="178900" y="9802"/>
                    <a:pt x="178921" y="9732"/>
                  </a:cubicBezTo>
                  <a:lnTo>
                    <a:pt x="178973" y="9603"/>
                  </a:lnTo>
                  <a:close/>
                  <a:moveTo>
                    <a:pt x="218190" y="9603"/>
                  </a:moveTo>
                  <a:cubicBezTo>
                    <a:pt x="218280" y="9882"/>
                    <a:pt x="218371" y="10175"/>
                    <a:pt x="218458" y="10482"/>
                  </a:cubicBezTo>
                  <a:lnTo>
                    <a:pt x="218392" y="10918"/>
                  </a:lnTo>
                  <a:cubicBezTo>
                    <a:pt x="218312" y="10764"/>
                    <a:pt x="218228" y="10632"/>
                    <a:pt x="218148" y="10517"/>
                  </a:cubicBezTo>
                  <a:cubicBezTo>
                    <a:pt x="218130" y="10332"/>
                    <a:pt x="218106" y="10140"/>
                    <a:pt x="218078" y="9941"/>
                  </a:cubicBezTo>
                  <a:cubicBezTo>
                    <a:pt x="218095" y="9871"/>
                    <a:pt x="218116" y="9802"/>
                    <a:pt x="218137" y="9732"/>
                  </a:cubicBezTo>
                  <a:lnTo>
                    <a:pt x="218190" y="9603"/>
                  </a:lnTo>
                  <a:close/>
                  <a:moveTo>
                    <a:pt x="7764" y="10785"/>
                  </a:moveTo>
                  <a:lnTo>
                    <a:pt x="7764" y="10785"/>
                  </a:lnTo>
                  <a:cubicBezTo>
                    <a:pt x="7778" y="10820"/>
                    <a:pt x="7789" y="10858"/>
                    <a:pt x="7799" y="10900"/>
                  </a:cubicBezTo>
                  <a:cubicBezTo>
                    <a:pt x="7813" y="10939"/>
                    <a:pt x="7789" y="10956"/>
                    <a:pt x="7778" y="10977"/>
                  </a:cubicBezTo>
                  <a:cubicBezTo>
                    <a:pt x="7778" y="10977"/>
                    <a:pt x="7775" y="10907"/>
                    <a:pt x="7764" y="10785"/>
                  </a:cubicBezTo>
                  <a:close/>
                  <a:moveTo>
                    <a:pt x="46984" y="10785"/>
                  </a:moveTo>
                  <a:cubicBezTo>
                    <a:pt x="46991" y="10820"/>
                    <a:pt x="47005" y="10858"/>
                    <a:pt x="47019" y="10900"/>
                  </a:cubicBezTo>
                  <a:cubicBezTo>
                    <a:pt x="47009" y="10925"/>
                    <a:pt x="47002" y="10949"/>
                    <a:pt x="46998" y="10977"/>
                  </a:cubicBezTo>
                  <a:cubicBezTo>
                    <a:pt x="46998" y="10977"/>
                    <a:pt x="46991" y="10907"/>
                    <a:pt x="46984" y="10785"/>
                  </a:cubicBezTo>
                  <a:close/>
                  <a:moveTo>
                    <a:pt x="86204" y="10785"/>
                  </a:moveTo>
                  <a:cubicBezTo>
                    <a:pt x="86211" y="10820"/>
                    <a:pt x="86225" y="10858"/>
                    <a:pt x="86236" y="10900"/>
                  </a:cubicBezTo>
                  <a:cubicBezTo>
                    <a:pt x="86229" y="10925"/>
                    <a:pt x="86222" y="10953"/>
                    <a:pt x="86211" y="10977"/>
                  </a:cubicBezTo>
                  <a:cubicBezTo>
                    <a:pt x="86211" y="10977"/>
                    <a:pt x="86208" y="10907"/>
                    <a:pt x="86204" y="10785"/>
                  </a:cubicBezTo>
                  <a:close/>
                  <a:moveTo>
                    <a:pt x="164763" y="10785"/>
                  </a:moveTo>
                  <a:cubicBezTo>
                    <a:pt x="164777" y="10820"/>
                    <a:pt x="164787" y="10858"/>
                    <a:pt x="164798" y="10900"/>
                  </a:cubicBezTo>
                  <a:cubicBezTo>
                    <a:pt x="164812" y="10939"/>
                    <a:pt x="164787" y="10956"/>
                    <a:pt x="164777" y="10977"/>
                  </a:cubicBezTo>
                  <a:cubicBezTo>
                    <a:pt x="164777" y="10977"/>
                    <a:pt x="164773" y="10907"/>
                    <a:pt x="164763" y="10785"/>
                  </a:cubicBezTo>
                  <a:close/>
                  <a:moveTo>
                    <a:pt x="203983" y="10785"/>
                  </a:moveTo>
                  <a:lnTo>
                    <a:pt x="203983" y="10785"/>
                  </a:lnTo>
                  <a:cubicBezTo>
                    <a:pt x="203993" y="10820"/>
                    <a:pt x="204004" y="10858"/>
                    <a:pt x="204017" y="10900"/>
                  </a:cubicBezTo>
                  <a:lnTo>
                    <a:pt x="203993" y="10977"/>
                  </a:lnTo>
                  <a:cubicBezTo>
                    <a:pt x="203993" y="10977"/>
                    <a:pt x="203993" y="10907"/>
                    <a:pt x="203983" y="10785"/>
                  </a:cubicBezTo>
                  <a:close/>
                  <a:moveTo>
                    <a:pt x="44937" y="9495"/>
                  </a:moveTo>
                  <a:lnTo>
                    <a:pt x="45080" y="9725"/>
                  </a:lnTo>
                  <a:lnTo>
                    <a:pt x="45216" y="10206"/>
                  </a:lnTo>
                  <a:cubicBezTo>
                    <a:pt x="45202" y="10311"/>
                    <a:pt x="45191" y="10415"/>
                    <a:pt x="45181" y="10517"/>
                  </a:cubicBezTo>
                  <a:lnTo>
                    <a:pt x="45048" y="11057"/>
                  </a:lnTo>
                  <a:cubicBezTo>
                    <a:pt x="45007" y="10538"/>
                    <a:pt x="44965" y="9993"/>
                    <a:pt x="44937" y="9495"/>
                  </a:cubicBezTo>
                  <a:close/>
                  <a:moveTo>
                    <a:pt x="84153" y="9495"/>
                  </a:moveTo>
                  <a:lnTo>
                    <a:pt x="84153" y="9495"/>
                  </a:lnTo>
                  <a:cubicBezTo>
                    <a:pt x="84202" y="9568"/>
                    <a:pt x="84251" y="9648"/>
                    <a:pt x="84293" y="9725"/>
                  </a:cubicBezTo>
                  <a:cubicBezTo>
                    <a:pt x="84338" y="9878"/>
                    <a:pt x="84387" y="10035"/>
                    <a:pt x="84429" y="10206"/>
                  </a:cubicBezTo>
                  <a:cubicBezTo>
                    <a:pt x="84474" y="10377"/>
                    <a:pt x="84408" y="10415"/>
                    <a:pt x="84397" y="10517"/>
                  </a:cubicBezTo>
                  <a:cubicBezTo>
                    <a:pt x="84352" y="10698"/>
                    <a:pt x="84307" y="10876"/>
                    <a:pt x="84268" y="11057"/>
                  </a:cubicBezTo>
                  <a:cubicBezTo>
                    <a:pt x="84220" y="10538"/>
                    <a:pt x="84185" y="9993"/>
                    <a:pt x="84153" y="9495"/>
                  </a:cubicBezTo>
                  <a:close/>
                  <a:moveTo>
                    <a:pt x="162715" y="9495"/>
                  </a:moveTo>
                  <a:lnTo>
                    <a:pt x="162858" y="9725"/>
                  </a:lnTo>
                  <a:lnTo>
                    <a:pt x="162994" y="10206"/>
                  </a:lnTo>
                  <a:cubicBezTo>
                    <a:pt x="162980" y="10311"/>
                    <a:pt x="162973" y="10415"/>
                    <a:pt x="162959" y="10517"/>
                  </a:cubicBezTo>
                  <a:cubicBezTo>
                    <a:pt x="162914" y="10698"/>
                    <a:pt x="162872" y="10883"/>
                    <a:pt x="162827" y="11057"/>
                  </a:cubicBezTo>
                  <a:cubicBezTo>
                    <a:pt x="162785" y="10538"/>
                    <a:pt x="162747" y="9997"/>
                    <a:pt x="162715" y="9495"/>
                  </a:cubicBezTo>
                  <a:close/>
                  <a:moveTo>
                    <a:pt x="201932" y="9495"/>
                  </a:moveTo>
                  <a:lnTo>
                    <a:pt x="201932" y="9495"/>
                  </a:lnTo>
                  <a:cubicBezTo>
                    <a:pt x="201980" y="9568"/>
                    <a:pt x="202029" y="9648"/>
                    <a:pt x="202071" y="9725"/>
                  </a:cubicBezTo>
                  <a:cubicBezTo>
                    <a:pt x="202116" y="9875"/>
                    <a:pt x="202165" y="10035"/>
                    <a:pt x="202207" y="10206"/>
                  </a:cubicBezTo>
                  <a:cubicBezTo>
                    <a:pt x="202252" y="10377"/>
                    <a:pt x="202186" y="10415"/>
                    <a:pt x="202179" y="10517"/>
                  </a:cubicBezTo>
                  <a:cubicBezTo>
                    <a:pt x="202130" y="10698"/>
                    <a:pt x="202085" y="10883"/>
                    <a:pt x="202047" y="11057"/>
                  </a:cubicBezTo>
                  <a:cubicBezTo>
                    <a:pt x="201998" y="10538"/>
                    <a:pt x="201963" y="9993"/>
                    <a:pt x="201932" y="9495"/>
                  </a:cubicBezTo>
                  <a:close/>
                  <a:moveTo>
                    <a:pt x="5717" y="9495"/>
                  </a:moveTo>
                  <a:lnTo>
                    <a:pt x="5860" y="9725"/>
                  </a:lnTo>
                  <a:cubicBezTo>
                    <a:pt x="5905" y="9875"/>
                    <a:pt x="5947" y="10035"/>
                    <a:pt x="5996" y="10206"/>
                  </a:cubicBezTo>
                  <a:cubicBezTo>
                    <a:pt x="5951" y="10611"/>
                    <a:pt x="5909" y="10987"/>
                    <a:pt x="5856" y="11312"/>
                  </a:cubicBezTo>
                  <a:cubicBezTo>
                    <a:pt x="5801" y="10715"/>
                    <a:pt x="5752" y="10074"/>
                    <a:pt x="5717" y="9495"/>
                  </a:cubicBezTo>
                  <a:close/>
                  <a:moveTo>
                    <a:pt x="17367" y="9666"/>
                  </a:moveTo>
                  <a:cubicBezTo>
                    <a:pt x="17423" y="9805"/>
                    <a:pt x="17479" y="9945"/>
                    <a:pt x="17531" y="10088"/>
                  </a:cubicBezTo>
                  <a:cubicBezTo>
                    <a:pt x="17489" y="10538"/>
                    <a:pt x="17437" y="10956"/>
                    <a:pt x="17381" y="11312"/>
                  </a:cubicBezTo>
                  <a:cubicBezTo>
                    <a:pt x="17336" y="10855"/>
                    <a:pt x="17301" y="10367"/>
                    <a:pt x="17269" y="9906"/>
                  </a:cubicBezTo>
                  <a:cubicBezTo>
                    <a:pt x="17301" y="9822"/>
                    <a:pt x="17332" y="9742"/>
                    <a:pt x="17367" y="9666"/>
                  </a:cubicBezTo>
                  <a:close/>
                  <a:moveTo>
                    <a:pt x="56580" y="9666"/>
                  </a:moveTo>
                  <a:cubicBezTo>
                    <a:pt x="56643" y="9805"/>
                    <a:pt x="56695" y="9945"/>
                    <a:pt x="56751" y="10088"/>
                  </a:cubicBezTo>
                  <a:cubicBezTo>
                    <a:pt x="56706" y="10538"/>
                    <a:pt x="56653" y="10956"/>
                    <a:pt x="56597" y="11312"/>
                  </a:cubicBezTo>
                  <a:cubicBezTo>
                    <a:pt x="56556" y="10855"/>
                    <a:pt x="56514" y="10367"/>
                    <a:pt x="56486" y="9903"/>
                  </a:cubicBezTo>
                  <a:lnTo>
                    <a:pt x="56580" y="9666"/>
                  </a:lnTo>
                  <a:close/>
                  <a:moveTo>
                    <a:pt x="95800" y="9666"/>
                  </a:moveTo>
                  <a:lnTo>
                    <a:pt x="95971" y="10088"/>
                  </a:lnTo>
                  <a:cubicBezTo>
                    <a:pt x="95922" y="10538"/>
                    <a:pt x="95873" y="10956"/>
                    <a:pt x="95817" y="11312"/>
                  </a:cubicBezTo>
                  <a:cubicBezTo>
                    <a:pt x="95776" y="10855"/>
                    <a:pt x="95734" y="10367"/>
                    <a:pt x="95706" y="9903"/>
                  </a:cubicBezTo>
                  <a:cubicBezTo>
                    <a:pt x="95734" y="9822"/>
                    <a:pt x="95769" y="9742"/>
                    <a:pt x="95800" y="9666"/>
                  </a:cubicBezTo>
                  <a:close/>
                  <a:moveTo>
                    <a:pt x="135145" y="9666"/>
                  </a:moveTo>
                  <a:cubicBezTo>
                    <a:pt x="135201" y="9805"/>
                    <a:pt x="135261" y="9945"/>
                    <a:pt x="135313" y="10088"/>
                  </a:cubicBezTo>
                  <a:cubicBezTo>
                    <a:pt x="135268" y="10538"/>
                    <a:pt x="135215" y="10956"/>
                    <a:pt x="135159" y="11312"/>
                  </a:cubicBezTo>
                  <a:cubicBezTo>
                    <a:pt x="135114" y="10855"/>
                    <a:pt x="135079" y="10367"/>
                    <a:pt x="135051" y="9903"/>
                  </a:cubicBezTo>
                  <a:cubicBezTo>
                    <a:pt x="135079" y="9822"/>
                    <a:pt x="135111" y="9742"/>
                    <a:pt x="135145" y="9666"/>
                  </a:cubicBezTo>
                  <a:close/>
                  <a:moveTo>
                    <a:pt x="174358" y="9666"/>
                  </a:moveTo>
                  <a:cubicBezTo>
                    <a:pt x="174421" y="9805"/>
                    <a:pt x="174473" y="9945"/>
                    <a:pt x="174529" y="10088"/>
                  </a:cubicBezTo>
                  <a:cubicBezTo>
                    <a:pt x="174487" y="10538"/>
                    <a:pt x="174435" y="10956"/>
                    <a:pt x="174376" y="11312"/>
                  </a:cubicBezTo>
                  <a:cubicBezTo>
                    <a:pt x="174334" y="10855"/>
                    <a:pt x="174299" y="10367"/>
                    <a:pt x="174268" y="9903"/>
                  </a:cubicBezTo>
                  <a:lnTo>
                    <a:pt x="174358" y="9666"/>
                  </a:lnTo>
                  <a:close/>
                  <a:moveTo>
                    <a:pt x="213578" y="9666"/>
                  </a:moveTo>
                  <a:lnTo>
                    <a:pt x="213749" y="10088"/>
                  </a:lnTo>
                  <a:cubicBezTo>
                    <a:pt x="213700" y="10538"/>
                    <a:pt x="213655" y="10956"/>
                    <a:pt x="213596" y="11312"/>
                  </a:cubicBezTo>
                  <a:cubicBezTo>
                    <a:pt x="213554" y="10855"/>
                    <a:pt x="213515" y="10367"/>
                    <a:pt x="213484" y="9903"/>
                  </a:cubicBezTo>
                  <a:cubicBezTo>
                    <a:pt x="213519" y="9822"/>
                    <a:pt x="213547" y="9742"/>
                    <a:pt x="213578" y="9666"/>
                  </a:cubicBezTo>
                  <a:close/>
                  <a:moveTo>
                    <a:pt x="252871" y="9666"/>
                  </a:moveTo>
                  <a:cubicBezTo>
                    <a:pt x="252931" y="9805"/>
                    <a:pt x="252983" y="9945"/>
                    <a:pt x="253039" y="10088"/>
                  </a:cubicBezTo>
                  <a:cubicBezTo>
                    <a:pt x="252994" y="10538"/>
                    <a:pt x="252941" y="10956"/>
                    <a:pt x="252885" y="11312"/>
                  </a:cubicBezTo>
                  <a:cubicBezTo>
                    <a:pt x="252844" y="10855"/>
                    <a:pt x="252809" y="10367"/>
                    <a:pt x="252777" y="9903"/>
                  </a:cubicBezTo>
                  <a:cubicBezTo>
                    <a:pt x="252809" y="9822"/>
                    <a:pt x="252837" y="9742"/>
                    <a:pt x="252871" y="9666"/>
                  </a:cubicBezTo>
                  <a:close/>
                  <a:moveTo>
                    <a:pt x="4901" y="11239"/>
                  </a:moveTo>
                  <a:lnTo>
                    <a:pt x="4901" y="11239"/>
                  </a:lnTo>
                  <a:cubicBezTo>
                    <a:pt x="4915" y="11280"/>
                    <a:pt x="4922" y="11326"/>
                    <a:pt x="4936" y="11368"/>
                  </a:cubicBezTo>
                  <a:cubicBezTo>
                    <a:pt x="4929" y="11347"/>
                    <a:pt x="4918" y="11322"/>
                    <a:pt x="4904" y="11301"/>
                  </a:cubicBezTo>
                  <a:cubicBezTo>
                    <a:pt x="4908" y="11280"/>
                    <a:pt x="4904" y="11260"/>
                    <a:pt x="4901" y="11239"/>
                  </a:cubicBezTo>
                  <a:close/>
                  <a:moveTo>
                    <a:pt x="44121" y="11237"/>
                  </a:moveTo>
                  <a:cubicBezTo>
                    <a:pt x="44124" y="11237"/>
                    <a:pt x="44143" y="11329"/>
                    <a:pt x="44156" y="11368"/>
                  </a:cubicBezTo>
                  <a:cubicBezTo>
                    <a:pt x="44142" y="11347"/>
                    <a:pt x="44131" y="11322"/>
                    <a:pt x="44124" y="11301"/>
                  </a:cubicBezTo>
                  <a:cubicBezTo>
                    <a:pt x="44124" y="11277"/>
                    <a:pt x="44121" y="11256"/>
                    <a:pt x="44121" y="11239"/>
                  </a:cubicBezTo>
                  <a:cubicBezTo>
                    <a:pt x="44121" y="11237"/>
                    <a:pt x="44121" y="11237"/>
                    <a:pt x="44121" y="11237"/>
                  </a:cubicBezTo>
                  <a:close/>
                  <a:moveTo>
                    <a:pt x="83341" y="11239"/>
                  </a:moveTo>
                  <a:lnTo>
                    <a:pt x="83341" y="11239"/>
                  </a:lnTo>
                  <a:cubicBezTo>
                    <a:pt x="83348" y="11280"/>
                    <a:pt x="83361" y="11326"/>
                    <a:pt x="83368" y="11368"/>
                  </a:cubicBezTo>
                  <a:lnTo>
                    <a:pt x="83344" y="11301"/>
                  </a:lnTo>
                  <a:cubicBezTo>
                    <a:pt x="83341" y="11280"/>
                    <a:pt x="83337" y="11260"/>
                    <a:pt x="83341" y="11239"/>
                  </a:cubicBezTo>
                  <a:close/>
                  <a:moveTo>
                    <a:pt x="161899" y="11239"/>
                  </a:moveTo>
                  <a:cubicBezTo>
                    <a:pt x="161913" y="11280"/>
                    <a:pt x="161920" y="11326"/>
                    <a:pt x="161934" y="11368"/>
                  </a:cubicBezTo>
                  <a:lnTo>
                    <a:pt x="161902" y="11298"/>
                  </a:lnTo>
                  <a:cubicBezTo>
                    <a:pt x="161906" y="11280"/>
                    <a:pt x="161902" y="11260"/>
                    <a:pt x="161899" y="11239"/>
                  </a:cubicBezTo>
                  <a:close/>
                  <a:moveTo>
                    <a:pt x="201119" y="11237"/>
                  </a:moveTo>
                  <a:cubicBezTo>
                    <a:pt x="201122" y="11237"/>
                    <a:pt x="201140" y="11329"/>
                    <a:pt x="201147" y="11368"/>
                  </a:cubicBezTo>
                  <a:lnTo>
                    <a:pt x="201122" y="11298"/>
                  </a:lnTo>
                  <a:cubicBezTo>
                    <a:pt x="201122" y="11277"/>
                    <a:pt x="201119" y="11256"/>
                    <a:pt x="201119" y="11239"/>
                  </a:cubicBezTo>
                  <a:cubicBezTo>
                    <a:pt x="201119" y="11237"/>
                    <a:pt x="201119" y="11237"/>
                    <a:pt x="201119" y="11237"/>
                  </a:cubicBezTo>
                  <a:close/>
                  <a:moveTo>
                    <a:pt x="279391" y="10335"/>
                  </a:moveTo>
                  <a:lnTo>
                    <a:pt x="279391" y="10335"/>
                  </a:lnTo>
                  <a:cubicBezTo>
                    <a:pt x="279482" y="10663"/>
                    <a:pt x="279573" y="11012"/>
                    <a:pt x="279656" y="11368"/>
                  </a:cubicBezTo>
                  <a:cubicBezTo>
                    <a:pt x="279583" y="11193"/>
                    <a:pt x="279510" y="11033"/>
                    <a:pt x="279440" y="10886"/>
                  </a:cubicBezTo>
                  <a:cubicBezTo>
                    <a:pt x="279370" y="10736"/>
                    <a:pt x="279405" y="10503"/>
                    <a:pt x="279391" y="10335"/>
                  </a:cubicBezTo>
                  <a:close/>
                  <a:moveTo>
                    <a:pt x="10321" y="11556"/>
                  </a:moveTo>
                  <a:cubicBezTo>
                    <a:pt x="10335" y="11619"/>
                    <a:pt x="10353" y="11678"/>
                    <a:pt x="10370" y="11741"/>
                  </a:cubicBezTo>
                  <a:cubicBezTo>
                    <a:pt x="10349" y="11772"/>
                    <a:pt x="10335" y="11807"/>
                    <a:pt x="10321" y="11842"/>
                  </a:cubicBezTo>
                  <a:lnTo>
                    <a:pt x="10269" y="11741"/>
                  </a:lnTo>
                  <a:lnTo>
                    <a:pt x="10321" y="11556"/>
                  </a:lnTo>
                  <a:close/>
                  <a:moveTo>
                    <a:pt x="49534" y="11556"/>
                  </a:moveTo>
                  <a:lnTo>
                    <a:pt x="49586" y="11741"/>
                  </a:lnTo>
                  <a:lnTo>
                    <a:pt x="49534" y="11842"/>
                  </a:lnTo>
                  <a:cubicBezTo>
                    <a:pt x="49520" y="11807"/>
                    <a:pt x="49506" y="11772"/>
                    <a:pt x="49485" y="11741"/>
                  </a:cubicBezTo>
                  <a:cubicBezTo>
                    <a:pt x="49503" y="11678"/>
                    <a:pt x="49520" y="11619"/>
                    <a:pt x="49534" y="11556"/>
                  </a:cubicBezTo>
                  <a:close/>
                  <a:moveTo>
                    <a:pt x="88754" y="11556"/>
                  </a:moveTo>
                  <a:cubicBezTo>
                    <a:pt x="88771" y="11619"/>
                    <a:pt x="88789" y="11678"/>
                    <a:pt x="88803" y="11741"/>
                  </a:cubicBezTo>
                  <a:cubicBezTo>
                    <a:pt x="88789" y="11776"/>
                    <a:pt x="88771" y="11807"/>
                    <a:pt x="88754" y="11842"/>
                  </a:cubicBezTo>
                  <a:lnTo>
                    <a:pt x="88705" y="11741"/>
                  </a:lnTo>
                  <a:cubicBezTo>
                    <a:pt x="88719" y="11678"/>
                    <a:pt x="88737" y="11619"/>
                    <a:pt x="88754" y="11556"/>
                  </a:cubicBezTo>
                  <a:close/>
                  <a:moveTo>
                    <a:pt x="128100" y="11556"/>
                  </a:moveTo>
                  <a:cubicBezTo>
                    <a:pt x="128117" y="11619"/>
                    <a:pt x="128131" y="11678"/>
                    <a:pt x="128148" y="11741"/>
                  </a:cubicBezTo>
                  <a:lnTo>
                    <a:pt x="128100" y="11842"/>
                  </a:lnTo>
                  <a:lnTo>
                    <a:pt x="128047" y="11741"/>
                  </a:lnTo>
                  <a:lnTo>
                    <a:pt x="128100" y="11556"/>
                  </a:lnTo>
                  <a:close/>
                  <a:moveTo>
                    <a:pt x="167316" y="11556"/>
                  </a:moveTo>
                  <a:lnTo>
                    <a:pt x="167368" y="11741"/>
                  </a:lnTo>
                  <a:lnTo>
                    <a:pt x="167316" y="11842"/>
                  </a:lnTo>
                  <a:cubicBezTo>
                    <a:pt x="167299" y="11807"/>
                    <a:pt x="167285" y="11772"/>
                    <a:pt x="167267" y="11741"/>
                  </a:cubicBezTo>
                  <a:cubicBezTo>
                    <a:pt x="167285" y="11678"/>
                    <a:pt x="167302" y="11619"/>
                    <a:pt x="167316" y="11556"/>
                  </a:cubicBezTo>
                  <a:close/>
                  <a:moveTo>
                    <a:pt x="206532" y="11556"/>
                  </a:moveTo>
                  <a:lnTo>
                    <a:pt x="206585" y="11741"/>
                  </a:lnTo>
                  <a:lnTo>
                    <a:pt x="206532" y="11842"/>
                  </a:lnTo>
                  <a:lnTo>
                    <a:pt x="206487" y="11741"/>
                  </a:lnTo>
                  <a:cubicBezTo>
                    <a:pt x="206504" y="11678"/>
                    <a:pt x="206515" y="11619"/>
                    <a:pt x="206532" y="11556"/>
                  </a:cubicBezTo>
                  <a:close/>
                  <a:moveTo>
                    <a:pt x="245826" y="11556"/>
                  </a:moveTo>
                  <a:cubicBezTo>
                    <a:pt x="245839" y="11619"/>
                    <a:pt x="245857" y="11678"/>
                    <a:pt x="245874" y="11741"/>
                  </a:cubicBezTo>
                  <a:cubicBezTo>
                    <a:pt x="245857" y="11772"/>
                    <a:pt x="245839" y="11807"/>
                    <a:pt x="245826" y="11842"/>
                  </a:cubicBezTo>
                  <a:lnTo>
                    <a:pt x="245773" y="11741"/>
                  </a:lnTo>
                  <a:lnTo>
                    <a:pt x="245826" y="11556"/>
                  </a:lnTo>
                  <a:close/>
                  <a:moveTo>
                    <a:pt x="31051" y="10865"/>
                  </a:moveTo>
                  <a:cubicBezTo>
                    <a:pt x="31068" y="10935"/>
                    <a:pt x="31086" y="10998"/>
                    <a:pt x="31110" y="11064"/>
                  </a:cubicBezTo>
                  <a:lnTo>
                    <a:pt x="31110" y="11675"/>
                  </a:lnTo>
                  <a:lnTo>
                    <a:pt x="31086" y="11846"/>
                  </a:lnTo>
                  <a:lnTo>
                    <a:pt x="31082" y="11853"/>
                  </a:lnTo>
                  <a:cubicBezTo>
                    <a:pt x="31082" y="11853"/>
                    <a:pt x="31065" y="11500"/>
                    <a:pt x="31016" y="10987"/>
                  </a:cubicBezTo>
                  <a:cubicBezTo>
                    <a:pt x="31026" y="10946"/>
                    <a:pt x="31040" y="10904"/>
                    <a:pt x="31051" y="10865"/>
                  </a:cubicBezTo>
                  <a:close/>
                  <a:moveTo>
                    <a:pt x="32617" y="11099"/>
                  </a:moveTo>
                  <a:cubicBezTo>
                    <a:pt x="32638" y="11169"/>
                    <a:pt x="32655" y="11249"/>
                    <a:pt x="32680" y="11322"/>
                  </a:cubicBezTo>
                  <a:cubicBezTo>
                    <a:pt x="32648" y="11500"/>
                    <a:pt x="32607" y="11678"/>
                    <a:pt x="32558" y="11853"/>
                  </a:cubicBezTo>
                  <a:cubicBezTo>
                    <a:pt x="32558" y="11853"/>
                    <a:pt x="32547" y="11713"/>
                    <a:pt x="32530" y="11483"/>
                  </a:cubicBezTo>
                  <a:cubicBezTo>
                    <a:pt x="32561" y="11354"/>
                    <a:pt x="32593" y="11225"/>
                    <a:pt x="32617" y="11099"/>
                  </a:cubicBezTo>
                  <a:close/>
                  <a:moveTo>
                    <a:pt x="70267" y="10865"/>
                  </a:moveTo>
                  <a:cubicBezTo>
                    <a:pt x="70288" y="10935"/>
                    <a:pt x="70306" y="10998"/>
                    <a:pt x="70323" y="11064"/>
                  </a:cubicBezTo>
                  <a:cubicBezTo>
                    <a:pt x="70327" y="11260"/>
                    <a:pt x="70327" y="11462"/>
                    <a:pt x="70327" y="11675"/>
                  </a:cubicBezTo>
                  <a:lnTo>
                    <a:pt x="70306" y="11846"/>
                  </a:lnTo>
                  <a:lnTo>
                    <a:pt x="70302" y="11853"/>
                  </a:lnTo>
                  <a:cubicBezTo>
                    <a:pt x="70302" y="11853"/>
                    <a:pt x="70285" y="11500"/>
                    <a:pt x="70232" y="10987"/>
                  </a:cubicBezTo>
                  <a:cubicBezTo>
                    <a:pt x="70246" y="10946"/>
                    <a:pt x="70257" y="10904"/>
                    <a:pt x="70267" y="10865"/>
                  </a:cubicBezTo>
                  <a:close/>
                  <a:moveTo>
                    <a:pt x="71837" y="11099"/>
                  </a:moveTo>
                  <a:cubicBezTo>
                    <a:pt x="71854" y="11169"/>
                    <a:pt x="71875" y="11249"/>
                    <a:pt x="71896" y="11322"/>
                  </a:cubicBezTo>
                  <a:cubicBezTo>
                    <a:pt x="71865" y="11500"/>
                    <a:pt x="71823" y="11678"/>
                    <a:pt x="71771" y="11853"/>
                  </a:cubicBezTo>
                  <a:cubicBezTo>
                    <a:pt x="71771" y="11853"/>
                    <a:pt x="71767" y="11713"/>
                    <a:pt x="71750" y="11483"/>
                  </a:cubicBezTo>
                  <a:cubicBezTo>
                    <a:pt x="71778" y="11354"/>
                    <a:pt x="71805" y="11225"/>
                    <a:pt x="71837" y="11099"/>
                  </a:cubicBezTo>
                  <a:close/>
                  <a:moveTo>
                    <a:pt x="109487" y="10865"/>
                  </a:moveTo>
                  <a:cubicBezTo>
                    <a:pt x="109505" y="10932"/>
                    <a:pt x="109526" y="10998"/>
                    <a:pt x="109543" y="11064"/>
                  </a:cubicBezTo>
                  <a:cubicBezTo>
                    <a:pt x="109546" y="11260"/>
                    <a:pt x="109546" y="11462"/>
                    <a:pt x="109543" y="11675"/>
                  </a:cubicBezTo>
                  <a:lnTo>
                    <a:pt x="109522" y="11846"/>
                  </a:lnTo>
                  <a:lnTo>
                    <a:pt x="109522" y="11853"/>
                  </a:lnTo>
                  <a:cubicBezTo>
                    <a:pt x="109522" y="11853"/>
                    <a:pt x="109498" y="11500"/>
                    <a:pt x="109452" y="10987"/>
                  </a:cubicBezTo>
                  <a:cubicBezTo>
                    <a:pt x="109466" y="10946"/>
                    <a:pt x="109473" y="10904"/>
                    <a:pt x="109487" y="10865"/>
                  </a:cubicBezTo>
                  <a:close/>
                  <a:moveTo>
                    <a:pt x="111057" y="11099"/>
                  </a:moveTo>
                  <a:cubicBezTo>
                    <a:pt x="111074" y="11169"/>
                    <a:pt x="111095" y="11249"/>
                    <a:pt x="111113" y="11322"/>
                  </a:cubicBezTo>
                  <a:cubicBezTo>
                    <a:pt x="111085" y="11500"/>
                    <a:pt x="111043" y="11678"/>
                    <a:pt x="110991" y="11853"/>
                  </a:cubicBezTo>
                  <a:cubicBezTo>
                    <a:pt x="110991" y="11853"/>
                    <a:pt x="110980" y="11713"/>
                    <a:pt x="110963" y="11483"/>
                  </a:cubicBezTo>
                  <a:lnTo>
                    <a:pt x="111057" y="11099"/>
                  </a:lnTo>
                  <a:close/>
                  <a:moveTo>
                    <a:pt x="148833" y="10869"/>
                  </a:moveTo>
                  <a:cubicBezTo>
                    <a:pt x="148850" y="10935"/>
                    <a:pt x="148871" y="10998"/>
                    <a:pt x="148888" y="11064"/>
                  </a:cubicBezTo>
                  <a:cubicBezTo>
                    <a:pt x="148888" y="11260"/>
                    <a:pt x="148892" y="11462"/>
                    <a:pt x="148888" y="11675"/>
                  </a:cubicBezTo>
                  <a:cubicBezTo>
                    <a:pt x="148888" y="11675"/>
                    <a:pt x="148881" y="11737"/>
                    <a:pt x="148868" y="11846"/>
                  </a:cubicBezTo>
                  <a:lnTo>
                    <a:pt x="148864" y="11853"/>
                  </a:lnTo>
                  <a:cubicBezTo>
                    <a:pt x="148864" y="11853"/>
                    <a:pt x="148847" y="11500"/>
                    <a:pt x="148798" y="10987"/>
                  </a:cubicBezTo>
                  <a:cubicBezTo>
                    <a:pt x="148805" y="10946"/>
                    <a:pt x="148819" y="10907"/>
                    <a:pt x="148833" y="10869"/>
                  </a:cubicBezTo>
                  <a:close/>
                  <a:moveTo>
                    <a:pt x="150399" y="11099"/>
                  </a:moveTo>
                  <a:cubicBezTo>
                    <a:pt x="150420" y="11169"/>
                    <a:pt x="150441" y="11249"/>
                    <a:pt x="150458" y="11322"/>
                  </a:cubicBezTo>
                  <a:cubicBezTo>
                    <a:pt x="150427" y="11500"/>
                    <a:pt x="150385" y="11678"/>
                    <a:pt x="150336" y="11853"/>
                  </a:cubicBezTo>
                  <a:cubicBezTo>
                    <a:pt x="150336" y="11853"/>
                    <a:pt x="150329" y="11713"/>
                    <a:pt x="150312" y="11483"/>
                  </a:cubicBezTo>
                  <a:cubicBezTo>
                    <a:pt x="150339" y="11354"/>
                    <a:pt x="150371" y="11225"/>
                    <a:pt x="150399" y="11099"/>
                  </a:cubicBezTo>
                  <a:close/>
                  <a:moveTo>
                    <a:pt x="188053" y="10869"/>
                  </a:moveTo>
                  <a:lnTo>
                    <a:pt x="188105" y="11064"/>
                  </a:lnTo>
                  <a:cubicBezTo>
                    <a:pt x="188108" y="11260"/>
                    <a:pt x="188108" y="11462"/>
                    <a:pt x="188108" y="11675"/>
                  </a:cubicBezTo>
                  <a:cubicBezTo>
                    <a:pt x="188108" y="11675"/>
                    <a:pt x="188098" y="11737"/>
                    <a:pt x="188087" y="11846"/>
                  </a:cubicBezTo>
                  <a:lnTo>
                    <a:pt x="188080" y="11853"/>
                  </a:lnTo>
                  <a:cubicBezTo>
                    <a:pt x="188080" y="11853"/>
                    <a:pt x="188063" y="11500"/>
                    <a:pt x="188011" y="10987"/>
                  </a:cubicBezTo>
                  <a:cubicBezTo>
                    <a:pt x="188025" y="10946"/>
                    <a:pt x="188039" y="10904"/>
                    <a:pt x="188053" y="10869"/>
                  </a:cubicBezTo>
                  <a:close/>
                  <a:moveTo>
                    <a:pt x="189615" y="11099"/>
                  </a:moveTo>
                  <a:cubicBezTo>
                    <a:pt x="189636" y="11169"/>
                    <a:pt x="189654" y="11249"/>
                    <a:pt x="189678" y="11322"/>
                  </a:cubicBezTo>
                  <a:cubicBezTo>
                    <a:pt x="189647" y="11500"/>
                    <a:pt x="189605" y="11678"/>
                    <a:pt x="189556" y="11853"/>
                  </a:cubicBezTo>
                  <a:cubicBezTo>
                    <a:pt x="189556" y="11853"/>
                    <a:pt x="189545" y="11713"/>
                    <a:pt x="189528" y="11483"/>
                  </a:cubicBezTo>
                  <a:cubicBezTo>
                    <a:pt x="189559" y="11354"/>
                    <a:pt x="189587" y="11225"/>
                    <a:pt x="189615" y="11099"/>
                  </a:cubicBezTo>
                  <a:close/>
                  <a:moveTo>
                    <a:pt x="227265" y="10862"/>
                  </a:moveTo>
                  <a:cubicBezTo>
                    <a:pt x="227286" y="10932"/>
                    <a:pt x="227304" y="10998"/>
                    <a:pt x="227321" y="11064"/>
                  </a:cubicBezTo>
                  <a:cubicBezTo>
                    <a:pt x="227328" y="11260"/>
                    <a:pt x="227328" y="11462"/>
                    <a:pt x="227328" y="11675"/>
                  </a:cubicBezTo>
                  <a:cubicBezTo>
                    <a:pt x="227328" y="11675"/>
                    <a:pt x="227314" y="11741"/>
                    <a:pt x="227300" y="11846"/>
                  </a:cubicBezTo>
                  <a:lnTo>
                    <a:pt x="227300" y="11853"/>
                  </a:lnTo>
                  <a:cubicBezTo>
                    <a:pt x="227300" y="11853"/>
                    <a:pt x="227279" y="11500"/>
                    <a:pt x="227231" y="10984"/>
                  </a:cubicBezTo>
                  <a:cubicBezTo>
                    <a:pt x="227245" y="10946"/>
                    <a:pt x="227258" y="10904"/>
                    <a:pt x="227265" y="10862"/>
                  </a:cubicBezTo>
                  <a:close/>
                  <a:moveTo>
                    <a:pt x="228835" y="11099"/>
                  </a:moveTo>
                  <a:cubicBezTo>
                    <a:pt x="228853" y="11169"/>
                    <a:pt x="228873" y="11249"/>
                    <a:pt x="228894" y="11322"/>
                  </a:cubicBezTo>
                  <a:cubicBezTo>
                    <a:pt x="228863" y="11500"/>
                    <a:pt x="228821" y="11678"/>
                    <a:pt x="228769" y="11853"/>
                  </a:cubicBezTo>
                  <a:cubicBezTo>
                    <a:pt x="228769" y="11853"/>
                    <a:pt x="228765" y="11713"/>
                    <a:pt x="228748" y="11483"/>
                  </a:cubicBezTo>
                  <a:cubicBezTo>
                    <a:pt x="228776" y="11354"/>
                    <a:pt x="228804" y="11225"/>
                    <a:pt x="228835" y="11099"/>
                  </a:cubicBezTo>
                  <a:close/>
                  <a:moveTo>
                    <a:pt x="266559" y="10869"/>
                  </a:moveTo>
                  <a:lnTo>
                    <a:pt x="266611" y="11064"/>
                  </a:lnTo>
                  <a:cubicBezTo>
                    <a:pt x="266614" y="11260"/>
                    <a:pt x="266614" y="11462"/>
                    <a:pt x="266614" y="11675"/>
                  </a:cubicBezTo>
                  <a:lnTo>
                    <a:pt x="266594" y="11846"/>
                  </a:lnTo>
                  <a:lnTo>
                    <a:pt x="266590" y="11853"/>
                  </a:lnTo>
                  <a:cubicBezTo>
                    <a:pt x="266590" y="11853"/>
                    <a:pt x="266573" y="11500"/>
                    <a:pt x="266520" y="10987"/>
                  </a:cubicBezTo>
                  <a:cubicBezTo>
                    <a:pt x="266534" y="10946"/>
                    <a:pt x="266545" y="10904"/>
                    <a:pt x="266559" y="10869"/>
                  </a:cubicBezTo>
                  <a:close/>
                  <a:moveTo>
                    <a:pt x="268125" y="11099"/>
                  </a:moveTo>
                  <a:cubicBezTo>
                    <a:pt x="268146" y="11169"/>
                    <a:pt x="268163" y="11249"/>
                    <a:pt x="268184" y="11319"/>
                  </a:cubicBezTo>
                  <a:cubicBezTo>
                    <a:pt x="268153" y="11497"/>
                    <a:pt x="268114" y="11678"/>
                    <a:pt x="268062" y="11853"/>
                  </a:cubicBezTo>
                  <a:cubicBezTo>
                    <a:pt x="268062" y="11853"/>
                    <a:pt x="268055" y="11713"/>
                    <a:pt x="268038" y="11483"/>
                  </a:cubicBezTo>
                  <a:cubicBezTo>
                    <a:pt x="268069" y="11354"/>
                    <a:pt x="268093" y="11225"/>
                    <a:pt x="268125" y="11099"/>
                  </a:cubicBezTo>
                  <a:close/>
                  <a:moveTo>
                    <a:pt x="218200" y="11012"/>
                  </a:moveTo>
                  <a:cubicBezTo>
                    <a:pt x="218245" y="11130"/>
                    <a:pt x="218287" y="11263"/>
                    <a:pt x="218336" y="11410"/>
                  </a:cubicBezTo>
                  <a:cubicBezTo>
                    <a:pt x="218385" y="11553"/>
                    <a:pt x="218312" y="11636"/>
                    <a:pt x="218301" y="11741"/>
                  </a:cubicBezTo>
                  <a:cubicBezTo>
                    <a:pt x="218287" y="11779"/>
                    <a:pt x="218280" y="11818"/>
                    <a:pt x="218266" y="11853"/>
                  </a:cubicBezTo>
                  <a:cubicBezTo>
                    <a:pt x="218266" y="11854"/>
                    <a:pt x="218265" y="11855"/>
                    <a:pt x="218265" y="11855"/>
                  </a:cubicBezTo>
                  <a:cubicBezTo>
                    <a:pt x="218252" y="11855"/>
                    <a:pt x="218247" y="11486"/>
                    <a:pt x="218200" y="11012"/>
                  </a:cubicBezTo>
                  <a:close/>
                  <a:moveTo>
                    <a:pt x="21989" y="11012"/>
                  </a:moveTo>
                  <a:lnTo>
                    <a:pt x="22118" y="11410"/>
                  </a:lnTo>
                  <a:cubicBezTo>
                    <a:pt x="22107" y="11528"/>
                    <a:pt x="22093" y="11636"/>
                    <a:pt x="22083" y="11741"/>
                  </a:cubicBezTo>
                  <a:cubicBezTo>
                    <a:pt x="22076" y="11779"/>
                    <a:pt x="22062" y="11818"/>
                    <a:pt x="22052" y="11853"/>
                  </a:cubicBezTo>
                  <a:cubicBezTo>
                    <a:pt x="22051" y="11854"/>
                    <a:pt x="22051" y="11855"/>
                    <a:pt x="22051" y="11855"/>
                  </a:cubicBezTo>
                  <a:cubicBezTo>
                    <a:pt x="22043" y="11855"/>
                    <a:pt x="22029" y="11489"/>
                    <a:pt x="21989" y="11012"/>
                  </a:cubicBezTo>
                  <a:close/>
                  <a:moveTo>
                    <a:pt x="61202" y="11012"/>
                  </a:moveTo>
                  <a:lnTo>
                    <a:pt x="61202" y="11012"/>
                  </a:lnTo>
                  <a:cubicBezTo>
                    <a:pt x="61247" y="11130"/>
                    <a:pt x="61289" y="11267"/>
                    <a:pt x="61338" y="11410"/>
                  </a:cubicBezTo>
                  <a:cubicBezTo>
                    <a:pt x="61387" y="11553"/>
                    <a:pt x="61313" y="11636"/>
                    <a:pt x="61303" y="11741"/>
                  </a:cubicBezTo>
                  <a:cubicBezTo>
                    <a:pt x="61289" y="11779"/>
                    <a:pt x="61282" y="11818"/>
                    <a:pt x="61268" y="11853"/>
                  </a:cubicBezTo>
                  <a:cubicBezTo>
                    <a:pt x="61267" y="11854"/>
                    <a:pt x="61267" y="11855"/>
                    <a:pt x="61266" y="11855"/>
                  </a:cubicBezTo>
                  <a:cubicBezTo>
                    <a:pt x="61254" y="11855"/>
                    <a:pt x="61248" y="11489"/>
                    <a:pt x="61202" y="11012"/>
                  </a:cubicBezTo>
                  <a:close/>
                  <a:moveTo>
                    <a:pt x="100422" y="11012"/>
                  </a:moveTo>
                  <a:lnTo>
                    <a:pt x="100422" y="11012"/>
                  </a:lnTo>
                  <a:cubicBezTo>
                    <a:pt x="100464" y="11130"/>
                    <a:pt x="100509" y="11267"/>
                    <a:pt x="100551" y="11410"/>
                  </a:cubicBezTo>
                  <a:cubicBezTo>
                    <a:pt x="100596" y="11553"/>
                    <a:pt x="100530" y="11636"/>
                    <a:pt x="100523" y="11737"/>
                  </a:cubicBezTo>
                  <a:cubicBezTo>
                    <a:pt x="100509" y="11779"/>
                    <a:pt x="100498" y="11818"/>
                    <a:pt x="100488" y="11853"/>
                  </a:cubicBezTo>
                  <a:cubicBezTo>
                    <a:pt x="100487" y="11854"/>
                    <a:pt x="100487" y="11855"/>
                    <a:pt x="100486" y="11855"/>
                  </a:cubicBezTo>
                  <a:cubicBezTo>
                    <a:pt x="100474" y="11855"/>
                    <a:pt x="100468" y="11489"/>
                    <a:pt x="100422" y="11012"/>
                  </a:cubicBezTo>
                  <a:close/>
                  <a:moveTo>
                    <a:pt x="139767" y="11012"/>
                  </a:moveTo>
                  <a:lnTo>
                    <a:pt x="139900" y="11410"/>
                  </a:lnTo>
                  <a:cubicBezTo>
                    <a:pt x="139886" y="11528"/>
                    <a:pt x="139875" y="11636"/>
                    <a:pt x="139865" y="11741"/>
                  </a:cubicBezTo>
                  <a:cubicBezTo>
                    <a:pt x="139854" y="11779"/>
                    <a:pt x="139840" y="11818"/>
                    <a:pt x="139833" y="11853"/>
                  </a:cubicBezTo>
                  <a:cubicBezTo>
                    <a:pt x="139833" y="11854"/>
                    <a:pt x="139833" y="11855"/>
                    <a:pt x="139832" y="11855"/>
                  </a:cubicBezTo>
                  <a:cubicBezTo>
                    <a:pt x="139822" y="11855"/>
                    <a:pt x="139814" y="11489"/>
                    <a:pt x="139767" y="11012"/>
                  </a:cubicBezTo>
                  <a:close/>
                  <a:moveTo>
                    <a:pt x="178984" y="11012"/>
                  </a:moveTo>
                  <a:lnTo>
                    <a:pt x="178984" y="11012"/>
                  </a:lnTo>
                  <a:cubicBezTo>
                    <a:pt x="179025" y="11130"/>
                    <a:pt x="179071" y="11267"/>
                    <a:pt x="179116" y="11410"/>
                  </a:cubicBezTo>
                  <a:cubicBezTo>
                    <a:pt x="179165" y="11553"/>
                    <a:pt x="179092" y="11636"/>
                    <a:pt x="179081" y="11741"/>
                  </a:cubicBezTo>
                  <a:cubicBezTo>
                    <a:pt x="179074" y="11779"/>
                    <a:pt x="179060" y="11818"/>
                    <a:pt x="179053" y="11853"/>
                  </a:cubicBezTo>
                  <a:cubicBezTo>
                    <a:pt x="179053" y="11854"/>
                    <a:pt x="179052" y="11855"/>
                    <a:pt x="179052" y="11855"/>
                  </a:cubicBezTo>
                  <a:cubicBezTo>
                    <a:pt x="179042" y="11855"/>
                    <a:pt x="179027" y="11489"/>
                    <a:pt x="178984" y="11012"/>
                  </a:cubicBezTo>
                  <a:close/>
                  <a:moveTo>
                    <a:pt x="257490" y="11012"/>
                  </a:moveTo>
                  <a:lnTo>
                    <a:pt x="257490" y="11012"/>
                  </a:lnTo>
                  <a:cubicBezTo>
                    <a:pt x="257535" y="11130"/>
                    <a:pt x="257577" y="11267"/>
                    <a:pt x="257626" y="11410"/>
                  </a:cubicBezTo>
                  <a:cubicBezTo>
                    <a:pt x="257675" y="11553"/>
                    <a:pt x="257598" y="11636"/>
                    <a:pt x="257591" y="11741"/>
                  </a:cubicBezTo>
                  <a:cubicBezTo>
                    <a:pt x="257580" y="11779"/>
                    <a:pt x="257570" y="11818"/>
                    <a:pt x="257559" y="11853"/>
                  </a:cubicBezTo>
                  <a:cubicBezTo>
                    <a:pt x="257559" y="11854"/>
                    <a:pt x="257559" y="11855"/>
                    <a:pt x="257558" y="11855"/>
                  </a:cubicBezTo>
                  <a:cubicBezTo>
                    <a:pt x="257551" y="11855"/>
                    <a:pt x="257536" y="11489"/>
                    <a:pt x="257490" y="11012"/>
                  </a:cubicBezTo>
                  <a:close/>
                  <a:moveTo>
                    <a:pt x="224824" y="11891"/>
                  </a:moveTo>
                  <a:lnTo>
                    <a:pt x="224838" y="11936"/>
                  </a:lnTo>
                  <a:cubicBezTo>
                    <a:pt x="224838" y="11947"/>
                    <a:pt x="224834" y="11954"/>
                    <a:pt x="224831" y="11961"/>
                  </a:cubicBezTo>
                  <a:cubicBezTo>
                    <a:pt x="224827" y="11936"/>
                    <a:pt x="224827" y="11915"/>
                    <a:pt x="224824" y="11891"/>
                  </a:cubicBezTo>
                  <a:close/>
                  <a:moveTo>
                    <a:pt x="28609" y="11894"/>
                  </a:moveTo>
                  <a:lnTo>
                    <a:pt x="28609" y="11894"/>
                  </a:lnTo>
                  <a:cubicBezTo>
                    <a:pt x="28616" y="11908"/>
                    <a:pt x="28620" y="11922"/>
                    <a:pt x="28620" y="11936"/>
                  </a:cubicBezTo>
                  <a:cubicBezTo>
                    <a:pt x="28620" y="11947"/>
                    <a:pt x="28620" y="11954"/>
                    <a:pt x="28616" y="11964"/>
                  </a:cubicBezTo>
                  <a:cubicBezTo>
                    <a:pt x="28616" y="11936"/>
                    <a:pt x="28609" y="11915"/>
                    <a:pt x="28609" y="11894"/>
                  </a:cubicBezTo>
                  <a:close/>
                  <a:moveTo>
                    <a:pt x="67829" y="11887"/>
                  </a:moveTo>
                  <a:lnTo>
                    <a:pt x="67829" y="11887"/>
                  </a:lnTo>
                  <a:cubicBezTo>
                    <a:pt x="67829" y="11905"/>
                    <a:pt x="67833" y="11922"/>
                    <a:pt x="67840" y="11936"/>
                  </a:cubicBezTo>
                  <a:cubicBezTo>
                    <a:pt x="67840" y="11947"/>
                    <a:pt x="67836" y="11954"/>
                    <a:pt x="67833" y="11964"/>
                  </a:cubicBezTo>
                  <a:cubicBezTo>
                    <a:pt x="67829" y="11936"/>
                    <a:pt x="67829" y="11912"/>
                    <a:pt x="67829" y="11887"/>
                  </a:cubicBezTo>
                  <a:close/>
                  <a:moveTo>
                    <a:pt x="107046" y="11887"/>
                  </a:moveTo>
                  <a:lnTo>
                    <a:pt x="107059" y="11936"/>
                  </a:lnTo>
                  <a:cubicBezTo>
                    <a:pt x="107052" y="11943"/>
                    <a:pt x="107052" y="11954"/>
                    <a:pt x="107052" y="11964"/>
                  </a:cubicBezTo>
                  <a:cubicBezTo>
                    <a:pt x="107049" y="11936"/>
                    <a:pt x="107049" y="11915"/>
                    <a:pt x="107046" y="11887"/>
                  </a:cubicBezTo>
                  <a:close/>
                  <a:moveTo>
                    <a:pt x="146391" y="11894"/>
                  </a:moveTo>
                  <a:lnTo>
                    <a:pt x="146405" y="11936"/>
                  </a:lnTo>
                  <a:cubicBezTo>
                    <a:pt x="146398" y="11947"/>
                    <a:pt x="146398" y="11954"/>
                    <a:pt x="146394" y="11964"/>
                  </a:cubicBezTo>
                  <a:cubicBezTo>
                    <a:pt x="146394" y="11936"/>
                    <a:pt x="146391" y="11915"/>
                    <a:pt x="146391" y="11894"/>
                  </a:cubicBezTo>
                  <a:close/>
                  <a:moveTo>
                    <a:pt x="185611" y="11888"/>
                  </a:moveTo>
                  <a:cubicBezTo>
                    <a:pt x="185612" y="11888"/>
                    <a:pt x="185615" y="11925"/>
                    <a:pt x="185618" y="11936"/>
                  </a:cubicBezTo>
                  <a:cubicBezTo>
                    <a:pt x="185621" y="11950"/>
                    <a:pt x="185614" y="11954"/>
                    <a:pt x="185614" y="11964"/>
                  </a:cubicBezTo>
                  <a:cubicBezTo>
                    <a:pt x="185614" y="11936"/>
                    <a:pt x="185611" y="11915"/>
                    <a:pt x="185611" y="11894"/>
                  </a:cubicBezTo>
                  <a:cubicBezTo>
                    <a:pt x="185611" y="11890"/>
                    <a:pt x="185611" y="11888"/>
                    <a:pt x="185611" y="11888"/>
                  </a:cubicBezTo>
                  <a:close/>
                  <a:moveTo>
                    <a:pt x="264117" y="11894"/>
                  </a:moveTo>
                  <a:lnTo>
                    <a:pt x="264117" y="11894"/>
                  </a:lnTo>
                  <a:cubicBezTo>
                    <a:pt x="264120" y="11908"/>
                    <a:pt x="264124" y="11922"/>
                    <a:pt x="264127" y="11936"/>
                  </a:cubicBezTo>
                  <a:cubicBezTo>
                    <a:pt x="264127" y="11947"/>
                    <a:pt x="264120" y="11954"/>
                    <a:pt x="264120" y="11964"/>
                  </a:cubicBezTo>
                  <a:cubicBezTo>
                    <a:pt x="264120" y="11936"/>
                    <a:pt x="264117" y="11915"/>
                    <a:pt x="264117" y="11894"/>
                  </a:cubicBezTo>
                  <a:close/>
                  <a:moveTo>
                    <a:pt x="277836" y="11905"/>
                  </a:moveTo>
                  <a:cubicBezTo>
                    <a:pt x="277840" y="11933"/>
                    <a:pt x="277844" y="11955"/>
                    <a:pt x="277847" y="11972"/>
                  </a:cubicBezTo>
                  <a:lnTo>
                    <a:pt x="277847" y="11972"/>
                  </a:lnTo>
                  <a:lnTo>
                    <a:pt x="277836" y="11922"/>
                  </a:lnTo>
                  <a:lnTo>
                    <a:pt x="277836" y="11905"/>
                  </a:lnTo>
                  <a:close/>
                  <a:moveTo>
                    <a:pt x="2804" y="9652"/>
                  </a:moveTo>
                  <a:lnTo>
                    <a:pt x="3000" y="10241"/>
                  </a:lnTo>
                  <a:cubicBezTo>
                    <a:pt x="3160" y="11305"/>
                    <a:pt x="3296" y="12009"/>
                    <a:pt x="3296" y="12009"/>
                  </a:cubicBezTo>
                  <a:lnTo>
                    <a:pt x="2825" y="9742"/>
                  </a:lnTo>
                  <a:cubicBezTo>
                    <a:pt x="2815" y="9714"/>
                    <a:pt x="2808" y="9683"/>
                    <a:pt x="2804" y="9652"/>
                  </a:cubicBezTo>
                  <a:close/>
                  <a:moveTo>
                    <a:pt x="23743" y="10457"/>
                  </a:moveTo>
                  <a:lnTo>
                    <a:pt x="23743" y="10457"/>
                  </a:lnTo>
                  <a:cubicBezTo>
                    <a:pt x="23719" y="11068"/>
                    <a:pt x="23667" y="11992"/>
                    <a:pt x="23586" y="12808"/>
                  </a:cubicBezTo>
                  <a:cubicBezTo>
                    <a:pt x="23534" y="12487"/>
                    <a:pt x="23492" y="12097"/>
                    <a:pt x="23454" y="11689"/>
                  </a:cubicBezTo>
                  <a:cubicBezTo>
                    <a:pt x="23555" y="11232"/>
                    <a:pt x="23653" y="10817"/>
                    <a:pt x="23743" y="10457"/>
                  </a:cubicBezTo>
                  <a:close/>
                  <a:moveTo>
                    <a:pt x="37340" y="12229"/>
                  </a:moveTo>
                  <a:lnTo>
                    <a:pt x="37340" y="12229"/>
                  </a:lnTo>
                  <a:cubicBezTo>
                    <a:pt x="37371" y="12369"/>
                    <a:pt x="37399" y="12508"/>
                    <a:pt x="37434" y="12651"/>
                  </a:cubicBezTo>
                  <a:cubicBezTo>
                    <a:pt x="37427" y="12704"/>
                    <a:pt x="37424" y="12756"/>
                    <a:pt x="37417" y="12808"/>
                  </a:cubicBezTo>
                  <a:cubicBezTo>
                    <a:pt x="37392" y="12630"/>
                    <a:pt x="37368" y="12439"/>
                    <a:pt x="37340" y="12229"/>
                  </a:cubicBezTo>
                  <a:close/>
                  <a:moveTo>
                    <a:pt x="62963" y="10457"/>
                  </a:moveTo>
                  <a:lnTo>
                    <a:pt x="62963" y="10457"/>
                  </a:lnTo>
                  <a:cubicBezTo>
                    <a:pt x="62932" y="11075"/>
                    <a:pt x="62886" y="11992"/>
                    <a:pt x="62806" y="12808"/>
                  </a:cubicBezTo>
                  <a:cubicBezTo>
                    <a:pt x="62754" y="12487"/>
                    <a:pt x="62712" y="12097"/>
                    <a:pt x="62674" y="11689"/>
                  </a:cubicBezTo>
                  <a:cubicBezTo>
                    <a:pt x="62771" y="11235"/>
                    <a:pt x="62869" y="10817"/>
                    <a:pt x="62963" y="10457"/>
                  </a:cubicBezTo>
                  <a:close/>
                  <a:moveTo>
                    <a:pt x="76560" y="12229"/>
                  </a:moveTo>
                  <a:lnTo>
                    <a:pt x="76560" y="12229"/>
                  </a:lnTo>
                  <a:cubicBezTo>
                    <a:pt x="76588" y="12365"/>
                    <a:pt x="76619" y="12508"/>
                    <a:pt x="76650" y="12651"/>
                  </a:cubicBezTo>
                  <a:lnTo>
                    <a:pt x="76636" y="12808"/>
                  </a:lnTo>
                  <a:cubicBezTo>
                    <a:pt x="76612" y="12630"/>
                    <a:pt x="76584" y="12439"/>
                    <a:pt x="76560" y="12229"/>
                  </a:cubicBezTo>
                  <a:close/>
                  <a:moveTo>
                    <a:pt x="102183" y="10457"/>
                  </a:moveTo>
                  <a:lnTo>
                    <a:pt x="102183" y="10457"/>
                  </a:lnTo>
                  <a:cubicBezTo>
                    <a:pt x="102152" y="11075"/>
                    <a:pt x="102099" y="11992"/>
                    <a:pt x="102026" y="12808"/>
                  </a:cubicBezTo>
                  <a:cubicBezTo>
                    <a:pt x="101974" y="12487"/>
                    <a:pt x="101925" y="12097"/>
                    <a:pt x="101887" y="11689"/>
                  </a:cubicBezTo>
                  <a:cubicBezTo>
                    <a:pt x="101988" y="11235"/>
                    <a:pt x="102089" y="10817"/>
                    <a:pt x="102183" y="10457"/>
                  </a:cubicBezTo>
                  <a:close/>
                  <a:moveTo>
                    <a:pt x="115776" y="12229"/>
                  </a:moveTo>
                  <a:lnTo>
                    <a:pt x="115776" y="12229"/>
                  </a:lnTo>
                  <a:cubicBezTo>
                    <a:pt x="115808" y="12365"/>
                    <a:pt x="115839" y="12508"/>
                    <a:pt x="115870" y="12651"/>
                  </a:cubicBezTo>
                  <a:lnTo>
                    <a:pt x="115856" y="12808"/>
                  </a:lnTo>
                  <a:cubicBezTo>
                    <a:pt x="115825" y="12630"/>
                    <a:pt x="115801" y="12439"/>
                    <a:pt x="115776" y="12229"/>
                  </a:cubicBezTo>
                  <a:close/>
                  <a:moveTo>
                    <a:pt x="141525" y="10457"/>
                  </a:moveTo>
                  <a:cubicBezTo>
                    <a:pt x="141497" y="11068"/>
                    <a:pt x="141445" y="11992"/>
                    <a:pt x="141368" y="12808"/>
                  </a:cubicBezTo>
                  <a:cubicBezTo>
                    <a:pt x="141319" y="12487"/>
                    <a:pt x="141270" y="12097"/>
                    <a:pt x="141232" y="11689"/>
                  </a:cubicBezTo>
                  <a:cubicBezTo>
                    <a:pt x="141333" y="11232"/>
                    <a:pt x="141434" y="10817"/>
                    <a:pt x="141525" y="10457"/>
                  </a:cubicBezTo>
                  <a:close/>
                  <a:moveTo>
                    <a:pt x="155118" y="12229"/>
                  </a:moveTo>
                  <a:lnTo>
                    <a:pt x="155118" y="12229"/>
                  </a:lnTo>
                  <a:cubicBezTo>
                    <a:pt x="155150" y="12365"/>
                    <a:pt x="155184" y="12508"/>
                    <a:pt x="155216" y="12651"/>
                  </a:cubicBezTo>
                  <a:cubicBezTo>
                    <a:pt x="155212" y="12704"/>
                    <a:pt x="155202" y="12756"/>
                    <a:pt x="155198" y="12808"/>
                  </a:cubicBezTo>
                  <a:cubicBezTo>
                    <a:pt x="155170" y="12630"/>
                    <a:pt x="155146" y="12439"/>
                    <a:pt x="155118" y="12229"/>
                  </a:cubicBezTo>
                  <a:close/>
                  <a:moveTo>
                    <a:pt x="180745" y="10457"/>
                  </a:moveTo>
                  <a:cubicBezTo>
                    <a:pt x="180717" y="11068"/>
                    <a:pt x="180665" y="11992"/>
                    <a:pt x="180588" y="12808"/>
                  </a:cubicBezTo>
                  <a:cubicBezTo>
                    <a:pt x="180536" y="12487"/>
                    <a:pt x="180490" y="12097"/>
                    <a:pt x="180452" y="11689"/>
                  </a:cubicBezTo>
                  <a:cubicBezTo>
                    <a:pt x="180553" y="11232"/>
                    <a:pt x="180651" y="10817"/>
                    <a:pt x="180745" y="10457"/>
                  </a:cubicBezTo>
                  <a:close/>
                  <a:moveTo>
                    <a:pt x="194338" y="12229"/>
                  </a:moveTo>
                  <a:lnTo>
                    <a:pt x="194338" y="12229"/>
                  </a:lnTo>
                  <a:cubicBezTo>
                    <a:pt x="194369" y="12365"/>
                    <a:pt x="194397" y="12508"/>
                    <a:pt x="194429" y="12651"/>
                  </a:cubicBezTo>
                  <a:lnTo>
                    <a:pt x="194418" y="12808"/>
                  </a:lnTo>
                  <a:cubicBezTo>
                    <a:pt x="194390" y="12630"/>
                    <a:pt x="194366" y="12439"/>
                    <a:pt x="194338" y="12229"/>
                  </a:cubicBezTo>
                  <a:close/>
                  <a:moveTo>
                    <a:pt x="219961" y="10457"/>
                  </a:moveTo>
                  <a:lnTo>
                    <a:pt x="219961" y="10457"/>
                  </a:lnTo>
                  <a:cubicBezTo>
                    <a:pt x="219934" y="11068"/>
                    <a:pt x="219885" y="11992"/>
                    <a:pt x="219804" y="12808"/>
                  </a:cubicBezTo>
                  <a:cubicBezTo>
                    <a:pt x="219752" y="12484"/>
                    <a:pt x="219710" y="12097"/>
                    <a:pt x="219668" y="11689"/>
                  </a:cubicBezTo>
                  <a:cubicBezTo>
                    <a:pt x="219770" y="11232"/>
                    <a:pt x="219867" y="10817"/>
                    <a:pt x="219961" y="10457"/>
                  </a:cubicBezTo>
                  <a:close/>
                  <a:moveTo>
                    <a:pt x="233558" y="12229"/>
                  </a:moveTo>
                  <a:lnTo>
                    <a:pt x="233649" y="12651"/>
                  </a:lnTo>
                  <a:lnTo>
                    <a:pt x="233635" y="12808"/>
                  </a:lnTo>
                  <a:cubicBezTo>
                    <a:pt x="233607" y="12630"/>
                    <a:pt x="233579" y="12439"/>
                    <a:pt x="233558" y="12229"/>
                  </a:cubicBezTo>
                  <a:close/>
                  <a:moveTo>
                    <a:pt x="259251" y="10457"/>
                  </a:moveTo>
                  <a:lnTo>
                    <a:pt x="259251" y="10457"/>
                  </a:lnTo>
                  <a:cubicBezTo>
                    <a:pt x="259227" y="11075"/>
                    <a:pt x="259174" y="11992"/>
                    <a:pt x="259094" y="12808"/>
                  </a:cubicBezTo>
                  <a:cubicBezTo>
                    <a:pt x="259042" y="12487"/>
                    <a:pt x="259000" y="12097"/>
                    <a:pt x="258958" y="11689"/>
                  </a:cubicBezTo>
                  <a:cubicBezTo>
                    <a:pt x="259059" y="11235"/>
                    <a:pt x="259160" y="10817"/>
                    <a:pt x="259251" y="10457"/>
                  </a:cubicBezTo>
                  <a:close/>
                  <a:moveTo>
                    <a:pt x="272848" y="12229"/>
                  </a:moveTo>
                  <a:cubicBezTo>
                    <a:pt x="272876" y="12365"/>
                    <a:pt x="272907" y="12508"/>
                    <a:pt x="272938" y="12655"/>
                  </a:cubicBezTo>
                  <a:lnTo>
                    <a:pt x="272924" y="12808"/>
                  </a:lnTo>
                  <a:cubicBezTo>
                    <a:pt x="272900" y="12634"/>
                    <a:pt x="272872" y="12439"/>
                    <a:pt x="272848" y="12229"/>
                  </a:cubicBezTo>
                  <a:close/>
                  <a:moveTo>
                    <a:pt x="253803" y="13248"/>
                  </a:moveTo>
                  <a:cubicBezTo>
                    <a:pt x="253798" y="13262"/>
                    <a:pt x="253796" y="13275"/>
                    <a:pt x="253796" y="13288"/>
                  </a:cubicBezTo>
                  <a:lnTo>
                    <a:pt x="253796" y="13288"/>
                  </a:lnTo>
                  <a:cubicBezTo>
                    <a:pt x="253795" y="13284"/>
                    <a:pt x="253794" y="13280"/>
                    <a:pt x="253792" y="13276"/>
                  </a:cubicBezTo>
                  <a:cubicBezTo>
                    <a:pt x="253796" y="13265"/>
                    <a:pt x="253796" y="13258"/>
                    <a:pt x="253803" y="13248"/>
                  </a:cubicBezTo>
                  <a:close/>
                  <a:moveTo>
                    <a:pt x="57508" y="13265"/>
                  </a:moveTo>
                  <a:lnTo>
                    <a:pt x="57508" y="13289"/>
                  </a:lnTo>
                  <a:lnTo>
                    <a:pt x="57508" y="13289"/>
                  </a:lnTo>
                  <a:cubicBezTo>
                    <a:pt x="57507" y="13285"/>
                    <a:pt x="57504" y="13280"/>
                    <a:pt x="57504" y="13276"/>
                  </a:cubicBezTo>
                  <a:cubicBezTo>
                    <a:pt x="57506" y="13272"/>
                    <a:pt x="57507" y="13268"/>
                    <a:pt x="57508" y="13265"/>
                  </a:cubicBezTo>
                  <a:close/>
                  <a:moveTo>
                    <a:pt x="10321" y="12812"/>
                  </a:moveTo>
                  <a:cubicBezTo>
                    <a:pt x="10339" y="12888"/>
                    <a:pt x="10360" y="12965"/>
                    <a:pt x="10377" y="13045"/>
                  </a:cubicBezTo>
                  <a:cubicBezTo>
                    <a:pt x="10394" y="13122"/>
                    <a:pt x="10339" y="13206"/>
                    <a:pt x="10321" y="13290"/>
                  </a:cubicBezTo>
                  <a:cubicBezTo>
                    <a:pt x="10300" y="13206"/>
                    <a:pt x="10283" y="13122"/>
                    <a:pt x="10258" y="13045"/>
                  </a:cubicBezTo>
                  <a:cubicBezTo>
                    <a:pt x="10283" y="12965"/>
                    <a:pt x="10300" y="12888"/>
                    <a:pt x="10321" y="12812"/>
                  </a:cubicBezTo>
                  <a:close/>
                  <a:moveTo>
                    <a:pt x="49534" y="12812"/>
                  </a:moveTo>
                  <a:cubicBezTo>
                    <a:pt x="49555" y="12888"/>
                    <a:pt x="49576" y="12965"/>
                    <a:pt x="49597" y="13045"/>
                  </a:cubicBezTo>
                  <a:cubicBezTo>
                    <a:pt x="49618" y="13122"/>
                    <a:pt x="49555" y="13206"/>
                    <a:pt x="49534" y="13290"/>
                  </a:cubicBezTo>
                  <a:cubicBezTo>
                    <a:pt x="49517" y="13206"/>
                    <a:pt x="49496" y="13122"/>
                    <a:pt x="49478" y="13045"/>
                  </a:cubicBezTo>
                  <a:cubicBezTo>
                    <a:pt x="49496" y="12965"/>
                    <a:pt x="49517" y="12888"/>
                    <a:pt x="49534" y="12812"/>
                  </a:cubicBezTo>
                  <a:close/>
                  <a:moveTo>
                    <a:pt x="88754" y="12812"/>
                  </a:moveTo>
                  <a:cubicBezTo>
                    <a:pt x="88775" y="12888"/>
                    <a:pt x="88792" y="12965"/>
                    <a:pt x="88817" y="13045"/>
                  </a:cubicBezTo>
                  <a:cubicBezTo>
                    <a:pt x="88838" y="13122"/>
                    <a:pt x="88771" y="13206"/>
                    <a:pt x="88754" y="13290"/>
                  </a:cubicBezTo>
                  <a:cubicBezTo>
                    <a:pt x="88737" y="13206"/>
                    <a:pt x="88716" y="13126"/>
                    <a:pt x="88691" y="13045"/>
                  </a:cubicBezTo>
                  <a:cubicBezTo>
                    <a:pt x="88716" y="12965"/>
                    <a:pt x="88737" y="12888"/>
                    <a:pt x="88754" y="12812"/>
                  </a:cubicBezTo>
                  <a:close/>
                  <a:moveTo>
                    <a:pt x="128100" y="12812"/>
                  </a:moveTo>
                  <a:cubicBezTo>
                    <a:pt x="128117" y="12888"/>
                    <a:pt x="128138" y="12965"/>
                    <a:pt x="128155" y="13045"/>
                  </a:cubicBezTo>
                  <a:cubicBezTo>
                    <a:pt x="128173" y="13122"/>
                    <a:pt x="128117" y="13206"/>
                    <a:pt x="128100" y="13290"/>
                  </a:cubicBezTo>
                  <a:cubicBezTo>
                    <a:pt x="128079" y="13206"/>
                    <a:pt x="128061" y="13126"/>
                    <a:pt x="128037" y="13045"/>
                  </a:cubicBezTo>
                  <a:cubicBezTo>
                    <a:pt x="128061" y="12965"/>
                    <a:pt x="128079" y="12888"/>
                    <a:pt x="128100" y="12812"/>
                  </a:cubicBezTo>
                  <a:close/>
                  <a:moveTo>
                    <a:pt x="167312" y="12812"/>
                  </a:moveTo>
                  <a:cubicBezTo>
                    <a:pt x="167337" y="12888"/>
                    <a:pt x="167354" y="12965"/>
                    <a:pt x="167375" y="13045"/>
                  </a:cubicBezTo>
                  <a:cubicBezTo>
                    <a:pt x="167396" y="13122"/>
                    <a:pt x="167337" y="13206"/>
                    <a:pt x="167312" y="13290"/>
                  </a:cubicBezTo>
                  <a:cubicBezTo>
                    <a:pt x="167299" y="13206"/>
                    <a:pt x="167281" y="13122"/>
                    <a:pt x="167257" y="13045"/>
                  </a:cubicBezTo>
                  <a:cubicBezTo>
                    <a:pt x="167274" y="12965"/>
                    <a:pt x="167295" y="12888"/>
                    <a:pt x="167312" y="12812"/>
                  </a:cubicBezTo>
                  <a:close/>
                  <a:moveTo>
                    <a:pt x="206532" y="12812"/>
                  </a:moveTo>
                  <a:cubicBezTo>
                    <a:pt x="206553" y="12888"/>
                    <a:pt x="206571" y="12965"/>
                    <a:pt x="206595" y="13045"/>
                  </a:cubicBezTo>
                  <a:cubicBezTo>
                    <a:pt x="206616" y="13122"/>
                    <a:pt x="206553" y="13206"/>
                    <a:pt x="206532" y="13290"/>
                  </a:cubicBezTo>
                  <a:cubicBezTo>
                    <a:pt x="206515" y="13206"/>
                    <a:pt x="206494" y="13122"/>
                    <a:pt x="206477" y="13045"/>
                  </a:cubicBezTo>
                  <a:cubicBezTo>
                    <a:pt x="206494" y="12965"/>
                    <a:pt x="206515" y="12888"/>
                    <a:pt x="206532" y="12812"/>
                  </a:cubicBezTo>
                  <a:close/>
                  <a:moveTo>
                    <a:pt x="245826" y="12812"/>
                  </a:moveTo>
                  <a:cubicBezTo>
                    <a:pt x="245843" y="12888"/>
                    <a:pt x="245864" y="12965"/>
                    <a:pt x="245885" y="13045"/>
                  </a:cubicBezTo>
                  <a:cubicBezTo>
                    <a:pt x="245902" y="13122"/>
                    <a:pt x="245843" y="13206"/>
                    <a:pt x="245826" y="13290"/>
                  </a:cubicBezTo>
                  <a:lnTo>
                    <a:pt x="245766" y="13045"/>
                  </a:lnTo>
                  <a:cubicBezTo>
                    <a:pt x="245787" y="12965"/>
                    <a:pt x="245805" y="12888"/>
                    <a:pt x="245826" y="12812"/>
                  </a:cubicBezTo>
                  <a:close/>
                  <a:moveTo>
                    <a:pt x="18295" y="13248"/>
                  </a:moveTo>
                  <a:cubicBezTo>
                    <a:pt x="18295" y="13265"/>
                    <a:pt x="18291" y="13283"/>
                    <a:pt x="18291" y="13300"/>
                  </a:cubicBezTo>
                  <a:lnTo>
                    <a:pt x="18291" y="13276"/>
                  </a:lnTo>
                  <a:cubicBezTo>
                    <a:pt x="18291" y="13265"/>
                    <a:pt x="18291" y="13258"/>
                    <a:pt x="18295" y="13248"/>
                  </a:cubicBezTo>
                  <a:close/>
                  <a:moveTo>
                    <a:pt x="96728" y="13248"/>
                  </a:moveTo>
                  <a:lnTo>
                    <a:pt x="96728" y="13300"/>
                  </a:lnTo>
                  <a:cubicBezTo>
                    <a:pt x="96724" y="13293"/>
                    <a:pt x="96724" y="13283"/>
                    <a:pt x="96724" y="13276"/>
                  </a:cubicBezTo>
                  <a:cubicBezTo>
                    <a:pt x="96724" y="13265"/>
                    <a:pt x="96728" y="13258"/>
                    <a:pt x="96728" y="13248"/>
                  </a:cubicBezTo>
                  <a:close/>
                  <a:moveTo>
                    <a:pt x="136073" y="13248"/>
                  </a:moveTo>
                  <a:cubicBezTo>
                    <a:pt x="136073" y="13265"/>
                    <a:pt x="136073" y="13283"/>
                    <a:pt x="136070" y="13300"/>
                  </a:cubicBezTo>
                  <a:lnTo>
                    <a:pt x="136070" y="13276"/>
                  </a:lnTo>
                  <a:cubicBezTo>
                    <a:pt x="136070" y="13265"/>
                    <a:pt x="136070" y="13258"/>
                    <a:pt x="136073" y="13248"/>
                  </a:cubicBezTo>
                  <a:close/>
                  <a:moveTo>
                    <a:pt x="175293" y="13248"/>
                  </a:moveTo>
                  <a:cubicBezTo>
                    <a:pt x="175290" y="13265"/>
                    <a:pt x="175290" y="13283"/>
                    <a:pt x="175290" y="13300"/>
                  </a:cubicBezTo>
                  <a:cubicBezTo>
                    <a:pt x="175290" y="13293"/>
                    <a:pt x="175290" y="13283"/>
                    <a:pt x="175283" y="13276"/>
                  </a:cubicBezTo>
                  <a:cubicBezTo>
                    <a:pt x="175290" y="13265"/>
                    <a:pt x="175290" y="13258"/>
                    <a:pt x="175293" y="13248"/>
                  </a:cubicBezTo>
                  <a:close/>
                  <a:moveTo>
                    <a:pt x="214510" y="13248"/>
                  </a:moveTo>
                  <a:lnTo>
                    <a:pt x="214510" y="13300"/>
                  </a:lnTo>
                  <a:cubicBezTo>
                    <a:pt x="214510" y="13293"/>
                    <a:pt x="214503" y="13283"/>
                    <a:pt x="214503" y="13276"/>
                  </a:cubicBezTo>
                  <a:cubicBezTo>
                    <a:pt x="214503" y="13265"/>
                    <a:pt x="214510" y="13258"/>
                    <a:pt x="214510" y="13248"/>
                  </a:cubicBezTo>
                  <a:close/>
                  <a:moveTo>
                    <a:pt x="279513" y="12194"/>
                  </a:moveTo>
                  <a:lnTo>
                    <a:pt x="279513" y="12194"/>
                  </a:lnTo>
                  <a:cubicBezTo>
                    <a:pt x="279653" y="12752"/>
                    <a:pt x="279806" y="13464"/>
                    <a:pt x="279956" y="14217"/>
                  </a:cubicBezTo>
                  <a:cubicBezTo>
                    <a:pt x="279859" y="14898"/>
                    <a:pt x="279813" y="15313"/>
                    <a:pt x="279813" y="15313"/>
                  </a:cubicBezTo>
                  <a:cubicBezTo>
                    <a:pt x="279740" y="14657"/>
                    <a:pt x="279642" y="14043"/>
                    <a:pt x="279531" y="13464"/>
                  </a:cubicBezTo>
                  <a:cubicBezTo>
                    <a:pt x="279534" y="13021"/>
                    <a:pt x="279527" y="12599"/>
                    <a:pt x="279513" y="12194"/>
                  </a:cubicBezTo>
                  <a:close/>
                  <a:moveTo>
                    <a:pt x="62189" y="0"/>
                  </a:moveTo>
                  <a:cubicBezTo>
                    <a:pt x="62189" y="0"/>
                    <a:pt x="62642" y="806"/>
                    <a:pt x="63246" y="2250"/>
                  </a:cubicBezTo>
                  <a:cubicBezTo>
                    <a:pt x="63138" y="3436"/>
                    <a:pt x="63204" y="4957"/>
                    <a:pt x="63340" y="6439"/>
                  </a:cubicBezTo>
                  <a:cubicBezTo>
                    <a:pt x="63295" y="6417"/>
                    <a:pt x="63245" y="6407"/>
                    <a:pt x="63195" y="6407"/>
                  </a:cubicBezTo>
                  <a:cubicBezTo>
                    <a:pt x="63156" y="6407"/>
                    <a:pt x="63118" y="6413"/>
                    <a:pt x="63082" y="6425"/>
                  </a:cubicBezTo>
                  <a:cubicBezTo>
                    <a:pt x="63082" y="6425"/>
                    <a:pt x="63246" y="6565"/>
                    <a:pt x="63413" y="7179"/>
                  </a:cubicBezTo>
                  <a:cubicBezTo>
                    <a:pt x="63431" y="7360"/>
                    <a:pt x="63452" y="7538"/>
                    <a:pt x="63472" y="7716"/>
                  </a:cubicBezTo>
                  <a:cubicBezTo>
                    <a:pt x="63225" y="7329"/>
                    <a:pt x="62949" y="6955"/>
                    <a:pt x="62656" y="6600"/>
                  </a:cubicBezTo>
                  <a:cubicBezTo>
                    <a:pt x="62580" y="6425"/>
                    <a:pt x="62506" y="6254"/>
                    <a:pt x="62433" y="6094"/>
                  </a:cubicBezTo>
                  <a:cubicBezTo>
                    <a:pt x="62824" y="5201"/>
                    <a:pt x="63103" y="4702"/>
                    <a:pt x="63103" y="4702"/>
                  </a:cubicBezTo>
                  <a:lnTo>
                    <a:pt x="63103" y="4702"/>
                  </a:lnTo>
                  <a:cubicBezTo>
                    <a:pt x="62789" y="5012"/>
                    <a:pt x="62503" y="5354"/>
                    <a:pt x="62255" y="5721"/>
                  </a:cubicBezTo>
                  <a:cubicBezTo>
                    <a:pt x="62185" y="5588"/>
                    <a:pt x="62119" y="5459"/>
                    <a:pt x="62053" y="5340"/>
                  </a:cubicBezTo>
                  <a:cubicBezTo>
                    <a:pt x="62014" y="5232"/>
                    <a:pt x="61962" y="5131"/>
                    <a:pt x="61899" y="5040"/>
                  </a:cubicBezTo>
                  <a:cubicBezTo>
                    <a:pt x="61896" y="5047"/>
                    <a:pt x="61896" y="5054"/>
                    <a:pt x="61896" y="5065"/>
                  </a:cubicBezTo>
                  <a:cubicBezTo>
                    <a:pt x="61338" y="4109"/>
                    <a:pt x="60877" y="3631"/>
                    <a:pt x="60794" y="3551"/>
                  </a:cubicBezTo>
                  <a:lnTo>
                    <a:pt x="60794" y="3551"/>
                  </a:lnTo>
                  <a:cubicBezTo>
                    <a:pt x="60867" y="3628"/>
                    <a:pt x="61209" y="4039"/>
                    <a:pt x="61739" y="5623"/>
                  </a:cubicBezTo>
                  <a:cubicBezTo>
                    <a:pt x="61080" y="5016"/>
                    <a:pt x="60609" y="4789"/>
                    <a:pt x="60609" y="4789"/>
                  </a:cubicBezTo>
                  <a:lnTo>
                    <a:pt x="60609" y="4789"/>
                  </a:lnTo>
                  <a:cubicBezTo>
                    <a:pt x="60999" y="5128"/>
                    <a:pt x="61355" y="5546"/>
                    <a:pt x="61687" y="6010"/>
                  </a:cubicBezTo>
                  <a:cubicBezTo>
                    <a:pt x="61568" y="6132"/>
                    <a:pt x="61184" y="6558"/>
                    <a:pt x="60738" y="7342"/>
                  </a:cubicBezTo>
                  <a:lnTo>
                    <a:pt x="60710" y="7294"/>
                  </a:lnTo>
                  <a:cubicBezTo>
                    <a:pt x="60679" y="6718"/>
                    <a:pt x="60668" y="6334"/>
                    <a:pt x="60668" y="6334"/>
                  </a:cubicBezTo>
                  <a:cubicBezTo>
                    <a:pt x="60560" y="6505"/>
                    <a:pt x="60483" y="6694"/>
                    <a:pt x="60441" y="6893"/>
                  </a:cubicBezTo>
                  <a:cubicBezTo>
                    <a:pt x="60222" y="6586"/>
                    <a:pt x="59977" y="6300"/>
                    <a:pt x="59712" y="6034"/>
                  </a:cubicBezTo>
                  <a:lnTo>
                    <a:pt x="59712" y="6034"/>
                  </a:lnTo>
                  <a:cubicBezTo>
                    <a:pt x="59712" y="6035"/>
                    <a:pt x="59977" y="6512"/>
                    <a:pt x="60354" y="7370"/>
                  </a:cubicBezTo>
                  <a:cubicBezTo>
                    <a:pt x="60347" y="7388"/>
                    <a:pt x="60347" y="7412"/>
                    <a:pt x="60344" y="7430"/>
                  </a:cubicBezTo>
                  <a:cubicBezTo>
                    <a:pt x="60250" y="7323"/>
                    <a:pt x="60147" y="7261"/>
                    <a:pt x="60034" y="7261"/>
                  </a:cubicBezTo>
                  <a:cubicBezTo>
                    <a:pt x="59998" y="7261"/>
                    <a:pt x="59962" y="7267"/>
                    <a:pt x="59925" y="7280"/>
                  </a:cubicBezTo>
                  <a:cubicBezTo>
                    <a:pt x="59925" y="7280"/>
                    <a:pt x="60117" y="7447"/>
                    <a:pt x="60291" y="8208"/>
                  </a:cubicBezTo>
                  <a:lnTo>
                    <a:pt x="60277" y="8235"/>
                  </a:lnTo>
                  <a:cubicBezTo>
                    <a:pt x="60173" y="8354"/>
                    <a:pt x="60065" y="8480"/>
                    <a:pt x="59957" y="8619"/>
                  </a:cubicBezTo>
                  <a:cubicBezTo>
                    <a:pt x="59929" y="7956"/>
                    <a:pt x="59841" y="7402"/>
                    <a:pt x="59660" y="7067"/>
                  </a:cubicBezTo>
                  <a:cubicBezTo>
                    <a:pt x="59702" y="6174"/>
                    <a:pt x="59698" y="5326"/>
                    <a:pt x="59611" y="4643"/>
                  </a:cubicBezTo>
                  <a:cubicBezTo>
                    <a:pt x="60068" y="3582"/>
                    <a:pt x="60399" y="3000"/>
                    <a:pt x="60399" y="3000"/>
                  </a:cubicBezTo>
                  <a:lnTo>
                    <a:pt x="60399" y="3000"/>
                  </a:lnTo>
                  <a:cubicBezTo>
                    <a:pt x="60068" y="3321"/>
                    <a:pt x="59768" y="3677"/>
                    <a:pt x="59503" y="4053"/>
                  </a:cubicBezTo>
                  <a:cubicBezTo>
                    <a:pt x="59433" y="3771"/>
                    <a:pt x="59343" y="3540"/>
                    <a:pt x="59224" y="3370"/>
                  </a:cubicBezTo>
                  <a:cubicBezTo>
                    <a:pt x="59224" y="3370"/>
                    <a:pt x="59207" y="3837"/>
                    <a:pt x="59175" y="4542"/>
                  </a:cubicBezTo>
                  <a:cubicBezTo>
                    <a:pt x="58715" y="5281"/>
                    <a:pt x="58324" y="6062"/>
                    <a:pt x="58000" y="6872"/>
                  </a:cubicBezTo>
                  <a:lnTo>
                    <a:pt x="57919" y="6934"/>
                  </a:lnTo>
                  <a:cubicBezTo>
                    <a:pt x="57738" y="6348"/>
                    <a:pt x="57501" y="5916"/>
                    <a:pt x="57204" y="5860"/>
                  </a:cubicBezTo>
                  <a:cubicBezTo>
                    <a:pt x="57166" y="5738"/>
                    <a:pt x="57107" y="5623"/>
                    <a:pt x="57034" y="5518"/>
                  </a:cubicBezTo>
                  <a:cubicBezTo>
                    <a:pt x="57034" y="5518"/>
                    <a:pt x="57030" y="5651"/>
                    <a:pt x="57023" y="5871"/>
                  </a:cubicBezTo>
                  <a:cubicBezTo>
                    <a:pt x="57013" y="6125"/>
                    <a:pt x="56995" y="6495"/>
                    <a:pt x="56974" y="6931"/>
                  </a:cubicBezTo>
                  <a:lnTo>
                    <a:pt x="56929" y="6889"/>
                  </a:lnTo>
                  <a:lnTo>
                    <a:pt x="56929" y="6889"/>
                  </a:lnTo>
                  <a:cubicBezTo>
                    <a:pt x="56946" y="6913"/>
                    <a:pt x="56960" y="6938"/>
                    <a:pt x="56974" y="6966"/>
                  </a:cubicBezTo>
                  <a:cubicBezTo>
                    <a:pt x="56957" y="7273"/>
                    <a:pt x="56939" y="7608"/>
                    <a:pt x="56918" y="7960"/>
                  </a:cubicBezTo>
                  <a:cubicBezTo>
                    <a:pt x="56807" y="8092"/>
                    <a:pt x="56695" y="8239"/>
                    <a:pt x="56580" y="8392"/>
                  </a:cubicBezTo>
                  <a:cubicBezTo>
                    <a:pt x="56521" y="8305"/>
                    <a:pt x="56454" y="8221"/>
                    <a:pt x="56395" y="8138"/>
                  </a:cubicBezTo>
                  <a:cubicBezTo>
                    <a:pt x="56378" y="7796"/>
                    <a:pt x="56371" y="7580"/>
                    <a:pt x="56371" y="7580"/>
                  </a:cubicBezTo>
                  <a:cubicBezTo>
                    <a:pt x="56301" y="7684"/>
                    <a:pt x="56245" y="7796"/>
                    <a:pt x="56210" y="7918"/>
                  </a:cubicBezTo>
                  <a:cubicBezTo>
                    <a:pt x="56106" y="7785"/>
                    <a:pt x="56001" y="7667"/>
                    <a:pt x="55896" y="7555"/>
                  </a:cubicBezTo>
                  <a:cubicBezTo>
                    <a:pt x="56102" y="7123"/>
                    <a:pt x="56238" y="6889"/>
                    <a:pt x="56238" y="6889"/>
                  </a:cubicBezTo>
                  <a:lnTo>
                    <a:pt x="56238" y="6889"/>
                  </a:lnTo>
                  <a:cubicBezTo>
                    <a:pt x="56067" y="7053"/>
                    <a:pt x="55907" y="7227"/>
                    <a:pt x="55760" y="7416"/>
                  </a:cubicBezTo>
                  <a:cubicBezTo>
                    <a:pt x="55670" y="7318"/>
                    <a:pt x="55579" y="7231"/>
                    <a:pt x="55495" y="7154"/>
                  </a:cubicBezTo>
                  <a:cubicBezTo>
                    <a:pt x="55666" y="4011"/>
                    <a:pt x="56273" y="3499"/>
                    <a:pt x="56273" y="3499"/>
                  </a:cubicBezTo>
                  <a:cubicBezTo>
                    <a:pt x="56224" y="3482"/>
                    <a:pt x="56176" y="3474"/>
                    <a:pt x="56129" y="3474"/>
                  </a:cubicBezTo>
                  <a:cubicBezTo>
                    <a:pt x="55468" y="3474"/>
                    <a:pt x="55059" y="5055"/>
                    <a:pt x="54815" y="6600"/>
                  </a:cubicBezTo>
                  <a:cubicBezTo>
                    <a:pt x="54700" y="6516"/>
                    <a:pt x="54578" y="6443"/>
                    <a:pt x="54452" y="6376"/>
                  </a:cubicBezTo>
                  <a:lnTo>
                    <a:pt x="54452" y="6376"/>
                  </a:lnTo>
                  <a:cubicBezTo>
                    <a:pt x="54571" y="6481"/>
                    <a:pt x="54690" y="6596"/>
                    <a:pt x="54798" y="6715"/>
                  </a:cubicBezTo>
                  <a:lnTo>
                    <a:pt x="54745" y="7074"/>
                  </a:lnTo>
                  <a:cubicBezTo>
                    <a:pt x="54529" y="6690"/>
                    <a:pt x="54278" y="6324"/>
                    <a:pt x="53999" y="5982"/>
                  </a:cubicBezTo>
                  <a:cubicBezTo>
                    <a:pt x="53964" y="5571"/>
                    <a:pt x="53936" y="5155"/>
                    <a:pt x="53905" y="4747"/>
                  </a:cubicBezTo>
                  <a:cubicBezTo>
                    <a:pt x="53915" y="4730"/>
                    <a:pt x="53922" y="4716"/>
                    <a:pt x="53929" y="4699"/>
                  </a:cubicBezTo>
                  <a:lnTo>
                    <a:pt x="53929" y="4699"/>
                  </a:lnTo>
                  <a:lnTo>
                    <a:pt x="53905" y="4730"/>
                  </a:lnTo>
                  <a:cubicBezTo>
                    <a:pt x="53751" y="2567"/>
                    <a:pt x="53685" y="562"/>
                    <a:pt x="53685" y="562"/>
                  </a:cubicBezTo>
                  <a:cubicBezTo>
                    <a:pt x="53109" y="1371"/>
                    <a:pt x="53064" y="3408"/>
                    <a:pt x="53207" y="5546"/>
                  </a:cubicBezTo>
                  <a:cubicBezTo>
                    <a:pt x="53141" y="5633"/>
                    <a:pt x="53075" y="5721"/>
                    <a:pt x="53015" y="5811"/>
                  </a:cubicBezTo>
                  <a:cubicBezTo>
                    <a:pt x="52949" y="5483"/>
                    <a:pt x="52858" y="5218"/>
                    <a:pt x="52726" y="5033"/>
                  </a:cubicBezTo>
                  <a:cubicBezTo>
                    <a:pt x="52726" y="5033"/>
                    <a:pt x="52708" y="5574"/>
                    <a:pt x="52670" y="6355"/>
                  </a:cubicBezTo>
                  <a:lnTo>
                    <a:pt x="52604" y="6460"/>
                  </a:lnTo>
                  <a:lnTo>
                    <a:pt x="52443" y="6279"/>
                  </a:lnTo>
                  <a:cubicBezTo>
                    <a:pt x="51658" y="4556"/>
                    <a:pt x="50870" y="3739"/>
                    <a:pt x="50762" y="3635"/>
                  </a:cubicBezTo>
                  <a:lnTo>
                    <a:pt x="50762" y="3635"/>
                  </a:lnTo>
                  <a:cubicBezTo>
                    <a:pt x="50832" y="3704"/>
                    <a:pt x="51139" y="4081"/>
                    <a:pt x="51627" y="5487"/>
                  </a:cubicBezTo>
                  <a:cubicBezTo>
                    <a:pt x="51501" y="5375"/>
                    <a:pt x="51379" y="5285"/>
                    <a:pt x="51275" y="5204"/>
                  </a:cubicBezTo>
                  <a:cubicBezTo>
                    <a:pt x="51271" y="5096"/>
                    <a:pt x="51268" y="5033"/>
                    <a:pt x="51268" y="5033"/>
                  </a:cubicBezTo>
                  <a:cubicBezTo>
                    <a:pt x="51240" y="5072"/>
                    <a:pt x="51215" y="5107"/>
                    <a:pt x="51198" y="5148"/>
                  </a:cubicBezTo>
                  <a:cubicBezTo>
                    <a:pt x="51051" y="5044"/>
                    <a:pt x="50901" y="4950"/>
                    <a:pt x="50745" y="4866"/>
                  </a:cubicBezTo>
                  <a:lnTo>
                    <a:pt x="50745" y="4866"/>
                  </a:lnTo>
                  <a:cubicBezTo>
                    <a:pt x="50884" y="4988"/>
                    <a:pt x="51013" y="5117"/>
                    <a:pt x="51146" y="5257"/>
                  </a:cubicBezTo>
                  <a:cubicBezTo>
                    <a:pt x="51069" y="5435"/>
                    <a:pt x="51013" y="5619"/>
                    <a:pt x="50978" y="5811"/>
                  </a:cubicBezTo>
                  <a:cubicBezTo>
                    <a:pt x="50710" y="5410"/>
                    <a:pt x="50403" y="5037"/>
                    <a:pt x="50064" y="4699"/>
                  </a:cubicBezTo>
                  <a:lnTo>
                    <a:pt x="50064" y="4699"/>
                  </a:lnTo>
                  <a:cubicBezTo>
                    <a:pt x="50064" y="4699"/>
                    <a:pt x="50417" y="5330"/>
                    <a:pt x="50888" y="6457"/>
                  </a:cubicBezTo>
                  <a:cubicBezTo>
                    <a:pt x="50867" y="6704"/>
                    <a:pt x="50856" y="6976"/>
                    <a:pt x="50853" y="7259"/>
                  </a:cubicBezTo>
                  <a:cubicBezTo>
                    <a:pt x="50818" y="7259"/>
                    <a:pt x="50783" y="7262"/>
                    <a:pt x="50751" y="7276"/>
                  </a:cubicBezTo>
                  <a:cubicBezTo>
                    <a:pt x="50790" y="7315"/>
                    <a:pt x="50821" y="7360"/>
                    <a:pt x="50849" y="7405"/>
                  </a:cubicBezTo>
                  <a:cubicBezTo>
                    <a:pt x="50521" y="7824"/>
                    <a:pt x="50235" y="8270"/>
                    <a:pt x="49995" y="8741"/>
                  </a:cubicBezTo>
                  <a:cubicBezTo>
                    <a:pt x="49831" y="8434"/>
                    <a:pt x="49646" y="8138"/>
                    <a:pt x="49440" y="7859"/>
                  </a:cubicBezTo>
                  <a:cubicBezTo>
                    <a:pt x="49663" y="7555"/>
                    <a:pt x="49918" y="7276"/>
                    <a:pt x="50204" y="7029"/>
                  </a:cubicBezTo>
                  <a:lnTo>
                    <a:pt x="50204" y="7029"/>
                  </a:lnTo>
                  <a:cubicBezTo>
                    <a:pt x="50204" y="7029"/>
                    <a:pt x="49897" y="7175"/>
                    <a:pt x="49443" y="7555"/>
                  </a:cubicBezTo>
                  <a:cubicBezTo>
                    <a:pt x="49862" y="6359"/>
                    <a:pt x="50127" y="6041"/>
                    <a:pt x="50186" y="5982"/>
                  </a:cubicBezTo>
                  <a:lnTo>
                    <a:pt x="50186" y="5982"/>
                  </a:lnTo>
                  <a:cubicBezTo>
                    <a:pt x="50110" y="6055"/>
                    <a:pt x="49656" y="6523"/>
                    <a:pt x="49130" y="7475"/>
                  </a:cubicBezTo>
                  <a:cubicBezTo>
                    <a:pt x="49094" y="7430"/>
                    <a:pt x="49063" y="7403"/>
                    <a:pt x="49046" y="7386"/>
                  </a:cubicBezTo>
                  <a:lnTo>
                    <a:pt x="49046" y="7386"/>
                  </a:lnTo>
                  <a:cubicBezTo>
                    <a:pt x="49075" y="7418"/>
                    <a:pt x="49100" y="7454"/>
                    <a:pt x="49126" y="7489"/>
                  </a:cubicBezTo>
                  <a:cubicBezTo>
                    <a:pt x="49007" y="7698"/>
                    <a:pt x="48889" y="7939"/>
                    <a:pt x="48774" y="8197"/>
                  </a:cubicBezTo>
                  <a:cubicBezTo>
                    <a:pt x="48606" y="7921"/>
                    <a:pt x="48425" y="7660"/>
                    <a:pt x="48226" y="7405"/>
                  </a:cubicBezTo>
                  <a:cubicBezTo>
                    <a:pt x="48254" y="7360"/>
                    <a:pt x="48285" y="7315"/>
                    <a:pt x="48324" y="7276"/>
                  </a:cubicBezTo>
                  <a:cubicBezTo>
                    <a:pt x="48288" y="7264"/>
                    <a:pt x="48252" y="7259"/>
                    <a:pt x="48217" y="7259"/>
                  </a:cubicBezTo>
                  <a:cubicBezTo>
                    <a:pt x="48200" y="7259"/>
                    <a:pt x="48183" y="7260"/>
                    <a:pt x="48167" y="7262"/>
                  </a:cubicBezTo>
                  <a:cubicBezTo>
                    <a:pt x="48156" y="7070"/>
                    <a:pt x="48153" y="6959"/>
                    <a:pt x="48153" y="6959"/>
                  </a:cubicBezTo>
                  <a:lnTo>
                    <a:pt x="48139" y="6983"/>
                  </a:lnTo>
                  <a:cubicBezTo>
                    <a:pt x="48181" y="6122"/>
                    <a:pt x="48170" y="5302"/>
                    <a:pt x="48087" y="4639"/>
                  </a:cubicBezTo>
                  <a:cubicBezTo>
                    <a:pt x="48540" y="3579"/>
                    <a:pt x="48871" y="2993"/>
                    <a:pt x="48871" y="2993"/>
                  </a:cubicBezTo>
                  <a:lnTo>
                    <a:pt x="48871" y="2993"/>
                  </a:lnTo>
                  <a:cubicBezTo>
                    <a:pt x="48774" y="3091"/>
                    <a:pt x="48676" y="3195"/>
                    <a:pt x="48582" y="3300"/>
                  </a:cubicBezTo>
                  <a:lnTo>
                    <a:pt x="48742" y="2993"/>
                  </a:lnTo>
                  <a:lnTo>
                    <a:pt x="48742" y="2993"/>
                  </a:lnTo>
                  <a:cubicBezTo>
                    <a:pt x="48449" y="3279"/>
                    <a:pt x="48184" y="3589"/>
                    <a:pt x="47944" y="3917"/>
                  </a:cubicBezTo>
                  <a:cubicBezTo>
                    <a:pt x="47891" y="3722"/>
                    <a:pt x="47808" y="3534"/>
                    <a:pt x="47696" y="3366"/>
                  </a:cubicBezTo>
                  <a:cubicBezTo>
                    <a:pt x="47696" y="3366"/>
                    <a:pt x="47685" y="3739"/>
                    <a:pt x="47658" y="4329"/>
                  </a:cubicBezTo>
                  <a:cubicBezTo>
                    <a:pt x="47204" y="5019"/>
                    <a:pt x="46817" y="5752"/>
                    <a:pt x="46496" y="6512"/>
                  </a:cubicBezTo>
                  <a:lnTo>
                    <a:pt x="46405" y="6355"/>
                  </a:lnTo>
                  <a:cubicBezTo>
                    <a:pt x="46367" y="5574"/>
                    <a:pt x="46350" y="5033"/>
                    <a:pt x="46350" y="5033"/>
                  </a:cubicBezTo>
                  <a:cubicBezTo>
                    <a:pt x="46217" y="5218"/>
                    <a:pt x="46126" y="5483"/>
                    <a:pt x="46060" y="5811"/>
                  </a:cubicBezTo>
                  <a:cubicBezTo>
                    <a:pt x="45791" y="5410"/>
                    <a:pt x="45484" y="5040"/>
                    <a:pt x="45146" y="4699"/>
                  </a:cubicBezTo>
                  <a:lnTo>
                    <a:pt x="45146" y="4699"/>
                  </a:lnTo>
                  <a:cubicBezTo>
                    <a:pt x="45146" y="4699"/>
                    <a:pt x="45376" y="5110"/>
                    <a:pt x="45711" y="5860"/>
                  </a:cubicBezTo>
                  <a:lnTo>
                    <a:pt x="45680" y="5860"/>
                  </a:lnTo>
                  <a:cubicBezTo>
                    <a:pt x="45638" y="5738"/>
                    <a:pt x="45582" y="5623"/>
                    <a:pt x="45512" y="5518"/>
                  </a:cubicBezTo>
                  <a:cubicBezTo>
                    <a:pt x="45512" y="5518"/>
                    <a:pt x="45505" y="5651"/>
                    <a:pt x="45498" y="5871"/>
                  </a:cubicBezTo>
                  <a:cubicBezTo>
                    <a:pt x="45495" y="6034"/>
                    <a:pt x="45481" y="6244"/>
                    <a:pt x="45471" y="6488"/>
                  </a:cubicBezTo>
                  <a:cubicBezTo>
                    <a:pt x="45348" y="6411"/>
                    <a:pt x="45279" y="6376"/>
                    <a:pt x="45279" y="6376"/>
                  </a:cubicBezTo>
                  <a:lnTo>
                    <a:pt x="45279" y="6376"/>
                  </a:lnTo>
                  <a:cubicBezTo>
                    <a:pt x="45345" y="6436"/>
                    <a:pt x="45408" y="6495"/>
                    <a:pt x="45467" y="6558"/>
                  </a:cubicBezTo>
                  <a:cubicBezTo>
                    <a:pt x="45432" y="7262"/>
                    <a:pt x="45380" y="8235"/>
                    <a:pt x="45307" y="9184"/>
                  </a:cubicBezTo>
                  <a:cubicBezTo>
                    <a:pt x="45157" y="8884"/>
                    <a:pt x="45014" y="8619"/>
                    <a:pt x="44878" y="8396"/>
                  </a:cubicBezTo>
                  <a:cubicBezTo>
                    <a:pt x="44857" y="7904"/>
                    <a:pt x="44843" y="7580"/>
                    <a:pt x="44843" y="7580"/>
                  </a:cubicBezTo>
                  <a:cubicBezTo>
                    <a:pt x="44762" y="7695"/>
                    <a:pt x="44700" y="7852"/>
                    <a:pt x="44647" y="8040"/>
                  </a:cubicBezTo>
                  <a:cubicBezTo>
                    <a:pt x="44492" y="7806"/>
                    <a:pt x="44317" y="7585"/>
                    <a:pt x="44124" y="7385"/>
                  </a:cubicBezTo>
                  <a:lnTo>
                    <a:pt x="44124" y="7385"/>
                  </a:lnTo>
                  <a:cubicBezTo>
                    <a:pt x="44176" y="7441"/>
                    <a:pt x="44343" y="7655"/>
                    <a:pt x="44595" y="8284"/>
                  </a:cubicBezTo>
                  <a:cubicBezTo>
                    <a:pt x="44571" y="8417"/>
                    <a:pt x="44553" y="8556"/>
                    <a:pt x="44536" y="8710"/>
                  </a:cubicBezTo>
                  <a:lnTo>
                    <a:pt x="44379" y="8588"/>
                  </a:lnTo>
                  <a:cubicBezTo>
                    <a:pt x="44260" y="8204"/>
                    <a:pt x="44117" y="7904"/>
                    <a:pt x="43943" y="7761"/>
                  </a:cubicBezTo>
                  <a:cubicBezTo>
                    <a:pt x="44065" y="4081"/>
                    <a:pt x="44749" y="3499"/>
                    <a:pt x="44749" y="3499"/>
                  </a:cubicBezTo>
                  <a:cubicBezTo>
                    <a:pt x="44704" y="3484"/>
                    <a:pt x="44659" y="3477"/>
                    <a:pt x="44614" y="3477"/>
                  </a:cubicBezTo>
                  <a:cubicBezTo>
                    <a:pt x="44582" y="3477"/>
                    <a:pt x="44550" y="3481"/>
                    <a:pt x="44518" y="3488"/>
                  </a:cubicBezTo>
                  <a:cubicBezTo>
                    <a:pt x="44493" y="3484"/>
                    <a:pt x="44467" y="3481"/>
                    <a:pt x="44442" y="3481"/>
                  </a:cubicBezTo>
                  <a:cubicBezTo>
                    <a:pt x="43742" y="3481"/>
                    <a:pt x="43327" y="5238"/>
                    <a:pt x="43092" y="6858"/>
                  </a:cubicBezTo>
                  <a:cubicBezTo>
                    <a:pt x="42907" y="6551"/>
                    <a:pt x="42701" y="6258"/>
                    <a:pt x="42478" y="5982"/>
                  </a:cubicBezTo>
                  <a:cubicBezTo>
                    <a:pt x="42255" y="3418"/>
                    <a:pt x="42157" y="562"/>
                    <a:pt x="42157" y="562"/>
                  </a:cubicBezTo>
                  <a:cubicBezTo>
                    <a:pt x="42098" y="649"/>
                    <a:pt x="42049" y="743"/>
                    <a:pt x="42007" y="841"/>
                  </a:cubicBezTo>
                  <a:cubicBezTo>
                    <a:pt x="42000" y="663"/>
                    <a:pt x="41996" y="562"/>
                    <a:pt x="41996" y="562"/>
                  </a:cubicBezTo>
                  <a:cubicBezTo>
                    <a:pt x="41278" y="1580"/>
                    <a:pt x="41383" y="4535"/>
                    <a:pt x="41662" y="7189"/>
                  </a:cubicBezTo>
                  <a:lnTo>
                    <a:pt x="41651" y="7196"/>
                  </a:lnTo>
                  <a:cubicBezTo>
                    <a:pt x="41428" y="6875"/>
                    <a:pt x="41180" y="6568"/>
                    <a:pt x="40919" y="6279"/>
                  </a:cubicBezTo>
                  <a:cubicBezTo>
                    <a:pt x="40674" y="5731"/>
                    <a:pt x="40385" y="5204"/>
                    <a:pt x="40061" y="4702"/>
                  </a:cubicBezTo>
                  <a:cubicBezTo>
                    <a:pt x="39994" y="4433"/>
                    <a:pt x="39907" y="4210"/>
                    <a:pt x="39795" y="4046"/>
                  </a:cubicBezTo>
                  <a:cubicBezTo>
                    <a:pt x="39795" y="4046"/>
                    <a:pt x="39792" y="4137"/>
                    <a:pt x="39785" y="4297"/>
                  </a:cubicBezTo>
                  <a:cubicBezTo>
                    <a:pt x="39620" y="4067"/>
                    <a:pt x="39438" y="3847"/>
                    <a:pt x="39243" y="3644"/>
                  </a:cubicBezTo>
                  <a:lnTo>
                    <a:pt x="39243" y="3644"/>
                  </a:lnTo>
                  <a:cubicBezTo>
                    <a:pt x="39297" y="3702"/>
                    <a:pt x="39439" y="3884"/>
                    <a:pt x="39652" y="4336"/>
                  </a:cubicBezTo>
                  <a:cubicBezTo>
                    <a:pt x="39477" y="4092"/>
                    <a:pt x="39288" y="3861"/>
                    <a:pt x="39079" y="3644"/>
                  </a:cubicBezTo>
                  <a:lnTo>
                    <a:pt x="39079" y="3644"/>
                  </a:lnTo>
                  <a:cubicBezTo>
                    <a:pt x="39154" y="3724"/>
                    <a:pt x="39390" y="4031"/>
                    <a:pt x="39757" y="4978"/>
                  </a:cubicBezTo>
                  <a:cubicBezTo>
                    <a:pt x="39750" y="5051"/>
                    <a:pt x="39747" y="5128"/>
                    <a:pt x="39747" y="5201"/>
                  </a:cubicBezTo>
                  <a:cubicBezTo>
                    <a:pt x="39579" y="5075"/>
                    <a:pt x="39401" y="4964"/>
                    <a:pt x="39220" y="4866"/>
                  </a:cubicBezTo>
                  <a:lnTo>
                    <a:pt x="39220" y="4866"/>
                  </a:lnTo>
                  <a:cubicBezTo>
                    <a:pt x="39297" y="4936"/>
                    <a:pt x="39373" y="5009"/>
                    <a:pt x="39447" y="5082"/>
                  </a:cubicBezTo>
                  <a:cubicBezTo>
                    <a:pt x="39332" y="5002"/>
                    <a:pt x="39213" y="4929"/>
                    <a:pt x="39087" y="4866"/>
                  </a:cubicBezTo>
                  <a:lnTo>
                    <a:pt x="39087" y="4866"/>
                  </a:lnTo>
                  <a:cubicBezTo>
                    <a:pt x="39318" y="5068"/>
                    <a:pt x="39534" y="5291"/>
                    <a:pt x="39729" y="5529"/>
                  </a:cubicBezTo>
                  <a:cubicBezTo>
                    <a:pt x="39691" y="6338"/>
                    <a:pt x="39628" y="7381"/>
                    <a:pt x="39541" y="8375"/>
                  </a:cubicBezTo>
                  <a:cubicBezTo>
                    <a:pt x="39373" y="8574"/>
                    <a:pt x="39220" y="8787"/>
                    <a:pt x="39080" y="9006"/>
                  </a:cubicBezTo>
                  <a:cubicBezTo>
                    <a:pt x="38979" y="8832"/>
                    <a:pt x="38889" y="8678"/>
                    <a:pt x="38801" y="8546"/>
                  </a:cubicBezTo>
                  <a:cubicBezTo>
                    <a:pt x="38725" y="8103"/>
                    <a:pt x="38616" y="7670"/>
                    <a:pt x="38473" y="7245"/>
                  </a:cubicBezTo>
                  <a:cubicBezTo>
                    <a:pt x="38735" y="6868"/>
                    <a:pt x="39042" y="6523"/>
                    <a:pt x="39384" y="6216"/>
                  </a:cubicBezTo>
                  <a:lnTo>
                    <a:pt x="39384" y="6216"/>
                  </a:lnTo>
                  <a:cubicBezTo>
                    <a:pt x="39384" y="6216"/>
                    <a:pt x="38962" y="6425"/>
                    <a:pt x="38362" y="6976"/>
                  </a:cubicBezTo>
                  <a:lnTo>
                    <a:pt x="38348" y="6945"/>
                  </a:lnTo>
                  <a:cubicBezTo>
                    <a:pt x="38822" y="5539"/>
                    <a:pt x="39129" y="5169"/>
                    <a:pt x="39192" y="5103"/>
                  </a:cubicBezTo>
                  <a:lnTo>
                    <a:pt x="39192" y="5103"/>
                  </a:lnTo>
                  <a:cubicBezTo>
                    <a:pt x="39115" y="5180"/>
                    <a:pt x="38662" y="5651"/>
                    <a:pt x="38125" y="6596"/>
                  </a:cubicBezTo>
                  <a:lnTo>
                    <a:pt x="38086" y="6558"/>
                  </a:lnTo>
                  <a:cubicBezTo>
                    <a:pt x="38083" y="6411"/>
                    <a:pt x="38076" y="6331"/>
                    <a:pt x="38076" y="6331"/>
                  </a:cubicBezTo>
                  <a:cubicBezTo>
                    <a:pt x="38076" y="6331"/>
                    <a:pt x="38020" y="6425"/>
                    <a:pt x="37989" y="6477"/>
                  </a:cubicBezTo>
                  <a:cubicBezTo>
                    <a:pt x="37931" y="6442"/>
                    <a:pt x="37865" y="6424"/>
                    <a:pt x="37799" y="6424"/>
                  </a:cubicBezTo>
                  <a:cubicBezTo>
                    <a:pt x="37761" y="6424"/>
                    <a:pt x="37722" y="6430"/>
                    <a:pt x="37685" y="6443"/>
                  </a:cubicBezTo>
                  <a:cubicBezTo>
                    <a:pt x="37685" y="6443"/>
                    <a:pt x="37769" y="6512"/>
                    <a:pt x="37880" y="6777"/>
                  </a:cubicBezTo>
                  <a:cubicBezTo>
                    <a:pt x="37835" y="6938"/>
                    <a:pt x="37800" y="7098"/>
                    <a:pt x="37776" y="7262"/>
                  </a:cubicBezTo>
                  <a:cubicBezTo>
                    <a:pt x="37675" y="7472"/>
                    <a:pt x="37577" y="7695"/>
                    <a:pt x="37479" y="7935"/>
                  </a:cubicBezTo>
                  <a:cubicBezTo>
                    <a:pt x="37343" y="8099"/>
                    <a:pt x="37214" y="8277"/>
                    <a:pt x="37078" y="8476"/>
                  </a:cubicBezTo>
                  <a:cubicBezTo>
                    <a:pt x="37064" y="8232"/>
                    <a:pt x="37061" y="8082"/>
                    <a:pt x="37061" y="8082"/>
                  </a:cubicBezTo>
                  <a:cubicBezTo>
                    <a:pt x="37005" y="8166"/>
                    <a:pt x="36960" y="8256"/>
                    <a:pt x="36925" y="8354"/>
                  </a:cubicBezTo>
                  <a:lnTo>
                    <a:pt x="36838" y="8361"/>
                  </a:lnTo>
                  <a:cubicBezTo>
                    <a:pt x="37019" y="6701"/>
                    <a:pt x="37117" y="4904"/>
                    <a:pt x="36953" y="3638"/>
                  </a:cubicBezTo>
                  <a:cubicBezTo>
                    <a:pt x="37430" y="2533"/>
                    <a:pt x="37776" y="1919"/>
                    <a:pt x="37776" y="1919"/>
                  </a:cubicBezTo>
                  <a:lnTo>
                    <a:pt x="37776" y="1919"/>
                  </a:lnTo>
                  <a:cubicBezTo>
                    <a:pt x="37431" y="2257"/>
                    <a:pt x="37117" y="2630"/>
                    <a:pt x="36834" y="3024"/>
                  </a:cubicBezTo>
                  <a:cubicBezTo>
                    <a:pt x="36761" y="2731"/>
                    <a:pt x="36663" y="2494"/>
                    <a:pt x="36538" y="2313"/>
                  </a:cubicBezTo>
                  <a:cubicBezTo>
                    <a:pt x="36538" y="2313"/>
                    <a:pt x="36524" y="2798"/>
                    <a:pt x="36489" y="3540"/>
                  </a:cubicBezTo>
                  <a:cubicBezTo>
                    <a:pt x="35979" y="4336"/>
                    <a:pt x="35543" y="5239"/>
                    <a:pt x="35170" y="6177"/>
                  </a:cubicBezTo>
                  <a:cubicBezTo>
                    <a:pt x="35006" y="5637"/>
                    <a:pt x="34807" y="5215"/>
                    <a:pt x="34563" y="5044"/>
                  </a:cubicBezTo>
                  <a:cubicBezTo>
                    <a:pt x="34514" y="4887"/>
                    <a:pt x="34448" y="4737"/>
                    <a:pt x="34358" y="4604"/>
                  </a:cubicBezTo>
                  <a:cubicBezTo>
                    <a:pt x="34358" y="4604"/>
                    <a:pt x="34354" y="4737"/>
                    <a:pt x="34344" y="4964"/>
                  </a:cubicBezTo>
                  <a:cubicBezTo>
                    <a:pt x="34335" y="4963"/>
                    <a:pt x="34326" y="4963"/>
                    <a:pt x="34317" y="4963"/>
                  </a:cubicBezTo>
                  <a:cubicBezTo>
                    <a:pt x="34275" y="4963"/>
                    <a:pt x="34234" y="4969"/>
                    <a:pt x="34194" y="4981"/>
                  </a:cubicBezTo>
                  <a:cubicBezTo>
                    <a:pt x="34194" y="4981"/>
                    <a:pt x="34249" y="5030"/>
                    <a:pt x="34337" y="5197"/>
                  </a:cubicBezTo>
                  <a:cubicBezTo>
                    <a:pt x="34309" y="5815"/>
                    <a:pt x="34256" y="6854"/>
                    <a:pt x="34183" y="7935"/>
                  </a:cubicBezTo>
                  <a:cubicBezTo>
                    <a:pt x="34058" y="8110"/>
                    <a:pt x="33942" y="8291"/>
                    <a:pt x="33834" y="8480"/>
                  </a:cubicBezTo>
                  <a:lnTo>
                    <a:pt x="33761" y="8532"/>
                  </a:lnTo>
                  <a:cubicBezTo>
                    <a:pt x="33744" y="8239"/>
                    <a:pt x="33730" y="7963"/>
                    <a:pt x="33716" y="7726"/>
                  </a:cubicBezTo>
                  <a:cubicBezTo>
                    <a:pt x="33823" y="7521"/>
                    <a:pt x="33895" y="7429"/>
                    <a:pt x="33930" y="7391"/>
                  </a:cubicBezTo>
                  <a:lnTo>
                    <a:pt x="33930" y="7391"/>
                  </a:lnTo>
                  <a:cubicBezTo>
                    <a:pt x="33892" y="7430"/>
                    <a:pt x="33798" y="7529"/>
                    <a:pt x="33712" y="7632"/>
                  </a:cubicBezTo>
                  <a:cubicBezTo>
                    <a:pt x="33691" y="7133"/>
                    <a:pt x="33681" y="6805"/>
                    <a:pt x="33681" y="6805"/>
                  </a:cubicBezTo>
                  <a:cubicBezTo>
                    <a:pt x="33639" y="6861"/>
                    <a:pt x="33604" y="6927"/>
                    <a:pt x="33576" y="6994"/>
                  </a:cubicBezTo>
                  <a:cubicBezTo>
                    <a:pt x="33552" y="6125"/>
                    <a:pt x="33433" y="5407"/>
                    <a:pt x="33175" y="5033"/>
                  </a:cubicBezTo>
                  <a:cubicBezTo>
                    <a:pt x="33175" y="5033"/>
                    <a:pt x="33137" y="6202"/>
                    <a:pt x="33050" y="7597"/>
                  </a:cubicBezTo>
                  <a:cubicBezTo>
                    <a:pt x="32997" y="7451"/>
                    <a:pt x="32927" y="7311"/>
                    <a:pt x="32844" y="7179"/>
                  </a:cubicBezTo>
                  <a:cubicBezTo>
                    <a:pt x="32833" y="6429"/>
                    <a:pt x="32757" y="5780"/>
                    <a:pt x="32593" y="5344"/>
                  </a:cubicBezTo>
                  <a:cubicBezTo>
                    <a:pt x="32791" y="4925"/>
                    <a:pt x="32920" y="4699"/>
                    <a:pt x="32920" y="4699"/>
                  </a:cubicBezTo>
                  <a:lnTo>
                    <a:pt x="32920" y="4699"/>
                  </a:lnTo>
                  <a:cubicBezTo>
                    <a:pt x="32770" y="4842"/>
                    <a:pt x="32634" y="4992"/>
                    <a:pt x="32505" y="5152"/>
                  </a:cubicBezTo>
                  <a:cubicBezTo>
                    <a:pt x="32484" y="5110"/>
                    <a:pt x="32460" y="5072"/>
                    <a:pt x="32436" y="5033"/>
                  </a:cubicBezTo>
                  <a:cubicBezTo>
                    <a:pt x="32436" y="5033"/>
                    <a:pt x="32432" y="5110"/>
                    <a:pt x="32425" y="5239"/>
                  </a:cubicBezTo>
                  <a:cubicBezTo>
                    <a:pt x="32279" y="5424"/>
                    <a:pt x="32139" y="5609"/>
                    <a:pt x="32003" y="5811"/>
                  </a:cubicBezTo>
                  <a:cubicBezTo>
                    <a:pt x="31989" y="5759"/>
                    <a:pt x="31979" y="5707"/>
                    <a:pt x="31968" y="5654"/>
                  </a:cubicBezTo>
                  <a:cubicBezTo>
                    <a:pt x="32631" y="4263"/>
                    <a:pt x="33419" y="3059"/>
                    <a:pt x="34371" y="2232"/>
                  </a:cubicBezTo>
                  <a:lnTo>
                    <a:pt x="34371" y="2232"/>
                  </a:lnTo>
                  <a:cubicBezTo>
                    <a:pt x="34371" y="2233"/>
                    <a:pt x="32851" y="2969"/>
                    <a:pt x="31288" y="5274"/>
                  </a:cubicBezTo>
                  <a:cubicBezTo>
                    <a:pt x="31089" y="5005"/>
                    <a:pt x="30869" y="4754"/>
                    <a:pt x="30629" y="4521"/>
                  </a:cubicBezTo>
                  <a:lnTo>
                    <a:pt x="30629" y="4521"/>
                  </a:lnTo>
                  <a:cubicBezTo>
                    <a:pt x="30629" y="4521"/>
                    <a:pt x="30831" y="4873"/>
                    <a:pt x="31128" y="5518"/>
                  </a:cubicBezTo>
                  <a:cubicBezTo>
                    <a:pt x="30856" y="5940"/>
                    <a:pt x="30604" y="6376"/>
                    <a:pt x="30378" y="6823"/>
                  </a:cubicBezTo>
                  <a:cubicBezTo>
                    <a:pt x="30165" y="6498"/>
                    <a:pt x="29956" y="6212"/>
                    <a:pt x="29750" y="5951"/>
                  </a:cubicBezTo>
                  <a:cubicBezTo>
                    <a:pt x="30472" y="4015"/>
                    <a:pt x="31100" y="2902"/>
                    <a:pt x="31100" y="2902"/>
                  </a:cubicBezTo>
                  <a:lnTo>
                    <a:pt x="31100" y="2902"/>
                  </a:lnTo>
                  <a:cubicBezTo>
                    <a:pt x="30409" y="3575"/>
                    <a:pt x="29820" y="4454"/>
                    <a:pt x="29314" y="5435"/>
                  </a:cubicBezTo>
                  <a:cubicBezTo>
                    <a:pt x="28302" y="4311"/>
                    <a:pt x="27490" y="3914"/>
                    <a:pt x="27490" y="3914"/>
                  </a:cubicBezTo>
                  <a:lnTo>
                    <a:pt x="27490" y="3914"/>
                  </a:lnTo>
                  <a:cubicBezTo>
                    <a:pt x="28002" y="4364"/>
                    <a:pt x="28463" y="4929"/>
                    <a:pt x="28878" y="5584"/>
                  </a:cubicBezTo>
                  <a:cubicBezTo>
                    <a:pt x="28634" y="5721"/>
                    <a:pt x="28438" y="6111"/>
                    <a:pt x="28274" y="6627"/>
                  </a:cubicBezTo>
                  <a:cubicBezTo>
                    <a:pt x="28229" y="6680"/>
                    <a:pt x="28166" y="6749"/>
                    <a:pt x="28093" y="6840"/>
                  </a:cubicBezTo>
                  <a:cubicBezTo>
                    <a:pt x="28041" y="6226"/>
                    <a:pt x="27926" y="5724"/>
                    <a:pt x="27723" y="5435"/>
                  </a:cubicBezTo>
                  <a:cubicBezTo>
                    <a:pt x="27723" y="5435"/>
                    <a:pt x="27692" y="6338"/>
                    <a:pt x="27626" y="7492"/>
                  </a:cubicBezTo>
                  <a:cubicBezTo>
                    <a:pt x="27573" y="7576"/>
                    <a:pt x="27521" y="7660"/>
                    <a:pt x="27469" y="7751"/>
                  </a:cubicBezTo>
                  <a:cubicBezTo>
                    <a:pt x="27378" y="7615"/>
                    <a:pt x="27280" y="7489"/>
                    <a:pt x="27183" y="7367"/>
                  </a:cubicBezTo>
                  <a:cubicBezTo>
                    <a:pt x="27064" y="5940"/>
                    <a:pt x="26994" y="4475"/>
                    <a:pt x="26959" y="3656"/>
                  </a:cubicBezTo>
                  <a:cubicBezTo>
                    <a:pt x="27054" y="3471"/>
                    <a:pt x="27120" y="3411"/>
                    <a:pt x="27120" y="3411"/>
                  </a:cubicBezTo>
                  <a:cubicBezTo>
                    <a:pt x="27074" y="3400"/>
                    <a:pt x="27027" y="3393"/>
                    <a:pt x="26979" y="3393"/>
                  </a:cubicBezTo>
                  <a:cubicBezTo>
                    <a:pt x="26969" y="3393"/>
                    <a:pt x="26959" y="3393"/>
                    <a:pt x="26949" y="3394"/>
                  </a:cubicBezTo>
                  <a:cubicBezTo>
                    <a:pt x="26938" y="3143"/>
                    <a:pt x="26931" y="2993"/>
                    <a:pt x="26931" y="2993"/>
                  </a:cubicBezTo>
                  <a:cubicBezTo>
                    <a:pt x="26834" y="3146"/>
                    <a:pt x="26757" y="3310"/>
                    <a:pt x="26705" y="3481"/>
                  </a:cubicBezTo>
                  <a:cubicBezTo>
                    <a:pt x="26488" y="3638"/>
                    <a:pt x="26304" y="3970"/>
                    <a:pt x="26143" y="4413"/>
                  </a:cubicBezTo>
                  <a:cubicBezTo>
                    <a:pt x="26101" y="4280"/>
                    <a:pt x="26042" y="4158"/>
                    <a:pt x="25965" y="4046"/>
                  </a:cubicBezTo>
                  <a:cubicBezTo>
                    <a:pt x="25965" y="4046"/>
                    <a:pt x="25951" y="4388"/>
                    <a:pt x="25927" y="4929"/>
                  </a:cubicBezTo>
                  <a:cubicBezTo>
                    <a:pt x="25543" y="3949"/>
                    <a:pt x="25100" y="3000"/>
                    <a:pt x="24591" y="2145"/>
                  </a:cubicBezTo>
                  <a:cubicBezTo>
                    <a:pt x="24539" y="1141"/>
                    <a:pt x="24518" y="457"/>
                    <a:pt x="24518" y="457"/>
                  </a:cubicBezTo>
                  <a:cubicBezTo>
                    <a:pt x="24350" y="691"/>
                    <a:pt x="24228" y="1033"/>
                    <a:pt x="24141" y="1448"/>
                  </a:cubicBezTo>
                  <a:cubicBezTo>
                    <a:pt x="23796" y="931"/>
                    <a:pt x="23401" y="450"/>
                    <a:pt x="22962" y="18"/>
                  </a:cubicBezTo>
                  <a:lnTo>
                    <a:pt x="22962" y="18"/>
                  </a:lnTo>
                  <a:cubicBezTo>
                    <a:pt x="22962" y="18"/>
                    <a:pt x="23415" y="823"/>
                    <a:pt x="24026" y="2267"/>
                  </a:cubicBezTo>
                  <a:cubicBezTo>
                    <a:pt x="23911" y="3453"/>
                    <a:pt x="23981" y="4974"/>
                    <a:pt x="24117" y="6457"/>
                  </a:cubicBezTo>
                  <a:cubicBezTo>
                    <a:pt x="24069" y="6435"/>
                    <a:pt x="24018" y="6424"/>
                    <a:pt x="23968" y="6424"/>
                  </a:cubicBezTo>
                  <a:cubicBezTo>
                    <a:pt x="23930" y="6424"/>
                    <a:pt x="23891" y="6430"/>
                    <a:pt x="23855" y="6443"/>
                  </a:cubicBezTo>
                  <a:cubicBezTo>
                    <a:pt x="23855" y="6443"/>
                    <a:pt x="24019" y="6582"/>
                    <a:pt x="24186" y="7196"/>
                  </a:cubicBezTo>
                  <a:cubicBezTo>
                    <a:pt x="24207" y="7377"/>
                    <a:pt x="24225" y="7555"/>
                    <a:pt x="24246" y="7733"/>
                  </a:cubicBezTo>
                  <a:cubicBezTo>
                    <a:pt x="24001" y="7339"/>
                    <a:pt x="23733" y="6959"/>
                    <a:pt x="23440" y="6596"/>
                  </a:cubicBezTo>
                  <a:cubicBezTo>
                    <a:pt x="23367" y="6422"/>
                    <a:pt x="23293" y="6251"/>
                    <a:pt x="23213" y="6090"/>
                  </a:cubicBezTo>
                  <a:cubicBezTo>
                    <a:pt x="23607" y="5197"/>
                    <a:pt x="23886" y="4699"/>
                    <a:pt x="23886" y="4699"/>
                  </a:cubicBezTo>
                  <a:lnTo>
                    <a:pt x="23886" y="4699"/>
                  </a:lnTo>
                  <a:cubicBezTo>
                    <a:pt x="23569" y="5009"/>
                    <a:pt x="23286" y="5351"/>
                    <a:pt x="23035" y="5714"/>
                  </a:cubicBezTo>
                  <a:cubicBezTo>
                    <a:pt x="22969" y="5584"/>
                    <a:pt x="22899" y="5452"/>
                    <a:pt x="22833" y="5337"/>
                  </a:cubicBezTo>
                  <a:cubicBezTo>
                    <a:pt x="22795" y="5229"/>
                    <a:pt x="22746" y="5128"/>
                    <a:pt x="22683" y="5033"/>
                  </a:cubicBezTo>
                  <a:lnTo>
                    <a:pt x="22683" y="5061"/>
                  </a:lnTo>
                  <a:cubicBezTo>
                    <a:pt x="22118" y="4106"/>
                    <a:pt x="21657" y="3628"/>
                    <a:pt x="21577" y="3547"/>
                  </a:cubicBezTo>
                  <a:lnTo>
                    <a:pt x="21577" y="3547"/>
                  </a:lnTo>
                  <a:cubicBezTo>
                    <a:pt x="21647" y="3621"/>
                    <a:pt x="21989" y="4036"/>
                    <a:pt x="22519" y="5619"/>
                  </a:cubicBezTo>
                  <a:cubicBezTo>
                    <a:pt x="21863" y="5012"/>
                    <a:pt x="21396" y="4786"/>
                    <a:pt x="21396" y="4786"/>
                  </a:cubicBezTo>
                  <a:lnTo>
                    <a:pt x="21396" y="4786"/>
                  </a:lnTo>
                  <a:cubicBezTo>
                    <a:pt x="21783" y="5121"/>
                    <a:pt x="22135" y="5539"/>
                    <a:pt x="22467" y="6007"/>
                  </a:cubicBezTo>
                  <a:cubicBezTo>
                    <a:pt x="22352" y="6129"/>
                    <a:pt x="21968" y="6551"/>
                    <a:pt x="21518" y="7335"/>
                  </a:cubicBezTo>
                  <a:lnTo>
                    <a:pt x="21490" y="7290"/>
                  </a:lnTo>
                  <a:cubicBezTo>
                    <a:pt x="21466" y="6715"/>
                    <a:pt x="21452" y="6331"/>
                    <a:pt x="21452" y="6331"/>
                  </a:cubicBezTo>
                  <a:cubicBezTo>
                    <a:pt x="21351" y="6470"/>
                    <a:pt x="21277" y="6662"/>
                    <a:pt x="21221" y="6889"/>
                  </a:cubicBezTo>
                  <a:cubicBezTo>
                    <a:pt x="21002" y="6582"/>
                    <a:pt x="20761" y="6296"/>
                    <a:pt x="20492" y="6034"/>
                  </a:cubicBezTo>
                  <a:lnTo>
                    <a:pt x="20492" y="6034"/>
                  </a:lnTo>
                  <a:cubicBezTo>
                    <a:pt x="20492" y="6035"/>
                    <a:pt x="20765" y="6512"/>
                    <a:pt x="21134" y="7370"/>
                  </a:cubicBezTo>
                  <a:cubicBezTo>
                    <a:pt x="21134" y="7388"/>
                    <a:pt x="21131" y="7412"/>
                    <a:pt x="21131" y="7430"/>
                  </a:cubicBezTo>
                  <a:cubicBezTo>
                    <a:pt x="21032" y="7323"/>
                    <a:pt x="20928" y="7261"/>
                    <a:pt x="20814" y="7261"/>
                  </a:cubicBezTo>
                  <a:cubicBezTo>
                    <a:pt x="20779" y="7261"/>
                    <a:pt x="20742" y="7267"/>
                    <a:pt x="20705" y="7280"/>
                  </a:cubicBezTo>
                  <a:cubicBezTo>
                    <a:pt x="20705" y="7280"/>
                    <a:pt x="20904" y="7447"/>
                    <a:pt x="21071" y="8208"/>
                  </a:cubicBezTo>
                  <a:lnTo>
                    <a:pt x="21058" y="8235"/>
                  </a:lnTo>
                  <a:cubicBezTo>
                    <a:pt x="20956" y="8354"/>
                    <a:pt x="20845" y="8480"/>
                    <a:pt x="20737" y="8619"/>
                  </a:cubicBezTo>
                  <a:cubicBezTo>
                    <a:pt x="20709" y="7956"/>
                    <a:pt x="20621" y="7402"/>
                    <a:pt x="20444" y="7067"/>
                  </a:cubicBezTo>
                  <a:cubicBezTo>
                    <a:pt x="20489" y="6174"/>
                    <a:pt x="20478" y="5326"/>
                    <a:pt x="20391" y="4643"/>
                  </a:cubicBezTo>
                  <a:cubicBezTo>
                    <a:pt x="20852" y="3582"/>
                    <a:pt x="21183" y="3000"/>
                    <a:pt x="21183" y="3000"/>
                  </a:cubicBezTo>
                  <a:lnTo>
                    <a:pt x="21183" y="3000"/>
                  </a:lnTo>
                  <a:cubicBezTo>
                    <a:pt x="20852" y="3321"/>
                    <a:pt x="20552" y="3677"/>
                    <a:pt x="20287" y="4053"/>
                  </a:cubicBezTo>
                  <a:cubicBezTo>
                    <a:pt x="20217" y="3771"/>
                    <a:pt x="20126" y="3540"/>
                    <a:pt x="20004" y="3370"/>
                  </a:cubicBezTo>
                  <a:cubicBezTo>
                    <a:pt x="20004" y="3370"/>
                    <a:pt x="19990" y="3837"/>
                    <a:pt x="19955" y="4542"/>
                  </a:cubicBezTo>
                  <a:cubicBezTo>
                    <a:pt x="19498" y="5281"/>
                    <a:pt x="19104" y="6059"/>
                    <a:pt x="18783" y="6872"/>
                  </a:cubicBezTo>
                  <a:lnTo>
                    <a:pt x="18700" y="6934"/>
                  </a:lnTo>
                  <a:cubicBezTo>
                    <a:pt x="18518" y="6348"/>
                    <a:pt x="18281" y="5916"/>
                    <a:pt x="17991" y="5860"/>
                  </a:cubicBezTo>
                  <a:cubicBezTo>
                    <a:pt x="17950" y="5738"/>
                    <a:pt x="17890" y="5623"/>
                    <a:pt x="17821" y="5518"/>
                  </a:cubicBezTo>
                  <a:cubicBezTo>
                    <a:pt x="17821" y="5518"/>
                    <a:pt x="17817" y="5651"/>
                    <a:pt x="17807" y="5871"/>
                  </a:cubicBezTo>
                  <a:cubicBezTo>
                    <a:pt x="17793" y="6125"/>
                    <a:pt x="17782" y="6495"/>
                    <a:pt x="17758" y="6931"/>
                  </a:cubicBezTo>
                  <a:lnTo>
                    <a:pt x="17712" y="6889"/>
                  </a:lnTo>
                  <a:lnTo>
                    <a:pt x="17712" y="6889"/>
                  </a:lnTo>
                  <a:cubicBezTo>
                    <a:pt x="17726" y="6913"/>
                    <a:pt x="17740" y="6938"/>
                    <a:pt x="17754" y="6966"/>
                  </a:cubicBezTo>
                  <a:cubicBezTo>
                    <a:pt x="17740" y="7273"/>
                    <a:pt x="17719" y="7608"/>
                    <a:pt x="17698" y="7960"/>
                  </a:cubicBezTo>
                  <a:cubicBezTo>
                    <a:pt x="17590" y="8092"/>
                    <a:pt x="17475" y="8239"/>
                    <a:pt x="17367" y="8392"/>
                  </a:cubicBezTo>
                  <a:lnTo>
                    <a:pt x="17175" y="8138"/>
                  </a:lnTo>
                  <a:cubicBezTo>
                    <a:pt x="17158" y="7796"/>
                    <a:pt x="17154" y="7580"/>
                    <a:pt x="17154" y="7580"/>
                  </a:cubicBezTo>
                  <a:cubicBezTo>
                    <a:pt x="17081" y="7684"/>
                    <a:pt x="17029" y="7796"/>
                    <a:pt x="16994" y="7918"/>
                  </a:cubicBezTo>
                  <a:cubicBezTo>
                    <a:pt x="16886" y="7785"/>
                    <a:pt x="16781" y="7667"/>
                    <a:pt x="16683" y="7555"/>
                  </a:cubicBezTo>
                  <a:cubicBezTo>
                    <a:pt x="16882" y="7123"/>
                    <a:pt x="17018" y="6889"/>
                    <a:pt x="17018" y="6889"/>
                  </a:cubicBezTo>
                  <a:lnTo>
                    <a:pt x="17018" y="6889"/>
                  </a:lnTo>
                  <a:cubicBezTo>
                    <a:pt x="16847" y="7053"/>
                    <a:pt x="16690" y="7227"/>
                    <a:pt x="16544" y="7416"/>
                  </a:cubicBezTo>
                  <a:cubicBezTo>
                    <a:pt x="16450" y="7318"/>
                    <a:pt x="16363" y="7231"/>
                    <a:pt x="16275" y="7154"/>
                  </a:cubicBezTo>
                  <a:cubicBezTo>
                    <a:pt x="16446" y="4011"/>
                    <a:pt x="17057" y="3499"/>
                    <a:pt x="17057" y="3499"/>
                  </a:cubicBezTo>
                  <a:cubicBezTo>
                    <a:pt x="17007" y="3482"/>
                    <a:pt x="16959" y="3474"/>
                    <a:pt x="16912" y="3474"/>
                  </a:cubicBezTo>
                  <a:cubicBezTo>
                    <a:pt x="16248" y="3474"/>
                    <a:pt x="15840" y="5055"/>
                    <a:pt x="15599" y="6600"/>
                  </a:cubicBezTo>
                  <a:cubicBezTo>
                    <a:pt x="15484" y="6516"/>
                    <a:pt x="15361" y="6443"/>
                    <a:pt x="15236" y="6376"/>
                  </a:cubicBezTo>
                  <a:lnTo>
                    <a:pt x="15236" y="6376"/>
                  </a:lnTo>
                  <a:cubicBezTo>
                    <a:pt x="15358" y="6481"/>
                    <a:pt x="15470" y="6596"/>
                    <a:pt x="15585" y="6715"/>
                  </a:cubicBezTo>
                  <a:cubicBezTo>
                    <a:pt x="15560" y="6837"/>
                    <a:pt x="15543" y="6952"/>
                    <a:pt x="15532" y="7074"/>
                  </a:cubicBezTo>
                  <a:cubicBezTo>
                    <a:pt x="15309" y="6694"/>
                    <a:pt x="15062" y="6327"/>
                    <a:pt x="14786" y="5982"/>
                  </a:cubicBezTo>
                  <a:cubicBezTo>
                    <a:pt x="14748" y="5571"/>
                    <a:pt x="14716" y="5155"/>
                    <a:pt x="14688" y="4747"/>
                  </a:cubicBezTo>
                  <a:lnTo>
                    <a:pt x="14713" y="4699"/>
                  </a:lnTo>
                  <a:lnTo>
                    <a:pt x="14685" y="4730"/>
                  </a:lnTo>
                  <a:cubicBezTo>
                    <a:pt x="14531" y="2567"/>
                    <a:pt x="14465" y="562"/>
                    <a:pt x="14465" y="562"/>
                  </a:cubicBezTo>
                  <a:cubicBezTo>
                    <a:pt x="13896" y="1371"/>
                    <a:pt x="13844" y="3408"/>
                    <a:pt x="13987" y="5546"/>
                  </a:cubicBezTo>
                  <a:cubicBezTo>
                    <a:pt x="13921" y="5633"/>
                    <a:pt x="13862" y="5721"/>
                    <a:pt x="13799" y="5811"/>
                  </a:cubicBezTo>
                  <a:cubicBezTo>
                    <a:pt x="13729" y="5483"/>
                    <a:pt x="13638" y="5218"/>
                    <a:pt x="13506" y="5033"/>
                  </a:cubicBezTo>
                  <a:cubicBezTo>
                    <a:pt x="13506" y="5033"/>
                    <a:pt x="13488" y="5574"/>
                    <a:pt x="13450" y="6355"/>
                  </a:cubicBezTo>
                  <a:cubicBezTo>
                    <a:pt x="13429" y="6390"/>
                    <a:pt x="13408" y="6425"/>
                    <a:pt x="13391" y="6460"/>
                  </a:cubicBezTo>
                  <a:lnTo>
                    <a:pt x="13223" y="6279"/>
                  </a:lnTo>
                  <a:cubicBezTo>
                    <a:pt x="12438" y="4556"/>
                    <a:pt x="11650" y="3739"/>
                    <a:pt x="11542" y="3635"/>
                  </a:cubicBezTo>
                  <a:lnTo>
                    <a:pt x="11542" y="3635"/>
                  </a:lnTo>
                  <a:cubicBezTo>
                    <a:pt x="11612" y="3704"/>
                    <a:pt x="11919" y="4081"/>
                    <a:pt x="12414" y="5487"/>
                  </a:cubicBezTo>
                  <a:cubicBezTo>
                    <a:pt x="12282" y="5375"/>
                    <a:pt x="12159" y="5285"/>
                    <a:pt x="12055" y="5204"/>
                  </a:cubicBezTo>
                  <a:cubicBezTo>
                    <a:pt x="12051" y="5096"/>
                    <a:pt x="12048" y="5033"/>
                    <a:pt x="12048" y="5033"/>
                  </a:cubicBezTo>
                  <a:lnTo>
                    <a:pt x="11982" y="5148"/>
                  </a:lnTo>
                  <a:cubicBezTo>
                    <a:pt x="11835" y="5044"/>
                    <a:pt x="11682" y="4950"/>
                    <a:pt x="11525" y="4866"/>
                  </a:cubicBezTo>
                  <a:lnTo>
                    <a:pt x="11525" y="4866"/>
                  </a:lnTo>
                  <a:cubicBezTo>
                    <a:pt x="11664" y="4988"/>
                    <a:pt x="11797" y="5117"/>
                    <a:pt x="11929" y="5257"/>
                  </a:cubicBezTo>
                  <a:cubicBezTo>
                    <a:pt x="11852" y="5435"/>
                    <a:pt x="11797" y="5619"/>
                    <a:pt x="11758" y="5811"/>
                  </a:cubicBezTo>
                  <a:cubicBezTo>
                    <a:pt x="11493" y="5410"/>
                    <a:pt x="11186" y="5037"/>
                    <a:pt x="10844" y="4699"/>
                  </a:cubicBezTo>
                  <a:lnTo>
                    <a:pt x="10844" y="4699"/>
                  </a:lnTo>
                  <a:cubicBezTo>
                    <a:pt x="10844" y="4699"/>
                    <a:pt x="11200" y="5330"/>
                    <a:pt x="11671" y="6457"/>
                  </a:cubicBezTo>
                  <a:cubicBezTo>
                    <a:pt x="11650" y="6704"/>
                    <a:pt x="11636" y="6976"/>
                    <a:pt x="11633" y="7259"/>
                  </a:cubicBezTo>
                  <a:cubicBezTo>
                    <a:pt x="11598" y="7259"/>
                    <a:pt x="11563" y="7262"/>
                    <a:pt x="11532" y="7276"/>
                  </a:cubicBezTo>
                  <a:cubicBezTo>
                    <a:pt x="11570" y="7315"/>
                    <a:pt x="11601" y="7360"/>
                    <a:pt x="11629" y="7405"/>
                  </a:cubicBezTo>
                  <a:cubicBezTo>
                    <a:pt x="11305" y="7824"/>
                    <a:pt x="11019" y="8270"/>
                    <a:pt x="10778" y="8741"/>
                  </a:cubicBezTo>
                  <a:cubicBezTo>
                    <a:pt x="10614" y="8434"/>
                    <a:pt x="10426" y="8141"/>
                    <a:pt x="10220" y="7859"/>
                  </a:cubicBezTo>
                  <a:cubicBezTo>
                    <a:pt x="10447" y="7559"/>
                    <a:pt x="10701" y="7280"/>
                    <a:pt x="10984" y="7029"/>
                  </a:cubicBezTo>
                  <a:lnTo>
                    <a:pt x="10984" y="7029"/>
                  </a:lnTo>
                  <a:cubicBezTo>
                    <a:pt x="10984" y="7029"/>
                    <a:pt x="10677" y="7175"/>
                    <a:pt x="10227" y="7555"/>
                  </a:cubicBezTo>
                  <a:cubicBezTo>
                    <a:pt x="10618" y="6428"/>
                    <a:pt x="10876" y="6081"/>
                    <a:pt x="10957" y="5995"/>
                  </a:cubicBezTo>
                  <a:lnTo>
                    <a:pt x="10957" y="5995"/>
                  </a:lnTo>
                  <a:cubicBezTo>
                    <a:pt x="10853" y="6101"/>
                    <a:pt x="10411" y="6568"/>
                    <a:pt x="9910" y="7475"/>
                  </a:cubicBezTo>
                  <a:cubicBezTo>
                    <a:pt x="9874" y="7430"/>
                    <a:pt x="9843" y="7403"/>
                    <a:pt x="9826" y="7386"/>
                  </a:cubicBezTo>
                  <a:lnTo>
                    <a:pt x="9826" y="7386"/>
                  </a:lnTo>
                  <a:cubicBezTo>
                    <a:pt x="9855" y="7418"/>
                    <a:pt x="9880" y="7454"/>
                    <a:pt x="9906" y="7489"/>
                  </a:cubicBezTo>
                  <a:cubicBezTo>
                    <a:pt x="9788" y="7698"/>
                    <a:pt x="9669" y="7939"/>
                    <a:pt x="9554" y="8197"/>
                  </a:cubicBezTo>
                  <a:cubicBezTo>
                    <a:pt x="9386" y="7921"/>
                    <a:pt x="9205" y="7660"/>
                    <a:pt x="9006" y="7405"/>
                  </a:cubicBezTo>
                  <a:cubicBezTo>
                    <a:pt x="9034" y="7360"/>
                    <a:pt x="9066" y="7315"/>
                    <a:pt x="9104" y="7276"/>
                  </a:cubicBezTo>
                  <a:cubicBezTo>
                    <a:pt x="9071" y="7264"/>
                    <a:pt x="9034" y="7259"/>
                    <a:pt x="8997" y="7259"/>
                  </a:cubicBezTo>
                  <a:cubicBezTo>
                    <a:pt x="8980" y="7259"/>
                    <a:pt x="8963" y="7260"/>
                    <a:pt x="8947" y="7262"/>
                  </a:cubicBezTo>
                  <a:cubicBezTo>
                    <a:pt x="8943" y="7070"/>
                    <a:pt x="8936" y="6959"/>
                    <a:pt x="8936" y="6959"/>
                  </a:cubicBezTo>
                  <a:lnTo>
                    <a:pt x="8919" y="6983"/>
                  </a:lnTo>
                  <a:cubicBezTo>
                    <a:pt x="8961" y="6122"/>
                    <a:pt x="8950" y="5302"/>
                    <a:pt x="8867" y="4639"/>
                  </a:cubicBezTo>
                  <a:cubicBezTo>
                    <a:pt x="9327" y="3579"/>
                    <a:pt x="9658" y="2993"/>
                    <a:pt x="9658" y="2993"/>
                  </a:cubicBezTo>
                  <a:lnTo>
                    <a:pt x="9658" y="2993"/>
                  </a:lnTo>
                  <a:cubicBezTo>
                    <a:pt x="9327" y="3317"/>
                    <a:pt x="9027" y="3670"/>
                    <a:pt x="8759" y="4050"/>
                  </a:cubicBezTo>
                  <a:cubicBezTo>
                    <a:pt x="8689" y="3767"/>
                    <a:pt x="8598" y="3534"/>
                    <a:pt x="8480" y="3366"/>
                  </a:cubicBezTo>
                  <a:cubicBezTo>
                    <a:pt x="8480" y="3366"/>
                    <a:pt x="8462" y="3830"/>
                    <a:pt x="8427" y="4538"/>
                  </a:cubicBezTo>
                  <a:cubicBezTo>
                    <a:pt x="8012" y="5208"/>
                    <a:pt x="7653" y="5912"/>
                    <a:pt x="7353" y="6645"/>
                  </a:cubicBezTo>
                  <a:cubicBezTo>
                    <a:pt x="7301" y="6547"/>
                    <a:pt x="7241" y="6453"/>
                    <a:pt x="7185" y="6355"/>
                  </a:cubicBezTo>
                  <a:cubicBezTo>
                    <a:pt x="7147" y="5574"/>
                    <a:pt x="7130" y="5033"/>
                    <a:pt x="7130" y="5033"/>
                  </a:cubicBezTo>
                  <a:cubicBezTo>
                    <a:pt x="6997" y="5218"/>
                    <a:pt x="6906" y="5483"/>
                    <a:pt x="6840" y="5811"/>
                  </a:cubicBezTo>
                  <a:cubicBezTo>
                    <a:pt x="6575" y="5410"/>
                    <a:pt x="6268" y="5037"/>
                    <a:pt x="5926" y="4699"/>
                  </a:cubicBezTo>
                  <a:lnTo>
                    <a:pt x="5926" y="4699"/>
                  </a:lnTo>
                  <a:cubicBezTo>
                    <a:pt x="5926" y="4699"/>
                    <a:pt x="6156" y="5110"/>
                    <a:pt x="6491" y="5860"/>
                  </a:cubicBezTo>
                  <a:lnTo>
                    <a:pt x="6460" y="5860"/>
                  </a:lnTo>
                  <a:cubicBezTo>
                    <a:pt x="6422" y="5738"/>
                    <a:pt x="6362" y="5623"/>
                    <a:pt x="6292" y="5518"/>
                  </a:cubicBezTo>
                  <a:cubicBezTo>
                    <a:pt x="6292" y="5518"/>
                    <a:pt x="6286" y="5651"/>
                    <a:pt x="6279" y="5871"/>
                  </a:cubicBezTo>
                  <a:cubicBezTo>
                    <a:pt x="6275" y="6034"/>
                    <a:pt x="6265" y="6244"/>
                    <a:pt x="6251" y="6488"/>
                  </a:cubicBezTo>
                  <a:cubicBezTo>
                    <a:pt x="6136" y="6411"/>
                    <a:pt x="6066" y="6376"/>
                    <a:pt x="6066" y="6376"/>
                  </a:cubicBezTo>
                  <a:lnTo>
                    <a:pt x="6066" y="6376"/>
                  </a:lnTo>
                  <a:lnTo>
                    <a:pt x="6247" y="6558"/>
                  </a:lnTo>
                  <a:cubicBezTo>
                    <a:pt x="6216" y="7262"/>
                    <a:pt x="6163" y="8235"/>
                    <a:pt x="6087" y="9184"/>
                  </a:cubicBezTo>
                  <a:cubicBezTo>
                    <a:pt x="5937" y="8884"/>
                    <a:pt x="5794" y="8619"/>
                    <a:pt x="5658" y="8396"/>
                  </a:cubicBezTo>
                  <a:cubicBezTo>
                    <a:pt x="5637" y="7904"/>
                    <a:pt x="5623" y="7580"/>
                    <a:pt x="5623" y="7580"/>
                  </a:cubicBezTo>
                  <a:cubicBezTo>
                    <a:pt x="5536" y="7723"/>
                    <a:pt x="5469" y="7876"/>
                    <a:pt x="5427" y="8040"/>
                  </a:cubicBezTo>
                  <a:cubicBezTo>
                    <a:pt x="5272" y="7806"/>
                    <a:pt x="5100" y="7585"/>
                    <a:pt x="4907" y="7384"/>
                  </a:cubicBezTo>
                  <a:lnTo>
                    <a:pt x="4907" y="7384"/>
                  </a:lnTo>
                  <a:cubicBezTo>
                    <a:pt x="4958" y="7439"/>
                    <a:pt x="5122" y="7652"/>
                    <a:pt x="5375" y="8284"/>
                  </a:cubicBezTo>
                  <a:cubicBezTo>
                    <a:pt x="5351" y="8424"/>
                    <a:pt x="5330" y="8567"/>
                    <a:pt x="5319" y="8710"/>
                  </a:cubicBezTo>
                  <a:lnTo>
                    <a:pt x="5159" y="8588"/>
                  </a:lnTo>
                  <a:cubicBezTo>
                    <a:pt x="5040" y="8204"/>
                    <a:pt x="4897" y="7904"/>
                    <a:pt x="4723" y="7761"/>
                  </a:cubicBezTo>
                  <a:cubicBezTo>
                    <a:pt x="4845" y="4081"/>
                    <a:pt x="5529" y="3499"/>
                    <a:pt x="5529" y="3499"/>
                  </a:cubicBezTo>
                  <a:cubicBezTo>
                    <a:pt x="5480" y="3483"/>
                    <a:pt x="5432" y="3475"/>
                    <a:pt x="5386" y="3475"/>
                  </a:cubicBezTo>
                  <a:cubicBezTo>
                    <a:pt x="4654" y="3475"/>
                    <a:pt x="4230" y="5398"/>
                    <a:pt x="4001" y="7074"/>
                  </a:cubicBezTo>
                  <a:cubicBezTo>
                    <a:pt x="3785" y="6690"/>
                    <a:pt x="3537" y="6324"/>
                    <a:pt x="3258" y="5982"/>
                  </a:cubicBezTo>
                  <a:cubicBezTo>
                    <a:pt x="3038" y="3418"/>
                    <a:pt x="2944" y="562"/>
                    <a:pt x="2944" y="562"/>
                  </a:cubicBezTo>
                  <a:cubicBezTo>
                    <a:pt x="2194" y="1615"/>
                    <a:pt x="2337" y="4761"/>
                    <a:pt x="2637" y="7485"/>
                  </a:cubicBezTo>
                  <a:cubicBezTo>
                    <a:pt x="2351" y="7063"/>
                    <a:pt x="2041" y="6662"/>
                    <a:pt x="1702" y="6282"/>
                  </a:cubicBezTo>
                  <a:cubicBezTo>
                    <a:pt x="934" y="4599"/>
                    <a:pt x="160" y="3785"/>
                    <a:pt x="25" y="3646"/>
                  </a:cubicBezTo>
                  <a:lnTo>
                    <a:pt x="25" y="3646"/>
                  </a:lnTo>
                  <a:cubicBezTo>
                    <a:pt x="108" y="3735"/>
                    <a:pt x="414" y="4132"/>
                    <a:pt x="886" y="5494"/>
                  </a:cubicBezTo>
                  <a:cubicBezTo>
                    <a:pt x="356" y="5044"/>
                    <a:pt x="0" y="4869"/>
                    <a:pt x="0" y="4869"/>
                  </a:cubicBezTo>
                  <a:lnTo>
                    <a:pt x="0" y="4869"/>
                  </a:lnTo>
                  <a:cubicBezTo>
                    <a:pt x="415" y="5243"/>
                    <a:pt x="785" y="5665"/>
                    <a:pt x="1099" y="6129"/>
                  </a:cubicBezTo>
                  <a:cubicBezTo>
                    <a:pt x="1231" y="6551"/>
                    <a:pt x="1374" y="7046"/>
                    <a:pt x="1531" y="7625"/>
                  </a:cubicBezTo>
                  <a:cubicBezTo>
                    <a:pt x="2473" y="11151"/>
                    <a:pt x="3767" y="19387"/>
                    <a:pt x="3767" y="19387"/>
                  </a:cubicBezTo>
                  <a:lnTo>
                    <a:pt x="15257" y="19387"/>
                  </a:lnTo>
                  <a:cubicBezTo>
                    <a:pt x="15260" y="19373"/>
                    <a:pt x="15260" y="19355"/>
                    <a:pt x="15260" y="19341"/>
                  </a:cubicBezTo>
                  <a:lnTo>
                    <a:pt x="15281" y="19341"/>
                  </a:lnTo>
                  <a:lnTo>
                    <a:pt x="15292" y="19387"/>
                  </a:lnTo>
                  <a:lnTo>
                    <a:pt x="25292" y="19387"/>
                  </a:lnTo>
                  <a:cubicBezTo>
                    <a:pt x="25296" y="19373"/>
                    <a:pt x="25296" y="19355"/>
                    <a:pt x="25302" y="19341"/>
                  </a:cubicBezTo>
                  <a:lnTo>
                    <a:pt x="25337" y="19341"/>
                  </a:lnTo>
                  <a:lnTo>
                    <a:pt x="25344" y="19387"/>
                  </a:lnTo>
                  <a:lnTo>
                    <a:pt x="40343" y="19387"/>
                  </a:lnTo>
                  <a:cubicBezTo>
                    <a:pt x="40343" y="19373"/>
                    <a:pt x="40343" y="19355"/>
                    <a:pt x="40340" y="19341"/>
                  </a:cubicBezTo>
                  <a:lnTo>
                    <a:pt x="40343" y="19341"/>
                  </a:lnTo>
                  <a:cubicBezTo>
                    <a:pt x="40350" y="19355"/>
                    <a:pt x="40350" y="19373"/>
                    <a:pt x="40354" y="19387"/>
                  </a:cubicBezTo>
                  <a:lnTo>
                    <a:pt x="54470" y="19387"/>
                  </a:lnTo>
                  <a:cubicBezTo>
                    <a:pt x="54470" y="19373"/>
                    <a:pt x="54473" y="19355"/>
                    <a:pt x="54477" y="19341"/>
                  </a:cubicBezTo>
                  <a:lnTo>
                    <a:pt x="54498" y="19341"/>
                  </a:lnTo>
                  <a:lnTo>
                    <a:pt x="54505" y="19387"/>
                  </a:lnTo>
                  <a:lnTo>
                    <a:pt x="64505" y="19387"/>
                  </a:lnTo>
                  <a:cubicBezTo>
                    <a:pt x="64505" y="19387"/>
                    <a:pt x="64508" y="19369"/>
                    <a:pt x="64512" y="19341"/>
                  </a:cubicBezTo>
                  <a:lnTo>
                    <a:pt x="64550" y="19341"/>
                  </a:lnTo>
                  <a:cubicBezTo>
                    <a:pt x="64557" y="19369"/>
                    <a:pt x="64561" y="19387"/>
                    <a:pt x="64561" y="19387"/>
                  </a:cubicBezTo>
                  <a:lnTo>
                    <a:pt x="79556" y="19387"/>
                  </a:lnTo>
                  <a:lnTo>
                    <a:pt x="79556" y="19341"/>
                  </a:lnTo>
                  <a:lnTo>
                    <a:pt x="79559" y="19341"/>
                  </a:lnTo>
                  <a:cubicBezTo>
                    <a:pt x="79563" y="19369"/>
                    <a:pt x="79566" y="19387"/>
                    <a:pt x="79566" y="19387"/>
                  </a:cubicBezTo>
                  <a:lnTo>
                    <a:pt x="80177" y="19387"/>
                  </a:lnTo>
                  <a:lnTo>
                    <a:pt x="80177" y="19366"/>
                  </a:lnTo>
                  <a:cubicBezTo>
                    <a:pt x="80180" y="19373"/>
                    <a:pt x="80180" y="19380"/>
                    <a:pt x="80184" y="19387"/>
                  </a:cubicBezTo>
                  <a:lnTo>
                    <a:pt x="93690" y="19387"/>
                  </a:lnTo>
                  <a:cubicBezTo>
                    <a:pt x="93690" y="19373"/>
                    <a:pt x="93693" y="19355"/>
                    <a:pt x="93693" y="19341"/>
                  </a:cubicBezTo>
                  <a:lnTo>
                    <a:pt x="93718" y="19341"/>
                  </a:lnTo>
                  <a:lnTo>
                    <a:pt x="93718" y="19387"/>
                  </a:lnTo>
                  <a:lnTo>
                    <a:pt x="103728" y="19387"/>
                  </a:lnTo>
                  <a:cubicBezTo>
                    <a:pt x="103728" y="19387"/>
                    <a:pt x="103732" y="19369"/>
                    <a:pt x="103735" y="19341"/>
                  </a:cubicBezTo>
                  <a:lnTo>
                    <a:pt x="103774" y="19341"/>
                  </a:lnTo>
                  <a:cubicBezTo>
                    <a:pt x="103777" y="19369"/>
                    <a:pt x="103784" y="19387"/>
                    <a:pt x="103784" y="19387"/>
                  </a:cubicBezTo>
                  <a:lnTo>
                    <a:pt x="118779" y="19387"/>
                  </a:lnTo>
                  <a:lnTo>
                    <a:pt x="118779" y="19341"/>
                  </a:lnTo>
                  <a:lnTo>
                    <a:pt x="118783" y="19341"/>
                  </a:lnTo>
                  <a:cubicBezTo>
                    <a:pt x="118786" y="19369"/>
                    <a:pt x="118790" y="19387"/>
                    <a:pt x="118790" y="19387"/>
                  </a:cubicBezTo>
                  <a:lnTo>
                    <a:pt x="119400" y="19387"/>
                  </a:lnTo>
                  <a:lnTo>
                    <a:pt x="119400" y="19362"/>
                  </a:lnTo>
                  <a:cubicBezTo>
                    <a:pt x="119400" y="19369"/>
                    <a:pt x="119404" y="19380"/>
                    <a:pt x="119404" y="19387"/>
                  </a:cubicBezTo>
                  <a:lnTo>
                    <a:pt x="133035" y="19387"/>
                  </a:lnTo>
                  <a:cubicBezTo>
                    <a:pt x="133039" y="19373"/>
                    <a:pt x="133039" y="19355"/>
                    <a:pt x="133039" y="19341"/>
                  </a:cubicBezTo>
                  <a:lnTo>
                    <a:pt x="133060" y="19341"/>
                  </a:lnTo>
                  <a:lnTo>
                    <a:pt x="133070" y="19387"/>
                  </a:lnTo>
                  <a:lnTo>
                    <a:pt x="143070" y="19387"/>
                  </a:lnTo>
                  <a:cubicBezTo>
                    <a:pt x="143070" y="19387"/>
                    <a:pt x="143077" y="19369"/>
                    <a:pt x="143081" y="19341"/>
                  </a:cubicBezTo>
                  <a:lnTo>
                    <a:pt x="143116" y="19341"/>
                  </a:lnTo>
                  <a:cubicBezTo>
                    <a:pt x="143119" y="19369"/>
                    <a:pt x="143123" y="19387"/>
                    <a:pt x="143123" y="19387"/>
                  </a:cubicBezTo>
                  <a:lnTo>
                    <a:pt x="158121" y="19387"/>
                  </a:lnTo>
                  <a:cubicBezTo>
                    <a:pt x="158125" y="19373"/>
                    <a:pt x="158121" y="19355"/>
                    <a:pt x="158118" y="19341"/>
                  </a:cubicBezTo>
                  <a:lnTo>
                    <a:pt x="158128" y="19341"/>
                  </a:lnTo>
                  <a:cubicBezTo>
                    <a:pt x="158128" y="19355"/>
                    <a:pt x="158132" y="19373"/>
                    <a:pt x="158132" y="19387"/>
                  </a:cubicBezTo>
                  <a:lnTo>
                    <a:pt x="172248" y="19387"/>
                  </a:lnTo>
                  <a:cubicBezTo>
                    <a:pt x="172252" y="19373"/>
                    <a:pt x="172252" y="19355"/>
                    <a:pt x="172255" y="19341"/>
                  </a:cubicBezTo>
                  <a:lnTo>
                    <a:pt x="172276" y="19341"/>
                  </a:lnTo>
                  <a:cubicBezTo>
                    <a:pt x="172279" y="19369"/>
                    <a:pt x="172283" y="19387"/>
                    <a:pt x="172283" y="19387"/>
                  </a:cubicBezTo>
                  <a:lnTo>
                    <a:pt x="182287" y="19387"/>
                  </a:lnTo>
                  <a:cubicBezTo>
                    <a:pt x="182287" y="19373"/>
                    <a:pt x="182290" y="19355"/>
                    <a:pt x="182290" y="19341"/>
                  </a:cubicBezTo>
                  <a:lnTo>
                    <a:pt x="182329" y="19341"/>
                  </a:lnTo>
                  <a:lnTo>
                    <a:pt x="182339" y="19387"/>
                  </a:lnTo>
                  <a:lnTo>
                    <a:pt x="197338" y="19387"/>
                  </a:lnTo>
                  <a:cubicBezTo>
                    <a:pt x="197334" y="19373"/>
                    <a:pt x="197334" y="19355"/>
                    <a:pt x="197334" y="19341"/>
                  </a:cubicBezTo>
                  <a:lnTo>
                    <a:pt x="197338" y="19341"/>
                  </a:lnTo>
                  <a:cubicBezTo>
                    <a:pt x="197341" y="19369"/>
                    <a:pt x="197345" y="19387"/>
                    <a:pt x="197345" y="19387"/>
                  </a:cubicBezTo>
                  <a:lnTo>
                    <a:pt x="197955" y="19387"/>
                  </a:lnTo>
                  <a:lnTo>
                    <a:pt x="197955" y="19366"/>
                  </a:lnTo>
                  <a:cubicBezTo>
                    <a:pt x="197959" y="19373"/>
                    <a:pt x="197962" y="19380"/>
                    <a:pt x="197962" y="19387"/>
                  </a:cubicBezTo>
                  <a:lnTo>
                    <a:pt x="211468" y="19387"/>
                  </a:lnTo>
                  <a:cubicBezTo>
                    <a:pt x="211468" y="19373"/>
                    <a:pt x="211471" y="19355"/>
                    <a:pt x="211471" y="19341"/>
                  </a:cubicBezTo>
                  <a:lnTo>
                    <a:pt x="211496" y="19341"/>
                  </a:lnTo>
                  <a:lnTo>
                    <a:pt x="211496" y="19387"/>
                  </a:lnTo>
                  <a:lnTo>
                    <a:pt x="221496" y="19387"/>
                  </a:lnTo>
                  <a:cubicBezTo>
                    <a:pt x="221496" y="19387"/>
                    <a:pt x="221500" y="19369"/>
                    <a:pt x="221507" y="19341"/>
                  </a:cubicBezTo>
                  <a:lnTo>
                    <a:pt x="221545" y="19341"/>
                  </a:lnTo>
                  <a:lnTo>
                    <a:pt x="221552" y="19387"/>
                  </a:lnTo>
                  <a:lnTo>
                    <a:pt x="236547" y="19387"/>
                  </a:lnTo>
                  <a:lnTo>
                    <a:pt x="236547" y="19341"/>
                  </a:lnTo>
                  <a:lnTo>
                    <a:pt x="236551" y="19341"/>
                  </a:lnTo>
                  <a:cubicBezTo>
                    <a:pt x="236558" y="19369"/>
                    <a:pt x="236561" y="19387"/>
                    <a:pt x="236561" y="19387"/>
                  </a:cubicBezTo>
                  <a:lnTo>
                    <a:pt x="237172" y="19387"/>
                  </a:lnTo>
                  <a:lnTo>
                    <a:pt x="237172" y="19366"/>
                  </a:lnTo>
                  <a:cubicBezTo>
                    <a:pt x="237172" y="19373"/>
                    <a:pt x="237172" y="19380"/>
                    <a:pt x="237175" y="19387"/>
                  </a:cubicBezTo>
                  <a:lnTo>
                    <a:pt x="250754" y="19387"/>
                  </a:lnTo>
                  <a:cubicBezTo>
                    <a:pt x="250754" y="19373"/>
                    <a:pt x="250754" y="19355"/>
                    <a:pt x="250758" y="19341"/>
                  </a:cubicBezTo>
                  <a:lnTo>
                    <a:pt x="250779" y="19341"/>
                  </a:lnTo>
                  <a:cubicBezTo>
                    <a:pt x="250782" y="19369"/>
                    <a:pt x="250789" y="19387"/>
                    <a:pt x="250789" y="19387"/>
                  </a:cubicBezTo>
                  <a:lnTo>
                    <a:pt x="260789" y="19387"/>
                  </a:lnTo>
                  <a:cubicBezTo>
                    <a:pt x="260789" y="19373"/>
                    <a:pt x="260793" y="19355"/>
                    <a:pt x="260793" y="19341"/>
                  </a:cubicBezTo>
                  <a:lnTo>
                    <a:pt x="260835" y="19341"/>
                  </a:lnTo>
                  <a:lnTo>
                    <a:pt x="260842" y="19387"/>
                  </a:lnTo>
                  <a:lnTo>
                    <a:pt x="275840" y="19387"/>
                  </a:lnTo>
                  <a:cubicBezTo>
                    <a:pt x="275837" y="19373"/>
                    <a:pt x="275837" y="19355"/>
                    <a:pt x="275837" y="19341"/>
                  </a:cubicBezTo>
                  <a:lnTo>
                    <a:pt x="275840" y="19341"/>
                  </a:lnTo>
                  <a:cubicBezTo>
                    <a:pt x="275844" y="19369"/>
                    <a:pt x="275851" y="19387"/>
                    <a:pt x="275851" y="19387"/>
                  </a:cubicBezTo>
                  <a:lnTo>
                    <a:pt x="276475" y="19387"/>
                  </a:lnTo>
                  <a:cubicBezTo>
                    <a:pt x="276472" y="19380"/>
                    <a:pt x="276468" y="19373"/>
                    <a:pt x="276468" y="19366"/>
                  </a:cubicBezTo>
                  <a:lnTo>
                    <a:pt x="276468" y="19366"/>
                  </a:lnTo>
                  <a:cubicBezTo>
                    <a:pt x="276472" y="19373"/>
                    <a:pt x="276472" y="19380"/>
                    <a:pt x="276475" y="19387"/>
                  </a:cubicBezTo>
                  <a:lnTo>
                    <a:pt x="281679" y="19387"/>
                  </a:lnTo>
                  <a:cubicBezTo>
                    <a:pt x="281679" y="19387"/>
                    <a:pt x="282349" y="9965"/>
                    <a:pt x="285705" y="7032"/>
                  </a:cubicBezTo>
                  <a:lnTo>
                    <a:pt x="285705" y="7032"/>
                  </a:lnTo>
                  <a:cubicBezTo>
                    <a:pt x="285704" y="7032"/>
                    <a:pt x="282726" y="8477"/>
                    <a:pt x="281561" y="14040"/>
                  </a:cubicBezTo>
                  <a:cubicBezTo>
                    <a:pt x="281515" y="13440"/>
                    <a:pt x="281456" y="13045"/>
                    <a:pt x="281456" y="13045"/>
                  </a:cubicBezTo>
                  <a:cubicBezTo>
                    <a:pt x="281432" y="9882"/>
                    <a:pt x="281972" y="9428"/>
                    <a:pt x="281972" y="9428"/>
                  </a:cubicBezTo>
                  <a:cubicBezTo>
                    <a:pt x="281945" y="9420"/>
                    <a:pt x="281916" y="9415"/>
                    <a:pt x="281888" y="9415"/>
                  </a:cubicBezTo>
                  <a:cubicBezTo>
                    <a:pt x="281869" y="9415"/>
                    <a:pt x="281851" y="9417"/>
                    <a:pt x="281833" y="9421"/>
                  </a:cubicBezTo>
                  <a:cubicBezTo>
                    <a:pt x="282862" y="5452"/>
                    <a:pt x="284246" y="2997"/>
                    <a:pt x="284247" y="2996"/>
                  </a:cubicBezTo>
                  <a:lnTo>
                    <a:pt x="284247" y="2996"/>
                  </a:lnTo>
                  <a:cubicBezTo>
                    <a:pt x="282339" y="4855"/>
                    <a:pt x="281202" y="8288"/>
                    <a:pt x="280556" y="11057"/>
                  </a:cubicBezTo>
                  <a:cubicBezTo>
                    <a:pt x="280410" y="9428"/>
                    <a:pt x="280350" y="7587"/>
                    <a:pt x="280350" y="7587"/>
                  </a:cubicBezTo>
                  <a:cubicBezTo>
                    <a:pt x="280051" y="8012"/>
                    <a:pt x="279981" y="8975"/>
                    <a:pt x="280016" y="10067"/>
                  </a:cubicBezTo>
                  <a:cubicBezTo>
                    <a:pt x="279803" y="9411"/>
                    <a:pt x="279555" y="8769"/>
                    <a:pt x="279273" y="8145"/>
                  </a:cubicBezTo>
                  <a:cubicBezTo>
                    <a:pt x="279360" y="4123"/>
                    <a:pt x="280089" y="3506"/>
                    <a:pt x="280089" y="3506"/>
                  </a:cubicBezTo>
                  <a:cubicBezTo>
                    <a:pt x="280040" y="3489"/>
                    <a:pt x="279991" y="3481"/>
                    <a:pt x="279945" y="3481"/>
                  </a:cubicBezTo>
                  <a:cubicBezTo>
                    <a:pt x="279247" y="3481"/>
                    <a:pt x="278831" y="5243"/>
                    <a:pt x="278596" y="6861"/>
                  </a:cubicBezTo>
                  <a:cubicBezTo>
                    <a:pt x="278362" y="6474"/>
                    <a:pt x="278097" y="6108"/>
                    <a:pt x="277801" y="5766"/>
                  </a:cubicBezTo>
                  <a:cubicBezTo>
                    <a:pt x="277591" y="3265"/>
                    <a:pt x="277504" y="565"/>
                    <a:pt x="277504" y="565"/>
                  </a:cubicBezTo>
                  <a:cubicBezTo>
                    <a:pt x="276782" y="1587"/>
                    <a:pt x="276887" y="4538"/>
                    <a:pt x="277166" y="7192"/>
                  </a:cubicBezTo>
                  <a:cubicBezTo>
                    <a:pt x="277141" y="7224"/>
                    <a:pt x="277117" y="7259"/>
                    <a:pt x="277096" y="7294"/>
                  </a:cubicBezTo>
                  <a:cubicBezTo>
                    <a:pt x="276831" y="6913"/>
                    <a:pt x="276538" y="6551"/>
                    <a:pt x="276224" y="6209"/>
                  </a:cubicBezTo>
                  <a:cubicBezTo>
                    <a:pt x="276053" y="5825"/>
                    <a:pt x="275858" y="5455"/>
                    <a:pt x="275645" y="5096"/>
                  </a:cubicBezTo>
                  <a:cubicBezTo>
                    <a:pt x="275575" y="4650"/>
                    <a:pt x="275467" y="4283"/>
                    <a:pt x="275300" y="4050"/>
                  </a:cubicBezTo>
                  <a:cubicBezTo>
                    <a:pt x="275300" y="4050"/>
                    <a:pt x="275293" y="4228"/>
                    <a:pt x="275279" y="4524"/>
                  </a:cubicBezTo>
                  <a:cubicBezTo>
                    <a:pt x="274913" y="3984"/>
                    <a:pt x="274637" y="3701"/>
                    <a:pt x="274578" y="3638"/>
                  </a:cubicBezTo>
                  <a:lnTo>
                    <a:pt x="274578" y="3638"/>
                  </a:lnTo>
                  <a:cubicBezTo>
                    <a:pt x="274637" y="3701"/>
                    <a:pt x="274878" y="3998"/>
                    <a:pt x="275261" y="4981"/>
                  </a:cubicBezTo>
                  <a:cubicBezTo>
                    <a:pt x="275258" y="5082"/>
                    <a:pt x="275254" y="5190"/>
                    <a:pt x="275244" y="5302"/>
                  </a:cubicBezTo>
                  <a:cubicBezTo>
                    <a:pt x="275042" y="5138"/>
                    <a:pt x="274822" y="4995"/>
                    <a:pt x="274595" y="4869"/>
                  </a:cubicBezTo>
                  <a:lnTo>
                    <a:pt x="274595" y="4869"/>
                  </a:lnTo>
                  <a:cubicBezTo>
                    <a:pt x="274825" y="5072"/>
                    <a:pt x="275038" y="5295"/>
                    <a:pt x="275237" y="5532"/>
                  </a:cubicBezTo>
                  <a:cubicBezTo>
                    <a:pt x="275192" y="6341"/>
                    <a:pt x="275132" y="7384"/>
                    <a:pt x="275049" y="8378"/>
                  </a:cubicBezTo>
                  <a:cubicBezTo>
                    <a:pt x="274881" y="8581"/>
                    <a:pt x="274724" y="8790"/>
                    <a:pt x="274581" y="9010"/>
                  </a:cubicBezTo>
                  <a:cubicBezTo>
                    <a:pt x="274487" y="8835"/>
                    <a:pt x="274393" y="8685"/>
                    <a:pt x="274306" y="8549"/>
                  </a:cubicBezTo>
                  <a:cubicBezTo>
                    <a:pt x="274218" y="8075"/>
                    <a:pt x="274110" y="7615"/>
                    <a:pt x="273974" y="7248"/>
                  </a:cubicBezTo>
                  <a:cubicBezTo>
                    <a:pt x="274243" y="6872"/>
                    <a:pt x="274550" y="6530"/>
                    <a:pt x="274892" y="6219"/>
                  </a:cubicBezTo>
                  <a:lnTo>
                    <a:pt x="274892" y="6219"/>
                  </a:lnTo>
                  <a:cubicBezTo>
                    <a:pt x="274891" y="6219"/>
                    <a:pt x="274469" y="6429"/>
                    <a:pt x="273866" y="6980"/>
                  </a:cubicBezTo>
                  <a:lnTo>
                    <a:pt x="273852" y="6948"/>
                  </a:lnTo>
                  <a:cubicBezTo>
                    <a:pt x="274327" y="5546"/>
                    <a:pt x="274634" y="5173"/>
                    <a:pt x="274700" y="5110"/>
                  </a:cubicBezTo>
                  <a:lnTo>
                    <a:pt x="274700" y="5110"/>
                  </a:lnTo>
                  <a:cubicBezTo>
                    <a:pt x="274620" y="5183"/>
                    <a:pt x="274166" y="5654"/>
                    <a:pt x="273629" y="6600"/>
                  </a:cubicBezTo>
                  <a:lnTo>
                    <a:pt x="273591" y="6558"/>
                  </a:lnTo>
                  <a:cubicBezTo>
                    <a:pt x="273587" y="6418"/>
                    <a:pt x="273584" y="6334"/>
                    <a:pt x="273584" y="6334"/>
                  </a:cubicBezTo>
                  <a:cubicBezTo>
                    <a:pt x="273549" y="6380"/>
                    <a:pt x="273521" y="6432"/>
                    <a:pt x="273496" y="6481"/>
                  </a:cubicBezTo>
                  <a:cubicBezTo>
                    <a:pt x="273439" y="6446"/>
                    <a:pt x="273372" y="6427"/>
                    <a:pt x="273304" y="6427"/>
                  </a:cubicBezTo>
                  <a:cubicBezTo>
                    <a:pt x="273266" y="6427"/>
                    <a:pt x="273227" y="6433"/>
                    <a:pt x="273189" y="6446"/>
                  </a:cubicBezTo>
                  <a:cubicBezTo>
                    <a:pt x="273189" y="6446"/>
                    <a:pt x="273273" y="6516"/>
                    <a:pt x="273381" y="6784"/>
                  </a:cubicBezTo>
                  <a:cubicBezTo>
                    <a:pt x="273339" y="6941"/>
                    <a:pt x="273305" y="7102"/>
                    <a:pt x="273280" y="7266"/>
                  </a:cubicBezTo>
                  <a:cubicBezTo>
                    <a:pt x="273182" y="7475"/>
                    <a:pt x="273081" y="7698"/>
                    <a:pt x="272984" y="7935"/>
                  </a:cubicBezTo>
                  <a:cubicBezTo>
                    <a:pt x="272889" y="8169"/>
                    <a:pt x="272719" y="8284"/>
                    <a:pt x="272583" y="8480"/>
                  </a:cubicBezTo>
                  <a:cubicBezTo>
                    <a:pt x="272572" y="8235"/>
                    <a:pt x="272569" y="8085"/>
                    <a:pt x="272569" y="8085"/>
                  </a:cubicBezTo>
                  <a:cubicBezTo>
                    <a:pt x="272509" y="8169"/>
                    <a:pt x="272464" y="8260"/>
                    <a:pt x="272433" y="8357"/>
                  </a:cubicBezTo>
                  <a:lnTo>
                    <a:pt x="272345" y="8364"/>
                  </a:lnTo>
                  <a:cubicBezTo>
                    <a:pt x="272520" y="6704"/>
                    <a:pt x="272624" y="4908"/>
                    <a:pt x="272457" y="3645"/>
                  </a:cubicBezTo>
                  <a:cubicBezTo>
                    <a:pt x="272938" y="2536"/>
                    <a:pt x="273280" y="1922"/>
                    <a:pt x="273280" y="1922"/>
                  </a:cubicBezTo>
                  <a:lnTo>
                    <a:pt x="273280" y="1922"/>
                  </a:lnTo>
                  <a:cubicBezTo>
                    <a:pt x="272935" y="2264"/>
                    <a:pt x="272621" y="2634"/>
                    <a:pt x="272338" y="3028"/>
                  </a:cubicBezTo>
                  <a:cubicBezTo>
                    <a:pt x="272265" y="2738"/>
                    <a:pt x="272171" y="2498"/>
                    <a:pt x="272042" y="2320"/>
                  </a:cubicBezTo>
                  <a:cubicBezTo>
                    <a:pt x="272042" y="2320"/>
                    <a:pt x="272031" y="2801"/>
                    <a:pt x="271997" y="3544"/>
                  </a:cubicBezTo>
                  <a:cubicBezTo>
                    <a:pt x="271484" y="4343"/>
                    <a:pt x="271048" y="5243"/>
                    <a:pt x="270675" y="6181"/>
                  </a:cubicBezTo>
                  <a:cubicBezTo>
                    <a:pt x="270514" y="5640"/>
                    <a:pt x="270312" y="5218"/>
                    <a:pt x="270068" y="5047"/>
                  </a:cubicBezTo>
                  <a:cubicBezTo>
                    <a:pt x="270019" y="4890"/>
                    <a:pt x="269953" y="4744"/>
                    <a:pt x="269862" y="4608"/>
                  </a:cubicBezTo>
                  <a:cubicBezTo>
                    <a:pt x="269862" y="4608"/>
                    <a:pt x="269858" y="4740"/>
                    <a:pt x="269851" y="4971"/>
                  </a:cubicBezTo>
                  <a:cubicBezTo>
                    <a:pt x="269838" y="4969"/>
                    <a:pt x="269824" y="4968"/>
                    <a:pt x="269811" y="4968"/>
                  </a:cubicBezTo>
                  <a:cubicBezTo>
                    <a:pt x="269772" y="4968"/>
                    <a:pt x="269734" y="4975"/>
                    <a:pt x="269698" y="4988"/>
                  </a:cubicBezTo>
                  <a:cubicBezTo>
                    <a:pt x="269698" y="4988"/>
                    <a:pt x="269754" y="5033"/>
                    <a:pt x="269841" y="5201"/>
                  </a:cubicBezTo>
                  <a:cubicBezTo>
                    <a:pt x="269816" y="5818"/>
                    <a:pt x="269764" y="6858"/>
                    <a:pt x="269684" y="7939"/>
                  </a:cubicBezTo>
                  <a:cubicBezTo>
                    <a:pt x="269579" y="8092"/>
                    <a:pt x="269461" y="8270"/>
                    <a:pt x="269335" y="8483"/>
                  </a:cubicBezTo>
                  <a:lnTo>
                    <a:pt x="269265" y="8535"/>
                  </a:lnTo>
                  <a:cubicBezTo>
                    <a:pt x="269248" y="8242"/>
                    <a:pt x="269234" y="7970"/>
                    <a:pt x="269224" y="7730"/>
                  </a:cubicBezTo>
                  <a:cubicBezTo>
                    <a:pt x="269346" y="7499"/>
                    <a:pt x="269422" y="7405"/>
                    <a:pt x="269450" y="7381"/>
                  </a:cubicBezTo>
                  <a:cubicBezTo>
                    <a:pt x="269452" y="7378"/>
                    <a:pt x="269453" y="7377"/>
                    <a:pt x="269453" y="7377"/>
                  </a:cubicBezTo>
                  <a:lnTo>
                    <a:pt x="269453" y="7377"/>
                  </a:lnTo>
                  <a:cubicBezTo>
                    <a:pt x="269451" y="7377"/>
                    <a:pt x="269328" y="7502"/>
                    <a:pt x="269217" y="7639"/>
                  </a:cubicBezTo>
                  <a:cubicBezTo>
                    <a:pt x="269196" y="7137"/>
                    <a:pt x="269182" y="6809"/>
                    <a:pt x="269182" y="6809"/>
                  </a:cubicBezTo>
                  <a:cubicBezTo>
                    <a:pt x="269143" y="6868"/>
                    <a:pt x="269112" y="6931"/>
                    <a:pt x="269084" y="6997"/>
                  </a:cubicBezTo>
                  <a:cubicBezTo>
                    <a:pt x="269056" y="6129"/>
                    <a:pt x="268937" y="5410"/>
                    <a:pt x="268676" y="5040"/>
                  </a:cubicBezTo>
                  <a:cubicBezTo>
                    <a:pt x="268676" y="5040"/>
                    <a:pt x="268641" y="6209"/>
                    <a:pt x="268554" y="7604"/>
                  </a:cubicBezTo>
                  <a:cubicBezTo>
                    <a:pt x="268501" y="7454"/>
                    <a:pt x="268432" y="7315"/>
                    <a:pt x="268345" y="7186"/>
                  </a:cubicBezTo>
                  <a:cubicBezTo>
                    <a:pt x="268334" y="6436"/>
                    <a:pt x="268264" y="5783"/>
                    <a:pt x="268093" y="5344"/>
                  </a:cubicBezTo>
                  <a:cubicBezTo>
                    <a:pt x="268299" y="4929"/>
                    <a:pt x="268421" y="4702"/>
                    <a:pt x="268421" y="4702"/>
                  </a:cubicBezTo>
                  <a:lnTo>
                    <a:pt x="268421" y="4702"/>
                  </a:lnTo>
                  <a:cubicBezTo>
                    <a:pt x="268275" y="4849"/>
                    <a:pt x="268139" y="4998"/>
                    <a:pt x="268010" y="5155"/>
                  </a:cubicBezTo>
                  <a:lnTo>
                    <a:pt x="267940" y="5040"/>
                  </a:lnTo>
                  <a:cubicBezTo>
                    <a:pt x="267940" y="5040"/>
                    <a:pt x="267936" y="5114"/>
                    <a:pt x="267933" y="5243"/>
                  </a:cubicBezTo>
                  <a:cubicBezTo>
                    <a:pt x="267783" y="5424"/>
                    <a:pt x="267643" y="5616"/>
                    <a:pt x="267507" y="5815"/>
                  </a:cubicBezTo>
                  <a:lnTo>
                    <a:pt x="267469" y="5658"/>
                  </a:lnTo>
                  <a:cubicBezTo>
                    <a:pt x="268132" y="4266"/>
                    <a:pt x="268927" y="3063"/>
                    <a:pt x="269872" y="2236"/>
                  </a:cubicBezTo>
                  <a:lnTo>
                    <a:pt x="269872" y="2236"/>
                  </a:lnTo>
                  <a:cubicBezTo>
                    <a:pt x="269872" y="2236"/>
                    <a:pt x="268355" y="2972"/>
                    <a:pt x="266792" y="5278"/>
                  </a:cubicBezTo>
                  <a:cubicBezTo>
                    <a:pt x="266594" y="5009"/>
                    <a:pt x="266374" y="4758"/>
                    <a:pt x="266137" y="4524"/>
                  </a:cubicBezTo>
                  <a:lnTo>
                    <a:pt x="266137" y="4524"/>
                  </a:lnTo>
                  <a:cubicBezTo>
                    <a:pt x="266137" y="4524"/>
                    <a:pt x="266335" y="4877"/>
                    <a:pt x="266632" y="5522"/>
                  </a:cubicBezTo>
                  <a:cubicBezTo>
                    <a:pt x="266360" y="5944"/>
                    <a:pt x="266112" y="6380"/>
                    <a:pt x="265882" y="6826"/>
                  </a:cubicBezTo>
                  <a:cubicBezTo>
                    <a:pt x="265669" y="6505"/>
                    <a:pt x="265460" y="6216"/>
                    <a:pt x="265254" y="5954"/>
                  </a:cubicBezTo>
                  <a:cubicBezTo>
                    <a:pt x="265980" y="4019"/>
                    <a:pt x="266607" y="2906"/>
                    <a:pt x="266607" y="2906"/>
                  </a:cubicBezTo>
                  <a:lnTo>
                    <a:pt x="266607" y="2906"/>
                  </a:lnTo>
                  <a:cubicBezTo>
                    <a:pt x="265913" y="3579"/>
                    <a:pt x="265324" y="4458"/>
                    <a:pt x="264818" y="5441"/>
                  </a:cubicBezTo>
                  <a:cubicBezTo>
                    <a:pt x="263807" y="4315"/>
                    <a:pt x="262991" y="3917"/>
                    <a:pt x="262990" y="3917"/>
                  </a:cubicBezTo>
                  <a:lnTo>
                    <a:pt x="262990" y="3917"/>
                  </a:lnTo>
                  <a:cubicBezTo>
                    <a:pt x="263507" y="4367"/>
                    <a:pt x="263967" y="4936"/>
                    <a:pt x="264382" y="5588"/>
                  </a:cubicBezTo>
                  <a:cubicBezTo>
                    <a:pt x="264138" y="5724"/>
                    <a:pt x="263939" y="6115"/>
                    <a:pt x="263775" y="6631"/>
                  </a:cubicBezTo>
                  <a:lnTo>
                    <a:pt x="263597" y="6844"/>
                  </a:lnTo>
                  <a:cubicBezTo>
                    <a:pt x="263545" y="6230"/>
                    <a:pt x="263433" y="5727"/>
                    <a:pt x="263228" y="5441"/>
                  </a:cubicBezTo>
                  <a:cubicBezTo>
                    <a:pt x="263228" y="5441"/>
                    <a:pt x="263196" y="6341"/>
                    <a:pt x="263130" y="7499"/>
                  </a:cubicBezTo>
                  <a:cubicBezTo>
                    <a:pt x="263078" y="7580"/>
                    <a:pt x="263025" y="7663"/>
                    <a:pt x="262973" y="7754"/>
                  </a:cubicBezTo>
                  <a:cubicBezTo>
                    <a:pt x="262882" y="7622"/>
                    <a:pt x="262781" y="7492"/>
                    <a:pt x="262687" y="7370"/>
                  </a:cubicBezTo>
                  <a:cubicBezTo>
                    <a:pt x="262568" y="5951"/>
                    <a:pt x="262499" y="4482"/>
                    <a:pt x="262464" y="3663"/>
                  </a:cubicBezTo>
                  <a:cubicBezTo>
                    <a:pt x="262561" y="3474"/>
                    <a:pt x="262624" y="3418"/>
                    <a:pt x="262624" y="3418"/>
                  </a:cubicBezTo>
                  <a:cubicBezTo>
                    <a:pt x="262585" y="3405"/>
                    <a:pt x="262543" y="3398"/>
                    <a:pt x="262500" y="3398"/>
                  </a:cubicBezTo>
                  <a:cubicBezTo>
                    <a:pt x="262486" y="3398"/>
                    <a:pt x="262471" y="3399"/>
                    <a:pt x="262457" y="3401"/>
                  </a:cubicBezTo>
                  <a:cubicBezTo>
                    <a:pt x="262443" y="3146"/>
                    <a:pt x="262439" y="3000"/>
                    <a:pt x="262439" y="3000"/>
                  </a:cubicBezTo>
                  <a:cubicBezTo>
                    <a:pt x="262338" y="3150"/>
                    <a:pt x="262261" y="3314"/>
                    <a:pt x="262212" y="3488"/>
                  </a:cubicBezTo>
                  <a:cubicBezTo>
                    <a:pt x="261993" y="3645"/>
                    <a:pt x="261804" y="3976"/>
                    <a:pt x="261647" y="4416"/>
                  </a:cubicBezTo>
                  <a:cubicBezTo>
                    <a:pt x="261606" y="4283"/>
                    <a:pt x="261543" y="4161"/>
                    <a:pt x="261466" y="4050"/>
                  </a:cubicBezTo>
                  <a:cubicBezTo>
                    <a:pt x="261466" y="4050"/>
                    <a:pt x="261456" y="4395"/>
                    <a:pt x="261431" y="4936"/>
                  </a:cubicBezTo>
                  <a:cubicBezTo>
                    <a:pt x="261047" y="3952"/>
                    <a:pt x="260608" y="3003"/>
                    <a:pt x="260095" y="2149"/>
                  </a:cubicBezTo>
                  <a:cubicBezTo>
                    <a:pt x="260043" y="1144"/>
                    <a:pt x="260022" y="461"/>
                    <a:pt x="260022" y="461"/>
                  </a:cubicBezTo>
                  <a:cubicBezTo>
                    <a:pt x="259858" y="698"/>
                    <a:pt x="259736" y="1036"/>
                    <a:pt x="259649" y="1451"/>
                  </a:cubicBezTo>
                  <a:cubicBezTo>
                    <a:pt x="259303" y="935"/>
                    <a:pt x="258906" y="457"/>
                    <a:pt x="258466" y="21"/>
                  </a:cubicBezTo>
                  <a:lnTo>
                    <a:pt x="258466" y="21"/>
                  </a:lnTo>
                  <a:cubicBezTo>
                    <a:pt x="258466" y="21"/>
                    <a:pt x="258920" y="827"/>
                    <a:pt x="259530" y="2271"/>
                  </a:cubicBezTo>
                  <a:cubicBezTo>
                    <a:pt x="259415" y="3457"/>
                    <a:pt x="259481" y="4978"/>
                    <a:pt x="259617" y="6460"/>
                  </a:cubicBezTo>
                  <a:cubicBezTo>
                    <a:pt x="259572" y="6438"/>
                    <a:pt x="259522" y="6428"/>
                    <a:pt x="259472" y="6428"/>
                  </a:cubicBezTo>
                  <a:cubicBezTo>
                    <a:pt x="259434" y="6428"/>
                    <a:pt x="259396" y="6434"/>
                    <a:pt x="259359" y="6446"/>
                  </a:cubicBezTo>
                  <a:cubicBezTo>
                    <a:pt x="259359" y="6446"/>
                    <a:pt x="259527" y="6586"/>
                    <a:pt x="259691" y="7203"/>
                  </a:cubicBezTo>
                  <a:cubicBezTo>
                    <a:pt x="259712" y="7381"/>
                    <a:pt x="259729" y="7559"/>
                    <a:pt x="259753" y="7737"/>
                  </a:cubicBezTo>
                  <a:cubicBezTo>
                    <a:pt x="259509" y="7339"/>
                    <a:pt x="259237" y="6959"/>
                    <a:pt x="258941" y="6600"/>
                  </a:cubicBezTo>
                  <a:cubicBezTo>
                    <a:pt x="258867" y="6425"/>
                    <a:pt x="258794" y="6254"/>
                    <a:pt x="258717" y="6094"/>
                  </a:cubicBezTo>
                  <a:cubicBezTo>
                    <a:pt x="259112" y="5201"/>
                    <a:pt x="259391" y="4702"/>
                    <a:pt x="259391" y="4702"/>
                  </a:cubicBezTo>
                  <a:lnTo>
                    <a:pt x="259391" y="4702"/>
                  </a:lnTo>
                  <a:cubicBezTo>
                    <a:pt x="259077" y="5012"/>
                    <a:pt x="258791" y="5354"/>
                    <a:pt x="258540" y="5721"/>
                  </a:cubicBezTo>
                  <a:cubicBezTo>
                    <a:pt x="258470" y="5588"/>
                    <a:pt x="258404" y="5459"/>
                    <a:pt x="258341" y="5340"/>
                  </a:cubicBezTo>
                  <a:cubicBezTo>
                    <a:pt x="258302" y="5232"/>
                    <a:pt x="258250" y="5131"/>
                    <a:pt x="258187" y="5040"/>
                  </a:cubicBezTo>
                  <a:cubicBezTo>
                    <a:pt x="258187" y="5047"/>
                    <a:pt x="258184" y="5058"/>
                    <a:pt x="258184" y="5065"/>
                  </a:cubicBezTo>
                  <a:cubicBezTo>
                    <a:pt x="257626" y="4109"/>
                    <a:pt x="257162" y="3631"/>
                    <a:pt x="257078" y="3551"/>
                  </a:cubicBezTo>
                  <a:lnTo>
                    <a:pt x="257078" y="3551"/>
                  </a:lnTo>
                  <a:cubicBezTo>
                    <a:pt x="257155" y="3628"/>
                    <a:pt x="257493" y="4039"/>
                    <a:pt x="258027" y="5623"/>
                  </a:cubicBezTo>
                  <a:cubicBezTo>
                    <a:pt x="257368" y="5016"/>
                    <a:pt x="256897" y="4789"/>
                    <a:pt x="256897" y="4789"/>
                  </a:cubicBezTo>
                  <a:lnTo>
                    <a:pt x="256897" y="4789"/>
                  </a:lnTo>
                  <a:cubicBezTo>
                    <a:pt x="257284" y="5128"/>
                    <a:pt x="257643" y="5546"/>
                    <a:pt x="257974" y="6010"/>
                  </a:cubicBezTo>
                  <a:cubicBezTo>
                    <a:pt x="257856" y="6132"/>
                    <a:pt x="257472" y="6558"/>
                    <a:pt x="257022" y="7342"/>
                  </a:cubicBezTo>
                  <a:lnTo>
                    <a:pt x="256998" y="7294"/>
                  </a:lnTo>
                  <a:cubicBezTo>
                    <a:pt x="256970" y="6718"/>
                    <a:pt x="256956" y="6334"/>
                    <a:pt x="256956" y="6334"/>
                  </a:cubicBezTo>
                  <a:cubicBezTo>
                    <a:pt x="256858" y="6474"/>
                    <a:pt x="256782" y="6666"/>
                    <a:pt x="256726" y="6893"/>
                  </a:cubicBezTo>
                  <a:cubicBezTo>
                    <a:pt x="256509" y="6586"/>
                    <a:pt x="256265" y="6296"/>
                    <a:pt x="255997" y="6034"/>
                  </a:cubicBezTo>
                  <a:lnTo>
                    <a:pt x="255997" y="6034"/>
                  </a:lnTo>
                  <a:cubicBezTo>
                    <a:pt x="255997" y="6035"/>
                    <a:pt x="256269" y="6512"/>
                    <a:pt x="256639" y="7370"/>
                  </a:cubicBezTo>
                  <a:cubicBezTo>
                    <a:pt x="256635" y="7395"/>
                    <a:pt x="256635" y="7412"/>
                    <a:pt x="256632" y="7433"/>
                  </a:cubicBezTo>
                  <a:cubicBezTo>
                    <a:pt x="256538" y="7324"/>
                    <a:pt x="256435" y="7261"/>
                    <a:pt x="256321" y="7261"/>
                  </a:cubicBezTo>
                  <a:cubicBezTo>
                    <a:pt x="256286" y="7261"/>
                    <a:pt x="256250" y="7267"/>
                    <a:pt x="256213" y="7280"/>
                  </a:cubicBezTo>
                  <a:cubicBezTo>
                    <a:pt x="256213" y="7280"/>
                    <a:pt x="256405" y="7447"/>
                    <a:pt x="256579" y="8208"/>
                  </a:cubicBezTo>
                  <a:lnTo>
                    <a:pt x="256565" y="8235"/>
                  </a:lnTo>
                  <a:cubicBezTo>
                    <a:pt x="256461" y="8354"/>
                    <a:pt x="256353" y="8480"/>
                    <a:pt x="256241" y="8616"/>
                  </a:cubicBezTo>
                  <a:cubicBezTo>
                    <a:pt x="256216" y="7956"/>
                    <a:pt x="256129" y="7402"/>
                    <a:pt x="255951" y="7067"/>
                  </a:cubicBezTo>
                  <a:cubicBezTo>
                    <a:pt x="255990" y="6174"/>
                    <a:pt x="255986" y="5326"/>
                    <a:pt x="255899" y="4643"/>
                  </a:cubicBezTo>
                  <a:cubicBezTo>
                    <a:pt x="256356" y="3583"/>
                    <a:pt x="256687" y="3000"/>
                    <a:pt x="256687" y="3000"/>
                  </a:cubicBezTo>
                  <a:lnTo>
                    <a:pt x="256687" y="3000"/>
                  </a:lnTo>
                  <a:cubicBezTo>
                    <a:pt x="256356" y="3321"/>
                    <a:pt x="256056" y="3673"/>
                    <a:pt x="255794" y="4053"/>
                  </a:cubicBezTo>
                  <a:cubicBezTo>
                    <a:pt x="255718" y="3771"/>
                    <a:pt x="255627" y="3540"/>
                    <a:pt x="255508" y="3370"/>
                  </a:cubicBezTo>
                  <a:cubicBezTo>
                    <a:pt x="255508" y="3370"/>
                    <a:pt x="255491" y="3837"/>
                    <a:pt x="255463" y="4542"/>
                  </a:cubicBezTo>
                  <a:cubicBezTo>
                    <a:pt x="255003" y="5281"/>
                    <a:pt x="254612" y="6059"/>
                    <a:pt x="254288" y="6872"/>
                  </a:cubicBezTo>
                  <a:lnTo>
                    <a:pt x="254207" y="6934"/>
                  </a:lnTo>
                  <a:cubicBezTo>
                    <a:pt x="254022" y="6348"/>
                    <a:pt x="253789" y="5916"/>
                    <a:pt x="253496" y="5860"/>
                  </a:cubicBezTo>
                  <a:cubicBezTo>
                    <a:pt x="253454" y="5738"/>
                    <a:pt x="253398" y="5623"/>
                    <a:pt x="253325" y="5518"/>
                  </a:cubicBezTo>
                  <a:cubicBezTo>
                    <a:pt x="253325" y="5518"/>
                    <a:pt x="253321" y="5651"/>
                    <a:pt x="253311" y="5871"/>
                  </a:cubicBezTo>
                  <a:cubicBezTo>
                    <a:pt x="253300" y="6125"/>
                    <a:pt x="253287" y="6495"/>
                    <a:pt x="253259" y="6934"/>
                  </a:cubicBezTo>
                  <a:cubicBezTo>
                    <a:pt x="253248" y="6917"/>
                    <a:pt x="253234" y="6899"/>
                    <a:pt x="253217" y="6889"/>
                  </a:cubicBezTo>
                  <a:lnTo>
                    <a:pt x="253217" y="6889"/>
                  </a:lnTo>
                  <a:cubicBezTo>
                    <a:pt x="253234" y="6913"/>
                    <a:pt x="253248" y="6938"/>
                    <a:pt x="253259" y="6966"/>
                  </a:cubicBezTo>
                  <a:cubicBezTo>
                    <a:pt x="253241" y="7273"/>
                    <a:pt x="253224" y="7608"/>
                    <a:pt x="253203" y="7960"/>
                  </a:cubicBezTo>
                  <a:cubicBezTo>
                    <a:pt x="253095" y="8092"/>
                    <a:pt x="252980" y="8239"/>
                    <a:pt x="252871" y="8392"/>
                  </a:cubicBezTo>
                  <a:lnTo>
                    <a:pt x="252680" y="8138"/>
                  </a:lnTo>
                  <a:cubicBezTo>
                    <a:pt x="252662" y="7796"/>
                    <a:pt x="252659" y="7580"/>
                    <a:pt x="252659" y="7580"/>
                  </a:cubicBezTo>
                  <a:cubicBezTo>
                    <a:pt x="252585" y="7684"/>
                    <a:pt x="252533" y="7796"/>
                    <a:pt x="252498" y="7918"/>
                  </a:cubicBezTo>
                  <a:cubicBezTo>
                    <a:pt x="252394" y="7785"/>
                    <a:pt x="252289" y="7667"/>
                    <a:pt x="252184" y="7555"/>
                  </a:cubicBezTo>
                  <a:cubicBezTo>
                    <a:pt x="252387" y="7123"/>
                    <a:pt x="252523" y="6889"/>
                    <a:pt x="252523" y="6889"/>
                  </a:cubicBezTo>
                  <a:lnTo>
                    <a:pt x="252523" y="6889"/>
                  </a:lnTo>
                  <a:cubicBezTo>
                    <a:pt x="252355" y="7053"/>
                    <a:pt x="252195" y="7227"/>
                    <a:pt x="252048" y="7416"/>
                  </a:cubicBezTo>
                  <a:cubicBezTo>
                    <a:pt x="251958" y="7318"/>
                    <a:pt x="251863" y="7231"/>
                    <a:pt x="251783" y="7154"/>
                  </a:cubicBezTo>
                  <a:cubicBezTo>
                    <a:pt x="251951" y="4011"/>
                    <a:pt x="252561" y="3499"/>
                    <a:pt x="252561" y="3499"/>
                  </a:cubicBezTo>
                  <a:cubicBezTo>
                    <a:pt x="252512" y="3482"/>
                    <a:pt x="252463" y="3474"/>
                    <a:pt x="252417" y="3474"/>
                  </a:cubicBezTo>
                  <a:cubicBezTo>
                    <a:pt x="251753" y="3474"/>
                    <a:pt x="251347" y="5055"/>
                    <a:pt x="251103" y="6600"/>
                  </a:cubicBezTo>
                  <a:cubicBezTo>
                    <a:pt x="250988" y="6516"/>
                    <a:pt x="250866" y="6443"/>
                    <a:pt x="250740" y="6376"/>
                  </a:cubicBezTo>
                  <a:lnTo>
                    <a:pt x="250740" y="6376"/>
                  </a:lnTo>
                  <a:cubicBezTo>
                    <a:pt x="250859" y="6481"/>
                    <a:pt x="250974" y="6596"/>
                    <a:pt x="251089" y="6715"/>
                  </a:cubicBezTo>
                  <a:cubicBezTo>
                    <a:pt x="251068" y="6837"/>
                    <a:pt x="251051" y="6959"/>
                    <a:pt x="251037" y="7074"/>
                  </a:cubicBezTo>
                  <a:cubicBezTo>
                    <a:pt x="250817" y="6690"/>
                    <a:pt x="250566" y="6324"/>
                    <a:pt x="250287" y="5982"/>
                  </a:cubicBezTo>
                  <a:cubicBezTo>
                    <a:pt x="250252" y="5571"/>
                    <a:pt x="250220" y="5155"/>
                    <a:pt x="250189" y="4747"/>
                  </a:cubicBezTo>
                  <a:cubicBezTo>
                    <a:pt x="250200" y="4730"/>
                    <a:pt x="250210" y="4716"/>
                    <a:pt x="250217" y="4699"/>
                  </a:cubicBezTo>
                  <a:lnTo>
                    <a:pt x="250217" y="4699"/>
                  </a:lnTo>
                  <a:lnTo>
                    <a:pt x="250189" y="4730"/>
                  </a:lnTo>
                  <a:cubicBezTo>
                    <a:pt x="250039" y="2567"/>
                    <a:pt x="249973" y="562"/>
                    <a:pt x="249973" y="562"/>
                  </a:cubicBezTo>
                  <a:cubicBezTo>
                    <a:pt x="249401" y="1371"/>
                    <a:pt x="249348" y="3408"/>
                    <a:pt x="249491" y="5546"/>
                  </a:cubicBezTo>
                  <a:lnTo>
                    <a:pt x="249300" y="5811"/>
                  </a:lnTo>
                  <a:cubicBezTo>
                    <a:pt x="249237" y="5483"/>
                    <a:pt x="249143" y="5218"/>
                    <a:pt x="249014" y="5033"/>
                  </a:cubicBezTo>
                  <a:cubicBezTo>
                    <a:pt x="249014" y="5033"/>
                    <a:pt x="248996" y="5574"/>
                    <a:pt x="248958" y="6355"/>
                  </a:cubicBezTo>
                  <a:lnTo>
                    <a:pt x="248892" y="6460"/>
                  </a:lnTo>
                  <a:lnTo>
                    <a:pt x="248731" y="6279"/>
                  </a:lnTo>
                  <a:cubicBezTo>
                    <a:pt x="247946" y="4556"/>
                    <a:pt x="247154" y="3739"/>
                    <a:pt x="247046" y="3635"/>
                  </a:cubicBezTo>
                  <a:lnTo>
                    <a:pt x="247046" y="3635"/>
                  </a:lnTo>
                  <a:cubicBezTo>
                    <a:pt x="247116" y="3704"/>
                    <a:pt x="247427" y="4081"/>
                    <a:pt x="247918" y="5487"/>
                  </a:cubicBezTo>
                  <a:cubicBezTo>
                    <a:pt x="247789" y="5375"/>
                    <a:pt x="247667" y="5285"/>
                    <a:pt x="247563" y="5204"/>
                  </a:cubicBezTo>
                  <a:cubicBezTo>
                    <a:pt x="247556" y="5096"/>
                    <a:pt x="247552" y="5033"/>
                    <a:pt x="247552" y="5033"/>
                  </a:cubicBezTo>
                  <a:lnTo>
                    <a:pt x="247486" y="5148"/>
                  </a:lnTo>
                  <a:cubicBezTo>
                    <a:pt x="247343" y="5044"/>
                    <a:pt x="247189" y="4950"/>
                    <a:pt x="247029" y="4866"/>
                  </a:cubicBezTo>
                  <a:lnTo>
                    <a:pt x="247029" y="4866"/>
                  </a:lnTo>
                  <a:cubicBezTo>
                    <a:pt x="247168" y="4988"/>
                    <a:pt x="247304" y="5117"/>
                    <a:pt x="247434" y="5257"/>
                  </a:cubicBezTo>
                  <a:cubicBezTo>
                    <a:pt x="247360" y="5435"/>
                    <a:pt x="247301" y="5619"/>
                    <a:pt x="247266" y="5811"/>
                  </a:cubicBezTo>
                  <a:cubicBezTo>
                    <a:pt x="246998" y="5410"/>
                    <a:pt x="246691" y="5037"/>
                    <a:pt x="246349" y="4699"/>
                  </a:cubicBezTo>
                  <a:lnTo>
                    <a:pt x="246349" y="4699"/>
                  </a:lnTo>
                  <a:cubicBezTo>
                    <a:pt x="246349" y="4699"/>
                    <a:pt x="246708" y="5330"/>
                    <a:pt x="247172" y="6457"/>
                  </a:cubicBezTo>
                  <a:cubicBezTo>
                    <a:pt x="247151" y="6704"/>
                    <a:pt x="247144" y="6976"/>
                    <a:pt x="247137" y="7259"/>
                  </a:cubicBezTo>
                  <a:cubicBezTo>
                    <a:pt x="247106" y="7259"/>
                    <a:pt x="247071" y="7262"/>
                    <a:pt x="247039" y="7276"/>
                  </a:cubicBezTo>
                  <a:cubicBezTo>
                    <a:pt x="247078" y="7315"/>
                    <a:pt x="247109" y="7360"/>
                    <a:pt x="247134" y="7405"/>
                  </a:cubicBezTo>
                  <a:cubicBezTo>
                    <a:pt x="246809" y="7824"/>
                    <a:pt x="246523" y="8270"/>
                    <a:pt x="246282" y="8741"/>
                  </a:cubicBezTo>
                  <a:cubicBezTo>
                    <a:pt x="246119" y="8434"/>
                    <a:pt x="245934" y="8141"/>
                    <a:pt x="245724" y="7859"/>
                  </a:cubicBezTo>
                  <a:cubicBezTo>
                    <a:pt x="245951" y="7559"/>
                    <a:pt x="246209" y="7280"/>
                    <a:pt x="246488" y="7029"/>
                  </a:cubicBezTo>
                  <a:lnTo>
                    <a:pt x="246488" y="7029"/>
                  </a:lnTo>
                  <a:cubicBezTo>
                    <a:pt x="246488" y="7029"/>
                    <a:pt x="246418" y="7063"/>
                    <a:pt x="246307" y="7133"/>
                  </a:cubicBezTo>
                  <a:lnTo>
                    <a:pt x="246415" y="7029"/>
                  </a:lnTo>
                  <a:lnTo>
                    <a:pt x="246415" y="7029"/>
                  </a:lnTo>
                  <a:cubicBezTo>
                    <a:pt x="246415" y="7029"/>
                    <a:pt x="246157" y="7154"/>
                    <a:pt x="245766" y="7472"/>
                  </a:cubicBezTo>
                  <a:cubicBezTo>
                    <a:pt x="246139" y="6409"/>
                    <a:pt x="246387" y="6074"/>
                    <a:pt x="246463" y="5994"/>
                  </a:cubicBezTo>
                  <a:lnTo>
                    <a:pt x="246463" y="5994"/>
                  </a:lnTo>
                  <a:cubicBezTo>
                    <a:pt x="246363" y="6095"/>
                    <a:pt x="246269" y="6203"/>
                    <a:pt x="246178" y="6317"/>
                  </a:cubicBezTo>
                  <a:cubicBezTo>
                    <a:pt x="246281" y="6126"/>
                    <a:pt x="246350" y="6035"/>
                    <a:pt x="246387" y="5996"/>
                  </a:cubicBezTo>
                  <a:lnTo>
                    <a:pt x="246387" y="5996"/>
                  </a:lnTo>
                  <a:cubicBezTo>
                    <a:pt x="246282" y="6101"/>
                    <a:pt x="245861" y="6557"/>
                    <a:pt x="245372" y="7430"/>
                  </a:cubicBezTo>
                  <a:lnTo>
                    <a:pt x="245356" y="7413"/>
                  </a:lnTo>
                  <a:lnTo>
                    <a:pt x="245356" y="7413"/>
                  </a:lnTo>
                  <a:cubicBezTo>
                    <a:pt x="245361" y="7419"/>
                    <a:pt x="245365" y="7426"/>
                    <a:pt x="245369" y="7433"/>
                  </a:cubicBezTo>
                  <a:cubicBezTo>
                    <a:pt x="245253" y="7642"/>
                    <a:pt x="245138" y="7873"/>
                    <a:pt x="245016" y="8127"/>
                  </a:cubicBezTo>
                  <a:cubicBezTo>
                    <a:pt x="244863" y="7876"/>
                    <a:pt x="244695" y="7635"/>
                    <a:pt x="244514" y="7405"/>
                  </a:cubicBezTo>
                  <a:cubicBezTo>
                    <a:pt x="244538" y="7360"/>
                    <a:pt x="244573" y="7315"/>
                    <a:pt x="244608" y="7276"/>
                  </a:cubicBezTo>
                  <a:cubicBezTo>
                    <a:pt x="244575" y="7264"/>
                    <a:pt x="244540" y="7259"/>
                    <a:pt x="244503" y="7259"/>
                  </a:cubicBezTo>
                  <a:cubicBezTo>
                    <a:pt x="244486" y="7259"/>
                    <a:pt x="244469" y="7260"/>
                    <a:pt x="244451" y="7262"/>
                  </a:cubicBezTo>
                  <a:cubicBezTo>
                    <a:pt x="244444" y="7070"/>
                    <a:pt x="244444" y="6959"/>
                    <a:pt x="244444" y="6959"/>
                  </a:cubicBezTo>
                  <a:cubicBezTo>
                    <a:pt x="244437" y="6966"/>
                    <a:pt x="244430" y="6973"/>
                    <a:pt x="244427" y="6983"/>
                  </a:cubicBezTo>
                  <a:cubicBezTo>
                    <a:pt x="244465" y="6122"/>
                    <a:pt x="244458" y="5302"/>
                    <a:pt x="244374" y="4639"/>
                  </a:cubicBezTo>
                  <a:cubicBezTo>
                    <a:pt x="244831" y="3579"/>
                    <a:pt x="245159" y="2993"/>
                    <a:pt x="245159" y="2993"/>
                  </a:cubicBezTo>
                  <a:lnTo>
                    <a:pt x="245159" y="2993"/>
                  </a:lnTo>
                  <a:cubicBezTo>
                    <a:pt x="244999" y="3150"/>
                    <a:pt x="244845" y="3321"/>
                    <a:pt x="244692" y="3499"/>
                  </a:cubicBezTo>
                  <a:cubicBezTo>
                    <a:pt x="244859" y="3167"/>
                    <a:pt x="244957" y="2993"/>
                    <a:pt x="244957" y="2993"/>
                  </a:cubicBezTo>
                  <a:lnTo>
                    <a:pt x="244957" y="2993"/>
                  </a:lnTo>
                  <a:cubicBezTo>
                    <a:pt x="244685" y="3261"/>
                    <a:pt x="244437" y="3547"/>
                    <a:pt x="244207" y="3854"/>
                  </a:cubicBezTo>
                  <a:cubicBezTo>
                    <a:pt x="244158" y="3680"/>
                    <a:pt x="244085" y="3516"/>
                    <a:pt x="243987" y="3366"/>
                  </a:cubicBezTo>
                  <a:cubicBezTo>
                    <a:pt x="243987" y="3366"/>
                    <a:pt x="243980" y="3408"/>
                    <a:pt x="243980" y="3478"/>
                  </a:cubicBezTo>
                  <a:cubicBezTo>
                    <a:pt x="243963" y="3439"/>
                    <a:pt x="243938" y="3401"/>
                    <a:pt x="243911" y="3366"/>
                  </a:cubicBezTo>
                  <a:cubicBezTo>
                    <a:pt x="243911" y="3366"/>
                    <a:pt x="243900" y="3739"/>
                    <a:pt x="243872" y="4329"/>
                  </a:cubicBezTo>
                  <a:cubicBezTo>
                    <a:pt x="243447" y="4964"/>
                    <a:pt x="243070" y="5686"/>
                    <a:pt x="242739" y="6439"/>
                  </a:cubicBezTo>
                  <a:cubicBezTo>
                    <a:pt x="242725" y="6411"/>
                    <a:pt x="242711" y="6383"/>
                    <a:pt x="242690" y="6355"/>
                  </a:cubicBezTo>
                  <a:cubicBezTo>
                    <a:pt x="242651" y="5574"/>
                    <a:pt x="242634" y="5033"/>
                    <a:pt x="242634" y="5033"/>
                  </a:cubicBezTo>
                  <a:cubicBezTo>
                    <a:pt x="242505" y="5218"/>
                    <a:pt x="242411" y="5483"/>
                    <a:pt x="242348" y="5811"/>
                  </a:cubicBezTo>
                  <a:cubicBezTo>
                    <a:pt x="242079" y="5410"/>
                    <a:pt x="241772" y="5037"/>
                    <a:pt x="241431" y="4699"/>
                  </a:cubicBezTo>
                  <a:lnTo>
                    <a:pt x="241431" y="4699"/>
                  </a:lnTo>
                  <a:cubicBezTo>
                    <a:pt x="241431" y="4699"/>
                    <a:pt x="241661" y="5110"/>
                    <a:pt x="241999" y="5860"/>
                  </a:cubicBezTo>
                  <a:lnTo>
                    <a:pt x="241968" y="5860"/>
                  </a:lnTo>
                  <a:cubicBezTo>
                    <a:pt x="241926" y="5738"/>
                    <a:pt x="241870" y="5623"/>
                    <a:pt x="241797" y="5518"/>
                  </a:cubicBezTo>
                  <a:cubicBezTo>
                    <a:pt x="241797" y="5518"/>
                    <a:pt x="241797" y="5564"/>
                    <a:pt x="241793" y="5633"/>
                  </a:cubicBezTo>
                  <a:lnTo>
                    <a:pt x="241727" y="5518"/>
                  </a:lnTo>
                  <a:cubicBezTo>
                    <a:pt x="241727" y="5518"/>
                    <a:pt x="241724" y="5651"/>
                    <a:pt x="241713" y="5871"/>
                  </a:cubicBezTo>
                  <a:cubicBezTo>
                    <a:pt x="241706" y="6020"/>
                    <a:pt x="241696" y="6216"/>
                    <a:pt x="241689" y="6443"/>
                  </a:cubicBezTo>
                  <a:lnTo>
                    <a:pt x="241567" y="6376"/>
                  </a:lnTo>
                  <a:lnTo>
                    <a:pt x="241567" y="6376"/>
                  </a:lnTo>
                  <a:cubicBezTo>
                    <a:pt x="241608" y="6411"/>
                    <a:pt x="241647" y="6450"/>
                    <a:pt x="241685" y="6491"/>
                  </a:cubicBezTo>
                  <a:cubicBezTo>
                    <a:pt x="241654" y="7168"/>
                    <a:pt x="241601" y="8117"/>
                    <a:pt x="241532" y="9059"/>
                  </a:cubicBezTo>
                  <a:cubicBezTo>
                    <a:pt x="241406" y="8807"/>
                    <a:pt x="241284" y="8588"/>
                    <a:pt x="241165" y="8396"/>
                  </a:cubicBezTo>
                  <a:cubicBezTo>
                    <a:pt x="241145" y="7904"/>
                    <a:pt x="241131" y="7580"/>
                    <a:pt x="241131" y="7580"/>
                  </a:cubicBezTo>
                  <a:lnTo>
                    <a:pt x="241064" y="7695"/>
                  </a:lnTo>
                  <a:cubicBezTo>
                    <a:pt x="241061" y="7622"/>
                    <a:pt x="241061" y="7580"/>
                    <a:pt x="241061" y="7580"/>
                  </a:cubicBezTo>
                  <a:cubicBezTo>
                    <a:pt x="240984" y="7698"/>
                    <a:pt x="240925" y="7827"/>
                    <a:pt x="240886" y="7963"/>
                  </a:cubicBezTo>
                  <a:cubicBezTo>
                    <a:pt x="240743" y="7762"/>
                    <a:pt x="240587" y="7572"/>
                    <a:pt x="240418" y="7391"/>
                  </a:cubicBezTo>
                  <a:lnTo>
                    <a:pt x="240418" y="7391"/>
                  </a:lnTo>
                  <a:cubicBezTo>
                    <a:pt x="240472" y="7451"/>
                    <a:pt x="240613" y="7644"/>
                    <a:pt x="240834" y="8169"/>
                  </a:cubicBezTo>
                  <a:cubicBezTo>
                    <a:pt x="240796" y="8330"/>
                    <a:pt x="240771" y="8494"/>
                    <a:pt x="240754" y="8657"/>
                  </a:cubicBezTo>
                  <a:lnTo>
                    <a:pt x="240663" y="8588"/>
                  </a:lnTo>
                  <a:cubicBezTo>
                    <a:pt x="240545" y="8204"/>
                    <a:pt x="240402" y="7904"/>
                    <a:pt x="240227" y="7761"/>
                  </a:cubicBezTo>
                  <a:cubicBezTo>
                    <a:pt x="240349" y="4081"/>
                    <a:pt x="241033" y="3499"/>
                    <a:pt x="241033" y="3499"/>
                  </a:cubicBezTo>
                  <a:cubicBezTo>
                    <a:pt x="240988" y="3484"/>
                    <a:pt x="240942" y="3476"/>
                    <a:pt x="240895" y="3476"/>
                  </a:cubicBezTo>
                  <a:cubicBezTo>
                    <a:pt x="240854" y="3476"/>
                    <a:pt x="240812" y="3482"/>
                    <a:pt x="240771" y="3495"/>
                  </a:cubicBezTo>
                  <a:cubicBezTo>
                    <a:pt x="240731" y="3484"/>
                    <a:pt x="240692" y="3479"/>
                    <a:pt x="240654" y="3479"/>
                  </a:cubicBezTo>
                  <a:cubicBezTo>
                    <a:pt x="239971" y="3479"/>
                    <a:pt x="239555" y="5171"/>
                    <a:pt x="239317" y="6760"/>
                  </a:cubicBezTo>
                  <a:cubicBezTo>
                    <a:pt x="239149" y="6488"/>
                    <a:pt x="238964" y="6230"/>
                    <a:pt x="238762" y="5982"/>
                  </a:cubicBezTo>
                  <a:cubicBezTo>
                    <a:pt x="238539" y="3418"/>
                    <a:pt x="238448" y="562"/>
                    <a:pt x="238448" y="562"/>
                  </a:cubicBezTo>
                  <a:cubicBezTo>
                    <a:pt x="238358" y="694"/>
                    <a:pt x="238281" y="841"/>
                    <a:pt x="238225" y="998"/>
                  </a:cubicBezTo>
                  <a:cubicBezTo>
                    <a:pt x="238218" y="722"/>
                    <a:pt x="238208" y="562"/>
                    <a:pt x="238208" y="562"/>
                  </a:cubicBezTo>
                  <a:cubicBezTo>
                    <a:pt x="237499" y="1570"/>
                    <a:pt x="237594" y="4465"/>
                    <a:pt x="237866" y="7088"/>
                  </a:cubicBezTo>
                  <a:cubicBezTo>
                    <a:pt x="237639" y="6784"/>
                    <a:pt x="237416" y="6512"/>
                    <a:pt x="237206" y="6279"/>
                  </a:cubicBezTo>
                  <a:cubicBezTo>
                    <a:pt x="236927" y="5665"/>
                    <a:pt x="236600" y="5075"/>
                    <a:pt x="236226" y="4517"/>
                  </a:cubicBezTo>
                  <a:cubicBezTo>
                    <a:pt x="236177" y="4350"/>
                    <a:pt x="236104" y="4189"/>
                    <a:pt x="236007" y="4046"/>
                  </a:cubicBezTo>
                  <a:cubicBezTo>
                    <a:pt x="236007" y="4046"/>
                    <a:pt x="236007" y="4102"/>
                    <a:pt x="236003" y="4207"/>
                  </a:cubicBezTo>
                  <a:cubicBezTo>
                    <a:pt x="235859" y="4008"/>
                    <a:pt x="235702" y="3823"/>
                    <a:pt x="235532" y="3645"/>
                  </a:cubicBezTo>
                  <a:lnTo>
                    <a:pt x="235532" y="3645"/>
                  </a:lnTo>
                  <a:cubicBezTo>
                    <a:pt x="235590" y="3708"/>
                    <a:pt x="235746" y="3913"/>
                    <a:pt x="235993" y="4465"/>
                  </a:cubicBezTo>
                  <a:cubicBezTo>
                    <a:pt x="235989" y="4482"/>
                    <a:pt x="235989" y="4500"/>
                    <a:pt x="235989" y="4521"/>
                  </a:cubicBezTo>
                  <a:cubicBezTo>
                    <a:pt x="235780" y="4207"/>
                    <a:pt x="235546" y="3910"/>
                    <a:pt x="235288" y="3635"/>
                  </a:cubicBezTo>
                  <a:lnTo>
                    <a:pt x="235288" y="3635"/>
                  </a:lnTo>
                  <a:cubicBezTo>
                    <a:pt x="235344" y="3697"/>
                    <a:pt x="235588" y="3987"/>
                    <a:pt x="235968" y="4978"/>
                  </a:cubicBezTo>
                  <a:cubicBezTo>
                    <a:pt x="235968" y="5033"/>
                    <a:pt x="235965" y="5093"/>
                    <a:pt x="235965" y="5152"/>
                  </a:cubicBezTo>
                  <a:cubicBezTo>
                    <a:pt x="235818" y="5047"/>
                    <a:pt x="235665" y="4950"/>
                    <a:pt x="235504" y="4866"/>
                  </a:cubicBezTo>
                  <a:lnTo>
                    <a:pt x="235504" y="4866"/>
                  </a:lnTo>
                  <a:cubicBezTo>
                    <a:pt x="235651" y="4992"/>
                    <a:pt x="235787" y="5128"/>
                    <a:pt x="235916" y="5271"/>
                  </a:cubicBezTo>
                  <a:cubicBezTo>
                    <a:pt x="235724" y="5117"/>
                    <a:pt x="235518" y="4981"/>
                    <a:pt x="235302" y="4866"/>
                  </a:cubicBezTo>
                  <a:lnTo>
                    <a:pt x="235302" y="4866"/>
                  </a:lnTo>
                  <a:cubicBezTo>
                    <a:pt x="235532" y="5068"/>
                    <a:pt x="235748" y="5288"/>
                    <a:pt x="235940" y="5529"/>
                  </a:cubicBezTo>
                  <a:cubicBezTo>
                    <a:pt x="235902" y="6338"/>
                    <a:pt x="235843" y="7381"/>
                    <a:pt x="235759" y="8375"/>
                  </a:cubicBezTo>
                  <a:cubicBezTo>
                    <a:pt x="235592" y="8574"/>
                    <a:pt x="235435" y="8787"/>
                    <a:pt x="235292" y="9006"/>
                  </a:cubicBezTo>
                  <a:cubicBezTo>
                    <a:pt x="235197" y="8832"/>
                    <a:pt x="235100" y="8678"/>
                    <a:pt x="235012" y="8546"/>
                  </a:cubicBezTo>
                  <a:cubicBezTo>
                    <a:pt x="234925" y="8068"/>
                    <a:pt x="234821" y="7611"/>
                    <a:pt x="234685" y="7245"/>
                  </a:cubicBezTo>
                  <a:cubicBezTo>
                    <a:pt x="234953" y="6868"/>
                    <a:pt x="235260" y="6523"/>
                    <a:pt x="235602" y="6216"/>
                  </a:cubicBezTo>
                  <a:lnTo>
                    <a:pt x="235602" y="6216"/>
                  </a:lnTo>
                  <a:cubicBezTo>
                    <a:pt x="235602" y="6216"/>
                    <a:pt x="235173" y="6425"/>
                    <a:pt x="234576" y="6976"/>
                  </a:cubicBezTo>
                  <a:lnTo>
                    <a:pt x="234563" y="6945"/>
                  </a:lnTo>
                  <a:cubicBezTo>
                    <a:pt x="235040" y="5540"/>
                    <a:pt x="235340" y="5170"/>
                    <a:pt x="235407" y="5103"/>
                  </a:cubicBezTo>
                  <a:lnTo>
                    <a:pt x="235407" y="5103"/>
                  </a:lnTo>
                  <a:cubicBezTo>
                    <a:pt x="235330" y="5180"/>
                    <a:pt x="234873" y="5651"/>
                    <a:pt x="234343" y="6596"/>
                  </a:cubicBezTo>
                  <a:lnTo>
                    <a:pt x="234301" y="6558"/>
                  </a:lnTo>
                  <a:cubicBezTo>
                    <a:pt x="234297" y="6411"/>
                    <a:pt x="234294" y="6331"/>
                    <a:pt x="234294" y="6331"/>
                  </a:cubicBezTo>
                  <a:cubicBezTo>
                    <a:pt x="234263" y="6376"/>
                    <a:pt x="234231" y="6425"/>
                    <a:pt x="234207" y="6477"/>
                  </a:cubicBezTo>
                  <a:cubicBezTo>
                    <a:pt x="234147" y="6442"/>
                    <a:pt x="234080" y="6424"/>
                    <a:pt x="234013" y="6424"/>
                  </a:cubicBezTo>
                  <a:cubicBezTo>
                    <a:pt x="233974" y="6424"/>
                    <a:pt x="233935" y="6430"/>
                    <a:pt x="233896" y="6443"/>
                  </a:cubicBezTo>
                  <a:cubicBezTo>
                    <a:pt x="233896" y="6443"/>
                    <a:pt x="233984" y="6512"/>
                    <a:pt x="234092" y="6777"/>
                  </a:cubicBezTo>
                  <a:cubicBezTo>
                    <a:pt x="234050" y="6938"/>
                    <a:pt x="234015" y="7098"/>
                    <a:pt x="233994" y="7262"/>
                  </a:cubicBezTo>
                  <a:cubicBezTo>
                    <a:pt x="233893" y="7472"/>
                    <a:pt x="233792" y="7695"/>
                    <a:pt x="233691" y="7935"/>
                  </a:cubicBezTo>
                  <a:cubicBezTo>
                    <a:pt x="233561" y="8099"/>
                    <a:pt x="233425" y="8277"/>
                    <a:pt x="233289" y="8476"/>
                  </a:cubicBezTo>
                  <a:cubicBezTo>
                    <a:pt x="233282" y="8232"/>
                    <a:pt x="233279" y="8082"/>
                    <a:pt x="233279" y="8082"/>
                  </a:cubicBezTo>
                  <a:cubicBezTo>
                    <a:pt x="233220" y="8166"/>
                    <a:pt x="233174" y="8256"/>
                    <a:pt x="233143" y="8354"/>
                  </a:cubicBezTo>
                  <a:lnTo>
                    <a:pt x="233056" y="8361"/>
                  </a:lnTo>
                  <a:cubicBezTo>
                    <a:pt x="233230" y="6701"/>
                    <a:pt x="233331" y="4904"/>
                    <a:pt x="233164" y="3638"/>
                  </a:cubicBezTo>
                  <a:cubicBezTo>
                    <a:pt x="233645" y="2533"/>
                    <a:pt x="233994" y="1919"/>
                    <a:pt x="233994" y="1919"/>
                  </a:cubicBezTo>
                  <a:lnTo>
                    <a:pt x="233994" y="1919"/>
                  </a:lnTo>
                  <a:cubicBezTo>
                    <a:pt x="233649" y="2257"/>
                    <a:pt x="233331" y="2630"/>
                    <a:pt x="233052" y="3024"/>
                  </a:cubicBezTo>
                  <a:cubicBezTo>
                    <a:pt x="232975" y="2731"/>
                    <a:pt x="232881" y="2494"/>
                    <a:pt x="232756" y="2313"/>
                  </a:cubicBezTo>
                  <a:cubicBezTo>
                    <a:pt x="232756" y="2313"/>
                    <a:pt x="232738" y="2798"/>
                    <a:pt x="232703" y="3540"/>
                  </a:cubicBezTo>
                  <a:cubicBezTo>
                    <a:pt x="232198" y="4336"/>
                    <a:pt x="231762" y="5239"/>
                    <a:pt x="231381" y="6177"/>
                  </a:cubicBezTo>
                  <a:cubicBezTo>
                    <a:pt x="231221" y="5637"/>
                    <a:pt x="231019" y="5215"/>
                    <a:pt x="230774" y="5044"/>
                  </a:cubicBezTo>
                  <a:cubicBezTo>
                    <a:pt x="230729" y="4887"/>
                    <a:pt x="230663" y="4740"/>
                    <a:pt x="230576" y="4604"/>
                  </a:cubicBezTo>
                  <a:cubicBezTo>
                    <a:pt x="230576" y="4604"/>
                    <a:pt x="230569" y="4737"/>
                    <a:pt x="230558" y="4964"/>
                  </a:cubicBezTo>
                  <a:cubicBezTo>
                    <a:pt x="230549" y="4963"/>
                    <a:pt x="230540" y="4963"/>
                    <a:pt x="230532" y="4963"/>
                  </a:cubicBezTo>
                  <a:cubicBezTo>
                    <a:pt x="230489" y="4963"/>
                    <a:pt x="230449" y="4969"/>
                    <a:pt x="230408" y="4981"/>
                  </a:cubicBezTo>
                  <a:cubicBezTo>
                    <a:pt x="230408" y="4981"/>
                    <a:pt x="230464" y="5030"/>
                    <a:pt x="230548" y="5197"/>
                  </a:cubicBezTo>
                  <a:cubicBezTo>
                    <a:pt x="230523" y="5815"/>
                    <a:pt x="230474" y="6854"/>
                    <a:pt x="230394" y="7935"/>
                  </a:cubicBezTo>
                  <a:cubicBezTo>
                    <a:pt x="230290" y="8085"/>
                    <a:pt x="230175" y="8267"/>
                    <a:pt x="230045" y="8480"/>
                  </a:cubicBezTo>
                  <a:lnTo>
                    <a:pt x="229972" y="8532"/>
                  </a:lnTo>
                  <a:cubicBezTo>
                    <a:pt x="229958" y="8239"/>
                    <a:pt x="229941" y="7963"/>
                    <a:pt x="229934" y="7726"/>
                  </a:cubicBezTo>
                  <a:cubicBezTo>
                    <a:pt x="229993" y="7601"/>
                    <a:pt x="230066" y="7482"/>
                    <a:pt x="230157" y="7377"/>
                  </a:cubicBezTo>
                  <a:lnTo>
                    <a:pt x="230157" y="7377"/>
                  </a:lnTo>
                  <a:cubicBezTo>
                    <a:pt x="230129" y="7402"/>
                    <a:pt x="230052" y="7485"/>
                    <a:pt x="229930" y="7632"/>
                  </a:cubicBezTo>
                  <a:cubicBezTo>
                    <a:pt x="229906" y="7133"/>
                    <a:pt x="229895" y="6805"/>
                    <a:pt x="229895" y="6805"/>
                  </a:cubicBezTo>
                  <a:cubicBezTo>
                    <a:pt x="229854" y="6865"/>
                    <a:pt x="229822" y="6927"/>
                    <a:pt x="229794" y="6994"/>
                  </a:cubicBezTo>
                  <a:cubicBezTo>
                    <a:pt x="229763" y="6125"/>
                    <a:pt x="229651" y="5407"/>
                    <a:pt x="229390" y="5033"/>
                  </a:cubicBezTo>
                  <a:cubicBezTo>
                    <a:pt x="229390" y="5033"/>
                    <a:pt x="229348" y="6202"/>
                    <a:pt x="229268" y="7597"/>
                  </a:cubicBezTo>
                  <a:cubicBezTo>
                    <a:pt x="229212" y="7451"/>
                    <a:pt x="229142" y="7311"/>
                    <a:pt x="229058" y="7179"/>
                  </a:cubicBezTo>
                  <a:cubicBezTo>
                    <a:pt x="229044" y="6429"/>
                    <a:pt x="228971" y="5780"/>
                    <a:pt x="228804" y="5344"/>
                  </a:cubicBezTo>
                  <a:cubicBezTo>
                    <a:pt x="229006" y="4925"/>
                    <a:pt x="229132" y="4699"/>
                    <a:pt x="229132" y="4699"/>
                  </a:cubicBezTo>
                  <a:lnTo>
                    <a:pt x="229132" y="4699"/>
                  </a:lnTo>
                  <a:cubicBezTo>
                    <a:pt x="228985" y="4842"/>
                    <a:pt x="228849" y="4995"/>
                    <a:pt x="228717" y="5152"/>
                  </a:cubicBezTo>
                  <a:cubicBezTo>
                    <a:pt x="228699" y="5110"/>
                    <a:pt x="228675" y="5072"/>
                    <a:pt x="228647" y="5033"/>
                  </a:cubicBezTo>
                  <a:cubicBezTo>
                    <a:pt x="228647" y="5033"/>
                    <a:pt x="228647" y="5110"/>
                    <a:pt x="228643" y="5239"/>
                  </a:cubicBezTo>
                  <a:cubicBezTo>
                    <a:pt x="228493" y="5424"/>
                    <a:pt x="228350" y="5609"/>
                    <a:pt x="228214" y="5811"/>
                  </a:cubicBezTo>
                  <a:cubicBezTo>
                    <a:pt x="228207" y="5759"/>
                    <a:pt x="228193" y="5707"/>
                    <a:pt x="228179" y="5654"/>
                  </a:cubicBezTo>
                  <a:cubicBezTo>
                    <a:pt x="228842" y="4263"/>
                    <a:pt x="229637" y="3059"/>
                    <a:pt x="230583" y="2232"/>
                  </a:cubicBezTo>
                  <a:lnTo>
                    <a:pt x="230583" y="2232"/>
                  </a:lnTo>
                  <a:cubicBezTo>
                    <a:pt x="230582" y="2233"/>
                    <a:pt x="229062" y="2969"/>
                    <a:pt x="227506" y="5274"/>
                  </a:cubicBezTo>
                  <a:cubicBezTo>
                    <a:pt x="227304" y="5005"/>
                    <a:pt x="227084" y="4754"/>
                    <a:pt x="226847" y="4521"/>
                  </a:cubicBezTo>
                  <a:lnTo>
                    <a:pt x="226847" y="4521"/>
                  </a:lnTo>
                  <a:cubicBezTo>
                    <a:pt x="226847" y="4521"/>
                    <a:pt x="227042" y="4873"/>
                    <a:pt x="227339" y="5518"/>
                  </a:cubicBezTo>
                  <a:cubicBezTo>
                    <a:pt x="227088" y="5912"/>
                    <a:pt x="226836" y="6341"/>
                    <a:pt x="226589" y="6823"/>
                  </a:cubicBezTo>
                  <a:cubicBezTo>
                    <a:pt x="226379" y="6498"/>
                    <a:pt x="226170" y="6212"/>
                    <a:pt x="225961" y="5951"/>
                  </a:cubicBezTo>
                  <a:cubicBezTo>
                    <a:pt x="226690" y="4015"/>
                    <a:pt x="227318" y="2902"/>
                    <a:pt x="227318" y="2902"/>
                  </a:cubicBezTo>
                  <a:lnTo>
                    <a:pt x="227318" y="2902"/>
                  </a:lnTo>
                  <a:cubicBezTo>
                    <a:pt x="226624" y="3575"/>
                    <a:pt x="226031" y="4454"/>
                    <a:pt x="225528" y="5435"/>
                  </a:cubicBezTo>
                  <a:cubicBezTo>
                    <a:pt x="224514" y="4312"/>
                    <a:pt x="223704" y="3914"/>
                    <a:pt x="223704" y="3914"/>
                  </a:cubicBezTo>
                  <a:lnTo>
                    <a:pt x="223704" y="3914"/>
                  </a:lnTo>
                  <a:cubicBezTo>
                    <a:pt x="224217" y="4364"/>
                    <a:pt x="224674" y="4929"/>
                    <a:pt x="225092" y="5584"/>
                  </a:cubicBezTo>
                  <a:cubicBezTo>
                    <a:pt x="224848" y="5721"/>
                    <a:pt x="224649" y="6111"/>
                    <a:pt x="224489" y="6627"/>
                  </a:cubicBezTo>
                  <a:lnTo>
                    <a:pt x="224304" y="6840"/>
                  </a:lnTo>
                  <a:cubicBezTo>
                    <a:pt x="224252" y="6226"/>
                    <a:pt x="224140" y="5724"/>
                    <a:pt x="223934" y="5435"/>
                  </a:cubicBezTo>
                  <a:cubicBezTo>
                    <a:pt x="223934" y="5435"/>
                    <a:pt x="223906" y="6338"/>
                    <a:pt x="223837" y="7492"/>
                  </a:cubicBezTo>
                  <a:lnTo>
                    <a:pt x="223687" y="7751"/>
                  </a:lnTo>
                  <a:cubicBezTo>
                    <a:pt x="223589" y="7615"/>
                    <a:pt x="223495" y="7489"/>
                    <a:pt x="223394" y="7367"/>
                  </a:cubicBezTo>
                  <a:cubicBezTo>
                    <a:pt x="223279" y="5940"/>
                    <a:pt x="223209" y="4475"/>
                    <a:pt x="223174" y="3656"/>
                  </a:cubicBezTo>
                  <a:cubicBezTo>
                    <a:pt x="223268" y="3471"/>
                    <a:pt x="223338" y="3411"/>
                    <a:pt x="223338" y="3411"/>
                  </a:cubicBezTo>
                  <a:cubicBezTo>
                    <a:pt x="223292" y="3400"/>
                    <a:pt x="223243" y="3393"/>
                    <a:pt x="223194" y="3393"/>
                  </a:cubicBezTo>
                  <a:cubicBezTo>
                    <a:pt x="223184" y="3393"/>
                    <a:pt x="223174" y="3393"/>
                    <a:pt x="223163" y="3394"/>
                  </a:cubicBezTo>
                  <a:cubicBezTo>
                    <a:pt x="223153" y="3143"/>
                    <a:pt x="223150" y="2993"/>
                    <a:pt x="223150" y="2993"/>
                  </a:cubicBezTo>
                  <a:cubicBezTo>
                    <a:pt x="223048" y="3143"/>
                    <a:pt x="222975" y="3310"/>
                    <a:pt x="222923" y="3481"/>
                  </a:cubicBezTo>
                  <a:cubicBezTo>
                    <a:pt x="222703" y="3638"/>
                    <a:pt x="222518" y="3970"/>
                    <a:pt x="222361" y="4413"/>
                  </a:cubicBezTo>
                  <a:cubicBezTo>
                    <a:pt x="222316" y="4280"/>
                    <a:pt x="222253" y="4158"/>
                    <a:pt x="222176" y="4046"/>
                  </a:cubicBezTo>
                  <a:cubicBezTo>
                    <a:pt x="222176" y="4046"/>
                    <a:pt x="222169" y="4388"/>
                    <a:pt x="222141" y="4929"/>
                  </a:cubicBezTo>
                  <a:cubicBezTo>
                    <a:pt x="221758" y="3949"/>
                    <a:pt x="221315" y="3000"/>
                    <a:pt x="220802" y="2145"/>
                  </a:cubicBezTo>
                  <a:cubicBezTo>
                    <a:pt x="220757" y="1141"/>
                    <a:pt x="220732" y="457"/>
                    <a:pt x="220732" y="457"/>
                  </a:cubicBezTo>
                  <a:cubicBezTo>
                    <a:pt x="220568" y="691"/>
                    <a:pt x="220446" y="1033"/>
                    <a:pt x="220359" y="1448"/>
                  </a:cubicBezTo>
                  <a:cubicBezTo>
                    <a:pt x="220014" y="931"/>
                    <a:pt x="219620" y="450"/>
                    <a:pt x="219177" y="18"/>
                  </a:cubicBezTo>
                  <a:lnTo>
                    <a:pt x="219177" y="18"/>
                  </a:lnTo>
                  <a:cubicBezTo>
                    <a:pt x="219177" y="18"/>
                    <a:pt x="219630" y="824"/>
                    <a:pt x="220237" y="2267"/>
                  </a:cubicBezTo>
                  <a:cubicBezTo>
                    <a:pt x="220129" y="3453"/>
                    <a:pt x="220192" y="4974"/>
                    <a:pt x="220328" y="6457"/>
                  </a:cubicBezTo>
                  <a:cubicBezTo>
                    <a:pt x="220282" y="6435"/>
                    <a:pt x="220232" y="6424"/>
                    <a:pt x="220182" y="6424"/>
                  </a:cubicBezTo>
                  <a:cubicBezTo>
                    <a:pt x="220143" y="6424"/>
                    <a:pt x="220104" y="6430"/>
                    <a:pt x="220066" y="6443"/>
                  </a:cubicBezTo>
                  <a:cubicBezTo>
                    <a:pt x="220066" y="6443"/>
                    <a:pt x="220237" y="6582"/>
                    <a:pt x="220401" y="7196"/>
                  </a:cubicBezTo>
                  <a:cubicBezTo>
                    <a:pt x="220418" y="7377"/>
                    <a:pt x="220443" y="7555"/>
                    <a:pt x="220460" y="7733"/>
                  </a:cubicBezTo>
                  <a:cubicBezTo>
                    <a:pt x="220216" y="7335"/>
                    <a:pt x="219947" y="6955"/>
                    <a:pt x="219651" y="6596"/>
                  </a:cubicBezTo>
                  <a:cubicBezTo>
                    <a:pt x="219578" y="6422"/>
                    <a:pt x="219505" y="6251"/>
                    <a:pt x="219431" y="6090"/>
                  </a:cubicBezTo>
                  <a:cubicBezTo>
                    <a:pt x="219822" y="5197"/>
                    <a:pt x="220101" y="4699"/>
                    <a:pt x="220101" y="4699"/>
                  </a:cubicBezTo>
                  <a:lnTo>
                    <a:pt x="220101" y="4699"/>
                  </a:lnTo>
                  <a:cubicBezTo>
                    <a:pt x="219787" y="5009"/>
                    <a:pt x="219501" y="5351"/>
                    <a:pt x="219246" y="5714"/>
                  </a:cubicBezTo>
                  <a:cubicBezTo>
                    <a:pt x="219180" y="5584"/>
                    <a:pt x="219117" y="5452"/>
                    <a:pt x="219051" y="5337"/>
                  </a:cubicBezTo>
                  <a:cubicBezTo>
                    <a:pt x="219013" y="5229"/>
                    <a:pt x="218957" y="5128"/>
                    <a:pt x="218894" y="5033"/>
                  </a:cubicBezTo>
                  <a:lnTo>
                    <a:pt x="218894" y="5061"/>
                  </a:lnTo>
                  <a:cubicBezTo>
                    <a:pt x="218336" y="4106"/>
                    <a:pt x="217872" y="3628"/>
                    <a:pt x="217792" y="3548"/>
                  </a:cubicBezTo>
                  <a:lnTo>
                    <a:pt x="217792" y="3548"/>
                  </a:lnTo>
                  <a:cubicBezTo>
                    <a:pt x="217865" y="3621"/>
                    <a:pt x="218204" y="4036"/>
                    <a:pt x="218737" y="5619"/>
                  </a:cubicBezTo>
                  <a:cubicBezTo>
                    <a:pt x="218078" y="5013"/>
                    <a:pt x="217607" y="4786"/>
                    <a:pt x="217607" y="4786"/>
                  </a:cubicBezTo>
                  <a:lnTo>
                    <a:pt x="217607" y="4786"/>
                  </a:lnTo>
                  <a:cubicBezTo>
                    <a:pt x="217994" y="5121"/>
                    <a:pt x="218353" y="5539"/>
                    <a:pt x="218685" y="6007"/>
                  </a:cubicBezTo>
                  <a:cubicBezTo>
                    <a:pt x="218566" y="6129"/>
                    <a:pt x="218183" y="6551"/>
                    <a:pt x="217733" y="7335"/>
                  </a:cubicBezTo>
                  <a:cubicBezTo>
                    <a:pt x="217726" y="7318"/>
                    <a:pt x="217715" y="7304"/>
                    <a:pt x="217705" y="7290"/>
                  </a:cubicBezTo>
                  <a:cubicBezTo>
                    <a:pt x="217677" y="6715"/>
                    <a:pt x="217663" y="6331"/>
                    <a:pt x="217663" y="6331"/>
                  </a:cubicBezTo>
                  <a:cubicBezTo>
                    <a:pt x="217558" y="6502"/>
                    <a:pt x="217481" y="6690"/>
                    <a:pt x="217436" y="6889"/>
                  </a:cubicBezTo>
                  <a:cubicBezTo>
                    <a:pt x="217220" y="6579"/>
                    <a:pt x="216976" y="6293"/>
                    <a:pt x="216704" y="6027"/>
                  </a:cubicBezTo>
                  <a:lnTo>
                    <a:pt x="216704" y="6027"/>
                  </a:lnTo>
                  <a:cubicBezTo>
                    <a:pt x="216704" y="6028"/>
                    <a:pt x="216976" y="6509"/>
                    <a:pt x="217349" y="7367"/>
                  </a:cubicBezTo>
                  <a:cubicBezTo>
                    <a:pt x="217345" y="7384"/>
                    <a:pt x="217345" y="7405"/>
                    <a:pt x="217342" y="7423"/>
                  </a:cubicBezTo>
                  <a:cubicBezTo>
                    <a:pt x="217249" y="7317"/>
                    <a:pt x="217147" y="7257"/>
                    <a:pt x="217035" y="7257"/>
                  </a:cubicBezTo>
                  <a:cubicBezTo>
                    <a:pt x="216998" y="7257"/>
                    <a:pt x="216961" y="7264"/>
                    <a:pt x="216923" y="7276"/>
                  </a:cubicBezTo>
                  <a:cubicBezTo>
                    <a:pt x="216923" y="7276"/>
                    <a:pt x="217115" y="7440"/>
                    <a:pt x="217290" y="8204"/>
                  </a:cubicBezTo>
                  <a:lnTo>
                    <a:pt x="217276" y="8232"/>
                  </a:lnTo>
                  <a:cubicBezTo>
                    <a:pt x="217171" y="8347"/>
                    <a:pt x="217063" y="8476"/>
                    <a:pt x="216948" y="8616"/>
                  </a:cubicBezTo>
                  <a:cubicBezTo>
                    <a:pt x="216927" y="7953"/>
                    <a:pt x="216840" y="7398"/>
                    <a:pt x="216658" y="7063"/>
                  </a:cubicBezTo>
                  <a:cubicBezTo>
                    <a:pt x="216700" y="6167"/>
                    <a:pt x="216697" y="5323"/>
                    <a:pt x="216609" y="4639"/>
                  </a:cubicBezTo>
                  <a:cubicBezTo>
                    <a:pt x="217066" y="3579"/>
                    <a:pt x="217394" y="2993"/>
                    <a:pt x="217394" y="2993"/>
                  </a:cubicBezTo>
                  <a:lnTo>
                    <a:pt x="217394" y="2993"/>
                  </a:lnTo>
                  <a:cubicBezTo>
                    <a:pt x="217066" y="3317"/>
                    <a:pt x="216766" y="3673"/>
                    <a:pt x="216501" y="4050"/>
                  </a:cubicBezTo>
                  <a:cubicBezTo>
                    <a:pt x="216432" y="3767"/>
                    <a:pt x="216337" y="3534"/>
                    <a:pt x="216222" y="3366"/>
                  </a:cubicBezTo>
                  <a:cubicBezTo>
                    <a:pt x="216222" y="3366"/>
                    <a:pt x="216205" y="3830"/>
                    <a:pt x="216170" y="4538"/>
                  </a:cubicBezTo>
                  <a:cubicBezTo>
                    <a:pt x="215713" y="5278"/>
                    <a:pt x="215322" y="6059"/>
                    <a:pt x="214994" y="6865"/>
                  </a:cubicBezTo>
                  <a:lnTo>
                    <a:pt x="214914" y="6931"/>
                  </a:lnTo>
                  <a:cubicBezTo>
                    <a:pt x="214733" y="6341"/>
                    <a:pt x="214499" y="5912"/>
                    <a:pt x="214203" y="5853"/>
                  </a:cubicBezTo>
                  <a:cubicBezTo>
                    <a:pt x="214161" y="5734"/>
                    <a:pt x="214105" y="5619"/>
                    <a:pt x="214032" y="5515"/>
                  </a:cubicBezTo>
                  <a:cubicBezTo>
                    <a:pt x="214032" y="5515"/>
                    <a:pt x="214028" y="5644"/>
                    <a:pt x="214018" y="5867"/>
                  </a:cubicBezTo>
                  <a:cubicBezTo>
                    <a:pt x="214011" y="6122"/>
                    <a:pt x="213993" y="6491"/>
                    <a:pt x="213972" y="6927"/>
                  </a:cubicBezTo>
                  <a:lnTo>
                    <a:pt x="213927" y="6882"/>
                  </a:lnTo>
                  <a:lnTo>
                    <a:pt x="213927" y="6882"/>
                  </a:lnTo>
                  <a:cubicBezTo>
                    <a:pt x="213945" y="6910"/>
                    <a:pt x="213958" y="6934"/>
                    <a:pt x="213972" y="6962"/>
                  </a:cubicBezTo>
                  <a:cubicBezTo>
                    <a:pt x="213955" y="7266"/>
                    <a:pt x="213938" y="7604"/>
                    <a:pt x="213913" y="7956"/>
                  </a:cubicBezTo>
                  <a:cubicBezTo>
                    <a:pt x="213805" y="8085"/>
                    <a:pt x="213693" y="8235"/>
                    <a:pt x="213578" y="8389"/>
                  </a:cubicBezTo>
                  <a:cubicBezTo>
                    <a:pt x="213519" y="8302"/>
                    <a:pt x="213453" y="8218"/>
                    <a:pt x="213386" y="8134"/>
                  </a:cubicBezTo>
                  <a:cubicBezTo>
                    <a:pt x="213372" y="7789"/>
                    <a:pt x="213365" y="7576"/>
                    <a:pt x="213365" y="7576"/>
                  </a:cubicBezTo>
                  <a:cubicBezTo>
                    <a:pt x="213296" y="7681"/>
                    <a:pt x="213243" y="7792"/>
                    <a:pt x="213209" y="7911"/>
                  </a:cubicBezTo>
                  <a:cubicBezTo>
                    <a:pt x="213104" y="7782"/>
                    <a:pt x="212996" y="7663"/>
                    <a:pt x="212895" y="7552"/>
                  </a:cubicBezTo>
                  <a:cubicBezTo>
                    <a:pt x="213100" y="7119"/>
                    <a:pt x="213229" y="6882"/>
                    <a:pt x="213229" y="6882"/>
                  </a:cubicBezTo>
                  <a:lnTo>
                    <a:pt x="213229" y="6882"/>
                  </a:lnTo>
                  <a:cubicBezTo>
                    <a:pt x="213062" y="7046"/>
                    <a:pt x="212905" y="7224"/>
                    <a:pt x="212759" y="7412"/>
                  </a:cubicBezTo>
                  <a:cubicBezTo>
                    <a:pt x="212668" y="7315"/>
                    <a:pt x="212577" y="7227"/>
                    <a:pt x="212490" y="7151"/>
                  </a:cubicBezTo>
                  <a:cubicBezTo>
                    <a:pt x="212664" y="4004"/>
                    <a:pt x="213268" y="3495"/>
                    <a:pt x="213268" y="3495"/>
                  </a:cubicBezTo>
                  <a:cubicBezTo>
                    <a:pt x="213219" y="3479"/>
                    <a:pt x="213171" y="3471"/>
                    <a:pt x="213125" y="3471"/>
                  </a:cubicBezTo>
                  <a:cubicBezTo>
                    <a:pt x="212466" y="3471"/>
                    <a:pt x="212054" y="5052"/>
                    <a:pt x="211813" y="6596"/>
                  </a:cubicBezTo>
                  <a:cubicBezTo>
                    <a:pt x="211698" y="6512"/>
                    <a:pt x="211576" y="6439"/>
                    <a:pt x="211451" y="6373"/>
                  </a:cubicBezTo>
                  <a:lnTo>
                    <a:pt x="211451" y="6373"/>
                  </a:lnTo>
                  <a:cubicBezTo>
                    <a:pt x="211569" y="6477"/>
                    <a:pt x="211681" y="6593"/>
                    <a:pt x="211796" y="6708"/>
                  </a:cubicBezTo>
                  <a:lnTo>
                    <a:pt x="211744" y="7070"/>
                  </a:lnTo>
                  <a:cubicBezTo>
                    <a:pt x="211527" y="6687"/>
                    <a:pt x="211276" y="6320"/>
                    <a:pt x="210997" y="5975"/>
                  </a:cubicBezTo>
                  <a:cubicBezTo>
                    <a:pt x="210962" y="5567"/>
                    <a:pt x="210931" y="5152"/>
                    <a:pt x="210903" y="4744"/>
                  </a:cubicBezTo>
                  <a:cubicBezTo>
                    <a:pt x="210913" y="4726"/>
                    <a:pt x="210920" y="4712"/>
                    <a:pt x="210927" y="4695"/>
                  </a:cubicBezTo>
                  <a:lnTo>
                    <a:pt x="210927" y="4695"/>
                  </a:lnTo>
                  <a:lnTo>
                    <a:pt x="210903" y="4726"/>
                  </a:lnTo>
                  <a:cubicBezTo>
                    <a:pt x="210749" y="2564"/>
                    <a:pt x="210683" y="558"/>
                    <a:pt x="210683" y="558"/>
                  </a:cubicBezTo>
                  <a:cubicBezTo>
                    <a:pt x="210108" y="1367"/>
                    <a:pt x="210059" y="3404"/>
                    <a:pt x="210205" y="5539"/>
                  </a:cubicBezTo>
                  <a:cubicBezTo>
                    <a:pt x="210139" y="5626"/>
                    <a:pt x="210073" y="5714"/>
                    <a:pt x="210013" y="5808"/>
                  </a:cubicBezTo>
                  <a:cubicBezTo>
                    <a:pt x="209947" y="5480"/>
                    <a:pt x="209850" y="5215"/>
                    <a:pt x="209724" y="5030"/>
                  </a:cubicBezTo>
                  <a:cubicBezTo>
                    <a:pt x="209724" y="5030"/>
                    <a:pt x="209703" y="5571"/>
                    <a:pt x="209668" y="6352"/>
                  </a:cubicBezTo>
                  <a:lnTo>
                    <a:pt x="209602" y="6457"/>
                  </a:lnTo>
                  <a:lnTo>
                    <a:pt x="209441" y="6272"/>
                  </a:lnTo>
                  <a:cubicBezTo>
                    <a:pt x="208657" y="4552"/>
                    <a:pt x="207862" y="3736"/>
                    <a:pt x="207757" y="3631"/>
                  </a:cubicBezTo>
                  <a:lnTo>
                    <a:pt x="207757" y="3631"/>
                  </a:lnTo>
                  <a:cubicBezTo>
                    <a:pt x="207827" y="3701"/>
                    <a:pt x="208137" y="4075"/>
                    <a:pt x="208625" y="5483"/>
                  </a:cubicBezTo>
                  <a:cubicBezTo>
                    <a:pt x="208496" y="5372"/>
                    <a:pt x="208378" y="5278"/>
                    <a:pt x="208269" y="5201"/>
                  </a:cubicBezTo>
                  <a:cubicBezTo>
                    <a:pt x="208262" y="5093"/>
                    <a:pt x="208262" y="5030"/>
                    <a:pt x="208262" y="5030"/>
                  </a:cubicBezTo>
                  <a:cubicBezTo>
                    <a:pt x="208238" y="5065"/>
                    <a:pt x="208214" y="5103"/>
                    <a:pt x="208193" y="5145"/>
                  </a:cubicBezTo>
                  <a:cubicBezTo>
                    <a:pt x="208050" y="5040"/>
                    <a:pt x="207900" y="4943"/>
                    <a:pt x="207739" y="4859"/>
                  </a:cubicBezTo>
                  <a:lnTo>
                    <a:pt x="207739" y="4859"/>
                  </a:lnTo>
                  <a:cubicBezTo>
                    <a:pt x="207879" y="4981"/>
                    <a:pt x="208011" y="5114"/>
                    <a:pt x="208140" y="5253"/>
                  </a:cubicBezTo>
                  <a:cubicBezTo>
                    <a:pt x="208064" y="5431"/>
                    <a:pt x="208011" y="5616"/>
                    <a:pt x="207976" y="5808"/>
                  </a:cubicBezTo>
                  <a:cubicBezTo>
                    <a:pt x="207708" y="5407"/>
                    <a:pt x="207401" y="5033"/>
                    <a:pt x="207059" y="4695"/>
                  </a:cubicBezTo>
                  <a:lnTo>
                    <a:pt x="207059" y="4695"/>
                  </a:lnTo>
                  <a:cubicBezTo>
                    <a:pt x="207059" y="4695"/>
                    <a:pt x="207415" y="5327"/>
                    <a:pt x="207886" y="6453"/>
                  </a:cubicBezTo>
                  <a:cubicBezTo>
                    <a:pt x="207861" y="6701"/>
                    <a:pt x="207851" y="6969"/>
                    <a:pt x="207851" y="7255"/>
                  </a:cubicBezTo>
                  <a:cubicBezTo>
                    <a:pt x="207845" y="7255"/>
                    <a:pt x="207839" y="7254"/>
                    <a:pt x="207833" y="7254"/>
                  </a:cubicBezTo>
                  <a:cubicBezTo>
                    <a:pt x="207804" y="7254"/>
                    <a:pt x="207776" y="7261"/>
                    <a:pt x="207750" y="7273"/>
                  </a:cubicBezTo>
                  <a:cubicBezTo>
                    <a:pt x="207788" y="7311"/>
                    <a:pt x="207819" y="7353"/>
                    <a:pt x="207844" y="7402"/>
                  </a:cubicBezTo>
                  <a:cubicBezTo>
                    <a:pt x="207519" y="7820"/>
                    <a:pt x="207233" y="8267"/>
                    <a:pt x="206989" y="8738"/>
                  </a:cubicBezTo>
                  <a:cubicBezTo>
                    <a:pt x="206825" y="8431"/>
                    <a:pt x="206640" y="8134"/>
                    <a:pt x="206438" y="7855"/>
                  </a:cubicBezTo>
                  <a:cubicBezTo>
                    <a:pt x="206661" y="7552"/>
                    <a:pt x="206916" y="7273"/>
                    <a:pt x="207195" y="7022"/>
                  </a:cubicBezTo>
                  <a:lnTo>
                    <a:pt x="207195" y="7022"/>
                  </a:lnTo>
                  <a:cubicBezTo>
                    <a:pt x="207195" y="7022"/>
                    <a:pt x="206895" y="7172"/>
                    <a:pt x="206442" y="7552"/>
                  </a:cubicBezTo>
                  <a:cubicBezTo>
                    <a:pt x="206860" y="6355"/>
                    <a:pt x="207125" y="6038"/>
                    <a:pt x="207181" y="5975"/>
                  </a:cubicBezTo>
                  <a:lnTo>
                    <a:pt x="207181" y="5975"/>
                  </a:lnTo>
                  <a:cubicBezTo>
                    <a:pt x="207108" y="6052"/>
                    <a:pt x="206654" y="6516"/>
                    <a:pt x="206128" y="7472"/>
                  </a:cubicBezTo>
                  <a:lnTo>
                    <a:pt x="206039" y="7372"/>
                  </a:lnTo>
                  <a:lnTo>
                    <a:pt x="206039" y="7372"/>
                  </a:lnTo>
                  <a:cubicBezTo>
                    <a:pt x="206069" y="7407"/>
                    <a:pt x="206097" y="7444"/>
                    <a:pt x="206117" y="7485"/>
                  </a:cubicBezTo>
                  <a:cubicBezTo>
                    <a:pt x="206006" y="7695"/>
                    <a:pt x="205887" y="7935"/>
                    <a:pt x="205765" y="8190"/>
                  </a:cubicBezTo>
                  <a:cubicBezTo>
                    <a:pt x="205601" y="7918"/>
                    <a:pt x="205420" y="7653"/>
                    <a:pt x="205224" y="7402"/>
                  </a:cubicBezTo>
                  <a:cubicBezTo>
                    <a:pt x="205252" y="7356"/>
                    <a:pt x="205280" y="7311"/>
                    <a:pt x="205315" y="7273"/>
                  </a:cubicBezTo>
                  <a:cubicBezTo>
                    <a:pt x="205282" y="7261"/>
                    <a:pt x="205247" y="7254"/>
                    <a:pt x="205213" y="7254"/>
                  </a:cubicBezTo>
                  <a:cubicBezTo>
                    <a:pt x="205197" y="7254"/>
                    <a:pt x="205181" y="7255"/>
                    <a:pt x="205165" y="7259"/>
                  </a:cubicBezTo>
                  <a:cubicBezTo>
                    <a:pt x="205155" y="7067"/>
                    <a:pt x="205151" y="6952"/>
                    <a:pt x="205151" y="6952"/>
                  </a:cubicBezTo>
                  <a:lnTo>
                    <a:pt x="205137" y="6980"/>
                  </a:lnTo>
                  <a:cubicBezTo>
                    <a:pt x="205175" y="6115"/>
                    <a:pt x="205169" y="5295"/>
                    <a:pt x="205081" y="4632"/>
                  </a:cubicBezTo>
                  <a:cubicBezTo>
                    <a:pt x="205538" y="3576"/>
                    <a:pt x="205870" y="2990"/>
                    <a:pt x="205870" y="2989"/>
                  </a:cubicBezTo>
                  <a:lnTo>
                    <a:pt x="205870" y="2989"/>
                  </a:lnTo>
                  <a:cubicBezTo>
                    <a:pt x="205768" y="3087"/>
                    <a:pt x="205674" y="3192"/>
                    <a:pt x="205577" y="3296"/>
                  </a:cubicBezTo>
                  <a:cubicBezTo>
                    <a:pt x="205678" y="3094"/>
                    <a:pt x="205741" y="2989"/>
                    <a:pt x="205741" y="2989"/>
                  </a:cubicBezTo>
                  <a:lnTo>
                    <a:pt x="205741" y="2989"/>
                  </a:lnTo>
                  <a:cubicBezTo>
                    <a:pt x="205448" y="3275"/>
                    <a:pt x="205182" y="3586"/>
                    <a:pt x="204942" y="3914"/>
                  </a:cubicBezTo>
                  <a:cubicBezTo>
                    <a:pt x="204889" y="3718"/>
                    <a:pt x="204806" y="3530"/>
                    <a:pt x="204694" y="3359"/>
                  </a:cubicBezTo>
                  <a:cubicBezTo>
                    <a:pt x="204694" y="3359"/>
                    <a:pt x="204680" y="3736"/>
                    <a:pt x="204652" y="4325"/>
                  </a:cubicBezTo>
                  <a:cubicBezTo>
                    <a:pt x="204213" y="4981"/>
                    <a:pt x="203829" y="5724"/>
                    <a:pt x="203491" y="6509"/>
                  </a:cubicBezTo>
                  <a:cubicBezTo>
                    <a:pt x="203463" y="6457"/>
                    <a:pt x="203431" y="6404"/>
                    <a:pt x="203404" y="6352"/>
                  </a:cubicBezTo>
                  <a:cubicBezTo>
                    <a:pt x="203362" y="5571"/>
                    <a:pt x="203344" y="5030"/>
                    <a:pt x="203344" y="5030"/>
                  </a:cubicBezTo>
                  <a:cubicBezTo>
                    <a:pt x="203215" y="5215"/>
                    <a:pt x="203118" y="5480"/>
                    <a:pt x="203055" y="5808"/>
                  </a:cubicBezTo>
                  <a:cubicBezTo>
                    <a:pt x="202786" y="5407"/>
                    <a:pt x="202479" y="5033"/>
                    <a:pt x="202137" y="4695"/>
                  </a:cubicBezTo>
                  <a:lnTo>
                    <a:pt x="202137" y="4695"/>
                  </a:lnTo>
                  <a:cubicBezTo>
                    <a:pt x="202137" y="4695"/>
                    <a:pt x="202375" y="5103"/>
                    <a:pt x="202709" y="5853"/>
                  </a:cubicBezTo>
                  <a:lnTo>
                    <a:pt x="202678" y="5853"/>
                  </a:lnTo>
                  <a:cubicBezTo>
                    <a:pt x="202636" y="5734"/>
                    <a:pt x="202580" y="5619"/>
                    <a:pt x="202507" y="5515"/>
                  </a:cubicBezTo>
                  <a:cubicBezTo>
                    <a:pt x="202507" y="5515"/>
                    <a:pt x="202504" y="5644"/>
                    <a:pt x="202497" y="5867"/>
                  </a:cubicBezTo>
                  <a:cubicBezTo>
                    <a:pt x="202486" y="6027"/>
                    <a:pt x="202479" y="6237"/>
                    <a:pt x="202469" y="6481"/>
                  </a:cubicBezTo>
                  <a:cubicBezTo>
                    <a:pt x="202347" y="6408"/>
                    <a:pt x="202277" y="6373"/>
                    <a:pt x="202277" y="6373"/>
                  </a:cubicBezTo>
                  <a:lnTo>
                    <a:pt x="202277" y="6373"/>
                  </a:lnTo>
                  <a:cubicBezTo>
                    <a:pt x="202343" y="6429"/>
                    <a:pt x="202402" y="6491"/>
                    <a:pt x="202465" y="6551"/>
                  </a:cubicBezTo>
                  <a:cubicBezTo>
                    <a:pt x="202430" y="7259"/>
                    <a:pt x="202378" y="8232"/>
                    <a:pt x="202305" y="9181"/>
                  </a:cubicBezTo>
                  <a:cubicBezTo>
                    <a:pt x="202155" y="8881"/>
                    <a:pt x="202012" y="8616"/>
                    <a:pt x="201876" y="8392"/>
                  </a:cubicBezTo>
                  <a:cubicBezTo>
                    <a:pt x="201851" y="7901"/>
                    <a:pt x="201841" y="7576"/>
                    <a:pt x="201841" y="7576"/>
                  </a:cubicBezTo>
                  <a:cubicBezTo>
                    <a:pt x="201750" y="7716"/>
                    <a:pt x="201680" y="7869"/>
                    <a:pt x="201646" y="8033"/>
                  </a:cubicBezTo>
                  <a:cubicBezTo>
                    <a:pt x="201491" y="7800"/>
                    <a:pt x="201316" y="7583"/>
                    <a:pt x="201121" y="7380"/>
                  </a:cubicBezTo>
                  <a:lnTo>
                    <a:pt x="201121" y="7380"/>
                  </a:lnTo>
                  <a:cubicBezTo>
                    <a:pt x="201177" y="7440"/>
                    <a:pt x="201343" y="7653"/>
                    <a:pt x="201593" y="8277"/>
                  </a:cubicBezTo>
                  <a:cubicBezTo>
                    <a:pt x="201565" y="8420"/>
                    <a:pt x="201544" y="8563"/>
                    <a:pt x="201530" y="8706"/>
                  </a:cubicBezTo>
                  <a:lnTo>
                    <a:pt x="201373" y="8584"/>
                  </a:lnTo>
                  <a:cubicBezTo>
                    <a:pt x="201251" y="8201"/>
                    <a:pt x="201108" y="7901"/>
                    <a:pt x="200937" y="7754"/>
                  </a:cubicBezTo>
                  <a:cubicBezTo>
                    <a:pt x="201060" y="4074"/>
                    <a:pt x="201747" y="3495"/>
                    <a:pt x="201747" y="3495"/>
                  </a:cubicBezTo>
                  <a:cubicBezTo>
                    <a:pt x="201700" y="3480"/>
                    <a:pt x="201652" y="3473"/>
                    <a:pt x="201604" y="3473"/>
                  </a:cubicBezTo>
                  <a:cubicBezTo>
                    <a:pt x="201574" y="3473"/>
                    <a:pt x="201544" y="3476"/>
                    <a:pt x="201513" y="3481"/>
                  </a:cubicBezTo>
                  <a:cubicBezTo>
                    <a:pt x="201488" y="3477"/>
                    <a:pt x="201463" y="3475"/>
                    <a:pt x="201439" y="3475"/>
                  </a:cubicBezTo>
                  <a:cubicBezTo>
                    <a:pt x="200740" y="3475"/>
                    <a:pt x="200319" y="5230"/>
                    <a:pt x="200083" y="6854"/>
                  </a:cubicBezTo>
                  <a:cubicBezTo>
                    <a:pt x="199902" y="6547"/>
                    <a:pt x="199699" y="6254"/>
                    <a:pt x="199472" y="5975"/>
                  </a:cubicBezTo>
                  <a:cubicBezTo>
                    <a:pt x="199253" y="3411"/>
                    <a:pt x="199155" y="558"/>
                    <a:pt x="199155" y="558"/>
                  </a:cubicBezTo>
                  <a:cubicBezTo>
                    <a:pt x="199096" y="645"/>
                    <a:pt x="199047" y="740"/>
                    <a:pt x="199002" y="837"/>
                  </a:cubicBezTo>
                  <a:cubicBezTo>
                    <a:pt x="198995" y="656"/>
                    <a:pt x="198995" y="558"/>
                    <a:pt x="198995" y="558"/>
                  </a:cubicBezTo>
                  <a:cubicBezTo>
                    <a:pt x="198276" y="1577"/>
                    <a:pt x="198381" y="4528"/>
                    <a:pt x="198653" y="7186"/>
                  </a:cubicBezTo>
                  <a:lnTo>
                    <a:pt x="198653" y="7192"/>
                  </a:lnTo>
                  <a:cubicBezTo>
                    <a:pt x="198430" y="6872"/>
                    <a:pt x="198182" y="6565"/>
                    <a:pt x="197917" y="6272"/>
                  </a:cubicBezTo>
                  <a:cubicBezTo>
                    <a:pt x="197673" y="5727"/>
                    <a:pt x="197387" y="5201"/>
                    <a:pt x="197062" y="4699"/>
                  </a:cubicBezTo>
                  <a:cubicBezTo>
                    <a:pt x="196996" y="4430"/>
                    <a:pt x="196909" y="4203"/>
                    <a:pt x="196794" y="4039"/>
                  </a:cubicBezTo>
                  <a:cubicBezTo>
                    <a:pt x="196794" y="4039"/>
                    <a:pt x="196794" y="4133"/>
                    <a:pt x="196783" y="4294"/>
                  </a:cubicBezTo>
                  <a:cubicBezTo>
                    <a:pt x="196625" y="4065"/>
                    <a:pt x="196448" y="3853"/>
                    <a:pt x="196257" y="3654"/>
                  </a:cubicBezTo>
                  <a:lnTo>
                    <a:pt x="196257" y="3654"/>
                  </a:lnTo>
                  <a:cubicBezTo>
                    <a:pt x="196317" y="3722"/>
                    <a:pt x="196449" y="3908"/>
                    <a:pt x="196647" y="4332"/>
                  </a:cubicBezTo>
                  <a:cubicBezTo>
                    <a:pt x="196484" y="4095"/>
                    <a:pt x="196298" y="3871"/>
                    <a:pt x="196099" y="3660"/>
                  </a:cubicBezTo>
                  <a:lnTo>
                    <a:pt x="196099" y="3660"/>
                  </a:lnTo>
                  <a:cubicBezTo>
                    <a:pt x="196189" y="3763"/>
                    <a:pt x="196417" y="4092"/>
                    <a:pt x="196759" y="4974"/>
                  </a:cubicBezTo>
                  <a:lnTo>
                    <a:pt x="196745" y="5197"/>
                  </a:lnTo>
                  <a:cubicBezTo>
                    <a:pt x="196577" y="5072"/>
                    <a:pt x="196403" y="4960"/>
                    <a:pt x="196222" y="4859"/>
                  </a:cubicBezTo>
                  <a:lnTo>
                    <a:pt x="196222" y="4859"/>
                  </a:lnTo>
                  <a:lnTo>
                    <a:pt x="196448" y="5079"/>
                  </a:lnTo>
                  <a:cubicBezTo>
                    <a:pt x="196333" y="4998"/>
                    <a:pt x="196215" y="4925"/>
                    <a:pt x="196089" y="4859"/>
                  </a:cubicBezTo>
                  <a:lnTo>
                    <a:pt x="196089" y="4859"/>
                  </a:lnTo>
                  <a:cubicBezTo>
                    <a:pt x="196319" y="5065"/>
                    <a:pt x="196536" y="5285"/>
                    <a:pt x="196731" y="5522"/>
                  </a:cubicBezTo>
                  <a:cubicBezTo>
                    <a:pt x="196689" y="6334"/>
                    <a:pt x="196626" y="7377"/>
                    <a:pt x="196543" y="8371"/>
                  </a:cubicBezTo>
                  <a:cubicBezTo>
                    <a:pt x="196379" y="8570"/>
                    <a:pt x="196222" y="8783"/>
                    <a:pt x="196079" y="9003"/>
                  </a:cubicBezTo>
                  <a:cubicBezTo>
                    <a:pt x="195981" y="8828"/>
                    <a:pt x="195890" y="8675"/>
                    <a:pt x="195803" y="8539"/>
                  </a:cubicBezTo>
                  <a:cubicBezTo>
                    <a:pt x="195716" y="8064"/>
                    <a:pt x="195608" y="7608"/>
                    <a:pt x="195472" y="7241"/>
                  </a:cubicBezTo>
                  <a:cubicBezTo>
                    <a:pt x="195737" y="6865"/>
                    <a:pt x="196044" y="6519"/>
                    <a:pt x="196386" y="6212"/>
                  </a:cubicBezTo>
                  <a:lnTo>
                    <a:pt x="196386" y="6212"/>
                  </a:lnTo>
                  <a:cubicBezTo>
                    <a:pt x="196385" y="6212"/>
                    <a:pt x="195963" y="6422"/>
                    <a:pt x="195364" y="6969"/>
                  </a:cubicBezTo>
                  <a:lnTo>
                    <a:pt x="195350" y="6941"/>
                  </a:lnTo>
                  <a:cubicBezTo>
                    <a:pt x="195824" y="5536"/>
                    <a:pt x="196131" y="5166"/>
                    <a:pt x="196194" y="5100"/>
                  </a:cubicBezTo>
                  <a:lnTo>
                    <a:pt x="196194" y="5100"/>
                  </a:lnTo>
                  <a:cubicBezTo>
                    <a:pt x="196117" y="5173"/>
                    <a:pt x="195664" y="5644"/>
                    <a:pt x="195126" y="6593"/>
                  </a:cubicBezTo>
                  <a:lnTo>
                    <a:pt x="195088" y="6551"/>
                  </a:lnTo>
                  <a:cubicBezTo>
                    <a:pt x="195084" y="6408"/>
                    <a:pt x="195078" y="6324"/>
                    <a:pt x="195078" y="6324"/>
                  </a:cubicBezTo>
                  <a:cubicBezTo>
                    <a:pt x="195046" y="6373"/>
                    <a:pt x="195018" y="6422"/>
                    <a:pt x="194990" y="6474"/>
                  </a:cubicBezTo>
                  <a:cubicBezTo>
                    <a:pt x="194934" y="6437"/>
                    <a:pt x="194870" y="6419"/>
                    <a:pt x="194805" y="6419"/>
                  </a:cubicBezTo>
                  <a:cubicBezTo>
                    <a:pt x="194765" y="6419"/>
                    <a:pt x="194725" y="6426"/>
                    <a:pt x="194687" y="6439"/>
                  </a:cubicBezTo>
                  <a:cubicBezTo>
                    <a:pt x="194687" y="6439"/>
                    <a:pt x="194771" y="6509"/>
                    <a:pt x="194879" y="6774"/>
                  </a:cubicBezTo>
                  <a:cubicBezTo>
                    <a:pt x="194837" y="6934"/>
                    <a:pt x="194802" y="7095"/>
                    <a:pt x="194778" y="7259"/>
                  </a:cubicBezTo>
                  <a:cubicBezTo>
                    <a:pt x="194676" y="7468"/>
                    <a:pt x="194579" y="7691"/>
                    <a:pt x="194481" y="7928"/>
                  </a:cubicBezTo>
                  <a:cubicBezTo>
                    <a:pt x="194345" y="8096"/>
                    <a:pt x="194216" y="8274"/>
                    <a:pt x="194080" y="8469"/>
                  </a:cubicBezTo>
                  <a:cubicBezTo>
                    <a:pt x="194066" y="8225"/>
                    <a:pt x="194062" y="8078"/>
                    <a:pt x="194062" y="8078"/>
                  </a:cubicBezTo>
                  <a:cubicBezTo>
                    <a:pt x="194007" y="8162"/>
                    <a:pt x="193961" y="8253"/>
                    <a:pt x="193926" y="8347"/>
                  </a:cubicBezTo>
                  <a:lnTo>
                    <a:pt x="193839" y="8357"/>
                  </a:lnTo>
                  <a:cubicBezTo>
                    <a:pt x="194014" y="6697"/>
                    <a:pt x="194118" y="4901"/>
                    <a:pt x="193951" y="3635"/>
                  </a:cubicBezTo>
                  <a:cubicBezTo>
                    <a:pt x="194432" y="2529"/>
                    <a:pt x="194777" y="1912"/>
                    <a:pt x="194778" y="1912"/>
                  </a:cubicBezTo>
                  <a:lnTo>
                    <a:pt x="194778" y="1912"/>
                  </a:lnTo>
                  <a:cubicBezTo>
                    <a:pt x="194432" y="2253"/>
                    <a:pt x="194118" y="2623"/>
                    <a:pt x="193836" y="3021"/>
                  </a:cubicBezTo>
                  <a:cubicBezTo>
                    <a:pt x="193763" y="2728"/>
                    <a:pt x="193665" y="2487"/>
                    <a:pt x="193539" y="2309"/>
                  </a:cubicBezTo>
                  <a:cubicBezTo>
                    <a:pt x="193539" y="2309"/>
                    <a:pt x="193525" y="2794"/>
                    <a:pt x="193490" y="3534"/>
                  </a:cubicBezTo>
                  <a:cubicBezTo>
                    <a:pt x="192981" y="4332"/>
                    <a:pt x="192545" y="5236"/>
                    <a:pt x="192172" y="6174"/>
                  </a:cubicBezTo>
                  <a:cubicBezTo>
                    <a:pt x="192008" y="5633"/>
                    <a:pt x="191809" y="5208"/>
                    <a:pt x="191565" y="5040"/>
                  </a:cubicBezTo>
                  <a:cubicBezTo>
                    <a:pt x="191516" y="4883"/>
                    <a:pt x="191446" y="4733"/>
                    <a:pt x="191359" y="4597"/>
                  </a:cubicBezTo>
                  <a:cubicBezTo>
                    <a:pt x="191359" y="4597"/>
                    <a:pt x="191356" y="4733"/>
                    <a:pt x="191345" y="4960"/>
                  </a:cubicBezTo>
                  <a:cubicBezTo>
                    <a:pt x="191334" y="4959"/>
                    <a:pt x="191323" y="4959"/>
                    <a:pt x="191312" y="4959"/>
                  </a:cubicBezTo>
                  <a:cubicBezTo>
                    <a:pt x="191273" y="4959"/>
                    <a:pt x="191233" y="4964"/>
                    <a:pt x="191195" y="4978"/>
                  </a:cubicBezTo>
                  <a:cubicBezTo>
                    <a:pt x="191195" y="4978"/>
                    <a:pt x="191251" y="5026"/>
                    <a:pt x="191338" y="5190"/>
                  </a:cubicBezTo>
                  <a:cubicBezTo>
                    <a:pt x="191310" y="5811"/>
                    <a:pt x="191258" y="6847"/>
                    <a:pt x="191185" y="7928"/>
                  </a:cubicBezTo>
                  <a:cubicBezTo>
                    <a:pt x="191077" y="8078"/>
                    <a:pt x="190958" y="8260"/>
                    <a:pt x="190833" y="8476"/>
                  </a:cubicBezTo>
                  <a:lnTo>
                    <a:pt x="190763" y="8528"/>
                  </a:lnTo>
                  <a:cubicBezTo>
                    <a:pt x="190745" y="8235"/>
                    <a:pt x="190731" y="7960"/>
                    <a:pt x="190717" y="7719"/>
                  </a:cubicBezTo>
                  <a:cubicBezTo>
                    <a:pt x="190840" y="7489"/>
                    <a:pt x="190916" y="7402"/>
                    <a:pt x="190944" y="7370"/>
                  </a:cubicBezTo>
                  <a:lnTo>
                    <a:pt x="190944" y="7370"/>
                  </a:lnTo>
                  <a:cubicBezTo>
                    <a:pt x="190864" y="7451"/>
                    <a:pt x="190787" y="7538"/>
                    <a:pt x="190714" y="7628"/>
                  </a:cubicBezTo>
                  <a:cubicBezTo>
                    <a:pt x="190693" y="7126"/>
                    <a:pt x="190679" y="6802"/>
                    <a:pt x="190679" y="6802"/>
                  </a:cubicBezTo>
                  <a:cubicBezTo>
                    <a:pt x="190641" y="6861"/>
                    <a:pt x="190609" y="6924"/>
                    <a:pt x="190578" y="6987"/>
                  </a:cubicBezTo>
                  <a:cubicBezTo>
                    <a:pt x="190553" y="6122"/>
                    <a:pt x="190435" y="5400"/>
                    <a:pt x="190173" y="5030"/>
                  </a:cubicBezTo>
                  <a:cubicBezTo>
                    <a:pt x="190173" y="5030"/>
                    <a:pt x="190138" y="6198"/>
                    <a:pt x="190051" y="7594"/>
                  </a:cubicBezTo>
                  <a:cubicBezTo>
                    <a:pt x="189999" y="7447"/>
                    <a:pt x="189929" y="7308"/>
                    <a:pt x="189842" y="7175"/>
                  </a:cubicBezTo>
                  <a:cubicBezTo>
                    <a:pt x="189828" y="6425"/>
                    <a:pt x="189758" y="5776"/>
                    <a:pt x="189591" y="5340"/>
                  </a:cubicBezTo>
                  <a:cubicBezTo>
                    <a:pt x="189793" y="4922"/>
                    <a:pt x="189915" y="4695"/>
                    <a:pt x="189915" y="4695"/>
                  </a:cubicBezTo>
                  <a:lnTo>
                    <a:pt x="189915" y="4695"/>
                  </a:lnTo>
                  <a:cubicBezTo>
                    <a:pt x="189776" y="4835"/>
                    <a:pt x="189636" y="4988"/>
                    <a:pt x="189504" y="5148"/>
                  </a:cubicBezTo>
                  <a:lnTo>
                    <a:pt x="189437" y="5030"/>
                  </a:lnTo>
                  <a:cubicBezTo>
                    <a:pt x="189437" y="5030"/>
                    <a:pt x="189434" y="5103"/>
                    <a:pt x="189427" y="5236"/>
                  </a:cubicBezTo>
                  <a:cubicBezTo>
                    <a:pt x="189280" y="5417"/>
                    <a:pt x="189141" y="5605"/>
                    <a:pt x="189005" y="5808"/>
                  </a:cubicBezTo>
                  <a:lnTo>
                    <a:pt x="188966" y="5651"/>
                  </a:lnTo>
                  <a:cubicBezTo>
                    <a:pt x="189629" y="4259"/>
                    <a:pt x="190421" y="3056"/>
                    <a:pt x="191370" y="2225"/>
                  </a:cubicBezTo>
                  <a:lnTo>
                    <a:pt x="191370" y="2225"/>
                  </a:lnTo>
                  <a:cubicBezTo>
                    <a:pt x="191369" y="2226"/>
                    <a:pt x="189852" y="2965"/>
                    <a:pt x="188290" y="5271"/>
                  </a:cubicBezTo>
                  <a:cubicBezTo>
                    <a:pt x="188091" y="5002"/>
                    <a:pt x="187871" y="4751"/>
                    <a:pt x="187630" y="4517"/>
                  </a:cubicBezTo>
                  <a:lnTo>
                    <a:pt x="187630" y="4517"/>
                  </a:lnTo>
                  <a:cubicBezTo>
                    <a:pt x="187631" y="4517"/>
                    <a:pt x="187833" y="4870"/>
                    <a:pt x="188129" y="5515"/>
                  </a:cubicBezTo>
                  <a:cubicBezTo>
                    <a:pt x="187857" y="5937"/>
                    <a:pt x="187606" y="6369"/>
                    <a:pt x="187379" y="6819"/>
                  </a:cubicBezTo>
                  <a:cubicBezTo>
                    <a:pt x="187167" y="6495"/>
                    <a:pt x="186957" y="6209"/>
                    <a:pt x="186751" y="5947"/>
                  </a:cubicBezTo>
                  <a:cubicBezTo>
                    <a:pt x="187473" y="4012"/>
                    <a:pt x="188101" y="2899"/>
                    <a:pt x="188101" y="2899"/>
                  </a:cubicBezTo>
                  <a:lnTo>
                    <a:pt x="188101" y="2899"/>
                  </a:lnTo>
                  <a:cubicBezTo>
                    <a:pt x="187411" y="3568"/>
                    <a:pt x="186821" y="4451"/>
                    <a:pt x="186315" y="5431"/>
                  </a:cubicBezTo>
                  <a:cubicBezTo>
                    <a:pt x="185304" y="4308"/>
                    <a:pt x="184488" y="3910"/>
                    <a:pt x="184488" y="3910"/>
                  </a:cubicBezTo>
                  <a:lnTo>
                    <a:pt x="184488" y="3910"/>
                  </a:lnTo>
                  <a:cubicBezTo>
                    <a:pt x="185004" y="4360"/>
                    <a:pt x="185464" y="4925"/>
                    <a:pt x="185879" y="5581"/>
                  </a:cubicBezTo>
                  <a:cubicBezTo>
                    <a:pt x="185635" y="5714"/>
                    <a:pt x="185433" y="6108"/>
                    <a:pt x="185273" y="6627"/>
                  </a:cubicBezTo>
                  <a:cubicBezTo>
                    <a:pt x="185231" y="6673"/>
                    <a:pt x="185168" y="6743"/>
                    <a:pt x="185095" y="6837"/>
                  </a:cubicBezTo>
                  <a:cubicBezTo>
                    <a:pt x="185042" y="6219"/>
                    <a:pt x="184927" y="5721"/>
                    <a:pt x="184725" y="5431"/>
                  </a:cubicBezTo>
                  <a:cubicBezTo>
                    <a:pt x="184725" y="5431"/>
                    <a:pt x="184694" y="6334"/>
                    <a:pt x="184627" y="7489"/>
                  </a:cubicBezTo>
                  <a:cubicBezTo>
                    <a:pt x="184575" y="7573"/>
                    <a:pt x="184523" y="7656"/>
                    <a:pt x="184470" y="7747"/>
                  </a:cubicBezTo>
                  <a:cubicBezTo>
                    <a:pt x="184376" y="7611"/>
                    <a:pt x="184278" y="7485"/>
                    <a:pt x="184184" y="7363"/>
                  </a:cubicBezTo>
                  <a:cubicBezTo>
                    <a:pt x="184066" y="5937"/>
                    <a:pt x="183996" y="4472"/>
                    <a:pt x="183961" y="3652"/>
                  </a:cubicBezTo>
                  <a:cubicBezTo>
                    <a:pt x="184055" y="3464"/>
                    <a:pt x="184121" y="3408"/>
                    <a:pt x="184121" y="3408"/>
                  </a:cubicBezTo>
                  <a:cubicBezTo>
                    <a:pt x="184078" y="3394"/>
                    <a:pt x="184033" y="3389"/>
                    <a:pt x="183987" y="3389"/>
                  </a:cubicBezTo>
                  <a:cubicBezTo>
                    <a:pt x="183974" y="3389"/>
                    <a:pt x="183960" y="3390"/>
                    <a:pt x="183947" y="3391"/>
                  </a:cubicBezTo>
                  <a:cubicBezTo>
                    <a:pt x="183940" y="3139"/>
                    <a:pt x="183933" y="2989"/>
                    <a:pt x="183933" y="2989"/>
                  </a:cubicBezTo>
                  <a:cubicBezTo>
                    <a:pt x="183835" y="3139"/>
                    <a:pt x="183759" y="3303"/>
                    <a:pt x="183706" y="3478"/>
                  </a:cubicBezTo>
                  <a:cubicBezTo>
                    <a:pt x="183490" y="3635"/>
                    <a:pt x="183302" y="3966"/>
                    <a:pt x="183145" y="4406"/>
                  </a:cubicBezTo>
                  <a:cubicBezTo>
                    <a:pt x="183103" y="4276"/>
                    <a:pt x="183040" y="4154"/>
                    <a:pt x="182963" y="4039"/>
                  </a:cubicBezTo>
                  <a:cubicBezTo>
                    <a:pt x="182963" y="4039"/>
                    <a:pt x="182953" y="4385"/>
                    <a:pt x="182929" y="4925"/>
                  </a:cubicBezTo>
                  <a:cubicBezTo>
                    <a:pt x="182545" y="3945"/>
                    <a:pt x="182102" y="2993"/>
                    <a:pt x="181589" y="2138"/>
                  </a:cubicBezTo>
                  <a:cubicBezTo>
                    <a:pt x="181540" y="1137"/>
                    <a:pt x="181519" y="454"/>
                    <a:pt x="181519" y="454"/>
                  </a:cubicBezTo>
                  <a:cubicBezTo>
                    <a:pt x="181352" y="687"/>
                    <a:pt x="181230" y="1029"/>
                    <a:pt x="181143" y="1441"/>
                  </a:cubicBezTo>
                  <a:cubicBezTo>
                    <a:pt x="180801" y="924"/>
                    <a:pt x="180403" y="447"/>
                    <a:pt x="179964" y="11"/>
                  </a:cubicBezTo>
                  <a:lnTo>
                    <a:pt x="179964" y="11"/>
                  </a:lnTo>
                  <a:cubicBezTo>
                    <a:pt x="179964" y="11"/>
                    <a:pt x="180417" y="820"/>
                    <a:pt x="181028" y="2260"/>
                  </a:cubicBezTo>
                  <a:cubicBezTo>
                    <a:pt x="180912" y="3446"/>
                    <a:pt x="180979" y="4971"/>
                    <a:pt x="181115" y="6453"/>
                  </a:cubicBezTo>
                  <a:cubicBezTo>
                    <a:pt x="181069" y="6431"/>
                    <a:pt x="181019" y="6421"/>
                    <a:pt x="180970" y="6421"/>
                  </a:cubicBezTo>
                  <a:cubicBezTo>
                    <a:pt x="180931" y="6421"/>
                    <a:pt x="180893" y="6427"/>
                    <a:pt x="180857" y="6439"/>
                  </a:cubicBezTo>
                  <a:cubicBezTo>
                    <a:pt x="180857" y="6439"/>
                    <a:pt x="181021" y="6579"/>
                    <a:pt x="181188" y="7192"/>
                  </a:cubicBezTo>
                  <a:cubicBezTo>
                    <a:pt x="181209" y="7370"/>
                    <a:pt x="181226" y="7552"/>
                    <a:pt x="181247" y="7730"/>
                  </a:cubicBezTo>
                  <a:cubicBezTo>
                    <a:pt x="181003" y="7332"/>
                    <a:pt x="180735" y="6952"/>
                    <a:pt x="180438" y="6593"/>
                  </a:cubicBezTo>
                  <a:cubicBezTo>
                    <a:pt x="180365" y="6418"/>
                    <a:pt x="180288" y="6247"/>
                    <a:pt x="180215" y="6087"/>
                  </a:cubicBezTo>
                  <a:cubicBezTo>
                    <a:pt x="180609" y="5190"/>
                    <a:pt x="180888" y="4695"/>
                    <a:pt x="180888" y="4695"/>
                  </a:cubicBezTo>
                  <a:lnTo>
                    <a:pt x="180888" y="4695"/>
                  </a:lnTo>
                  <a:cubicBezTo>
                    <a:pt x="180571" y="5005"/>
                    <a:pt x="180288" y="5344"/>
                    <a:pt x="180037" y="5710"/>
                  </a:cubicBezTo>
                  <a:cubicBezTo>
                    <a:pt x="179967" y="5581"/>
                    <a:pt x="179901" y="5448"/>
                    <a:pt x="179835" y="5330"/>
                  </a:cubicBezTo>
                  <a:cubicBezTo>
                    <a:pt x="179796" y="5225"/>
                    <a:pt x="179747" y="5124"/>
                    <a:pt x="179685" y="5030"/>
                  </a:cubicBezTo>
                  <a:cubicBezTo>
                    <a:pt x="179681" y="5037"/>
                    <a:pt x="179678" y="5047"/>
                    <a:pt x="179678" y="5058"/>
                  </a:cubicBezTo>
                  <a:cubicBezTo>
                    <a:pt x="179120" y="4102"/>
                    <a:pt x="178659" y="3621"/>
                    <a:pt x="178575" y="3544"/>
                  </a:cubicBezTo>
                  <a:lnTo>
                    <a:pt x="178575" y="3544"/>
                  </a:lnTo>
                  <a:cubicBezTo>
                    <a:pt x="178649" y="3617"/>
                    <a:pt x="178991" y="4032"/>
                    <a:pt x="179521" y="5616"/>
                  </a:cubicBezTo>
                  <a:cubicBezTo>
                    <a:pt x="178865" y="5009"/>
                    <a:pt x="178394" y="4782"/>
                    <a:pt x="178394" y="4782"/>
                  </a:cubicBezTo>
                  <a:lnTo>
                    <a:pt x="178394" y="4782"/>
                  </a:lnTo>
                  <a:cubicBezTo>
                    <a:pt x="178781" y="5117"/>
                    <a:pt x="179137" y="5536"/>
                    <a:pt x="179468" y="6003"/>
                  </a:cubicBezTo>
                  <a:cubicBezTo>
                    <a:pt x="179353" y="6125"/>
                    <a:pt x="178970" y="6547"/>
                    <a:pt x="178520" y="7332"/>
                  </a:cubicBezTo>
                  <a:lnTo>
                    <a:pt x="178492" y="7283"/>
                  </a:lnTo>
                  <a:cubicBezTo>
                    <a:pt x="178464" y="6708"/>
                    <a:pt x="178453" y="6324"/>
                    <a:pt x="178453" y="6324"/>
                  </a:cubicBezTo>
                  <a:cubicBezTo>
                    <a:pt x="178352" y="6463"/>
                    <a:pt x="178279" y="6655"/>
                    <a:pt x="178223" y="6882"/>
                  </a:cubicBezTo>
                  <a:cubicBezTo>
                    <a:pt x="178003" y="6575"/>
                    <a:pt x="177763" y="6289"/>
                    <a:pt x="177494" y="6024"/>
                  </a:cubicBezTo>
                  <a:lnTo>
                    <a:pt x="177494" y="6024"/>
                  </a:lnTo>
                  <a:cubicBezTo>
                    <a:pt x="177494" y="6024"/>
                    <a:pt x="177766" y="6505"/>
                    <a:pt x="178136" y="7363"/>
                  </a:cubicBezTo>
                  <a:cubicBezTo>
                    <a:pt x="178132" y="7381"/>
                    <a:pt x="178132" y="7402"/>
                    <a:pt x="178125" y="7419"/>
                  </a:cubicBezTo>
                  <a:cubicBezTo>
                    <a:pt x="178033" y="7314"/>
                    <a:pt x="177931" y="7254"/>
                    <a:pt x="177818" y="7254"/>
                  </a:cubicBezTo>
                  <a:cubicBezTo>
                    <a:pt x="177782" y="7254"/>
                    <a:pt x="177745" y="7260"/>
                    <a:pt x="177707" y="7273"/>
                  </a:cubicBezTo>
                  <a:cubicBezTo>
                    <a:pt x="177707" y="7273"/>
                    <a:pt x="177899" y="7437"/>
                    <a:pt x="178073" y="8201"/>
                  </a:cubicBezTo>
                  <a:lnTo>
                    <a:pt x="178063" y="8225"/>
                  </a:lnTo>
                  <a:cubicBezTo>
                    <a:pt x="177958" y="8344"/>
                    <a:pt x="177846" y="8469"/>
                    <a:pt x="177738" y="8609"/>
                  </a:cubicBezTo>
                  <a:cubicBezTo>
                    <a:pt x="177714" y="7946"/>
                    <a:pt x="177627" y="7395"/>
                    <a:pt x="177445" y="7056"/>
                  </a:cubicBezTo>
                  <a:cubicBezTo>
                    <a:pt x="177487" y="6164"/>
                    <a:pt x="177480" y="5319"/>
                    <a:pt x="177393" y="4632"/>
                  </a:cubicBezTo>
                  <a:cubicBezTo>
                    <a:pt x="177853" y="3576"/>
                    <a:pt x="178185" y="2990"/>
                    <a:pt x="178185" y="2989"/>
                  </a:cubicBezTo>
                  <a:lnTo>
                    <a:pt x="178185" y="2989"/>
                  </a:lnTo>
                  <a:cubicBezTo>
                    <a:pt x="177853" y="3314"/>
                    <a:pt x="177553" y="3666"/>
                    <a:pt x="177285" y="4046"/>
                  </a:cubicBezTo>
                  <a:cubicBezTo>
                    <a:pt x="177215" y="3760"/>
                    <a:pt x="177124" y="3530"/>
                    <a:pt x="177006" y="3359"/>
                  </a:cubicBezTo>
                  <a:cubicBezTo>
                    <a:pt x="177006" y="3359"/>
                    <a:pt x="176988" y="3827"/>
                    <a:pt x="176957" y="4535"/>
                  </a:cubicBezTo>
                  <a:cubicBezTo>
                    <a:pt x="176500" y="5274"/>
                    <a:pt x="176106" y="6052"/>
                    <a:pt x="175785" y="6861"/>
                  </a:cubicBezTo>
                  <a:lnTo>
                    <a:pt x="175701" y="6927"/>
                  </a:lnTo>
                  <a:cubicBezTo>
                    <a:pt x="175520" y="6338"/>
                    <a:pt x="175283" y="5905"/>
                    <a:pt x="174993" y="5850"/>
                  </a:cubicBezTo>
                  <a:cubicBezTo>
                    <a:pt x="174951" y="5731"/>
                    <a:pt x="174892" y="5616"/>
                    <a:pt x="174822" y="5511"/>
                  </a:cubicBezTo>
                  <a:cubicBezTo>
                    <a:pt x="174822" y="5511"/>
                    <a:pt x="174819" y="5640"/>
                    <a:pt x="174808" y="5864"/>
                  </a:cubicBezTo>
                  <a:cubicBezTo>
                    <a:pt x="174794" y="6115"/>
                    <a:pt x="174784" y="6488"/>
                    <a:pt x="174756" y="6927"/>
                  </a:cubicBezTo>
                  <a:cubicBezTo>
                    <a:pt x="174746" y="6910"/>
                    <a:pt x="174732" y="6893"/>
                    <a:pt x="174714" y="6879"/>
                  </a:cubicBezTo>
                  <a:lnTo>
                    <a:pt x="174714" y="6879"/>
                  </a:lnTo>
                  <a:cubicBezTo>
                    <a:pt x="174728" y="6903"/>
                    <a:pt x="174746" y="6931"/>
                    <a:pt x="174756" y="6959"/>
                  </a:cubicBezTo>
                  <a:cubicBezTo>
                    <a:pt x="174739" y="7262"/>
                    <a:pt x="174721" y="7597"/>
                    <a:pt x="174700" y="7953"/>
                  </a:cubicBezTo>
                  <a:cubicBezTo>
                    <a:pt x="174592" y="8082"/>
                    <a:pt x="174477" y="8232"/>
                    <a:pt x="174365" y="8382"/>
                  </a:cubicBezTo>
                  <a:cubicBezTo>
                    <a:pt x="174303" y="8295"/>
                    <a:pt x="174236" y="8214"/>
                    <a:pt x="174177" y="8131"/>
                  </a:cubicBezTo>
                  <a:cubicBezTo>
                    <a:pt x="174160" y="7785"/>
                    <a:pt x="174156" y="7573"/>
                    <a:pt x="174156" y="7573"/>
                  </a:cubicBezTo>
                  <a:cubicBezTo>
                    <a:pt x="174083" y="7674"/>
                    <a:pt x="174030" y="7789"/>
                    <a:pt x="173992" y="7908"/>
                  </a:cubicBezTo>
                  <a:cubicBezTo>
                    <a:pt x="173887" y="7778"/>
                    <a:pt x="173783" y="7660"/>
                    <a:pt x="173678" y="7545"/>
                  </a:cubicBezTo>
                  <a:cubicBezTo>
                    <a:pt x="173884" y="7116"/>
                    <a:pt x="174020" y="6879"/>
                    <a:pt x="174020" y="6879"/>
                  </a:cubicBezTo>
                  <a:lnTo>
                    <a:pt x="174020" y="6879"/>
                  </a:lnTo>
                  <a:cubicBezTo>
                    <a:pt x="173849" y="7042"/>
                    <a:pt x="173692" y="7220"/>
                    <a:pt x="173546" y="7405"/>
                  </a:cubicBezTo>
                  <a:cubicBezTo>
                    <a:pt x="173451" y="7311"/>
                    <a:pt x="173361" y="7224"/>
                    <a:pt x="173277" y="7144"/>
                  </a:cubicBezTo>
                  <a:cubicBezTo>
                    <a:pt x="173448" y="4001"/>
                    <a:pt x="174058" y="3492"/>
                    <a:pt x="174058" y="3492"/>
                  </a:cubicBezTo>
                  <a:cubicBezTo>
                    <a:pt x="174009" y="3475"/>
                    <a:pt x="173961" y="3467"/>
                    <a:pt x="173914" y="3467"/>
                  </a:cubicBezTo>
                  <a:cubicBezTo>
                    <a:pt x="173250" y="3467"/>
                    <a:pt x="172841" y="5048"/>
                    <a:pt x="172597" y="6593"/>
                  </a:cubicBezTo>
                  <a:cubicBezTo>
                    <a:pt x="172482" y="6509"/>
                    <a:pt x="172363" y="6436"/>
                    <a:pt x="172238" y="6369"/>
                  </a:cubicBezTo>
                  <a:lnTo>
                    <a:pt x="172238" y="6369"/>
                  </a:lnTo>
                  <a:cubicBezTo>
                    <a:pt x="172353" y="6474"/>
                    <a:pt x="172471" y="6586"/>
                    <a:pt x="172586" y="6704"/>
                  </a:cubicBezTo>
                  <a:cubicBezTo>
                    <a:pt x="172562" y="6826"/>
                    <a:pt x="172545" y="6945"/>
                    <a:pt x="172534" y="7067"/>
                  </a:cubicBezTo>
                  <a:cubicBezTo>
                    <a:pt x="172311" y="6683"/>
                    <a:pt x="172063" y="6317"/>
                    <a:pt x="171784" y="5972"/>
                  </a:cubicBezTo>
                  <a:cubicBezTo>
                    <a:pt x="171749" y="5564"/>
                    <a:pt x="171718" y="5148"/>
                    <a:pt x="171686" y="4737"/>
                  </a:cubicBezTo>
                  <a:cubicBezTo>
                    <a:pt x="171697" y="4723"/>
                    <a:pt x="171707" y="4705"/>
                    <a:pt x="171714" y="4692"/>
                  </a:cubicBezTo>
                  <a:lnTo>
                    <a:pt x="171714" y="4692"/>
                  </a:lnTo>
                  <a:lnTo>
                    <a:pt x="171686" y="4719"/>
                  </a:lnTo>
                  <a:cubicBezTo>
                    <a:pt x="171533" y="2557"/>
                    <a:pt x="171470" y="551"/>
                    <a:pt x="171470" y="551"/>
                  </a:cubicBezTo>
                  <a:cubicBezTo>
                    <a:pt x="170895" y="1364"/>
                    <a:pt x="170846" y="3401"/>
                    <a:pt x="170989" y="5536"/>
                  </a:cubicBezTo>
                  <a:lnTo>
                    <a:pt x="170797" y="5801"/>
                  </a:lnTo>
                  <a:cubicBezTo>
                    <a:pt x="170731" y="5476"/>
                    <a:pt x="170640" y="5208"/>
                    <a:pt x="170511" y="5026"/>
                  </a:cubicBezTo>
                  <a:cubicBezTo>
                    <a:pt x="170511" y="5026"/>
                    <a:pt x="170494" y="5567"/>
                    <a:pt x="170452" y="6348"/>
                  </a:cubicBezTo>
                  <a:lnTo>
                    <a:pt x="170389" y="6453"/>
                  </a:lnTo>
                  <a:lnTo>
                    <a:pt x="170225" y="6268"/>
                  </a:lnTo>
                  <a:cubicBezTo>
                    <a:pt x="169440" y="4545"/>
                    <a:pt x="168652" y="3732"/>
                    <a:pt x="168544" y="3628"/>
                  </a:cubicBezTo>
                  <a:lnTo>
                    <a:pt x="168544" y="3628"/>
                  </a:lnTo>
                  <a:cubicBezTo>
                    <a:pt x="168614" y="3697"/>
                    <a:pt x="168924" y="4071"/>
                    <a:pt x="169416" y="5480"/>
                  </a:cubicBezTo>
                  <a:cubicBezTo>
                    <a:pt x="169283" y="5365"/>
                    <a:pt x="169161" y="5274"/>
                    <a:pt x="169056" y="5197"/>
                  </a:cubicBezTo>
                  <a:cubicBezTo>
                    <a:pt x="169053" y="5086"/>
                    <a:pt x="169050" y="5026"/>
                    <a:pt x="169050" y="5026"/>
                  </a:cubicBezTo>
                  <a:lnTo>
                    <a:pt x="168980" y="5138"/>
                  </a:lnTo>
                  <a:cubicBezTo>
                    <a:pt x="168837" y="5033"/>
                    <a:pt x="168683" y="4939"/>
                    <a:pt x="168526" y="4855"/>
                  </a:cubicBezTo>
                  <a:lnTo>
                    <a:pt x="168526" y="4855"/>
                  </a:lnTo>
                  <a:cubicBezTo>
                    <a:pt x="168666" y="4978"/>
                    <a:pt x="168802" y="5110"/>
                    <a:pt x="168927" y="5250"/>
                  </a:cubicBezTo>
                  <a:cubicBezTo>
                    <a:pt x="168854" y="5428"/>
                    <a:pt x="168798" y="5612"/>
                    <a:pt x="168760" y="5801"/>
                  </a:cubicBezTo>
                  <a:cubicBezTo>
                    <a:pt x="168495" y="5403"/>
                    <a:pt x="168188" y="5030"/>
                    <a:pt x="167846" y="4692"/>
                  </a:cubicBezTo>
                  <a:lnTo>
                    <a:pt x="167846" y="4692"/>
                  </a:lnTo>
                  <a:cubicBezTo>
                    <a:pt x="167846" y="4692"/>
                    <a:pt x="168198" y="5323"/>
                    <a:pt x="168669" y="6446"/>
                  </a:cubicBezTo>
                  <a:cubicBezTo>
                    <a:pt x="168648" y="6697"/>
                    <a:pt x="168638" y="6966"/>
                    <a:pt x="168634" y="7248"/>
                  </a:cubicBezTo>
                  <a:cubicBezTo>
                    <a:pt x="168600" y="7248"/>
                    <a:pt x="168568" y="7255"/>
                    <a:pt x="168533" y="7266"/>
                  </a:cubicBezTo>
                  <a:cubicBezTo>
                    <a:pt x="168572" y="7304"/>
                    <a:pt x="168607" y="7349"/>
                    <a:pt x="168631" y="7398"/>
                  </a:cubicBezTo>
                  <a:cubicBezTo>
                    <a:pt x="168307" y="7813"/>
                    <a:pt x="168021" y="8260"/>
                    <a:pt x="167780" y="8731"/>
                  </a:cubicBezTo>
                  <a:cubicBezTo>
                    <a:pt x="167616" y="8427"/>
                    <a:pt x="167428" y="8131"/>
                    <a:pt x="167222" y="7852"/>
                  </a:cubicBezTo>
                  <a:cubicBezTo>
                    <a:pt x="167448" y="7548"/>
                    <a:pt x="167703" y="7269"/>
                    <a:pt x="167986" y="7018"/>
                  </a:cubicBezTo>
                  <a:lnTo>
                    <a:pt x="167986" y="7018"/>
                  </a:lnTo>
                  <a:cubicBezTo>
                    <a:pt x="167986" y="7018"/>
                    <a:pt x="167679" y="7168"/>
                    <a:pt x="167232" y="7545"/>
                  </a:cubicBezTo>
                  <a:cubicBezTo>
                    <a:pt x="167644" y="6348"/>
                    <a:pt x="167912" y="6034"/>
                    <a:pt x="167968" y="5972"/>
                  </a:cubicBezTo>
                  <a:lnTo>
                    <a:pt x="167968" y="5972"/>
                  </a:lnTo>
                  <a:cubicBezTo>
                    <a:pt x="167898" y="6045"/>
                    <a:pt x="167442" y="6512"/>
                    <a:pt x="166911" y="7468"/>
                  </a:cubicBezTo>
                  <a:cubicBezTo>
                    <a:pt x="166879" y="7427"/>
                    <a:pt x="166850" y="7399"/>
                    <a:pt x="166832" y="7380"/>
                  </a:cubicBezTo>
                  <a:lnTo>
                    <a:pt x="166832" y="7380"/>
                  </a:lnTo>
                  <a:cubicBezTo>
                    <a:pt x="166860" y="7411"/>
                    <a:pt x="166886" y="7445"/>
                    <a:pt x="166908" y="7482"/>
                  </a:cubicBezTo>
                  <a:cubicBezTo>
                    <a:pt x="166789" y="7691"/>
                    <a:pt x="166674" y="7928"/>
                    <a:pt x="166556" y="8187"/>
                  </a:cubicBezTo>
                  <a:cubicBezTo>
                    <a:pt x="166388" y="7915"/>
                    <a:pt x="166207" y="7649"/>
                    <a:pt x="166011" y="7398"/>
                  </a:cubicBezTo>
                  <a:cubicBezTo>
                    <a:pt x="166036" y="7349"/>
                    <a:pt x="166067" y="7304"/>
                    <a:pt x="166106" y="7266"/>
                  </a:cubicBezTo>
                  <a:cubicBezTo>
                    <a:pt x="166075" y="7255"/>
                    <a:pt x="166042" y="7249"/>
                    <a:pt x="166008" y="7249"/>
                  </a:cubicBezTo>
                  <a:cubicBezTo>
                    <a:pt x="165988" y="7249"/>
                    <a:pt x="165968" y="7251"/>
                    <a:pt x="165949" y="7255"/>
                  </a:cubicBezTo>
                  <a:cubicBezTo>
                    <a:pt x="165942" y="7063"/>
                    <a:pt x="165942" y="6948"/>
                    <a:pt x="165942" y="6948"/>
                  </a:cubicBezTo>
                  <a:cubicBezTo>
                    <a:pt x="165935" y="6955"/>
                    <a:pt x="165928" y="6966"/>
                    <a:pt x="165924" y="6976"/>
                  </a:cubicBezTo>
                  <a:cubicBezTo>
                    <a:pt x="165963" y="6111"/>
                    <a:pt x="165952" y="5291"/>
                    <a:pt x="165872" y="4629"/>
                  </a:cubicBezTo>
                  <a:cubicBezTo>
                    <a:pt x="166325" y="3569"/>
                    <a:pt x="166657" y="2986"/>
                    <a:pt x="166657" y="2986"/>
                  </a:cubicBezTo>
                  <a:lnTo>
                    <a:pt x="166657" y="2986"/>
                  </a:lnTo>
                  <a:cubicBezTo>
                    <a:pt x="166556" y="3080"/>
                    <a:pt x="166458" y="3181"/>
                    <a:pt x="166364" y="3286"/>
                  </a:cubicBezTo>
                  <a:lnTo>
                    <a:pt x="166524" y="2986"/>
                  </a:lnTo>
                  <a:lnTo>
                    <a:pt x="166524" y="2986"/>
                  </a:lnTo>
                  <a:cubicBezTo>
                    <a:pt x="166235" y="3272"/>
                    <a:pt x="165966" y="3582"/>
                    <a:pt x="165725" y="3914"/>
                  </a:cubicBezTo>
                  <a:cubicBezTo>
                    <a:pt x="165677" y="3715"/>
                    <a:pt x="165593" y="3527"/>
                    <a:pt x="165481" y="3356"/>
                  </a:cubicBezTo>
                  <a:cubicBezTo>
                    <a:pt x="165481" y="3356"/>
                    <a:pt x="165471" y="3732"/>
                    <a:pt x="165443" y="4318"/>
                  </a:cubicBezTo>
                  <a:cubicBezTo>
                    <a:pt x="164989" y="5009"/>
                    <a:pt x="164599" y="5741"/>
                    <a:pt x="164278" y="6505"/>
                  </a:cubicBezTo>
                  <a:lnTo>
                    <a:pt x="164187" y="6348"/>
                  </a:lnTo>
                  <a:cubicBezTo>
                    <a:pt x="164149" y="5567"/>
                    <a:pt x="164131" y="5026"/>
                    <a:pt x="164131" y="5026"/>
                  </a:cubicBezTo>
                  <a:cubicBezTo>
                    <a:pt x="163999" y="5208"/>
                    <a:pt x="163908" y="5476"/>
                    <a:pt x="163842" y="5801"/>
                  </a:cubicBezTo>
                  <a:cubicBezTo>
                    <a:pt x="163577" y="5403"/>
                    <a:pt x="163270" y="5030"/>
                    <a:pt x="162928" y="4692"/>
                  </a:cubicBezTo>
                  <a:lnTo>
                    <a:pt x="162928" y="4692"/>
                  </a:lnTo>
                  <a:cubicBezTo>
                    <a:pt x="162928" y="4692"/>
                    <a:pt x="163158" y="5100"/>
                    <a:pt x="163493" y="5850"/>
                  </a:cubicBezTo>
                  <a:lnTo>
                    <a:pt x="163465" y="5850"/>
                  </a:lnTo>
                  <a:cubicBezTo>
                    <a:pt x="163423" y="5731"/>
                    <a:pt x="163364" y="5616"/>
                    <a:pt x="163294" y="5511"/>
                  </a:cubicBezTo>
                  <a:cubicBezTo>
                    <a:pt x="163294" y="5511"/>
                    <a:pt x="163291" y="5640"/>
                    <a:pt x="163280" y="5864"/>
                  </a:cubicBezTo>
                  <a:cubicBezTo>
                    <a:pt x="163277" y="6024"/>
                    <a:pt x="163266" y="6233"/>
                    <a:pt x="163256" y="6477"/>
                  </a:cubicBezTo>
                  <a:cubicBezTo>
                    <a:pt x="163134" y="6404"/>
                    <a:pt x="163064" y="6369"/>
                    <a:pt x="163064" y="6369"/>
                  </a:cubicBezTo>
                  <a:lnTo>
                    <a:pt x="163064" y="6369"/>
                  </a:lnTo>
                  <a:cubicBezTo>
                    <a:pt x="163127" y="6425"/>
                    <a:pt x="163190" y="6488"/>
                    <a:pt x="163249" y="6547"/>
                  </a:cubicBezTo>
                  <a:cubicBezTo>
                    <a:pt x="163221" y="7255"/>
                    <a:pt x="163162" y="8225"/>
                    <a:pt x="163088" y="9177"/>
                  </a:cubicBezTo>
                  <a:cubicBezTo>
                    <a:pt x="162942" y="8877"/>
                    <a:pt x="162795" y="8609"/>
                    <a:pt x="162663" y="8389"/>
                  </a:cubicBezTo>
                  <a:cubicBezTo>
                    <a:pt x="162638" y="7894"/>
                    <a:pt x="162628" y="7573"/>
                    <a:pt x="162628" y="7573"/>
                  </a:cubicBezTo>
                  <a:cubicBezTo>
                    <a:pt x="162537" y="7712"/>
                    <a:pt x="162471" y="7869"/>
                    <a:pt x="162429" y="8030"/>
                  </a:cubicBezTo>
                  <a:cubicBezTo>
                    <a:pt x="162275" y="7801"/>
                    <a:pt x="162105" y="7582"/>
                    <a:pt x="161914" y="7379"/>
                  </a:cubicBezTo>
                  <a:lnTo>
                    <a:pt x="161914" y="7379"/>
                  </a:lnTo>
                  <a:cubicBezTo>
                    <a:pt x="161972" y="7444"/>
                    <a:pt x="162131" y="7659"/>
                    <a:pt x="162377" y="8274"/>
                  </a:cubicBezTo>
                  <a:cubicBezTo>
                    <a:pt x="162352" y="8417"/>
                    <a:pt x="162331" y="8556"/>
                    <a:pt x="162321" y="8703"/>
                  </a:cubicBezTo>
                  <a:lnTo>
                    <a:pt x="162161" y="8581"/>
                  </a:lnTo>
                  <a:cubicBezTo>
                    <a:pt x="162042" y="8197"/>
                    <a:pt x="161899" y="7894"/>
                    <a:pt x="161725" y="7751"/>
                  </a:cubicBezTo>
                  <a:cubicBezTo>
                    <a:pt x="161847" y="4071"/>
                    <a:pt x="162530" y="3492"/>
                    <a:pt x="162530" y="3492"/>
                  </a:cubicBezTo>
                  <a:cubicBezTo>
                    <a:pt x="162485" y="3477"/>
                    <a:pt x="162438" y="3470"/>
                    <a:pt x="162390" y="3470"/>
                  </a:cubicBezTo>
                  <a:cubicBezTo>
                    <a:pt x="162360" y="3470"/>
                    <a:pt x="162330" y="3472"/>
                    <a:pt x="162300" y="3478"/>
                  </a:cubicBezTo>
                  <a:cubicBezTo>
                    <a:pt x="162275" y="3473"/>
                    <a:pt x="162250" y="3471"/>
                    <a:pt x="162226" y="3471"/>
                  </a:cubicBezTo>
                  <a:cubicBezTo>
                    <a:pt x="161524" y="3471"/>
                    <a:pt x="161109" y="5226"/>
                    <a:pt x="160873" y="6847"/>
                  </a:cubicBezTo>
                  <a:cubicBezTo>
                    <a:pt x="160689" y="6544"/>
                    <a:pt x="160483" y="6251"/>
                    <a:pt x="160260" y="5972"/>
                  </a:cubicBezTo>
                  <a:cubicBezTo>
                    <a:pt x="160036" y="3408"/>
                    <a:pt x="159942" y="551"/>
                    <a:pt x="159942" y="551"/>
                  </a:cubicBezTo>
                  <a:cubicBezTo>
                    <a:pt x="159883" y="638"/>
                    <a:pt x="159831" y="733"/>
                    <a:pt x="159789" y="830"/>
                  </a:cubicBezTo>
                  <a:cubicBezTo>
                    <a:pt x="159785" y="652"/>
                    <a:pt x="159778" y="551"/>
                    <a:pt x="159778" y="551"/>
                  </a:cubicBezTo>
                  <a:cubicBezTo>
                    <a:pt x="159060" y="1573"/>
                    <a:pt x="159164" y="4524"/>
                    <a:pt x="159443" y="7179"/>
                  </a:cubicBezTo>
                  <a:cubicBezTo>
                    <a:pt x="159440" y="7179"/>
                    <a:pt x="159440" y="7186"/>
                    <a:pt x="159440" y="7189"/>
                  </a:cubicBezTo>
                  <a:cubicBezTo>
                    <a:pt x="159213" y="6868"/>
                    <a:pt x="158965" y="6561"/>
                    <a:pt x="158704" y="6268"/>
                  </a:cubicBezTo>
                  <a:cubicBezTo>
                    <a:pt x="158456" y="5724"/>
                    <a:pt x="158170" y="5197"/>
                    <a:pt x="157849" y="4695"/>
                  </a:cubicBezTo>
                  <a:cubicBezTo>
                    <a:pt x="157780" y="4423"/>
                    <a:pt x="157692" y="4203"/>
                    <a:pt x="157577" y="4036"/>
                  </a:cubicBezTo>
                  <a:cubicBezTo>
                    <a:pt x="157577" y="4036"/>
                    <a:pt x="157574" y="4126"/>
                    <a:pt x="157570" y="4290"/>
                  </a:cubicBezTo>
                  <a:cubicBezTo>
                    <a:pt x="157405" y="4060"/>
                    <a:pt x="157224" y="3840"/>
                    <a:pt x="157028" y="3637"/>
                  </a:cubicBezTo>
                  <a:lnTo>
                    <a:pt x="157028" y="3637"/>
                  </a:lnTo>
                  <a:cubicBezTo>
                    <a:pt x="157082" y="3695"/>
                    <a:pt x="157221" y="3873"/>
                    <a:pt x="157434" y="4329"/>
                  </a:cubicBezTo>
                  <a:cubicBezTo>
                    <a:pt x="157262" y="4081"/>
                    <a:pt x="157069" y="3850"/>
                    <a:pt x="156863" y="3636"/>
                  </a:cubicBezTo>
                  <a:lnTo>
                    <a:pt x="156863" y="3636"/>
                  </a:lnTo>
                  <a:cubicBezTo>
                    <a:pt x="156934" y="3711"/>
                    <a:pt x="157170" y="4019"/>
                    <a:pt x="157539" y="4971"/>
                  </a:cubicBezTo>
                  <a:cubicBezTo>
                    <a:pt x="157535" y="5044"/>
                    <a:pt x="157535" y="5117"/>
                    <a:pt x="157528" y="5190"/>
                  </a:cubicBezTo>
                  <a:cubicBezTo>
                    <a:pt x="157361" y="5068"/>
                    <a:pt x="157187" y="4953"/>
                    <a:pt x="157002" y="4855"/>
                  </a:cubicBezTo>
                  <a:lnTo>
                    <a:pt x="157002" y="4855"/>
                  </a:lnTo>
                  <a:cubicBezTo>
                    <a:pt x="157082" y="4925"/>
                    <a:pt x="157155" y="4998"/>
                    <a:pt x="157228" y="5075"/>
                  </a:cubicBezTo>
                  <a:cubicBezTo>
                    <a:pt x="157117" y="4992"/>
                    <a:pt x="156995" y="4918"/>
                    <a:pt x="156873" y="4855"/>
                  </a:cubicBezTo>
                  <a:lnTo>
                    <a:pt x="156873" y="4855"/>
                  </a:lnTo>
                  <a:cubicBezTo>
                    <a:pt x="157103" y="5061"/>
                    <a:pt x="157316" y="5281"/>
                    <a:pt x="157511" y="5518"/>
                  </a:cubicBezTo>
                  <a:cubicBezTo>
                    <a:pt x="157473" y="6331"/>
                    <a:pt x="157413" y="7370"/>
                    <a:pt x="157326" y="8364"/>
                  </a:cubicBezTo>
                  <a:cubicBezTo>
                    <a:pt x="157159" y="8567"/>
                    <a:pt x="157005" y="8776"/>
                    <a:pt x="156862" y="8999"/>
                  </a:cubicBezTo>
                  <a:cubicBezTo>
                    <a:pt x="156761" y="8825"/>
                    <a:pt x="156670" y="8671"/>
                    <a:pt x="156583" y="8535"/>
                  </a:cubicBezTo>
                  <a:cubicBezTo>
                    <a:pt x="156510" y="8096"/>
                    <a:pt x="156398" y="7660"/>
                    <a:pt x="156255" y="7238"/>
                  </a:cubicBezTo>
                  <a:cubicBezTo>
                    <a:pt x="156520" y="6858"/>
                    <a:pt x="156827" y="6516"/>
                    <a:pt x="157169" y="6209"/>
                  </a:cubicBezTo>
                  <a:lnTo>
                    <a:pt x="157169" y="6209"/>
                  </a:lnTo>
                  <a:cubicBezTo>
                    <a:pt x="157169" y="6209"/>
                    <a:pt x="156743" y="6418"/>
                    <a:pt x="156147" y="6966"/>
                  </a:cubicBezTo>
                  <a:cubicBezTo>
                    <a:pt x="156140" y="6955"/>
                    <a:pt x="156133" y="6945"/>
                    <a:pt x="156130" y="6934"/>
                  </a:cubicBezTo>
                  <a:cubicBezTo>
                    <a:pt x="156604" y="5532"/>
                    <a:pt x="156911" y="5162"/>
                    <a:pt x="156977" y="5096"/>
                  </a:cubicBezTo>
                  <a:lnTo>
                    <a:pt x="156977" y="5096"/>
                  </a:lnTo>
                  <a:cubicBezTo>
                    <a:pt x="156897" y="5169"/>
                    <a:pt x="156444" y="5640"/>
                    <a:pt x="155906" y="6586"/>
                  </a:cubicBezTo>
                  <a:lnTo>
                    <a:pt x="155868" y="6547"/>
                  </a:lnTo>
                  <a:cubicBezTo>
                    <a:pt x="155865" y="6404"/>
                    <a:pt x="155865" y="6320"/>
                    <a:pt x="155865" y="6320"/>
                  </a:cubicBezTo>
                  <a:cubicBezTo>
                    <a:pt x="155830" y="6366"/>
                    <a:pt x="155802" y="6418"/>
                    <a:pt x="155777" y="6470"/>
                  </a:cubicBezTo>
                  <a:cubicBezTo>
                    <a:pt x="155719" y="6433"/>
                    <a:pt x="155653" y="6414"/>
                    <a:pt x="155587" y="6414"/>
                  </a:cubicBezTo>
                  <a:cubicBezTo>
                    <a:pt x="155547" y="6414"/>
                    <a:pt x="155506" y="6421"/>
                    <a:pt x="155467" y="6436"/>
                  </a:cubicBezTo>
                  <a:cubicBezTo>
                    <a:pt x="155467" y="6436"/>
                    <a:pt x="155554" y="6505"/>
                    <a:pt x="155662" y="6770"/>
                  </a:cubicBezTo>
                  <a:cubicBezTo>
                    <a:pt x="155617" y="6927"/>
                    <a:pt x="155582" y="7091"/>
                    <a:pt x="155558" y="7255"/>
                  </a:cubicBezTo>
                  <a:cubicBezTo>
                    <a:pt x="155460" y="7465"/>
                    <a:pt x="155362" y="7684"/>
                    <a:pt x="155261" y="7921"/>
                  </a:cubicBezTo>
                  <a:cubicBezTo>
                    <a:pt x="155163" y="8155"/>
                    <a:pt x="154996" y="8270"/>
                    <a:pt x="154860" y="8466"/>
                  </a:cubicBezTo>
                  <a:cubicBezTo>
                    <a:pt x="154853" y="8221"/>
                    <a:pt x="154843" y="8075"/>
                    <a:pt x="154843" y="8075"/>
                  </a:cubicBezTo>
                  <a:cubicBezTo>
                    <a:pt x="154787" y="8159"/>
                    <a:pt x="154741" y="8249"/>
                    <a:pt x="154710" y="8344"/>
                  </a:cubicBezTo>
                  <a:lnTo>
                    <a:pt x="154626" y="8354"/>
                  </a:lnTo>
                  <a:cubicBezTo>
                    <a:pt x="154801" y="6690"/>
                    <a:pt x="154902" y="4894"/>
                    <a:pt x="154734" y="3631"/>
                  </a:cubicBezTo>
                  <a:cubicBezTo>
                    <a:pt x="155216" y="2522"/>
                    <a:pt x="155558" y="1908"/>
                    <a:pt x="155558" y="1908"/>
                  </a:cubicBezTo>
                  <a:lnTo>
                    <a:pt x="155558" y="1908"/>
                  </a:lnTo>
                  <a:cubicBezTo>
                    <a:pt x="155216" y="2250"/>
                    <a:pt x="154902" y="2620"/>
                    <a:pt x="154616" y="3017"/>
                  </a:cubicBezTo>
                  <a:cubicBezTo>
                    <a:pt x="154543" y="2724"/>
                    <a:pt x="154448" y="2484"/>
                    <a:pt x="154326" y="2306"/>
                  </a:cubicBezTo>
                  <a:cubicBezTo>
                    <a:pt x="154326" y="2306"/>
                    <a:pt x="154309" y="2791"/>
                    <a:pt x="154274" y="3530"/>
                  </a:cubicBezTo>
                  <a:cubicBezTo>
                    <a:pt x="153768" y="4329"/>
                    <a:pt x="153325" y="5232"/>
                    <a:pt x="152952" y="6167"/>
                  </a:cubicBezTo>
                  <a:cubicBezTo>
                    <a:pt x="152792" y="5626"/>
                    <a:pt x="152589" y="5204"/>
                    <a:pt x="152345" y="5033"/>
                  </a:cubicBezTo>
                  <a:cubicBezTo>
                    <a:pt x="152300" y="4880"/>
                    <a:pt x="152230" y="4730"/>
                    <a:pt x="152139" y="4594"/>
                  </a:cubicBezTo>
                  <a:cubicBezTo>
                    <a:pt x="152139" y="4594"/>
                    <a:pt x="152136" y="4730"/>
                    <a:pt x="152129" y="4957"/>
                  </a:cubicBezTo>
                  <a:cubicBezTo>
                    <a:pt x="152115" y="4955"/>
                    <a:pt x="152102" y="4954"/>
                    <a:pt x="152088" y="4954"/>
                  </a:cubicBezTo>
                  <a:cubicBezTo>
                    <a:pt x="152050" y="4954"/>
                    <a:pt x="152012" y="4961"/>
                    <a:pt x="151975" y="4974"/>
                  </a:cubicBezTo>
                  <a:cubicBezTo>
                    <a:pt x="151975" y="4974"/>
                    <a:pt x="152035" y="5023"/>
                    <a:pt x="152118" y="5187"/>
                  </a:cubicBezTo>
                  <a:cubicBezTo>
                    <a:pt x="152094" y="5808"/>
                    <a:pt x="152042" y="6844"/>
                    <a:pt x="151965" y="7925"/>
                  </a:cubicBezTo>
                  <a:cubicBezTo>
                    <a:pt x="151843" y="8099"/>
                    <a:pt x="151724" y="8284"/>
                    <a:pt x="151616" y="8469"/>
                  </a:cubicBezTo>
                  <a:lnTo>
                    <a:pt x="151543" y="8521"/>
                  </a:lnTo>
                  <a:cubicBezTo>
                    <a:pt x="151525" y="8232"/>
                    <a:pt x="151511" y="7956"/>
                    <a:pt x="151501" y="7716"/>
                  </a:cubicBezTo>
                  <a:cubicBezTo>
                    <a:pt x="151560" y="7590"/>
                    <a:pt x="151637" y="7475"/>
                    <a:pt x="151728" y="7367"/>
                  </a:cubicBezTo>
                  <a:lnTo>
                    <a:pt x="151728" y="7367"/>
                  </a:lnTo>
                  <a:cubicBezTo>
                    <a:pt x="151700" y="7395"/>
                    <a:pt x="151616" y="7475"/>
                    <a:pt x="151494" y="7625"/>
                  </a:cubicBezTo>
                  <a:cubicBezTo>
                    <a:pt x="151473" y="7123"/>
                    <a:pt x="151466" y="6795"/>
                    <a:pt x="151466" y="6795"/>
                  </a:cubicBezTo>
                  <a:cubicBezTo>
                    <a:pt x="151424" y="6854"/>
                    <a:pt x="151389" y="6917"/>
                    <a:pt x="151361" y="6983"/>
                  </a:cubicBezTo>
                  <a:cubicBezTo>
                    <a:pt x="151334" y="6115"/>
                    <a:pt x="151215" y="5396"/>
                    <a:pt x="150960" y="5026"/>
                  </a:cubicBezTo>
                  <a:cubicBezTo>
                    <a:pt x="150960" y="5026"/>
                    <a:pt x="150919" y="6195"/>
                    <a:pt x="150831" y="7590"/>
                  </a:cubicBezTo>
                  <a:cubicBezTo>
                    <a:pt x="150779" y="7444"/>
                    <a:pt x="150713" y="7301"/>
                    <a:pt x="150629" y="7172"/>
                  </a:cubicBezTo>
                  <a:cubicBezTo>
                    <a:pt x="150615" y="6422"/>
                    <a:pt x="150542" y="5773"/>
                    <a:pt x="150374" y="5337"/>
                  </a:cubicBezTo>
                  <a:cubicBezTo>
                    <a:pt x="150577" y="4918"/>
                    <a:pt x="150702" y="4692"/>
                    <a:pt x="150702" y="4692"/>
                  </a:cubicBezTo>
                  <a:lnTo>
                    <a:pt x="150702" y="4692"/>
                  </a:lnTo>
                  <a:cubicBezTo>
                    <a:pt x="150556" y="4831"/>
                    <a:pt x="150416" y="4985"/>
                    <a:pt x="150287" y="5145"/>
                  </a:cubicBezTo>
                  <a:cubicBezTo>
                    <a:pt x="150270" y="5103"/>
                    <a:pt x="150245" y="5061"/>
                    <a:pt x="150217" y="5026"/>
                  </a:cubicBezTo>
                  <a:cubicBezTo>
                    <a:pt x="150217" y="5026"/>
                    <a:pt x="150214" y="5100"/>
                    <a:pt x="150210" y="5232"/>
                  </a:cubicBezTo>
                  <a:cubicBezTo>
                    <a:pt x="150064" y="5414"/>
                    <a:pt x="149921" y="5602"/>
                    <a:pt x="149785" y="5801"/>
                  </a:cubicBezTo>
                  <a:cubicBezTo>
                    <a:pt x="149774" y="5748"/>
                    <a:pt x="149764" y="5696"/>
                    <a:pt x="149750" y="5644"/>
                  </a:cubicBezTo>
                  <a:cubicBezTo>
                    <a:pt x="150413" y="4256"/>
                    <a:pt x="151205" y="3052"/>
                    <a:pt x="152153" y="2222"/>
                  </a:cubicBezTo>
                  <a:lnTo>
                    <a:pt x="152153" y="2222"/>
                  </a:lnTo>
                  <a:cubicBezTo>
                    <a:pt x="152153" y="2222"/>
                    <a:pt x="150632" y="2958"/>
                    <a:pt x="149077" y="5267"/>
                  </a:cubicBezTo>
                  <a:cubicBezTo>
                    <a:pt x="148874" y="4998"/>
                    <a:pt x="148655" y="4744"/>
                    <a:pt x="148414" y="4510"/>
                  </a:cubicBezTo>
                  <a:lnTo>
                    <a:pt x="148414" y="4510"/>
                  </a:lnTo>
                  <a:cubicBezTo>
                    <a:pt x="148414" y="4510"/>
                    <a:pt x="148613" y="4866"/>
                    <a:pt x="148909" y="5511"/>
                  </a:cubicBezTo>
                  <a:cubicBezTo>
                    <a:pt x="148637" y="5930"/>
                    <a:pt x="148390" y="6366"/>
                    <a:pt x="148159" y="6812"/>
                  </a:cubicBezTo>
                  <a:cubicBezTo>
                    <a:pt x="147950" y="6491"/>
                    <a:pt x="147737" y="6202"/>
                    <a:pt x="147532" y="5940"/>
                  </a:cubicBezTo>
                  <a:cubicBezTo>
                    <a:pt x="148257" y="4005"/>
                    <a:pt x="148885" y="2895"/>
                    <a:pt x="148885" y="2895"/>
                  </a:cubicBezTo>
                  <a:lnTo>
                    <a:pt x="148885" y="2895"/>
                  </a:lnTo>
                  <a:cubicBezTo>
                    <a:pt x="148194" y="3565"/>
                    <a:pt x="147601" y="4447"/>
                    <a:pt x="147096" y="5428"/>
                  </a:cubicBezTo>
                  <a:cubicBezTo>
                    <a:pt x="146084" y="4301"/>
                    <a:pt x="145275" y="3907"/>
                    <a:pt x="145275" y="3907"/>
                  </a:cubicBezTo>
                  <a:lnTo>
                    <a:pt x="145275" y="3907"/>
                  </a:lnTo>
                  <a:cubicBezTo>
                    <a:pt x="145784" y="4353"/>
                    <a:pt x="146244" y="4922"/>
                    <a:pt x="146663" y="5574"/>
                  </a:cubicBezTo>
                  <a:cubicBezTo>
                    <a:pt x="146415" y="5710"/>
                    <a:pt x="146220" y="6104"/>
                    <a:pt x="146060" y="6617"/>
                  </a:cubicBezTo>
                  <a:cubicBezTo>
                    <a:pt x="146011" y="6669"/>
                    <a:pt x="145948" y="6739"/>
                    <a:pt x="145875" y="6830"/>
                  </a:cubicBezTo>
                  <a:cubicBezTo>
                    <a:pt x="145822" y="6216"/>
                    <a:pt x="145711" y="5714"/>
                    <a:pt x="145505" y="5428"/>
                  </a:cubicBezTo>
                  <a:cubicBezTo>
                    <a:pt x="145505" y="5428"/>
                    <a:pt x="145474" y="6331"/>
                    <a:pt x="145407" y="7485"/>
                  </a:cubicBezTo>
                  <a:cubicBezTo>
                    <a:pt x="145355" y="7569"/>
                    <a:pt x="145303" y="7649"/>
                    <a:pt x="145250" y="7744"/>
                  </a:cubicBezTo>
                  <a:cubicBezTo>
                    <a:pt x="145160" y="7608"/>
                    <a:pt x="145066" y="7482"/>
                    <a:pt x="144964" y="7360"/>
                  </a:cubicBezTo>
                  <a:cubicBezTo>
                    <a:pt x="144849" y="5937"/>
                    <a:pt x="144776" y="4468"/>
                    <a:pt x="144741" y="3649"/>
                  </a:cubicBezTo>
                  <a:cubicBezTo>
                    <a:pt x="144839" y="3460"/>
                    <a:pt x="144902" y="3404"/>
                    <a:pt x="144902" y="3404"/>
                  </a:cubicBezTo>
                  <a:cubicBezTo>
                    <a:pt x="144863" y="3392"/>
                    <a:pt x="144820" y="3384"/>
                    <a:pt x="144778" y="3384"/>
                  </a:cubicBezTo>
                  <a:cubicBezTo>
                    <a:pt x="144763" y="3384"/>
                    <a:pt x="144749" y="3385"/>
                    <a:pt x="144734" y="3387"/>
                  </a:cubicBezTo>
                  <a:cubicBezTo>
                    <a:pt x="144720" y="3132"/>
                    <a:pt x="144717" y="2986"/>
                    <a:pt x="144717" y="2986"/>
                  </a:cubicBezTo>
                  <a:cubicBezTo>
                    <a:pt x="144619" y="3136"/>
                    <a:pt x="144542" y="3303"/>
                    <a:pt x="144490" y="3474"/>
                  </a:cubicBezTo>
                  <a:cubicBezTo>
                    <a:pt x="144270" y="3631"/>
                    <a:pt x="144089" y="3963"/>
                    <a:pt x="143932" y="4402"/>
                  </a:cubicBezTo>
                  <a:cubicBezTo>
                    <a:pt x="143887" y="4273"/>
                    <a:pt x="143824" y="4151"/>
                    <a:pt x="143747" y="4036"/>
                  </a:cubicBezTo>
                  <a:cubicBezTo>
                    <a:pt x="143747" y="4036"/>
                    <a:pt x="143733" y="4381"/>
                    <a:pt x="143712" y="4922"/>
                  </a:cubicBezTo>
                  <a:cubicBezTo>
                    <a:pt x="143328" y="3942"/>
                    <a:pt x="142885" y="2989"/>
                    <a:pt x="142373" y="2135"/>
                  </a:cubicBezTo>
                  <a:cubicBezTo>
                    <a:pt x="142320" y="1134"/>
                    <a:pt x="142299" y="447"/>
                    <a:pt x="142299" y="447"/>
                  </a:cubicBezTo>
                  <a:cubicBezTo>
                    <a:pt x="142136" y="684"/>
                    <a:pt x="142013" y="1022"/>
                    <a:pt x="141930" y="1437"/>
                  </a:cubicBezTo>
                  <a:cubicBezTo>
                    <a:pt x="141581" y="921"/>
                    <a:pt x="141187" y="443"/>
                    <a:pt x="140744" y="7"/>
                  </a:cubicBezTo>
                  <a:lnTo>
                    <a:pt x="140744" y="7"/>
                  </a:lnTo>
                  <a:cubicBezTo>
                    <a:pt x="140744" y="7"/>
                    <a:pt x="141197" y="813"/>
                    <a:pt x="141808" y="2257"/>
                  </a:cubicBezTo>
                  <a:cubicBezTo>
                    <a:pt x="141693" y="3443"/>
                    <a:pt x="141762" y="4964"/>
                    <a:pt x="141898" y="6446"/>
                  </a:cubicBezTo>
                  <a:cubicBezTo>
                    <a:pt x="141853" y="6426"/>
                    <a:pt x="141803" y="6416"/>
                    <a:pt x="141753" y="6416"/>
                  </a:cubicBezTo>
                  <a:cubicBezTo>
                    <a:pt x="141714" y="6416"/>
                    <a:pt x="141675" y="6422"/>
                    <a:pt x="141637" y="6436"/>
                  </a:cubicBezTo>
                  <a:cubicBezTo>
                    <a:pt x="141637" y="6436"/>
                    <a:pt x="141804" y="6575"/>
                    <a:pt x="141968" y="7189"/>
                  </a:cubicBezTo>
                  <a:cubicBezTo>
                    <a:pt x="141989" y="7367"/>
                    <a:pt x="142006" y="7545"/>
                    <a:pt x="142031" y="7726"/>
                  </a:cubicBezTo>
                  <a:cubicBezTo>
                    <a:pt x="141787" y="7329"/>
                    <a:pt x="141515" y="6948"/>
                    <a:pt x="141222" y="6586"/>
                  </a:cubicBezTo>
                  <a:cubicBezTo>
                    <a:pt x="141148" y="6408"/>
                    <a:pt x="141075" y="6244"/>
                    <a:pt x="140995" y="6080"/>
                  </a:cubicBezTo>
                  <a:cubicBezTo>
                    <a:pt x="141389" y="5187"/>
                    <a:pt x="141668" y="4692"/>
                    <a:pt x="141668" y="4692"/>
                  </a:cubicBezTo>
                  <a:lnTo>
                    <a:pt x="141668" y="4692"/>
                  </a:lnTo>
                  <a:cubicBezTo>
                    <a:pt x="141354" y="5002"/>
                    <a:pt x="141068" y="5340"/>
                    <a:pt x="140817" y="5707"/>
                  </a:cubicBezTo>
                  <a:cubicBezTo>
                    <a:pt x="140751" y="5574"/>
                    <a:pt x="140681" y="5445"/>
                    <a:pt x="140618" y="5326"/>
                  </a:cubicBezTo>
                  <a:cubicBezTo>
                    <a:pt x="140580" y="5222"/>
                    <a:pt x="140528" y="5121"/>
                    <a:pt x="140465" y="5026"/>
                  </a:cubicBezTo>
                  <a:lnTo>
                    <a:pt x="140465" y="5051"/>
                  </a:lnTo>
                  <a:cubicBezTo>
                    <a:pt x="139903" y="4099"/>
                    <a:pt x="139439" y="3617"/>
                    <a:pt x="139363" y="3540"/>
                  </a:cubicBezTo>
                  <a:lnTo>
                    <a:pt x="139363" y="3540"/>
                  </a:lnTo>
                  <a:cubicBezTo>
                    <a:pt x="139432" y="3614"/>
                    <a:pt x="139771" y="4029"/>
                    <a:pt x="140308" y="5609"/>
                  </a:cubicBezTo>
                  <a:cubicBezTo>
                    <a:pt x="139645" y="5006"/>
                    <a:pt x="139178" y="4779"/>
                    <a:pt x="139178" y="4779"/>
                  </a:cubicBezTo>
                  <a:lnTo>
                    <a:pt x="139178" y="4779"/>
                  </a:lnTo>
                  <a:cubicBezTo>
                    <a:pt x="139586" y="5138"/>
                    <a:pt x="139945" y="5550"/>
                    <a:pt x="140252" y="6000"/>
                  </a:cubicBezTo>
                  <a:cubicBezTo>
                    <a:pt x="140133" y="6122"/>
                    <a:pt x="139753" y="6544"/>
                    <a:pt x="139303" y="7329"/>
                  </a:cubicBezTo>
                  <a:lnTo>
                    <a:pt x="139275" y="7280"/>
                  </a:lnTo>
                  <a:cubicBezTo>
                    <a:pt x="139247" y="6704"/>
                    <a:pt x="139233" y="6320"/>
                    <a:pt x="139233" y="6320"/>
                  </a:cubicBezTo>
                  <a:cubicBezTo>
                    <a:pt x="139125" y="6491"/>
                    <a:pt x="139049" y="6680"/>
                    <a:pt x="139003" y="6879"/>
                  </a:cubicBezTo>
                  <a:cubicBezTo>
                    <a:pt x="138787" y="6572"/>
                    <a:pt x="138543" y="6286"/>
                    <a:pt x="138274" y="6020"/>
                  </a:cubicBezTo>
                  <a:lnTo>
                    <a:pt x="138274" y="6020"/>
                  </a:lnTo>
                  <a:cubicBezTo>
                    <a:pt x="138274" y="6021"/>
                    <a:pt x="138546" y="6498"/>
                    <a:pt x="138916" y="7360"/>
                  </a:cubicBezTo>
                  <a:cubicBezTo>
                    <a:pt x="138916" y="7381"/>
                    <a:pt x="138913" y="7398"/>
                    <a:pt x="138913" y="7416"/>
                  </a:cubicBezTo>
                  <a:cubicBezTo>
                    <a:pt x="138817" y="7309"/>
                    <a:pt x="138713" y="7247"/>
                    <a:pt x="138599" y="7247"/>
                  </a:cubicBezTo>
                  <a:cubicBezTo>
                    <a:pt x="138564" y="7247"/>
                    <a:pt x="138528" y="7253"/>
                    <a:pt x="138490" y="7266"/>
                  </a:cubicBezTo>
                  <a:cubicBezTo>
                    <a:pt x="138490" y="7266"/>
                    <a:pt x="138686" y="7433"/>
                    <a:pt x="138857" y="8197"/>
                  </a:cubicBezTo>
                  <a:cubicBezTo>
                    <a:pt x="138850" y="8204"/>
                    <a:pt x="138850" y="8211"/>
                    <a:pt x="138846" y="8221"/>
                  </a:cubicBezTo>
                  <a:cubicBezTo>
                    <a:pt x="138738" y="8340"/>
                    <a:pt x="138630" y="8466"/>
                    <a:pt x="138518" y="8605"/>
                  </a:cubicBezTo>
                  <a:cubicBezTo>
                    <a:pt x="138494" y="7942"/>
                    <a:pt x="138410" y="7388"/>
                    <a:pt x="138229" y="7053"/>
                  </a:cubicBezTo>
                  <a:cubicBezTo>
                    <a:pt x="138271" y="6160"/>
                    <a:pt x="138267" y="5312"/>
                    <a:pt x="138177" y="4629"/>
                  </a:cubicBezTo>
                  <a:cubicBezTo>
                    <a:pt x="138633" y="3569"/>
                    <a:pt x="138965" y="2986"/>
                    <a:pt x="138965" y="2986"/>
                  </a:cubicBezTo>
                  <a:lnTo>
                    <a:pt x="138965" y="2986"/>
                  </a:lnTo>
                  <a:cubicBezTo>
                    <a:pt x="138637" y="3310"/>
                    <a:pt x="138337" y="3663"/>
                    <a:pt x="138072" y="4039"/>
                  </a:cubicBezTo>
                  <a:cubicBezTo>
                    <a:pt x="138002" y="3757"/>
                    <a:pt x="137908" y="3527"/>
                    <a:pt x="137786" y="3356"/>
                  </a:cubicBezTo>
                  <a:cubicBezTo>
                    <a:pt x="137786" y="3356"/>
                    <a:pt x="137775" y="3823"/>
                    <a:pt x="137741" y="4528"/>
                  </a:cubicBezTo>
                  <a:cubicBezTo>
                    <a:pt x="137284" y="5271"/>
                    <a:pt x="136889" y="6048"/>
                    <a:pt x="136565" y="6858"/>
                  </a:cubicBezTo>
                  <a:lnTo>
                    <a:pt x="136485" y="6924"/>
                  </a:lnTo>
                  <a:cubicBezTo>
                    <a:pt x="136300" y="6334"/>
                    <a:pt x="136070" y="5902"/>
                    <a:pt x="135773" y="5846"/>
                  </a:cubicBezTo>
                  <a:cubicBezTo>
                    <a:pt x="135731" y="5724"/>
                    <a:pt x="135676" y="5609"/>
                    <a:pt x="135602" y="5504"/>
                  </a:cubicBezTo>
                  <a:cubicBezTo>
                    <a:pt x="135602" y="5504"/>
                    <a:pt x="135599" y="5637"/>
                    <a:pt x="135588" y="5860"/>
                  </a:cubicBezTo>
                  <a:cubicBezTo>
                    <a:pt x="135581" y="6111"/>
                    <a:pt x="135564" y="6481"/>
                    <a:pt x="135543" y="6924"/>
                  </a:cubicBezTo>
                  <a:lnTo>
                    <a:pt x="135494" y="6875"/>
                  </a:lnTo>
                  <a:lnTo>
                    <a:pt x="135494" y="6875"/>
                  </a:lnTo>
                  <a:cubicBezTo>
                    <a:pt x="135512" y="6899"/>
                    <a:pt x="135526" y="6927"/>
                    <a:pt x="135536" y="6952"/>
                  </a:cubicBezTo>
                  <a:cubicBezTo>
                    <a:pt x="135526" y="7259"/>
                    <a:pt x="135501" y="7594"/>
                    <a:pt x="135480" y="7946"/>
                  </a:cubicBezTo>
                  <a:cubicBezTo>
                    <a:pt x="135372" y="8078"/>
                    <a:pt x="135264" y="8225"/>
                    <a:pt x="135149" y="8378"/>
                  </a:cubicBezTo>
                  <a:lnTo>
                    <a:pt x="134957" y="8127"/>
                  </a:lnTo>
                  <a:cubicBezTo>
                    <a:pt x="134943" y="7782"/>
                    <a:pt x="134936" y="7569"/>
                    <a:pt x="134936" y="7569"/>
                  </a:cubicBezTo>
                  <a:cubicBezTo>
                    <a:pt x="134866" y="7670"/>
                    <a:pt x="134814" y="7785"/>
                    <a:pt x="134779" y="7904"/>
                  </a:cubicBezTo>
                  <a:cubicBezTo>
                    <a:pt x="134671" y="7771"/>
                    <a:pt x="134566" y="7656"/>
                    <a:pt x="134465" y="7541"/>
                  </a:cubicBezTo>
                  <a:cubicBezTo>
                    <a:pt x="134671" y="7109"/>
                    <a:pt x="134800" y="6875"/>
                    <a:pt x="134800" y="6875"/>
                  </a:cubicBezTo>
                  <a:lnTo>
                    <a:pt x="134800" y="6875"/>
                  </a:lnTo>
                  <a:cubicBezTo>
                    <a:pt x="134633" y="7039"/>
                    <a:pt x="134472" y="7217"/>
                    <a:pt x="134326" y="7402"/>
                  </a:cubicBezTo>
                  <a:cubicBezTo>
                    <a:pt x="134235" y="7308"/>
                    <a:pt x="134148" y="7220"/>
                    <a:pt x="134061" y="7140"/>
                  </a:cubicBezTo>
                  <a:cubicBezTo>
                    <a:pt x="134228" y="3997"/>
                    <a:pt x="134838" y="3488"/>
                    <a:pt x="134838" y="3488"/>
                  </a:cubicBezTo>
                  <a:cubicBezTo>
                    <a:pt x="134788" y="3471"/>
                    <a:pt x="134740" y="3463"/>
                    <a:pt x="134692" y="3463"/>
                  </a:cubicBezTo>
                  <a:cubicBezTo>
                    <a:pt x="134030" y="3463"/>
                    <a:pt x="133625" y="5046"/>
                    <a:pt x="133384" y="6586"/>
                  </a:cubicBezTo>
                  <a:cubicBezTo>
                    <a:pt x="133269" y="6502"/>
                    <a:pt x="133147" y="6429"/>
                    <a:pt x="133018" y="6366"/>
                  </a:cubicBezTo>
                  <a:lnTo>
                    <a:pt x="133018" y="6366"/>
                  </a:lnTo>
                  <a:cubicBezTo>
                    <a:pt x="133140" y="6470"/>
                    <a:pt x="133251" y="6582"/>
                    <a:pt x="133367" y="6701"/>
                  </a:cubicBezTo>
                  <a:lnTo>
                    <a:pt x="133314" y="7063"/>
                  </a:lnTo>
                  <a:cubicBezTo>
                    <a:pt x="133094" y="6680"/>
                    <a:pt x="132843" y="6313"/>
                    <a:pt x="132568" y="5968"/>
                  </a:cubicBezTo>
                  <a:cubicBezTo>
                    <a:pt x="132533" y="5557"/>
                    <a:pt x="132498" y="5145"/>
                    <a:pt x="132474" y="4733"/>
                  </a:cubicBezTo>
                  <a:lnTo>
                    <a:pt x="132498" y="4685"/>
                  </a:lnTo>
                  <a:lnTo>
                    <a:pt x="132498" y="4685"/>
                  </a:lnTo>
                  <a:cubicBezTo>
                    <a:pt x="132488" y="4695"/>
                    <a:pt x="132477" y="4705"/>
                    <a:pt x="132467" y="4716"/>
                  </a:cubicBezTo>
                  <a:cubicBezTo>
                    <a:pt x="132320" y="2553"/>
                    <a:pt x="132250" y="548"/>
                    <a:pt x="132250" y="548"/>
                  </a:cubicBezTo>
                  <a:cubicBezTo>
                    <a:pt x="131678" y="1360"/>
                    <a:pt x="131626" y="3394"/>
                    <a:pt x="131769" y="5532"/>
                  </a:cubicBezTo>
                  <a:cubicBezTo>
                    <a:pt x="131706" y="5619"/>
                    <a:pt x="131643" y="5707"/>
                    <a:pt x="131584" y="5797"/>
                  </a:cubicBezTo>
                  <a:cubicBezTo>
                    <a:pt x="131514" y="5469"/>
                    <a:pt x="131420" y="5204"/>
                    <a:pt x="131291" y="5023"/>
                  </a:cubicBezTo>
                  <a:cubicBezTo>
                    <a:pt x="131291" y="5023"/>
                    <a:pt x="131274" y="5564"/>
                    <a:pt x="131235" y="6341"/>
                  </a:cubicBezTo>
                  <a:cubicBezTo>
                    <a:pt x="131211" y="6376"/>
                    <a:pt x="131190" y="6411"/>
                    <a:pt x="131173" y="6446"/>
                  </a:cubicBezTo>
                  <a:lnTo>
                    <a:pt x="131009" y="6265"/>
                  </a:lnTo>
                  <a:cubicBezTo>
                    <a:pt x="130224" y="4545"/>
                    <a:pt x="129439" y="3732"/>
                    <a:pt x="129324" y="3621"/>
                  </a:cubicBezTo>
                  <a:lnTo>
                    <a:pt x="129324" y="3621"/>
                  </a:lnTo>
                  <a:cubicBezTo>
                    <a:pt x="129394" y="3690"/>
                    <a:pt x="129708" y="4067"/>
                    <a:pt x="130196" y="5476"/>
                  </a:cubicBezTo>
                  <a:cubicBezTo>
                    <a:pt x="130067" y="5361"/>
                    <a:pt x="129945" y="5271"/>
                    <a:pt x="129840" y="5190"/>
                  </a:cubicBezTo>
                  <a:cubicBezTo>
                    <a:pt x="129833" y="5082"/>
                    <a:pt x="129833" y="5023"/>
                    <a:pt x="129833" y="5023"/>
                  </a:cubicBezTo>
                  <a:cubicBezTo>
                    <a:pt x="129809" y="5058"/>
                    <a:pt x="129784" y="5096"/>
                    <a:pt x="129763" y="5135"/>
                  </a:cubicBezTo>
                  <a:cubicBezTo>
                    <a:pt x="129620" y="5030"/>
                    <a:pt x="129467" y="4936"/>
                    <a:pt x="129310" y="4852"/>
                  </a:cubicBezTo>
                  <a:lnTo>
                    <a:pt x="129310" y="4852"/>
                  </a:lnTo>
                  <a:cubicBezTo>
                    <a:pt x="129446" y="4974"/>
                    <a:pt x="129582" y="5103"/>
                    <a:pt x="129711" y="5243"/>
                  </a:cubicBezTo>
                  <a:cubicBezTo>
                    <a:pt x="129638" y="5421"/>
                    <a:pt x="129578" y="5605"/>
                    <a:pt x="129544" y="5797"/>
                  </a:cubicBezTo>
                  <a:cubicBezTo>
                    <a:pt x="129275" y="5396"/>
                    <a:pt x="128968" y="5023"/>
                    <a:pt x="128626" y="4685"/>
                  </a:cubicBezTo>
                  <a:lnTo>
                    <a:pt x="128626" y="4685"/>
                  </a:lnTo>
                  <a:cubicBezTo>
                    <a:pt x="128626" y="4685"/>
                    <a:pt x="128986" y="5320"/>
                    <a:pt x="129456" y="6443"/>
                  </a:cubicBezTo>
                  <a:cubicBezTo>
                    <a:pt x="129432" y="6690"/>
                    <a:pt x="129422" y="6962"/>
                    <a:pt x="129415" y="7245"/>
                  </a:cubicBezTo>
                  <a:cubicBezTo>
                    <a:pt x="129383" y="7245"/>
                    <a:pt x="129352" y="7252"/>
                    <a:pt x="129320" y="7262"/>
                  </a:cubicBezTo>
                  <a:cubicBezTo>
                    <a:pt x="129355" y="7301"/>
                    <a:pt x="129387" y="7346"/>
                    <a:pt x="129411" y="7395"/>
                  </a:cubicBezTo>
                  <a:cubicBezTo>
                    <a:pt x="129087" y="7810"/>
                    <a:pt x="128801" y="8256"/>
                    <a:pt x="128560" y="8727"/>
                  </a:cubicBezTo>
                  <a:cubicBezTo>
                    <a:pt x="128396" y="8424"/>
                    <a:pt x="128211" y="8127"/>
                    <a:pt x="128009" y="7848"/>
                  </a:cubicBezTo>
                  <a:cubicBezTo>
                    <a:pt x="128232" y="7545"/>
                    <a:pt x="128487" y="7266"/>
                    <a:pt x="128766" y="7015"/>
                  </a:cubicBezTo>
                  <a:lnTo>
                    <a:pt x="128766" y="7015"/>
                  </a:lnTo>
                  <a:cubicBezTo>
                    <a:pt x="128644" y="7077"/>
                    <a:pt x="128522" y="7154"/>
                    <a:pt x="128410" y="7238"/>
                  </a:cubicBezTo>
                  <a:cubicBezTo>
                    <a:pt x="128483" y="7158"/>
                    <a:pt x="128560" y="7084"/>
                    <a:pt x="128640" y="7015"/>
                  </a:cubicBezTo>
                  <a:lnTo>
                    <a:pt x="128640" y="7015"/>
                  </a:lnTo>
                  <a:cubicBezTo>
                    <a:pt x="128438" y="7123"/>
                    <a:pt x="128243" y="7252"/>
                    <a:pt x="128065" y="7398"/>
                  </a:cubicBezTo>
                  <a:cubicBezTo>
                    <a:pt x="128433" y="6372"/>
                    <a:pt x="128672" y="6054"/>
                    <a:pt x="128743" y="5978"/>
                  </a:cubicBezTo>
                  <a:lnTo>
                    <a:pt x="128743" y="5978"/>
                  </a:lnTo>
                  <a:cubicBezTo>
                    <a:pt x="128582" y="6146"/>
                    <a:pt x="128432" y="6328"/>
                    <a:pt x="128295" y="6516"/>
                  </a:cubicBezTo>
                  <a:cubicBezTo>
                    <a:pt x="128459" y="6168"/>
                    <a:pt x="128570" y="6025"/>
                    <a:pt x="128616" y="5978"/>
                  </a:cubicBezTo>
                  <a:lnTo>
                    <a:pt x="128616" y="5978"/>
                  </a:lnTo>
                  <a:cubicBezTo>
                    <a:pt x="128520" y="6073"/>
                    <a:pt x="128104" y="6516"/>
                    <a:pt x="127618" y="7381"/>
                  </a:cubicBezTo>
                  <a:cubicBezTo>
                    <a:pt x="127503" y="7587"/>
                    <a:pt x="127384" y="7813"/>
                    <a:pt x="127266" y="8064"/>
                  </a:cubicBezTo>
                  <a:cubicBezTo>
                    <a:pt x="127112" y="7831"/>
                    <a:pt x="126955" y="7604"/>
                    <a:pt x="126791" y="7395"/>
                  </a:cubicBezTo>
                  <a:cubicBezTo>
                    <a:pt x="126816" y="7346"/>
                    <a:pt x="126851" y="7301"/>
                    <a:pt x="126886" y="7262"/>
                  </a:cubicBezTo>
                  <a:cubicBezTo>
                    <a:pt x="126852" y="7250"/>
                    <a:pt x="126817" y="7245"/>
                    <a:pt x="126781" y="7245"/>
                  </a:cubicBezTo>
                  <a:cubicBezTo>
                    <a:pt x="126764" y="7245"/>
                    <a:pt x="126746" y="7246"/>
                    <a:pt x="126729" y="7248"/>
                  </a:cubicBezTo>
                  <a:cubicBezTo>
                    <a:pt x="126725" y="7056"/>
                    <a:pt x="126722" y="6945"/>
                    <a:pt x="126722" y="6945"/>
                  </a:cubicBezTo>
                  <a:lnTo>
                    <a:pt x="126704" y="6969"/>
                  </a:lnTo>
                  <a:cubicBezTo>
                    <a:pt x="126743" y="6108"/>
                    <a:pt x="126739" y="5288"/>
                    <a:pt x="126652" y="4625"/>
                  </a:cubicBezTo>
                  <a:cubicBezTo>
                    <a:pt x="127109" y="3565"/>
                    <a:pt x="127440" y="2983"/>
                    <a:pt x="127440" y="2982"/>
                  </a:cubicBezTo>
                  <a:lnTo>
                    <a:pt x="127440" y="2982"/>
                  </a:lnTo>
                  <a:cubicBezTo>
                    <a:pt x="127228" y="3188"/>
                    <a:pt x="127029" y="3408"/>
                    <a:pt x="126844" y="3638"/>
                  </a:cubicBezTo>
                  <a:cubicBezTo>
                    <a:pt x="127053" y="3213"/>
                    <a:pt x="127182" y="2982"/>
                    <a:pt x="127182" y="2982"/>
                  </a:cubicBezTo>
                  <a:lnTo>
                    <a:pt x="127182" y="2982"/>
                  </a:lnTo>
                  <a:cubicBezTo>
                    <a:pt x="126928" y="3230"/>
                    <a:pt x="126687" y="3499"/>
                    <a:pt x="126474" y="3788"/>
                  </a:cubicBezTo>
                  <a:cubicBezTo>
                    <a:pt x="126422" y="3635"/>
                    <a:pt x="126352" y="3488"/>
                    <a:pt x="126265" y="3352"/>
                  </a:cubicBezTo>
                  <a:cubicBezTo>
                    <a:pt x="126265" y="3352"/>
                    <a:pt x="126258" y="3425"/>
                    <a:pt x="126254" y="3561"/>
                  </a:cubicBezTo>
                  <a:cubicBezTo>
                    <a:pt x="126223" y="3488"/>
                    <a:pt x="126185" y="3418"/>
                    <a:pt x="126136" y="3352"/>
                  </a:cubicBezTo>
                  <a:cubicBezTo>
                    <a:pt x="126136" y="3352"/>
                    <a:pt x="126125" y="3725"/>
                    <a:pt x="126097" y="4315"/>
                  </a:cubicBezTo>
                  <a:cubicBezTo>
                    <a:pt x="125668" y="4967"/>
                    <a:pt x="125299" y="5658"/>
                    <a:pt x="124985" y="6373"/>
                  </a:cubicBezTo>
                  <a:lnTo>
                    <a:pt x="124967" y="6341"/>
                  </a:lnTo>
                  <a:cubicBezTo>
                    <a:pt x="124932" y="5564"/>
                    <a:pt x="124911" y="5023"/>
                    <a:pt x="124911" y="5023"/>
                  </a:cubicBezTo>
                  <a:cubicBezTo>
                    <a:pt x="124786" y="5204"/>
                    <a:pt x="124688" y="5469"/>
                    <a:pt x="124625" y="5797"/>
                  </a:cubicBezTo>
                  <a:cubicBezTo>
                    <a:pt x="124357" y="5396"/>
                    <a:pt x="124050" y="5023"/>
                    <a:pt x="123708" y="4685"/>
                  </a:cubicBezTo>
                  <a:lnTo>
                    <a:pt x="123708" y="4685"/>
                  </a:lnTo>
                  <a:cubicBezTo>
                    <a:pt x="123708" y="4685"/>
                    <a:pt x="123938" y="5096"/>
                    <a:pt x="124277" y="5846"/>
                  </a:cubicBezTo>
                  <a:lnTo>
                    <a:pt x="124245" y="5846"/>
                  </a:lnTo>
                  <a:cubicBezTo>
                    <a:pt x="124203" y="5724"/>
                    <a:pt x="124151" y="5612"/>
                    <a:pt x="124078" y="5504"/>
                  </a:cubicBezTo>
                  <a:cubicBezTo>
                    <a:pt x="124078" y="5504"/>
                    <a:pt x="124074" y="5584"/>
                    <a:pt x="124071" y="5724"/>
                  </a:cubicBezTo>
                  <a:cubicBezTo>
                    <a:pt x="124036" y="5647"/>
                    <a:pt x="123998" y="5574"/>
                    <a:pt x="123949" y="5504"/>
                  </a:cubicBezTo>
                  <a:cubicBezTo>
                    <a:pt x="123949" y="5504"/>
                    <a:pt x="123945" y="5637"/>
                    <a:pt x="123935" y="5860"/>
                  </a:cubicBezTo>
                  <a:cubicBezTo>
                    <a:pt x="123931" y="6003"/>
                    <a:pt x="123921" y="6184"/>
                    <a:pt x="123914" y="6401"/>
                  </a:cubicBezTo>
                  <a:lnTo>
                    <a:pt x="123848" y="6366"/>
                  </a:lnTo>
                  <a:lnTo>
                    <a:pt x="123914" y="6425"/>
                  </a:lnTo>
                  <a:cubicBezTo>
                    <a:pt x="123882" y="7088"/>
                    <a:pt x="123830" y="8023"/>
                    <a:pt x="123760" y="8954"/>
                  </a:cubicBezTo>
                  <a:cubicBezTo>
                    <a:pt x="123652" y="8741"/>
                    <a:pt x="123548" y="8553"/>
                    <a:pt x="123443" y="8382"/>
                  </a:cubicBezTo>
                  <a:cubicBezTo>
                    <a:pt x="123422" y="7890"/>
                    <a:pt x="123412" y="7569"/>
                    <a:pt x="123412" y="7569"/>
                  </a:cubicBezTo>
                  <a:cubicBezTo>
                    <a:pt x="123363" y="7639"/>
                    <a:pt x="123321" y="7716"/>
                    <a:pt x="123289" y="7796"/>
                  </a:cubicBezTo>
                  <a:cubicBezTo>
                    <a:pt x="123286" y="7649"/>
                    <a:pt x="123286" y="7569"/>
                    <a:pt x="123286" y="7569"/>
                  </a:cubicBezTo>
                  <a:cubicBezTo>
                    <a:pt x="123216" y="7670"/>
                    <a:pt x="123160" y="7782"/>
                    <a:pt x="123126" y="7901"/>
                  </a:cubicBezTo>
                  <a:cubicBezTo>
                    <a:pt x="122997" y="7715"/>
                    <a:pt x="122856" y="7543"/>
                    <a:pt x="122699" y="7380"/>
                  </a:cubicBezTo>
                  <a:lnTo>
                    <a:pt x="122699" y="7380"/>
                  </a:lnTo>
                  <a:cubicBezTo>
                    <a:pt x="122754" y="7441"/>
                    <a:pt x="122880" y="7623"/>
                    <a:pt x="123077" y="8068"/>
                  </a:cubicBezTo>
                  <a:cubicBezTo>
                    <a:pt x="123035" y="8246"/>
                    <a:pt x="123003" y="8424"/>
                    <a:pt x="122986" y="8605"/>
                  </a:cubicBezTo>
                  <a:lnTo>
                    <a:pt x="122941" y="8574"/>
                  </a:lnTo>
                  <a:cubicBezTo>
                    <a:pt x="122822" y="8190"/>
                    <a:pt x="122679" y="7890"/>
                    <a:pt x="122508" y="7747"/>
                  </a:cubicBezTo>
                  <a:cubicBezTo>
                    <a:pt x="122627" y="4067"/>
                    <a:pt x="123310" y="3488"/>
                    <a:pt x="123310" y="3488"/>
                  </a:cubicBezTo>
                  <a:cubicBezTo>
                    <a:pt x="123268" y="3472"/>
                    <a:pt x="123222" y="3464"/>
                    <a:pt x="123176" y="3464"/>
                  </a:cubicBezTo>
                  <a:cubicBezTo>
                    <a:pt x="123121" y="3464"/>
                    <a:pt x="123065" y="3476"/>
                    <a:pt x="123014" y="3499"/>
                  </a:cubicBezTo>
                  <a:lnTo>
                    <a:pt x="123024" y="3488"/>
                  </a:lnTo>
                  <a:cubicBezTo>
                    <a:pt x="122975" y="3472"/>
                    <a:pt x="122926" y="3464"/>
                    <a:pt x="122879" y="3464"/>
                  </a:cubicBezTo>
                  <a:cubicBezTo>
                    <a:pt x="122202" y="3464"/>
                    <a:pt x="121791" y="5108"/>
                    <a:pt x="121556" y="6680"/>
                  </a:cubicBezTo>
                  <a:cubicBezTo>
                    <a:pt x="121395" y="6432"/>
                    <a:pt x="121225" y="6195"/>
                    <a:pt x="121040" y="5968"/>
                  </a:cubicBezTo>
                  <a:cubicBezTo>
                    <a:pt x="120823" y="3404"/>
                    <a:pt x="120726" y="548"/>
                    <a:pt x="120726" y="548"/>
                  </a:cubicBezTo>
                  <a:cubicBezTo>
                    <a:pt x="120607" y="729"/>
                    <a:pt x="120516" y="924"/>
                    <a:pt x="120457" y="1134"/>
                  </a:cubicBezTo>
                  <a:cubicBezTo>
                    <a:pt x="120443" y="767"/>
                    <a:pt x="120433" y="548"/>
                    <a:pt x="120433" y="548"/>
                  </a:cubicBezTo>
                  <a:cubicBezTo>
                    <a:pt x="119732" y="1542"/>
                    <a:pt x="119819" y="4385"/>
                    <a:pt x="120080" y="6994"/>
                  </a:cubicBezTo>
                  <a:cubicBezTo>
                    <a:pt x="119875" y="6718"/>
                    <a:pt x="119676" y="6477"/>
                    <a:pt x="119484" y="6265"/>
                  </a:cubicBezTo>
                  <a:cubicBezTo>
                    <a:pt x="119090" y="5410"/>
                    <a:pt x="118703" y="4779"/>
                    <a:pt x="118392" y="4346"/>
                  </a:cubicBezTo>
                  <a:cubicBezTo>
                    <a:pt x="118354" y="4235"/>
                    <a:pt x="118298" y="4130"/>
                    <a:pt x="118232" y="4032"/>
                  </a:cubicBezTo>
                  <a:cubicBezTo>
                    <a:pt x="118232" y="4032"/>
                    <a:pt x="118232" y="4067"/>
                    <a:pt x="118228" y="4123"/>
                  </a:cubicBezTo>
                  <a:cubicBezTo>
                    <a:pt x="118096" y="3949"/>
                    <a:pt x="117953" y="3778"/>
                    <a:pt x="117799" y="3621"/>
                  </a:cubicBezTo>
                  <a:lnTo>
                    <a:pt x="117799" y="3621"/>
                  </a:lnTo>
                  <a:cubicBezTo>
                    <a:pt x="117845" y="3670"/>
                    <a:pt x="117991" y="3844"/>
                    <a:pt x="118218" y="4336"/>
                  </a:cubicBezTo>
                  <a:cubicBezTo>
                    <a:pt x="118218" y="4388"/>
                    <a:pt x="118214" y="4447"/>
                    <a:pt x="118214" y="4507"/>
                  </a:cubicBezTo>
                  <a:cubicBezTo>
                    <a:pt x="117845" y="3966"/>
                    <a:pt x="117569" y="3684"/>
                    <a:pt x="117510" y="3621"/>
                  </a:cubicBezTo>
                  <a:lnTo>
                    <a:pt x="117510" y="3621"/>
                  </a:lnTo>
                  <a:cubicBezTo>
                    <a:pt x="117569" y="3684"/>
                    <a:pt x="117813" y="3977"/>
                    <a:pt x="118193" y="4964"/>
                  </a:cubicBezTo>
                  <a:cubicBezTo>
                    <a:pt x="118193" y="5009"/>
                    <a:pt x="118190" y="5058"/>
                    <a:pt x="118190" y="5100"/>
                  </a:cubicBezTo>
                  <a:cubicBezTo>
                    <a:pt x="118061" y="5009"/>
                    <a:pt x="117925" y="4925"/>
                    <a:pt x="117782" y="4852"/>
                  </a:cubicBezTo>
                  <a:lnTo>
                    <a:pt x="117782" y="4852"/>
                  </a:lnTo>
                  <a:cubicBezTo>
                    <a:pt x="117925" y="4971"/>
                    <a:pt x="118057" y="5100"/>
                    <a:pt x="118179" y="5239"/>
                  </a:cubicBezTo>
                  <a:lnTo>
                    <a:pt x="118179" y="5285"/>
                  </a:lnTo>
                  <a:cubicBezTo>
                    <a:pt x="117977" y="5121"/>
                    <a:pt x="117757" y="4974"/>
                    <a:pt x="117527" y="4852"/>
                  </a:cubicBezTo>
                  <a:lnTo>
                    <a:pt x="117527" y="4852"/>
                  </a:lnTo>
                  <a:cubicBezTo>
                    <a:pt x="117757" y="5054"/>
                    <a:pt x="117970" y="5278"/>
                    <a:pt x="118165" y="5515"/>
                  </a:cubicBezTo>
                  <a:cubicBezTo>
                    <a:pt x="118127" y="6324"/>
                    <a:pt x="118068" y="7367"/>
                    <a:pt x="117984" y="8361"/>
                  </a:cubicBezTo>
                  <a:cubicBezTo>
                    <a:pt x="117813" y="8560"/>
                    <a:pt x="117660" y="8773"/>
                    <a:pt x="117517" y="8992"/>
                  </a:cubicBezTo>
                  <a:cubicBezTo>
                    <a:pt x="117423" y="8818"/>
                    <a:pt x="117325" y="8668"/>
                    <a:pt x="117238" y="8532"/>
                  </a:cubicBezTo>
                  <a:cubicBezTo>
                    <a:pt x="117164" y="8089"/>
                    <a:pt x="117053" y="7656"/>
                    <a:pt x="116910" y="7231"/>
                  </a:cubicBezTo>
                  <a:cubicBezTo>
                    <a:pt x="117175" y="6854"/>
                    <a:pt x="117482" y="6509"/>
                    <a:pt x="117827" y="6202"/>
                  </a:cubicBezTo>
                  <a:lnTo>
                    <a:pt x="117827" y="6202"/>
                  </a:lnTo>
                  <a:cubicBezTo>
                    <a:pt x="117827" y="6202"/>
                    <a:pt x="117398" y="6411"/>
                    <a:pt x="116802" y="6962"/>
                  </a:cubicBezTo>
                  <a:lnTo>
                    <a:pt x="116788" y="6931"/>
                  </a:lnTo>
                  <a:cubicBezTo>
                    <a:pt x="117259" y="5529"/>
                    <a:pt x="117566" y="5155"/>
                    <a:pt x="117632" y="5093"/>
                  </a:cubicBezTo>
                  <a:lnTo>
                    <a:pt x="117632" y="5093"/>
                  </a:lnTo>
                  <a:cubicBezTo>
                    <a:pt x="117552" y="5166"/>
                    <a:pt x="117098" y="5637"/>
                    <a:pt x="116561" y="6582"/>
                  </a:cubicBezTo>
                  <a:cubicBezTo>
                    <a:pt x="116551" y="6568"/>
                    <a:pt x="116540" y="6554"/>
                    <a:pt x="116526" y="6544"/>
                  </a:cubicBezTo>
                  <a:cubicBezTo>
                    <a:pt x="116519" y="6401"/>
                    <a:pt x="116519" y="6317"/>
                    <a:pt x="116519" y="6317"/>
                  </a:cubicBezTo>
                  <a:cubicBezTo>
                    <a:pt x="116488" y="6362"/>
                    <a:pt x="116456" y="6415"/>
                    <a:pt x="116432" y="6463"/>
                  </a:cubicBezTo>
                  <a:cubicBezTo>
                    <a:pt x="116372" y="6428"/>
                    <a:pt x="116306" y="6410"/>
                    <a:pt x="116238" y="6410"/>
                  </a:cubicBezTo>
                  <a:cubicBezTo>
                    <a:pt x="116199" y="6410"/>
                    <a:pt x="116160" y="6416"/>
                    <a:pt x="116121" y="6429"/>
                  </a:cubicBezTo>
                  <a:cubicBezTo>
                    <a:pt x="116121" y="6429"/>
                    <a:pt x="116209" y="6498"/>
                    <a:pt x="116317" y="6767"/>
                  </a:cubicBezTo>
                  <a:cubicBezTo>
                    <a:pt x="116271" y="6924"/>
                    <a:pt x="116237" y="7084"/>
                    <a:pt x="116212" y="7248"/>
                  </a:cubicBezTo>
                  <a:cubicBezTo>
                    <a:pt x="116118" y="7458"/>
                    <a:pt x="116017" y="7681"/>
                    <a:pt x="115916" y="7921"/>
                  </a:cubicBezTo>
                  <a:cubicBezTo>
                    <a:pt x="115787" y="8085"/>
                    <a:pt x="115651" y="8267"/>
                    <a:pt x="115515" y="8462"/>
                  </a:cubicBezTo>
                  <a:cubicBezTo>
                    <a:pt x="115508" y="8218"/>
                    <a:pt x="115504" y="8068"/>
                    <a:pt x="115504" y="8068"/>
                  </a:cubicBezTo>
                  <a:cubicBezTo>
                    <a:pt x="115445" y="8152"/>
                    <a:pt x="115399" y="8242"/>
                    <a:pt x="115365" y="8340"/>
                  </a:cubicBezTo>
                  <a:lnTo>
                    <a:pt x="115281" y="8347"/>
                  </a:lnTo>
                  <a:cubicBezTo>
                    <a:pt x="115455" y="6687"/>
                    <a:pt x="115556" y="4890"/>
                    <a:pt x="115389" y="3628"/>
                  </a:cubicBezTo>
                  <a:cubicBezTo>
                    <a:pt x="115870" y="2519"/>
                    <a:pt x="116219" y="1905"/>
                    <a:pt x="116219" y="1905"/>
                  </a:cubicBezTo>
                  <a:lnTo>
                    <a:pt x="116219" y="1905"/>
                  </a:lnTo>
                  <a:cubicBezTo>
                    <a:pt x="115874" y="2246"/>
                    <a:pt x="115556" y="2616"/>
                    <a:pt x="115277" y="3010"/>
                  </a:cubicBezTo>
                  <a:cubicBezTo>
                    <a:pt x="115201" y="2721"/>
                    <a:pt x="115106" y="2480"/>
                    <a:pt x="114981" y="2302"/>
                  </a:cubicBezTo>
                  <a:cubicBezTo>
                    <a:pt x="114981" y="2302"/>
                    <a:pt x="114963" y="2784"/>
                    <a:pt x="114929" y="3523"/>
                  </a:cubicBezTo>
                  <a:cubicBezTo>
                    <a:pt x="114423" y="4325"/>
                    <a:pt x="113987" y="5225"/>
                    <a:pt x="113607" y="6164"/>
                  </a:cubicBezTo>
                  <a:cubicBezTo>
                    <a:pt x="113446" y="5623"/>
                    <a:pt x="113244" y="5201"/>
                    <a:pt x="113000" y="5030"/>
                  </a:cubicBezTo>
                  <a:cubicBezTo>
                    <a:pt x="112954" y="4873"/>
                    <a:pt x="112885" y="4726"/>
                    <a:pt x="112794" y="4590"/>
                  </a:cubicBezTo>
                  <a:cubicBezTo>
                    <a:pt x="112794" y="4590"/>
                    <a:pt x="112790" y="4726"/>
                    <a:pt x="112783" y="4953"/>
                  </a:cubicBezTo>
                  <a:cubicBezTo>
                    <a:pt x="112770" y="4951"/>
                    <a:pt x="112756" y="4950"/>
                    <a:pt x="112743" y="4950"/>
                  </a:cubicBezTo>
                  <a:cubicBezTo>
                    <a:pt x="112704" y="4950"/>
                    <a:pt x="112666" y="4958"/>
                    <a:pt x="112630" y="4971"/>
                  </a:cubicBezTo>
                  <a:cubicBezTo>
                    <a:pt x="112630" y="4971"/>
                    <a:pt x="112689" y="5016"/>
                    <a:pt x="112773" y="5183"/>
                  </a:cubicBezTo>
                  <a:cubicBezTo>
                    <a:pt x="112749" y="5801"/>
                    <a:pt x="112700" y="6840"/>
                    <a:pt x="112619" y="7921"/>
                  </a:cubicBezTo>
                  <a:cubicBezTo>
                    <a:pt x="112515" y="8075"/>
                    <a:pt x="112400" y="8253"/>
                    <a:pt x="112271" y="8466"/>
                  </a:cubicBezTo>
                  <a:lnTo>
                    <a:pt x="112197" y="8518"/>
                  </a:lnTo>
                  <a:cubicBezTo>
                    <a:pt x="112180" y="8225"/>
                    <a:pt x="112166" y="7953"/>
                    <a:pt x="112159" y="7712"/>
                  </a:cubicBezTo>
                  <a:cubicBezTo>
                    <a:pt x="112278" y="7482"/>
                    <a:pt x="112354" y="7388"/>
                    <a:pt x="112382" y="7363"/>
                  </a:cubicBezTo>
                  <a:cubicBezTo>
                    <a:pt x="112384" y="7361"/>
                    <a:pt x="112385" y="7360"/>
                    <a:pt x="112385" y="7360"/>
                  </a:cubicBezTo>
                  <a:lnTo>
                    <a:pt x="112385" y="7360"/>
                  </a:lnTo>
                  <a:cubicBezTo>
                    <a:pt x="112384" y="7360"/>
                    <a:pt x="112267" y="7485"/>
                    <a:pt x="112156" y="7622"/>
                  </a:cubicBezTo>
                  <a:cubicBezTo>
                    <a:pt x="112128" y="7119"/>
                    <a:pt x="112121" y="6791"/>
                    <a:pt x="112121" y="6791"/>
                  </a:cubicBezTo>
                  <a:cubicBezTo>
                    <a:pt x="112079" y="6851"/>
                    <a:pt x="112047" y="6913"/>
                    <a:pt x="112020" y="6980"/>
                  </a:cubicBezTo>
                  <a:cubicBezTo>
                    <a:pt x="111988" y="6111"/>
                    <a:pt x="111876" y="5393"/>
                    <a:pt x="111615" y="5023"/>
                  </a:cubicBezTo>
                  <a:cubicBezTo>
                    <a:pt x="111615" y="5023"/>
                    <a:pt x="111573" y="6191"/>
                    <a:pt x="111493" y="7587"/>
                  </a:cubicBezTo>
                  <a:cubicBezTo>
                    <a:pt x="111437" y="7440"/>
                    <a:pt x="111367" y="7297"/>
                    <a:pt x="111284" y="7168"/>
                  </a:cubicBezTo>
                  <a:cubicBezTo>
                    <a:pt x="111270" y="6418"/>
                    <a:pt x="111196" y="5766"/>
                    <a:pt x="111029" y="5326"/>
                  </a:cubicBezTo>
                  <a:cubicBezTo>
                    <a:pt x="111231" y="4911"/>
                    <a:pt x="111357" y="4685"/>
                    <a:pt x="111357" y="4685"/>
                  </a:cubicBezTo>
                  <a:lnTo>
                    <a:pt x="111357" y="4685"/>
                  </a:lnTo>
                  <a:cubicBezTo>
                    <a:pt x="111210" y="4831"/>
                    <a:pt x="111074" y="4981"/>
                    <a:pt x="110942" y="5138"/>
                  </a:cubicBezTo>
                  <a:cubicBezTo>
                    <a:pt x="110924" y="5096"/>
                    <a:pt x="110900" y="5058"/>
                    <a:pt x="110872" y="5023"/>
                  </a:cubicBezTo>
                  <a:cubicBezTo>
                    <a:pt x="110872" y="5023"/>
                    <a:pt x="110872" y="5096"/>
                    <a:pt x="110868" y="5225"/>
                  </a:cubicBezTo>
                  <a:cubicBezTo>
                    <a:pt x="110718" y="5407"/>
                    <a:pt x="110575" y="5598"/>
                    <a:pt x="110439" y="5797"/>
                  </a:cubicBezTo>
                  <a:cubicBezTo>
                    <a:pt x="110432" y="5745"/>
                    <a:pt x="110418" y="5693"/>
                    <a:pt x="110405" y="5640"/>
                  </a:cubicBezTo>
                  <a:cubicBezTo>
                    <a:pt x="111067" y="4249"/>
                    <a:pt x="111863" y="3045"/>
                    <a:pt x="112808" y="2219"/>
                  </a:cubicBezTo>
                  <a:lnTo>
                    <a:pt x="112808" y="2219"/>
                  </a:lnTo>
                  <a:cubicBezTo>
                    <a:pt x="112808" y="2219"/>
                    <a:pt x="111287" y="2955"/>
                    <a:pt x="109731" y="5260"/>
                  </a:cubicBezTo>
                  <a:cubicBezTo>
                    <a:pt x="109529" y="4995"/>
                    <a:pt x="109309" y="4740"/>
                    <a:pt x="109072" y="4507"/>
                  </a:cubicBezTo>
                  <a:lnTo>
                    <a:pt x="109072" y="4507"/>
                  </a:lnTo>
                  <a:cubicBezTo>
                    <a:pt x="109072" y="4507"/>
                    <a:pt x="109267" y="4859"/>
                    <a:pt x="109564" y="5504"/>
                  </a:cubicBezTo>
                  <a:cubicBezTo>
                    <a:pt x="109292" y="5926"/>
                    <a:pt x="109044" y="6362"/>
                    <a:pt x="108814" y="6809"/>
                  </a:cubicBezTo>
                  <a:cubicBezTo>
                    <a:pt x="108605" y="6488"/>
                    <a:pt x="108395" y="6198"/>
                    <a:pt x="108186" y="5937"/>
                  </a:cubicBezTo>
                  <a:cubicBezTo>
                    <a:pt x="108915" y="4001"/>
                    <a:pt x="109543" y="2888"/>
                    <a:pt x="109543" y="2888"/>
                  </a:cubicBezTo>
                  <a:lnTo>
                    <a:pt x="109543" y="2888"/>
                  </a:lnTo>
                  <a:cubicBezTo>
                    <a:pt x="108849" y="3561"/>
                    <a:pt x="108256" y="4440"/>
                    <a:pt x="107754" y="5424"/>
                  </a:cubicBezTo>
                  <a:cubicBezTo>
                    <a:pt x="106739" y="4298"/>
                    <a:pt x="105929" y="3900"/>
                    <a:pt x="105929" y="3900"/>
                  </a:cubicBezTo>
                  <a:lnTo>
                    <a:pt x="105929" y="3900"/>
                  </a:lnTo>
                  <a:cubicBezTo>
                    <a:pt x="106439" y="4350"/>
                    <a:pt x="106899" y="4918"/>
                    <a:pt x="107318" y="5571"/>
                  </a:cubicBezTo>
                  <a:cubicBezTo>
                    <a:pt x="107073" y="5707"/>
                    <a:pt x="106875" y="6097"/>
                    <a:pt x="106714" y="6613"/>
                  </a:cubicBezTo>
                  <a:lnTo>
                    <a:pt x="106529" y="6826"/>
                  </a:lnTo>
                  <a:cubicBezTo>
                    <a:pt x="106477" y="6212"/>
                    <a:pt x="106365" y="5710"/>
                    <a:pt x="106160" y="5424"/>
                  </a:cubicBezTo>
                  <a:cubicBezTo>
                    <a:pt x="106160" y="5424"/>
                    <a:pt x="106128" y="6324"/>
                    <a:pt x="106062" y="7482"/>
                  </a:cubicBezTo>
                  <a:lnTo>
                    <a:pt x="105905" y="7737"/>
                  </a:lnTo>
                  <a:cubicBezTo>
                    <a:pt x="105814" y="7604"/>
                    <a:pt x="105720" y="7475"/>
                    <a:pt x="105619" y="7353"/>
                  </a:cubicBezTo>
                  <a:cubicBezTo>
                    <a:pt x="105504" y="5933"/>
                    <a:pt x="105434" y="4465"/>
                    <a:pt x="105399" y="3645"/>
                  </a:cubicBezTo>
                  <a:cubicBezTo>
                    <a:pt x="105493" y="3457"/>
                    <a:pt x="105563" y="3401"/>
                    <a:pt x="105563" y="3401"/>
                  </a:cubicBezTo>
                  <a:cubicBezTo>
                    <a:pt x="105522" y="3388"/>
                    <a:pt x="105478" y="3381"/>
                    <a:pt x="105435" y="3381"/>
                  </a:cubicBezTo>
                  <a:cubicBezTo>
                    <a:pt x="105419" y="3381"/>
                    <a:pt x="105404" y="3382"/>
                    <a:pt x="105389" y="3384"/>
                  </a:cubicBezTo>
                  <a:cubicBezTo>
                    <a:pt x="105378" y="3129"/>
                    <a:pt x="105375" y="2982"/>
                    <a:pt x="105375" y="2982"/>
                  </a:cubicBezTo>
                  <a:cubicBezTo>
                    <a:pt x="105274" y="3132"/>
                    <a:pt x="105200" y="3296"/>
                    <a:pt x="105148" y="3471"/>
                  </a:cubicBezTo>
                  <a:cubicBezTo>
                    <a:pt x="104928" y="3628"/>
                    <a:pt x="104743" y="3959"/>
                    <a:pt x="104586" y="4399"/>
                  </a:cubicBezTo>
                  <a:cubicBezTo>
                    <a:pt x="104541" y="4269"/>
                    <a:pt x="104478" y="4144"/>
                    <a:pt x="104402" y="4032"/>
                  </a:cubicBezTo>
                  <a:cubicBezTo>
                    <a:pt x="104402" y="4032"/>
                    <a:pt x="104388" y="4378"/>
                    <a:pt x="104367" y="4918"/>
                  </a:cubicBezTo>
                  <a:cubicBezTo>
                    <a:pt x="103983" y="3935"/>
                    <a:pt x="103540" y="2986"/>
                    <a:pt x="103027" y="2131"/>
                  </a:cubicBezTo>
                  <a:cubicBezTo>
                    <a:pt x="102982" y="1127"/>
                    <a:pt x="102957" y="443"/>
                    <a:pt x="102957" y="443"/>
                  </a:cubicBezTo>
                  <a:cubicBezTo>
                    <a:pt x="102790" y="680"/>
                    <a:pt x="102671" y="1019"/>
                    <a:pt x="102584" y="1434"/>
                  </a:cubicBezTo>
                  <a:cubicBezTo>
                    <a:pt x="102235" y="921"/>
                    <a:pt x="101841" y="440"/>
                    <a:pt x="101402" y="4"/>
                  </a:cubicBezTo>
                  <a:lnTo>
                    <a:pt x="101402" y="4"/>
                  </a:lnTo>
                  <a:cubicBezTo>
                    <a:pt x="101402" y="4"/>
                    <a:pt x="101855" y="809"/>
                    <a:pt x="102462" y="2253"/>
                  </a:cubicBezTo>
                  <a:cubicBezTo>
                    <a:pt x="102354" y="3439"/>
                    <a:pt x="102417" y="4960"/>
                    <a:pt x="102553" y="6443"/>
                  </a:cubicBezTo>
                  <a:cubicBezTo>
                    <a:pt x="102507" y="6421"/>
                    <a:pt x="102458" y="6410"/>
                    <a:pt x="102407" y="6410"/>
                  </a:cubicBezTo>
                  <a:cubicBezTo>
                    <a:pt x="102368" y="6410"/>
                    <a:pt x="102329" y="6416"/>
                    <a:pt x="102291" y="6429"/>
                  </a:cubicBezTo>
                  <a:cubicBezTo>
                    <a:pt x="102291" y="6429"/>
                    <a:pt x="102459" y="6568"/>
                    <a:pt x="102626" y="7186"/>
                  </a:cubicBezTo>
                  <a:cubicBezTo>
                    <a:pt x="102644" y="7367"/>
                    <a:pt x="102668" y="7541"/>
                    <a:pt x="102685" y="7719"/>
                  </a:cubicBezTo>
                  <a:cubicBezTo>
                    <a:pt x="102441" y="7322"/>
                    <a:pt x="102173" y="6941"/>
                    <a:pt x="101876" y="6582"/>
                  </a:cubicBezTo>
                  <a:cubicBezTo>
                    <a:pt x="101803" y="6408"/>
                    <a:pt x="101730" y="6237"/>
                    <a:pt x="101656" y="6076"/>
                  </a:cubicBezTo>
                  <a:cubicBezTo>
                    <a:pt x="102047" y="5183"/>
                    <a:pt x="102326" y="4685"/>
                    <a:pt x="102326" y="4685"/>
                  </a:cubicBezTo>
                  <a:lnTo>
                    <a:pt x="102326" y="4685"/>
                  </a:lnTo>
                  <a:cubicBezTo>
                    <a:pt x="102012" y="4995"/>
                    <a:pt x="101726" y="5337"/>
                    <a:pt x="101472" y="5703"/>
                  </a:cubicBezTo>
                  <a:cubicBezTo>
                    <a:pt x="101405" y="5571"/>
                    <a:pt x="101343" y="5441"/>
                    <a:pt x="101276" y="5323"/>
                  </a:cubicBezTo>
                  <a:cubicBezTo>
                    <a:pt x="101238" y="5215"/>
                    <a:pt x="101182" y="5114"/>
                    <a:pt x="101119" y="5023"/>
                  </a:cubicBezTo>
                  <a:lnTo>
                    <a:pt x="101119" y="5047"/>
                  </a:lnTo>
                  <a:cubicBezTo>
                    <a:pt x="100561" y="4092"/>
                    <a:pt x="100097" y="3614"/>
                    <a:pt x="100017" y="3534"/>
                  </a:cubicBezTo>
                  <a:lnTo>
                    <a:pt x="100017" y="3534"/>
                  </a:lnTo>
                  <a:cubicBezTo>
                    <a:pt x="100090" y="3610"/>
                    <a:pt x="100429" y="4022"/>
                    <a:pt x="100962" y="5605"/>
                  </a:cubicBezTo>
                  <a:cubicBezTo>
                    <a:pt x="100300" y="4999"/>
                    <a:pt x="99832" y="4772"/>
                    <a:pt x="99832" y="4772"/>
                  </a:cubicBezTo>
                  <a:lnTo>
                    <a:pt x="99832" y="4772"/>
                  </a:lnTo>
                  <a:cubicBezTo>
                    <a:pt x="100240" y="5135"/>
                    <a:pt x="100600" y="5546"/>
                    <a:pt x="100906" y="5993"/>
                  </a:cubicBezTo>
                  <a:cubicBezTo>
                    <a:pt x="100791" y="6115"/>
                    <a:pt x="100408" y="6540"/>
                    <a:pt x="99958" y="7325"/>
                  </a:cubicBezTo>
                  <a:cubicBezTo>
                    <a:pt x="99951" y="7304"/>
                    <a:pt x="99940" y="7290"/>
                    <a:pt x="99930" y="7276"/>
                  </a:cubicBezTo>
                  <a:cubicBezTo>
                    <a:pt x="99902" y="6701"/>
                    <a:pt x="99888" y="6317"/>
                    <a:pt x="99888" y="6317"/>
                  </a:cubicBezTo>
                  <a:cubicBezTo>
                    <a:pt x="99783" y="6488"/>
                    <a:pt x="99707" y="6676"/>
                    <a:pt x="99661" y="6875"/>
                  </a:cubicBezTo>
                  <a:cubicBezTo>
                    <a:pt x="99445" y="6568"/>
                    <a:pt x="99201" y="6279"/>
                    <a:pt x="98929" y="6017"/>
                  </a:cubicBezTo>
                  <a:lnTo>
                    <a:pt x="98929" y="6017"/>
                  </a:lnTo>
                  <a:cubicBezTo>
                    <a:pt x="98929" y="6017"/>
                    <a:pt x="99201" y="6495"/>
                    <a:pt x="99574" y="7353"/>
                  </a:cubicBezTo>
                  <a:cubicBezTo>
                    <a:pt x="99571" y="7377"/>
                    <a:pt x="99571" y="7395"/>
                    <a:pt x="99567" y="7416"/>
                  </a:cubicBezTo>
                  <a:cubicBezTo>
                    <a:pt x="99474" y="7306"/>
                    <a:pt x="99370" y="7244"/>
                    <a:pt x="99257" y="7244"/>
                  </a:cubicBezTo>
                  <a:cubicBezTo>
                    <a:pt x="99222" y="7244"/>
                    <a:pt x="99186" y="7250"/>
                    <a:pt x="99149" y="7262"/>
                  </a:cubicBezTo>
                  <a:cubicBezTo>
                    <a:pt x="99149" y="7262"/>
                    <a:pt x="99340" y="7430"/>
                    <a:pt x="99515" y="8190"/>
                  </a:cubicBezTo>
                  <a:lnTo>
                    <a:pt x="99501" y="8218"/>
                  </a:lnTo>
                  <a:cubicBezTo>
                    <a:pt x="99396" y="8337"/>
                    <a:pt x="99288" y="8462"/>
                    <a:pt x="99173" y="8602"/>
                  </a:cubicBezTo>
                  <a:cubicBezTo>
                    <a:pt x="99152" y="7939"/>
                    <a:pt x="99065" y="7384"/>
                    <a:pt x="98883" y="7049"/>
                  </a:cubicBezTo>
                  <a:cubicBezTo>
                    <a:pt x="98925" y="6157"/>
                    <a:pt x="98922" y="5309"/>
                    <a:pt x="98835" y="4625"/>
                  </a:cubicBezTo>
                  <a:cubicBezTo>
                    <a:pt x="99288" y="3565"/>
                    <a:pt x="99619" y="2983"/>
                    <a:pt x="99619" y="2982"/>
                  </a:cubicBezTo>
                  <a:lnTo>
                    <a:pt x="99619" y="2982"/>
                  </a:lnTo>
                  <a:cubicBezTo>
                    <a:pt x="99292" y="3307"/>
                    <a:pt x="98992" y="3659"/>
                    <a:pt x="98726" y="4036"/>
                  </a:cubicBezTo>
                  <a:cubicBezTo>
                    <a:pt x="98657" y="3753"/>
                    <a:pt x="98563" y="3523"/>
                    <a:pt x="98447" y="3352"/>
                  </a:cubicBezTo>
                  <a:cubicBezTo>
                    <a:pt x="98447" y="3352"/>
                    <a:pt x="98430" y="3820"/>
                    <a:pt x="98395" y="4524"/>
                  </a:cubicBezTo>
                  <a:cubicBezTo>
                    <a:pt x="97938" y="5267"/>
                    <a:pt x="97547" y="6045"/>
                    <a:pt x="97220" y="6854"/>
                  </a:cubicBezTo>
                  <a:lnTo>
                    <a:pt x="97139" y="6917"/>
                  </a:lnTo>
                  <a:cubicBezTo>
                    <a:pt x="96955" y="6331"/>
                    <a:pt x="96724" y="5898"/>
                    <a:pt x="96428" y="5843"/>
                  </a:cubicBezTo>
                  <a:cubicBezTo>
                    <a:pt x="96386" y="5721"/>
                    <a:pt x="96330" y="5605"/>
                    <a:pt x="96257" y="5501"/>
                  </a:cubicBezTo>
                  <a:cubicBezTo>
                    <a:pt x="96257" y="5501"/>
                    <a:pt x="96253" y="5633"/>
                    <a:pt x="96243" y="5853"/>
                  </a:cubicBezTo>
                  <a:cubicBezTo>
                    <a:pt x="96236" y="6108"/>
                    <a:pt x="96219" y="6477"/>
                    <a:pt x="96198" y="6913"/>
                  </a:cubicBezTo>
                  <a:lnTo>
                    <a:pt x="96152" y="6872"/>
                  </a:lnTo>
                  <a:lnTo>
                    <a:pt x="96152" y="6872"/>
                  </a:lnTo>
                  <a:lnTo>
                    <a:pt x="96198" y="6948"/>
                  </a:lnTo>
                  <a:cubicBezTo>
                    <a:pt x="96180" y="7255"/>
                    <a:pt x="96163" y="7590"/>
                    <a:pt x="96138" y="7942"/>
                  </a:cubicBezTo>
                  <a:cubicBezTo>
                    <a:pt x="96027" y="8075"/>
                    <a:pt x="95919" y="8221"/>
                    <a:pt x="95803" y="8375"/>
                  </a:cubicBezTo>
                  <a:lnTo>
                    <a:pt x="95612" y="8120"/>
                  </a:lnTo>
                  <a:cubicBezTo>
                    <a:pt x="95598" y="7778"/>
                    <a:pt x="95591" y="7562"/>
                    <a:pt x="95591" y="7562"/>
                  </a:cubicBezTo>
                  <a:cubicBezTo>
                    <a:pt x="95521" y="7667"/>
                    <a:pt x="95469" y="7778"/>
                    <a:pt x="95434" y="7901"/>
                  </a:cubicBezTo>
                  <a:cubicBezTo>
                    <a:pt x="95326" y="7768"/>
                    <a:pt x="95221" y="7646"/>
                    <a:pt x="95120" y="7538"/>
                  </a:cubicBezTo>
                  <a:cubicBezTo>
                    <a:pt x="95326" y="7105"/>
                    <a:pt x="95455" y="6872"/>
                    <a:pt x="95455" y="6872"/>
                  </a:cubicBezTo>
                  <a:lnTo>
                    <a:pt x="95455" y="6872"/>
                  </a:lnTo>
                  <a:cubicBezTo>
                    <a:pt x="95287" y="7036"/>
                    <a:pt x="95130" y="7210"/>
                    <a:pt x="94984" y="7398"/>
                  </a:cubicBezTo>
                  <a:cubicBezTo>
                    <a:pt x="94893" y="7301"/>
                    <a:pt x="94802" y="7213"/>
                    <a:pt x="94715" y="7137"/>
                  </a:cubicBezTo>
                  <a:cubicBezTo>
                    <a:pt x="94890" y="3994"/>
                    <a:pt x="95493" y="3481"/>
                    <a:pt x="95493" y="3481"/>
                  </a:cubicBezTo>
                  <a:cubicBezTo>
                    <a:pt x="95444" y="3465"/>
                    <a:pt x="95396" y="3457"/>
                    <a:pt x="95350" y="3457"/>
                  </a:cubicBezTo>
                  <a:cubicBezTo>
                    <a:pt x="94691" y="3457"/>
                    <a:pt x="94280" y="5038"/>
                    <a:pt x="94038" y="6582"/>
                  </a:cubicBezTo>
                  <a:cubicBezTo>
                    <a:pt x="93923" y="6498"/>
                    <a:pt x="93801" y="6425"/>
                    <a:pt x="93676" y="6359"/>
                  </a:cubicBezTo>
                  <a:lnTo>
                    <a:pt x="93676" y="6359"/>
                  </a:lnTo>
                  <a:cubicBezTo>
                    <a:pt x="93794" y="6463"/>
                    <a:pt x="93906" y="6579"/>
                    <a:pt x="94021" y="6697"/>
                  </a:cubicBezTo>
                  <a:lnTo>
                    <a:pt x="93969" y="7056"/>
                  </a:lnTo>
                  <a:cubicBezTo>
                    <a:pt x="93752" y="6673"/>
                    <a:pt x="93501" y="6307"/>
                    <a:pt x="93222" y="5965"/>
                  </a:cubicBezTo>
                  <a:cubicBezTo>
                    <a:pt x="93187" y="5553"/>
                    <a:pt x="93156" y="5138"/>
                    <a:pt x="93128" y="4730"/>
                  </a:cubicBezTo>
                  <a:lnTo>
                    <a:pt x="93153" y="4681"/>
                  </a:lnTo>
                  <a:lnTo>
                    <a:pt x="93153" y="4681"/>
                  </a:lnTo>
                  <a:lnTo>
                    <a:pt x="93128" y="4712"/>
                  </a:lnTo>
                  <a:cubicBezTo>
                    <a:pt x="92975" y="2550"/>
                    <a:pt x="92905" y="544"/>
                    <a:pt x="92905" y="544"/>
                  </a:cubicBezTo>
                  <a:cubicBezTo>
                    <a:pt x="92333" y="1353"/>
                    <a:pt x="92284" y="3391"/>
                    <a:pt x="92424" y="5529"/>
                  </a:cubicBezTo>
                  <a:cubicBezTo>
                    <a:pt x="92364" y="5616"/>
                    <a:pt x="92298" y="5703"/>
                    <a:pt x="92239" y="5794"/>
                  </a:cubicBezTo>
                  <a:cubicBezTo>
                    <a:pt x="92172" y="5466"/>
                    <a:pt x="92075" y="5201"/>
                    <a:pt x="91946" y="5016"/>
                  </a:cubicBezTo>
                  <a:cubicBezTo>
                    <a:pt x="91946" y="5016"/>
                    <a:pt x="91928" y="5557"/>
                    <a:pt x="91890" y="6338"/>
                  </a:cubicBezTo>
                  <a:cubicBezTo>
                    <a:pt x="91872" y="6373"/>
                    <a:pt x="91848" y="6408"/>
                    <a:pt x="91827" y="6443"/>
                  </a:cubicBezTo>
                  <a:lnTo>
                    <a:pt x="91667" y="6261"/>
                  </a:lnTo>
                  <a:cubicBezTo>
                    <a:pt x="90878" y="4538"/>
                    <a:pt x="90086" y="3722"/>
                    <a:pt x="89982" y="3617"/>
                  </a:cubicBezTo>
                  <a:lnTo>
                    <a:pt x="89982" y="3617"/>
                  </a:lnTo>
                  <a:cubicBezTo>
                    <a:pt x="90048" y="3687"/>
                    <a:pt x="90362" y="4064"/>
                    <a:pt x="90850" y="5469"/>
                  </a:cubicBezTo>
                  <a:cubicBezTo>
                    <a:pt x="90721" y="5358"/>
                    <a:pt x="90603" y="5267"/>
                    <a:pt x="90495" y="5187"/>
                  </a:cubicBezTo>
                  <a:cubicBezTo>
                    <a:pt x="90488" y="5079"/>
                    <a:pt x="90488" y="5016"/>
                    <a:pt x="90488" y="5016"/>
                  </a:cubicBezTo>
                  <a:cubicBezTo>
                    <a:pt x="90463" y="5054"/>
                    <a:pt x="90439" y="5089"/>
                    <a:pt x="90418" y="5131"/>
                  </a:cubicBezTo>
                  <a:cubicBezTo>
                    <a:pt x="90275" y="5026"/>
                    <a:pt x="90125" y="4932"/>
                    <a:pt x="89964" y="4849"/>
                  </a:cubicBezTo>
                  <a:lnTo>
                    <a:pt x="89964" y="4849"/>
                  </a:lnTo>
                  <a:cubicBezTo>
                    <a:pt x="90104" y="4971"/>
                    <a:pt x="90236" y="5100"/>
                    <a:pt x="90366" y="5239"/>
                  </a:cubicBezTo>
                  <a:cubicBezTo>
                    <a:pt x="90292" y="5417"/>
                    <a:pt x="90233" y="5602"/>
                    <a:pt x="90198" y="5794"/>
                  </a:cubicBezTo>
                  <a:cubicBezTo>
                    <a:pt x="89930" y="5393"/>
                    <a:pt x="89626" y="5019"/>
                    <a:pt x="89284" y="4681"/>
                  </a:cubicBezTo>
                  <a:lnTo>
                    <a:pt x="89284" y="4681"/>
                  </a:lnTo>
                  <a:cubicBezTo>
                    <a:pt x="89284" y="4681"/>
                    <a:pt x="89640" y="5313"/>
                    <a:pt x="90111" y="6439"/>
                  </a:cubicBezTo>
                  <a:cubicBezTo>
                    <a:pt x="90086" y="6687"/>
                    <a:pt x="90076" y="6959"/>
                    <a:pt x="90076" y="7241"/>
                  </a:cubicBezTo>
                  <a:cubicBezTo>
                    <a:pt x="90041" y="7241"/>
                    <a:pt x="90006" y="7245"/>
                    <a:pt x="89975" y="7259"/>
                  </a:cubicBezTo>
                  <a:cubicBezTo>
                    <a:pt x="90013" y="7297"/>
                    <a:pt x="90045" y="7342"/>
                    <a:pt x="90069" y="7388"/>
                  </a:cubicBezTo>
                  <a:cubicBezTo>
                    <a:pt x="89741" y="7803"/>
                    <a:pt x="89455" y="8249"/>
                    <a:pt x="89214" y="8724"/>
                  </a:cubicBezTo>
                  <a:cubicBezTo>
                    <a:pt x="89051" y="8417"/>
                    <a:pt x="88866" y="8124"/>
                    <a:pt x="88663" y="7841"/>
                  </a:cubicBezTo>
                  <a:cubicBezTo>
                    <a:pt x="88887" y="7538"/>
                    <a:pt x="89141" y="7259"/>
                    <a:pt x="89420" y="7011"/>
                  </a:cubicBezTo>
                  <a:lnTo>
                    <a:pt x="89420" y="7011"/>
                  </a:lnTo>
                  <a:cubicBezTo>
                    <a:pt x="89420" y="7011"/>
                    <a:pt x="89120" y="7158"/>
                    <a:pt x="88667" y="7538"/>
                  </a:cubicBezTo>
                  <a:cubicBezTo>
                    <a:pt x="89085" y="6341"/>
                    <a:pt x="89351" y="6024"/>
                    <a:pt x="89406" y="5965"/>
                  </a:cubicBezTo>
                  <a:lnTo>
                    <a:pt x="89406" y="5965"/>
                  </a:lnTo>
                  <a:cubicBezTo>
                    <a:pt x="89333" y="6038"/>
                    <a:pt x="88880" y="6505"/>
                    <a:pt x="88353" y="7458"/>
                  </a:cubicBezTo>
                  <a:lnTo>
                    <a:pt x="88255" y="7360"/>
                  </a:lnTo>
                  <a:lnTo>
                    <a:pt x="88255" y="7360"/>
                  </a:lnTo>
                  <a:cubicBezTo>
                    <a:pt x="88290" y="7395"/>
                    <a:pt x="88318" y="7430"/>
                    <a:pt x="88342" y="7472"/>
                  </a:cubicBezTo>
                  <a:cubicBezTo>
                    <a:pt x="88231" y="7681"/>
                    <a:pt x="88112" y="7921"/>
                    <a:pt x="87990" y="8180"/>
                  </a:cubicBezTo>
                  <a:cubicBezTo>
                    <a:pt x="87826" y="7904"/>
                    <a:pt x="87645" y="7642"/>
                    <a:pt x="87450" y="7388"/>
                  </a:cubicBezTo>
                  <a:cubicBezTo>
                    <a:pt x="87477" y="7342"/>
                    <a:pt x="87505" y="7297"/>
                    <a:pt x="87540" y="7259"/>
                  </a:cubicBezTo>
                  <a:cubicBezTo>
                    <a:pt x="87507" y="7247"/>
                    <a:pt x="87472" y="7241"/>
                    <a:pt x="87437" y="7241"/>
                  </a:cubicBezTo>
                  <a:cubicBezTo>
                    <a:pt x="87421" y="7241"/>
                    <a:pt x="87406" y="7243"/>
                    <a:pt x="87390" y="7245"/>
                  </a:cubicBezTo>
                  <a:cubicBezTo>
                    <a:pt x="87380" y="7053"/>
                    <a:pt x="87376" y="6941"/>
                    <a:pt x="87376" y="6941"/>
                  </a:cubicBezTo>
                  <a:lnTo>
                    <a:pt x="87362" y="6966"/>
                  </a:lnTo>
                  <a:cubicBezTo>
                    <a:pt x="87397" y="6104"/>
                    <a:pt x="87394" y="5285"/>
                    <a:pt x="87306" y="4622"/>
                  </a:cubicBezTo>
                  <a:cubicBezTo>
                    <a:pt x="87763" y="3562"/>
                    <a:pt x="88095" y="2976"/>
                    <a:pt x="88095" y="2975"/>
                  </a:cubicBezTo>
                  <a:lnTo>
                    <a:pt x="88095" y="2975"/>
                  </a:lnTo>
                  <a:cubicBezTo>
                    <a:pt x="87994" y="3073"/>
                    <a:pt x="87899" y="3178"/>
                    <a:pt x="87802" y="3282"/>
                  </a:cubicBezTo>
                  <a:cubicBezTo>
                    <a:pt x="87903" y="3080"/>
                    <a:pt x="87966" y="2975"/>
                    <a:pt x="87966" y="2975"/>
                  </a:cubicBezTo>
                  <a:lnTo>
                    <a:pt x="87966" y="2975"/>
                  </a:lnTo>
                  <a:cubicBezTo>
                    <a:pt x="87673" y="3261"/>
                    <a:pt x="87408" y="3572"/>
                    <a:pt x="87167" y="3900"/>
                  </a:cubicBezTo>
                  <a:cubicBezTo>
                    <a:pt x="87115" y="3704"/>
                    <a:pt x="87031" y="3516"/>
                    <a:pt x="86919" y="3349"/>
                  </a:cubicBezTo>
                  <a:cubicBezTo>
                    <a:pt x="86919" y="3349"/>
                    <a:pt x="86905" y="3722"/>
                    <a:pt x="86877" y="4311"/>
                  </a:cubicBezTo>
                  <a:cubicBezTo>
                    <a:pt x="86438" y="4971"/>
                    <a:pt x="86054" y="5710"/>
                    <a:pt x="85716" y="6495"/>
                  </a:cubicBezTo>
                  <a:cubicBezTo>
                    <a:pt x="85688" y="6443"/>
                    <a:pt x="85657" y="6390"/>
                    <a:pt x="85629" y="6338"/>
                  </a:cubicBezTo>
                  <a:cubicBezTo>
                    <a:pt x="85587" y="5557"/>
                    <a:pt x="85569" y="5016"/>
                    <a:pt x="85569" y="5016"/>
                  </a:cubicBezTo>
                  <a:cubicBezTo>
                    <a:pt x="85440" y="5201"/>
                    <a:pt x="85343" y="5466"/>
                    <a:pt x="85280" y="5794"/>
                  </a:cubicBezTo>
                  <a:cubicBezTo>
                    <a:pt x="85011" y="5393"/>
                    <a:pt x="84704" y="5019"/>
                    <a:pt x="84363" y="4681"/>
                  </a:cubicBezTo>
                  <a:lnTo>
                    <a:pt x="84363" y="4681"/>
                  </a:lnTo>
                  <a:cubicBezTo>
                    <a:pt x="84363" y="4681"/>
                    <a:pt x="84593" y="5093"/>
                    <a:pt x="84931" y="5843"/>
                  </a:cubicBezTo>
                  <a:lnTo>
                    <a:pt x="84903" y="5843"/>
                  </a:lnTo>
                  <a:cubicBezTo>
                    <a:pt x="84861" y="5721"/>
                    <a:pt x="84806" y="5605"/>
                    <a:pt x="84732" y="5501"/>
                  </a:cubicBezTo>
                  <a:cubicBezTo>
                    <a:pt x="84732" y="5501"/>
                    <a:pt x="84729" y="5633"/>
                    <a:pt x="84722" y="5853"/>
                  </a:cubicBezTo>
                  <a:cubicBezTo>
                    <a:pt x="84711" y="6017"/>
                    <a:pt x="84704" y="6226"/>
                    <a:pt x="84694" y="6470"/>
                  </a:cubicBezTo>
                  <a:cubicBezTo>
                    <a:pt x="84572" y="6394"/>
                    <a:pt x="84502" y="6359"/>
                    <a:pt x="84502" y="6359"/>
                  </a:cubicBezTo>
                  <a:lnTo>
                    <a:pt x="84502" y="6359"/>
                  </a:lnTo>
                  <a:cubicBezTo>
                    <a:pt x="84568" y="6418"/>
                    <a:pt x="84628" y="6477"/>
                    <a:pt x="84690" y="6540"/>
                  </a:cubicBezTo>
                  <a:cubicBezTo>
                    <a:pt x="84656" y="7245"/>
                    <a:pt x="84603" y="8218"/>
                    <a:pt x="84523" y="9167"/>
                  </a:cubicBezTo>
                  <a:cubicBezTo>
                    <a:pt x="84380" y="8867"/>
                    <a:pt x="84237" y="8602"/>
                    <a:pt x="84101" y="8378"/>
                  </a:cubicBezTo>
                  <a:cubicBezTo>
                    <a:pt x="84077" y="7887"/>
                    <a:pt x="84066" y="7562"/>
                    <a:pt x="84066" y="7562"/>
                  </a:cubicBezTo>
                  <a:cubicBezTo>
                    <a:pt x="83975" y="7702"/>
                    <a:pt x="83906" y="7859"/>
                    <a:pt x="83871" y="8023"/>
                  </a:cubicBezTo>
                  <a:cubicBezTo>
                    <a:pt x="83718" y="7792"/>
                    <a:pt x="83545" y="7574"/>
                    <a:pt x="83353" y="7376"/>
                  </a:cubicBezTo>
                  <a:lnTo>
                    <a:pt x="83353" y="7376"/>
                  </a:lnTo>
                  <a:cubicBezTo>
                    <a:pt x="83414" y="7443"/>
                    <a:pt x="83571" y="7666"/>
                    <a:pt x="83815" y="8267"/>
                  </a:cubicBezTo>
                  <a:cubicBezTo>
                    <a:pt x="83791" y="8399"/>
                    <a:pt x="83770" y="8539"/>
                    <a:pt x="83756" y="8692"/>
                  </a:cubicBezTo>
                  <a:lnTo>
                    <a:pt x="83599" y="8570"/>
                  </a:lnTo>
                  <a:cubicBezTo>
                    <a:pt x="83477" y="8187"/>
                    <a:pt x="83334" y="7887"/>
                    <a:pt x="83163" y="7744"/>
                  </a:cubicBezTo>
                  <a:cubicBezTo>
                    <a:pt x="83285" y="4064"/>
                    <a:pt x="83972" y="3481"/>
                    <a:pt x="83972" y="3481"/>
                  </a:cubicBezTo>
                  <a:cubicBezTo>
                    <a:pt x="83927" y="3467"/>
                    <a:pt x="83882" y="3460"/>
                    <a:pt x="83837" y="3460"/>
                  </a:cubicBezTo>
                  <a:cubicBezTo>
                    <a:pt x="83804" y="3460"/>
                    <a:pt x="83772" y="3463"/>
                    <a:pt x="83738" y="3471"/>
                  </a:cubicBezTo>
                  <a:cubicBezTo>
                    <a:pt x="83713" y="3466"/>
                    <a:pt x="83687" y="3464"/>
                    <a:pt x="83662" y="3464"/>
                  </a:cubicBezTo>
                  <a:cubicBezTo>
                    <a:pt x="82965" y="3464"/>
                    <a:pt x="82544" y="5220"/>
                    <a:pt x="82308" y="6840"/>
                  </a:cubicBezTo>
                  <a:cubicBezTo>
                    <a:pt x="82127" y="6533"/>
                    <a:pt x="81924" y="6240"/>
                    <a:pt x="81698" y="5965"/>
                  </a:cubicBezTo>
                  <a:cubicBezTo>
                    <a:pt x="81478" y="3401"/>
                    <a:pt x="81380" y="544"/>
                    <a:pt x="81380" y="544"/>
                  </a:cubicBezTo>
                  <a:cubicBezTo>
                    <a:pt x="81321" y="631"/>
                    <a:pt x="81272" y="726"/>
                    <a:pt x="81227" y="823"/>
                  </a:cubicBezTo>
                  <a:cubicBezTo>
                    <a:pt x="81220" y="645"/>
                    <a:pt x="81220" y="544"/>
                    <a:pt x="81220" y="544"/>
                  </a:cubicBezTo>
                  <a:cubicBezTo>
                    <a:pt x="80494" y="1563"/>
                    <a:pt x="80606" y="4517"/>
                    <a:pt x="80878" y="7172"/>
                  </a:cubicBezTo>
                  <a:lnTo>
                    <a:pt x="80878" y="7179"/>
                  </a:lnTo>
                  <a:cubicBezTo>
                    <a:pt x="80651" y="6858"/>
                    <a:pt x="80407" y="6551"/>
                    <a:pt x="80142" y="6261"/>
                  </a:cubicBezTo>
                  <a:cubicBezTo>
                    <a:pt x="79898" y="5714"/>
                    <a:pt x="79612" y="5187"/>
                    <a:pt x="79287" y="4685"/>
                  </a:cubicBezTo>
                  <a:cubicBezTo>
                    <a:pt x="79221" y="4416"/>
                    <a:pt x="79134" y="4193"/>
                    <a:pt x="79019" y="4029"/>
                  </a:cubicBezTo>
                  <a:cubicBezTo>
                    <a:pt x="79019" y="4029"/>
                    <a:pt x="79019" y="4120"/>
                    <a:pt x="79008" y="4280"/>
                  </a:cubicBezTo>
                  <a:cubicBezTo>
                    <a:pt x="78844" y="4046"/>
                    <a:pt x="78660" y="3823"/>
                    <a:pt x="78461" y="3617"/>
                  </a:cubicBezTo>
                  <a:lnTo>
                    <a:pt x="78461" y="3617"/>
                  </a:lnTo>
                  <a:cubicBezTo>
                    <a:pt x="78503" y="3663"/>
                    <a:pt x="78646" y="3837"/>
                    <a:pt x="78872" y="4318"/>
                  </a:cubicBezTo>
                  <a:cubicBezTo>
                    <a:pt x="78701" y="4071"/>
                    <a:pt x="78506" y="3837"/>
                    <a:pt x="78297" y="3617"/>
                  </a:cubicBezTo>
                  <a:lnTo>
                    <a:pt x="78297" y="3617"/>
                  </a:lnTo>
                  <a:cubicBezTo>
                    <a:pt x="78356" y="3680"/>
                    <a:pt x="78600" y="3970"/>
                    <a:pt x="78984" y="4960"/>
                  </a:cubicBezTo>
                  <a:lnTo>
                    <a:pt x="78970" y="5183"/>
                  </a:lnTo>
                  <a:cubicBezTo>
                    <a:pt x="78803" y="5058"/>
                    <a:pt x="78628" y="4946"/>
                    <a:pt x="78443" y="4849"/>
                  </a:cubicBezTo>
                  <a:lnTo>
                    <a:pt x="78443" y="4849"/>
                  </a:lnTo>
                  <a:lnTo>
                    <a:pt x="78674" y="5065"/>
                  </a:lnTo>
                  <a:cubicBezTo>
                    <a:pt x="78558" y="4985"/>
                    <a:pt x="78436" y="4911"/>
                    <a:pt x="78311" y="4849"/>
                  </a:cubicBezTo>
                  <a:lnTo>
                    <a:pt x="78311" y="4849"/>
                  </a:lnTo>
                  <a:cubicBezTo>
                    <a:pt x="78544" y="5051"/>
                    <a:pt x="78761" y="5271"/>
                    <a:pt x="78956" y="5511"/>
                  </a:cubicBezTo>
                  <a:cubicBezTo>
                    <a:pt x="78914" y="6320"/>
                    <a:pt x="78851" y="7363"/>
                    <a:pt x="78768" y="8357"/>
                  </a:cubicBezTo>
                  <a:cubicBezTo>
                    <a:pt x="78600" y="8556"/>
                    <a:pt x="78447" y="8769"/>
                    <a:pt x="78304" y="8989"/>
                  </a:cubicBezTo>
                  <a:cubicBezTo>
                    <a:pt x="78206" y="8814"/>
                    <a:pt x="78115" y="8661"/>
                    <a:pt x="78025" y="8528"/>
                  </a:cubicBezTo>
                  <a:cubicBezTo>
                    <a:pt x="77938" y="8051"/>
                    <a:pt x="77833" y="7594"/>
                    <a:pt x="77697" y="7227"/>
                  </a:cubicBezTo>
                  <a:cubicBezTo>
                    <a:pt x="77962" y="6851"/>
                    <a:pt x="78269" y="6505"/>
                    <a:pt x="78611" y="6198"/>
                  </a:cubicBezTo>
                  <a:lnTo>
                    <a:pt x="78611" y="6198"/>
                  </a:lnTo>
                  <a:cubicBezTo>
                    <a:pt x="78611" y="6198"/>
                    <a:pt x="78185" y="6408"/>
                    <a:pt x="77589" y="6959"/>
                  </a:cubicBezTo>
                  <a:lnTo>
                    <a:pt x="77575" y="6927"/>
                  </a:lnTo>
                  <a:cubicBezTo>
                    <a:pt x="78028" y="5585"/>
                    <a:pt x="78322" y="5187"/>
                    <a:pt x="78405" y="5097"/>
                  </a:cubicBezTo>
                  <a:lnTo>
                    <a:pt x="78405" y="5097"/>
                  </a:lnTo>
                  <a:cubicBezTo>
                    <a:pt x="78306" y="5200"/>
                    <a:pt x="77868" y="5671"/>
                    <a:pt x="77352" y="6579"/>
                  </a:cubicBezTo>
                  <a:lnTo>
                    <a:pt x="77313" y="6540"/>
                  </a:lnTo>
                  <a:cubicBezTo>
                    <a:pt x="77310" y="6394"/>
                    <a:pt x="77303" y="6313"/>
                    <a:pt x="77303" y="6313"/>
                  </a:cubicBezTo>
                  <a:cubicBezTo>
                    <a:pt x="77271" y="6359"/>
                    <a:pt x="77243" y="6408"/>
                    <a:pt x="77215" y="6460"/>
                  </a:cubicBezTo>
                  <a:cubicBezTo>
                    <a:pt x="77158" y="6425"/>
                    <a:pt x="77092" y="6406"/>
                    <a:pt x="77026" y="6406"/>
                  </a:cubicBezTo>
                  <a:cubicBezTo>
                    <a:pt x="76988" y="6406"/>
                    <a:pt x="76949" y="6412"/>
                    <a:pt x="76912" y="6425"/>
                  </a:cubicBezTo>
                  <a:cubicBezTo>
                    <a:pt x="76912" y="6425"/>
                    <a:pt x="76996" y="6495"/>
                    <a:pt x="77104" y="6760"/>
                  </a:cubicBezTo>
                  <a:cubicBezTo>
                    <a:pt x="77062" y="6920"/>
                    <a:pt x="77027" y="7081"/>
                    <a:pt x="77003" y="7245"/>
                  </a:cubicBezTo>
                  <a:cubicBezTo>
                    <a:pt x="76902" y="7454"/>
                    <a:pt x="76804" y="7677"/>
                    <a:pt x="76703" y="7918"/>
                  </a:cubicBezTo>
                  <a:cubicBezTo>
                    <a:pt x="76570" y="8082"/>
                    <a:pt x="76438" y="8260"/>
                    <a:pt x="76302" y="8459"/>
                  </a:cubicBezTo>
                  <a:cubicBezTo>
                    <a:pt x="76291" y="8214"/>
                    <a:pt x="76288" y="8064"/>
                    <a:pt x="76288" y="8064"/>
                  </a:cubicBezTo>
                  <a:cubicBezTo>
                    <a:pt x="76232" y="8148"/>
                    <a:pt x="76187" y="8239"/>
                    <a:pt x="76152" y="8337"/>
                  </a:cubicBezTo>
                  <a:lnTo>
                    <a:pt x="76064" y="8344"/>
                  </a:lnTo>
                  <a:cubicBezTo>
                    <a:pt x="76239" y="6683"/>
                    <a:pt x="76343" y="4887"/>
                    <a:pt x="76176" y="3621"/>
                  </a:cubicBezTo>
                  <a:cubicBezTo>
                    <a:pt x="76654" y="2515"/>
                    <a:pt x="77003" y="1901"/>
                    <a:pt x="77003" y="1901"/>
                  </a:cubicBezTo>
                  <a:lnTo>
                    <a:pt x="77003" y="1901"/>
                  </a:lnTo>
                  <a:cubicBezTo>
                    <a:pt x="76657" y="2239"/>
                    <a:pt x="76343" y="2613"/>
                    <a:pt x="76061" y="3007"/>
                  </a:cubicBezTo>
                  <a:cubicBezTo>
                    <a:pt x="75988" y="2714"/>
                    <a:pt x="75890" y="2477"/>
                    <a:pt x="75764" y="2295"/>
                  </a:cubicBezTo>
                  <a:cubicBezTo>
                    <a:pt x="75764" y="2295"/>
                    <a:pt x="75747" y="2780"/>
                    <a:pt x="75712" y="3523"/>
                  </a:cubicBezTo>
                  <a:cubicBezTo>
                    <a:pt x="75206" y="4318"/>
                    <a:pt x="74770" y="5222"/>
                    <a:pt x="74397" y="6160"/>
                  </a:cubicBezTo>
                  <a:cubicBezTo>
                    <a:pt x="74230" y="5619"/>
                    <a:pt x="74034" y="5197"/>
                    <a:pt x="73787" y="5026"/>
                  </a:cubicBezTo>
                  <a:cubicBezTo>
                    <a:pt x="73741" y="4869"/>
                    <a:pt x="73675" y="4723"/>
                    <a:pt x="73584" y="4587"/>
                  </a:cubicBezTo>
                  <a:cubicBezTo>
                    <a:pt x="73584" y="4587"/>
                    <a:pt x="73581" y="4719"/>
                    <a:pt x="73570" y="4946"/>
                  </a:cubicBezTo>
                  <a:cubicBezTo>
                    <a:pt x="73562" y="4946"/>
                    <a:pt x="73554" y="4945"/>
                    <a:pt x="73545" y="4945"/>
                  </a:cubicBezTo>
                  <a:cubicBezTo>
                    <a:pt x="73504" y="4945"/>
                    <a:pt x="73461" y="4952"/>
                    <a:pt x="73420" y="4964"/>
                  </a:cubicBezTo>
                  <a:cubicBezTo>
                    <a:pt x="73420" y="4964"/>
                    <a:pt x="73476" y="5012"/>
                    <a:pt x="73560" y="5180"/>
                  </a:cubicBezTo>
                  <a:cubicBezTo>
                    <a:pt x="73532" y="5797"/>
                    <a:pt x="73483" y="6837"/>
                    <a:pt x="73407" y="7918"/>
                  </a:cubicBezTo>
                  <a:cubicBezTo>
                    <a:pt x="73302" y="8068"/>
                    <a:pt x="73183" y="8249"/>
                    <a:pt x="73058" y="8462"/>
                  </a:cubicBezTo>
                  <a:lnTo>
                    <a:pt x="72984" y="8514"/>
                  </a:lnTo>
                  <a:cubicBezTo>
                    <a:pt x="72971" y="8221"/>
                    <a:pt x="72957" y="7946"/>
                    <a:pt x="72943" y="7709"/>
                  </a:cubicBezTo>
                  <a:cubicBezTo>
                    <a:pt x="73005" y="7583"/>
                    <a:pt x="73079" y="7465"/>
                    <a:pt x="73166" y="7360"/>
                  </a:cubicBezTo>
                  <a:lnTo>
                    <a:pt x="73166" y="7360"/>
                  </a:lnTo>
                  <a:cubicBezTo>
                    <a:pt x="73141" y="7384"/>
                    <a:pt x="73061" y="7468"/>
                    <a:pt x="72939" y="7615"/>
                  </a:cubicBezTo>
                  <a:cubicBezTo>
                    <a:pt x="72918" y="7116"/>
                    <a:pt x="72904" y="6788"/>
                    <a:pt x="72904" y="6788"/>
                  </a:cubicBezTo>
                  <a:cubicBezTo>
                    <a:pt x="72866" y="6847"/>
                    <a:pt x="72834" y="6910"/>
                    <a:pt x="72803" y="6976"/>
                  </a:cubicBezTo>
                  <a:cubicBezTo>
                    <a:pt x="72779" y="6108"/>
                    <a:pt x="72660" y="5389"/>
                    <a:pt x="72398" y="5016"/>
                  </a:cubicBezTo>
                  <a:cubicBezTo>
                    <a:pt x="72398" y="5016"/>
                    <a:pt x="72360" y="6184"/>
                    <a:pt x="72276" y="7580"/>
                  </a:cubicBezTo>
                  <a:cubicBezTo>
                    <a:pt x="72221" y="7433"/>
                    <a:pt x="72151" y="7294"/>
                    <a:pt x="72067" y="7161"/>
                  </a:cubicBezTo>
                  <a:cubicBezTo>
                    <a:pt x="72053" y="6411"/>
                    <a:pt x="71980" y="5762"/>
                    <a:pt x="71816" y="5323"/>
                  </a:cubicBezTo>
                  <a:cubicBezTo>
                    <a:pt x="72015" y="4908"/>
                    <a:pt x="72140" y="4681"/>
                    <a:pt x="72140" y="4681"/>
                  </a:cubicBezTo>
                  <a:lnTo>
                    <a:pt x="72140" y="4681"/>
                  </a:lnTo>
                  <a:cubicBezTo>
                    <a:pt x="71997" y="4824"/>
                    <a:pt x="71858" y="4978"/>
                    <a:pt x="71729" y="5135"/>
                  </a:cubicBezTo>
                  <a:lnTo>
                    <a:pt x="71662" y="5016"/>
                  </a:lnTo>
                  <a:cubicBezTo>
                    <a:pt x="71662" y="5016"/>
                    <a:pt x="71659" y="5093"/>
                    <a:pt x="71652" y="5222"/>
                  </a:cubicBezTo>
                  <a:cubicBezTo>
                    <a:pt x="71506" y="5407"/>
                    <a:pt x="71366" y="5591"/>
                    <a:pt x="71226" y="5794"/>
                  </a:cubicBezTo>
                  <a:cubicBezTo>
                    <a:pt x="71216" y="5741"/>
                    <a:pt x="71206" y="5689"/>
                    <a:pt x="71192" y="5637"/>
                  </a:cubicBezTo>
                  <a:cubicBezTo>
                    <a:pt x="71854" y="4245"/>
                    <a:pt x="72646" y="3042"/>
                    <a:pt x="73595" y="2215"/>
                  </a:cubicBezTo>
                  <a:lnTo>
                    <a:pt x="73595" y="2215"/>
                  </a:lnTo>
                  <a:cubicBezTo>
                    <a:pt x="73595" y="2215"/>
                    <a:pt x="72070" y="2951"/>
                    <a:pt x="70515" y="5257"/>
                  </a:cubicBezTo>
                  <a:cubicBezTo>
                    <a:pt x="70316" y="4988"/>
                    <a:pt x="70096" y="4737"/>
                    <a:pt x="69856" y="4503"/>
                  </a:cubicBezTo>
                  <a:lnTo>
                    <a:pt x="69856" y="4503"/>
                  </a:lnTo>
                  <a:cubicBezTo>
                    <a:pt x="69856" y="4503"/>
                    <a:pt x="70058" y="4856"/>
                    <a:pt x="70354" y="5501"/>
                  </a:cubicBezTo>
                  <a:cubicBezTo>
                    <a:pt x="70100" y="5895"/>
                    <a:pt x="69849" y="6324"/>
                    <a:pt x="69601" y="6805"/>
                  </a:cubicBezTo>
                  <a:cubicBezTo>
                    <a:pt x="69392" y="6481"/>
                    <a:pt x="69182" y="6195"/>
                    <a:pt x="68977" y="5933"/>
                  </a:cubicBezTo>
                  <a:cubicBezTo>
                    <a:pt x="69699" y="3998"/>
                    <a:pt x="70326" y="2885"/>
                    <a:pt x="70327" y="2885"/>
                  </a:cubicBezTo>
                  <a:lnTo>
                    <a:pt x="70327" y="2885"/>
                  </a:lnTo>
                  <a:cubicBezTo>
                    <a:pt x="69636" y="3558"/>
                    <a:pt x="69046" y="4437"/>
                    <a:pt x="68541" y="5417"/>
                  </a:cubicBezTo>
                  <a:cubicBezTo>
                    <a:pt x="67529" y="4294"/>
                    <a:pt x="66713" y="3896"/>
                    <a:pt x="66713" y="3896"/>
                  </a:cubicBezTo>
                  <a:lnTo>
                    <a:pt x="66713" y="3896"/>
                  </a:lnTo>
                  <a:cubicBezTo>
                    <a:pt x="67229" y="4346"/>
                    <a:pt x="67690" y="4911"/>
                    <a:pt x="68105" y="5567"/>
                  </a:cubicBezTo>
                  <a:cubicBezTo>
                    <a:pt x="67860" y="5703"/>
                    <a:pt x="67658" y="6094"/>
                    <a:pt x="67498" y="6610"/>
                  </a:cubicBezTo>
                  <a:lnTo>
                    <a:pt x="67316" y="6823"/>
                  </a:lnTo>
                  <a:cubicBezTo>
                    <a:pt x="67264" y="6209"/>
                    <a:pt x="67149" y="5707"/>
                    <a:pt x="66950" y="5417"/>
                  </a:cubicBezTo>
                  <a:cubicBezTo>
                    <a:pt x="66950" y="5417"/>
                    <a:pt x="66919" y="6320"/>
                    <a:pt x="66849" y="7475"/>
                  </a:cubicBezTo>
                  <a:lnTo>
                    <a:pt x="66695" y="7733"/>
                  </a:lnTo>
                  <a:cubicBezTo>
                    <a:pt x="66601" y="7597"/>
                    <a:pt x="66504" y="7472"/>
                    <a:pt x="66402" y="7349"/>
                  </a:cubicBezTo>
                  <a:cubicBezTo>
                    <a:pt x="66291" y="5930"/>
                    <a:pt x="66221" y="4458"/>
                    <a:pt x="66186" y="3638"/>
                  </a:cubicBezTo>
                  <a:cubicBezTo>
                    <a:pt x="66280" y="3453"/>
                    <a:pt x="66347" y="3394"/>
                    <a:pt x="66347" y="3394"/>
                  </a:cubicBezTo>
                  <a:cubicBezTo>
                    <a:pt x="66300" y="3382"/>
                    <a:pt x="66252" y="3376"/>
                    <a:pt x="66203" y="3376"/>
                  </a:cubicBezTo>
                  <a:cubicBezTo>
                    <a:pt x="66193" y="3376"/>
                    <a:pt x="66182" y="3376"/>
                    <a:pt x="66172" y="3377"/>
                  </a:cubicBezTo>
                  <a:cubicBezTo>
                    <a:pt x="66165" y="3125"/>
                    <a:pt x="66158" y="2975"/>
                    <a:pt x="66158" y="2975"/>
                  </a:cubicBezTo>
                  <a:cubicBezTo>
                    <a:pt x="66061" y="3125"/>
                    <a:pt x="65984" y="3293"/>
                    <a:pt x="65932" y="3464"/>
                  </a:cubicBezTo>
                  <a:cubicBezTo>
                    <a:pt x="65715" y="3621"/>
                    <a:pt x="65527" y="3952"/>
                    <a:pt x="65370" y="4395"/>
                  </a:cubicBezTo>
                  <a:cubicBezTo>
                    <a:pt x="65325" y="4263"/>
                    <a:pt x="65265" y="4140"/>
                    <a:pt x="65189" y="4029"/>
                  </a:cubicBezTo>
                  <a:cubicBezTo>
                    <a:pt x="65189" y="4029"/>
                    <a:pt x="65178" y="4371"/>
                    <a:pt x="65154" y="4911"/>
                  </a:cubicBezTo>
                  <a:cubicBezTo>
                    <a:pt x="64770" y="3931"/>
                    <a:pt x="64324" y="2982"/>
                    <a:pt x="63814" y="2128"/>
                  </a:cubicBezTo>
                  <a:cubicBezTo>
                    <a:pt x="63765" y="1123"/>
                    <a:pt x="63745" y="440"/>
                    <a:pt x="63745" y="440"/>
                  </a:cubicBezTo>
                  <a:cubicBezTo>
                    <a:pt x="63577" y="673"/>
                    <a:pt x="63455" y="1015"/>
                    <a:pt x="63368" y="1430"/>
                  </a:cubicBezTo>
                  <a:cubicBezTo>
                    <a:pt x="63026" y="914"/>
                    <a:pt x="62628" y="433"/>
                    <a:pt x="621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217;p78">
              <a:extLst>
                <a:ext uri="{FF2B5EF4-FFF2-40B4-BE49-F238E27FC236}">
                  <a16:creationId xmlns:a16="http://schemas.microsoft.com/office/drawing/2014/main" id="{8B575C3F-A132-4D41-85B4-C2976D4AE395}"/>
                </a:ext>
              </a:extLst>
            </p:cNvPr>
            <p:cNvSpPr/>
            <p:nvPr/>
          </p:nvSpPr>
          <p:spPr>
            <a:xfrm>
              <a:off x="-363800" y="4559100"/>
              <a:ext cx="9870900" cy="584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4197;p78">
            <a:extLst>
              <a:ext uri="{FF2B5EF4-FFF2-40B4-BE49-F238E27FC236}">
                <a16:creationId xmlns:a16="http://schemas.microsoft.com/office/drawing/2014/main" id="{3C3754CB-C388-44A2-8EC6-0746B8731A6C}"/>
              </a:ext>
            </a:extLst>
          </p:cNvPr>
          <p:cNvGrpSpPr/>
          <p:nvPr/>
        </p:nvGrpSpPr>
        <p:grpSpPr>
          <a:xfrm rot="1800204">
            <a:off x="3846532" y="8641729"/>
            <a:ext cx="1186749" cy="1925854"/>
            <a:chOff x="1822075" y="691125"/>
            <a:chExt cx="861675" cy="1398375"/>
          </a:xfrm>
        </p:grpSpPr>
        <p:sp>
          <p:nvSpPr>
            <p:cNvPr id="22" name="Google Shape;4198;p78">
              <a:extLst>
                <a:ext uri="{FF2B5EF4-FFF2-40B4-BE49-F238E27FC236}">
                  <a16:creationId xmlns:a16="http://schemas.microsoft.com/office/drawing/2014/main" id="{0BBF820E-F77A-484B-A9FA-873CD6B75423}"/>
                </a:ext>
              </a:extLst>
            </p:cNvPr>
            <p:cNvSpPr/>
            <p:nvPr/>
          </p:nvSpPr>
          <p:spPr>
            <a:xfrm>
              <a:off x="1822075" y="691125"/>
              <a:ext cx="311325" cy="971975"/>
            </a:xfrm>
            <a:custGeom>
              <a:avLst/>
              <a:gdLst/>
              <a:ahLst/>
              <a:cxnLst/>
              <a:rect l="l" t="t" r="r" b="b"/>
              <a:pathLst>
                <a:path w="12453" h="38879" extrusionOk="0">
                  <a:moveTo>
                    <a:pt x="6939" y="0"/>
                  </a:moveTo>
                  <a:cubicBezTo>
                    <a:pt x="6582" y="0"/>
                    <a:pt x="6225" y="39"/>
                    <a:pt x="5883" y="120"/>
                  </a:cubicBezTo>
                  <a:cubicBezTo>
                    <a:pt x="3908" y="574"/>
                    <a:pt x="2134" y="2106"/>
                    <a:pt x="1131" y="4213"/>
                  </a:cubicBezTo>
                  <a:cubicBezTo>
                    <a:pt x="360" y="5829"/>
                    <a:pt x="1" y="7803"/>
                    <a:pt x="27" y="10238"/>
                  </a:cubicBezTo>
                  <a:cubicBezTo>
                    <a:pt x="43" y="11605"/>
                    <a:pt x="165" y="12968"/>
                    <a:pt x="392" y="14320"/>
                  </a:cubicBezTo>
                  <a:cubicBezTo>
                    <a:pt x="730" y="16300"/>
                    <a:pt x="1295" y="18232"/>
                    <a:pt x="1849" y="20107"/>
                  </a:cubicBezTo>
                  <a:cubicBezTo>
                    <a:pt x="2483" y="22288"/>
                    <a:pt x="3143" y="24537"/>
                    <a:pt x="4030" y="26686"/>
                  </a:cubicBezTo>
                  <a:cubicBezTo>
                    <a:pt x="5899" y="31270"/>
                    <a:pt x="8756" y="35383"/>
                    <a:pt x="11285" y="38879"/>
                  </a:cubicBezTo>
                  <a:lnTo>
                    <a:pt x="12452" y="38039"/>
                  </a:lnTo>
                  <a:cubicBezTo>
                    <a:pt x="9970" y="34607"/>
                    <a:pt x="7172" y="30573"/>
                    <a:pt x="5355" y="26148"/>
                  </a:cubicBezTo>
                  <a:cubicBezTo>
                    <a:pt x="4505" y="24062"/>
                    <a:pt x="3861" y="21844"/>
                    <a:pt x="3233" y="19706"/>
                  </a:cubicBezTo>
                  <a:cubicBezTo>
                    <a:pt x="2689" y="17868"/>
                    <a:pt x="2134" y="15978"/>
                    <a:pt x="1812" y="14082"/>
                  </a:cubicBezTo>
                  <a:cubicBezTo>
                    <a:pt x="1596" y="12804"/>
                    <a:pt x="1479" y="11516"/>
                    <a:pt x="1464" y="10217"/>
                  </a:cubicBezTo>
                  <a:cubicBezTo>
                    <a:pt x="1442" y="8009"/>
                    <a:pt x="1759" y="6246"/>
                    <a:pt x="2435" y="4836"/>
                  </a:cubicBezTo>
                  <a:cubicBezTo>
                    <a:pt x="3243" y="3120"/>
                    <a:pt x="4658" y="1879"/>
                    <a:pt x="6205" y="1520"/>
                  </a:cubicBezTo>
                  <a:cubicBezTo>
                    <a:pt x="6440" y="1466"/>
                    <a:pt x="6686" y="1440"/>
                    <a:pt x="6933" y="1440"/>
                  </a:cubicBezTo>
                  <a:cubicBezTo>
                    <a:pt x="7566" y="1440"/>
                    <a:pt x="8210" y="1610"/>
                    <a:pt x="8703" y="1921"/>
                  </a:cubicBezTo>
                  <a:cubicBezTo>
                    <a:pt x="9041" y="2132"/>
                    <a:pt x="9463" y="2502"/>
                    <a:pt x="9590" y="3104"/>
                  </a:cubicBezTo>
                  <a:cubicBezTo>
                    <a:pt x="9796" y="4081"/>
                    <a:pt x="9120" y="5110"/>
                    <a:pt x="8698" y="5633"/>
                  </a:cubicBezTo>
                  <a:cubicBezTo>
                    <a:pt x="8439" y="5955"/>
                    <a:pt x="8154" y="6262"/>
                    <a:pt x="7853" y="6584"/>
                  </a:cubicBezTo>
                  <a:cubicBezTo>
                    <a:pt x="7357" y="7106"/>
                    <a:pt x="6850" y="7645"/>
                    <a:pt x="6438" y="8295"/>
                  </a:cubicBezTo>
                  <a:cubicBezTo>
                    <a:pt x="5762" y="9361"/>
                    <a:pt x="5324" y="10966"/>
                    <a:pt x="6137" y="12281"/>
                  </a:cubicBezTo>
                  <a:cubicBezTo>
                    <a:pt x="6570" y="12984"/>
                    <a:pt x="7272" y="13422"/>
                    <a:pt x="7832" y="13770"/>
                  </a:cubicBezTo>
                  <a:lnTo>
                    <a:pt x="8608" y="14251"/>
                  </a:lnTo>
                  <a:lnTo>
                    <a:pt x="9368" y="13031"/>
                  </a:lnTo>
                  <a:lnTo>
                    <a:pt x="8592" y="12551"/>
                  </a:lnTo>
                  <a:cubicBezTo>
                    <a:pt x="8106" y="12255"/>
                    <a:pt x="7621" y="11943"/>
                    <a:pt x="7357" y="11526"/>
                  </a:cubicBezTo>
                  <a:cubicBezTo>
                    <a:pt x="6892" y="10776"/>
                    <a:pt x="7230" y="9731"/>
                    <a:pt x="7652" y="9065"/>
                  </a:cubicBezTo>
                  <a:cubicBezTo>
                    <a:pt x="7990" y="8532"/>
                    <a:pt x="8434" y="8062"/>
                    <a:pt x="8898" y="7566"/>
                  </a:cubicBezTo>
                  <a:cubicBezTo>
                    <a:pt x="9205" y="7238"/>
                    <a:pt x="9522" y="6900"/>
                    <a:pt x="9817" y="6536"/>
                  </a:cubicBezTo>
                  <a:cubicBezTo>
                    <a:pt x="10530" y="5654"/>
                    <a:pt x="11312" y="4287"/>
                    <a:pt x="10995" y="2803"/>
                  </a:cubicBezTo>
                  <a:cubicBezTo>
                    <a:pt x="10810" y="1942"/>
                    <a:pt x="10282" y="1224"/>
                    <a:pt x="9474" y="706"/>
                  </a:cubicBezTo>
                  <a:cubicBezTo>
                    <a:pt x="8752" y="249"/>
                    <a:pt x="7841" y="0"/>
                    <a:pt x="6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199;p78">
              <a:extLst>
                <a:ext uri="{FF2B5EF4-FFF2-40B4-BE49-F238E27FC236}">
                  <a16:creationId xmlns:a16="http://schemas.microsoft.com/office/drawing/2014/main" id="{8343BFD0-36C3-4B06-A496-C3469075C6EC}"/>
                </a:ext>
              </a:extLst>
            </p:cNvPr>
            <p:cNvSpPr/>
            <p:nvPr/>
          </p:nvSpPr>
          <p:spPr>
            <a:xfrm>
              <a:off x="2372450" y="691125"/>
              <a:ext cx="311300" cy="971975"/>
            </a:xfrm>
            <a:custGeom>
              <a:avLst/>
              <a:gdLst/>
              <a:ahLst/>
              <a:cxnLst/>
              <a:rect l="l" t="t" r="r" b="b"/>
              <a:pathLst>
                <a:path w="12452" h="38879" extrusionOk="0">
                  <a:moveTo>
                    <a:pt x="5515" y="0"/>
                  </a:moveTo>
                  <a:cubicBezTo>
                    <a:pt x="4614" y="0"/>
                    <a:pt x="3700" y="249"/>
                    <a:pt x="2978" y="706"/>
                  </a:cubicBezTo>
                  <a:cubicBezTo>
                    <a:pt x="2165" y="1224"/>
                    <a:pt x="1648" y="1942"/>
                    <a:pt x="1463" y="2803"/>
                  </a:cubicBezTo>
                  <a:cubicBezTo>
                    <a:pt x="1146" y="4287"/>
                    <a:pt x="1922" y="5654"/>
                    <a:pt x="2635" y="6536"/>
                  </a:cubicBezTo>
                  <a:cubicBezTo>
                    <a:pt x="2931" y="6900"/>
                    <a:pt x="3248" y="7238"/>
                    <a:pt x="3554" y="7566"/>
                  </a:cubicBezTo>
                  <a:cubicBezTo>
                    <a:pt x="4024" y="8062"/>
                    <a:pt x="4462" y="8532"/>
                    <a:pt x="4800" y="9065"/>
                  </a:cubicBezTo>
                  <a:cubicBezTo>
                    <a:pt x="5222" y="9731"/>
                    <a:pt x="5555" y="10776"/>
                    <a:pt x="5090" y="11526"/>
                  </a:cubicBezTo>
                  <a:cubicBezTo>
                    <a:pt x="4832" y="11943"/>
                    <a:pt x="4341" y="12255"/>
                    <a:pt x="3865" y="12551"/>
                  </a:cubicBezTo>
                  <a:lnTo>
                    <a:pt x="3084" y="13031"/>
                  </a:lnTo>
                  <a:lnTo>
                    <a:pt x="3844" y="14251"/>
                  </a:lnTo>
                  <a:lnTo>
                    <a:pt x="4621" y="13770"/>
                  </a:lnTo>
                  <a:cubicBezTo>
                    <a:pt x="5186" y="13422"/>
                    <a:pt x="5883" y="12984"/>
                    <a:pt x="6321" y="12281"/>
                  </a:cubicBezTo>
                  <a:cubicBezTo>
                    <a:pt x="7123" y="10966"/>
                    <a:pt x="6696" y="9361"/>
                    <a:pt x="6015" y="8295"/>
                  </a:cubicBezTo>
                  <a:cubicBezTo>
                    <a:pt x="5608" y="7645"/>
                    <a:pt x="5096" y="7106"/>
                    <a:pt x="4605" y="6584"/>
                  </a:cubicBezTo>
                  <a:cubicBezTo>
                    <a:pt x="4298" y="6262"/>
                    <a:pt x="4013" y="5955"/>
                    <a:pt x="3760" y="5633"/>
                  </a:cubicBezTo>
                  <a:cubicBezTo>
                    <a:pt x="3337" y="5110"/>
                    <a:pt x="2656" y="4081"/>
                    <a:pt x="2867" y="3104"/>
                  </a:cubicBezTo>
                  <a:cubicBezTo>
                    <a:pt x="2994" y="2502"/>
                    <a:pt x="3417" y="2132"/>
                    <a:pt x="3744" y="1921"/>
                  </a:cubicBezTo>
                  <a:cubicBezTo>
                    <a:pt x="4241" y="1610"/>
                    <a:pt x="4886" y="1440"/>
                    <a:pt x="5517" y="1440"/>
                  </a:cubicBezTo>
                  <a:cubicBezTo>
                    <a:pt x="5764" y="1440"/>
                    <a:pt x="6009" y="1466"/>
                    <a:pt x="6242" y="1520"/>
                  </a:cubicBezTo>
                  <a:cubicBezTo>
                    <a:pt x="7799" y="1879"/>
                    <a:pt x="9209" y="3120"/>
                    <a:pt x="10022" y="4836"/>
                  </a:cubicBezTo>
                  <a:cubicBezTo>
                    <a:pt x="10693" y="6246"/>
                    <a:pt x="11010" y="8009"/>
                    <a:pt x="10983" y="10222"/>
                  </a:cubicBezTo>
                  <a:cubicBezTo>
                    <a:pt x="10973" y="11516"/>
                    <a:pt x="10857" y="12804"/>
                    <a:pt x="10640" y="14082"/>
                  </a:cubicBezTo>
                  <a:cubicBezTo>
                    <a:pt x="10318" y="15978"/>
                    <a:pt x="9764" y="17868"/>
                    <a:pt x="9225" y="19706"/>
                  </a:cubicBezTo>
                  <a:cubicBezTo>
                    <a:pt x="8597" y="21844"/>
                    <a:pt x="7947" y="24062"/>
                    <a:pt x="7097" y="26148"/>
                  </a:cubicBezTo>
                  <a:cubicBezTo>
                    <a:pt x="5281" y="30578"/>
                    <a:pt x="2482" y="34607"/>
                    <a:pt x="0" y="38039"/>
                  </a:cubicBezTo>
                  <a:lnTo>
                    <a:pt x="1172" y="38879"/>
                  </a:lnTo>
                  <a:cubicBezTo>
                    <a:pt x="3696" y="35383"/>
                    <a:pt x="6558" y="31270"/>
                    <a:pt x="8422" y="26686"/>
                  </a:cubicBezTo>
                  <a:cubicBezTo>
                    <a:pt x="9310" y="24537"/>
                    <a:pt x="9970" y="22288"/>
                    <a:pt x="10603" y="20107"/>
                  </a:cubicBezTo>
                  <a:cubicBezTo>
                    <a:pt x="11152" y="18232"/>
                    <a:pt x="11723" y="16300"/>
                    <a:pt x="12061" y="14320"/>
                  </a:cubicBezTo>
                  <a:cubicBezTo>
                    <a:pt x="12288" y="12968"/>
                    <a:pt x="12409" y="11605"/>
                    <a:pt x="12425" y="10238"/>
                  </a:cubicBezTo>
                  <a:cubicBezTo>
                    <a:pt x="12451" y="7803"/>
                    <a:pt x="12087" y="5829"/>
                    <a:pt x="11321" y="4213"/>
                  </a:cubicBezTo>
                  <a:cubicBezTo>
                    <a:pt x="10318" y="2106"/>
                    <a:pt x="8544" y="574"/>
                    <a:pt x="6569" y="120"/>
                  </a:cubicBezTo>
                  <a:cubicBezTo>
                    <a:pt x="6228" y="39"/>
                    <a:pt x="5873" y="0"/>
                    <a:pt x="55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200;p78">
              <a:extLst>
                <a:ext uri="{FF2B5EF4-FFF2-40B4-BE49-F238E27FC236}">
                  <a16:creationId xmlns:a16="http://schemas.microsoft.com/office/drawing/2014/main" id="{08BF37C6-18CE-4897-850E-9E1FDD93F88E}"/>
                </a:ext>
              </a:extLst>
            </p:cNvPr>
            <p:cNvSpPr/>
            <p:nvPr/>
          </p:nvSpPr>
          <p:spPr>
            <a:xfrm>
              <a:off x="1944450" y="899425"/>
              <a:ext cx="615600" cy="1190075"/>
            </a:xfrm>
            <a:custGeom>
              <a:avLst/>
              <a:gdLst/>
              <a:ahLst/>
              <a:cxnLst/>
              <a:rect l="l" t="t" r="r" b="b"/>
              <a:pathLst>
                <a:path w="24624" h="47603" extrusionOk="0">
                  <a:moveTo>
                    <a:pt x="11468" y="0"/>
                  </a:moveTo>
                  <a:cubicBezTo>
                    <a:pt x="8952" y="0"/>
                    <a:pt x="6433" y="152"/>
                    <a:pt x="4067" y="971"/>
                  </a:cubicBezTo>
                  <a:cubicBezTo>
                    <a:pt x="3776" y="1061"/>
                    <a:pt x="3528" y="1262"/>
                    <a:pt x="3380" y="1526"/>
                  </a:cubicBezTo>
                  <a:cubicBezTo>
                    <a:pt x="3095" y="2054"/>
                    <a:pt x="3433" y="2392"/>
                    <a:pt x="3655" y="2761"/>
                  </a:cubicBezTo>
                  <a:cubicBezTo>
                    <a:pt x="4225" y="3696"/>
                    <a:pt x="4009" y="4942"/>
                    <a:pt x="3423" y="5866"/>
                  </a:cubicBezTo>
                  <a:cubicBezTo>
                    <a:pt x="2842" y="6790"/>
                    <a:pt x="1939" y="7471"/>
                    <a:pt x="1068" y="8137"/>
                  </a:cubicBezTo>
                  <a:cubicBezTo>
                    <a:pt x="840" y="8316"/>
                    <a:pt x="592" y="8501"/>
                    <a:pt x="455" y="8760"/>
                  </a:cubicBezTo>
                  <a:cubicBezTo>
                    <a:pt x="318" y="9013"/>
                    <a:pt x="302" y="9251"/>
                    <a:pt x="275" y="9510"/>
                  </a:cubicBezTo>
                  <a:cubicBezTo>
                    <a:pt x="1" y="12255"/>
                    <a:pt x="33" y="15049"/>
                    <a:pt x="640" y="17737"/>
                  </a:cubicBezTo>
                  <a:cubicBezTo>
                    <a:pt x="2055" y="23983"/>
                    <a:pt x="6427" y="29185"/>
                    <a:pt x="8233" y="35331"/>
                  </a:cubicBezTo>
                  <a:cubicBezTo>
                    <a:pt x="8571" y="36488"/>
                    <a:pt x="8798" y="37802"/>
                    <a:pt x="8423" y="38969"/>
                  </a:cubicBezTo>
                  <a:cubicBezTo>
                    <a:pt x="8381" y="39101"/>
                    <a:pt x="8328" y="39223"/>
                    <a:pt x="8265" y="39344"/>
                  </a:cubicBezTo>
                  <a:cubicBezTo>
                    <a:pt x="7911" y="39941"/>
                    <a:pt x="7325" y="40342"/>
                    <a:pt x="6686" y="40638"/>
                  </a:cubicBezTo>
                  <a:cubicBezTo>
                    <a:pt x="6047" y="40939"/>
                    <a:pt x="5524" y="41055"/>
                    <a:pt x="4922" y="41214"/>
                  </a:cubicBezTo>
                  <a:cubicBezTo>
                    <a:pt x="4035" y="41446"/>
                    <a:pt x="2990" y="41652"/>
                    <a:pt x="2335" y="42365"/>
                  </a:cubicBezTo>
                  <a:cubicBezTo>
                    <a:pt x="1817" y="42935"/>
                    <a:pt x="1648" y="43822"/>
                    <a:pt x="1485" y="44561"/>
                  </a:cubicBezTo>
                  <a:lnTo>
                    <a:pt x="1405" y="45005"/>
                  </a:lnTo>
                  <a:cubicBezTo>
                    <a:pt x="1400" y="45058"/>
                    <a:pt x="1390" y="45111"/>
                    <a:pt x="1379" y="45163"/>
                  </a:cubicBezTo>
                  <a:lnTo>
                    <a:pt x="1321" y="45512"/>
                  </a:lnTo>
                  <a:lnTo>
                    <a:pt x="1236" y="46008"/>
                  </a:lnTo>
                  <a:cubicBezTo>
                    <a:pt x="1236" y="46832"/>
                    <a:pt x="5947" y="47603"/>
                    <a:pt x="12252" y="47603"/>
                  </a:cubicBezTo>
                  <a:cubicBezTo>
                    <a:pt x="18556" y="47603"/>
                    <a:pt x="23472" y="46832"/>
                    <a:pt x="23472" y="46008"/>
                  </a:cubicBezTo>
                  <a:lnTo>
                    <a:pt x="23388" y="45512"/>
                  </a:lnTo>
                  <a:lnTo>
                    <a:pt x="23325" y="45163"/>
                  </a:lnTo>
                  <a:cubicBezTo>
                    <a:pt x="23314" y="45111"/>
                    <a:pt x="23304" y="45058"/>
                    <a:pt x="23298" y="45005"/>
                  </a:cubicBezTo>
                  <a:cubicBezTo>
                    <a:pt x="23272" y="44857"/>
                    <a:pt x="23245" y="44704"/>
                    <a:pt x="23214" y="44561"/>
                  </a:cubicBezTo>
                  <a:cubicBezTo>
                    <a:pt x="23055" y="43822"/>
                    <a:pt x="22892" y="42935"/>
                    <a:pt x="22369" y="42365"/>
                  </a:cubicBezTo>
                  <a:cubicBezTo>
                    <a:pt x="21719" y="41652"/>
                    <a:pt x="20684" y="41446"/>
                    <a:pt x="19792" y="41214"/>
                  </a:cubicBezTo>
                  <a:cubicBezTo>
                    <a:pt x="19195" y="41055"/>
                    <a:pt x="18599" y="40897"/>
                    <a:pt x="18039" y="40638"/>
                  </a:cubicBezTo>
                  <a:cubicBezTo>
                    <a:pt x="17479" y="40379"/>
                    <a:pt x="16687" y="39941"/>
                    <a:pt x="16328" y="39360"/>
                  </a:cubicBezTo>
                  <a:cubicBezTo>
                    <a:pt x="16228" y="39154"/>
                    <a:pt x="16149" y="38938"/>
                    <a:pt x="16085" y="38721"/>
                  </a:cubicBezTo>
                  <a:cubicBezTo>
                    <a:pt x="15890" y="37998"/>
                    <a:pt x="15879" y="37237"/>
                    <a:pt x="16059" y="36514"/>
                  </a:cubicBezTo>
                  <a:cubicBezTo>
                    <a:pt x="17585" y="29971"/>
                    <a:pt x="22269" y="24606"/>
                    <a:pt x="23858" y="18127"/>
                  </a:cubicBezTo>
                  <a:cubicBezTo>
                    <a:pt x="24539" y="15355"/>
                    <a:pt x="24624" y="12451"/>
                    <a:pt x="24328" y="9605"/>
                  </a:cubicBezTo>
                  <a:cubicBezTo>
                    <a:pt x="24302" y="9351"/>
                    <a:pt x="24275" y="9087"/>
                    <a:pt x="24170" y="8850"/>
                  </a:cubicBezTo>
                  <a:cubicBezTo>
                    <a:pt x="23985" y="8443"/>
                    <a:pt x="23605" y="8153"/>
                    <a:pt x="23240" y="7883"/>
                  </a:cubicBezTo>
                  <a:cubicBezTo>
                    <a:pt x="22416" y="7265"/>
                    <a:pt x="21598" y="6600"/>
                    <a:pt x="21080" y="5708"/>
                  </a:cubicBezTo>
                  <a:cubicBezTo>
                    <a:pt x="20568" y="4821"/>
                    <a:pt x="20410" y="3659"/>
                    <a:pt x="20943" y="2777"/>
                  </a:cubicBezTo>
                  <a:cubicBezTo>
                    <a:pt x="21170" y="2418"/>
                    <a:pt x="21498" y="2085"/>
                    <a:pt x="21239" y="1573"/>
                  </a:cubicBezTo>
                  <a:cubicBezTo>
                    <a:pt x="21107" y="1320"/>
                    <a:pt x="20885" y="1124"/>
                    <a:pt x="20621" y="1024"/>
                  </a:cubicBezTo>
                  <a:cubicBezTo>
                    <a:pt x="18430" y="131"/>
                    <a:pt x="16011" y="73"/>
                    <a:pt x="13651" y="26"/>
                  </a:cubicBezTo>
                  <a:cubicBezTo>
                    <a:pt x="12926" y="13"/>
                    <a:pt x="12197" y="0"/>
                    <a:pt x="11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201;p78">
              <a:extLst>
                <a:ext uri="{FF2B5EF4-FFF2-40B4-BE49-F238E27FC236}">
                  <a16:creationId xmlns:a16="http://schemas.microsoft.com/office/drawing/2014/main" id="{8EA78BB8-1065-4301-93BB-8E42E0D1E4A1}"/>
                </a:ext>
              </a:extLst>
            </p:cNvPr>
            <p:cNvSpPr/>
            <p:nvPr/>
          </p:nvSpPr>
          <p:spPr>
            <a:xfrm>
              <a:off x="2043725" y="1053700"/>
              <a:ext cx="418900" cy="39250"/>
            </a:xfrm>
            <a:custGeom>
              <a:avLst/>
              <a:gdLst/>
              <a:ahLst/>
              <a:cxnLst/>
              <a:rect l="l" t="t" r="r" b="b"/>
              <a:pathLst>
                <a:path w="16756" h="1570" extrusionOk="0">
                  <a:moveTo>
                    <a:pt x="8239" y="1"/>
                  </a:moveTo>
                  <a:cubicBezTo>
                    <a:pt x="7577" y="1"/>
                    <a:pt x="6915" y="33"/>
                    <a:pt x="6253" y="96"/>
                  </a:cubicBezTo>
                  <a:cubicBezTo>
                    <a:pt x="5540" y="170"/>
                    <a:pt x="4832" y="276"/>
                    <a:pt x="4135" y="403"/>
                  </a:cubicBezTo>
                  <a:cubicBezTo>
                    <a:pt x="3433" y="529"/>
                    <a:pt x="2736" y="672"/>
                    <a:pt x="2050" y="846"/>
                  </a:cubicBezTo>
                  <a:cubicBezTo>
                    <a:pt x="1701" y="931"/>
                    <a:pt x="1363" y="1020"/>
                    <a:pt x="1020" y="1121"/>
                  </a:cubicBezTo>
                  <a:cubicBezTo>
                    <a:pt x="677" y="1221"/>
                    <a:pt x="333" y="1332"/>
                    <a:pt x="1" y="1459"/>
                  </a:cubicBezTo>
                  <a:cubicBezTo>
                    <a:pt x="682" y="1253"/>
                    <a:pt x="1368" y="1094"/>
                    <a:pt x="2065" y="952"/>
                  </a:cubicBezTo>
                  <a:cubicBezTo>
                    <a:pt x="2768" y="804"/>
                    <a:pt x="3470" y="688"/>
                    <a:pt x="4167" y="582"/>
                  </a:cubicBezTo>
                  <a:cubicBezTo>
                    <a:pt x="4864" y="477"/>
                    <a:pt x="5566" y="376"/>
                    <a:pt x="6274" y="318"/>
                  </a:cubicBezTo>
                  <a:lnTo>
                    <a:pt x="7330" y="250"/>
                  </a:lnTo>
                  <a:cubicBezTo>
                    <a:pt x="7576" y="242"/>
                    <a:pt x="7828" y="235"/>
                    <a:pt x="8078" y="235"/>
                  </a:cubicBezTo>
                  <a:cubicBezTo>
                    <a:pt x="8181" y="235"/>
                    <a:pt x="8284" y="236"/>
                    <a:pt x="8386" y="239"/>
                  </a:cubicBezTo>
                  <a:cubicBezTo>
                    <a:pt x="9094" y="244"/>
                    <a:pt x="9796" y="281"/>
                    <a:pt x="10504" y="350"/>
                  </a:cubicBezTo>
                  <a:cubicBezTo>
                    <a:pt x="10852" y="382"/>
                    <a:pt x="11211" y="424"/>
                    <a:pt x="11560" y="466"/>
                  </a:cubicBezTo>
                  <a:cubicBezTo>
                    <a:pt x="11908" y="514"/>
                    <a:pt x="12257" y="566"/>
                    <a:pt x="12610" y="624"/>
                  </a:cubicBezTo>
                  <a:cubicBezTo>
                    <a:pt x="13302" y="746"/>
                    <a:pt x="14005" y="883"/>
                    <a:pt x="14691" y="1047"/>
                  </a:cubicBezTo>
                  <a:lnTo>
                    <a:pt x="15726" y="1300"/>
                  </a:lnTo>
                  <a:lnTo>
                    <a:pt x="16756" y="1570"/>
                  </a:lnTo>
                  <a:lnTo>
                    <a:pt x="16756" y="1570"/>
                  </a:lnTo>
                  <a:lnTo>
                    <a:pt x="16254" y="1401"/>
                  </a:lnTo>
                  <a:lnTo>
                    <a:pt x="15747" y="1242"/>
                  </a:lnTo>
                  <a:cubicBezTo>
                    <a:pt x="15404" y="1126"/>
                    <a:pt x="15066" y="1031"/>
                    <a:pt x="14723" y="931"/>
                  </a:cubicBezTo>
                  <a:lnTo>
                    <a:pt x="13688" y="667"/>
                  </a:lnTo>
                  <a:cubicBezTo>
                    <a:pt x="13344" y="587"/>
                    <a:pt x="12991" y="508"/>
                    <a:pt x="12642" y="440"/>
                  </a:cubicBezTo>
                  <a:cubicBezTo>
                    <a:pt x="11945" y="302"/>
                    <a:pt x="11243" y="186"/>
                    <a:pt x="10530" y="118"/>
                  </a:cubicBezTo>
                  <a:cubicBezTo>
                    <a:pt x="9817" y="54"/>
                    <a:pt x="9104" y="7"/>
                    <a:pt x="8391" y="1"/>
                  </a:cubicBezTo>
                  <a:cubicBezTo>
                    <a:pt x="8340" y="1"/>
                    <a:pt x="8290" y="1"/>
                    <a:pt x="8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202;p78">
              <a:extLst>
                <a:ext uri="{FF2B5EF4-FFF2-40B4-BE49-F238E27FC236}">
                  <a16:creationId xmlns:a16="http://schemas.microsoft.com/office/drawing/2014/main" id="{FD296006-93C2-4912-A97A-FDAE95719859}"/>
                </a:ext>
              </a:extLst>
            </p:cNvPr>
            <p:cNvSpPr/>
            <p:nvPr/>
          </p:nvSpPr>
          <p:spPr>
            <a:xfrm>
              <a:off x="2067900" y="1959050"/>
              <a:ext cx="380475" cy="45300"/>
            </a:xfrm>
            <a:custGeom>
              <a:avLst/>
              <a:gdLst/>
              <a:ahLst/>
              <a:cxnLst/>
              <a:rect l="l" t="t" r="r" b="b"/>
              <a:pathLst>
                <a:path w="15219" h="1812" extrusionOk="0">
                  <a:moveTo>
                    <a:pt x="15218" y="1"/>
                  </a:moveTo>
                  <a:lnTo>
                    <a:pt x="15218" y="1"/>
                  </a:lnTo>
                  <a:cubicBezTo>
                    <a:pt x="14014" y="502"/>
                    <a:pt x="12768" y="888"/>
                    <a:pt x="11490" y="1157"/>
                  </a:cubicBezTo>
                  <a:cubicBezTo>
                    <a:pt x="10851" y="1289"/>
                    <a:pt x="10212" y="1390"/>
                    <a:pt x="9563" y="1463"/>
                  </a:cubicBezTo>
                  <a:cubicBezTo>
                    <a:pt x="8871" y="1539"/>
                    <a:pt x="8175" y="1577"/>
                    <a:pt x="7480" y="1577"/>
                  </a:cubicBezTo>
                  <a:cubicBezTo>
                    <a:pt x="6229" y="1577"/>
                    <a:pt x="4978" y="1454"/>
                    <a:pt x="3749" y="1210"/>
                  </a:cubicBezTo>
                  <a:cubicBezTo>
                    <a:pt x="2466" y="962"/>
                    <a:pt x="1209" y="587"/>
                    <a:pt x="0" y="101"/>
                  </a:cubicBezTo>
                  <a:lnTo>
                    <a:pt x="0" y="101"/>
                  </a:lnTo>
                  <a:cubicBezTo>
                    <a:pt x="1183" y="677"/>
                    <a:pt x="2424" y="1110"/>
                    <a:pt x="3707" y="1395"/>
                  </a:cubicBezTo>
                  <a:cubicBezTo>
                    <a:pt x="4351" y="1537"/>
                    <a:pt x="5001" y="1643"/>
                    <a:pt x="5655" y="1712"/>
                  </a:cubicBezTo>
                  <a:cubicBezTo>
                    <a:pt x="6270" y="1779"/>
                    <a:pt x="6887" y="1812"/>
                    <a:pt x="7503" y="1812"/>
                  </a:cubicBezTo>
                  <a:cubicBezTo>
                    <a:pt x="8201" y="1812"/>
                    <a:pt x="8897" y="1769"/>
                    <a:pt x="9589" y="1685"/>
                  </a:cubicBezTo>
                  <a:cubicBezTo>
                    <a:pt x="10244" y="1606"/>
                    <a:pt x="10888" y="1490"/>
                    <a:pt x="11527" y="1337"/>
                  </a:cubicBezTo>
                  <a:cubicBezTo>
                    <a:pt x="12810" y="1041"/>
                    <a:pt x="14046" y="592"/>
                    <a:pt x="15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203;p78">
              <a:extLst>
                <a:ext uri="{FF2B5EF4-FFF2-40B4-BE49-F238E27FC236}">
                  <a16:creationId xmlns:a16="http://schemas.microsoft.com/office/drawing/2014/main" id="{DE577F1A-B0A8-4295-86C8-836813DD5679}"/>
                </a:ext>
              </a:extLst>
            </p:cNvPr>
            <p:cNvSpPr/>
            <p:nvPr/>
          </p:nvSpPr>
          <p:spPr>
            <a:xfrm>
              <a:off x="2137450" y="1835225"/>
              <a:ext cx="229075" cy="34225"/>
            </a:xfrm>
            <a:custGeom>
              <a:avLst/>
              <a:gdLst/>
              <a:ahLst/>
              <a:cxnLst/>
              <a:rect l="l" t="t" r="r" b="b"/>
              <a:pathLst>
                <a:path w="9163" h="1369" extrusionOk="0">
                  <a:moveTo>
                    <a:pt x="682" y="1"/>
                  </a:moveTo>
                  <a:cubicBezTo>
                    <a:pt x="307" y="1"/>
                    <a:pt x="1" y="302"/>
                    <a:pt x="1" y="682"/>
                  </a:cubicBezTo>
                  <a:cubicBezTo>
                    <a:pt x="1" y="1057"/>
                    <a:pt x="307" y="1363"/>
                    <a:pt x="682" y="1368"/>
                  </a:cubicBezTo>
                  <a:lnTo>
                    <a:pt x="8476" y="1368"/>
                  </a:lnTo>
                  <a:cubicBezTo>
                    <a:pt x="8856" y="1363"/>
                    <a:pt x="9162" y="1057"/>
                    <a:pt x="9162" y="682"/>
                  </a:cubicBezTo>
                  <a:cubicBezTo>
                    <a:pt x="9162" y="302"/>
                    <a:pt x="8856" y="1"/>
                    <a:pt x="8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4204;p78">
            <a:extLst>
              <a:ext uri="{FF2B5EF4-FFF2-40B4-BE49-F238E27FC236}">
                <a16:creationId xmlns:a16="http://schemas.microsoft.com/office/drawing/2014/main" id="{7888DDE4-AE09-4566-B331-8881FA380280}"/>
              </a:ext>
            </a:extLst>
          </p:cNvPr>
          <p:cNvGrpSpPr/>
          <p:nvPr/>
        </p:nvGrpSpPr>
        <p:grpSpPr>
          <a:xfrm rot="-1799306">
            <a:off x="4246993" y="8641784"/>
            <a:ext cx="1186769" cy="1925733"/>
            <a:chOff x="1822075" y="691125"/>
            <a:chExt cx="861675" cy="1398375"/>
          </a:xfrm>
        </p:grpSpPr>
        <p:sp>
          <p:nvSpPr>
            <p:cNvPr id="29" name="Google Shape;4205;p78">
              <a:extLst>
                <a:ext uri="{FF2B5EF4-FFF2-40B4-BE49-F238E27FC236}">
                  <a16:creationId xmlns:a16="http://schemas.microsoft.com/office/drawing/2014/main" id="{09AA9D57-7B8D-4AE0-91B5-3B9D67B38800}"/>
                </a:ext>
              </a:extLst>
            </p:cNvPr>
            <p:cNvSpPr/>
            <p:nvPr/>
          </p:nvSpPr>
          <p:spPr>
            <a:xfrm>
              <a:off x="1822075" y="691125"/>
              <a:ext cx="311325" cy="971975"/>
            </a:xfrm>
            <a:custGeom>
              <a:avLst/>
              <a:gdLst/>
              <a:ahLst/>
              <a:cxnLst/>
              <a:rect l="l" t="t" r="r" b="b"/>
              <a:pathLst>
                <a:path w="12453" h="38879" extrusionOk="0">
                  <a:moveTo>
                    <a:pt x="6939" y="0"/>
                  </a:moveTo>
                  <a:cubicBezTo>
                    <a:pt x="6582" y="0"/>
                    <a:pt x="6225" y="39"/>
                    <a:pt x="5883" y="120"/>
                  </a:cubicBezTo>
                  <a:cubicBezTo>
                    <a:pt x="3908" y="574"/>
                    <a:pt x="2134" y="2106"/>
                    <a:pt x="1131" y="4213"/>
                  </a:cubicBezTo>
                  <a:cubicBezTo>
                    <a:pt x="360" y="5829"/>
                    <a:pt x="1" y="7803"/>
                    <a:pt x="27" y="10238"/>
                  </a:cubicBezTo>
                  <a:cubicBezTo>
                    <a:pt x="43" y="11605"/>
                    <a:pt x="165" y="12968"/>
                    <a:pt x="392" y="14320"/>
                  </a:cubicBezTo>
                  <a:cubicBezTo>
                    <a:pt x="730" y="16300"/>
                    <a:pt x="1295" y="18232"/>
                    <a:pt x="1849" y="20107"/>
                  </a:cubicBezTo>
                  <a:cubicBezTo>
                    <a:pt x="2483" y="22288"/>
                    <a:pt x="3143" y="24537"/>
                    <a:pt x="4030" y="26686"/>
                  </a:cubicBezTo>
                  <a:cubicBezTo>
                    <a:pt x="5899" y="31270"/>
                    <a:pt x="8756" y="35383"/>
                    <a:pt x="11285" y="38879"/>
                  </a:cubicBezTo>
                  <a:lnTo>
                    <a:pt x="12452" y="38039"/>
                  </a:lnTo>
                  <a:cubicBezTo>
                    <a:pt x="9970" y="34607"/>
                    <a:pt x="7172" y="30573"/>
                    <a:pt x="5355" y="26148"/>
                  </a:cubicBezTo>
                  <a:cubicBezTo>
                    <a:pt x="4505" y="24062"/>
                    <a:pt x="3861" y="21844"/>
                    <a:pt x="3233" y="19706"/>
                  </a:cubicBezTo>
                  <a:cubicBezTo>
                    <a:pt x="2689" y="17868"/>
                    <a:pt x="2134" y="15978"/>
                    <a:pt x="1812" y="14082"/>
                  </a:cubicBezTo>
                  <a:cubicBezTo>
                    <a:pt x="1596" y="12804"/>
                    <a:pt x="1479" y="11516"/>
                    <a:pt x="1464" y="10217"/>
                  </a:cubicBezTo>
                  <a:cubicBezTo>
                    <a:pt x="1442" y="8009"/>
                    <a:pt x="1759" y="6246"/>
                    <a:pt x="2435" y="4836"/>
                  </a:cubicBezTo>
                  <a:cubicBezTo>
                    <a:pt x="3243" y="3120"/>
                    <a:pt x="4658" y="1879"/>
                    <a:pt x="6205" y="1520"/>
                  </a:cubicBezTo>
                  <a:cubicBezTo>
                    <a:pt x="6440" y="1466"/>
                    <a:pt x="6686" y="1440"/>
                    <a:pt x="6933" y="1440"/>
                  </a:cubicBezTo>
                  <a:cubicBezTo>
                    <a:pt x="7566" y="1440"/>
                    <a:pt x="8210" y="1610"/>
                    <a:pt x="8703" y="1921"/>
                  </a:cubicBezTo>
                  <a:cubicBezTo>
                    <a:pt x="9041" y="2132"/>
                    <a:pt x="9463" y="2502"/>
                    <a:pt x="9590" y="3104"/>
                  </a:cubicBezTo>
                  <a:cubicBezTo>
                    <a:pt x="9796" y="4081"/>
                    <a:pt x="9120" y="5110"/>
                    <a:pt x="8698" y="5633"/>
                  </a:cubicBezTo>
                  <a:cubicBezTo>
                    <a:pt x="8439" y="5955"/>
                    <a:pt x="8154" y="6262"/>
                    <a:pt x="7853" y="6584"/>
                  </a:cubicBezTo>
                  <a:cubicBezTo>
                    <a:pt x="7357" y="7106"/>
                    <a:pt x="6850" y="7645"/>
                    <a:pt x="6438" y="8295"/>
                  </a:cubicBezTo>
                  <a:cubicBezTo>
                    <a:pt x="5762" y="9361"/>
                    <a:pt x="5324" y="10966"/>
                    <a:pt x="6137" y="12281"/>
                  </a:cubicBezTo>
                  <a:cubicBezTo>
                    <a:pt x="6570" y="12984"/>
                    <a:pt x="7272" y="13422"/>
                    <a:pt x="7832" y="13770"/>
                  </a:cubicBezTo>
                  <a:lnTo>
                    <a:pt x="8608" y="14251"/>
                  </a:lnTo>
                  <a:lnTo>
                    <a:pt x="9368" y="13031"/>
                  </a:lnTo>
                  <a:lnTo>
                    <a:pt x="8592" y="12551"/>
                  </a:lnTo>
                  <a:cubicBezTo>
                    <a:pt x="8106" y="12255"/>
                    <a:pt x="7621" y="11943"/>
                    <a:pt x="7357" y="11526"/>
                  </a:cubicBezTo>
                  <a:cubicBezTo>
                    <a:pt x="6892" y="10776"/>
                    <a:pt x="7230" y="9731"/>
                    <a:pt x="7652" y="9065"/>
                  </a:cubicBezTo>
                  <a:cubicBezTo>
                    <a:pt x="7990" y="8532"/>
                    <a:pt x="8434" y="8062"/>
                    <a:pt x="8898" y="7566"/>
                  </a:cubicBezTo>
                  <a:cubicBezTo>
                    <a:pt x="9205" y="7238"/>
                    <a:pt x="9522" y="6900"/>
                    <a:pt x="9817" y="6536"/>
                  </a:cubicBezTo>
                  <a:cubicBezTo>
                    <a:pt x="10530" y="5654"/>
                    <a:pt x="11312" y="4287"/>
                    <a:pt x="10995" y="2803"/>
                  </a:cubicBezTo>
                  <a:cubicBezTo>
                    <a:pt x="10810" y="1942"/>
                    <a:pt x="10282" y="1224"/>
                    <a:pt x="9474" y="706"/>
                  </a:cubicBezTo>
                  <a:cubicBezTo>
                    <a:pt x="8752" y="249"/>
                    <a:pt x="7841" y="0"/>
                    <a:pt x="6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206;p78">
              <a:extLst>
                <a:ext uri="{FF2B5EF4-FFF2-40B4-BE49-F238E27FC236}">
                  <a16:creationId xmlns:a16="http://schemas.microsoft.com/office/drawing/2014/main" id="{0BAD92AF-3A26-4CA4-AF72-AF3931E8137B}"/>
                </a:ext>
              </a:extLst>
            </p:cNvPr>
            <p:cNvSpPr/>
            <p:nvPr/>
          </p:nvSpPr>
          <p:spPr>
            <a:xfrm>
              <a:off x="2372450" y="691125"/>
              <a:ext cx="311300" cy="971975"/>
            </a:xfrm>
            <a:custGeom>
              <a:avLst/>
              <a:gdLst/>
              <a:ahLst/>
              <a:cxnLst/>
              <a:rect l="l" t="t" r="r" b="b"/>
              <a:pathLst>
                <a:path w="12452" h="38879" extrusionOk="0">
                  <a:moveTo>
                    <a:pt x="5515" y="0"/>
                  </a:moveTo>
                  <a:cubicBezTo>
                    <a:pt x="4614" y="0"/>
                    <a:pt x="3700" y="249"/>
                    <a:pt x="2978" y="706"/>
                  </a:cubicBezTo>
                  <a:cubicBezTo>
                    <a:pt x="2165" y="1224"/>
                    <a:pt x="1648" y="1942"/>
                    <a:pt x="1463" y="2803"/>
                  </a:cubicBezTo>
                  <a:cubicBezTo>
                    <a:pt x="1146" y="4287"/>
                    <a:pt x="1922" y="5654"/>
                    <a:pt x="2635" y="6536"/>
                  </a:cubicBezTo>
                  <a:cubicBezTo>
                    <a:pt x="2931" y="6900"/>
                    <a:pt x="3248" y="7238"/>
                    <a:pt x="3554" y="7566"/>
                  </a:cubicBezTo>
                  <a:cubicBezTo>
                    <a:pt x="4024" y="8062"/>
                    <a:pt x="4462" y="8532"/>
                    <a:pt x="4800" y="9065"/>
                  </a:cubicBezTo>
                  <a:cubicBezTo>
                    <a:pt x="5222" y="9731"/>
                    <a:pt x="5555" y="10776"/>
                    <a:pt x="5090" y="11526"/>
                  </a:cubicBezTo>
                  <a:cubicBezTo>
                    <a:pt x="4832" y="11943"/>
                    <a:pt x="4341" y="12255"/>
                    <a:pt x="3865" y="12551"/>
                  </a:cubicBezTo>
                  <a:lnTo>
                    <a:pt x="3084" y="13031"/>
                  </a:lnTo>
                  <a:lnTo>
                    <a:pt x="3844" y="14251"/>
                  </a:lnTo>
                  <a:lnTo>
                    <a:pt x="4621" y="13770"/>
                  </a:lnTo>
                  <a:cubicBezTo>
                    <a:pt x="5186" y="13422"/>
                    <a:pt x="5883" y="12984"/>
                    <a:pt x="6321" y="12281"/>
                  </a:cubicBezTo>
                  <a:cubicBezTo>
                    <a:pt x="7123" y="10966"/>
                    <a:pt x="6696" y="9361"/>
                    <a:pt x="6015" y="8295"/>
                  </a:cubicBezTo>
                  <a:cubicBezTo>
                    <a:pt x="5608" y="7645"/>
                    <a:pt x="5096" y="7106"/>
                    <a:pt x="4605" y="6584"/>
                  </a:cubicBezTo>
                  <a:cubicBezTo>
                    <a:pt x="4298" y="6262"/>
                    <a:pt x="4013" y="5955"/>
                    <a:pt x="3760" y="5633"/>
                  </a:cubicBezTo>
                  <a:cubicBezTo>
                    <a:pt x="3337" y="5110"/>
                    <a:pt x="2656" y="4081"/>
                    <a:pt x="2867" y="3104"/>
                  </a:cubicBezTo>
                  <a:cubicBezTo>
                    <a:pt x="2994" y="2502"/>
                    <a:pt x="3417" y="2132"/>
                    <a:pt x="3744" y="1921"/>
                  </a:cubicBezTo>
                  <a:cubicBezTo>
                    <a:pt x="4241" y="1610"/>
                    <a:pt x="4886" y="1440"/>
                    <a:pt x="5517" y="1440"/>
                  </a:cubicBezTo>
                  <a:cubicBezTo>
                    <a:pt x="5764" y="1440"/>
                    <a:pt x="6009" y="1466"/>
                    <a:pt x="6242" y="1520"/>
                  </a:cubicBezTo>
                  <a:cubicBezTo>
                    <a:pt x="7799" y="1879"/>
                    <a:pt x="9209" y="3120"/>
                    <a:pt x="10022" y="4836"/>
                  </a:cubicBezTo>
                  <a:cubicBezTo>
                    <a:pt x="10693" y="6246"/>
                    <a:pt x="11010" y="8009"/>
                    <a:pt x="10983" y="10222"/>
                  </a:cubicBezTo>
                  <a:cubicBezTo>
                    <a:pt x="10973" y="11516"/>
                    <a:pt x="10857" y="12804"/>
                    <a:pt x="10640" y="14082"/>
                  </a:cubicBezTo>
                  <a:cubicBezTo>
                    <a:pt x="10318" y="15978"/>
                    <a:pt x="9764" y="17868"/>
                    <a:pt x="9225" y="19706"/>
                  </a:cubicBezTo>
                  <a:cubicBezTo>
                    <a:pt x="8597" y="21844"/>
                    <a:pt x="7947" y="24062"/>
                    <a:pt x="7097" y="26148"/>
                  </a:cubicBezTo>
                  <a:cubicBezTo>
                    <a:pt x="5281" y="30578"/>
                    <a:pt x="2482" y="34607"/>
                    <a:pt x="0" y="38039"/>
                  </a:cubicBezTo>
                  <a:lnTo>
                    <a:pt x="1172" y="38879"/>
                  </a:lnTo>
                  <a:cubicBezTo>
                    <a:pt x="3696" y="35383"/>
                    <a:pt x="6558" y="31270"/>
                    <a:pt x="8422" y="26686"/>
                  </a:cubicBezTo>
                  <a:cubicBezTo>
                    <a:pt x="9310" y="24537"/>
                    <a:pt x="9970" y="22288"/>
                    <a:pt x="10603" y="20107"/>
                  </a:cubicBezTo>
                  <a:cubicBezTo>
                    <a:pt x="11152" y="18232"/>
                    <a:pt x="11723" y="16300"/>
                    <a:pt x="12061" y="14320"/>
                  </a:cubicBezTo>
                  <a:cubicBezTo>
                    <a:pt x="12288" y="12968"/>
                    <a:pt x="12409" y="11605"/>
                    <a:pt x="12425" y="10238"/>
                  </a:cubicBezTo>
                  <a:cubicBezTo>
                    <a:pt x="12451" y="7803"/>
                    <a:pt x="12087" y="5829"/>
                    <a:pt x="11321" y="4213"/>
                  </a:cubicBezTo>
                  <a:cubicBezTo>
                    <a:pt x="10318" y="2106"/>
                    <a:pt x="8544" y="574"/>
                    <a:pt x="6569" y="120"/>
                  </a:cubicBezTo>
                  <a:cubicBezTo>
                    <a:pt x="6228" y="39"/>
                    <a:pt x="5873" y="0"/>
                    <a:pt x="55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207;p78">
              <a:extLst>
                <a:ext uri="{FF2B5EF4-FFF2-40B4-BE49-F238E27FC236}">
                  <a16:creationId xmlns:a16="http://schemas.microsoft.com/office/drawing/2014/main" id="{FFFBFF00-64E2-42E6-81B8-399C375AFD10}"/>
                </a:ext>
              </a:extLst>
            </p:cNvPr>
            <p:cNvSpPr/>
            <p:nvPr/>
          </p:nvSpPr>
          <p:spPr>
            <a:xfrm>
              <a:off x="1944450" y="899425"/>
              <a:ext cx="615600" cy="1190075"/>
            </a:xfrm>
            <a:custGeom>
              <a:avLst/>
              <a:gdLst/>
              <a:ahLst/>
              <a:cxnLst/>
              <a:rect l="l" t="t" r="r" b="b"/>
              <a:pathLst>
                <a:path w="24624" h="47603" extrusionOk="0">
                  <a:moveTo>
                    <a:pt x="11468" y="0"/>
                  </a:moveTo>
                  <a:cubicBezTo>
                    <a:pt x="8952" y="0"/>
                    <a:pt x="6433" y="152"/>
                    <a:pt x="4067" y="971"/>
                  </a:cubicBezTo>
                  <a:cubicBezTo>
                    <a:pt x="3776" y="1061"/>
                    <a:pt x="3528" y="1262"/>
                    <a:pt x="3380" y="1526"/>
                  </a:cubicBezTo>
                  <a:cubicBezTo>
                    <a:pt x="3095" y="2054"/>
                    <a:pt x="3433" y="2392"/>
                    <a:pt x="3655" y="2761"/>
                  </a:cubicBezTo>
                  <a:cubicBezTo>
                    <a:pt x="4225" y="3696"/>
                    <a:pt x="4009" y="4942"/>
                    <a:pt x="3423" y="5866"/>
                  </a:cubicBezTo>
                  <a:cubicBezTo>
                    <a:pt x="2842" y="6790"/>
                    <a:pt x="1939" y="7471"/>
                    <a:pt x="1068" y="8137"/>
                  </a:cubicBezTo>
                  <a:cubicBezTo>
                    <a:pt x="840" y="8316"/>
                    <a:pt x="592" y="8501"/>
                    <a:pt x="455" y="8760"/>
                  </a:cubicBezTo>
                  <a:cubicBezTo>
                    <a:pt x="318" y="9013"/>
                    <a:pt x="302" y="9251"/>
                    <a:pt x="275" y="9510"/>
                  </a:cubicBezTo>
                  <a:cubicBezTo>
                    <a:pt x="1" y="12255"/>
                    <a:pt x="33" y="15049"/>
                    <a:pt x="640" y="17737"/>
                  </a:cubicBezTo>
                  <a:cubicBezTo>
                    <a:pt x="2055" y="23983"/>
                    <a:pt x="6427" y="29185"/>
                    <a:pt x="8233" y="35331"/>
                  </a:cubicBezTo>
                  <a:cubicBezTo>
                    <a:pt x="8571" y="36488"/>
                    <a:pt x="8798" y="37802"/>
                    <a:pt x="8423" y="38969"/>
                  </a:cubicBezTo>
                  <a:cubicBezTo>
                    <a:pt x="8381" y="39101"/>
                    <a:pt x="8328" y="39223"/>
                    <a:pt x="8265" y="39344"/>
                  </a:cubicBezTo>
                  <a:cubicBezTo>
                    <a:pt x="7911" y="39941"/>
                    <a:pt x="7325" y="40342"/>
                    <a:pt x="6686" y="40638"/>
                  </a:cubicBezTo>
                  <a:cubicBezTo>
                    <a:pt x="6047" y="40939"/>
                    <a:pt x="5524" y="41055"/>
                    <a:pt x="4922" y="41214"/>
                  </a:cubicBezTo>
                  <a:cubicBezTo>
                    <a:pt x="4035" y="41446"/>
                    <a:pt x="2990" y="41652"/>
                    <a:pt x="2335" y="42365"/>
                  </a:cubicBezTo>
                  <a:cubicBezTo>
                    <a:pt x="1817" y="42935"/>
                    <a:pt x="1648" y="43822"/>
                    <a:pt x="1485" y="44561"/>
                  </a:cubicBezTo>
                  <a:lnTo>
                    <a:pt x="1405" y="45005"/>
                  </a:lnTo>
                  <a:cubicBezTo>
                    <a:pt x="1400" y="45058"/>
                    <a:pt x="1390" y="45111"/>
                    <a:pt x="1379" y="45163"/>
                  </a:cubicBezTo>
                  <a:lnTo>
                    <a:pt x="1321" y="45512"/>
                  </a:lnTo>
                  <a:lnTo>
                    <a:pt x="1236" y="46008"/>
                  </a:lnTo>
                  <a:cubicBezTo>
                    <a:pt x="1236" y="46832"/>
                    <a:pt x="5947" y="47603"/>
                    <a:pt x="12252" y="47603"/>
                  </a:cubicBezTo>
                  <a:cubicBezTo>
                    <a:pt x="18556" y="47603"/>
                    <a:pt x="23472" y="46832"/>
                    <a:pt x="23472" y="46008"/>
                  </a:cubicBezTo>
                  <a:lnTo>
                    <a:pt x="23388" y="45512"/>
                  </a:lnTo>
                  <a:lnTo>
                    <a:pt x="23325" y="45163"/>
                  </a:lnTo>
                  <a:cubicBezTo>
                    <a:pt x="23314" y="45111"/>
                    <a:pt x="23304" y="45058"/>
                    <a:pt x="23298" y="45005"/>
                  </a:cubicBezTo>
                  <a:cubicBezTo>
                    <a:pt x="23272" y="44857"/>
                    <a:pt x="23245" y="44704"/>
                    <a:pt x="23214" y="44561"/>
                  </a:cubicBezTo>
                  <a:cubicBezTo>
                    <a:pt x="23055" y="43822"/>
                    <a:pt x="22892" y="42935"/>
                    <a:pt x="22369" y="42365"/>
                  </a:cubicBezTo>
                  <a:cubicBezTo>
                    <a:pt x="21719" y="41652"/>
                    <a:pt x="20684" y="41446"/>
                    <a:pt x="19792" y="41214"/>
                  </a:cubicBezTo>
                  <a:cubicBezTo>
                    <a:pt x="19195" y="41055"/>
                    <a:pt x="18599" y="40897"/>
                    <a:pt x="18039" y="40638"/>
                  </a:cubicBezTo>
                  <a:cubicBezTo>
                    <a:pt x="17479" y="40379"/>
                    <a:pt x="16687" y="39941"/>
                    <a:pt x="16328" y="39360"/>
                  </a:cubicBezTo>
                  <a:cubicBezTo>
                    <a:pt x="16228" y="39154"/>
                    <a:pt x="16149" y="38938"/>
                    <a:pt x="16085" y="38721"/>
                  </a:cubicBezTo>
                  <a:cubicBezTo>
                    <a:pt x="15890" y="37998"/>
                    <a:pt x="15879" y="37237"/>
                    <a:pt x="16059" y="36514"/>
                  </a:cubicBezTo>
                  <a:cubicBezTo>
                    <a:pt x="17585" y="29971"/>
                    <a:pt x="22269" y="24606"/>
                    <a:pt x="23858" y="18127"/>
                  </a:cubicBezTo>
                  <a:cubicBezTo>
                    <a:pt x="24539" y="15355"/>
                    <a:pt x="24624" y="12451"/>
                    <a:pt x="24328" y="9605"/>
                  </a:cubicBezTo>
                  <a:cubicBezTo>
                    <a:pt x="24302" y="9351"/>
                    <a:pt x="24275" y="9087"/>
                    <a:pt x="24170" y="8850"/>
                  </a:cubicBezTo>
                  <a:cubicBezTo>
                    <a:pt x="23985" y="8443"/>
                    <a:pt x="23605" y="8153"/>
                    <a:pt x="23240" y="7883"/>
                  </a:cubicBezTo>
                  <a:cubicBezTo>
                    <a:pt x="22416" y="7265"/>
                    <a:pt x="21598" y="6600"/>
                    <a:pt x="21080" y="5708"/>
                  </a:cubicBezTo>
                  <a:cubicBezTo>
                    <a:pt x="20568" y="4821"/>
                    <a:pt x="20410" y="3659"/>
                    <a:pt x="20943" y="2777"/>
                  </a:cubicBezTo>
                  <a:cubicBezTo>
                    <a:pt x="21170" y="2418"/>
                    <a:pt x="21498" y="2085"/>
                    <a:pt x="21239" y="1573"/>
                  </a:cubicBezTo>
                  <a:cubicBezTo>
                    <a:pt x="21107" y="1320"/>
                    <a:pt x="20885" y="1124"/>
                    <a:pt x="20621" y="1024"/>
                  </a:cubicBezTo>
                  <a:cubicBezTo>
                    <a:pt x="18430" y="131"/>
                    <a:pt x="16011" y="73"/>
                    <a:pt x="13651" y="26"/>
                  </a:cubicBezTo>
                  <a:cubicBezTo>
                    <a:pt x="12926" y="13"/>
                    <a:pt x="12197" y="0"/>
                    <a:pt x="11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208;p78">
              <a:extLst>
                <a:ext uri="{FF2B5EF4-FFF2-40B4-BE49-F238E27FC236}">
                  <a16:creationId xmlns:a16="http://schemas.microsoft.com/office/drawing/2014/main" id="{44E2E1B3-88EA-4E0A-9582-9BE5E4598C4A}"/>
                </a:ext>
              </a:extLst>
            </p:cNvPr>
            <p:cNvSpPr/>
            <p:nvPr/>
          </p:nvSpPr>
          <p:spPr>
            <a:xfrm>
              <a:off x="2043725" y="1053700"/>
              <a:ext cx="418900" cy="39250"/>
            </a:xfrm>
            <a:custGeom>
              <a:avLst/>
              <a:gdLst/>
              <a:ahLst/>
              <a:cxnLst/>
              <a:rect l="l" t="t" r="r" b="b"/>
              <a:pathLst>
                <a:path w="16756" h="1570" extrusionOk="0">
                  <a:moveTo>
                    <a:pt x="8239" y="1"/>
                  </a:moveTo>
                  <a:cubicBezTo>
                    <a:pt x="7577" y="1"/>
                    <a:pt x="6915" y="33"/>
                    <a:pt x="6253" y="96"/>
                  </a:cubicBezTo>
                  <a:cubicBezTo>
                    <a:pt x="5540" y="170"/>
                    <a:pt x="4832" y="276"/>
                    <a:pt x="4135" y="403"/>
                  </a:cubicBezTo>
                  <a:cubicBezTo>
                    <a:pt x="3433" y="529"/>
                    <a:pt x="2736" y="672"/>
                    <a:pt x="2050" y="846"/>
                  </a:cubicBezTo>
                  <a:cubicBezTo>
                    <a:pt x="1701" y="931"/>
                    <a:pt x="1363" y="1020"/>
                    <a:pt x="1020" y="1121"/>
                  </a:cubicBezTo>
                  <a:cubicBezTo>
                    <a:pt x="677" y="1221"/>
                    <a:pt x="333" y="1332"/>
                    <a:pt x="1" y="1459"/>
                  </a:cubicBezTo>
                  <a:cubicBezTo>
                    <a:pt x="682" y="1253"/>
                    <a:pt x="1368" y="1094"/>
                    <a:pt x="2065" y="952"/>
                  </a:cubicBezTo>
                  <a:cubicBezTo>
                    <a:pt x="2768" y="804"/>
                    <a:pt x="3470" y="688"/>
                    <a:pt x="4167" y="582"/>
                  </a:cubicBezTo>
                  <a:cubicBezTo>
                    <a:pt x="4864" y="477"/>
                    <a:pt x="5566" y="376"/>
                    <a:pt x="6274" y="318"/>
                  </a:cubicBezTo>
                  <a:lnTo>
                    <a:pt x="7330" y="250"/>
                  </a:lnTo>
                  <a:cubicBezTo>
                    <a:pt x="7576" y="242"/>
                    <a:pt x="7828" y="235"/>
                    <a:pt x="8078" y="235"/>
                  </a:cubicBezTo>
                  <a:cubicBezTo>
                    <a:pt x="8181" y="235"/>
                    <a:pt x="8284" y="236"/>
                    <a:pt x="8386" y="239"/>
                  </a:cubicBezTo>
                  <a:cubicBezTo>
                    <a:pt x="9094" y="244"/>
                    <a:pt x="9796" y="281"/>
                    <a:pt x="10504" y="350"/>
                  </a:cubicBezTo>
                  <a:cubicBezTo>
                    <a:pt x="10852" y="382"/>
                    <a:pt x="11211" y="424"/>
                    <a:pt x="11560" y="466"/>
                  </a:cubicBezTo>
                  <a:cubicBezTo>
                    <a:pt x="11908" y="514"/>
                    <a:pt x="12257" y="566"/>
                    <a:pt x="12610" y="624"/>
                  </a:cubicBezTo>
                  <a:cubicBezTo>
                    <a:pt x="13302" y="746"/>
                    <a:pt x="14005" y="883"/>
                    <a:pt x="14691" y="1047"/>
                  </a:cubicBezTo>
                  <a:lnTo>
                    <a:pt x="15726" y="1300"/>
                  </a:lnTo>
                  <a:lnTo>
                    <a:pt x="16756" y="1570"/>
                  </a:lnTo>
                  <a:lnTo>
                    <a:pt x="16756" y="1570"/>
                  </a:lnTo>
                  <a:lnTo>
                    <a:pt x="16254" y="1401"/>
                  </a:lnTo>
                  <a:lnTo>
                    <a:pt x="15747" y="1242"/>
                  </a:lnTo>
                  <a:cubicBezTo>
                    <a:pt x="15404" y="1126"/>
                    <a:pt x="15066" y="1031"/>
                    <a:pt x="14723" y="931"/>
                  </a:cubicBezTo>
                  <a:lnTo>
                    <a:pt x="13688" y="667"/>
                  </a:lnTo>
                  <a:cubicBezTo>
                    <a:pt x="13344" y="587"/>
                    <a:pt x="12991" y="508"/>
                    <a:pt x="12642" y="440"/>
                  </a:cubicBezTo>
                  <a:cubicBezTo>
                    <a:pt x="11945" y="302"/>
                    <a:pt x="11243" y="186"/>
                    <a:pt x="10530" y="118"/>
                  </a:cubicBezTo>
                  <a:cubicBezTo>
                    <a:pt x="9817" y="54"/>
                    <a:pt x="9104" y="7"/>
                    <a:pt x="8391" y="1"/>
                  </a:cubicBezTo>
                  <a:cubicBezTo>
                    <a:pt x="8340" y="1"/>
                    <a:pt x="8290" y="1"/>
                    <a:pt x="8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209;p78">
              <a:extLst>
                <a:ext uri="{FF2B5EF4-FFF2-40B4-BE49-F238E27FC236}">
                  <a16:creationId xmlns:a16="http://schemas.microsoft.com/office/drawing/2014/main" id="{BDB255F1-3C66-4C8B-B257-8987C0E2C2FB}"/>
                </a:ext>
              </a:extLst>
            </p:cNvPr>
            <p:cNvSpPr/>
            <p:nvPr/>
          </p:nvSpPr>
          <p:spPr>
            <a:xfrm>
              <a:off x="2067900" y="1959050"/>
              <a:ext cx="380475" cy="45300"/>
            </a:xfrm>
            <a:custGeom>
              <a:avLst/>
              <a:gdLst/>
              <a:ahLst/>
              <a:cxnLst/>
              <a:rect l="l" t="t" r="r" b="b"/>
              <a:pathLst>
                <a:path w="15219" h="1812" extrusionOk="0">
                  <a:moveTo>
                    <a:pt x="15218" y="1"/>
                  </a:moveTo>
                  <a:lnTo>
                    <a:pt x="15218" y="1"/>
                  </a:lnTo>
                  <a:cubicBezTo>
                    <a:pt x="14014" y="502"/>
                    <a:pt x="12768" y="888"/>
                    <a:pt x="11490" y="1157"/>
                  </a:cubicBezTo>
                  <a:cubicBezTo>
                    <a:pt x="10851" y="1289"/>
                    <a:pt x="10212" y="1390"/>
                    <a:pt x="9563" y="1463"/>
                  </a:cubicBezTo>
                  <a:cubicBezTo>
                    <a:pt x="8871" y="1539"/>
                    <a:pt x="8175" y="1577"/>
                    <a:pt x="7480" y="1577"/>
                  </a:cubicBezTo>
                  <a:cubicBezTo>
                    <a:pt x="6229" y="1577"/>
                    <a:pt x="4978" y="1454"/>
                    <a:pt x="3749" y="1210"/>
                  </a:cubicBezTo>
                  <a:cubicBezTo>
                    <a:pt x="2466" y="962"/>
                    <a:pt x="1209" y="587"/>
                    <a:pt x="0" y="101"/>
                  </a:cubicBezTo>
                  <a:lnTo>
                    <a:pt x="0" y="101"/>
                  </a:lnTo>
                  <a:cubicBezTo>
                    <a:pt x="1183" y="677"/>
                    <a:pt x="2424" y="1110"/>
                    <a:pt x="3707" y="1395"/>
                  </a:cubicBezTo>
                  <a:cubicBezTo>
                    <a:pt x="4351" y="1537"/>
                    <a:pt x="5001" y="1643"/>
                    <a:pt x="5655" y="1712"/>
                  </a:cubicBezTo>
                  <a:cubicBezTo>
                    <a:pt x="6270" y="1779"/>
                    <a:pt x="6887" y="1812"/>
                    <a:pt x="7503" y="1812"/>
                  </a:cubicBezTo>
                  <a:cubicBezTo>
                    <a:pt x="8201" y="1812"/>
                    <a:pt x="8897" y="1769"/>
                    <a:pt x="9589" y="1685"/>
                  </a:cubicBezTo>
                  <a:cubicBezTo>
                    <a:pt x="10244" y="1606"/>
                    <a:pt x="10888" y="1490"/>
                    <a:pt x="11527" y="1337"/>
                  </a:cubicBezTo>
                  <a:cubicBezTo>
                    <a:pt x="12810" y="1041"/>
                    <a:pt x="14046" y="592"/>
                    <a:pt x="15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210;p78">
              <a:extLst>
                <a:ext uri="{FF2B5EF4-FFF2-40B4-BE49-F238E27FC236}">
                  <a16:creationId xmlns:a16="http://schemas.microsoft.com/office/drawing/2014/main" id="{85D44992-694A-4C0C-B906-8E3E52B3008B}"/>
                </a:ext>
              </a:extLst>
            </p:cNvPr>
            <p:cNvSpPr/>
            <p:nvPr/>
          </p:nvSpPr>
          <p:spPr>
            <a:xfrm>
              <a:off x="2137450" y="1835225"/>
              <a:ext cx="229075" cy="34225"/>
            </a:xfrm>
            <a:custGeom>
              <a:avLst/>
              <a:gdLst/>
              <a:ahLst/>
              <a:cxnLst/>
              <a:rect l="l" t="t" r="r" b="b"/>
              <a:pathLst>
                <a:path w="9163" h="1369" extrusionOk="0">
                  <a:moveTo>
                    <a:pt x="682" y="1"/>
                  </a:moveTo>
                  <a:cubicBezTo>
                    <a:pt x="307" y="1"/>
                    <a:pt x="1" y="302"/>
                    <a:pt x="1" y="682"/>
                  </a:cubicBezTo>
                  <a:cubicBezTo>
                    <a:pt x="1" y="1057"/>
                    <a:pt x="307" y="1363"/>
                    <a:pt x="682" y="1368"/>
                  </a:cubicBezTo>
                  <a:lnTo>
                    <a:pt x="8476" y="1368"/>
                  </a:lnTo>
                  <a:cubicBezTo>
                    <a:pt x="8856" y="1363"/>
                    <a:pt x="9162" y="1057"/>
                    <a:pt x="9162" y="682"/>
                  </a:cubicBezTo>
                  <a:cubicBezTo>
                    <a:pt x="9162" y="302"/>
                    <a:pt x="8856" y="1"/>
                    <a:pt x="8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4218;p78">
            <a:extLst>
              <a:ext uri="{FF2B5EF4-FFF2-40B4-BE49-F238E27FC236}">
                <a16:creationId xmlns:a16="http://schemas.microsoft.com/office/drawing/2014/main" id="{DFCDFE70-532B-45E4-B15B-2A67352A01D8}"/>
              </a:ext>
            </a:extLst>
          </p:cNvPr>
          <p:cNvGrpSpPr/>
          <p:nvPr/>
        </p:nvGrpSpPr>
        <p:grpSpPr>
          <a:xfrm>
            <a:off x="4170334" y="9391038"/>
            <a:ext cx="803196" cy="336070"/>
            <a:chOff x="3607084" y="539509"/>
            <a:chExt cx="1929831" cy="807471"/>
          </a:xfrm>
        </p:grpSpPr>
        <p:sp>
          <p:nvSpPr>
            <p:cNvPr id="36" name="Google Shape;4219;p78">
              <a:extLst>
                <a:ext uri="{FF2B5EF4-FFF2-40B4-BE49-F238E27FC236}">
                  <a16:creationId xmlns:a16="http://schemas.microsoft.com/office/drawing/2014/main" id="{D1F4784A-FEB2-4687-A1A7-9E0C2FEC9865}"/>
                </a:ext>
              </a:extLst>
            </p:cNvPr>
            <p:cNvSpPr/>
            <p:nvPr/>
          </p:nvSpPr>
          <p:spPr>
            <a:xfrm>
              <a:off x="4265706" y="539509"/>
              <a:ext cx="612893" cy="583157"/>
            </a:xfrm>
            <a:custGeom>
              <a:avLst/>
              <a:gdLst/>
              <a:ahLst/>
              <a:cxnLst/>
              <a:rect l="l" t="t" r="r" b="b"/>
              <a:pathLst>
                <a:path w="16097" h="15315" extrusionOk="0">
                  <a:moveTo>
                    <a:pt x="8044" y="0"/>
                  </a:moveTo>
                  <a:lnTo>
                    <a:pt x="5562" y="5041"/>
                  </a:lnTo>
                  <a:lnTo>
                    <a:pt x="0" y="5853"/>
                  </a:lnTo>
                  <a:lnTo>
                    <a:pt x="4022" y="9768"/>
                  </a:lnTo>
                  <a:lnTo>
                    <a:pt x="3073" y="15314"/>
                  </a:lnTo>
                  <a:lnTo>
                    <a:pt x="8044" y="12702"/>
                  </a:lnTo>
                  <a:lnTo>
                    <a:pt x="13024" y="15314"/>
                  </a:lnTo>
                  <a:lnTo>
                    <a:pt x="12066" y="9768"/>
                  </a:lnTo>
                  <a:lnTo>
                    <a:pt x="16096" y="5853"/>
                  </a:lnTo>
                  <a:lnTo>
                    <a:pt x="10534" y="5041"/>
                  </a:lnTo>
                  <a:lnTo>
                    <a:pt x="8044" y="0"/>
                  </a:lnTo>
                  <a:close/>
                  <a:moveTo>
                    <a:pt x="13024" y="15314"/>
                  </a:moveTo>
                  <a:lnTo>
                    <a:pt x="13024" y="15314"/>
                  </a:lnTo>
                  <a:lnTo>
                    <a:pt x="13024" y="1531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220;p78">
              <a:extLst>
                <a:ext uri="{FF2B5EF4-FFF2-40B4-BE49-F238E27FC236}">
                  <a16:creationId xmlns:a16="http://schemas.microsoft.com/office/drawing/2014/main" id="{6CD03B12-2708-46CC-B2E8-4337A6F1A486}"/>
                </a:ext>
              </a:extLst>
            </p:cNvPr>
            <p:cNvSpPr/>
            <p:nvPr/>
          </p:nvSpPr>
          <p:spPr>
            <a:xfrm>
              <a:off x="4571981" y="539509"/>
              <a:ext cx="94845" cy="318290"/>
            </a:xfrm>
            <a:custGeom>
              <a:avLst/>
              <a:gdLst/>
              <a:ahLst/>
              <a:cxnLst/>
              <a:rect l="l" t="t" r="r" b="b"/>
              <a:pathLst>
                <a:path w="2491" h="8359" extrusionOk="0">
                  <a:moveTo>
                    <a:pt x="0" y="0"/>
                  </a:moveTo>
                  <a:lnTo>
                    <a:pt x="0" y="8358"/>
                  </a:lnTo>
                  <a:lnTo>
                    <a:pt x="2490" y="5041"/>
                  </a:lnTo>
                  <a:lnTo>
                    <a:pt x="0"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221;p78">
              <a:extLst>
                <a:ext uri="{FF2B5EF4-FFF2-40B4-BE49-F238E27FC236}">
                  <a16:creationId xmlns:a16="http://schemas.microsoft.com/office/drawing/2014/main" id="{C12BB3D8-3FF9-4386-BBA4-3B9659C0DA26}"/>
                </a:ext>
              </a:extLst>
            </p:cNvPr>
            <p:cNvSpPr/>
            <p:nvPr/>
          </p:nvSpPr>
          <p:spPr>
            <a:xfrm>
              <a:off x="4571981" y="762339"/>
              <a:ext cx="306618" cy="149111"/>
            </a:xfrm>
            <a:custGeom>
              <a:avLst/>
              <a:gdLst/>
              <a:ahLst/>
              <a:cxnLst/>
              <a:rect l="l" t="t" r="r" b="b"/>
              <a:pathLst>
                <a:path w="8053" h="3916" extrusionOk="0">
                  <a:moveTo>
                    <a:pt x="8052" y="1"/>
                  </a:moveTo>
                  <a:lnTo>
                    <a:pt x="0" y="2506"/>
                  </a:lnTo>
                  <a:lnTo>
                    <a:pt x="4022" y="3916"/>
                  </a:lnTo>
                  <a:lnTo>
                    <a:pt x="8052"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222;p78">
              <a:extLst>
                <a:ext uri="{FF2B5EF4-FFF2-40B4-BE49-F238E27FC236}">
                  <a16:creationId xmlns:a16="http://schemas.microsoft.com/office/drawing/2014/main" id="{37893489-F300-4723-9703-ECEEEFA815AA}"/>
                </a:ext>
              </a:extLst>
            </p:cNvPr>
            <p:cNvSpPr/>
            <p:nvPr/>
          </p:nvSpPr>
          <p:spPr>
            <a:xfrm>
              <a:off x="4571981" y="857761"/>
              <a:ext cx="189652" cy="264905"/>
            </a:xfrm>
            <a:custGeom>
              <a:avLst/>
              <a:gdLst/>
              <a:ahLst/>
              <a:cxnLst/>
              <a:rect l="l" t="t" r="r" b="b"/>
              <a:pathLst>
                <a:path w="4981" h="6957" extrusionOk="0">
                  <a:moveTo>
                    <a:pt x="0" y="0"/>
                  </a:moveTo>
                  <a:lnTo>
                    <a:pt x="0" y="4344"/>
                  </a:lnTo>
                  <a:lnTo>
                    <a:pt x="4980" y="6956"/>
                  </a:lnTo>
                  <a:lnTo>
                    <a:pt x="0"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223;p78">
              <a:extLst>
                <a:ext uri="{FF2B5EF4-FFF2-40B4-BE49-F238E27FC236}">
                  <a16:creationId xmlns:a16="http://schemas.microsoft.com/office/drawing/2014/main" id="{F0623F80-193A-4587-97CB-DD073654CD5E}"/>
                </a:ext>
              </a:extLst>
            </p:cNvPr>
            <p:cNvSpPr/>
            <p:nvPr/>
          </p:nvSpPr>
          <p:spPr>
            <a:xfrm>
              <a:off x="4382672" y="857761"/>
              <a:ext cx="189347" cy="264905"/>
            </a:xfrm>
            <a:custGeom>
              <a:avLst/>
              <a:gdLst/>
              <a:ahLst/>
              <a:cxnLst/>
              <a:rect l="l" t="t" r="r" b="b"/>
              <a:pathLst>
                <a:path w="4973" h="6957" extrusionOk="0">
                  <a:moveTo>
                    <a:pt x="4972" y="0"/>
                  </a:moveTo>
                  <a:lnTo>
                    <a:pt x="950" y="1410"/>
                  </a:lnTo>
                  <a:lnTo>
                    <a:pt x="1" y="6956"/>
                  </a:lnTo>
                  <a:lnTo>
                    <a:pt x="4972"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224;p78">
              <a:extLst>
                <a:ext uri="{FF2B5EF4-FFF2-40B4-BE49-F238E27FC236}">
                  <a16:creationId xmlns:a16="http://schemas.microsoft.com/office/drawing/2014/main" id="{97E975FB-884B-4EA2-8122-E688AAE069E7}"/>
                </a:ext>
              </a:extLst>
            </p:cNvPr>
            <p:cNvSpPr/>
            <p:nvPr/>
          </p:nvSpPr>
          <p:spPr>
            <a:xfrm>
              <a:off x="4265706" y="731420"/>
              <a:ext cx="306313" cy="126379"/>
            </a:xfrm>
            <a:custGeom>
              <a:avLst/>
              <a:gdLst/>
              <a:ahLst/>
              <a:cxnLst/>
              <a:rect l="l" t="t" r="r" b="b"/>
              <a:pathLst>
                <a:path w="8045" h="3319" extrusionOk="0">
                  <a:moveTo>
                    <a:pt x="5562" y="1"/>
                  </a:moveTo>
                  <a:lnTo>
                    <a:pt x="0" y="813"/>
                  </a:lnTo>
                  <a:lnTo>
                    <a:pt x="8044" y="3318"/>
                  </a:lnTo>
                  <a:lnTo>
                    <a:pt x="5562"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25;p78">
              <a:extLst>
                <a:ext uri="{FF2B5EF4-FFF2-40B4-BE49-F238E27FC236}">
                  <a16:creationId xmlns:a16="http://schemas.microsoft.com/office/drawing/2014/main" id="{9EFAF1E8-8A5E-4D42-864E-923246145192}"/>
                </a:ext>
              </a:extLst>
            </p:cNvPr>
            <p:cNvSpPr/>
            <p:nvPr/>
          </p:nvSpPr>
          <p:spPr>
            <a:xfrm>
              <a:off x="5065509" y="898276"/>
              <a:ext cx="471407" cy="448705"/>
            </a:xfrm>
            <a:custGeom>
              <a:avLst/>
              <a:gdLst/>
              <a:ahLst/>
              <a:cxnLst/>
              <a:rect l="l" t="t" r="r" b="b"/>
              <a:pathLst>
                <a:path w="12381" h="11784" extrusionOk="0">
                  <a:moveTo>
                    <a:pt x="6191" y="1"/>
                  </a:moveTo>
                  <a:lnTo>
                    <a:pt x="4276" y="3877"/>
                  </a:lnTo>
                  <a:lnTo>
                    <a:pt x="1" y="4506"/>
                  </a:lnTo>
                  <a:lnTo>
                    <a:pt x="3096" y="7516"/>
                  </a:lnTo>
                  <a:lnTo>
                    <a:pt x="2368" y="11784"/>
                  </a:lnTo>
                  <a:lnTo>
                    <a:pt x="6191" y="9761"/>
                  </a:lnTo>
                  <a:lnTo>
                    <a:pt x="10021" y="11784"/>
                  </a:lnTo>
                  <a:lnTo>
                    <a:pt x="9294" y="7516"/>
                  </a:lnTo>
                  <a:lnTo>
                    <a:pt x="12381" y="4506"/>
                  </a:lnTo>
                  <a:lnTo>
                    <a:pt x="8106" y="3877"/>
                  </a:lnTo>
                  <a:lnTo>
                    <a:pt x="6191" y="1"/>
                  </a:lnTo>
                  <a:close/>
                  <a:moveTo>
                    <a:pt x="2368" y="11784"/>
                  </a:moveTo>
                  <a:lnTo>
                    <a:pt x="2368" y="11784"/>
                  </a:lnTo>
                  <a:lnTo>
                    <a:pt x="2368" y="11784"/>
                  </a:lnTo>
                  <a:close/>
                  <a:moveTo>
                    <a:pt x="10021" y="11784"/>
                  </a:moveTo>
                  <a:lnTo>
                    <a:pt x="10021" y="11784"/>
                  </a:lnTo>
                  <a:lnTo>
                    <a:pt x="10021" y="1178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226;p78">
              <a:extLst>
                <a:ext uri="{FF2B5EF4-FFF2-40B4-BE49-F238E27FC236}">
                  <a16:creationId xmlns:a16="http://schemas.microsoft.com/office/drawing/2014/main" id="{FBF33821-394E-4B70-8506-62A5CBAF1A0B}"/>
                </a:ext>
              </a:extLst>
            </p:cNvPr>
            <p:cNvSpPr/>
            <p:nvPr/>
          </p:nvSpPr>
          <p:spPr>
            <a:xfrm>
              <a:off x="5301193" y="898276"/>
              <a:ext cx="72990" cy="244800"/>
            </a:xfrm>
            <a:custGeom>
              <a:avLst/>
              <a:gdLst/>
              <a:ahLst/>
              <a:cxnLst/>
              <a:rect l="l" t="t" r="r" b="b"/>
              <a:pathLst>
                <a:path w="1917" h="6429" extrusionOk="0">
                  <a:moveTo>
                    <a:pt x="1" y="1"/>
                  </a:moveTo>
                  <a:lnTo>
                    <a:pt x="1" y="6429"/>
                  </a:lnTo>
                  <a:lnTo>
                    <a:pt x="1916" y="3877"/>
                  </a:lnTo>
                  <a:lnTo>
                    <a:pt x="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227;p78">
              <a:extLst>
                <a:ext uri="{FF2B5EF4-FFF2-40B4-BE49-F238E27FC236}">
                  <a16:creationId xmlns:a16="http://schemas.microsoft.com/office/drawing/2014/main" id="{18BD307E-6707-437F-B2EE-DF68EE95035E}"/>
                </a:ext>
              </a:extLst>
            </p:cNvPr>
            <p:cNvSpPr/>
            <p:nvPr/>
          </p:nvSpPr>
          <p:spPr>
            <a:xfrm>
              <a:off x="5301193" y="1069815"/>
              <a:ext cx="235722" cy="114689"/>
            </a:xfrm>
            <a:custGeom>
              <a:avLst/>
              <a:gdLst/>
              <a:ahLst/>
              <a:cxnLst/>
              <a:rect l="l" t="t" r="r" b="b"/>
              <a:pathLst>
                <a:path w="6191" h="3012" extrusionOk="0">
                  <a:moveTo>
                    <a:pt x="6191" y="1"/>
                  </a:moveTo>
                  <a:lnTo>
                    <a:pt x="1" y="1924"/>
                  </a:lnTo>
                  <a:lnTo>
                    <a:pt x="3104" y="3011"/>
                  </a:lnTo>
                  <a:lnTo>
                    <a:pt x="619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228;p78">
              <a:extLst>
                <a:ext uri="{FF2B5EF4-FFF2-40B4-BE49-F238E27FC236}">
                  <a16:creationId xmlns:a16="http://schemas.microsoft.com/office/drawing/2014/main" id="{2B7096F5-A22D-47AB-98B3-7753ED5A4EE3}"/>
                </a:ext>
              </a:extLst>
            </p:cNvPr>
            <p:cNvSpPr/>
            <p:nvPr/>
          </p:nvSpPr>
          <p:spPr>
            <a:xfrm>
              <a:off x="5301193" y="1143038"/>
              <a:ext cx="145903" cy="203943"/>
            </a:xfrm>
            <a:custGeom>
              <a:avLst/>
              <a:gdLst/>
              <a:ahLst/>
              <a:cxnLst/>
              <a:rect l="l" t="t" r="r" b="b"/>
              <a:pathLst>
                <a:path w="3832" h="5356" extrusionOk="0">
                  <a:moveTo>
                    <a:pt x="1" y="1"/>
                  </a:moveTo>
                  <a:lnTo>
                    <a:pt x="1" y="3333"/>
                  </a:lnTo>
                  <a:lnTo>
                    <a:pt x="3831" y="5356"/>
                  </a:lnTo>
                  <a:lnTo>
                    <a:pt x="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229;p78">
              <a:extLst>
                <a:ext uri="{FF2B5EF4-FFF2-40B4-BE49-F238E27FC236}">
                  <a16:creationId xmlns:a16="http://schemas.microsoft.com/office/drawing/2014/main" id="{53FDFE4F-4E60-4387-85F5-796BC4FE7851}"/>
                </a:ext>
              </a:extLst>
            </p:cNvPr>
            <p:cNvSpPr/>
            <p:nvPr/>
          </p:nvSpPr>
          <p:spPr>
            <a:xfrm>
              <a:off x="5155671" y="1143038"/>
              <a:ext cx="145561" cy="203943"/>
            </a:xfrm>
            <a:custGeom>
              <a:avLst/>
              <a:gdLst/>
              <a:ahLst/>
              <a:cxnLst/>
              <a:rect l="l" t="t" r="r" b="b"/>
              <a:pathLst>
                <a:path w="3823" h="5356" extrusionOk="0">
                  <a:moveTo>
                    <a:pt x="3823" y="1"/>
                  </a:moveTo>
                  <a:lnTo>
                    <a:pt x="728" y="1088"/>
                  </a:lnTo>
                  <a:lnTo>
                    <a:pt x="0" y="5356"/>
                  </a:lnTo>
                  <a:lnTo>
                    <a:pt x="3823"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230;p78">
              <a:extLst>
                <a:ext uri="{FF2B5EF4-FFF2-40B4-BE49-F238E27FC236}">
                  <a16:creationId xmlns:a16="http://schemas.microsoft.com/office/drawing/2014/main" id="{BCD1848C-00FF-47C0-9E00-807E211DCE5A}"/>
                </a:ext>
              </a:extLst>
            </p:cNvPr>
            <p:cNvSpPr/>
            <p:nvPr/>
          </p:nvSpPr>
          <p:spPr>
            <a:xfrm>
              <a:off x="5065509" y="1045902"/>
              <a:ext cx="235722" cy="97174"/>
            </a:xfrm>
            <a:custGeom>
              <a:avLst/>
              <a:gdLst/>
              <a:ahLst/>
              <a:cxnLst/>
              <a:rect l="l" t="t" r="r" b="b"/>
              <a:pathLst>
                <a:path w="6191" h="2552" extrusionOk="0">
                  <a:moveTo>
                    <a:pt x="4276" y="0"/>
                  </a:moveTo>
                  <a:lnTo>
                    <a:pt x="1" y="629"/>
                  </a:lnTo>
                  <a:lnTo>
                    <a:pt x="6191" y="2552"/>
                  </a:lnTo>
                  <a:lnTo>
                    <a:pt x="4276"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231;p78">
              <a:extLst>
                <a:ext uri="{FF2B5EF4-FFF2-40B4-BE49-F238E27FC236}">
                  <a16:creationId xmlns:a16="http://schemas.microsoft.com/office/drawing/2014/main" id="{D8A79170-FF13-4E33-9847-DA05D0EF4E0D}"/>
                </a:ext>
              </a:extLst>
            </p:cNvPr>
            <p:cNvSpPr/>
            <p:nvPr/>
          </p:nvSpPr>
          <p:spPr>
            <a:xfrm>
              <a:off x="3607084" y="898276"/>
              <a:ext cx="471407" cy="448705"/>
            </a:xfrm>
            <a:custGeom>
              <a:avLst/>
              <a:gdLst/>
              <a:ahLst/>
              <a:cxnLst/>
              <a:rect l="l" t="t" r="r" b="b"/>
              <a:pathLst>
                <a:path w="12381" h="11784" extrusionOk="0">
                  <a:moveTo>
                    <a:pt x="6190" y="1"/>
                  </a:moveTo>
                  <a:lnTo>
                    <a:pt x="4275" y="3877"/>
                  </a:lnTo>
                  <a:lnTo>
                    <a:pt x="0" y="4506"/>
                  </a:lnTo>
                  <a:lnTo>
                    <a:pt x="3095" y="7516"/>
                  </a:lnTo>
                  <a:lnTo>
                    <a:pt x="2367" y="11784"/>
                  </a:lnTo>
                  <a:lnTo>
                    <a:pt x="6190" y="9761"/>
                  </a:lnTo>
                  <a:lnTo>
                    <a:pt x="10021" y="11784"/>
                  </a:lnTo>
                  <a:lnTo>
                    <a:pt x="9293" y="7516"/>
                  </a:lnTo>
                  <a:lnTo>
                    <a:pt x="12380" y="4506"/>
                  </a:lnTo>
                  <a:lnTo>
                    <a:pt x="8105" y="3877"/>
                  </a:lnTo>
                  <a:lnTo>
                    <a:pt x="61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232;p78">
              <a:extLst>
                <a:ext uri="{FF2B5EF4-FFF2-40B4-BE49-F238E27FC236}">
                  <a16:creationId xmlns:a16="http://schemas.microsoft.com/office/drawing/2014/main" id="{CB34B456-716D-481B-B987-E165EFA4D6FA}"/>
                </a:ext>
              </a:extLst>
            </p:cNvPr>
            <p:cNvSpPr/>
            <p:nvPr/>
          </p:nvSpPr>
          <p:spPr>
            <a:xfrm>
              <a:off x="3842769" y="898276"/>
              <a:ext cx="72952" cy="244800"/>
            </a:xfrm>
            <a:custGeom>
              <a:avLst/>
              <a:gdLst/>
              <a:ahLst/>
              <a:cxnLst/>
              <a:rect l="l" t="t" r="r" b="b"/>
              <a:pathLst>
                <a:path w="1916" h="6429" extrusionOk="0">
                  <a:moveTo>
                    <a:pt x="0" y="1"/>
                  </a:moveTo>
                  <a:lnTo>
                    <a:pt x="0" y="6429"/>
                  </a:lnTo>
                  <a:lnTo>
                    <a:pt x="1915" y="3877"/>
                  </a:lnTo>
                  <a:lnTo>
                    <a:pt x="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233;p78">
              <a:extLst>
                <a:ext uri="{FF2B5EF4-FFF2-40B4-BE49-F238E27FC236}">
                  <a16:creationId xmlns:a16="http://schemas.microsoft.com/office/drawing/2014/main" id="{9F9D4BB8-5E22-4FED-A5A1-585182AC06F1}"/>
                </a:ext>
              </a:extLst>
            </p:cNvPr>
            <p:cNvSpPr/>
            <p:nvPr/>
          </p:nvSpPr>
          <p:spPr>
            <a:xfrm>
              <a:off x="3842769" y="1069815"/>
              <a:ext cx="235722" cy="114689"/>
            </a:xfrm>
            <a:custGeom>
              <a:avLst/>
              <a:gdLst/>
              <a:ahLst/>
              <a:cxnLst/>
              <a:rect l="l" t="t" r="r" b="b"/>
              <a:pathLst>
                <a:path w="6191" h="3012" extrusionOk="0">
                  <a:moveTo>
                    <a:pt x="6190" y="1"/>
                  </a:moveTo>
                  <a:lnTo>
                    <a:pt x="0" y="1924"/>
                  </a:lnTo>
                  <a:lnTo>
                    <a:pt x="3103" y="3011"/>
                  </a:lnTo>
                  <a:lnTo>
                    <a:pt x="619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234;p78">
              <a:extLst>
                <a:ext uri="{FF2B5EF4-FFF2-40B4-BE49-F238E27FC236}">
                  <a16:creationId xmlns:a16="http://schemas.microsoft.com/office/drawing/2014/main" id="{F8595FB7-0F67-4D55-8F5C-2AEC03998A9A}"/>
                </a:ext>
              </a:extLst>
            </p:cNvPr>
            <p:cNvSpPr/>
            <p:nvPr/>
          </p:nvSpPr>
          <p:spPr>
            <a:xfrm>
              <a:off x="3842769" y="1143038"/>
              <a:ext cx="145865" cy="203943"/>
            </a:xfrm>
            <a:custGeom>
              <a:avLst/>
              <a:gdLst/>
              <a:ahLst/>
              <a:cxnLst/>
              <a:rect l="l" t="t" r="r" b="b"/>
              <a:pathLst>
                <a:path w="3831" h="5356" extrusionOk="0">
                  <a:moveTo>
                    <a:pt x="0" y="1"/>
                  </a:moveTo>
                  <a:lnTo>
                    <a:pt x="0" y="3333"/>
                  </a:lnTo>
                  <a:lnTo>
                    <a:pt x="3831" y="5356"/>
                  </a:lnTo>
                  <a:lnTo>
                    <a:pt x="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235;p78">
              <a:extLst>
                <a:ext uri="{FF2B5EF4-FFF2-40B4-BE49-F238E27FC236}">
                  <a16:creationId xmlns:a16="http://schemas.microsoft.com/office/drawing/2014/main" id="{A101945A-4ECA-4243-8D01-F05DA6BAEF36}"/>
                </a:ext>
              </a:extLst>
            </p:cNvPr>
            <p:cNvSpPr/>
            <p:nvPr/>
          </p:nvSpPr>
          <p:spPr>
            <a:xfrm>
              <a:off x="3697208" y="1143038"/>
              <a:ext cx="145599" cy="203943"/>
            </a:xfrm>
            <a:custGeom>
              <a:avLst/>
              <a:gdLst/>
              <a:ahLst/>
              <a:cxnLst/>
              <a:rect l="l" t="t" r="r" b="b"/>
              <a:pathLst>
                <a:path w="3824" h="5356" extrusionOk="0">
                  <a:moveTo>
                    <a:pt x="3823" y="1"/>
                  </a:moveTo>
                  <a:lnTo>
                    <a:pt x="728" y="1088"/>
                  </a:lnTo>
                  <a:lnTo>
                    <a:pt x="0" y="5356"/>
                  </a:lnTo>
                  <a:lnTo>
                    <a:pt x="3823"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236;p78">
              <a:extLst>
                <a:ext uri="{FF2B5EF4-FFF2-40B4-BE49-F238E27FC236}">
                  <a16:creationId xmlns:a16="http://schemas.microsoft.com/office/drawing/2014/main" id="{79833339-6E10-4719-94C1-B62B8656C7A4}"/>
                </a:ext>
              </a:extLst>
            </p:cNvPr>
            <p:cNvSpPr/>
            <p:nvPr/>
          </p:nvSpPr>
          <p:spPr>
            <a:xfrm>
              <a:off x="3607084" y="1045902"/>
              <a:ext cx="235722" cy="97174"/>
            </a:xfrm>
            <a:custGeom>
              <a:avLst/>
              <a:gdLst/>
              <a:ahLst/>
              <a:cxnLst/>
              <a:rect l="l" t="t" r="r" b="b"/>
              <a:pathLst>
                <a:path w="6191" h="2552" extrusionOk="0">
                  <a:moveTo>
                    <a:pt x="4275" y="0"/>
                  </a:moveTo>
                  <a:lnTo>
                    <a:pt x="0" y="629"/>
                  </a:lnTo>
                  <a:lnTo>
                    <a:pt x="6190" y="2552"/>
                  </a:lnTo>
                  <a:lnTo>
                    <a:pt x="4275"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4" name="Picture 2" descr="World Cup vector logo - Freevectorlogo.net | World cup trophy, World cup  logo, World cup">
            <a:extLst>
              <a:ext uri="{FF2B5EF4-FFF2-40B4-BE49-F238E27FC236}">
                <a16:creationId xmlns:a16="http://schemas.microsoft.com/office/drawing/2014/main" id="{B08E926E-C920-4680-9CF0-804D9C0483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6441" y="10278183"/>
            <a:ext cx="2011680" cy="2011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19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96"/>
        <p:cNvGrpSpPr/>
        <p:nvPr/>
      </p:nvGrpSpPr>
      <p:grpSpPr>
        <a:xfrm>
          <a:off x="0" y="0"/>
          <a:ext cx="0" cy="0"/>
          <a:chOff x="0" y="0"/>
          <a:chExt cx="0" cy="0"/>
        </a:xfrm>
      </p:grpSpPr>
      <p:pic>
        <p:nvPicPr>
          <p:cNvPr id="71" name="Picture 2" descr="World Cup vector logo - Freevectorlogo.net | World cup trophy, World cup  logo, World cup">
            <a:extLst>
              <a:ext uri="{FF2B5EF4-FFF2-40B4-BE49-F238E27FC236}">
                <a16:creationId xmlns:a16="http://schemas.microsoft.com/office/drawing/2014/main" id="{38799DF2-6F0B-43F7-BDCF-93F9E4319E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6441" y="3028298"/>
            <a:ext cx="2011680" cy="2011680"/>
          </a:xfrm>
          <a:prstGeom prst="rect">
            <a:avLst/>
          </a:prstGeom>
          <a:noFill/>
          <a:extLst>
            <a:ext uri="{909E8E84-426E-40DD-AFC4-6F175D3DCCD1}">
              <a14:hiddenFill xmlns:a14="http://schemas.microsoft.com/office/drawing/2010/main">
                <a:solidFill>
                  <a:srgbClr val="FFFFFF"/>
                </a:solidFill>
              </a14:hiddenFill>
            </a:ext>
          </a:extLst>
        </p:spPr>
      </p:pic>
      <p:grpSp>
        <p:nvGrpSpPr>
          <p:cNvPr id="4197" name="Google Shape;4197;p78"/>
          <p:cNvGrpSpPr/>
          <p:nvPr/>
        </p:nvGrpSpPr>
        <p:grpSpPr>
          <a:xfrm rot="1800204">
            <a:off x="4663655" y="3243998"/>
            <a:ext cx="1186749" cy="1925854"/>
            <a:chOff x="1822075" y="691125"/>
            <a:chExt cx="861675" cy="1398375"/>
          </a:xfrm>
        </p:grpSpPr>
        <p:sp>
          <p:nvSpPr>
            <p:cNvPr id="4198" name="Google Shape;4198;p78"/>
            <p:cNvSpPr/>
            <p:nvPr/>
          </p:nvSpPr>
          <p:spPr>
            <a:xfrm>
              <a:off x="1822075" y="691125"/>
              <a:ext cx="311325" cy="971975"/>
            </a:xfrm>
            <a:custGeom>
              <a:avLst/>
              <a:gdLst/>
              <a:ahLst/>
              <a:cxnLst/>
              <a:rect l="l" t="t" r="r" b="b"/>
              <a:pathLst>
                <a:path w="12453" h="38879" extrusionOk="0">
                  <a:moveTo>
                    <a:pt x="6939" y="0"/>
                  </a:moveTo>
                  <a:cubicBezTo>
                    <a:pt x="6582" y="0"/>
                    <a:pt x="6225" y="39"/>
                    <a:pt x="5883" y="120"/>
                  </a:cubicBezTo>
                  <a:cubicBezTo>
                    <a:pt x="3908" y="574"/>
                    <a:pt x="2134" y="2106"/>
                    <a:pt x="1131" y="4213"/>
                  </a:cubicBezTo>
                  <a:cubicBezTo>
                    <a:pt x="360" y="5829"/>
                    <a:pt x="1" y="7803"/>
                    <a:pt x="27" y="10238"/>
                  </a:cubicBezTo>
                  <a:cubicBezTo>
                    <a:pt x="43" y="11605"/>
                    <a:pt x="165" y="12968"/>
                    <a:pt x="392" y="14320"/>
                  </a:cubicBezTo>
                  <a:cubicBezTo>
                    <a:pt x="730" y="16300"/>
                    <a:pt x="1295" y="18232"/>
                    <a:pt x="1849" y="20107"/>
                  </a:cubicBezTo>
                  <a:cubicBezTo>
                    <a:pt x="2483" y="22288"/>
                    <a:pt x="3143" y="24537"/>
                    <a:pt x="4030" y="26686"/>
                  </a:cubicBezTo>
                  <a:cubicBezTo>
                    <a:pt x="5899" y="31270"/>
                    <a:pt x="8756" y="35383"/>
                    <a:pt x="11285" y="38879"/>
                  </a:cubicBezTo>
                  <a:lnTo>
                    <a:pt x="12452" y="38039"/>
                  </a:lnTo>
                  <a:cubicBezTo>
                    <a:pt x="9970" y="34607"/>
                    <a:pt x="7172" y="30573"/>
                    <a:pt x="5355" y="26148"/>
                  </a:cubicBezTo>
                  <a:cubicBezTo>
                    <a:pt x="4505" y="24062"/>
                    <a:pt x="3861" y="21844"/>
                    <a:pt x="3233" y="19706"/>
                  </a:cubicBezTo>
                  <a:cubicBezTo>
                    <a:pt x="2689" y="17868"/>
                    <a:pt x="2134" y="15978"/>
                    <a:pt x="1812" y="14082"/>
                  </a:cubicBezTo>
                  <a:cubicBezTo>
                    <a:pt x="1596" y="12804"/>
                    <a:pt x="1479" y="11516"/>
                    <a:pt x="1464" y="10217"/>
                  </a:cubicBezTo>
                  <a:cubicBezTo>
                    <a:pt x="1442" y="8009"/>
                    <a:pt x="1759" y="6246"/>
                    <a:pt x="2435" y="4836"/>
                  </a:cubicBezTo>
                  <a:cubicBezTo>
                    <a:pt x="3243" y="3120"/>
                    <a:pt x="4658" y="1879"/>
                    <a:pt x="6205" y="1520"/>
                  </a:cubicBezTo>
                  <a:cubicBezTo>
                    <a:pt x="6440" y="1466"/>
                    <a:pt x="6686" y="1440"/>
                    <a:pt x="6933" y="1440"/>
                  </a:cubicBezTo>
                  <a:cubicBezTo>
                    <a:pt x="7566" y="1440"/>
                    <a:pt x="8210" y="1610"/>
                    <a:pt x="8703" y="1921"/>
                  </a:cubicBezTo>
                  <a:cubicBezTo>
                    <a:pt x="9041" y="2132"/>
                    <a:pt x="9463" y="2502"/>
                    <a:pt x="9590" y="3104"/>
                  </a:cubicBezTo>
                  <a:cubicBezTo>
                    <a:pt x="9796" y="4081"/>
                    <a:pt x="9120" y="5110"/>
                    <a:pt x="8698" y="5633"/>
                  </a:cubicBezTo>
                  <a:cubicBezTo>
                    <a:pt x="8439" y="5955"/>
                    <a:pt x="8154" y="6262"/>
                    <a:pt x="7853" y="6584"/>
                  </a:cubicBezTo>
                  <a:cubicBezTo>
                    <a:pt x="7357" y="7106"/>
                    <a:pt x="6850" y="7645"/>
                    <a:pt x="6438" y="8295"/>
                  </a:cubicBezTo>
                  <a:cubicBezTo>
                    <a:pt x="5762" y="9361"/>
                    <a:pt x="5324" y="10966"/>
                    <a:pt x="6137" y="12281"/>
                  </a:cubicBezTo>
                  <a:cubicBezTo>
                    <a:pt x="6570" y="12984"/>
                    <a:pt x="7272" y="13422"/>
                    <a:pt x="7832" y="13770"/>
                  </a:cubicBezTo>
                  <a:lnTo>
                    <a:pt x="8608" y="14251"/>
                  </a:lnTo>
                  <a:lnTo>
                    <a:pt x="9368" y="13031"/>
                  </a:lnTo>
                  <a:lnTo>
                    <a:pt x="8592" y="12551"/>
                  </a:lnTo>
                  <a:cubicBezTo>
                    <a:pt x="8106" y="12255"/>
                    <a:pt x="7621" y="11943"/>
                    <a:pt x="7357" y="11526"/>
                  </a:cubicBezTo>
                  <a:cubicBezTo>
                    <a:pt x="6892" y="10776"/>
                    <a:pt x="7230" y="9731"/>
                    <a:pt x="7652" y="9065"/>
                  </a:cubicBezTo>
                  <a:cubicBezTo>
                    <a:pt x="7990" y="8532"/>
                    <a:pt x="8434" y="8062"/>
                    <a:pt x="8898" y="7566"/>
                  </a:cubicBezTo>
                  <a:cubicBezTo>
                    <a:pt x="9205" y="7238"/>
                    <a:pt x="9522" y="6900"/>
                    <a:pt x="9817" y="6536"/>
                  </a:cubicBezTo>
                  <a:cubicBezTo>
                    <a:pt x="10530" y="5654"/>
                    <a:pt x="11312" y="4287"/>
                    <a:pt x="10995" y="2803"/>
                  </a:cubicBezTo>
                  <a:cubicBezTo>
                    <a:pt x="10810" y="1942"/>
                    <a:pt x="10282" y="1224"/>
                    <a:pt x="9474" y="706"/>
                  </a:cubicBezTo>
                  <a:cubicBezTo>
                    <a:pt x="8752" y="249"/>
                    <a:pt x="7841" y="0"/>
                    <a:pt x="6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8"/>
            <p:cNvSpPr/>
            <p:nvPr/>
          </p:nvSpPr>
          <p:spPr>
            <a:xfrm>
              <a:off x="2372450" y="691125"/>
              <a:ext cx="311300" cy="971975"/>
            </a:xfrm>
            <a:custGeom>
              <a:avLst/>
              <a:gdLst/>
              <a:ahLst/>
              <a:cxnLst/>
              <a:rect l="l" t="t" r="r" b="b"/>
              <a:pathLst>
                <a:path w="12452" h="38879" extrusionOk="0">
                  <a:moveTo>
                    <a:pt x="5515" y="0"/>
                  </a:moveTo>
                  <a:cubicBezTo>
                    <a:pt x="4614" y="0"/>
                    <a:pt x="3700" y="249"/>
                    <a:pt x="2978" y="706"/>
                  </a:cubicBezTo>
                  <a:cubicBezTo>
                    <a:pt x="2165" y="1224"/>
                    <a:pt x="1648" y="1942"/>
                    <a:pt x="1463" y="2803"/>
                  </a:cubicBezTo>
                  <a:cubicBezTo>
                    <a:pt x="1146" y="4287"/>
                    <a:pt x="1922" y="5654"/>
                    <a:pt x="2635" y="6536"/>
                  </a:cubicBezTo>
                  <a:cubicBezTo>
                    <a:pt x="2931" y="6900"/>
                    <a:pt x="3248" y="7238"/>
                    <a:pt x="3554" y="7566"/>
                  </a:cubicBezTo>
                  <a:cubicBezTo>
                    <a:pt x="4024" y="8062"/>
                    <a:pt x="4462" y="8532"/>
                    <a:pt x="4800" y="9065"/>
                  </a:cubicBezTo>
                  <a:cubicBezTo>
                    <a:pt x="5222" y="9731"/>
                    <a:pt x="5555" y="10776"/>
                    <a:pt x="5090" y="11526"/>
                  </a:cubicBezTo>
                  <a:cubicBezTo>
                    <a:pt x="4832" y="11943"/>
                    <a:pt x="4341" y="12255"/>
                    <a:pt x="3865" y="12551"/>
                  </a:cubicBezTo>
                  <a:lnTo>
                    <a:pt x="3084" y="13031"/>
                  </a:lnTo>
                  <a:lnTo>
                    <a:pt x="3844" y="14251"/>
                  </a:lnTo>
                  <a:lnTo>
                    <a:pt x="4621" y="13770"/>
                  </a:lnTo>
                  <a:cubicBezTo>
                    <a:pt x="5186" y="13422"/>
                    <a:pt x="5883" y="12984"/>
                    <a:pt x="6321" y="12281"/>
                  </a:cubicBezTo>
                  <a:cubicBezTo>
                    <a:pt x="7123" y="10966"/>
                    <a:pt x="6696" y="9361"/>
                    <a:pt x="6015" y="8295"/>
                  </a:cubicBezTo>
                  <a:cubicBezTo>
                    <a:pt x="5608" y="7645"/>
                    <a:pt x="5096" y="7106"/>
                    <a:pt x="4605" y="6584"/>
                  </a:cubicBezTo>
                  <a:cubicBezTo>
                    <a:pt x="4298" y="6262"/>
                    <a:pt x="4013" y="5955"/>
                    <a:pt x="3760" y="5633"/>
                  </a:cubicBezTo>
                  <a:cubicBezTo>
                    <a:pt x="3337" y="5110"/>
                    <a:pt x="2656" y="4081"/>
                    <a:pt x="2867" y="3104"/>
                  </a:cubicBezTo>
                  <a:cubicBezTo>
                    <a:pt x="2994" y="2502"/>
                    <a:pt x="3417" y="2132"/>
                    <a:pt x="3744" y="1921"/>
                  </a:cubicBezTo>
                  <a:cubicBezTo>
                    <a:pt x="4241" y="1610"/>
                    <a:pt x="4886" y="1440"/>
                    <a:pt x="5517" y="1440"/>
                  </a:cubicBezTo>
                  <a:cubicBezTo>
                    <a:pt x="5764" y="1440"/>
                    <a:pt x="6009" y="1466"/>
                    <a:pt x="6242" y="1520"/>
                  </a:cubicBezTo>
                  <a:cubicBezTo>
                    <a:pt x="7799" y="1879"/>
                    <a:pt x="9209" y="3120"/>
                    <a:pt x="10022" y="4836"/>
                  </a:cubicBezTo>
                  <a:cubicBezTo>
                    <a:pt x="10693" y="6246"/>
                    <a:pt x="11010" y="8009"/>
                    <a:pt x="10983" y="10222"/>
                  </a:cubicBezTo>
                  <a:cubicBezTo>
                    <a:pt x="10973" y="11516"/>
                    <a:pt x="10857" y="12804"/>
                    <a:pt x="10640" y="14082"/>
                  </a:cubicBezTo>
                  <a:cubicBezTo>
                    <a:pt x="10318" y="15978"/>
                    <a:pt x="9764" y="17868"/>
                    <a:pt x="9225" y="19706"/>
                  </a:cubicBezTo>
                  <a:cubicBezTo>
                    <a:pt x="8597" y="21844"/>
                    <a:pt x="7947" y="24062"/>
                    <a:pt x="7097" y="26148"/>
                  </a:cubicBezTo>
                  <a:cubicBezTo>
                    <a:pt x="5281" y="30578"/>
                    <a:pt x="2482" y="34607"/>
                    <a:pt x="0" y="38039"/>
                  </a:cubicBezTo>
                  <a:lnTo>
                    <a:pt x="1172" y="38879"/>
                  </a:lnTo>
                  <a:cubicBezTo>
                    <a:pt x="3696" y="35383"/>
                    <a:pt x="6558" y="31270"/>
                    <a:pt x="8422" y="26686"/>
                  </a:cubicBezTo>
                  <a:cubicBezTo>
                    <a:pt x="9310" y="24537"/>
                    <a:pt x="9970" y="22288"/>
                    <a:pt x="10603" y="20107"/>
                  </a:cubicBezTo>
                  <a:cubicBezTo>
                    <a:pt x="11152" y="18232"/>
                    <a:pt x="11723" y="16300"/>
                    <a:pt x="12061" y="14320"/>
                  </a:cubicBezTo>
                  <a:cubicBezTo>
                    <a:pt x="12288" y="12968"/>
                    <a:pt x="12409" y="11605"/>
                    <a:pt x="12425" y="10238"/>
                  </a:cubicBezTo>
                  <a:cubicBezTo>
                    <a:pt x="12451" y="7803"/>
                    <a:pt x="12087" y="5829"/>
                    <a:pt x="11321" y="4213"/>
                  </a:cubicBezTo>
                  <a:cubicBezTo>
                    <a:pt x="10318" y="2106"/>
                    <a:pt x="8544" y="574"/>
                    <a:pt x="6569" y="120"/>
                  </a:cubicBezTo>
                  <a:cubicBezTo>
                    <a:pt x="6228" y="39"/>
                    <a:pt x="5873" y="0"/>
                    <a:pt x="55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8"/>
            <p:cNvSpPr/>
            <p:nvPr/>
          </p:nvSpPr>
          <p:spPr>
            <a:xfrm>
              <a:off x="1944450" y="899425"/>
              <a:ext cx="615600" cy="1190075"/>
            </a:xfrm>
            <a:custGeom>
              <a:avLst/>
              <a:gdLst/>
              <a:ahLst/>
              <a:cxnLst/>
              <a:rect l="l" t="t" r="r" b="b"/>
              <a:pathLst>
                <a:path w="24624" h="47603" extrusionOk="0">
                  <a:moveTo>
                    <a:pt x="11468" y="0"/>
                  </a:moveTo>
                  <a:cubicBezTo>
                    <a:pt x="8952" y="0"/>
                    <a:pt x="6433" y="152"/>
                    <a:pt x="4067" y="971"/>
                  </a:cubicBezTo>
                  <a:cubicBezTo>
                    <a:pt x="3776" y="1061"/>
                    <a:pt x="3528" y="1262"/>
                    <a:pt x="3380" y="1526"/>
                  </a:cubicBezTo>
                  <a:cubicBezTo>
                    <a:pt x="3095" y="2054"/>
                    <a:pt x="3433" y="2392"/>
                    <a:pt x="3655" y="2761"/>
                  </a:cubicBezTo>
                  <a:cubicBezTo>
                    <a:pt x="4225" y="3696"/>
                    <a:pt x="4009" y="4942"/>
                    <a:pt x="3423" y="5866"/>
                  </a:cubicBezTo>
                  <a:cubicBezTo>
                    <a:pt x="2842" y="6790"/>
                    <a:pt x="1939" y="7471"/>
                    <a:pt x="1068" y="8137"/>
                  </a:cubicBezTo>
                  <a:cubicBezTo>
                    <a:pt x="840" y="8316"/>
                    <a:pt x="592" y="8501"/>
                    <a:pt x="455" y="8760"/>
                  </a:cubicBezTo>
                  <a:cubicBezTo>
                    <a:pt x="318" y="9013"/>
                    <a:pt x="302" y="9251"/>
                    <a:pt x="275" y="9510"/>
                  </a:cubicBezTo>
                  <a:cubicBezTo>
                    <a:pt x="1" y="12255"/>
                    <a:pt x="33" y="15049"/>
                    <a:pt x="640" y="17737"/>
                  </a:cubicBezTo>
                  <a:cubicBezTo>
                    <a:pt x="2055" y="23983"/>
                    <a:pt x="6427" y="29185"/>
                    <a:pt x="8233" y="35331"/>
                  </a:cubicBezTo>
                  <a:cubicBezTo>
                    <a:pt x="8571" y="36488"/>
                    <a:pt x="8798" y="37802"/>
                    <a:pt x="8423" y="38969"/>
                  </a:cubicBezTo>
                  <a:cubicBezTo>
                    <a:pt x="8381" y="39101"/>
                    <a:pt x="8328" y="39223"/>
                    <a:pt x="8265" y="39344"/>
                  </a:cubicBezTo>
                  <a:cubicBezTo>
                    <a:pt x="7911" y="39941"/>
                    <a:pt x="7325" y="40342"/>
                    <a:pt x="6686" y="40638"/>
                  </a:cubicBezTo>
                  <a:cubicBezTo>
                    <a:pt x="6047" y="40939"/>
                    <a:pt x="5524" y="41055"/>
                    <a:pt x="4922" y="41214"/>
                  </a:cubicBezTo>
                  <a:cubicBezTo>
                    <a:pt x="4035" y="41446"/>
                    <a:pt x="2990" y="41652"/>
                    <a:pt x="2335" y="42365"/>
                  </a:cubicBezTo>
                  <a:cubicBezTo>
                    <a:pt x="1817" y="42935"/>
                    <a:pt x="1648" y="43822"/>
                    <a:pt x="1485" y="44561"/>
                  </a:cubicBezTo>
                  <a:lnTo>
                    <a:pt x="1405" y="45005"/>
                  </a:lnTo>
                  <a:cubicBezTo>
                    <a:pt x="1400" y="45058"/>
                    <a:pt x="1390" y="45111"/>
                    <a:pt x="1379" y="45163"/>
                  </a:cubicBezTo>
                  <a:lnTo>
                    <a:pt x="1321" y="45512"/>
                  </a:lnTo>
                  <a:lnTo>
                    <a:pt x="1236" y="46008"/>
                  </a:lnTo>
                  <a:cubicBezTo>
                    <a:pt x="1236" y="46832"/>
                    <a:pt x="5947" y="47603"/>
                    <a:pt x="12252" y="47603"/>
                  </a:cubicBezTo>
                  <a:cubicBezTo>
                    <a:pt x="18556" y="47603"/>
                    <a:pt x="23472" y="46832"/>
                    <a:pt x="23472" y="46008"/>
                  </a:cubicBezTo>
                  <a:lnTo>
                    <a:pt x="23388" y="45512"/>
                  </a:lnTo>
                  <a:lnTo>
                    <a:pt x="23325" y="45163"/>
                  </a:lnTo>
                  <a:cubicBezTo>
                    <a:pt x="23314" y="45111"/>
                    <a:pt x="23304" y="45058"/>
                    <a:pt x="23298" y="45005"/>
                  </a:cubicBezTo>
                  <a:cubicBezTo>
                    <a:pt x="23272" y="44857"/>
                    <a:pt x="23245" y="44704"/>
                    <a:pt x="23214" y="44561"/>
                  </a:cubicBezTo>
                  <a:cubicBezTo>
                    <a:pt x="23055" y="43822"/>
                    <a:pt x="22892" y="42935"/>
                    <a:pt x="22369" y="42365"/>
                  </a:cubicBezTo>
                  <a:cubicBezTo>
                    <a:pt x="21719" y="41652"/>
                    <a:pt x="20684" y="41446"/>
                    <a:pt x="19792" y="41214"/>
                  </a:cubicBezTo>
                  <a:cubicBezTo>
                    <a:pt x="19195" y="41055"/>
                    <a:pt x="18599" y="40897"/>
                    <a:pt x="18039" y="40638"/>
                  </a:cubicBezTo>
                  <a:cubicBezTo>
                    <a:pt x="17479" y="40379"/>
                    <a:pt x="16687" y="39941"/>
                    <a:pt x="16328" y="39360"/>
                  </a:cubicBezTo>
                  <a:cubicBezTo>
                    <a:pt x="16228" y="39154"/>
                    <a:pt x="16149" y="38938"/>
                    <a:pt x="16085" y="38721"/>
                  </a:cubicBezTo>
                  <a:cubicBezTo>
                    <a:pt x="15890" y="37998"/>
                    <a:pt x="15879" y="37237"/>
                    <a:pt x="16059" y="36514"/>
                  </a:cubicBezTo>
                  <a:cubicBezTo>
                    <a:pt x="17585" y="29971"/>
                    <a:pt x="22269" y="24606"/>
                    <a:pt x="23858" y="18127"/>
                  </a:cubicBezTo>
                  <a:cubicBezTo>
                    <a:pt x="24539" y="15355"/>
                    <a:pt x="24624" y="12451"/>
                    <a:pt x="24328" y="9605"/>
                  </a:cubicBezTo>
                  <a:cubicBezTo>
                    <a:pt x="24302" y="9351"/>
                    <a:pt x="24275" y="9087"/>
                    <a:pt x="24170" y="8850"/>
                  </a:cubicBezTo>
                  <a:cubicBezTo>
                    <a:pt x="23985" y="8443"/>
                    <a:pt x="23605" y="8153"/>
                    <a:pt x="23240" y="7883"/>
                  </a:cubicBezTo>
                  <a:cubicBezTo>
                    <a:pt x="22416" y="7265"/>
                    <a:pt x="21598" y="6600"/>
                    <a:pt x="21080" y="5708"/>
                  </a:cubicBezTo>
                  <a:cubicBezTo>
                    <a:pt x="20568" y="4821"/>
                    <a:pt x="20410" y="3659"/>
                    <a:pt x="20943" y="2777"/>
                  </a:cubicBezTo>
                  <a:cubicBezTo>
                    <a:pt x="21170" y="2418"/>
                    <a:pt x="21498" y="2085"/>
                    <a:pt x="21239" y="1573"/>
                  </a:cubicBezTo>
                  <a:cubicBezTo>
                    <a:pt x="21107" y="1320"/>
                    <a:pt x="20885" y="1124"/>
                    <a:pt x="20621" y="1024"/>
                  </a:cubicBezTo>
                  <a:cubicBezTo>
                    <a:pt x="18430" y="131"/>
                    <a:pt x="16011" y="73"/>
                    <a:pt x="13651" y="26"/>
                  </a:cubicBezTo>
                  <a:cubicBezTo>
                    <a:pt x="12926" y="13"/>
                    <a:pt x="12197" y="0"/>
                    <a:pt x="11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8"/>
            <p:cNvSpPr/>
            <p:nvPr/>
          </p:nvSpPr>
          <p:spPr>
            <a:xfrm>
              <a:off x="2043725" y="1053700"/>
              <a:ext cx="418900" cy="39250"/>
            </a:xfrm>
            <a:custGeom>
              <a:avLst/>
              <a:gdLst/>
              <a:ahLst/>
              <a:cxnLst/>
              <a:rect l="l" t="t" r="r" b="b"/>
              <a:pathLst>
                <a:path w="16756" h="1570" extrusionOk="0">
                  <a:moveTo>
                    <a:pt x="8239" y="1"/>
                  </a:moveTo>
                  <a:cubicBezTo>
                    <a:pt x="7577" y="1"/>
                    <a:pt x="6915" y="33"/>
                    <a:pt x="6253" y="96"/>
                  </a:cubicBezTo>
                  <a:cubicBezTo>
                    <a:pt x="5540" y="170"/>
                    <a:pt x="4832" y="276"/>
                    <a:pt x="4135" y="403"/>
                  </a:cubicBezTo>
                  <a:cubicBezTo>
                    <a:pt x="3433" y="529"/>
                    <a:pt x="2736" y="672"/>
                    <a:pt x="2050" y="846"/>
                  </a:cubicBezTo>
                  <a:cubicBezTo>
                    <a:pt x="1701" y="931"/>
                    <a:pt x="1363" y="1020"/>
                    <a:pt x="1020" y="1121"/>
                  </a:cubicBezTo>
                  <a:cubicBezTo>
                    <a:pt x="677" y="1221"/>
                    <a:pt x="333" y="1332"/>
                    <a:pt x="1" y="1459"/>
                  </a:cubicBezTo>
                  <a:cubicBezTo>
                    <a:pt x="682" y="1253"/>
                    <a:pt x="1368" y="1094"/>
                    <a:pt x="2065" y="952"/>
                  </a:cubicBezTo>
                  <a:cubicBezTo>
                    <a:pt x="2768" y="804"/>
                    <a:pt x="3470" y="688"/>
                    <a:pt x="4167" y="582"/>
                  </a:cubicBezTo>
                  <a:cubicBezTo>
                    <a:pt x="4864" y="477"/>
                    <a:pt x="5566" y="376"/>
                    <a:pt x="6274" y="318"/>
                  </a:cubicBezTo>
                  <a:lnTo>
                    <a:pt x="7330" y="250"/>
                  </a:lnTo>
                  <a:cubicBezTo>
                    <a:pt x="7576" y="242"/>
                    <a:pt x="7828" y="235"/>
                    <a:pt x="8078" y="235"/>
                  </a:cubicBezTo>
                  <a:cubicBezTo>
                    <a:pt x="8181" y="235"/>
                    <a:pt x="8284" y="236"/>
                    <a:pt x="8386" y="239"/>
                  </a:cubicBezTo>
                  <a:cubicBezTo>
                    <a:pt x="9094" y="244"/>
                    <a:pt x="9796" y="281"/>
                    <a:pt x="10504" y="350"/>
                  </a:cubicBezTo>
                  <a:cubicBezTo>
                    <a:pt x="10852" y="382"/>
                    <a:pt x="11211" y="424"/>
                    <a:pt x="11560" y="466"/>
                  </a:cubicBezTo>
                  <a:cubicBezTo>
                    <a:pt x="11908" y="514"/>
                    <a:pt x="12257" y="566"/>
                    <a:pt x="12610" y="624"/>
                  </a:cubicBezTo>
                  <a:cubicBezTo>
                    <a:pt x="13302" y="746"/>
                    <a:pt x="14005" y="883"/>
                    <a:pt x="14691" y="1047"/>
                  </a:cubicBezTo>
                  <a:lnTo>
                    <a:pt x="15726" y="1300"/>
                  </a:lnTo>
                  <a:lnTo>
                    <a:pt x="16756" y="1570"/>
                  </a:lnTo>
                  <a:lnTo>
                    <a:pt x="16756" y="1570"/>
                  </a:lnTo>
                  <a:lnTo>
                    <a:pt x="16254" y="1401"/>
                  </a:lnTo>
                  <a:lnTo>
                    <a:pt x="15747" y="1242"/>
                  </a:lnTo>
                  <a:cubicBezTo>
                    <a:pt x="15404" y="1126"/>
                    <a:pt x="15066" y="1031"/>
                    <a:pt x="14723" y="931"/>
                  </a:cubicBezTo>
                  <a:lnTo>
                    <a:pt x="13688" y="667"/>
                  </a:lnTo>
                  <a:cubicBezTo>
                    <a:pt x="13344" y="587"/>
                    <a:pt x="12991" y="508"/>
                    <a:pt x="12642" y="440"/>
                  </a:cubicBezTo>
                  <a:cubicBezTo>
                    <a:pt x="11945" y="302"/>
                    <a:pt x="11243" y="186"/>
                    <a:pt x="10530" y="118"/>
                  </a:cubicBezTo>
                  <a:cubicBezTo>
                    <a:pt x="9817" y="54"/>
                    <a:pt x="9104" y="7"/>
                    <a:pt x="8391" y="1"/>
                  </a:cubicBezTo>
                  <a:cubicBezTo>
                    <a:pt x="8340" y="1"/>
                    <a:pt x="8290" y="1"/>
                    <a:pt x="8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8"/>
            <p:cNvSpPr/>
            <p:nvPr/>
          </p:nvSpPr>
          <p:spPr>
            <a:xfrm>
              <a:off x="2067900" y="1959050"/>
              <a:ext cx="380475" cy="45300"/>
            </a:xfrm>
            <a:custGeom>
              <a:avLst/>
              <a:gdLst/>
              <a:ahLst/>
              <a:cxnLst/>
              <a:rect l="l" t="t" r="r" b="b"/>
              <a:pathLst>
                <a:path w="15219" h="1812" extrusionOk="0">
                  <a:moveTo>
                    <a:pt x="15218" y="1"/>
                  </a:moveTo>
                  <a:lnTo>
                    <a:pt x="15218" y="1"/>
                  </a:lnTo>
                  <a:cubicBezTo>
                    <a:pt x="14014" y="502"/>
                    <a:pt x="12768" y="888"/>
                    <a:pt x="11490" y="1157"/>
                  </a:cubicBezTo>
                  <a:cubicBezTo>
                    <a:pt x="10851" y="1289"/>
                    <a:pt x="10212" y="1390"/>
                    <a:pt x="9563" y="1463"/>
                  </a:cubicBezTo>
                  <a:cubicBezTo>
                    <a:pt x="8871" y="1539"/>
                    <a:pt x="8175" y="1577"/>
                    <a:pt x="7480" y="1577"/>
                  </a:cubicBezTo>
                  <a:cubicBezTo>
                    <a:pt x="6229" y="1577"/>
                    <a:pt x="4978" y="1454"/>
                    <a:pt x="3749" y="1210"/>
                  </a:cubicBezTo>
                  <a:cubicBezTo>
                    <a:pt x="2466" y="962"/>
                    <a:pt x="1209" y="587"/>
                    <a:pt x="0" y="101"/>
                  </a:cubicBezTo>
                  <a:lnTo>
                    <a:pt x="0" y="101"/>
                  </a:lnTo>
                  <a:cubicBezTo>
                    <a:pt x="1183" y="677"/>
                    <a:pt x="2424" y="1110"/>
                    <a:pt x="3707" y="1395"/>
                  </a:cubicBezTo>
                  <a:cubicBezTo>
                    <a:pt x="4351" y="1537"/>
                    <a:pt x="5001" y="1643"/>
                    <a:pt x="5655" y="1712"/>
                  </a:cubicBezTo>
                  <a:cubicBezTo>
                    <a:pt x="6270" y="1779"/>
                    <a:pt x="6887" y="1812"/>
                    <a:pt x="7503" y="1812"/>
                  </a:cubicBezTo>
                  <a:cubicBezTo>
                    <a:pt x="8201" y="1812"/>
                    <a:pt x="8897" y="1769"/>
                    <a:pt x="9589" y="1685"/>
                  </a:cubicBezTo>
                  <a:cubicBezTo>
                    <a:pt x="10244" y="1606"/>
                    <a:pt x="10888" y="1490"/>
                    <a:pt x="11527" y="1337"/>
                  </a:cubicBezTo>
                  <a:cubicBezTo>
                    <a:pt x="12810" y="1041"/>
                    <a:pt x="14046" y="592"/>
                    <a:pt x="15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8"/>
            <p:cNvSpPr/>
            <p:nvPr/>
          </p:nvSpPr>
          <p:spPr>
            <a:xfrm>
              <a:off x="2137450" y="1835225"/>
              <a:ext cx="229075" cy="34225"/>
            </a:xfrm>
            <a:custGeom>
              <a:avLst/>
              <a:gdLst/>
              <a:ahLst/>
              <a:cxnLst/>
              <a:rect l="l" t="t" r="r" b="b"/>
              <a:pathLst>
                <a:path w="9163" h="1369" extrusionOk="0">
                  <a:moveTo>
                    <a:pt x="682" y="1"/>
                  </a:moveTo>
                  <a:cubicBezTo>
                    <a:pt x="307" y="1"/>
                    <a:pt x="1" y="302"/>
                    <a:pt x="1" y="682"/>
                  </a:cubicBezTo>
                  <a:cubicBezTo>
                    <a:pt x="1" y="1057"/>
                    <a:pt x="307" y="1363"/>
                    <a:pt x="682" y="1368"/>
                  </a:cubicBezTo>
                  <a:lnTo>
                    <a:pt x="8476" y="1368"/>
                  </a:lnTo>
                  <a:cubicBezTo>
                    <a:pt x="8856" y="1363"/>
                    <a:pt x="9162" y="1057"/>
                    <a:pt x="9162" y="682"/>
                  </a:cubicBezTo>
                  <a:cubicBezTo>
                    <a:pt x="9162" y="302"/>
                    <a:pt x="8856" y="1"/>
                    <a:pt x="8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78"/>
          <p:cNvGrpSpPr/>
          <p:nvPr/>
        </p:nvGrpSpPr>
        <p:grpSpPr>
          <a:xfrm rot="-1799306">
            <a:off x="3293681" y="3244053"/>
            <a:ext cx="1186769" cy="1925733"/>
            <a:chOff x="1822075" y="691125"/>
            <a:chExt cx="861675" cy="1398375"/>
          </a:xfrm>
        </p:grpSpPr>
        <p:sp>
          <p:nvSpPr>
            <p:cNvPr id="4205" name="Google Shape;4205;p78"/>
            <p:cNvSpPr/>
            <p:nvPr/>
          </p:nvSpPr>
          <p:spPr>
            <a:xfrm>
              <a:off x="1822075" y="691125"/>
              <a:ext cx="311325" cy="971975"/>
            </a:xfrm>
            <a:custGeom>
              <a:avLst/>
              <a:gdLst/>
              <a:ahLst/>
              <a:cxnLst/>
              <a:rect l="l" t="t" r="r" b="b"/>
              <a:pathLst>
                <a:path w="12453" h="38879" extrusionOk="0">
                  <a:moveTo>
                    <a:pt x="6939" y="0"/>
                  </a:moveTo>
                  <a:cubicBezTo>
                    <a:pt x="6582" y="0"/>
                    <a:pt x="6225" y="39"/>
                    <a:pt x="5883" y="120"/>
                  </a:cubicBezTo>
                  <a:cubicBezTo>
                    <a:pt x="3908" y="574"/>
                    <a:pt x="2134" y="2106"/>
                    <a:pt x="1131" y="4213"/>
                  </a:cubicBezTo>
                  <a:cubicBezTo>
                    <a:pt x="360" y="5829"/>
                    <a:pt x="1" y="7803"/>
                    <a:pt x="27" y="10238"/>
                  </a:cubicBezTo>
                  <a:cubicBezTo>
                    <a:pt x="43" y="11605"/>
                    <a:pt x="165" y="12968"/>
                    <a:pt x="392" y="14320"/>
                  </a:cubicBezTo>
                  <a:cubicBezTo>
                    <a:pt x="730" y="16300"/>
                    <a:pt x="1295" y="18232"/>
                    <a:pt x="1849" y="20107"/>
                  </a:cubicBezTo>
                  <a:cubicBezTo>
                    <a:pt x="2483" y="22288"/>
                    <a:pt x="3143" y="24537"/>
                    <a:pt x="4030" y="26686"/>
                  </a:cubicBezTo>
                  <a:cubicBezTo>
                    <a:pt x="5899" y="31270"/>
                    <a:pt x="8756" y="35383"/>
                    <a:pt x="11285" y="38879"/>
                  </a:cubicBezTo>
                  <a:lnTo>
                    <a:pt x="12452" y="38039"/>
                  </a:lnTo>
                  <a:cubicBezTo>
                    <a:pt x="9970" y="34607"/>
                    <a:pt x="7172" y="30573"/>
                    <a:pt x="5355" y="26148"/>
                  </a:cubicBezTo>
                  <a:cubicBezTo>
                    <a:pt x="4505" y="24062"/>
                    <a:pt x="3861" y="21844"/>
                    <a:pt x="3233" y="19706"/>
                  </a:cubicBezTo>
                  <a:cubicBezTo>
                    <a:pt x="2689" y="17868"/>
                    <a:pt x="2134" y="15978"/>
                    <a:pt x="1812" y="14082"/>
                  </a:cubicBezTo>
                  <a:cubicBezTo>
                    <a:pt x="1596" y="12804"/>
                    <a:pt x="1479" y="11516"/>
                    <a:pt x="1464" y="10217"/>
                  </a:cubicBezTo>
                  <a:cubicBezTo>
                    <a:pt x="1442" y="8009"/>
                    <a:pt x="1759" y="6246"/>
                    <a:pt x="2435" y="4836"/>
                  </a:cubicBezTo>
                  <a:cubicBezTo>
                    <a:pt x="3243" y="3120"/>
                    <a:pt x="4658" y="1879"/>
                    <a:pt x="6205" y="1520"/>
                  </a:cubicBezTo>
                  <a:cubicBezTo>
                    <a:pt x="6440" y="1466"/>
                    <a:pt x="6686" y="1440"/>
                    <a:pt x="6933" y="1440"/>
                  </a:cubicBezTo>
                  <a:cubicBezTo>
                    <a:pt x="7566" y="1440"/>
                    <a:pt x="8210" y="1610"/>
                    <a:pt x="8703" y="1921"/>
                  </a:cubicBezTo>
                  <a:cubicBezTo>
                    <a:pt x="9041" y="2132"/>
                    <a:pt x="9463" y="2502"/>
                    <a:pt x="9590" y="3104"/>
                  </a:cubicBezTo>
                  <a:cubicBezTo>
                    <a:pt x="9796" y="4081"/>
                    <a:pt x="9120" y="5110"/>
                    <a:pt x="8698" y="5633"/>
                  </a:cubicBezTo>
                  <a:cubicBezTo>
                    <a:pt x="8439" y="5955"/>
                    <a:pt x="8154" y="6262"/>
                    <a:pt x="7853" y="6584"/>
                  </a:cubicBezTo>
                  <a:cubicBezTo>
                    <a:pt x="7357" y="7106"/>
                    <a:pt x="6850" y="7645"/>
                    <a:pt x="6438" y="8295"/>
                  </a:cubicBezTo>
                  <a:cubicBezTo>
                    <a:pt x="5762" y="9361"/>
                    <a:pt x="5324" y="10966"/>
                    <a:pt x="6137" y="12281"/>
                  </a:cubicBezTo>
                  <a:cubicBezTo>
                    <a:pt x="6570" y="12984"/>
                    <a:pt x="7272" y="13422"/>
                    <a:pt x="7832" y="13770"/>
                  </a:cubicBezTo>
                  <a:lnTo>
                    <a:pt x="8608" y="14251"/>
                  </a:lnTo>
                  <a:lnTo>
                    <a:pt x="9368" y="13031"/>
                  </a:lnTo>
                  <a:lnTo>
                    <a:pt x="8592" y="12551"/>
                  </a:lnTo>
                  <a:cubicBezTo>
                    <a:pt x="8106" y="12255"/>
                    <a:pt x="7621" y="11943"/>
                    <a:pt x="7357" y="11526"/>
                  </a:cubicBezTo>
                  <a:cubicBezTo>
                    <a:pt x="6892" y="10776"/>
                    <a:pt x="7230" y="9731"/>
                    <a:pt x="7652" y="9065"/>
                  </a:cubicBezTo>
                  <a:cubicBezTo>
                    <a:pt x="7990" y="8532"/>
                    <a:pt x="8434" y="8062"/>
                    <a:pt x="8898" y="7566"/>
                  </a:cubicBezTo>
                  <a:cubicBezTo>
                    <a:pt x="9205" y="7238"/>
                    <a:pt x="9522" y="6900"/>
                    <a:pt x="9817" y="6536"/>
                  </a:cubicBezTo>
                  <a:cubicBezTo>
                    <a:pt x="10530" y="5654"/>
                    <a:pt x="11312" y="4287"/>
                    <a:pt x="10995" y="2803"/>
                  </a:cubicBezTo>
                  <a:cubicBezTo>
                    <a:pt x="10810" y="1942"/>
                    <a:pt x="10282" y="1224"/>
                    <a:pt x="9474" y="706"/>
                  </a:cubicBezTo>
                  <a:cubicBezTo>
                    <a:pt x="8752" y="249"/>
                    <a:pt x="7841" y="0"/>
                    <a:pt x="6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8"/>
            <p:cNvSpPr/>
            <p:nvPr/>
          </p:nvSpPr>
          <p:spPr>
            <a:xfrm>
              <a:off x="2372450" y="691125"/>
              <a:ext cx="311300" cy="971975"/>
            </a:xfrm>
            <a:custGeom>
              <a:avLst/>
              <a:gdLst/>
              <a:ahLst/>
              <a:cxnLst/>
              <a:rect l="l" t="t" r="r" b="b"/>
              <a:pathLst>
                <a:path w="12452" h="38879" extrusionOk="0">
                  <a:moveTo>
                    <a:pt x="5515" y="0"/>
                  </a:moveTo>
                  <a:cubicBezTo>
                    <a:pt x="4614" y="0"/>
                    <a:pt x="3700" y="249"/>
                    <a:pt x="2978" y="706"/>
                  </a:cubicBezTo>
                  <a:cubicBezTo>
                    <a:pt x="2165" y="1224"/>
                    <a:pt x="1648" y="1942"/>
                    <a:pt x="1463" y="2803"/>
                  </a:cubicBezTo>
                  <a:cubicBezTo>
                    <a:pt x="1146" y="4287"/>
                    <a:pt x="1922" y="5654"/>
                    <a:pt x="2635" y="6536"/>
                  </a:cubicBezTo>
                  <a:cubicBezTo>
                    <a:pt x="2931" y="6900"/>
                    <a:pt x="3248" y="7238"/>
                    <a:pt x="3554" y="7566"/>
                  </a:cubicBezTo>
                  <a:cubicBezTo>
                    <a:pt x="4024" y="8062"/>
                    <a:pt x="4462" y="8532"/>
                    <a:pt x="4800" y="9065"/>
                  </a:cubicBezTo>
                  <a:cubicBezTo>
                    <a:pt x="5222" y="9731"/>
                    <a:pt x="5555" y="10776"/>
                    <a:pt x="5090" y="11526"/>
                  </a:cubicBezTo>
                  <a:cubicBezTo>
                    <a:pt x="4832" y="11943"/>
                    <a:pt x="4341" y="12255"/>
                    <a:pt x="3865" y="12551"/>
                  </a:cubicBezTo>
                  <a:lnTo>
                    <a:pt x="3084" y="13031"/>
                  </a:lnTo>
                  <a:lnTo>
                    <a:pt x="3844" y="14251"/>
                  </a:lnTo>
                  <a:lnTo>
                    <a:pt x="4621" y="13770"/>
                  </a:lnTo>
                  <a:cubicBezTo>
                    <a:pt x="5186" y="13422"/>
                    <a:pt x="5883" y="12984"/>
                    <a:pt x="6321" y="12281"/>
                  </a:cubicBezTo>
                  <a:cubicBezTo>
                    <a:pt x="7123" y="10966"/>
                    <a:pt x="6696" y="9361"/>
                    <a:pt x="6015" y="8295"/>
                  </a:cubicBezTo>
                  <a:cubicBezTo>
                    <a:pt x="5608" y="7645"/>
                    <a:pt x="5096" y="7106"/>
                    <a:pt x="4605" y="6584"/>
                  </a:cubicBezTo>
                  <a:cubicBezTo>
                    <a:pt x="4298" y="6262"/>
                    <a:pt x="4013" y="5955"/>
                    <a:pt x="3760" y="5633"/>
                  </a:cubicBezTo>
                  <a:cubicBezTo>
                    <a:pt x="3337" y="5110"/>
                    <a:pt x="2656" y="4081"/>
                    <a:pt x="2867" y="3104"/>
                  </a:cubicBezTo>
                  <a:cubicBezTo>
                    <a:pt x="2994" y="2502"/>
                    <a:pt x="3417" y="2132"/>
                    <a:pt x="3744" y="1921"/>
                  </a:cubicBezTo>
                  <a:cubicBezTo>
                    <a:pt x="4241" y="1610"/>
                    <a:pt x="4886" y="1440"/>
                    <a:pt x="5517" y="1440"/>
                  </a:cubicBezTo>
                  <a:cubicBezTo>
                    <a:pt x="5764" y="1440"/>
                    <a:pt x="6009" y="1466"/>
                    <a:pt x="6242" y="1520"/>
                  </a:cubicBezTo>
                  <a:cubicBezTo>
                    <a:pt x="7799" y="1879"/>
                    <a:pt x="9209" y="3120"/>
                    <a:pt x="10022" y="4836"/>
                  </a:cubicBezTo>
                  <a:cubicBezTo>
                    <a:pt x="10693" y="6246"/>
                    <a:pt x="11010" y="8009"/>
                    <a:pt x="10983" y="10222"/>
                  </a:cubicBezTo>
                  <a:cubicBezTo>
                    <a:pt x="10973" y="11516"/>
                    <a:pt x="10857" y="12804"/>
                    <a:pt x="10640" y="14082"/>
                  </a:cubicBezTo>
                  <a:cubicBezTo>
                    <a:pt x="10318" y="15978"/>
                    <a:pt x="9764" y="17868"/>
                    <a:pt x="9225" y="19706"/>
                  </a:cubicBezTo>
                  <a:cubicBezTo>
                    <a:pt x="8597" y="21844"/>
                    <a:pt x="7947" y="24062"/>
                    <a:pt x="7097" y="26148"/>
                  </a:cubicBezTo>
                  <a:cubicBezTo>
                    <a:pt x="5281" y="30578"/>
                    <a:pt x="2482" y="34607"/>
                    <a:pt x="0" y="38039"/>
                  </a:cubicBezTo>
                  <a:lnTo>
                    <a:pt x="1172" y="38879"/>
                  </a:lnTo>
                  <a:cubicBezTo>
                    <a:pt x="3696" y="35383"/>
                    <a:pt x="6558" y="31270"/>
                    <a:pt x="8422" y="26686"/>
                  </a:cubicBezTo>
                  <a:cubicBezTo>
                    <a:pt x="9310" y="24537"/>
                    <a:pt x="9970" y="22288"/>
                    <a:pt x="10603" y="20107"/>
                  </a:cubicBezTo>
                  <a:cubicBezTo>
                    <a:pt x="11152" y="18232"/>
                    <a:pt x="11723" y="16300"/>
                    <a:pt x="12061" y="14320"/>
                  </a:cubicBezTo>
                  <a:cubicBezTo>
                    <a:pt x="12288" y="12968"/>
                    <a:pt x="12409" y="11605"/>
                    <a:pt x="12425" y="10238"/>
                  </a:cubicBezTo>
                  <a:cubicBezTo>
                    <a:pt x="12451" y="7803"/>
                    <a:pt x="12087" y="5829"/>
                    <a:pt x="11321" y="4213"/>
                  </a:cubicBezTo>
                  <a:cubicBezTo>
                    <a:pt x="10318" y="2106"/>
                    <a:pt x="8544" y="574"/>
                    <a:pt x="6569" y="120"/>
                  </a:cubicBezTo>
                  <a:cubicBezTo>
                    <a:pt x="6228" y="39"/>
                    <a:pt x="5873" y="0"/>
                    <a:pt x="55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8"/>
            <p:cNvSpPr/>
            <p:nvPr/>
          </p:nvSpPr>
          <p:spPr>
            <a:xfrm>
              <a:off x="1944450" y="899425"/>
              <a:ext cx="615600" cy="1190075"/>
            </a:xfrm>
            <a:custGeom>
              <a:avLst/>
              <a:gdLst/>
              <a:ahLst/>
              <a:cxnLst/>
              <a:rect l="l" t="t" r="r" b="b"/>
              <a:pathLst>
                <a:path w="24624" h="47603" extrusionOk="0">
                  <a:moveTo>
                    <a:pt x="11468" y="0"/>
                  </a:moveTo>
                  <a:cubicBezTo>
                    <a:pt x="8952" y="0"/>
                    <a:pt x="6433" y="152"/>
                    <a:pt x="4067" y="971"/>
                  </a:cubicBezTo>
                  <a:cubicBezTo>
                    <a:pt x="3776" y="1061"/>
                    <a:pt x="3528" y="1262"/>
                    <a:pt x="3380" y="1526"/>
                  </a:cubicBezTo>
                  <a:cubicBezTo>
                    <a:pt x="3095" y="2054"/>
                    <a:pt x="3433" y="2392"/>
                    <a:pt x="3655" y="2761"/>
                  </a:cubicBezTo>
                  <a:cubicBezTo>
                    <a:pt x="4225" y="3696"/>
                    <a:pt x="4009" y="4942"/>
                    <a:pt x="3423" y="5866"/>
                  </a:cubicBezTo>
                  <a:cubicBezTo>
                    <a:pt x="2842" y="6790"/>
                    <a:pt x="1939" y="7471"/>
                    <a:pt x="1068" y="8137"/>
                  </a:cubicBezTo>
                  <a:cubicBezTo>
                    <a:pt x="840" y="8316"/>
                    <a:pt x="592" y="8501"/>
                    <a:pt x="455" y="8760"/>
                  </a:cubicBezTo>
                  <a:cubicBezTo>
                    <a:pt x="318" y="9013"/>
                    <a:pt x="302" y="9251"/>
                    <a:pt x="275" y="9510"/>
                  </a:cubicBezTo>
                  <a:cubicBezTo>
                    <a:pt x="1" y="12255"/>
                    <a:pt x="33" y="15049"/>
                    <a:pt x="640" y="17737"/>
                  </a:cubicBezTo>
                  <a:cubicBezTo>
                    <a:pt x="2055" y="23983"/>
                    <a:pt x="6427" y="29185"/>
                    <a:pt x="8233" y="35331"/>
                  </a:cubicBezTo>
                  <a:cubicBezTo>
                    <a:pt x="8571" y="36488"/>
                    <a:pt x="8798" y="37802"/>
                    <a:pt x="8423" y="38969"/>
                  </a:cubicBezTo>
                  <a:cubicBezTo>
                    <a:pt x="8381" y="39101"/>
                    <a:pt x="8328" y="39223"/>
                    <a:pt x="8265" y="39344"/>
                  </a:cubicBezTo>
                  <a:cubicBezTo>
                    <a:pt x="7911" y="39941"/>
                    <a:pt x="7325" y="40342"/>
                    <a:pt x="6686" y="40638"/>
                  </a:cubicBezTo>
                  <a:cubicBezTo>
                    <a:pt x="6047" y="40939"/>
                    <a:pt x="5524" y="41055"/>
                    <a:pt x="4922" y="41214"/>
                  </a:cubicBezTo>
                  <a:cubicBezTo>
                    <a:pt x="4035" y="41446"/>
                    <a:pt x="2990" y="41652"/>
                    <a:pt x="2335" y="42365"/>
                  </a:cubicBezTo>
                  <a:cubicBezTo>
                    <a:pt x="1817" y="42935"/>
                    <a:pt x="1648" y="43822"/>
                    <a:pt x="1485" y="44561"/>
                  </a:cubicBezTo>
                  <a:lnTo>
                    <a:pt x="1405" y="45005"/>
                  </a:lnTo>
                  <a:cubicBezTo>
                    <a:pt x="1400" y="45058"/>
                    <a:pt x="1390" y="45111"/>
                    <a:pt x="1379" y="45163"/>
                  </a:cubicBezTo>
                  <a:lnTo>
                    <a:pt x="1321" y="45512"/>
                  </a:lnTo>
                  <a:lnTo>
                    <a:pt x="1236" y="46008"/>
                  </a:lnTo>
                  <a:cubicBezTo>
                    <a:pt x="1236" y="46832"/>
                    <a:pt x="5947" y="47603"/>
                    <a:pt x="12252" y="47603"/>
                  </a:cubicBezTo>
                  <a:cubicBezTo>
                    <a:pt x="18556" y="47603"/>
                    <a:pt x="23472" y="46832"/>
                    <a:pt x="23472" y="46008"/>
                  </a:cubicBezTo>
                  <a:lnTo>
                    <a:pt x="23388" y="45512"/>
                  </a:lnTo>
                  <a:lnTo>
                    <a:pt x="23325" y="45163"/>
                  </a:lnTo>
                  <a:cubicBezTo>
                    <a:pt x="23314" y="45111"/>
                    <a:pt x="23304" y="45058"/>
                    <a:pt x="23298" y="45005"/>
                  </a:cubicBezTo>
                  <a:cubicBezTo>
                    <a:pt x="23272" y="44857"/>
                    <a:pt x="23245" y="44704"/>
                    <a:pt x="23214" y="44561"/>
                  </a:cubicBezTo>
                  <a:cubicBezTo>
                    <a:pt x="23055" y="43822"/>
                    <a:pt x="22892" y="42935"/>
                    <a:pt x="22369" y="42365"/>
                  </a:cubicBezTo>
                  <a:cubicBezTo>
                    <a:pt x="21719" y="41652"/>
                    <a:pt x="20684" y="41446"/>
                    <a:pt x="19792" y="41214"/>
                  </a:cubicBezTo>
                  <a:cubicBezTo>
                    <a:pt x="19195" y="41055"/>
                    <a:pt x="18599" y="40897"/>
                    <a:pt x="18039" y="40638"/>
                  </a:cubicBezTo>
                  <a:cubicBezTo>
                    <a:pt x="17479" y="40379"/>
                    <a:pt x="16687" y="39941"/>
                    <a:pt x="16328" y="39360"/>
                  </a:cubicBezTo>
                  <a:cubicBezTo>
                    <a:pt x="16228" y="39154"/>
                    <a:pt x="16149" y="38938"/>
                    <a:pt x="16085" y="38721"/>
                  </a:cubicBezTo>
                  <a:cubicBezTo>
                    <a:pt x="15890" y="37998"/>
                    <a:pt x="15879" y="37237"/>
                    <a:pt x="16059" y="36514"/>
                  </a:cubicBezTo>
                  <a:cubicBezTo>
                    <a:pt x="17585" y="29971"/>
                    <a:pt x="22269" y="24606"/>
                    <a:pt x="23858" y="18127"/>
                  </a:cubicBezTo>
                  <a:cubicBezTo>
                    <a:pt x="24539" y="15355"/>
                    <a:pt x="24624" y="12451"/>
                    <a:pt x="24328" y="9605"/>
                  </a:cubicBezTo>
                  <a:cubicBezTo>
                    <a:pt x="24302" y="9351"/>
                    <a:pt x="24275" y="9087"/>
                    <a:pt x="24170" y="8850"/>
                  </a:cubicBezTo>
                  <a:cubicBezTo>
                    <a:pt x="23985" y="8443"/>
                    <a:pt x="23605" y="8153"/>
                    <a:pt x="23240" y="7883"/>
                  </a:cubicBezTo>
                  <a:cubicBezTo>
                    <a:pt x="22416" y="7265"/>
                    <a:pt x="21598" y="6600"/>
                    <a:pt x="21080" y="5708"/>
                  </a:cubicBezTo>
                  <a:cubicBezTo>
                    <a:pt x="20568" y="4821"/>
                    <a:pt x="20410" y="3659"/>
                    <a:pt x="20943" y="2777"/>
                  </a:cubicBezTo>
                  <a:cubicBezTo>
                    <a:pt x="21170" y="2418"/>
                    <a:pt x="21498" y="2085"/>
                    <a:pt x="21239" y="1573"/>
                  </a:cubicBezTo>
                  <a:cubicBezTo>
                    <a:pt x="21107" y="1320"/>
                    <a:pt x="20885" y="1124"/>
                    <a:pt x="20621" y="1024"/>
                  </a:cubicBezTo>
                  <a:cubicBezTo>
                    <a:pt x="18430" y="131"/>
                    <a:pt x="16011" y="73"/>
                    <a:pt x="13651" y="26"/>
                  </a:cubicBezTo>
                  <a:cubicBezTo>
                    <a:pt x="12926" y="13"/>
                    <a:pt x="12197" y="0"/>
                    <a:pt x="11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8"/>
            <p:cNvSpPr/>
            <p:nvPr/>
          </p:nvSpPr>
          <p:spPr>
            <a:xfrm>
              <a:off x="2043725" y="1053700"/>
              <a:ext cx="418900" cy="39250"/>
            </a:xfrm>
            <a:custGeom>
              <a:avLst/>
              <a:gdLst/>
              <a:ahLst/>
              <a:cxnLst/>
              <a:rect l="l" t="t" r="r" b="b"/>
              <a:pathLst>
                <a:path w="16756" h="1570" extrusionOk="0">
                  <a:moveTo>
                    <a:pt x="8239" y="1"/>
                  </a:moveTo>
                  <a:cubicBezTo>
                    <a:pt x="7577" y="1"/>
                    <a:pt x="6915" y="33"/>
                    <a:pt x="6253" y="96"/>
                  </a:cubicBezTo>
                  <a:cubicBezTo>
                    <a:pt x="5540" y="170"/>
                    <a:pt x="4832" y="276"/>
                    <a:pt x="4135" y="403"/>
                  </a:cubicBezTo>
                  <a:cubicBezTo>
                    <a:pt x="3433" y="529"/>
                    <a:pt x="2736" y="672"/>
                    <a:pt x="2050" y="846"/>
                  </a:cubicBezTo>
                  <a:cubicBezTo>
                    <a:pt x="1701" y="931"/>
                    <a:pt x="1363" y="1020"/>
                    <a:pt x="1020" y="1121"/>
                  </a:cubicBezTo>
                  <a:cubicBezTo>
                    <a:pt x="677" y="1221"/>
                    <a:pt x="333" y="1332"/>
                    <a:pt x="1" y="1459"/>
                  </a:cubicBezTo>
                  <a:cubicBezTo>
                    <a:pt x="682" y="1253"/>
                    <a:pt x="1368" y="1094"/>
                    <a:pt x="2065" y="952"/>
                  </a:cubicBezTo>
                  <a:cubicBezTo>
                    <a:pt x="2768" y="804"/>
                    <a:pt x="3470" y="688"/>
                    <a:pt x="4167" y="582"/>
                  </a:cubicBezTo>
                  <a:cubicBezTo>
                    <a:pt x="4864" y="477"/>
                    <a:pt x="5566" y="376"/>
                    <a:pt x="6274" y="318"/>
                  </a:cubicBezTo>
                  <a:lnTo>
                    <a:pt x="7330" y="250"/>
                  </a:lnTo>
                  <a:cubicBezTo>
                    <a:pt x="7576" y="242"/>
                    <a:pt x="7828" y="235"/>
                    <a:pt x="8078" y="235"/>
                  </a:cubicBezTo>
                  <a:cubicBezTo>
                    <a:pt x="8181" y="235"/>
                    <a:pt x="8284" y="236"/>
                    <a:pt x="8386" y="239"/>
                  </a:cubicBezTo>
                  <a:cubicBezTo>
                    <a:pt x="9094" y="244"/>
                    <a:pt x="9796" y="281"/>
                    <a:pt x="10504" y="350"/>
                  </a:cubicBezTo>
                  <a:cubicBezTo>
                    <a:pt x="10852" y="382"/>
                    <a:pt x="11211" y="424"/>
                    <a:pt x="11560" y="466"/>
                  </a:cubicBezTo>
                  <a:cubicBezTo>
                    <a:pt x="11908" y="514"/>
                    <a:pt x="12257" y="566"/>
                    <a:pt x="12610" y="624"/>
                  </a:cubicBezTo>
                  <a:cubicBezTo>
                    <a:pt x="13302" y="746"/>
                    <a:pt x="14005" y="883"/>
                    <a:pt x="14691" y="1047"/>
                  </a:cubicBezTo>
                  <a:lnTo>
                    <a:pt x="15726" y="1300"/>
                  </a:lnTo>
                  <a:lnTo>
                    <a:pt x="16756" y="1570"/>
                  </a:lnTo>
                  <a:lnTo>
                    <a:pt x="16756" y="1570"/>
                  </a:lnTo>
                  <a:lnTo>
                    <a:pt x="16254" y="1401"/>
                  </a:lnTo>
                  <a:lnTo>
                    <a:pt x="15747" y="1242"/>
                  </a:lnTo>
                  <a:cubicBezTo>
                    <a:pt x="15404" y="1126"/>
                    <a:pt x="15066" y="1031"/>
                    <a:pt x="14723" y="931"/>
                  </a:cubicBezTo>
                  <a:lnTo>
                    <a:pt x="13688" y="667"/>
                  </a:lnTo>
                  <a:cubicBezTo>
                    <a:pt x="13344" y="587"/>
                    <a:pt x="12991" y="508"/>
                    <a:pt x="12642" y="440"/>
                  </a:cubicBezTo>
                  <a:cubicBezTo>
                    <a:pt x="11945" y="302"/>
                    <a:pt x="11243" y="186"/>
                    <a:pt x="10530" y="118"/>
                  </a:cubicBezTo>
                  <a:cubicBezTo>
                    <a:pt x="9817" y="54"/>
                    <a:pt x="9104" y="7"/>
                    <a:pt x="8391" y="1"/>
                  </a:cubicBezTo>
                  <a:cubicBezTo>
                    <a:pt x="8340" y="1"/>
                    <a:pt x="8290" y="1"/>
                    <a:pt x="8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8"/>
            <p:cNvSpPr/>
            <p:nvPr/>
          </p:nvSpPr>
          <p:spPr>
            <a:xfrm>
              <a:off x="2067900" y="1959050"/>
              <a:ext cx="380475" cy="45300"/>
            </a:xfrm>
            <a:custGeom>
              <a:avLst/>
              <a:gdLst/>
              <a:ahLst/>
              <a:cxnLst/>
              <a:rect l="l" t="t" r="r" b="b"/>
              <a:pathLst>
                <a:path w="15219" h="1812" extrusionOk="0">
                  <a:moveTo>
                    <a:pt x="15218" y="1"/>
                  </a:moveTo>
                  <a:lnTo>
                    <a:pt x="15218" y="1"/>
                  </a:lnTo>
                  <a:cubicBezTo>
                    <a:pt x="14014" y="502"/>
                    <a:pt x="12768" y="888"/>
                    <a:pt x="11490" y="1157"/>
                  </a:cubicBezTo>
                  <a:cubicBezTo>
                    <a:pt x="10851" y="1289"/>
                    <a:pt x="10212" y="1390"/>
                    <a:pt x="9563" y="1463"/>
                  </a:cubicBezTo>
                  <a:cubicBezTo>
                    <a:pt x="8871" y="1539"/>
                    <a:pt x="8175" y="1577"/>
                    <a:pt x="7480" y="1577"/>
                  </a:cubicBezTo>
                  <a:cubicBezTo>
                    <a:pt x="6229" y="1577"/>
                    <a:pt x="4978" y="1454"/>
                    <a:pt x="3749" y="1210"/>
                  </a:cubicBezTo>
                  <a:cubicBezTo>
                    <a:pt x="2466" y="962"/>
                    <a:pt x="1209" y="587"/>
                    <a:pt x="0" y="101"/>
                  </a:cubicBezTo>
                  <a:lnTo>
                    <a:pt x="0" y="101"/>
                  </a:lnTo>
                  <a:cubicBezTo>
                    <a:pt x="1183" y="677"/>
                    <a:pt x="2424" y="1110"/>
                    <a:pt x="3707" y="1395"/>
                  </a:cubicBezTo>
                  <a:cubicBezTo>
                    <a:pt x="4351" y="1537"/>
                    <a:pt x="5001" y="1643"/>
                    <a:pt x="5655" y="1712"/>
                  </a:cubicBezTo>
                  <a:cubicBezTo>
                    <a:pt x="6270" y="1779"/>
                    <a:pt x="6887" y="1812"/>
                    <a:pt x="7503" y="1812"/>
                  </a:cubicBezTo>
                  <a:cubicBezTo>
                    <a:pt x="8201" y="1812"/>
                    <a:pt x="8897" y="1769"/>
                    <a:pt x="9589" y="1685"/>
                  </a:cubicBezTo>
                  <a:cubicBezTo>
                    <a:pt x="10244" y="1606"/>
                    <a:pt x="10888" y="1490"/>
                    <a:pt x="11527" y="1337"/>
                  </a:cubicBezTo>
                  <a:cubicBezTo>
                    <a:pt x="12810" y="1041"/>
                    <a:pt x="14046" y="592"/>
                    <a:pt x="15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8"/>
            <p:cNvSpPr/>
            <p:nvPr/>
          </p:nvSpPr>
          <p:spPr>
            <a:xfrm>
              <a:off x="2137450" y="1835225"/>
              <a:ext cx="229075" cy="34225"/>
            </a:xfrm>
            <a:custGeom>
              <a:avLst/>
              <a:gdLst/>
              <a:ahLst/>
              <a:cxnLst/>
              <a:rect l="l" t="t" r="r" b="b"/>
              <a:pathLst>
                <a:path w="9163" h="1369" extrusionOk="0">
                  <a:moveTo>
                    <a:pt x="682" y="1"/>
                  </a:moveTo>
                  <a:cubicBezTo>
                    <a:pt x="307" y="1"/>
                    <a:pt x="1" y="302"/>
                    <a:pt x="1" y="682"/>
                  </a:cubicBezTo>
                  <a:cubicBezTo>
                    <a:pt x="1" y="1057"/>
                    <a:pt x="307" y="1363"/>
                    <a:pt x="682" y="1368"/>
                  </a:cubicBezTo>
                  <a:lnTo>
                    <a:pt x="8476" y="1368"/>
                  </a:lnTo>
                  <a:cubicBezTo>
                    <a:pt x="8856" y="1363"/>
                    <a:pt x="9162" y="1057"/>
                    <a:pt x="9162" y="682"/>
                  </a:cubicBezTo>
                  <a:cubicBezTo>
                    <a:pt x="9162" y="302"/>
                    <a:pt x="8856" y="1"/>
                    <a:pt x="8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78"/>
          <p:cNvGrpSpPr/>
          <p:nvPr/>
        </p:nvGrpSpPr>
        <p:grpSpPr>
          <a:xfrm>
            <a:off x="-499275" y="4292872"/>
            <a:ext cx="10142528" cy="1426203"/>
            <a:chOff x="-499275" y="3717297"/>
            <a:chExt cx="10142528" cy="1426203"/>
          </a:xfrm>
        </p:grpSpPr>
        <p:sp>
          <p:nvSpPr>
            <p:cNvPr id="4216" name="Google Shape;4216;p78"/>
            <p:cNvSpPr/>
            <p:nvPr/>
          </p:nvSpPr>
          <p:spPr>
            <a:xfrm>
              <a:off x="-499275" y="3717297"/>
              <a:ext cx="10142528" cy="946764"/>
            </a:xfrm>
            <a:custGeom>
              <a:avLst/>
              <a:gdLst/>
              <a:ahLst/>
              <a:cxnLst/>
              <a:rect l="l" t="t" r="r" b="b"/>
              <a:pathLst>
                <a:path w="285705" h="19387" extrusionOk="0">
                  <a:moveTo>
                    <a:pt x="156855" y="3628"/>
                  </a:moveTo>
                  <a:cubicBezTo>
                    <a:pt x="156858" y="3630"/>
                    <a:pt x="156860" y="3633"/>
                    <a:pt x="156863" y="3636"/>
                  </a:cubicBezTo>
                  <a:lnTo>
                    <a:pt x="156863" y="3636"/>
                  </a:lnTo>
                  <a:cubicBezTo>
                    <a:pt x="156860" y="3633"/>
                    <a:pt x="156858" y="3630"/>
                    <a:pt x="156855" y="3628"/>
                  </a:cubicBezTo>
                  <a:close/>
                  <a:moveTo>
                    <a:pt x="157019" y="3628"/>
                  </a:moveTo>
                  <a:cubicBezTo>
                    <a:pt x="157022" y="3631"/>
                    <a:pt x="157025" y="3634"/>
                    <a:pt x="157028" y="3637"/>
                  </a:cubicBezTo>
                  <a:lnTo>
                    <a:pt x="157028" y="3637"/>
                  </a:lnTo>
                  <a:cubicBezTo>
                    <a:pt x="157025" y="3634"/>
                    <a:pt x="157022" y="3630"/>
                    <a:pt x="157019" y="3628"/>
                  </a:cubicBezTo>
                  <a:close/>
                  <a:moveTo>
                    <a:pt x="39070" y="3635"/>
                  </a:moveTo>
                  <a:lnTo>
                    <a:pt x="39070" y="3635"/>
                  </a:lnTo>
                  <a:cubicBezTo>
                    <a:pt x="39073" y="3638"/>
                    <a:pt x="39076" y="3641"/>
                    <a:pt x="39079" y="3644"/>
                  </a:cubicBezTo>
                  <a:lnTo>
                    <a:pt x="39079" y="3644"/>
                  </a:lnTo>
                  <a:cubicBezTo>
                    <a:pt x="39076" y="3641"/>
                    <a:pt x="39073" y="3637"/>
                    <a:pt x="39070" y="3635"/>
                  </a:cubicBezTo>
                  <a:close/>
                  <a:moveTo>
                    <a:pt x="39234" y="3635"/>
                  </a:moveTo>
                  <a:cubicBezTo>
                    <a:pt x="39237" y="3638"/>
                    <a:pt x="39240" y="3641"/>
                    <a:pt x="39243" y="3644"/>
                  </a:cubicBezTo>
                  <a:lnTo>
                    <a:pt x="39243" y="3644"/>
                  </a:lnTo>
                  <a:cubicBezTo>
                    <a:pt x="39240" y="3641"/>
                    <a:pt x="39237" y="3637"/>
                    <a:pt x="39234" y="3635"/>
                  </a:cubicBezTo>
                  <a:close/>
                  <a:moveTo>
                    <a:pt x="235522" y="3635"/>
                  </a:moveTo>
                  <a:cubicBezTo>
                    <a:pt x="235525" y="3638"/>
                    <a:pt x="235528" y="3641"/>
                    <a:pt x="235532" y="3645"/>
                  </a:cubicBezTo>
                  <a:lnTo>
                    <a:pt x="235532" y="3645"/>
                  </a:lnTo>
                  <a:cubicBezTo>
                    <a:pt x="235528" y="3641"/>
                    <a:pt x="235525" y="3638"/>
                    <a:pt x="235522" y="3635"/>
                  </a:cubicBezTo>
                  <a:close/>
                  <a:moveTo>
                    <a:pt x="17" y="3638"/>
                  </a:moveTo>
                  <a:lnTo>
                    <a:pt x="17" y="3638"/>
                  </a:lnTo>
                  <a:cubicBezTo>
                    <a:pt x="20" y="3641"/>
                    <a:pt x="22" y="3643"/>
                    <a:pt x="25" y="3646"/>
                  </a:cubicBezTo>
                  <a:lnTo>
                    <a:pt x="25" y="3646"/>
                  </a:lnTo>
                  <a:cubicBezTo>
                    <a:pt x="22" y="3643"/>
                    <a:pt x="20" y="3641"/>
                    <a:pt x="17" y="3638"/>
                  </a:cubicBezTo>
                  <a:close/>
                  <a:moveTo>
                    <a:pt x="196236" y="3631"/>
                  </a:moveTo>
                  <a:cubicBezTo>
                    <a:pt x="196243" y="3639"/>
                    <a:pt x="196250" y="3646"/>
                    <a:pt x="196257" y="3654"/>
                  </a:cubicBezTo>
                  <a:lnTo>
                    <a:pt x="196257" y="3654"/>
                  </a:lnTo>
                  <a:cubicBezTo>
                    <a:pt x="196248" y="3644"/>
                    <a:pt x="196241" y="3636"/>
                    <a:pt x="196236" y="3631"/>
                  </a:cubicBezTo>
                  <a:close/>
                  <a:moveTo>
                    <a:pt x="196072" y="3631"/>
                  </a:moveTo>
                  <a:lnTo>
                    <a:pt x="196072" y="3631"/>
                  </a:lnTo>
                  <a:cubicBezTo>
                    <a:pt x="196081" y="3641"/>
                    <a:pt x="196090" y="3650"/>
                    <a:pt x="196099" y="3660"/>
                  </a:cubicBezTo>
                  <a:lnTo>
                    <a:pt x="196099" y="3660"/>
                  </a:lnTo>
                  <a:cubicBezTo>
                    <a:pt x="196087" y="3647"/>
                    <a:pt x="196078" y="3638"/>
                    <a:pt x="196072" y="3631"/>
                  </a:cubicBezTo>
                  <a:close/>
                  <a:moveTo>
                    <a:pt x="78415" y="5086"/>
                  </a:moveTo>
                  <a:cubicBezTo>
                    <a:pt x="78412" y="5089"/>
                    <a:pt x="78409" y="5092"/>
                    <a:pt x="78405" y="5097"/>
                  </a:cubicBezTo>
                  <a:lnTo>
                    <a:pt x="78405" y="5097"/>
                  </a:lnTo>
                  <a:cubicBezTo>
                    <a:pt x="78409" y="5092"/>
                    <a:pt x="78413" y="5089"/>
                    <a:pt x="78415" y="5086"/>
                  </a:cubicBezTo>
                  <a:close/>
                  <a:moveTo>
                    <a:pt x="128752" y="5968"/>
                  </a:moveTo>
                  <a:lnTo>
                    <a:pt x="128752" y="5968"/>
                  </a:lnTo>
                  <a:cubicBezTo>
                    <a:pt x="128749" y="5971"/>
                    <a:pt x="128746" y="5974"/>
                    <a:pt x="128743" y="5978"/>
                  </a:cubicBezTo>
                  <a:lnTo>
                    <a:pt x="128743" y="5978"/>
                  </a:lnTo>
                  <a:cubicBezTo>
                    <a:pt x="128746" y="5975"/>
                    <a:pt x="128749" y="5971"/>
                    <a:pt x="128752" y="5968"/>
                  </a:cubicBezTo>
                  <a:close/>
                  <a:moveTo>
                    <a:pt x="128626" y="5968"/>
                  </a:moveTo>
                  <a:lnTo>
                    <a:pt x="128626" y="5968"/>
                  </a:lnTo>
                  <a:cubicBezTo>
                    <a:pt x="128623" y="5971"/>
                    <a:pt x="128620" y="5974"/>
                    <a:pt x="128616" y="5978"/>
                  </a:cubicBezTo>
                  <a:lnTo>
                    <a:pt x="128616" y="5978"/>
                  </a:lnTo>
                  <a:cubicBezTo>
                    <a:pt x="128620" y="5974"/>
                    <a:pt x="128623" y="5971"/>
                    <a:pt x="128626" y="5968"/>
                  </a:cubicBezTo>
                  <a:close/>
                  <a:moveTo>
                    <a:pt x="246474" y="5982"/>
                  </a:moveTo>
                  <a:cubicBezTo>
                    <a:pt x="246471" y="5985"/>
                    <a:pt x="246467" y="5989"/>
                    <a:pt x="246463" y="5994"/>
                  </a:cubicBezTo>
                  <a:lnTo>
                    <a:pt x="246463" y="5994"/>
                  </a:lnTo>
                  <a:cubicBezTo>
                    <a:pt x="246467" y="5990"/>
                    <a:pt x="246470" y="5986"/>
                    <a:pt x="246474" y="5982"/>
                  </a:cubicBezTo>
                  <a:close/>
                  <a:moveTo>
                    <a:pt x="10970" y="5982"/>
                  </a:moveTo>
                  <a:cubicBezTo>
                    <a:pt x="10966" y="5986"/>
                    <a:pt x="10962" y="5990"/>
                    <a:pt x="10957" y="5995"/>
                  </a:cubicBezTo>
                  <a:lnTo>
                    <a:pt x="10957" y="5995"/>
                  </a:lnTo>
                  <a:cubicBezTo>
                    <a:pt x="10962" y="5990"/>
                    <a:pt x="10967" y="5986"/>
                    <a:pt x="10970" y="5982"/>
                  </a:cubicBezTo>
                  <a:close/>
                  <a:moveTo>
                    <a:pt x="246401" y="5982"/>
                  </a:moveTo>
                  <a:cubicBezTo>
                    <a:pt x="246397" y="5986"/>
                    <a:pt x="246392" y="5990"/>
                    <a:pt x="246387" y="5996"/>
                  </a:cubicBezTo>
                  <a:lnTo>
                    <a:pt x="246387" y="5996"/>
                  </a:lnTo>
                  <a:cubicBezTo>
                    <a:pt x="246392" y="5990"/>
                    <a:pt x="246397" y="5986"/>
                    <a:pt x="246401" y="5982"/>
                  </a:cubicBezTo>
                  <a:close/>
                  <a:moveTo>
                    <a:pt x="26457" y="5696"/>
                  </a:moveTo>
                  <a:cubicBezTo>
                    <a:pt x="26457" y="5940"/>
                    <a:pt x="26461" y="6191"/>
                    <a:pt x="26471" y="6446"/>
                  </a:cubicBezTo>
                  <a:lnTo>
                    <a:pt x="26405" y="6251"/>
                  </a:lnTo>
                  <a:lnTo>
                    <a:pt x="26405" y="6184"/>
                  </a:lnTo>
                  <a:cubicBezTo>
                    <a:pt x="26419" y="6010"/>
                    <a:pt x="26440" y="5850"/>
                    <a:pt x="26457" y="5696"/>
                  </a:cubicBezTo>
                  <a:close/>
                  <a:moveTo>
                    <a:pt x="65677" y="5696"/>
                  </a:moveTo>
                  <a:cubicBezTo>
                    <a:pt x="65677" y="5940"/>
                    <a:pt x="65680" y="6195"/>
                    <a:pt x="65691" y="6446"/>
                  </a:cubicBezTo>
                  <a:lnTo>
                    <a:pt x="65625" y="6251"/>
                  </a:lnTo>
                  <a:cubicBezTo>
                    <a:pt x="65621" y="6230"/>
                    <a:pt x="65618" y="6209"/>
                    <a:pt x="65621" y="6184"/>
                  </a:cubicBezTo>
                  <a:cubicBezTo>
                    <a:pt x="65639" y="6010"/>
                    <a:pt x="65656" y="5850"/>
                    <a:pt x="65677" y="5696"/>
                  </a:cubicBezTo>
                  <a:close/>
                  <a:moveTo>
                    <a:pt x="104890" y="5696"/>
                  </a:moveTo>
                  <a:cubicBezTo>
                    <a:pt x="104890" y="5940"/>
                    <a:pt x="104897" y="6195"/>
                    <a:pt x="104904" y="6446"/>
                  </a:cubicBezTo>
                  <a:lnTo>
                    <a:pt x="104838" y="6251"/>
                  </a:lnTo>
                  <a:lnTo>
                    <a:pt x="104838" y="6184"/>
                  </a:lnTo>
                  <a:cubicBezTo>
                    <a:pt x="104855" y="6010"/>
                    <a:pt x="104872" y="5850"/>
                    <a:pt x="104890" y="5696"/>
                  </a:cubicBezTo>
                  <a:close/>
                  <a:moveTo>
                    <a:pt x="144235" y="5696"/>
                  </a:moveTo>
                  <a:cubicBezTo>
                    <a:pt x="144235" y="5940"/>
                    <a:pt x="144242" y="6188"/>
                    <a:pt x="144249" y="6446"/>
                  </a:cubicBezTo>
                  <a:lnTo>
                    <a:pt x="144183" y="6251"/>
                  </a:lnTo>
                  <a:lnTo>
                    <a:pt x="144183" y="6184"/>
                  </a:lnTo>
                  <a:cubicBezTo>
                    <a:pt x="144197" y="6010"/>
                    <a:pt x="144218" y="5850"/>
                    <a:pt x="144235" y="5696"/>
                  </a:cubicBezTo>
                  <a:close/>
                  <a:moveTo>
                    <a:pt x="183455" y="5696"/>
                  </a:moveTo>
                  <a:cubicBezTo>
                    <a:pt x="183455" y="5940"/>
                    <a:pt x="183459" y="6191"/>
                    <a:pt x="183469" y="6446"/>
                  </a:cubicBezTo>
                  <a:lnTo>
                    <a:pt x="183403" y="6251"/>
                  </a:lnTo>
                  <a:cubicBezTo>
                    <a:pt x="183403" y="6230"/>
                    <a:pt x="183399" y="6205"/>
                    <a:pt x="183399" y="6184"/>
                  </a:cubicBezTo>
                  <a:cubicBezTo>
                    <a:pt x="183417" y="6010"/>
                    <a:pt x="183434" y="5850"/>
                    <a:pt x="183455" y="5696"/>
                  </a:cubicBezTo>
                  <a:close/>
                  <a:moveTo>
                    <a:pt x="222675" y="5696"/>
                  </a:moveTo>
                  <a:lnTo>
                    <a:pt x="222675" y="5696"/>
                  </a:lnTo>
                  <a:cubicBezTo>
                    <a:pt x="222668" y="5940"/>
                    <a:pt x="222675" y="6195"/>
                    <a:pt x="222686" y="6446"/>
                  </a:cubicBezTo>
                  <a:lnTo>
                    <a:pt x="222616" y="6251"/>
                  </a:lnTo>
                  <a:lnTo>
                    <a:pt x="222616" y="6184"/>
                  </a:lnTo>
                  <a:cubicBezTo>
                    <a:pt x="222637" y="6010"/>
                    <a:pt x="222654" y="5850"/>
                    <a:pt x="222675" y="5696"/>
                  </a:cubicBezTo>
                  <a:close/>
                  <a:moveTo>
                    <a:pt x="261961" y="5696"/>
                  </a:moveTo>
                  <a:cubicBezTo>
                    <a:pt x="261961" y="5940"/>
                    <a:pt x="261968" y="6195"/>
                    <a:pt x="261975" y="6446"/>
                  </a:cubicBezTo>
                  <a:lnTo>
                    <a:pt x="261909" y="6251"/>
                  </a:lnTo>
                  <a:cubicBezTo>
                    <a:pt x="261913" y="6230"/>
                    <a:pt x="261909" y="6205"/>
                    <a:pt x="261906" y="6184"/>
                  </a:cubicBezTo>
                  <a:cubicBezTo>
                    <a:pt x="261923" y="6010"/>
                    <a:pt x="261940" y="5850"/>
                    <a:pt x="261961" y="5696"/>
                  </a:cubicBezTo>
                  <a:close/>
                  <a:moveTo>
                    <a:pt x="29021" y="5825"/>
                  </a:moveTo>
                  <a:cubicBezTo>
                    <a:pt x="29042" y="5853"/>
                    <a:pt x="29059" y="5888"/>
                    <a:pt x="29077" y="5919"/>
                  </a:cubicBezTo>
                  <a:cubicBezTo>
                    <a:pt x="28972" y="6146"/>
                    <a:pt x="28867" y="6376"/>
                    <a:pt x="28770" y="6613"/>
                  </a:cubicBezTo>
                  <a:cubicBezTo>
                    <a:pt x="28825" y="6341"/>
                    <a:pt x="28909" y="6076"/>
                    <a:pt x="29021" y="5825"/>
                  </a:cubicBezTo>
                  <a:close/>
                  <a:moveTo>
                    <a:pt x="68241" y="5822"/>
                  </a:moveTo>
                  <a:lnTo>
                    <a:pt x="68296" y="5919"/>
                  </a:lnTo>
                  <a:cubicBezTo>
                    <a:pt x="68188" y="6146"/>
                    <a:pt x="68087" y="6376"/>
                    <a:pt x="67986" y="6613"/>
                  </a:cubicBezTo>
                  <a:cubicBezTo>
                    <a:pt x="68045" y="6341"/>
                    <a:pt x="68129" y="6076"/>
                    <a:pt x="68241" y="5822"/>
                  </a:cubicBezTo>
                  <a:close/>
                  <a:moveTo>
                    <a:pt x="107461" y="5822"/>
                  </a:moveTo>
                  <a:cubicBezTo>
                    <a:pt x="107475" y="5857"/>
                    <a:pt x="107495" y="5888"/>
                    <a:pt x="107516" y="5919"/>
                  </a:cubicBezTo>
                  <a:cubicBezTo>
                    <a:pt x="107408" y="6146"/>
                    <a:pt x="107304" y="6376"/>
                    <a:pt x="107206" y="6613"/>
                  </a:cubicBezTo>
                  <a:cubicBezTo>
                    <a:pt x="107293" y="6233"/>
                    <a:pt x="107380" y="5986"/>
                    <a:pt x="107461" y="5822"/>
                  </a:cubicBezTo>
                  <a:close/>
                  <a:moveTo>
                    <a:pt x="146799" y="5822"/>
                  </a:moveTo>
                  <a:cubicBezTo>
                    <a:pt x="146820" y="5853"/>
                    <a:pt x="146841" y="5888"/>
                    <a:pt x="146858" y="5919"/>
                  </a:cubicBezTo>
                  <a:cubicBezTo>
                    <a:pt x="146754" y="6146"/>
                    <a:pt x="146646" y="6376"/>
                    <a:pt x="146548" y="6613"/>
                  </a:cubicBezTo>
                  <a:cubicBezTo>
                    <a:pt x="146604" y="6341"/>
                    <a:pt x="146687" y="6076"/>
                    <a:pt x="146799" y="5822"/>
                  </a:cubicBezTo>
                  <a:close/>
                  <a:moveTo>
                    <a:pt x="186019" y="5825"/>
                  </a:moveTo>
                  <a:lnTo>
                    <a:pt x="186075" y="5919"/>
                  </a:lnTo>
                  <a:cubicBezTo>
                    <a:pt x="185967" y="6146"/>
                    <a:pt x="185866" y="6376"/>
                    <a:pt x="185764" y="6613"/>
                  </a:cubicBezTo>
                  <a:cubicBezTo>
                    <a:pt x="185824" y="6341"/>
                    <a:pt x="185907" y="6076"/>
                    <a:pt x="186019" y="5825"/>
                  </a:cubicBezTo>
                  <a:close/>
                  <a:moveTo>
                    <a:pt x="225239" y="5822"/>
                  </a:moveTo>
                  <a:cubicBezTo>
                    <a:pt x="225256" y="5857"/>
                    <a:pt x="225274" y="5888"/>
                    <a:pt x="225295" y="5919"/>
                  </a:cubicBezTo>
                  <a:cubicBezTo>
                    <a:pt x="225187" y="6146"/>
                    <a:pt x="225085" y="6376"/>
                    <a:pt x="224984" y="6613"/>
                  </a:cubicBezTo>
                  <a:cubicBezTo>
                    <a:pt x="225044" y="6341"/>
                    <a:pt x="225127" y="6076"/>
                    <a:pt x="225239" y="5822"/>
                  </a:cubicBezTo>
                  <a:close/>
                  <a:moveTo>
                    <a:pt x="264525" y="5825"/>
                  </a:moveTo>
                  <a:lnTo>
                    <a:pt x="264584" y="5919"/>
                  </a:lnTo>
                  <a:cubicBezTo>
                    <a:pt x="264473" y="6146"/>
                    <a:pt x="264375" y="6376"/>
                    <a:pt x="264274" y="6613"/>
                  </a:cubicBezTo>
                  <a:cubicBezTo>
                    <a:pt x="264330" y="6341"/>
                    <a:pt x="264417" y="6076"/>
                    <a:pt x="264525" y="5825"/>
                  </a:cubicBezTo>
                  <a:close/>
                  <a:moveTo>
                    <a:pt x="85078" y="6725"/>
                  </a:moveTo>
                  <a:lnTo>
                    <a:pt x="85078" y="6725"/>
                  </a:lnTo>
                  <a:cubicBezTo>
                    <a:pt x="85083" y="6738"/>
                    <a:pt x="85086" y="6749"/>
                    <a:pt x="85087" y="6762"/>
                  </a:cubicBezTo>
                  <a:lnTo>
                    <a:pt x="85087" y="6762"/>
                  </a:lnTo>
                  <a:cubicBezTo>
                    <a:pt x="85084" y="6751"/>
                    <a:pt x="85078" y="6738"/>
                    <a:pt x="85078" y="6725"/>
                  </a:cubicBezTo>
                  <a:close/>
                  <a:moveTo>
                    <a:pt x="6641" y="6725"/>
                  </a:moveTo>
                  <a:lnTo>
                    <a:pt x="6655" y="6774"/>
                  </a:lnTo>
                  <a:lnTo>
                    <a:pt x="6645" y="6767"/>
                  </a:lnTo>
                  <a:cubicBezTo>
                    <a:pt x="6645" y="6753"/>
                    <a:pt x="6645" y="6739"/>
                    <a:pt x="6641" y="6725"/>
                  </a:cubicBezTo>
                  <a:close/>
                  <a:moveTo>
                    <a:pt x="45858" y="6725"/>
                  </a:moveTo>
                  <a:lnTo>
                    <a:pt x="45872" y="6774"/>
                  </a:lnTo>
                  <a:lnTo>
                    <a:pt x="45865" y="6763"/>
                  </a:lnTo>
                  <a:cubicBezTo>
                    <a:pt x="45865" y="6753"/>
                    <a:pt x="45861" y="6739"/>
                    <a:pt x="45858" y="6725"/>
                  </a:cubicBezTo>
                  <a:close/>
                  <a:moveTo>
                    <a:pt x="163640" y="6725"/>
                  </a:moveTo>
                  <a:lnTo>
                    <a:pt x="163650" y="6774"/>
                  </a:lnTo>
                  <a:lnTo>
                    <a:pt x="163643" y="6774"/>
                  </a:lnTo>
                  <a:cubicBezTo>
                    <a:pt x="163643" y="6756"/>
                    <a:pt x="163643" y="6743"/>
                    <a:pt x="163640" y="6725"/>
                  </a:cubicBezTo>
                  <a:close/>
                  <a:moveTo>
                    <a:pt x="202856" y="6725"/>
                  </a:moveTo>
                  <a:lnTo>
                    <a:pt x="202870" y="6774"/>
                  </a:lnTo>
                  <a:lnTo>
                    <a:pt x="202863" y="6767"/>
                  </a:lnTo>
                  <a:cubicBezTo>
                    <a:pt x="202863" y="6753"/>
                    <a:pt x="202859" y="6739"/>
                    <a:pt x="202856" y="6725"/>
                  </a:cubicBezTo>
                  <a:close/>
                  <a:moveTo>
                    <a:pt x="14029" y="6125"/>
                  </a:moveTo>
                  <a:cubicBezTo>
                    <a:pt x="14043" y="6317"/>
                    <a:pt x="14060" y="6509"/>
                    <a:pt x="14081" y="6701"/>
                  </a:cubicBezTo>
                  <a:cubicBezTo>
                    <a:pt x="14026" y="6739"/>
                    <a:pt x="13970" y="6781"/>
                    <a:pt x="13914" y="6830"/>
                  </a:cubicBezTo>
                  <a:cubicBezTo>
                    <a:pt x="13903" y="6704"/>
                    <a:pt x="13896" y="6579"/>
                    <a:pt x="13886" y="6460"/>
                  </a:cubicBezTo>
                  <a:cubicBezTo>
                    <a:pt x="13879" y="6341"/>
                    <a:pt x="13984" y="6230"/>
                    <a:pt x="14029" y="6125"/>
                  </a:cubicBezTo>
                  <a:close/>
                  <a:moveTo>
                    <a:pt x="53249" y="6125"/>
                  </a:moveTo>
                  <a:cubicBezTo>
                    <a:pt x="53263" y="6317"/>
                    <a:pt x="53280" y="6509"/>
                    <a:pt x="53298" y="6701"/>
                  </a:cubicBezTo>
                  <a:lnTo>
                    <a:pt x="53127" y="6830"/>
                  </a:lnTo>
                  <a:cubicBezTo>
                    <a:pt x="53123" y="6704"/>
                    <a:pt x="53113" y="6579"/>
                    <a:pt x="53106" y="6460"/>
                  </a:cubicBezTo>
                  <a:cubicBezTo>
                    <a:pt x="53095" y="6341"/>
                    <a:pt x="53204" y="6230"/>
                    <a:pt x="53249" y="6125"/>
                  </a:cubicBezTo>
                  <a:close/>
                  <a:moveTo>
                    <a:pt x="92465" y="6125"/>
                  </a:moveTo>
                  <a:lnTo>
                    <a:pt x="92518" y="6701"/>
                  </a:lnTo>
                  <a:lnTo>
                    <a:pt x="92347" y="6830"/>
                  </a:lnTo>
                  <a:cubicBezTo>
                    <a:pt x="92343" y="6704"/>
                    <a:pt x="92333" y="6579"/>
                    <a:pt x="92319" y="6460"/>
                  </a:cubicBezTo>
                  <a:lnTo>
                    <a:pt x="92465" y="6125"/>
                  </a:lnTo>
                  <a:close/>
                  <a:moveTo>
                    <a:pt x="131811" y="6125"/>
                  </a:moveTo>
                  <a:lnTo>
                    <a:pt x="131863" y="6701"/>
                  </a:lnTo>
                  <a:cubicBezTo>
                    <a:pt x="131811" y="6739"/>
                    <a:pt x="131748" y="6781"/>
                    <a:pt x="131692" y="6830"/>
                  </a:cubicBezTo>
                  <a:cubicBezTo>
                    <a:pt x="131682" y="6704"/>
                    <a:pt x="131675" y="6579"/>
                    <a:pt x="131664" y="6460"/>
                  </a:cubicBezTo>
                  <a:cubicBezTo>
                    <a:pt x="131657" y="6341"/>
                    <a:pt x="131762" y="6230"/>
                    <a:pt x="131811" y="6125"/>
                  </a:cubicBezTo>
                  <a:close/>
                  <a:moveTo>
                    <a:pt x="171027" y="6125"/>
                  </a:moveTo>
                  <a:cubicBezTo>
                    <a:pt x="171041" y="6317"/>
                    <a:pt x="171059" y="6509"/>
                    <a:pt x="171076" y="6701"/>
                  </a:cubicBezTo>
                  <a:lnTo>
                    <a:pt x="170905" y="6830"/>
                  </a:lnTo>
                  <a:cubicBezTo>
                    <a:pt x="170902" y="6704"/>
                    <a:pt x="170895" y="6579"/>
                    <a:pt x="170884" y="6460"/>
                  </a:cubicBezTo>
                  <a:cubicBezTo>
                    <a:pt x="170877" y="6341"/>
                    <a:pt x="170982" y="6230"/>
                    <a:pt x="171027" y="6125"/>
                  </a:cubicBezTo>
                  <a:close/>
                  <a:moveTo>
                    <a:pt x="210244" y="6125"/>
                  </a:moveTo>
                  <a:lnTo>
                    <a:pt x="210296" y="6701"/>
                  </a:lnTo>
                  <a:lnTo>
                    <a:pt x="210125" y="6830"/>
                  </a:lnTo>
                  <a:cubicBezTo>
                    <a:pt x="210122" y="6704"/>
                    <a:pt x="210115" y="6579"/>
                    <a:pt x="210104" y="6460"/>
                  </a:cubicBezTo>
                  <a:lnTo>
                    <a:pt x="210244" y="6125"/>
                  </a:lnTo>
                  <a:close/>
                  <a:moveTo>
                    <a:pt x="249537" y="6125"/>
                  </a:moveTo>
                  <a:cubicBezTo>
                    <a:pt x="249551" y="6317"/>
                    <a:pt x="249568" y="6509"/>
                    <a:pt x="249586" y="6701"/>
                  </a:cubicBezTo>
                  <a:lnTo>
                    <a:pt x="249415" y="6830"/>
                  </a:lnTo>
                  <a:cubicBezTo>
                    <a:pt x="249411" y="6704"/>
                    <a:pt x="249401" y="6579"/>
                    <a:pt x="249394" y="6460"/>
                  </a:cubicBezTo>
                  <a:cubicBezTo>
                    <a:pt x="249383" y="6341"/>
                    <a:pt x="249488" y="6230"/>
                    <a:pt x="249537" y="6125"/>
                  </a:cubicBezTo>
                  <a:close/>
                  <a:moveTo>
                    <a:pt x="64121" y="6648"/>
                  </a:moveTo>
                  <a:lnTo>
                    <a:pt x="64215" y="6882"/>
                  </a:lnTo>
                  <a:lnTo>
                    <a:pt x="64215" y="6882"/>
                  </a:lnTo>
                  <a:lnTo>
                    <a:pt x="64139" y="6823"/>
                  </a:lnTo>
                  <a:cubicBezTo>
                    <a:pt x="64132" y="6767"/>
                    <a:pt x="64128" y="6704"/>
                    <a:pt x="64121" y="6648"/>
                  </a:cubicBezTo>
                  <a:close/>
                  <a:moveTo>
                    <a:pt x="103338" y="6648"/>
                  </a:moveTo>
                  <a:lnTo>
                    <a:pt x="103338" y="6648"/>
                  </a:lnTo>
                  <a:cubicBezTo>
                    <a:pt x="103369" y="6722"/>
                    <a:pt x="103400" y="6802"/>
                    <a:pt x="103432" y="6882"/>
                  </a:cubicBezTo>
                  <a:lnTo>
                    <a:pt x="103432" y="6882"/>
                  </a:lnTo>
                  <a:lnTo>
                    <a:pt x="103355" y="6823"/>
                  </a:lnTo>
                  <a:cubicBezTo>
                    <a:pt x="103352" y="6767"/>
                    <a:pt x="103341" y="6704"/>
                    <a:pt x="103338" y="6648"/>
                  </a:cubicBezTo>
                  <a:close/>
                  <a:moveTo>
                    <a:pt x="142683" y="6648"/>
                  </a:moveTo>
                  <a:lnTo>
                    <a:pt x="142683" y="6648"/>
                  </a:lnTo>
                  <a:cubicBezTo>
                    <a:pt x="142715" y="6722"/>
                    <a:pt x="142742" y="6802"/>
                    <a:pt x="142777" y="6882"/>
                  </a:cubicBezTo>
                  <a:lnTo>
                    <a:pt x="142777" y="6882"/>
                  </a:lnTo>
                  <a:lnTo>
                    <a:pt x="142701" y="6823"/>
                  </a:lnTo>
                  <a:cubicBezTo>
                    <a:pt x="142694" y="6767"/>
                    <a:pt x="142690" y="6704"/>
                    <a:pt x="142683" y="6648"/>
                  </a:cubicBezTo>
                  <a:close/>
                  <a:moveTo>
                    <a:pt x="221116" y="6648"/>
                  </a:moveTo>
                  <a:lnTo>
                    <a:pt x="221116" y="6648"/>
                  </a:lnTo>
                  <a:cubicBezTo>
                    <a:pt x="221151" y="6722"/>
                    <a:pt x="221179" y="6802"/>
                    <a:pt x="221210" y="6882"/>
                  </a:cubicBezTo>
                  <a:lnTo>
                    <a:pt x="221210" y="6882"/>
                  </a:lnTo>
                  <a:lnTo>
                    <a:pt x="221137" y="6823"/>
                  </a:lnTo>
                  <a:cubicBezTo>
                    <a:pt x="221130" y="6767"/>
                    <a:pt x="221126" y="6704"/>
                    <a:pt x="221116" y="6648"/>
                  </a:cubicBezTo>
                  <a:close/>
                  <a:moveTo>
                    <a:pt x="260413" y="6648"/>
                  </a:moveTo>
                  <a:cubicBezTo>
                    <a:pt x="260437" y="6722"/>
                    <a:pt x="260468" y="6802"/>
                    <a:pt x="260503" y="6882"/>
                  </a:cubicBezTo>
                  <a:lnTo>
                    <a:pt x="260503" y="6882"/>
                  </a:lnTo>
                  <a:lnTo>
                    <a:pt x="260430" y="6823"/>
                  </a:lnTo>
                  <a:cubicBezTo>
                    <a:pt x="260420" y="6767"/>
                    <a:pt x="260416" y="6704"/>
                    <a:pt x="260413" y="6648"/>
                  </a:cubicBezTo>
                  <a:close/>
                  <a:moveTo>
                    <a:pt x="24905" y="6648"/>
                  </a:moveTo>
                  <a:lnTo>
                    <a:pt x="24905" y="6648"/>
                  </a:lnTo>
                  <a:cubicBezTo>
                    <a:pt x="24933" y="6722"/>
                    <a:pt x="24968" y="6798"/>
                    <a:pt x="24996" y="6882"/>
                  </a:cubicBezTo>
                  <a:lnTo>
                    <a:pt x="24922" y="6823"/>
                  </a:lnTo>
                  <a:cubicBezTo>
                    <a:pt x="24915" y="6767"/>
                    <a:pt x="24908" y="6704"/>
                    <a:pt x="24905" y="6648"/>
                  </a:cubicBezTo>
                  <a:close/>
                  <a:moveTo>
                    <a:pt x="181900" y="6648"/>
                  </a:moveTo>
                  <a:lnTo>
                    <a:pt x="181994" y="6882"/>
                  </a:lnTo>
                  <a:lnTo>
                    <a:pt x="181917" y="6823"/>
                  </a:lnTo>
                  <a:cubicBezTo>
                    <a:pt x="181914" y="6767"/>
                    <a:pt x="181907" y="6704"/>
                    <a:pt x="181900" y="6648"/>
                  </a:cubicBezTo>
                  <a:close/>
                  <a:moveTo>
                    <a:pt x="32408" y="5738"/>
                  </a:moveTo>
                  <a:cubicBezTo>
                    <a:pt x="32397" y="6055"/>
                    <a:pt x="32373" y="6460"/>
                    <a:pt x="32352" y="6913"/>
                  </a:cubicBezTo>
                  <a:lnTo>
                    <a:pt x="32327" y="6913"/>
                  </a:lnTo>
                  <a:lnTo>
                    <a:pt x="32348" y="6941"/>
                  </a:lnTo>
                  <a:cubicBezTo>
                    <a:pt x="32348" y="6962"/>
                    <a:pt x="32345" y="6987"/>
                    <a:pt x="32345" y="7008"/>
                  </a:cubicBezTo>
                  <a:cubicBezTo>
                    <a:pt x="32265" y="6844"/>
                    <a:pt x="32181" y="6687"/>
                    <a:pt x="32094" y="6530"/>
                  </a:cubicBezTo>
                  <a:cubicBezTo>
                    <a:pt x="32094" y="6505"/>
                    <a:pt x="32094" y="6481"/>
                    <a:pt x="32090" y="6457"/>
                  </a:cubicBezTo>
                  <a:cubicBezTo>
                    <a:pt x="32205" y="6191"/>
                    <a:pt x="32310" y="5951"/>
                    <a:pt x="32408" y="5738"/>
                  </a:cubicBezTo>
                  <a:close/>
                  <a:moveTo>
                    <a:pt x="71624" y="5734"/>
                  </a:moveTo>
                  <a:cubicBezTo>
                    <a:pt x="71610" y="6055"/>
                    <a:pt x="71593" y="6460"/>
                    <a:pt x="71568" y="6913"/>
                  </a:cubicBezTo>
                  <a:lnTo>
                    <a:pt x="71544" y="6913"/>
                  </a:lnTo>
                  <a:lnTo>
                    <a:pt x="71568" y="6938"/>
                  </a:lnTo>
                  <a:cubicBezTo>
                    <a:pt x="71568" y="6962"/>
                    <a:pt x="71561" y="6983"/>
                    <a:pt x="71561" y="7008"/>
                  </a:cubicBezTo>
                  <a:cubicBezTo>
                    <a:pt x="71485" y="6844"/>
                    <a:pt x="71401" y="6687"/>
                    <a:pt x="71314" y="6530"/>
                  </a:cubicBezTo>
                  <a:cubicBezTo>
                    <a:pt x="71314" y="6509"/>
                    <a:pt x="71310" y="6481"/>
                    <a:pt x="71310" y="6457"/>
                  </a:cubicBezTo>
                  <a:cubicBezTo>
                    <a:pt x="71422" y="6191"/>
                    <a:pt x="71526" y="5951"/>
                    <a:pt x="71624" y="5734"/>
                  </a:cubicBezTo>
                  <a:close/>
                  <a:moveTo>
                    <a:pt x="110841" y="5734"/>
                  </a:moveTo>
                  <a:lnTo>
                    <a:pt x="110841" y="5734"/>
                  </a:lnTo>
                  <a:cubicBezTo>
                    <a:pt x="110830" y="6055"/>
                    <a:pt x="110813" y="6460"/>
                    <a:pt x="110785" y="6913"/>
                  </a:cubicBezTo>
                  <a:lnTo>
                    <a:pt x="110760" y="6913"/>
                  </a:lnTo>
                  <a:lnTo>
                    <a:pt x="110785" y="6938"/>
                  </a:lnTo>
                  <a:cubicBezTo>
                    <a:pt x="110781" y="6962"/>
                    <a:pt x="110781" y="6987"/>
                    <a:pt x="110781" y="7008"/>
                  </a:cubicBezTo>
                  <a:cubicBezTo>
                    <a:pt x="110698" y="6844"/>
                    <a:pt x="110614" y="6687"/>
                    <a:pt x="110534" y="6530"/>
                  </a:cubicBezTo>
                  <a:cubicBezTo>
                    <a:pt x="110530" y="6505"/>
                    <a:pt x="110527" y="6481"/>
                    <a:pt x="110530" y="6457"/>
                  </a:cubicBezTo>
                  <a:cubicBezTo>
                    <a:pt x="110642" y="6191"/>
                    <a:pt x="110746" y="5947"/>
                    <a:pt x="110841" y="5734"/>
                  </a:cubicBezTo>
                  <a:close/>
                  <a:moveTo>
                    <a:pt x="150186" y="5734"/>
                  </a:moveTo>
                  <a:lnTo>
                    <a:pt x="150186" y="5734"/>
                  </a:lnTo>
                  <a:cubicBezTo>
                    <a:pt x="150176" y="6055"/>
                    <a:pt x="150151" y="6460"/>
                    <a:pt x="150130" y="6913"/>
                  </a:cubicBezTo>
                  <a:lnTo>
                    <a:pt x="150106" y="6913"/>
                  </a:lnTo>
                  <a:lnTo>
                    <a:pt x="150127" y="6938"/>
                  </a:lnTo>
                  <a:cubicBezTo>
                    <a:pt x="150127" y="6962"/>
                    <a:pt x="150127" y="6987"/>
                    <a:pt x="150123" y="7008"/>
                  </a:cubicBezTo>
                  <a:cubicBezTo>
                    <a:pt x="150043" y="6844"/>
                    <a:pt x="149959" y="6687"/>
                    <a:pt x="149879" y="6530"/>
                  </a:cubicBezTo>
                  <a:cubicBezTo>
                    <a:pt x="149872" y="6509"/>
                    <a:pt x="149872" y="6481"/>
                    <a:pt x="149869" y="6457"/>
                  </a:cubicBezTo>
                  <a:cubicBezTo>
                    <a:pt x="149984" y="6191"/>
                    <a:pt x="150092" y="5951"/>
                    <a:pt x="150186" y="5734"/>
                  </a:cubicBezTo>
                  <a:close/>
                  <a:moveTo>
                    <a:pt x="189402" y="5738"/>
                  </a:moveTo>
                  <a:lnTo>
                    <a:pt x="189402" y="5738"/>
                  </a:lnTo>
                  <a:cubicBezTo>
                    <a:pt x="189388" y="6055"/>
                    <a:pt x="189371" y="6460"/>
                    <a:pt x="189347" y="6913"/>
                  </a:cubicBezTo>
                  <a:lnTo>
                    <a:pt x="189326" y="6913"/>
                  </a:lnTo>
                  <a:lnTo>
                    <a:pt x="189347" y="6941"/>
                  </a:lnTo>
                  <a:cubicBezTo>
                    <a:pt x="189347" y="6962"/>
                    <a:pt x="189340" y="6983"/>
                    <a:pt x="189340" y="7008"/>
                  </a:cubicBezTo>
                  <a:cubicBezTo>
                    <a:pt x="189263" y="6844"/>
                    <a:pt x="189179" y="6687"/>
                    <a:pt x="189092" y="6530"/>
                  </a:cubicBezTo>
                  <a:cubicBezTo>
                    <a:pt x="189092" y="6505"/>
                    <a:pt x="189092" y="6481"/>
                    <a:pt x="189089" y="6457"/>
                  </a:cubicBezTo>
                  <a:cubicBezTo>
                    <a:pt x="189200" y="6191"/>
                    <a:pt x="189308" y="5951"/>
                    <a:pt x="189402" y="5738"/>
                  </a:cubicBezTo>
                  <a:close/>
                  <a:moveTo>
                    <a:pt x="228622" y="5734"/>
                  </a:moveTo>
                  <a:lnTo>
                    <a:pt x="228622" y="5734"/>
                  </a:lnTo>
                  <a:cubicBezTo>
                    <a:pt x="228608" y="6055"/>
                    <a:pt x="228591" y="6460"/>
                    <a:pt x="228563" y="6913"/>
                  </a:cubicBezTo>
                  <a:lnTo>
                    <a:pt x="228539" y="6913"/>
                  </a:lnTo>
                  <a:lnTo>
                    <a:pt x="228563" y="6938"/>
                  </a:lnTo>
                  <a:cubicBezTo>
                    <a:pt x="228560" y="6962"/>
                    <a:pt x="228560" y="6987"/>
                    <a:pt x="228560" y="7008"/>
                  </a:cubicBezTo>
                  <a:cubicBezTo>
                    <a:pt x="228483" y="6844"/>
                    <a:pt x="228399" y="6687"/>
                    <a:pt x="228312" y="6530"/>
                  </a:cubicBezTo>
                  <a:cubicBezTo>
                    <a:pt x="228312" y="6509"/>
                    <a:pt x="228308" y="6481"/>
                    <a:pt x="228308" y="6457"/>
                  </a:cubicBezTo>
                  <a:cubicBezTo>
                    <a:pt x="228420" y="6191"/>
                    <a:pt x="228525" y="5951"/>
                    <a:pt x="228622" y="5734"/>
                  </a:cubicBezTo>
                  <a:close/>
                  <a:moveTo>
                    <a:pt x="267915" y="5738"/>
                  </a:moveTo>
                  <a:cubicBezTo>
                    <a:pt x="267898" y="6055"/>
                    <a:pt x="267881" y="6460"/>
                    <a:pt x="267853" y="6913"/>
                  </a:cubicBezTo>
                  <a:lnTo>
                    <a:pt x="267832" y="6913"/>
                  </a:lnTo>
                  <a:lnTo>
                    <a:pt x="267853" y="6941"/>
                  </a:lnTo>
                  <a:cubicBezTo>
                    <a:pt x="267853" y="6962"/>
                    <a:pt x="267853" y="6987"/>
                    <a:pt x="267849" y="7008"/>
                  </a:cubicBezTo>
                  <a:cubicBezTo>
                    <a:pt x="267769" y="6844"/>
                    <a:pt x="267689" y="6687"/>
                    <a:pt x="267602" y="6530"/>
                  </a:cubicBezTo>
                  <a:cubicBezTo>
                    <a:pt x="267602" y="6505"/>
                    <a:pt x="267602" y="6481"/>
                    <a:pt x="267595" y="6457"/>
                  </a:cubicBezTo>
                  <a:cubicBezTo>
                    <a:pt x="267710" y="6191"/>
                    <a:pt x="267814" y="5947"/>
                    <a:pt x="267915" y="5738"/>
                  </a:cubicBezTo>
                  <a:close/>
                  <a:moveTo>
                    <a:pt x="34787" y="7015"/>
                  </a:moveTo>
                  <a:cubicBezTo>
                    <a:pt x="34794" y="7056"/>
                    <a:pt x="34797" y="7105"/>
                    <a:pt x="34804" y="7147"/>
                  </a:cubicBezTo>
                  <a:cubicBezTo>
                    <a:pt x="34797" y="7168"/>
                    <a:pt x="34794" y="7186"/>
                    <a:pt x="34787" y="7199"/>
                  </a:cubicBezTo>
                  <a:cubicBezTo>
                    <a:pt x="34787" y="7140"/>
                    <a:pt x="34790" y="7074"/>
                    <a:pt x="34787" y="7015"/>
                  </a:cubicBezTo>
                  <a:close/>
                  <a:moveTo>
                    <a:pt x="74003" y="7015"/>
                  </a:moveTo>
                  <a:cubicBezTo>
                    <a:pt x="74010" y="7056"/>
                    <a:pt x="74017" y="7105"/>
                    <a:pt x="74020" y="7147"/>
                  </a:cubicBezTo>
                  <a:lnTo>
                    <a:pt x="74003" y="7199"/>
                  </a:lnTo>
                  <a:lnTo>
                    <a:pt x="74003" y="7015"/>
                  </a:lnTo>
                  <a:close/>
                  <a:moveTo>
                    <a:pt x="113223" y="7015"/>
                  </a:moveTo>
                  <a:cubicBezTo>
                    <a:pt x="113226" y="7056"/>
                    <a:pt x="113230" y="7105"/>
                    <a:pt x="113240" y="7147"/>
                  </a:cubicBezTo>
                  <a:cubicBezTo>
                    <a:pt x="113233" y="7165"/>
                    <a:pt x="113226" y="7182"/>
                    <a:pt x="113223" y="7199"/>
                  </a:cubicBezTo>
                  <a:lnTo>
                    <a:pt x="113223" y="7015"/>
                  </a:lnTo>
                  <a:close/>
                  <a:moveTo>
                    <a:pt x="152568" y="7015"/>
                  </a:moveTo>
                  <a:lnTo>
                    <a:pt x="152582" y="7147"/>
                  </a:lnTo>
                  <a:cubicBezTo>
                    <a:pt x="152579" y="7168"/>
                    <a:pt x="152572" y="7186"/>
                    <a:pt x="152565" y="7199"/>
                  </a:cubicBezTo>
                  <a:cubicBezTo>
                    <a:pt x="152565" y="7140"/>
                    <a:pt x="152568" y="7074"/>
                    <a:pt x="152568" y="7015"/>
                  </a:cubicBezTo>
                  <a:close/>
                  <a:moveTo>
                    <a:pt x="191781" y="7015"/>
                  </a:moveTo>
                  <a:cubicBezTo>
                    <a:pt x="191792" y="7056"/>
                    <a:pt x="191795" y="7105"/>
                    <a:pt x="191799" y="7147"/>
                  </a:cubicBezTo>
                  <a:cubicBezTo>
                    <a:pt x="191806" y="7192"/>
                    <a:pt x="191788" y="7182"/>
                    <a:pt x="191781" y="7199"/>
                  </a:cubicBezTo>
                  <a:lnTo>
                    <a:pt x="191781" y="7015"/>
                  </a:lnTo>
                  <a:close/>
                  <a:moveTo>
                    <a:pt x="231001" y="7015"/>
                  </a:moveTo>
                  <a:cubicBezTo>
                    <a:pt x="231008" y="7056"/>
                    <a:pt x="231015" y="7105"/>
                    <a:pt x="231019" y="7147"/>
                  </a:cubicBezTo>
                  <a:cubicBezTo>
                    <a:pt x="231012" y="7165"/>
                    <a:pt x="231005" y="7182"/>
                    <a:pt x="231001" y="7199"/>
                  </a:cubicBezTo>
                  <a:lnTo>
                    <a:pt x="231001" y="7015"/>
                  </a:lnTo>
                  <a:close/>
                  <a:moveTo>
                    <a:pt x="270291" y="7015"/>
                  </a:moveTo>
                  <a:cubicBezTo>
                    <a:pt x="270301" y="7056"/>
                    <a:pt x="270305" y="7105"/>
                    <a:pt x="270308" y="7151"/>
                  </a:cubicBezTo>
                  <a:lnTo>
                    <a:pt x="270291" y="7206"/>
                  </a:lnTo>
                  <a:lnTo>
                    <a:pt x="270291" y="7015"/>
                  </a:lnTo>
                  <a:close/>
                  <a:moveTo>
                    <a:pt x="28267" y="6655"/>
                  </a:moveTo>
                  <a:lnTo>
                    <a:pt x="28267" y="6655"/>
                  </a:lnTo>
                  <a:cubicBezTo>
                    <a:pt x="28212" y="6837"/>
                    <a:pt x="28163" y="7029"/>
                    <a:pt x="28114" y="7227"/>
                  </a:cubicBezTo>
                  <a:cubicBezTo>
                    <a:pt x="28110" y="7133"/>
                    <a:pt x="28103" y="7036"/>
                    <a:pt x="28096" y="6945"/>
                  </a:cubicBezTo>
                  <a:cubicBezTo>
                    <a:pt x="28145" y="6844"/>
                    <a:pt x="28205" y="6749"/>
                    <a:pt x="28267" y="6655"/>
                  </a:cubicBezTo>
                  <a:close/>
                  <a:moveTo>
                    <a:pt x="67480" y="6655"/>
                  </a:moveTo>
                  <a:cubicBezTo>
                    <a:pt x="67428" y="6833"/>
                    <a:pt x="67376" y="7025"/>
                    <a:pt x="67334" y="7227"/>
                  </a:cubicBezTo>
                  <a:cubicBezTo>
                    <a:pt x="67330" y="7130"/>
                    <a:pt x="67323" y="7036"/>
                    <a:pt x="67316" y="6945"/>
                  </a:cubicBezTo>
                  <a:cubicBezTo>
                    <a:pt x="67386" y="6809"/>
                    <a:pt x="67442" y="6718"/>
                    <a:pt x="67480" y="6655"/>
                  </a:cubicBezTo>
                  <a:close/>
                  <a:moveTo>
                    <a:pt x="106700" y="6655"/>
                  </a:moveTo>
                  <a:lnTo>
                    <a:pt x="106700" y="6655"/>
                  </a:lnTo>
                  <a:cubicBezTo>
                    <a:pt x="106648" y="6833"/>
                    <a:pt x="106596" y="7025"/>
                    <a:pt x="106554" y="7227"/>
                  </a:cubicBezTo>
                  <a:cubicBezTo>
                    <a:pt x="106547" y="7130"/>
                    <a:pt x="106540" y="7036"/>
                    <a:pt x="106536" y="6945"/>
                  </a:cubicBezTo>
                  <a:cubicBezTo>
                    <a:pt x="106582" y="6844"/>
                    <a:pt x="106637" y="6749"/>
                    <a:pt x="106700" y="6655"/>
                  </a:cubicBezTo>
                  <a:close/>
                  <a:moveTo>
                    <a:pt x="146046" y="6655"/>
                  </a:moveTo>
                  <a:lnTo>
                    <a:pt x="146046" y="6655"/>
                  </a:lnTo>
                  <a:cubicBezTo>
                    <a:pt x="145990" y="6833"/>
                    <a:pt x="145941" y="7025"/>
                    <a:pt x="145892" y="7227"/>
                  </a:cubicBezTo>
                  <a:cubicBezTo>
                    <a:pt x="145889" y="7126"/>
                    <a:pt x="145885" y="7036"/>
                    <a:pt x="145882" y="6945"/>
                  </a:cubicBezTo>
                  <a:cubicBezTo>
                    <a:pt x="145927" y="6844"/>
                    <a:pt x="145983" y="6746"/>
                    <a:pt x="146046" y="6655"/>
                  </a:cubicBezTo>
                  <a:close/>
                  <a:moveTo>
                    <a:pt x="185266" y="6659"/>
                  </a:moveTo>
                  <a:lnTo>
                    <a:pt x="185266" y="6659"/>
                  </a:lnTo>
                  <a:cubicBezTo>
                    <a:pt x="185206" y="6833"/>
                    <a:pt x="185161" y="7029"/>
                    <a:pt x="185112" y="7227"/>
                  </a:cubicBezTo>
                  <a:cubicBezTo>
                    <a:pt x="185109" y="7133"/>
                    <a:pt x="185102" y="7036"/>
                    <a:pt x="185095" y="6945"/>
                  </a:cubicBezTo>
                  <a:cubicBezTo>
                    <a:pt x="185143" y="6847"/>
                    <a:pt x="185203" y="6749"/>
                    <a:pt x="185266" y="6659"/>
                  </a:cubicBezTo>
                  <a:close/>
                  <a:moveTo>
                    <a:pt x="224478" y="6655"/>
                  </a:moveTo>
                  <a:cubicBezTo>
                    <a:pt x="224426" y="6833"/>
                    <a:pt x="224374" y="7025"/>
                    <a:pt x="224332" y="7227"/>
                  </a:cubicBezTo>
                  <a:cubicBezTo>
                    <a:pt x="224325" y="7130"/>
                    <a:pt x="224322" y="7036"/>
                    <a:pt x="224315" y="6945"/>
                  </a:cubicBezTo>
                  <a:cubicBezTo>
                    <a:pt x="224384" y="6809"/>
                    <a:pt x="224440" y="6718"/>
                    <a:pt x="224478" y="6655"/>
                  </a:cubicBezTo>
                  <a:close/>
                  <a:moveTo>
                    <a:pt x="263772" y="6655"/>
                  </a:moveTo>
                  <a:lnTo>
                    <a:pt x="263772" y="6655"/>
                  </a:lnTo>
                  <a:cubicBezTo>
                    <a:pt x="263716" y="6833"/>
                    <a:pt x="263667" y="7029"/>
                    <a:pt x="263618" y="7227"/>
                  </a:cubicBezTo>
                  <a:cubicBezTo>
                    <a:pt x="263615" y="7133"/>
                    <a:pt x="263611" y="7036"/>
                    <a:pt x="263601" y="6945"/>
                  </a:cubicBezTo>
                  <a:cubicBezTo>
                    <a:pt x="263653" y="6844"/>
                    <a:pt x="263709" y="6749"/>
                    <a:pt x="263772" y="6655"/>
                  </a:cubicBezTo>
                  <a:close/>
                  <a:moveTo>
                    <a:pt x="24692" y="3994"/>
                  </a:moveTo>
                  <a:lnTo>
                    <a:pt x="24692" y="3994"/>
                  </a:lnTo>
                  <a:cubicBezTo>
                    <a:pt x="24996" y="4831"/>
                    <a:pt x="25309" y="5783"/>
                    <a:pt x="25606" y="6847"/>
                  </a:cubicBezTo>
                  <a:cubicBezTo>
                    <a:pt x="25585" y="7018"/>
                    <a:pt x="25564" y="7186"/>
                    <a:pt x="25540" y="7346"/>
                  </a:cubicBezTo>
                  <a:cubicBezTo>
                    <a:pt x="25341" y="6966"/>
                    <a:pt x="25118" y="6603"/>
                    <a:pt x="24866" y="6254"/>
                  </a:cubicBezTo>
                  <a:cubicBezTo>
                    <a:pt x="24797" y="5511"/>
                    <a:pt x="24741" y="4730"/>
                    <a:pt x="24692" y="3994"/>
                  </a:cubicBezTo>
                  <a:close/>
                  <a:moveTo>
                    <a:pt x="63912" y="3990"/>
                  </a:moveTo>
                  <a:cubicBezTo>
                    <a:pt x="64215" y="4831"/>
                    <a:pt x="64529" y="5790"/>
                    <a:pt x="64826" y="6847"/>
                  </a:cubicBezTo>
                  <a:cubicBezTo>
                    <a:pt x="64798" y="7018"/>
                    <a:pt x="64777" y="7186"/>
                    <a:pt x="64760" y="7346"/>
                  </a:cubicBezTo>
                  <a:cubicBezTo>
                    <a:pt x="64561" y="6966"/>
                    <a:pt x="64334" y="6603"/>
                    <a:pt x="64086" y="6254"/>
                  </a:cubicBezTo>
                  <a:cubicBezTo>
                    <a:pt x="64017" y="5508"/>
                    <a:pt x="63957" y="4730"/>
                    <a:pt x="63912" y="3990"/>
                  </a:cubicBezTo>
                  <a:close/>
                  <a:moveTo>
                    <a:pt x="142474" y="3990"/>
                  </a:moveTo>
                  <a:lnTo>
                    <a:pt x="142474" y="3990"/>
                  </a:lnTo>
                  <a:cubicBezTo>
                    <a:pt x="142777" y="4831"/>
                    <a:pt x="143091" y="5790"/>
                    <a:pt x="143388" y="6847"/>
                  </a:cubicBezTo>
                  <a:cubicBezTo>
                    <a:pt x="143367" y="7018"/>
                    <a:pt x="143342" y="7186"/>
                    <a:pt x="143321" y="7346"/>
                  </a:cubicBezTo>
                  <a:cubicBezTo>
                    <a:pt x="143123" y="6966"/>
                    <a:pt x="142896" y="6603"/>
                    <a:pt x="142645" y="6254"/>
                  </a:cubicBezTo>
                  <a:cubicBezTo>
                    <a:pt x="142579" y="5508"/>
                    <a:pt x="142519" y="4730"/>
                    <a:pt x="142474" y="3990"/>
                  </a:cubicBezTo>
                  <a:close/>
                  <a:moveTo>
                    <a:pt x="181690" y="3994"/>
                  </a:moveTo>
                  <a:cubicBezTo>
                    <a:pt x="181994" y="4831"/>
                    <a:pt x="182308" y="5783"/>
                    <a:pt x="182604" y="6847"/>
                  </a:cubicBezTo>
                  <a:cubicBezTo>
                    <a:pt x="182583" y="7018"/>
                    <a:pt x="182562" y="7186"/>
                    <a:pt x="182538" y="7346"/>
                  </a:cubicBezTo>
                  <a:cubicBezTo>
                    <a:pt x="182339" y="6966"/>
                    <a:pt x="182112" y="6603"/>
                    <a:pt x="181865" y="6254"/>
                  </a:cubicBezTo>
                  <a:cubicBezTo>
                    <a:pt x="181795" y="5511"/>
                    <a:pt x="181739" y="4730"/>
                    <a:pt x="181690" y="3994"/>
                  </a:cubicBezTo>
                  <a:close/>
                  <a:moveTo>
                    <a:pt x="220907" y="3990"/>
                  </a:moveTo>
                  <a:lnTo>
                    <a:pt x="220907" y="3990"/>
                  </a:lnTo>
                  <a:cubicBezTo>
                    <a:pt x="221214" y="4831"/>
                    <a:pt x="221528" y="5783"/>
                    <a:pt x="221824" y="6847"/>
                  </a:cubicBezTo>
                  <a:cubicBezTo>
                    <a:pt x="221796" y="7018"/>
                    <a:pt x="221775" y="7186"/>
                    <a:pt x="221758" y="7346"/>
                  </a:cubicBezTo>
                  <a:cubicBezTo>
                    <a:pt x="221559" y="6966"/>
                    <a:pt x="221332" y="6603"/>
                    <a:pt x="221081" y="6254"/>
                  </a:cubicBezTo>
                  <a:cubicBezTo>
                    <a:pt x="221011" y="5508"/>
                    <a:pt x="220956" y="4730"/>
                    <a:pt x="220907" y="3990"/>
                  </a:cubicBezTo>
                  <a:close/>
                  <a:moveTo>
                    <a:pt x="260196" y="3994"/>
                  </a:moveTo>
                  <a:lnTo>
                    <a:pt x="260196" y="3994"/>
                  </a:lnTo>
                  <a:cubicBezTo>
                    <a:pt x="260503" y="4831"/>
                    <a:pt x="260817" y="5783"/>
                    <a:pt x="261114" y="6847"/>
                  </a:cubicBezTo>
                  <a:cubicBezTo>
                    <a:pt x="261093" y="7018"/>
                    <a:pt x="261072" y="7186"/>
                    <a:pt x="261047" y="7346"/>
                  </a:cubicBezTo>
                  <a:cubicBezTo>
                    <a:pt x="260849" y="6966"/>
                    <a:pt x="260622" y="6603"/>
                    <a:pt x="260371" y="6254"/>
                  </a:cubicBezTo>
                  <a:cubicBezTo>
                    <a:pt x="260301" y="5511"/>
                    <a:pt x="260245" y="4730"/>
                    <a:pt x="260196" y="3994"/>
                  </a:cubicBezTo>
                  <a:close/>
                  <a:moveTo>
                    <a:pt x="103128" y="3990"/>
                  </a:moveTo>
                  <a:cubicBezTo>
                    <a:pt x="103435" y="4831"/>
                    <a:pt x="103749" y="5783"/>
                    <a:pt x="104046" y="6847"/>
                  </a:cubicBezTo>
                  <a:cubicBezTo>
                    <a:pt x="104018" y="7018"/>
                    <a:pt x="103997" y="7182"/>
                    <a:pt x="103976" y="7349"/>
                  </a:cubicBezTo>
                  <a:cubicBezTo>
                    <a:pt x="103777" y="6969"/>
                    <a:pt x="103554" y="6603"/>
                    <a:pt x="103303" y="6254"/>
                  </a:cubicBezTo>
                  <a:cubicBezTo>
                    <a:pt x="103233" y="5515"/>
                    <a:pt x="103177" y="4733"/>
                    <a:pt x="103128" y="3990"/>
                  </a:cubicBezTo>
                  <a:close/>
                  <a:moveTo>
                    <a:pt x="206037" y="7370"/>
                  </a:moveTo>
                  <a:lnTo>
                    <a:pt x="206039" y="7372"/>
                  </a:lnTo>
                  <a:lnTo>
                    <a:pt x="206039" y="7372"/>
                  </a:lnTo>
                  <a:cubicBezTo>
                    <a:pt x="206038" y="7372"/>
                    <a:pt x="206038" y="7371"/>
                    <a:pt x="206037" y="7370"/>
                  </a:cubicBezTo>
                  <a:close/>
                  <a:moveTo>
                    <a:pt x="83337" y="7360"/>
                  </a:moveTo>
                  <a:lnTo>
                    <a:pt x="83337" y="7360"/>
                  </a:lnTo>
                  <a:cubicBezTo>
                    <a:pt x="83342" y="7365"/>
                    <a:pt x="83348" y="7371"/>
                    <a:pt x="83353" y="7376"/>
                  </a:cubicBezTo>
                  <a:lnTo>
                    <a:pt x="83353" y="7376"/>
                  </a:lnTo>
                  <a:cubicBezTo>
                    <a:pt x="83347" y="7369"/>
                    <a:pt x="83341" y="7364"/>
                    <a:pt x="83337" y="7360"/>
                  </a:cubicBezTo>
                  <a:close/>
                  <a:moveTo>
                    <a:pt x="161902" y="7367"/>
                  </a:moveTo>
                  <a:lnTo>
                    <a:pt x="161902" y="7367"/>
                  </a:lnTo>
                  <a:cubicBezTo>
                    <a:pt x="161906" y="7371"/>
                    <a:pt x="161910" y="7375"/>
                    <a:pt x="161914" y="7379"/>
                  </a:cubicBezTo>
                  <a:lnTo>
                    <a:pt x="161914" y="7379"/>
                  </a:lnTo>
                  <a:cubicBezTo>
                    <a:pt x="161910" y="7374"/>
                    <a:pt x="161906" y="7370"/>
                    <a:pt x="161902" y="7367"/>
                  </a:cubicBezTo>
                  <a:close/>
                  <a:moveTo>
                    <a:pt x="201112" y="7370"/>
                  </a:moveTo>
                  <a:lnTo>
                    <a:pt x="201112" y="7370"/>
                  </a:lnTo>
                  <a:cubicBezTo>
                    <a:pt x="201115" y="7374"/>
                    <a:pt x="201118" y="7377"/>
                    <a:pt x="201121" y="7380"/>
                  </a:cubicBezTo>
                  <a:lnTo>
                    <a:pt x="201121" y="7380"/>
                  </a:lnTo>
                  <a:cubicBezTo>
                    <a:pt x="201118" y="7376"/>
                    <a:pt x="201115" y="7373"/>
                    <a:pt x="201112" y="7370"/>
                  </a:cubicBezTo>
                  <a:close/>
                  <a:moveTo>
                    <a:pt x="166821" y="7367"/>
                  </a:moveTo>
                  <a:cubicBezTo>
                    <a:pt x="166824" y="7371"/>
                    <a:pt x="166828" y="7375"/>
                    <a:pt x="166832" y="7380"/>
                  </a:cubicBezTo>
                  <a:lnTo>
                    <a:pt x="166832" y="7380"/>
                  </a:lnTo>
                  <a:cubicBezTo>
                    <a:pt x="166829" y="7376"/>
                    <a:pt x="166825" y="7371"/>
                    <a:pt x="166821" y="7367"/>
                  </a:cubicBezTo>
                  <a:close/>
                  <a:moveTo>
                    <a:pt x="122683" y="7363"/>
                  </a:moveTo>
                  <a:lnTo>
                    <a:pt x="122683" y="7363"/>
                  </a:lnTo>
                  <a:cubicBezTo>
                    <a:pt x="122688" y="7369"/>
                    <a:pt x="122694" y="7375"/>
                    <a:pt x="122699" y="7380"/>
                  </a:cubicBezTo>
                  <a:lnTo>
                    <a:pt x="122699" y="7380"/>
                  </a:lnTo>
                  <a:cubicBezTo>
                    <a:pt x="122693" y="7373"/>
                    <a:pt x="122687" y="7367"/>
                    <a:pt x="122683" y="7363"/>
                  </a:cubicBezTo>
                  <a:close/>
                  <a:moveTo>
                    <a:pt x="4901" y="7377"/>
                  </a:moveTo>
                  <a:lnTo>
                    <a:pt x="4901" y="7377"/>
                  </a:lnTo>
                  <a:cubicBezTo>
                    <a:pt x="4903" y="7380"/>
                    <a:pt x="4905" y="7382"/>
                    <a:pt x="4907" y="7384"/>
                  </a:cubicBezTo>
                  <a:lnTo>
                    <a:pt x="4907" y="7384"/>
                  </a:lnTo>
                  <a:cubicBezTo>
                    <a:pt x="4905" y="7381"/>
                    <a:pt x="4903" y="7379"/>
                    <a:pt x="4901" y="7377"/>
                  </a:cubicBezTo>
                  <a:close/>
                  <a:moveTo>
                    <a:pt x="44117" y="7377"/>
                  </a:moveTo>
                  <a:cubicBezTo>
                    <a:pt x="44120" y="7380"/>
                    <a:pt x="44122" y="7382"/>
                    <a:pt x="44124" y="7385"/>
                  </a:cubicBezTo>
                  <a:lnTo>
                    <a:pt x="44124" y="7385"/>
                  </a:lnTo>
                  <a:cubicBezTo>
                    <a:pt x="44122" y="7382"/>
                    <a:pt x="44119" y="7379"/>
                    <a:pt x="44117" y="7377"/>
                  </a:cubicBezTo>
                  <a:close/>
                  <a:moveTo>
                    <a:pt x="49039" y="7377"/>
                  </a:moveTo>
                  <a:cubicBezTo>
                    <a:pt x="49041" y="7380"/>
                    <a:pt x="49043" y="7383"/>
                    <a:pt x="49046" y="7386"/>
                  </a:cubicBezTo>
                  <a:lnTo>
                    <a:pt x="49046" y="7386"/>
                  </a:lnTo>
                  <a:cubicBezTo>
                    <a:pt x="49044" y="7383"/>
                    <a:pt x="49041" y="7380"/>
                    <a:pt x="49039" y="7377"/>
                  </a:cubicBezTo>
                  <a:close/>
                  <a:moveTo>
                    <a:pt x="9819" y="7377"/>
                  </a:moveTo>
                  <a:lnTo>
                    <a:pt x="9819" y="7377"/>
                  </a:lnTo>
                  <a:cubicBezTo>
                    <a:pt x="9821" y="7380"/>
                    <a:pt x="9823" y="7383"/>
                    <a:pt x="9826" y="7386"/>
                  </a:cubicBezTo>
                  <a:lnTo>
                    <a:pt x="9826" y="7386"/>
                  </a:lnTo>
                  <a:cubicBezTo>
                    <a:pt x="9824" y="7383"/>
                    <a:pt x="9821" y="7380"/>
                    <a:pt x="9819" y="7377"/>
                  </a:cubicBezTo>
                  <a:close/>
                  <a:moveTo>
                    <a:pt x="18169" y="6725"/>
                  </a:moveTo>
                  <a:cubicBezTo>
                    <a:pt x="18208" y="6889"/>
                    <a:pt x="18253" y="7084"/>
                    <a:pt x="18291" y="7311"/>
                  </a:cubicBezTo>
                  <a:lnTo>
                    <a:pt x="18211" y="7388"/>
                  </a:lnTo>
                  <a:cubicBezTo>
                    <a:pt x="18208" y="7154"/>
                    <a:pt x="18190" y="6931"/>
                    <a:pt x="18169" y="6725"/>
                  </a:cubicBezTo>
                  <a:close/>
                  <a:moveTo>
                    <a:pt x="57382" y="6725"/>
                  </a:moveTo>
                  <a:lnTo>
                    <a:pt x="57382" y="6725"/>
                  </a:lnTo>
                  <a:cubicBezTo>
                    <a:pt x="57428" y="6889"/>
                    <a:pt x="57470" y="7084"/>
                    <a:pt x="57511" y="7311"/>
                  </a:cubicBezTo>
                  <a:lnTo>
                    <a:pt x="57431" y="7388"/>
                  </a:lnTo>
                  <a:cubicBezTo>
                    <a:pt x="57424" y="7154"/>
                    <a:pt x="57410" y="6931"/>
                    <a:pt x="57382" y="6725"/>
                  </a:cubicBezTo>
                  <a:close/>
                  <a:moveTo>
                    <a:pt x="96602" y="6725"/>
                  </a:moveTo>
                  <a:cubicBezTo>
                    <a:pt x="96648" y="6889"/>
                    <a:pt x="96689" y="7084"/>
                    <a:pt x="96728" y="7311"/>
                  </a:cubicBezTo>
                  <a:lnTo>
                    <a:pt x="96651" y="7388"/>
                  </a:lnTo>
                  <a:cubicBezTo>
                    <a:pt x="96641" y="7154"/>
                    <a:pt x="96623" y="6931"/>
                    <a:pt x="96602" y="6725"/>
                  </a:cubicBezTo>
                  <a:close/>
                  <a:moveTo>
                    <a:pt x="135948" y="6725"/>
                  </a:moveTo>
                  <a:lnTo>
                    <a:pt x="135948" y="6725"/>
                  </a:lnTo>
                  <a:cubicBezTo>
                    <a:pt x="135993" y="6889"/>
                    <a:pt x="136031" y="7084"/>
                    <a:pt x="136070" y="7311"/>
                  </a:cubicBezTo>
                  <a:lnTo>
                    <a:pt x="135997" y="7388"/>
                  </a:lnTo>
                  <a:cubicBezTo>
                    <a:pt x="135986" y="7154"/>
                    <a:pt x="135969" y="6931"/>
                    <a:pt x="135948" y="6725"/>
                  </a:cubicBezTo>
                  <a:close/>
                  <a:moveTo>
                    <a:pt x="175168" y="6725"/>
                  </a:moveTo>
                  <a:cubicBezTo>
                    <a:pt x="175206" y="6889"/>
                    <a:pt x="175251" y="7084"/>
                    <a:pt x="175290" y="7311"/>
                  </a:cubicBezTo>
                  <a:lnTo>
                    <a:pt x="175209" y="7388"/>
                  </a:lnTo>
                  <a:cubicBezTo>
                    <a:pt x="175202" y="7154"/>
                    <a:pt x="175189" y="6931"/>
                    <a:pt x="175168" y="6725"/>
                  </a:cubicBezTo>
                  <a:close/>
                  <a:moveTo>
                    <a:pt x="214381" y="6725"/>
                  </a:moveTo>
                  <a:cubicBezTo>
                    <a:pt x="214426" y="6889"/>
                    <a:pt x="214468" y="7084"/>
                    <a:pt x="214506" y="7311"/>
                  </a:cubicBezTo>
                  <a:lnTo>
                    <a:pt x="214429" y="7388"/>
                  </a:lnTo>
                  <a:cubicBezTo>
                    <a:pt x="214419" y="7154"/>
                    <a:pt x="214408" y="6931"/>
                    <a:pt x="214381" y="6725"/>
                  </a:cubicBezTo>
                  <a:close/>
                  <a:moveTo>
                    <a:pt x="253674" y="6725"/>
                  </a:moveTo>
                  <a:lnTo>
                    <a:pt x="253674" y="6725"/>
                  </a:lnTo>
                  <a:cubicBezTo>
                    <a:pt x="253716" y="6893"/>
                    <a:pt x="253757" y="7084"/>
                    <a:pt x="253796" y="7311"/>
                  </a:cubicBezTo>
                  <a:lnTo>
                    <a:pt x="253719" y="7388"/>
                  </a:lnTo>
                  <a:cubicBezTo>
                    <a:pt x="253712" y="7154"/>
                    <a:pt x="253695" y="6934"/>
                    <a:pt x="253674" y="6725"/>
                  </a:cubicBezTo>
                  <a:close/>
                  <a:moveTo>
                    <a:pt x="33947" y="7373"/>
                  </a:moveTo>
                  <a:lnTo>
                    <a:pt x="33947" y="7373"/>
                  </a:lnTo>
                  <a:cubicBezTo>
                    <a:pt x="33947" y="7373"/>
                    <a:pt x="33945" y="7374"/>
                    <a:pt x="33942" y="7377"/>
                  </a:cubicBezTo>
                  <a:cubicBezTo>
                    <a:pt x="33939" y="7381"/>
                    <a:pt x="33935" y="7385"/>
                    <a:pt x="33930" y="7391"/>
                  </a:cubicBezTo>
                  <a:lnTo>
                    <a:pt x="33930" y="7391"/>
                  </a:lnTo>
                  <a:cubicBezTo>
                    <a:pt x="33941" y="7379"/>
                    <a:pt x="33947" y="7373"/>
                    <a:pt x="33947" y="7373"/>
                  </a:cubicBezTo>
                  <a:close/>
                  <a:moveTo>
                    <a:pt x="240405" y="7377"/>
                  </a:moveTo>
                  <a:cubicBezTo>
                    <a:pt x="240409" y="7382"/>
                    <a:pt x="240413" y="7386"/>
                    <a:pt x="240418" y="7391"/>
                  </a:cubicBezTo>
                  <a:lnTo>
                    <a:pt x="240418" y="7391"/>
                  </a:lnTo>
                  <a:cubicBezTo>
                    <a:pt x="240413" y="7385"/>
                    <a:pt x="240409" y="7381"/>
                    <a:pt x="240405" y="7377"/>
                  </a:cubicBezTo>
                  <a:close/>
                  <a:moveTo>
                    <a:pt x="245323" y="7377"/>
                  </a:moveTo>
                  <a:lnTo>
                    <a:pt x="245356" y="7413"/>
                  </a:lnTo>
                  <a:lnTo>
                    <a:pt x="245356" y="7413"/>
                  </a:lnTo>
                  <a:cubicBezTo>
                    <a:pt x="245347" y="7399"/>
                    <a:pt x="245335" y="7387"/>
                    <a:pt x="245323" y="7377"/>
                  </a:cubicBezTo>
                  <a:close/>
                  <a:moveTo>
                    <a:pt x="53315" y="6865"/>
                  </a:moveTo>
                  <a:lnTo>
                    <a:pt x="53381" y="7489"/>
                  </a:lnTo>
                  <a:lnTo>
                    <a:pt x="53381" y="7489"/>
                  </a:lnTo>
                  <a:lnTo>
                    <a:pt x="53238" y="7280"/>
                  </a:lnTo>
                  <a:lnTo>
                    <a:pt x="53141" y="7144"/>
                  </a:lnTo>
                  <a:cubicBezTo>
                    <a:pt x="53141" y="7119"/>
                    <a:pt x="53141" y="7095"/>
                    <a:pt x="53137" y="7070"/>
                  </a:cubicBezTo>
                  <a:cubicBezTo>
                    <a:pt x="53197" y="6997"/>
                    <a:pt x="53256" y="6931"/>
                    <a:pt x="53315" y="6865"/>
                  </a:cubicBezTo>
                  <a:close/>
                  <a:moveTo>
                    <a:pt x="92535" y="6865"/>
                  </a:moveTo>
                  <a:cubicBezTo>
                    <a:pt x="92553" y="7074"/>
                    <a:pt x="92573" y="7283"/>
                    <a:pt x="92594" y="7489"/>
                  </a:cubicBezTo>
                  <a:lnTo>
                    <a:pt x="92594" y="7489"/>
                  </a:lnTo>
                  <a:lnTo>
                    <a:pt x="92455" y="7280"/>
                  </a:lnTo>
                  <a:lnTo>
                    <a:pt x="92357" y="7144"/>
                  </a:lnTo>
                  <a:lnTo>
                    <a:pt x="92357" y="7070"/>
                  </a:lnTo>
                  <a:cubicBezTo>
                    <a:pt x="92413" y="6997"/>
                    <a:pt x="92472" y="6931"/>
                    <a:pt x="92535" y="6865"/>
                  </a:cubicBezTo>
                  <a:close/>
                  <a:moveTo>
                    <a:pt x="131877" y="6865"/>
                  </a:moveTo>
                  <a:lnTo>
                    <a:pt x="131940" y="7489"/>
                  </a:lnTo>
                  <a:lnTo>
                    <a:pt x="131940" y="7489"/>
                  </a:lnTo>
                  <a:lnTo>
                    <a:pt x="131800" y="7280"/>
                  </a:lnTo>
                  <a:lnTo>
                    <a:pt x="131797" y="7280"/>
                  </a:lnTo>
                  <a:cubicBezTo>
                    <a:pt x="131765" y="7231"/>
                    <a:pt x="131731" y="7189"/>
                    <a:pt x="131703" y="7144"/>
                  </a:cubicBezTo>
                  <a:lnTo>
                    <a:pt x="131703" y="7070"/>
                  </a:lnTo>
                  <a:cubicBezTo>
                    <a:pt x="131759" y="6997"/>
                    <a:pt x="131818" y="6931"/>
                    <a:pt x="131877" y="6865"/>
                  </a:cubicBezTo>
                  <a:close/>
                  <a:moveTo>
                    <a:pt x="171094" y="6865"/>
                  </a:moveTo>
                  <a:lnTo>
                    <a:pt x="171160" y="7489"/>
                  </a:lnTo>
                  <a:lnTo>
                    <a:pt x="171160" y="7489"/>
                  </a:lnTo>
                  <a:lnTo>
                    <a:pt x="171017" y="7280"/>
                  </a:lnTo>
                  <a:cubicBezTo>
                    <a:pt x="170985" y="7231"/>
                    <a:pt x="170951" y="7189"/>
                    <a:pt x="170919" y="7144"/>
                  </a:cubicBezTo>
                  <a:cubicBezTo>
                    <a:pt x="170919" y="7119"/>
                    <a:pt x="170919" y="7095"/>
                    <a:pt x="170916" y="7070"/>
                  </a:cubicBezTo>
                  <a:cubicBezTo>
                    <a:pt x="170975" y="6997"/>
                    <a:pt x="171034" y="6931"/>
                    <a:pt x="171094" y="6865"/>
                  </a:cubicBezTo>
                  <a:close/>
                  <a:moveTo>
                    <a:pt x="210313" y="6865"/>
                  </a:moveTo>
                  <a:cubicBezTo>
                    <a:pt x="210331" y="7074"/>
                    <a:pt x="210352" y="7283"/>
                    <a:pt x="210380" y="7489"/>
                  </a:cubicBezTo>
                  <a:lnTo>
                    <a:pt x="210380" y="7489"/>
                  </a:lnTo>
                  <a:lnTo>
                    <a:pt x="210233" y="7280"/>
                  </a:lnTo>
                  <a:lnTo>
                    <a:pt x="210136" y="7144"/>
                  </a:lnTo>
                  <a:lnTo>
                    <a:pt x="210136" y="7070"/>
                  </a:lnTo>
                  <a:cubicBezTo>
                    <a:pt x="210191" y="6997"/>
                    <a:pt x="210251" y="6931"/>
                    <a:pt x="210313" y="6865"/>
                  </a:cubicBezTo>
                  <a:close/>
                  <a:moveTo>
                    <a:pt x="14095" y="6865"/>
                  </a:moveTo>
                  <a:lnTo>
                    <a:pt x="14162" y="7489"/>
                  </a:lnTo>
                  <a:lnTo>
                    <a:pt x="14022" y="7280"/>
                  </a:lnTo>
                  <a:lnTo>
                    <a:pt x="14019" y="7280"/>
                  </a:lnTo>
                  <a:cubicBezTo>
                    <a:pt x="13987" y="7231"/>
                    <a:pt x="13952" y="7189"/>
                    <a:pt x="13921" y="7144"/>
                  </a:cubicBezTo>
                  <a:lnTo>
                    <a:pt x="13921" y="7070"/>
                  </a:lnTo>
                  <a:cubicBezTo>
                    <a:pt x="13980" y="6997"/>
                    <a:pt x="14039" y="6931"/>
                    <a:pt x="14095" y="6865"/>
                  </a:cubicBezTo>
                  <a:close/>
                  <a:moveTo>
                    <a:pt x="249603" y="6865"/>
                  </a:moveTo>
                  <a:lnTo>
                    <a:pt x="249669" y="7489"/>
                  </a:lnTo>
                  <a:lnTo>
                    <a:pt x="249523" y="7280"/>
                  </a:lnTo>
                  <a:cubicBezTo>
                    <a:pt x="249495" y="7231"/>
                    <a:pt x="249460" y="7189"/>
                    <a:pt x="249429" y="7144"/>
                  </a:cubicBezTo>
                  <a:lnTo>
                    <a:pt x="249429" y="7070"/>
                  </a:lnTo>
                  <a:cubicBezTo>
                    <a:pt x="249485" y="6997"/>
                    <a:pt x="249547" y="6931"/>
                    <a:pt x="249603" y="6865"/>
                  </a:cubicBezTo>
                  <a:close/>
                  <a:moveTo>
                    <a:pt x="22467" y="6017"/>
                  </a:moveTo>
                  <a:cubicBezTo>
                    <a:pt x="22526" y="6090"/>
                    <a:pt x="22575" y="6174"/>
                    <a:pt x="22631" y="6251"/>
                  </a:cubicBezTo>
                  <a:cubicBezTo>
                    <a:pt x="22631" y="6289"/>
                    <a:pt x="22624" y="6324"/>
                    <a:pt x="22624" y="6359"/>
                  </a:cubicBezTo>
                  <a:cubicBezTo>
                    <a:pt x="22456" y="6648"/>
                    <a:pt x="22292" y="6948"/>
                    <a:pt x="22146" y="7259"/>
                  </a:cubicBezTo>
                  <a:cubicBezTo>
                    <a:pt x="22031" y="7335"/>
                    <a:pt x="21902" y="7437"/>
                    <a:pt x="21752" y="7559"/>
                  </a:cubicBezTo>
                  <a:cubicBezTo>
                    <a:pt x="22128" y="6491"/>
                    <a:pt x="22376" y="6125"/>
                    <a:pt x="22467" y="6017"/>
                  </a:cubicBezTo>
                  <a:close/>
                  <a:moveTo>
                    <a:pt x="61687" y="6014"/>
                  </a:moveTo>
                  <a:lnTo>
                    <a:pt x="61847" y="6251"/>
                  </a:lnTo>
                  <a:cubicBezTo>
                    <a:pt x="61844" y="6289"/>
                    <a:pt x="61844" y="6324"/>
                    <a:pt x="61840" y="6359"/>
                  </a:cubicBezTo>
                  <a:cubicBezTo>
                    <a:pt x="61673" y="6648"/>
                    <a:pt x="61512" y="6948"/>
                    <a:pt x="61366" y="7259"/>
                  </a:cubicBezTo>
                  <a:cubicBezTo>
                    <a:pt x="61251" y="7335"/>
                    <a:pt x="61122" y="7437"/>
                    <a:pt x="60972" y="7559"/>
                  </a:cubicBezTo>
                  <a:cubicBezTo>
                    <a:pt x="61341" y="6491"/>
                    <a:pt x="61596" y="6125"/>
                    <a:pt x="61687" y="6014"/>
                  </a:cubicBezTo>
                  <a:close/>
                  <a:moveTo>
                    <a:pt x="100906" y="6014"/>
                  </a:moveTo>
                  <a:lnTo>
                    <a:pt x="101063" y="6251"/>
                  </a:lnTo>
                  <a:cubicBezTo>
                    <a:pt x="101063" y="6286"/>
                    <a:pt x="101063" y="6324"/>
                    <a:pt x="101060" y="6359"/>
                  </a:cubicBezTo>
                  <a:cubicBezTo>
                    <a:pt x="100889" y="6648"/>
                    <a:pt x="100732" y="6948"/>
                    <a:pt x="100579" y="7259"/>
                  </a:cubicBezTo>
                  <a:cubicBezTo>
                    <a:pt x="100470" y="7335"/>
                    <a:pt x="100338" y="7437"/>
                    <a:pt x="100191" y="7559"/>
                  </a:cubicBezTo>
                  <a:cubicBezTo>
                    <a:pt x="100561" y="6491"/>
                    <a:pt x="100816" y="6125"/>
                    <a:pt x="100906" y="6014"/>
                  </a:cubicBezTo>
                  <a:close/>
                  <a:moveTo>
                    <a:pt x="140248" y="6014"/>
                  </a:moveTo>
                  <a:cubicBezTo>
                    <a:pt x="140304" y="6090"/>
                    <a:pt x="140357" y="6174"/>
                    <a:pt x="140409" y="6251"/>
                  </a:cubicBezTo>
                  <a:cubicBezTo>
                    <a:pt x="140409" y="6289"/>
                    <a:pt x="140405" y="6324"/>
                    <a:pt x="140405" y="6359"/>
                  </a:cubicBezTo>
                  <a:cubicBezTo>
                    <a:pt x="140235" y="6648"/>
                    <a:pt x="140074" y="6948"/>
                    <a:pt x="139924" y="7259"/>
                  </a:cubicBezTo>
                  <a:cubicBezTo>
                    <a:pt x="139816" y="7335"/>
                    <a:pt x="139680" y="7437"/>
                    <a:pt x="139533" y="7559"/>
                  </a:cubicBezTo>
                  <a:cubicBezTo>
                    <a:pt x="139907" y="6491"/>
                    <a:pt x="140154" y="6125"/>
                    <a:pt x="140248" y="6014"/>
                  </a:cubicBezTo>
                  <a:close/>
                  <a:moveTo>
                    <a:pt x="179465" y="6017"/>
                  </a:moveTo>
                  <a:cubicBezTo>
                    <a:pt x="179521" y="6090"/>
                    <a:pt x="179577" y="6174"/>
                    <a:pt x="179625" y="6251"/>
                  </a:cubicBezTo>
                  <a:cubicBezTo>
                    <a:pt x="179622" y="6286"/>
                    <a:pt x="179622" y="6324"/>
                    <a:pt x="179622" y="6359"/>
                  </a:cubicBezTo>
                  <a:cubicBezTo>
                    <a:pt x="179451" y="6648"/>
                    <a:pt x="179291" y="6948"/>
                    <a:pt x="179144" y="7259"/>
                  </a:cubicBezTo>
                  <a:cubicBezTo>
                    <a:pt x="179029" y="7335"/>
                    <a:pt x="178900" y="7437"/>
                    <a:pt x="178750" y="7559"/>
                  </a:cubicBezTo>
                  <a:cubicBezTo>
                    <a:pt x="179127" y="6491"/>
                    <a:pt x="179374" y="6125"/>
                    <a:pt x="179465" y="6017"/>
                  </a:cubicBezTo>
                  <a:close/>
                  <a:moveTo>
                    <a:pt x="218685" y="6014"/>
                  </a:moveTo>
                  <a:lnTo>
                    <a:pt x="218845" y="6251"/>
                  </a:lnTo>
                  <a:cubicBezTo>
                    <a:pt x="218842" y="6289"/>
                    <a:pt x="218842" y="6324"/>
                    <a:pt x="218838" y="6359"/>
                  </a:cubicBezTo>
                  <a:cubicBezTo>
                    <a:pt x="218671" y="6648"/>
                    <a:pt x="218510" y="6948"/>
                    <a:pt x="218357" y="7259"/>
                  </a:cubicBezTo>
                  <a:cubicBezTo>
                    <a:pt x="218249" y="7335"/>
                    <a:pt x="218116" y="7437"/>
                    <a:pt x="217970" y="7559"/>
                  </a:cubicBezTo>
                  <a:cubicBezTo>
                    <a:pt x="218339" y="6491"/>
                    <a:pt x="218594" y="6125"/>
                    <a:pt x="218685" y="6014"/>
                  </a:cubicBezTo>
                  <a:close/>
                  <a:moveTo>
                    <a:pt x="257974" y="6017"/>
                  </a:moveTo>
                  <a:cubicBezTo>
                    <a:pt x="258030" y="6090"/>
                    <a:pt x="258083" y="6174"/>
                    <a:pt x="258135" y="6251"/>
                  </a:cubicBezTo>
                  <a:cubicBezTo>
                    <a:pt x="258131" y="6286"/>
                    <a:pt x="258131" y="6324"/>
                    <a:pt x="258131" y="6359"/>
                  </a:cubicBezTo>
                  <a:cubicBezTo>
                    <a:pt x="257961" y="6648"/>
                    <a:pt x="257800" y="6948"/>
                    <a:pt x="257650" y="7259"/>
                  </a:cubicBezTo>
                  <a:cubicBezTo>
                    <a:pt x="257538" y="7335"/>
                    <a:pt x="257406" y="7437"/>
                    <a:pt x="257259" y="7559"/>
                  </a:cubicBezTo>
                  <a:cubicBezTo>
                    <a:pt x="257633" y="6491"/>
                    <a:pt x="257880" y="6125"/>
                    <a:pt x="257974" y="6017"/>
                  </a:cubicBezTo>
                  <a:close/>
                  <a:moveTo>
                    <a:pt x="12065" y="5414"/>
                  </a:moveTo>
                  <a:lnTo>
                    <a:pt x="12065" y="5414"/>
                  </a:lnTo>
                  <a:cubicBezTo>
                    <a:pt x="12264" y="5640"/>
                    <a:pt x="12449" y="5881"/>
                    <a:pt x="12623" y="6129"/>
                  </a:cubicBezTo>
                  <a:cubicBezTo>
                    <a:pt x="12728" y="6467"/>
                    <a:pt x="12840" y="6851"/>
                    <a:pt x="12962" y="7280"/>
                  </a:cubicBezTo>
                  <a:cubicBezTo>
                    <a:pt x="12899" y="7412"/>
                    <a:pt x="12836" y="7541"/>
                    <a:pt x="12780" y="7670"/>
                  </a:cubicBezTo>
                  <a:cubicBezTo>
                    <a:pt x="12578" y="7224"/>
                    <a:pt x="12355" y="6784"/>
                    <a:pt x="12107" y="6359"/>
                  </a:cubicBezTo>
                  <a:cubicBezTo>
                    <a:pt x="12086" y="5972"/>
                    <a:pt x="12072" y="5644"/>
                    <a:pt x="12065" y="5414"/>
                  </a:cubicBezTo>
                  <a:close/>
                  <a:moveTo>
                    <a:pt x="51278" y="5414"/>
                  </a:moveTo>
                  <a:lnTo>
                    <a:pt x="51278" y="5414"/>
                  </a:lnTo>
                  <a:cubicBezTo>
                    <a:pt x="51480" y="5640"/>
                    <a:pt x="51669" y="5881"/>
                    <a:pt x="51840" y="6129"/>
                  </a:cubicBezTo>
                  <a:cubicBezTo>
                    <a:pt x="51944" y="6463"/>
                    <a:pt x="52060" y="6847"/>
                    <a:pt x="52178" y="7280"/>
                  </a:cubicBezTo>
                  <a:lnTo>
                    <a:pt x="51993" y="7670"/>
                  </a:lnTo>
                  <a:cubicBezTo>
                    <a:pt x="51798" y="7220"/>
                    <a:pt x="51571" y="6784"/>
                    <a:pt x="51324" y="6359"/>
                  </a:cubicBezTo>
                  <a:cubicBezTo>
                    <a:pt x="51306" y="5972"/>
                    <a:pt x="51292" y="5644"/>
                    <a:pt x="51278" y="5414"/>
                  </a:cubicBezTo>
                  <a:close/>
                  <a:moveTo>
                    <a:pt x="90498" y="5414"/>
                  </a:moveTo>
                  <a:cubicBezTo>
                    <a:pt x="90700" y="5640"/>
                    <a:pt x="90885" y="5877"/>
                    <a:pt x="91056" y="6129"/>
                  </a:cubicBezTo>
                  <a:cubicBezTo>
                    <a:pt x="91168" y="6467"/>
                    <a:pt x="91279" y="6851"/>
                    <a:pt x="91398" y="7280"/>
                  </a:cubicBezTo>
                  <a:lnTo>
                    <a:pt x="91213" y="7670"/>
                  </a:lnTo>
                  <a:cubicBezTo>
                    <a:pt x="91014" y="7224"/>
                    <a:pt x="90791" y="6784"/>
                    <a:pt x="90543" y="6359"/>
                  </a:cubicBezTo>
                  <a:cubicBezTo>
                    <a:pt x="90523" y="5972"/>
                    <a:pt x="90509" y="5644"/>
                    <a:pt x="90498" y="5414"/>
                  </a:cubicBezTo>
                  <a:close/>
                  <a:moveTo>
                    <a:pt x="129844" y="5414"/>
                  </a:moveTo>
                  <a:lnTo>
                    <a:pt x="129844" y="5414"/>
                  </a:lnTo>
                  <a:cubicBezTo>
                    <a:pt x="130042" y="5640"/>
                    <a:pt x="130227" y="5881"/>
                    <a:pt x="130402" y="6129"/>
                  </a:cubicBezTo>
                  <a:cubicBezTo>
                    <a:pt x="130506" y="6467"/>
                    <a:pt x="130621" y="6851"/>
                    <a:pt x="130743" y="7280"/>
                  </a:cubicBezTo>
                  <a:cubicBezTo>
                    <a:pt x="130677" y="7409"/>
                    <a:pt x="130618" y="7541"/>
                    <a:pt x="130559" y="7670"/>
                  </a:cubicBezTo>
                  <a:cubicBezTo>
                    <a:pt x="130360" y="7224"/>
                    <a:pt x="130137" y="6784"/>
                    <a:pt x="129889" y="6359"/>
                  </a:cubicBezTo>
                  <a:cubicBezTo>
                    <a:pt x="129864" y="5975"/>
                    <a:pt x="129854" y="5644"/>
                    <a:pt x="129844" y="5414"/>
                  </a:cubicBezTo>
                  <a:close/>
                  <a:moveTo>
                    <a:pt x="169063" y="5414"/>
                  </a:moveTo>
                  <a:lnTo>
                    <a:pt x="169063" y="5414"/>
                  </a:lnTo>
                  <a:cubicBezTo>
                    <a:pt x="169262" y="5640"/>
                    <a:pt x="169447" y="5881"/>
                    <a:pt x="169622" y="6129"/>
                  </a:cubicBezTo>
                  <a:cubicBezTo>
                    <a:pt x="169726" y="6463"/>
                    <a:pt x="169838" y="6847"/>
                    <a:pt x="169956" y="7280"/>
                  </a:cubicBezTo>
                  <a:cubicBezTo>
                    <a:pt x="169894" y="7409"/>
                    <a:pt x="169834" y="7541"/>
                    <a:pt x="169779" y="7670"/>
                  </a:cubicBezTo>
                  <a:cubicBezTo>
                    <a:pt x="169576" y="7224"/>
                    <a:pt x="169353" y="6784"/>
                    <a:pt x="169102" y="6359"/>
                  </a:cubicBezTo>
                  <a:cubicBezTo>
                    <a:pt x="169084" y="5972"/>
                    <a:pt x="169070" y="5644"/>
                    <a:pt x="169063" y="5414"/>
                  </a:cubicBezTo>
                  <a:close/>
                  <a:moveTo>
                    <a:pt x="247570" y="5414"/>
                  </a:moveTo>
                  <a:cubicBezTo>
                    <a:pt x="247768" y="5640"/>
                    <a:pt x="247957" y="5881"/>
                    <a:pt x="248128" y="6129"/>
                  </a:cubicBezTo>
                  <a:cubicBezTo>
                    <a:pt x="248232" y="6463"/>
                    <a:pt x="248347" y="6847"/>
                    <a:pt x="248462" y="7280"/>
                  </a:cubicBezTo>
                  <a:cubicBezTo>
                    <a:pt x="248403" y="7409"/>
                    <a:pt x="248340" y="7541"/>
                    <a:pt x="248285" y="7670"/>
                  </a:cubicBezTo>
                  <a:cubicBezTo>
                    <a:pt x="248086" y="7224"/>
                    <a:pt x="247859" y="6784"/>
                    <a:pt x="247608" y="6359"/>
                  </a:cubicBezTo>
                  <a:cubicBezTo>
                    <a:pt x="247594" y="5975"/>
                    <a:pt x="247580" y="5644"/>
                    <a:pt x="247570" y="5414"/>
                  </a:cubicBezTo>
                  <a:close/>
                  <a:moveTo>
                    <a:pt x="208276" y="5414"/>
                  </a:moveTo>
                  <a:lnTo>
                    <a:pt x="208276" y="5414"/>
                  </a:lnTo>
                  <a:cubicBezTo>
                    <a:pt x="208479" y="5640"/>
                    <a:pt x="208664" y="5877"/>
                    <a:pt x="208834" y="6129"/>
                  </a:cubicBezTo>
                  <a:cubicBezTo>
                    <a:pt x="208946" y="6467"/>
                    <a:pt x="209058" y="6851"/>
                    <a:pt x="209176" y="7280"/>
                  </a:cubicBezTo>
                  <a:lnTo>
                    <a:pt x="208991" y="7674"/>
                  </a:lnTo>
                  <a:cubicBezTo>
                    <a:pt x="208793" y="7224"/>
                    <a:pt x="208569" y="6784"/>
                    <a:pt x="208322" y="6359"/>
                  </a:cubicBezTo>
                  <a:cubicBezTo>
                    <a:pt x="208304" y="5972"/>
                    <a:pt x="208287" y="5644"/>
                    <a:pt x="208276" y="5414"/>
                  </a:cubicBezTo>
                  <a:close/>
                  <a:moveTo>
                    <a:pt x="16254" y="7566"/>
                  </a:moveTo>
                  <a:cubicBezTo>
                    <a:pt x="16286" y="7608"/>
                    <a:pt x="16314" y="7646"/>
                    <a:pt x="16338" y="7688"/>
                  </a:cubicBezTo>
                  <a:lnTo>
                    <a:pt x="16272" y="7782"/>
                  </a:lnTo>
                  <a:lnTo>
                    <a:pt x="16251" y="7765"/>
                  </a:lnTo>
                  <a:cubicBezTo>
                    <a:pt x="16251" y="7698"/>
                    <a:pt x="16254" y="7628"/>
                    <a:pt x="16254" y="7566"/>
                  </a:cubicBezTo>
                  <a:close/>
                  <a:moveTo>
                    <a:pt x="55474" y="7566"/>
                  </a:moveTo>
                  <a:cubicBezTo>
                    <a:pt x="55499" y="7608"/>
                    <a:pt x="55530" y="7646"/>
                    <a:pt x="55555" y="7688"/>
                  </a:cubicBezTo>
                  <a:lnTo>
                    <a:pt x="55492" y="7782"/>
                  </a:lnTo>
                  <a:lnTo>
                    <a:pt x="55467" y="7765"/>
                  </a:lnTo>
                  <a:cubicBezTo>
                    <a:pt x="55467" y="7698"/>
                    <a:pt x="55474" y="7628"/>
                    <a:pt x="55474" y="7566"/>
                  </a:cubicBezTo>
                  <a:close/>
                  <a:moveTo>
                    <a:pt x="94691" y="7566"/>
                  </a:moveTo>
                  <a:cubicBezTo>
                    <a:pt x="94719" y="7608"/>
                    <a:pt x="94750" y="7646"/>
                    <a:pt x="94774" y="7688"/>
                  </a:cubicBezTo>
                  <a:lnTo>
                    <a:pt x="94708" y="7782"/>
                  </a:lnTo>
                  <a:lnTo>
                    <a:pt x="94684" y="7765"/>
                  </a:lnTo>
                  <a:cubicBezTo>
                    <a:pt x="94687" y="7698"/>
                    <a:pt x="94687" y="7628"/>
                    <a:pt x="94691" y="7566"/>
                  </a:cubicBezTo>
                  <a:close/>
                  <a:moveTo>
                    <a:pt x="212473" y="7569"/>
                  </a:moveTo>
                  <a:cubicBezTo>
                    <a:pt x="212497" y="7608"/>
                    <a:pt x="212528" y="7646"/>
                    <a:pt x="212556" y="7691"/>
                  </a:cubicBezTo>
                  <a:lnTo>
                    <a:pt x="212490" y="7782"/>
                  </a:lnTo>
                  <a:lnTo>
                    <a:pt x="212462" y="7765"/>
                  </a:lnTo>
                  <a:cubicBezTo>
                    <a:pt x="212469" y="7698"/>
                    <a:pt x="212469" y="7628"/>
                    <a:pt x="212473" y="7569"/>
                  </a:cubicBezTo>
                  <a:close/>
                  <a:moveTo>
                    <a:pt x="134033" y="7566"/>
                  </a:moveTo>
                  <a:lnTo>
                    <a:pt x="134120" y="7688"/>
                  </a:lnTo>
                  <a:cubicBezTo>
                    <a:pt x="134096" y="7719"/>
                    <a:pt x="134071" y="7751"/>
                    <a:pt x="134050" y="7785"/>
                  </a:cubicBezTo>
                  <a:lnTo>
                    <a:pt x="134029" y="7765"/>
                  </a:lnTo>
                  <a:cubicBezTo>
                    <a:pt x="134029" y="7698"/>
                    <a:pt x="134033" y="7628"/>
                    <a:pt x="134033" y="7566"/>
                  </a:cubicBezTo>
                  <a:close/>
                  <a:moveTo>
                    <a:pt x="173253" y="7566"/>
                  </a:moveTo>
                  <a:cubicBezTo>
                    <a:pt x="173284" y="7608"/>
                    <a:pt x="173312" y="7646"/>
                    <a:pt x="173336" y="7688"/>
                  </a:cubicBezTo>
                  <a:lnTo>
                    <a:pt x="173270" y="7785"/>
                  </a:lnTo>
                  <a:lnTo>
                    <a:pt x="173249" y="7765"/>
                  </a:lnTo>
                  <a:cubicBezTo>
                    <a:pt x="173249" y="7698"/>
                    <a:pt x="173253" y="7628"/>
                    <a:pt x="173253" y="7566"/>
                  </a:cubicBezTo>
                  <a:close/>
                  <a:moveTo>
                    <a:pt x="251759" y="7566"/>
                  </a:moveTo>
                  <a:cubicBezTo>
                    <a:pt x="251790" y="7608"/>
                    <a:pt x="251818" y="7646"/>
                    <a:pt x="251842" y="7688"/>
                  </a:cubicBezTo>
                  <a:lnTo>
                    <a:pt x="251776" y="7785"/>
                  </a:lnTo>
                  <a:lnTo>
                    <a:pt x="251755" y="7765"/>
                  </a:lnTo>
                  <a:cubicBezTo>
                    <a:pt x="251755" y="7698"/>
                    <a:pt x="251759" y="7628"/>
                    <a:pt x="251759" y="7566"/>
                  </a:cubicBezTo>
                  <a:close/>
                  <a:moveTo>
                    <a:pt x="242191" y="7255"/>
                  </a:moveTo>
                  <a:cubicBezTo>
                    <a:pt x="242198" y="7315"/>
                    <a:pt x="242208" y="7370"/>
                    <a:pt x="242222" y="7433"/>
                  </a:cubicBezTo>
                  <a:lnTo>
                    <a:pt x="242222" y="7754"/>
                  </a:lnTo>
                  <a:cubicBezTo>
                    <a:pt x="242215" y="7771"/>
                    <a:pt x="242208" y="7789"/>
                    <a:pt x="242205" y="7806"/>
                  </a:cubicBezTo>
                  <a:cubicBezTo>
                    <a:pt x="242205" y="7615"/>
                    <a:pt x="242198" y="7433"/>
                    <a:pt x="242191" y="7255"/>
                  </a:cubicBezTo>
                  <a:close/>
                  <a:moveTo>
                    <a:pt x="22013" y="7538"/>
                  </a:moveTo>
                  <a:lnTo>
                    <a:pt x="22013" y="7538"/>
                  </a:lnTo>
                  <a:cubicBezTo>
                    <a:pt x="21957" y="7660"/>
                    <a:pt x="21902" y="7785"/>
                    <a:pt x="21849" y="7911"/>
                  </a:cubicBezTo>
                  <a:lnTo>
                    <a:pt x="21793" y="7806"/>
                  </a:lnTo>
                  <a:lnTo>
                    <a:pt x="22013" y="7538"/>
                  </a:lnTo>
                  <a:close/>
                  <a:moveTo>
                    <a:pt x="61233" y="7538"/>
                  </a:moveTo>
                  <a:lnTo>
                    <a:pt x="61233" y="7538"/>
                  </a:lnTo>
                  <a:cubicBezTo>
                    <a:pt x="61177" y="7660"/>
                    <a:pt x="61122" y="7785"/>
                    <a:pt x="61069" y="7911"/>
                  </a:cubicBezTo>
                  <a:cubicBezTo>
                    <a:pt x="61045" y="7876"/>
                    <a:pt x="61027" y="7841"/>
                    <a:pt x="61010" y="7806"/>
                  </a:cubicBezTo>
                  <a:cubicBezTo>
                    <a:pt x="61080" y="7716"/>
                    <a:pt x="61156" y="7625"/>
                    <a:pt x="61233" y="7538"/>
                  </a:cubicBezTo>
                  <a:close/>
                  <a:moveTo>
                    <a:pt x="100450" y="7538"/>
                  </a:moveTo>
                  <a:lnTo>
                    <a:pt x="100450" y="7538"/>
                  </a:lnTo>
                  <a:cubicBezTo>
                    <a:pt x="100390" y="7660"/>
                    <a:pt x="100338" y="7785"/>
                    <a:pt x="100282" y="7911"/>
                  </a:cubicBezTo>
                  <a:lnTo>
                    <a:pt x="100230" y="7806"/>
                  </a:lnTo>
                  <a:cubicBezTo>
                    <a:pt x="100300" y="7716"/>
                    <a:pt x="100373" y="7625"/>
                    <a:pt x="100450" y="7538"/>
                  </a:cubicBezTo>
                  <a:close/>
                  <a:moveTo>
                    <a:pt x="139795" y="7538"/>
                  </a:moveTo>
                  <a:lnTo>
                    <a:pt x="139795" y="7538"/>
                  </a:lnTo>
                  <a:cubicBezTo>
                    <a:pt x="139736" y="7660"/>
                    <a:pt x="139680" y="7785"/>
                    <a:pt x="139628" y="7911"/>
                  </a:cubicBezTo>
                  <a:lnTo>
                    <a:pt x="139572" y="7806"/>
                  </a:lnTo>
                  <a:lnTo>
                    <a:pt x="139795" y="7538"/>
                  </a:lnTo>
                  <a:close/>
                  <a:moveTo>
                    <a:pt x="179011" y="7538"/>
                  </a:moveTo>
                  <a:cubicBezTo>
                    <a:pt x="178956" y="7660"/>
                    <a:pt x="178900" y="7785"/>
                    <a:pt x="178848" y="7911"/>
                  </a:cubicBezTo>
                  <a:lnTo>
                    <a:pt x="178788" y="7806"/>
                  </a:lnTo>
                  <a:lnTo>
                    <a:pt x="179011" y="7538"/>
                  </a:lnTo>
                  <a:close/>
                  <a:moveTo>
                    <a:pt x="218231" y="7538"/>
                  </a:moveTo>
                  <a:lnTo>
                    <a:pt x="218060" y="7911"/>
                  </a:lnTo>
                  <a:lnTo>
                    <a:pt x="218008" y="7806"/>
                  </a:lnTo>
                  <a:cubicBezTo>
                    <a:pt x="218078" y="7716"/>
                    <a:pt x="218151" y="7625"/>
                    <a:pt x="218231" y="7538"/>
                  </a:cubicBezTo>
                  <a:close/>
                  <a:moveTo>
                    <a:pt x="257521" y="7538"/>
                  </a:moveTo>
                  <a:cubicBezTo>
                    <a:pt x="257465" y="7660"/>
                    <a:pt x="257406" y="7785"/>
                    <a:pt x="257354" y="7911"/>
                  </a:cubicBezTo>
                  <a:lnTo>
                    <a:pt x="257298" y="7806"/>
                  </a:lnTo>
                  <a:lnTo>
                    <a:pt x="257521" y="7538"/>
                  </a:lnTo>
                  <a:close/>
                  <a:moveTo>
                    <a:pt x="12187" y="7799"/>
                  </a:moveTo>
                  <a:lnTo>
                    <a:pt x="12254" y="7974"/>
                  </a:lnTo>
                  <a:lnTo>
                    <a:pt x="12191" y="7820"/>
                  </a:lnTo>
                  <a:cubicBezTo>
                    <a:pt x="12187" y="7813"/>
                    <a:pt x="12187" y="7806"/>
                    <a:pt x="12187" y="7799"/>
                  </a:cubicBezTo>
                  <a:close/>
                  <a:moveTo>
                    <a:pt x="129968" y="7805"/>
                  </a:moveTo>
                  <a:lnTo>
                    <a:pt x="130032" y="7974"/>
                  </a:lnTo>
                  <a:cubicBezTo>
                    <a:pt x="130011" y="7921"/>
                    <a:pt x="129994" y="7869"/>
                    <a:pt x="129969" y="7820"/>
                  </a:cubicBezTo>
                  <a:cubicBezTo>
                    <a:pt x="129969" y="7815"/>
                    <a:pt x="129969" y="7810"/>
                    <a:pt x="129968" y="7805"/>
                  </a:cubicBezTo>
                  <a:close/>
                  <a:moveTo>
                    <a:pt x="169186" y="7799"/>
                  </a:moveTo>
                  <a:lnTo>
                    <a:pt x="169248" y="7974"/>
                  </a:lnTo>
                  <a:lnTo>
                    <a:pt x="169186" y="7820"/>
                  </a:lnTo>
                  <a:lnTo>
                    <a:pt x="169186" y="7799"/>
                  </a:lnTo>
                  <a:close/>
                  <a:moveTo>
                    <a:pt x="208405" y="7799"/>
                  </a:moveTo>
                  <a:cubicBezTo>
                    <a:pt x="208426" y="7855"/>
                    <a:pt x="208444" y="7911"/>
                    <a:pt x="208465" y="7974"/>
                  </a:cubicBezTo>
                  <a:cubicBezTo>
                    <a:pt x="208447" y="7921"/>
                    <a:pt x="208426" y="7869"/>
                    <a:pt x="208405" y="7820"/>
                  </a:cubicBezTo>
                  <a:lnTo>
                    <a:pt x="208405" y="7799"/>
                  </a:lnTo>
                  <a:close/>
                  <a:moveTo>
                    <a:pt x="51407" y="7799"/>
                  </a:moveTo>
                  <a:lnTo>
                    <a:pt x="51470" y="7977"/>
                  </a:lnTo>
                  <a:lnTo>
                    <a:pt x="51407" y="7820"/>
                  </a:lnTo>
                  <a:lnTo>
                    <a:pt x="51407" y="7799"/>
                  </a:lnTo>
                  <a:close/>
                  <a:moveTo>
                    <a:pt x="90624" y="7799"/>
                  </a:moveTo>
                  <a:cubicBezTo>
                    <a:pt x="90648" y="7855"/>
                    <a:pt x="90666" y="7915"/>
                    <a:pt x="90686" y="7977"/>
                  </a:cubicBezTo>
                  <a:cubicBezTo>
                    <a:pt x="90669" y="7925"/>
                    <a:pt x="90648" y="7873"/>
                    <a:pt x="90624" y="7820"/>
                  </a:cubicBezTo>
                  <a:lnTo>
                    <a:pt x="90624" y="7799"/>
                  </a:lnTo>
                  <a:close/>
                  <a:moveTo>
                    <a:pt x="247692" y="7799"/>
                  </a:moveTo>
                  <a:lnTo>
                    <a:pt x="247758" y="7977"/>
                  </a:lnTo>
                  <a:lnTo>
                    <a:pt x="247699" y="7820"/>
                  </a:lnTo>
                  <a:cubicBezTo>
                    <a:pt x="247692" y="7813"/>
                    <a:pt x="247692" y="7806"/>
                    <a:pt x="247692" y="7799"/>
                  </a:cubicBezTo>
                  <a:close/>
                  <a:moveTo>
                    <a:pt x="163664" y="7008"/>
                  </a:moveTo>
                  <a:lnTo>
                    <a:pt x="163664" y="7008"/>
                  </a:lnTo>
                  <a:cubicBezTo>
                    <a:pt x="163685" y="7029"/>
                    <a:pt x="163699" y="7049"/>
                    <a:pt x="163713" y="7070"/>
                  </a:cubicBezTo>
                  <a:cubicBezTo>
                    <a:pt x="163709" y="7349"/>
                    <a:pt x="163709" y="7642"/>
                    <a:pt x="163716" y="7942"/>
                  </a:cubicBezTo>
                  <a:lnTo>
                    <a:pt x="163692" y="8019"/>
                  </a:lnTo>
                  <a:cubicBezTo>
                    <a:pt x="163695" y="7663"/>
                    <a:pt x="163685" y="7322"/>
                    <a:pt x="163664" y="7008"/>
                  </a:cubicBezTo>
                  <a:close/>
                  <a:moveTo>
                    <a:pt x="202884" y="7008"/>
                  </a:moveTo>
                  <a:lnTo>
                    <a:pt x="202884" y="7008"/>
                  </a:lnTo>
                  <a:cubicBezTo>
                    <a:pt x="202901" y="7029"/>
                    <a:pt x="202915" y="7049"/>
                    <a:pt x="202933" y="7070"/>
                  </a:cubicBezTo>
                  <a:cubicBezTo>
                    <a:pt x="202922" y="7349"/>
                    <a:pt x="202929" y="7642"/>
                    <a:pt x="202936" y="7942"/>
                  </a:cubicBezTo>
                  <a:lnTo>
                    <a:pt x="202908" y="8019"/>
                  </a:lnTo>
                  <a:cubicBezTo>
                    <a:pt x="202915" y="7663"/>
                    <a:pt x="202905" y="7322"/>
                    <a:pt x="202884" y="7008"/>
                  </a:cubicBezTo>
                  <a:close/>
                  <a:moveTo>
                    <a:pt x="45886" y="7011"/>
                  </a:moveTo>
                  <a:cubicBezTo>
                    <a:pt x="45903" y="7029"/>
                    <a:pt x="45920" y="7049"/>
                    <a:pt x="45934" y="7070"/>
                  </a:cubicBezTo>
                  <a:cubicBezTo>
                    <a:pt x="45931" y="7349"/>
                    <a:pt x="45931" y="7642"/>
                    <a:pt x="45938" y="7942"/>
                  </a:cubicBezTo>
                  <a:lnTo>
                    <a:pt x="45914" y="8023"/>
                  </a:lnTo>
                  <a:cubicBezTo>
                    <a:pt x="45917" y="7663"/>
                    <a:pt x="45907" y="7325"/>
                    <a:pt x="45886" y="7011"/>
                  </a:cubicBezTo>
                  <a:close/>
                  <a:moveTo>
                    <a:pt x="85106" y="7011"/>
                  </a:moveTo>
                  <a:cubicBezTo>
                    <a:pt x="85123" y="7029"/>
                    <a:pt x="85137" y="7049"/>
                    <a:pt x="85154" y="7070"/>
                  </a:cubicBezTo>
                  <a:cubicBezTo>
                    <a:pt x="85144" y="7349"/>
                    <a:pt x="85147" y="7642"/>
                    <a:pt x="85158" y="7942"/>
                  </a:cubicBezTo>
                  <a:lnTo>
                    <a:pt x="85130" y="8023"/>
                  </a:lnTo>
                  <a:cubicBezTo>
                    <a:pt x="85137" y="7663"/>
                    <a:pt x="85126" y="7325"/>
                    <a:pt x="85106" y="7011"/>
                  </a:cubicBezTo>
                  <a:close/>
                  <a:moveTo>
                    <a:pt x="125986" y="6307"/>
                  </a:moveTo>
                  <a:lnTo>
                    <a:pt x="125986" y="6307"/>
                  </a:lnTo>
                  <a:cubicBezTo>
                    <a:pt x="125951" y="6879"/>
                    <a:pt x="125906" y="7482"/>
                    <a:pt x="125853" y="8064"/>
                  </a:cubicBezTo>
                  <a:lnTo>
                    <a:pt x="125822" y="8103"/>
                  </a:lnTo>
                  <a:cubicBezTo>
                    <a:pt x="125745" y="7908"/>
                    <a:pt x="125658" y="7716"/>
                    <a:pt x="125571" y="7524"/>
                  </a:cubicBezTo>
                  <a:cubicBezTo>
                    <a:pt x="125710" y="7091"/>
                    <a:pt x="125850" y="6687"/>
                    <a:pt x="125986" y="6307"/>
                  </a:cubicBezTo>
                  <a:close/>
                  <a:moveTo>
                    <a:pt x="243778" y="6129"/>
                  </a:moveTo>
                  <a:lnTo>
                    <a:pt x="243778" y="6129"/>
                  </a:lnTo>
                  <a:cubicBezTo>
                    <a:pt x="243740" y="6753"/>
                    <a:pt x="243694" y="7419"/>
                    <a:pt x="243638" y="8064"/>
                  </a:cubicBezTo>
                  <a:lnTo>
                    <a:pt x="243569" y="8148"/>
                  </a:lnTo>
                  <a:cubicBezTo>
                    <a:pt x="243482" y="7939"/>
                    <a:pt x="243391" y="7730"/>
                    <a:pt x="243297" y="7524"/>
                  </a:cubicBezTo>
                  <a:cubicBezTo>
                    <a:pt x="243461" y="7022"/>
                    <a:pt x="243621" y="6558"/>
                    <a:pt x="243778" y="6129"/>
                  </a:cubicBezTo>
                  <a:close/>
                  <a:moveTo>
                    <a:pt x="27221" y="7866"/>
                  </a:moveTo>
                  <a:lnTo>
                    <a:pt x="27221" y="7866"/>
                  </a:lnTo>
                  <a:cubicBezTo>
                    <a:pt x="27245" y="7921"/>
                    <a:pt x="27277" y="7981"/>
                    <a:pt x="27301" y="8047"/>
                  </a:cubicBezTo>
                  <a:cubicBezTo>
                    <a:pt x="27284" y="8082"/>
                    <a:pt x="27270" y="8117"/>
                    <a:pt x="27245" y="8152"/>
                  </a:cubicBezTo>
                  <a:lnTo>
                    <a:pt x="27221" y="7866"/>
                  </a:lnTo>
                  <a:close/>
                  <a:moveTo>
                    <a:pt x="66441" y="7862"/>
                  </a:moveTo>
                  <a:lnTo>
                    <a:pt x="66521" y="8047"/>
                  </a:lnTo>
                  <a:cubicBezTo>
                    <a:pt x="66500" y="8082"/>
                    <a:pt x="66483" y="8117"/>
                    <a:pt x="66465" y="8152"/>
                  </a:cubicBezTo>
                  <a:lnTo>
                    <a:pt x="66441" y="7862"/>
                  </a:lnTo>
                  <a:close/>
                  <a:moveTo>
                    <a:pt x="105657" y="7862"/>
                  </a:moveTo>
                  <a:lnTo>
                    <a:pt x="105737" y="8047"/>
                  </a:lnTo>
                  <a:lnTo>
                    <a:pt x="105685" y="8152"/>
                  </a:lnTo>
                  <a:lnTo>
                    <a:pt x="105657" y="7862"/>
                  </a:lnTo>
                  <a:close/>
                  <a:moveTo>
                    <a:pt x="144999" y="7862"/>
                  </a:moveTo>
                  <a:lnTo>
                    <a:pt x="144999" y="7862"/>
                  </a:lnTo>
                  <a:cubicBezTo>
                    <a:pt x="145027" y="7921"/>
                    <a:pt x="145055" y="7981"/>
                    <a:pt x="145083" y="8047"/>
                  </a:cubicBezTo>
                  <a:cubicBezTo>
                    <a:pt x="145066" y="8082"/>
                    <a:pt x="145048" y="8117"/>
                    <a:pt x="145027" y="8152"/>
                  </a:cubicBezTo>
                  <a:lnTo>
                    <a:pt x="144999" y="7862"/>
                  </a:lnTo>
                  <a:close/>
                  <a:moveTo>
                    <a:pt x="184219" y="7866"/>
                  </a:moveTo>
                  <a:lnTo>
                    <a:pt x="184299" y="8047"/>
                  </a:lnTo>
                  <a:lnTo>
                    <a:pt x="184244" y="8152"/>
                  </a:lnTo>
                  <a:lnTo>
                    <a:pt x="184219" y="7866"/>
                  </a:lnTo>
                  <a:close/>
                  <a:moveTo>
                    <a:pt x="223436" y="7862"/>
                  </a:moveTo>
                  <a:lnTo>
                    <a:pt x="223436" y="7862"/>
                  </a:lnTo>
                  <a:cubicBezTo>
                    <a:pt x="223463" y="7921"/>
                    <a:pt x="223488" y="7984"/>
                    <a:pt x="223516" y="8047"/>
                  </a:cubicBezTo>
                  <a:lnTo>
                    <a:pt x="223463" y="8152"/>
                  </a:lnTo>
                  <a:lnTo>
                    <a:pt x="223436" y="7862"/>
                  </a:lnTo>
                  <a:close/>
                  <a:moveTo>
                    <a:pt x="262725" y="7866"/>
                  </a:moveTo>
                  <a:lnTo>
                    <a:pt x="262809" y="8047"/>
                  </a:lnTo>
                  <a:lnTo>
                    <a:pt x="262753" y="8152"/>
                  </a:lnTo>
                  <a:lnTo>
                    <a:pt x="262725" y="7866"/>
                  </a:lnTo>
                  <a:close/>
                  <a:moveTo>
                    <a:pt x="36415" y="4964"/>
                  </a:moveTo>
                  <a:lnTo>
                    <a:pt x="36415" y="4964"/>
                  </a:lnTo>
                  <a:cubicBezTo>
                    <a:pt x="36367" y="5780"/>
                    <a:pt x="36304" y="6687"/>
                    <a:pt x="36224" y="7541"/>
                  </a:cubicBezTo>
                  <a:cubicBezTo>
                    <a:pt x="36077" y="7744"/>
                    <a:pt x="35941" y="7953"/>
                    <a:pt x="35816" y="8169"/>
                  </a:cubicBezTo>
                  <a:cubicBezTo>
                    <a:pt x="35718" y="7981"/>
                    <a:pt x="35624" y="7799"/>
                    <a:pt x="35523" y="7625"/>
                  </a:cubicBezTo>
                  <a:cubicBezTo>
                    <a:pt x="35816" y="6617"/>
                    <a:pt x="36122" y="5727"/>
                    <a:pt x="36415" y="4964"/>
                  </a:cubicBezTo>
                  <a:close/>
                  <a:moveTo>
                    <a:pt x="75632" y="4964"/>
                  </a:moveTo>
                  <a:lnTo>
                    <a:pt x="75632" y="4964"/>
                  </a:lnTo>
                  <a:cubicBezTo>
                    <a:pt x="75583" y="5780"/>
                    <a:pt x="75520" y="6687"/>
                    <a:pt x="75444" y="7541"/>
                  </a:cubicBezTo>
                  <a:cubicBezTo>
                    <a:pt x="75294" y="7744"/>
                    <a:pt x="75158" y="7953"/>
                    <a:pt x="75032" y="8169"/>
                  </a:cubicBezTo>
                  <a:cubicBezTo>
                    <a:pt x="74938" y="7981"/>
                    <a:pt x="74840" y="7799"/>
                    <a:pt x="74735" y="7625"/>
                  </a:cubicBezTo>
                  <a:cubicBezTo>
                    <a:pt x="75032" y="6617"/>
                    <a:pt x="75342" y="5727"/>
                    <a:pt x="75632" y="4964"/>
                  </a:cubicBezTo>
                  <a:close/>
                  <a:moveTo>
                    <a:pt x="114848" y="4964"/>
                  </a:moveTo>
                  <a:cubicBezTo>
                    <a:pt x="114803" y="5780"/>
                    <a:pt x="114740" y="6687"/>
                    <a:pt x="114663" y="7541"/>
                  </a:cubicBezTo>
                  <a:cubicBezTo>
                    <a:pt x="114538" y="7705"/>
                    <a:pt x="114402" y="7915"/>
                    <a:pt x="114248" y="8169"/>
                  </a:cubicBezTo>
                  <a:cubicBezTo>
                    <a:pt x="114154" y="7981"/>
                    <a:pt x="114060" y="7799"/>
                    <a:pt x="113955" y="7625"/>
                  </a:cubicBezTo>
                  <a:cubicBezTo>
                    <a:pt x="114252" y="6617"/>
                    <a:pt x="114559" y="5727"/>
                    <a:pt x="114848" y="4964"/>
                  </a:cubicBezTo>
                  <a:close/>
                  <a:moveTo>
                    <a:pt x="154194" y="4964"/>
                  </a:moveTo>
                  <a:lnTo>
                    <a:pt x="154194" y="4964"/>
                  </a:lnTo>
                  <a:cubicBezTo>
                    <a:pt x="154148" y="5780"/>
                    <a:pt x="154082" y="6687"/>
                    <a:pt x="154005" y="7541"/>
                  </a:cubicBezTo>
                  <a:cubicBezTo>
                    <a:pt x="153855" y="7744"/>
                    <a:pt x="153719" y="7953"/>
                    <a:pt x="153594" y="8169"/>
                  </a:cubicBezTo>
                  <a:cubicBezTo>
                    <a:pt x="153496" y="7981"/>
                    <a:pt x="153402" y="7799"/>
                    <a:pt x="153301" y="7625"/>
                  </a:cubicBezTo>
                  <a:cubicBezTo>
                    <a:pt x="153594" y="6617"/>
                    <a:pt x="153904" y="5727"/>
                    <a:pt x="154194" y="4964"/>
                  </a:cubicBezTo>
                  <a:close/>
                  <a:moveTo>
                    <a:pt x="193410" y="4964"/>
                  </a:moveTo>
                  <a:lnTo>
                    <a:pt x="193410" y="4964"/>
                  </a:lnTo>
                  <a:cubicBezTo>
                    <a:pt x="193361" y="5780"/>
                    <a:pt x="193299" y="6687"/>
                    <a:pt x="193222" y="7541"/>
                  </a:cubicBezTo>
                  <a:cubicBezTo>
                    <a:pt x="193075" y="7744"/>
                    <a:pt x="192939" y="7953"/>
                    <a:pt x="192814" y="8169"/>
                  </a:cubicBezTo>
                  <a:cubicBezTo>
                    <a:pt x="192716" y="7981"/>
                    <a:pt x="192622" y="7799"/>
                    <a:pt x="192521" y="7625"/>
                  </a:cubicBezTo>
                  <a:cubicBezTo>
                    <a:pt x="192814" y="6617"/>
                    <a:pt x="193121" y="5727"/>
                    <a:pt x="193410" y="4964"/>
                  </a:cubicBezTo>
                  <a:close/>
                  <a:moveTo>
                    <a:pt x="232627" y="4964"/>
                  </a:moveTo>
                  <a:lnTo>
                    <a:pt x="232627" y="4964"/>
                  </a:lnTo>
                  <a:cubicBezTo>
                    <a:pt x="232581" y="5780"/>
                    <a:pt x="232519" y="6687"/>
                    <a:pt x="232442" y="7541"/>
                  </a:cubicBezTo>
                  <a:cubicBezTo>
                    <a:pt x="232320" y="7705"/>
                    <a:pt x="232180" y="7915"/>
                    <a:pt x="232027" y="8169"/>
                  </a:cubicBezTo>
                  <a:cubicBezTo>
                    <a:pt x="231936" y="7981"/>
                    <a:pt x="231838" y="7799"/>
                    <a:pt x="231734" y="7625"/>
                  </a:cubicBezTo>
                  <a:cubicBezTo>
                    <a:pt x="232030" y="6617"/>
                    <a:pt x="232337" y="5727"/>
                    <a:pt x="232627" y="4964"/>
                  </a:cubicBezTo>
                  <a:close/>
                  <a:moveTo>
                    <a:pt x="271916" y="4964"/>
                  </a:moveTo>
                  <a:cubicBezTo>
                    <a:pt x="271874" y="5780"/>
                    <a:pt x="271808" y="6687"/>
                    <a:pt x="271728" y="7541"/>
                  </a:cubicBezTo>
                  <a:cubicBezTo>
                    <a:pt x="271581" y="7744"/>
                    <a:pt x="271445" y="7953"/>
                    <a:pt x="271320" y="8169"/>
                  </a:cubicBezTo>
                  <a:cubicBezTo>
                    <a:pt x="271226" y="7981"/>
                    <a:pt x="271128" y="7799"/>
                    <a:pt x="271027" y="7625"/>
                  </a:cubicBezTo>
                  <a:cubicBezTo>
                    <a:pt x="271320" y="6617"/>
                    <a:pt x="271630" y="5727"/>
                    <a:pt x="271916" y="4964"/>
                  </a:cubicBezTo>
                  <a:close/>
                  <a:moveTo>
                    <a:pt x="47577" y="5902"/>
                  </a:moveTo>
                  <a:cubicBezTo>
                    <a:pt x="47535" y="6586"/>
                    <a:pt x="47487" y="7342"/>
                    <a:pt x="47420" y="8064"/>
                  </a:cubicBezTo>
                  <a:cubicBezTo>
                    <a:pt x="47385" y="8106"/>
                    <a:pt x="47347" y="8155"/>
                    <a:pt x="47305" y="8211"/>
                  </a:cubicBezTo>
                  <a:cubicBezTo>
                    <a:pt x="47211" y="7977"/>
                    <a:pt x="47110" y="7751"/>
                    <a:pt x="47009" y="7524"/>
                  </a:cubicBezTo>
                  <a:cubicBezTo>
                    <a:pt x="47197" y="6931"/>
                    <a:pt x="47389" y="6390"/>
                    <a:pt x="47577" y="5902"/>
                  </a:cubicBezTo>
                  <a:close/>
                  <a:moveTo>
                    <a:pt x="86794" y="5902"/>
                  </a:moveTo>
                  <a:lnTo>
                    <a:pt x="86794" y="5902"/>
                  </a:lnTo>
                  <a:cubicBezTo>
                    <a:pt x="86752" y="6586"/>
                    <a:pt x="86700" y="7342"/>
                    <a:pt x="86640" y="8064"/>
                  </a:cubicBezTo>
                  <a:cubicBezTo>
                    <a:pt x="86605" y="8106"/>
                    <a:pt x="86567" y="8155"/>
                    <a:pt x="86525" y="8211"/>
                  </a:cubicBezTo>
                  <a:cubicBezTo>
                    <a:pt x="86431" y="7977"/>
                    <a:pt x="86330" y="7751"/>
                    <a:pt x="86225" y="7524"/>
                  </a:cubicBezTo>
                  <a:cubicBezTo>
                    <a:pt x="86417" y="6931"/>
                    <a:pt x="86609" y="6390"/>
                    <a:pt x="86794" y="5902"/>
                  </a:cubicBezTo>
                  <a:close/>
                  <a:moveTo>
                    <a:pt x="165356" y="5902"/>
                  </a:moveTo>
                  <a:lnTo>
                    <a:pt x="165356" y="5902"/>
                  </a:lnTo>
                  <a:cubicBezTo>
                    <a:pt x="165314" y="6586"/>
                    <a:pt x="165265" y="7342"/>
                    <a:pt x="165199" y="8064"/>
                  </a:cubicBezTo>
                  <a:cubicBezTo>
                    <a:pt x="165164" y="8106"/>
                    <a:pt x="165125" y="8155"/>
                    <a:pt x="165087" y="8211"/>
                  </a:cubicBezTo>
                  <a:cubicBezTo>
                    <a:pt x="164989" y="7977"/>
                    <a:pt x="164888" y="7751"/>
                    <a:pt x="164791" y="7524"/>
                  </a:cubicBezTo>
                  <a:cubicBezTo>
                    <a:pt x="164975" y="6931"/>
                    <a:pt x="165167" y="6390"/>
                    <a:pt x="165356" y="5902"/>
                  </a:cubicBezTo>
                  <a:close/>
                  <a:moveTo>
                    <a:pt x="8357" y="5902"/>
                  </a:moveTo>
                  <a:cubicBezTo>
                    <a:pt x="8319" y="6586"/>
                    <a:pt x="8267" y="7342"/>
                    <a:pt x="8200" y="8064"/>
                  </a:cubicBezTo>
                  <a:cubicBezTo>
                    <a:pt x="8166" y="8110"/>
                    <a:pt x="8127" y="8155"/>
                    <a:pt x="8089" y="8214"/>
                  </a:cubicBezTo>
                  <a:cubicBezTo>
                    <a:pt x="7991" y="7977"/>
                    <a:pt x="7897" y="7751"/>
                    <a:pt x="7792" y="7524"/>
                  </a:cubicBezTo>
                  <a:cubicBezTo>
                    <a:pt x="7981" y="6931"/>
                    <a:pt x="8173" y="6390"/>
                    <a:pt x="8357" y="5902"/>
                  </a:cubicBezTo>
                  <a:close/>
                  <a:moveTo>
                    <a:pt x="204576" y="5902"/>
                  </a:moveTo>
                  <a:cubicBezTo>
                    <a:pt x="204534" y="6586"/>
                    <a:pt x="204481" y="7342"/>
                    <a:pt x="204419" y="8064"/>
                  </a:cubicBezTo>
                  <a:cubicBezTo>
                    <a:pt x="204384" y="8110"/>
                    <a:pt x="204345" y="8155"/>
                    <a:pt x="204303" y="8214"/>
                  </a:cubicBezTo>
                  <a:cubicBezTo>
                    <a:pt x="204209" y="7977"/>
                    <a:pt x="204108" y="7751"/>
                    <a:pt x="204004" y="7524"/>
                  </a:cubicBezTo>
                  <a:cubicBezTo>
                    <a:pt x="204195" y="6931"/>
                    <a:pt x="204387" y="6390"/>
                    <a:pt x="204576" y="5902"/>
                  </a:cubicBezTo>
                  <a:close/>
                  <a:moveTo>
                    <a:pt x="14835" y="6551"/>
                  </a:moveTo>
                  <a:lnTo>
                    <a:pt x="14835" y="6551"/>
                  </a:lnTo>
                  <a:cubicBezTo>
                    <a:pt x="14992" y="6899"/>
                    <a:pt x="15173" y="7329"/>
                    <a:pt x="15365" y="7824"/>
                  </a:cubicBezTo>
                  <a:cubicBezTo>
                    <a:pt x="15271" y="7956"/>
                    <a:pt x="15159" y="8113"/>
                    <a:pt x="15044" y="8298"/>
                  </a:cubicBezTo>
                  <a:cubicBezTo>
                    <a:pt x="14964" y="7785"/>
                    <a:pt x="14894" y="7182"/>
                    <a:pt x="14835" y="6551"/>
                  </a:cubicBezTo>
                  <a:close/>
                  <a:moveTo>
                    <a:pt x="54051" y="6551"/>
                  </a:moveTo>
                  <a:lnTo>
                    <a:pt x="54051" y="6551"/>
                  </a:lnTo>
                  <a:cubicBezTo>
                    <a:pt x="54208" y="6899"/>
                    <a:pt x="54390" y="7329"/>
                    <a:pt x="54578" y="7824"/>
                  </a:cubicBezTo>
                  <a:cubicBezTo>
                    <a:pt x="54484" y="7956"/>
                    <a:pt x="54376" y="8113"/>
                    <a:pt x="54257" y="8298"/>
                  </a:cubicBezTo>
                  <a:cubicBezTo>
                    <a:pt x="54184" y="7785"/>
                    <a:pt x="54114" y="7182"/>
                    <a:pt x="54051" y="6551"/>
                  </a:cubicBezTo>
                  <a:close/>
                  <a:moveTo>
                    <a:pt x="93271" y="6551"/>
                  </a:moveTo>
                  <a:lnTo>
                    <a:pt x="93271" y="6551"/>
                  </a:lnTo>
                  <a:cubicBezTo>
                    <a:pt x="93428" y="6899"/>
                    <a:pt x="93606" y="7329"/>
                    <a:pt x="93798" y="7824"/>
                  </a:cubicBezTo>
                  <a:cubicBezTo>
                    <a:pt x="93704" y="7956"/>
                    <a:pt x="93595" y="8113"/>
                    <a:pt x="93477" y="8298"/>
                  </a:cubicBezTo>
                  <a:cubicBezTo>
                    <a:pt x="93397" y="7785"/>
                    <a:pt x="93330" y="7182"/>
                    <a:pt x="93271" y="6551"/>
                  </a:cubicBezTo>
                  <a:close/>
                  <a:moveTo>
                    <a:pt x="132613" y="6551"/>
                  </a:moveTo>
                  <a:lnTo>
                    <a:pt x="132613" y="6551"/>
                  </a:lnTo>
                  <a:cubicBezTo>
                    <a:pt x="132770" y="6899"/>
                    <a:pt x="132951" y="7329"/>
                    <a:pt x="133143" y="7824"/>
                  </a:cubicBezTo>
                  <a:cubicBezTo>
                    <a:pt x="133049" y="7956"/>
                    <a:pt x="132937" y="8113"/>
                    <a:pt x="132822" y="8298"/>
                  </a:cubicBezTo>
                  <a:cubicBezTo>
                    <a:pt x="132742" y="7785"/>
                    <a:pt x="132672" y="7182"/>
                    <a:pt x="132613" y="6551"/>
                  </a:cubicBezTo>
                  <a:close/>
                  <a:moveTo>
                    <a:pt x="171830" y="6551"/>
                  </a:moveTo>
                  <a:cubicBezTo>
                    <a:pt x="171990" y="6899"/>
                    <a:pt x="172171" y="7329"/>
                    <a:pt x="172360" y="7824"/>
                  </a:cubicBezTo>
                  <a:cubicBezTo>
                    <a:pt x="172262" y="7956"/>
                    <a:pt x="172154" y="8113"/>
                    <a:pt x="172039" y="8298"/>
                  </a:cubicBezTo>
                  <a:cubicBezTo>
                    <a:pt x="171962" y="7785"/>
                    <a:pt x="171892" y="7182"/>
                    <a:pt x="171830" y="6551"/>
                  </a:cubicBezTo>
                  <a:close/>
                  <a:moveTo>
                    <a:pt x="250339" y="6551"/>
                  </a:moveTo>
                  <a:lnTo>
                    <a:pt x="250339" y="6551"/>
                  </a:lnTo>
                  <a:cubicBezTo>
                    <a:pt x="250496" y="6899"/>
                    <a:pt x="250681" y="7329"/>
                    <a:pt x="250866" y="7824"/>
                  </a:cubicBezTo>
                  <a:cubicBezTo>
                    <a:pt x="250772" y="7956"/>
                    <a:pt x="250667" y="8113"/>
                    <a:pt x="250548" y="8298"/>
                  </a:cubicBezTo>
                  <a:cubicBezTo>
                    <a:pt x="250468" y="7785"/>
                    <a:pt x="250398" y="7182"/>
                    <a:pt x="250339" y="6551"/>
                  </a:cubicBezTo>
                  <a:close/>
                  <a:moveTo>
                    <a:pt x="211049" y="6551"/>
                  </a:moveTo>
                  <a:cubicBezTo>
                    <a:pt x="211206" y="6899"/>
                    <a:pt x="211388" y="7329"/>
                    <a:pt x="211580" y="7824"/>
                  </a:cubicBezTo>
                  <a:cubicBezTo>
                    <a:pt x="211482" y="7956"/>
                    <a:pt x="211374" y="8113"/>
                    <a:pt x="211255" y="8302"/>
                  </a:cubicBezTo>
                  <a:cubicBezTo>
                    <a:pt x="211182" y="7785"/>
                    <a:pt x="211112" y="7186"/>
                    <a:pt x="211049" y="6551"/>
                  </a:cubicBezTo>
                  <a:close/>
                  <a:moveTo>
                    <a:pt x="62314" y="7555"/>
                  </a:moveTo>
                  <a:lnTo>
                    <a:pt x="62314" y="7559"/>
                  </a:lnTo>
                  <a:cubicBezTo>
                    <a:pt x="62359" y="7724"/>
                    <a:pt x="62404" y="7900"/>
                    <a:pt x="62450" y="8086"/>
                  </a:cubicBezTo>
                  <a:lnTo>
                    <a:pt x="62450" y="8086"/>
                  </a:lnTo>
                  <a:cubicBezTo>
                    <a:pt x="62391" y="8173"/>
                    <a:pt x="62346" y="8267"/>
                    <a:pt x="62311" y="8364"/>
                  </a:cubicBezTo>
                  <a:lnTo>
                    <a:pt x="62294" y="8364"/>
                  </a:lnTo>
                  <a:cubicBezTo>
                    <a:pt x="62304" y="8092"/>
                    <a:pt x="62311" y="7817"/>
                    <a:pt x="62314" y="7555"/>
                  </a:cubicBezTo>
                  <a:close/>
                  <a:moveTo>
                    <a:pt x="219313" y="7555"/>
                  </a:moveTo>
                  <a:lnTo>
                    <a:pt x="219313" y="7559"/>
                  </a:lnTo>
                  <a:cubicBezTo>
                    <a:pt x="219356" y="7725"/>
                    <a:pt x="219401" y="7902"/>
                    <a:pt x="219447" y="8088"/>
                  </a:cubicBezTo>
                  <a:lnTo>
                    <a:pt x="219447" y="8088"/>
                  </a:lnTo>
                  <a:cubicBezTo>
                    <a:pt x="219389" y="8174"/>
                    <a:pt x="219344" y="8268"/>
                    <a:pt x="219309" y="8364"/>
                  </a:cubicBezTo>
                  <a:lnTo>
                    <a:pt x="219288" y="8364"/>
                  </a:lnTo>
                  <a:cubicBezTo>
                    <a:pt x="219299" y="8092"/>
                    <a:pt x="219309" y="7817"/>
                    <a:pt x="219313" y="7555"/>
                  </a:cubicBezTo>
                  <a:close/>
                  <a:moveTo>
                    <a:pt x="8190" y="8204"/>
                  </a:moveTo>
                  <a:lnTo>
                    <a:pt x="8176" y="8375"/>
                  </a:lnTo>
                  <a:lnTo>
                    <a:pt x="8138" y="8316"/>
                  </a:lnTo>
                  <a:lnTo>
                    <a:pt x="8190" y="8204"/>
                  </a:lnTo>
                  <a:close/>
                  <a:moveTo>
                    <a:pt x="47406" y="8204"/>
                  </a:moveTo>
                  <a:lnTo>
                    <a:pt x="47396" y="8375"/>
                  </a:lnTo>
                  <a:lnTo>
                    <a:pt x="47354" y="8316"/>
                  </a:lnTo>
                  <a:lnTo>
                    <a:pt x="47406" y="8204"/>
                  </a:lnTo>
                  <a:close/>
                  <a:moveTo>
                    <a:pt x="86626" y="8204"/>
                  </a:moveTo>
                  <a:cubicBezTo>
                    <a:pt x="86623" y="8260"/>
                    <a:pt x="86619" y="8319"/>
                    <a:pt x="86609" y="8375"/>
                  </a:cubicBezTo>
                  <a:lnTo>
                    <a:pt x="86571" y="8316"/>
                  </a:lnTo>
                  <a:lnTo>
                    <a:pt x="86626" y="8204"/>
                  </a:lnTo>
                  <a:close/>
                  <a:moveTo>
                    <a:pt x="165185" y="8204"/>
                  </a:moveTo>
                  <a:lnTo>
                    <a:pt x="165174" y="8375"/>
                  </a:lnTo>
                  <a:lnTo>
                    <a:pt x="165132" y="8316"/>
                  </a:lnTo>
                  <a:lnTo>
                    <a:pt x="165185" y="8204"/>
                  </a:lnTo>
                  <a:close/>
                  <a:moveTo>
                    <a:pt x="204405" y="8204"/>
                  </a:moveTo>
                  <a:lnTo>
                    <a:pt x="204405" y="8204"/>
                  </a:lnTo>
                  <a:cubicBezTo>
                    <a:pt x="204401" y="8260"/>
                    <a:pt x="204398" y="8319"/>
                    <a:pt x="204387" y="8375"/>
                  </a:cubicBezTo>
                  <a:lnTo>
                    <a:pt x="204349" y="8316"/>
                  </a:lnTo>
                  <a:lnTo>
                    <a:pt x="204405" y="8204"/>
                  </a:lnTo>
                  <a:close/>
                  <a:moveTo>
                    <a:pt x="6666" y="7011"/>
                  </a:moveTo>
                  <a:lnTo>
                    <a:pt x="6718" y="7070"/>
                  </a:lnTo>
                  <a:cubicBezTo>
                    <a:pt x="6708" y="7454"/>
                    <a:pt x="6715" y="7869"/>
                    <a:pt x="6732" y="8291"/>
                  </a:cubicBezTo>
                  <a:cubicBezTo>
                    <a:pt x="6718" y="8340"/>
                    <a:pt x="6701" y="8385"/>
                    <a:pt x="6683" y="8434"/>
                  </a:cubicBezTo>
                  <a:cubicBezTo>
                    <a:pt x="6704" y="7960"/>
                    <a:pt x="6701" y="7485"/>
                    <a:pt x="6666" y="7011"/>
                  </a:cubicBezTo>
                  <a:close/>
                  <a:moveTo>
                    <a:pt x="18225" y="7946"/>
                  </a:moveTo>
                  <a:cubicBezTo>
                    <a:pt x="18257" y="8009"/>
                    <a:pt x="18281" y="8075"/>
                    <a:pt x="18312" y="8138"/>
                  </a:cubicBezTo>
                  <a:cubicBezTo>
                    <a:pt x="18344" y="8204"/>
                    <a:pt x="18243" y="8340"/>
                    <a:pt x="18211" y="8434"/>
                  </a:cubicBezTo>
                  <a:cubicBezTo>
                    <a:pt x="18218" y="8274"/>
                    <a:pt x="18222" y="8113"/>
                    <a:pt x="18222" y="7956"/>
                  </a:cubicBezTo>
                  <a:lnTo>
                    <a:pt x="18225" y="7946"/>
                  </a:lnTo>
                  <a:close/>
                  <a:moveTo>
                    <a:pt x="57445" y="7946"/>
                  </a:moveTo>
                  <a:cubicBezTo>
                    <a:pt x="57470" y="8009"/>
                    <a:pt x="57501" y="8075"/>
                    <a:pt x="57529" y="8138"/>
                  </a:cubicBezTo>
                  <a:cubicBezTo>
                    <a:pt x="57553" y="8204"/>
                    <a:pt x="57463" y="8340"/>
                    <a:pt x="57428" y="8434"/>
                  </a:cubicBezTo>
                  <a:cubicBezTo>
                    <a:pt x="57435" y="8274"/>
                    <a:pt x="57435" y="8113"/>
                    <a:pt x="57442" y="7956"/>
                  </a:cubicBezTo>
                  <a:lnTo>
                    <a:pt x="57445" y="7946"/>
                  </a:lnTo>
                  <a:close/>
                  <a:moveTo>
                    <a:pt x="96665" y="7946"/>
                  </a:moveTo>
                  <a:cubicBezTo>
                    <a:pt x="96689" y="8009"/>
                    <a:pt x="96717" y="8075"/>
                    <a:pt x="96745" y="8138"/>
                  </a:cubicBezTo>
                  <a:lnTo>
                    <a:pt x="96648" y="8434"/>
                  </a:lnTo>
                  <a:cubicBezTo>
                    <a:pt x="96651" y="8274"/>
                    <a:pt x="96655" y="8113"/>
                    <a:pt x="96655" y="7956"/>
                  </a:cubicBezTo>
                  <a:lnTo>
                    <a:pt x="96665" y="7946"/>
                  </a:lnTo>
                  <a:close/>
                  <a:moveTo>
                    <a:pt x="136004" y="7946"/>
                  </a:moveTo>
                  <a:cubicBezTo>
                    <a:pt x="136035" y="8009"/>
                    <a:pt x="136063" y="8075"/>
                    <a:pt x="136091" y="8138"/>
                  </a:cubicBezTo>
                  <a:cubicBezTo>
                    <a:pt x="136056" y="8239"/>
                    <a:pt x="136021" y="8340"/>
                    <a:pt x="135993" y="8434"/>
                  </a:cubicBezTo>
                  <a:cubicBezTo>
                    <a:pt x="135997" y="8274"/>
                    <a:pt x="136000" y="8113"/>
                    <a:pt x="136000" y="7956"/>
                  </a:cubicBezTo>
                  <a:cubicBezTo>
                    <a:pt x="136004" y="7956"/>
                    <a:pt x="136004" y="7953"/>
                    <a:pt x="136004" y="7946"/>
                  </a:cubicBezTo>
                  <a:close/>
                  <a:moveTo>
                    <a:pt x="175223" y="7946"/>
                  </a:moveTo>
                  <a:cubicBezTo>
                    <a:pt x="175248" y="8009"/>
                    <a:pt x="175279" y="8075"/>
                    <a:pt x="175307" y="8138"/>
                  </a:cubicBezTo>
                  <a:cubicBezTo>
                    <a:pt x="175332" y="8204"/>
                    <a:pt x="175241" y="8340"/>
                    <a:pt x="175209" y="8434"/>
                  </a:cubicBezTo>
                  <a:cubicBezTo>
                    <a:pt x="175216" y="8274"/>
                    <a:pt x="175220" y="8113"/>
                    <a:pt x="175220" y="7956"/>
                  </a:cubicBezTo>
                  <a:lnTo>
                    <a:pt x="175223" y="7946"/>
                  </a:lnTo>
                  <a:close/>
                  <a:moveTo>
                    <a:pt x="214443" y="7946"/>
                  </a:moveTo>
                  <a:cubicBezTo>
                    <a:pt x="214468" y="8009"/>
                    <a:pt x="214499" y="8075"/>
                    <a:pt x="214524" y="8138"/>
                  </a:cubicBezTo>
                  <a:cubicBezTo>
                    <a:pt x="214551" y="8204"/>
                    <a:pt x="214461" y="8340"/>
                    <a:pt x="214426" y="8434"/>
                  </a:cubicBezTo>
                  <a:cubicBezTo>
                    <a:pt x="214433" y="8274"/>
                    <a:pt x="214433" y="8113"/>
                    <a:pt x="214436" y="7956"/>
                  </a:cubicBezTo>
                  <a:lnTo>
                    <a:pt x="214443" y="7946"/>
                  </a:lnTo>
                  <a:close/>
                  <a:moveTo>
                    <a:pt x="253733" y="7946"/>
                  </a:moveTo>
                  <a:cubicBezTo>
                    <a:pt x="253757" y="8009"/>
                    <a:pt x="253789" y="8075"/>
                    <a:pt x="253813" y="8138"/>
                  </a:cubicBezTo>
                  <a:cubicBezTo>
                    <a:pt x="253841" y="8204"/>
                    <a:pt x="253747" y="8337"/>
                    <a:pt x="253719" y="8434"/>
                  </a:cubicBezTo>
                  <a:cubicBezTo>
                    <a:pt x="253723" y="8274"/>
                    <a:pt x="253726" y="8113"/>
                    <a:pt x="253726" y="7956"/>
                  </a:cubicBezTo>
                  <a:lnTo>
                    <a:pt x="253733" y="7946"/>
                  </a:lnTo>
                  <a:close/>
                  <a:moveTo>
                    <a:pt x="12334" y="8214"/>
                  </a:moveTo>
                  <a:lnTo>
                    <a:pt x="12414" y="8445"/>
                  </a:lnTo>
                  <a:lnTo>
                    <a:pt x="12404" y="8452"/>
                  </a:lnTo>
                  <a:lnTo>
                    <a:pt x="12334" y="8214"/>
                  </a:lnTo>
                  <a:close/>
                  <a:moveTo>
                    <a:pt x="51550" y="8211"/>
                  </a:moveTo>
                  <a:lnTo>
                    <a:pt x="51627" y="8445"/>
                  </a:lnTo>
                  <a:lnTo>
                    <a:pt x="51620" y="8452"/>
                  </a:lnTo>
                  <a:cubicBezTo>
                    <a:pt x="51596" y="8368"/>
                    <a:pt x="51575" y="8291"/>
                    <a:pt x="51550" y="8211"/>
                  </a:cubicBezTo>
                  <a:close/>
                  <a:moveTo>
                    <a:pt x="130116" y="8211"/>
                  </a:moveTo>
                  <a:lnTo>
                    <a:pt x="130192" y="8445"/>
                  </a:lnTo>
                  <a:lnTo>
                    <a:pt x="130185" y="8452"/>
                  </a:lnTo>
                  <a:lnTo>
                    <a:pt x="130116" y="8211"/>
                  </a:lnTo>
                  <a:close/>
                  <a:moveTo>
                    <a:pt x="169341" y="8245"/>
                  </a:moveTo>
                  <a:cubicBezTo>
                    <a:pt x="169361" y="8312"/>
                    <a:pt x="169384" y="8376"/>
                    <a:pt x="169405" y="8445"/>
                  </a:cubicBezTo>
                  <a:cubicBezTo>
                    <a:pt x="169405" y="8448"/>
                    <a:pt x="169402" y="8452"/>
                    <a:pt x="169398" y="8452"/>
                  </a:cubicBezTo>
                  <a:lnTo>
                    <a:pt x="169341" y="8245"/>
                  </a:lnTo>
                  <a:close/>
                  <a:moveTo>
                    <a:pt x="208548" y="8211"/>
                  </a:moveTo>
                  <a:lnTo>
                    <a:pt x="208625" y="8445"/>
                  </a:lnTo>
                  <a:cubicBezTo>
                    <a:pt x="208622" y="8448"/>
                    <a:pt x="208622" y="8452"/>
                    <a:pt x="208618" y="8452"/>
                  </a:cubicBezTo>
                  <a:cubicBezTo>
                    <a:pt x="208597" y="8375"/>
                    <a:pt x="208573" y="8291"/>
                    <a:pt x="208548" y="8211"/>
                  </a:cubicBezTo>
                  <a:close/>
                  <a:moveTo>
                    <a:pt x="90770" y="8211"/>
                  </a:moveTo>
                  <a:lnTo>
                    <a:pt x="90847" y="8445"/>
                  </a:lnTo>
                  <a:lnTo>
                    <a:pt x="90840" y="8455"/>
                  </a:lnTo>
                  <a:cubicBezTo>
                    <a:pt x="90815" y="8368"/>
                    <a:pt x="90795" y="8291"/>
                    <a:pt x="90770" y="8211"/>
                  </a:cubicBezTo>
                  <a:close/>
                  <a:moveTo>
                    <a:pt x="247838" y="8208"/>
                  </a:moveTo>
                  <a:lnTo>
                    <a:pt x="247915" y="8445"/>
                  </a:lnTo>
                  <a:lnTo>
                    <a:pt x="247908" y="8455"/>
                  </a:lnTo>
                  <a:cubicBezTo>
                    <a:pt x="247883" y="8368"/>
                    <a:pt x="247863" y="8288"/>
                    <a:pt x="247838" y="8208"/>
                  </a:cubicBezTo>
                  <a:close/>
                  <a:moveTo>
                    <a:pt x="153828" y="8466"/>
                  </a:moveTo>
                  <a:lnTo>
                    <a:pt x="153838" y="8477"/>
                  </a:lnTo>
                  <a:lnTo>
                    <a:pt x="153838" y="8477"/>
                  </a:lnTo>
                  <a:cubicBezTo>
                    <a:pt x="153835" y="8473"/>
                    <a:pt x="153831" y="8469"/>
                    <a:pt x="153828" y="8466"/>
                  </a:cubicBezTo>
                  <a:close/>
                  <a:moveTo>
                    <a:pt x="121127" y="6927"/>
                  </a:moveTo>
                  <a:cubicBezTo>
                    <a:pt x="121218" y="7144"/>
                    <a:pt x="121319" y="7384"/>
                    <a:pt x="121420" y="7646"/>
                  </a:cubicBezTo>
                  <a:cubicBezTo>
                    <a:pt x="121385" y="7963"/>
                    <a:pt x="121354" y="8260"/>
                    <a:pt x="121333" y="8518"/>
                  </a:cubicBezTo>
                  <a:cubicBezTo>
                    <a:pt x="121252" y="8058"/>
                    <a:pt x="121190" y="7510"/>
                    <a:pt x="121127" y="6927"/>
                  </a:cubicBezTo>
                  <a:close/>
                  <a:moveTo>
                    <a:pt x="13213" y="8242"/>
                  </a:moveTo>
                  <a:cubicBezTo>
                    <a:pt x="13213" y="8249"/>
                    <a:pt x="13213" y="8249"/>
                    <a:pt x="13216" y="8249"/>
                  </a:cubicBezTo>
                  <a:cubicBezTo>
                    <a:pt x="13185" y="8340"/>
                    <a:pt x="13161" y="8434"/>
                    <a:pt x="13133" y="8532"/>
                  </a:cubicBezTo>
                  <a:cubicBezTo>
                    <a:pt x="13133" y="8521"/>
                    <a:pt x="13129" y="8518"/>
                    <a:pt x="13126" y="8511"/>
                  </a:cubicBezTo>
                  <a:cubicBezTo>
                    <a:pt x="13154" y="8417"/>
                    <a:pt x="13185" y="8330"/>
                    <a:pt x="13213" y="8242"/>
                  </a:cubicBezTo>
                  <a:close/>
                  <a:moveTo>
                    <a:pt x="21588" y="8501"/>
                  </a:moveTo>
                  <a:lnTo>
                    <a:pt x="21588" y="8501"/>
                  </a:lnTo>
                  <a:cubicBezTo>
                    <a:pt x="21591" y="8507"/>
                    <a:pt x="21595" y="8518"/>
                    <a:pt x="21595" y="8528"/>
                  </a:cubicBezTo>
                  <a:lnTo>
                    <a:pt x="21595" y="8532"/>
                  </a:lnTo>
                  <a:cubicBezTo>
                    <a:pt x="21595" y="8521"/>
                    <a:pt x="21591" y="8511"/>
                    <a:pt x="21588" y="8501"/>
                  </a:cubicBezTo>
                  <a:close/>
                  <a:moveTo>
                    <a:pt x="52429" y="8242"/>
                  </a:moveTo>
                  <a:lnTo>
                    <a:pt x="52429" y="8249"/>
                  </a:lnTo>
                  <a:lnTo>
                    <a:pt x="52353" y="8532"/>
                  </a:lnTo>
                  <a:cubicBezTo>
                    <a:pt x="52346" y="8521"/>
                    <a:pt x="52346" y="8514"/>
                    <a:pt x="52342" y="8511"/>
                  </a:cubicBezTo>
                  <a:cubicBezTo>
                    <a:pt x="52373" y="8417"/>
                    <a:pt x="52398" y="8330"/>
                    <a:pt x="52429" y="8242"/>
                  </a:cubicBezTo>
                  <a:close/>
                  <a:moveTo>
                    <a:pt x="60804" y="8501"/>
                  </a:moveTo>
                  <a:lnTo>
                    <a:pt x="60815" y="8528"/>
                  </a:lnTo>
                  <a:lnTo>
                    <a:pt x="60815" y="8532"/>
                  </a:lnTo>
                  <a:cubicBezTo>
                    <a:pt x="60811" y="8521"/>
                    <a:pt x="60808" y="8511"/>
                    <a:pt x="60804" y="8501"/>
                  </a:cubicBezTo>
                  <a:close/>
                  <a:moveTo>
                    <a:pt x="91649" y="8242"/>
                  </a:moveTo>
                  <a:lnTo>
                    <a:pt x="91649" y="8249"/>
                  </a:lnTo>
                  <a:cubicBezTo>
                    <a:pt x="91625" y="8340"/>
                    <a:pt x="91593" y="8434"/>
                    <a:pt x="91569" y="8532"/>
                  </a:cubicBezTo>
                  <a:lnTo>
                    <a:pt x="91562" y="8511"/>
                  </a:lnTo>
                  <a:cubicBezTo>
                    <a:pt x="91590" y="8417"/>
                    <a:pt x="91618" y="8330"/>
                    <a:pt x="91649" y="8242"/>
                  </a:cubicBezTo>
                  <a:close/>
                  <a:moveTo>
                    <a:pt x="100021" y="8497"/>
                  </a:moveTo>
                  <a:lnTo>
                    <a:pt x="100034" y="8525"/>
                  </a:lnTo>
                  <a:cubicBezTo>
                    <a:pt x="100034" y="8528"/>
                    <a:pt x="100031" y="8532"/>
                    <a:pt x="100028" y="8532"/>
                  </a:cubicBezTo>
                  <a:cubicBezTo>
                    <a:pt x="100028" y="8518"/>
                    <a:pt x="100024" y="8507"/>
                    <a:pt x="100021" y="8497"/>
                  </a:cubicBezTo>
                  <a:close/>
                  <a:moveTo>
                    <a:pt x="130991" y="8242"/>
                  </a:moveTo>
                  <a:lnTo>
                    <a:pt x="130995" y="8249"/>
                  </a:lnTo>
                  <a:cubicBezTo>
                    <a:pt x="130963" y="8340"/>
                    <a:pt x="130939" y="8434"/>
                    <a:pt x="130911" y="8532"/>
                  </a:cubicBezTo>
                  <a:cubicBezTo>
                    <a:pt x="130911" y="8521"/>
                    <a:pt x="130907" y="8514"/>
                    <a:pt x="130904" y="8511"/>
                  </a:cubicBezTo>
                  <a:cubicBezTo>
                    <a:pt x="130932" y="8417"/>
                    <a:pt x="130963" y="8330"/>
                    <a:pt x="130991" y="8242"/>
                  </a:cubicBezTo>
                  <a:close/>
                  <a:moveTo>
                    <a:pt x="139366" y="8497"/>
                  </a:moveTo>
                  <a:lnTo>
                    <a:pt x="139380" y="8528"/>
                  </a:lnTo>
                  <a:cubicBezTo>
                    <a:pt x="139376" y="8528"/>
                    <a:pt x="139376" y="8528"/>
                    <a:pt x="139376" y="8532"/>
                  </a:cubicBezTo>
                  <a:lnTo>
                    <a:pt x="139366" y="8497"/>
                  </a:lnTo>
                  <a:close/>
                  <a:moveTo>
                    <a:pt x="170211" y="8242"/>
                  </a:moveTo>
                  <a:lnTo>
                    <a:pt x="170211" y="8249"/>
                  </a:lnTo>
                  <a:lnTo>
                    <a:pt x="170131" y="8532"/>
                  </a:lnTo>
                  <a:cubicBezTo>
                    <a:pt x="170127" y="8521"/>
                    <a:pt x="170127" y="8514"/>
                    <a:pt x="170124" y="8511"/>
                  </a:cubicBezTo>
                  <a:cubicBezTo>
                    <a:pt x="170152" y="8417"/>
                    <a:pt x="170180" y="8330"/>
                    <a:pt x="170211" y="8242"/>
                  </a:cubicBezTo>
                  <a:close/>
                  <a:moveTo>
                    <a:pt x="178586" y="8497"/>
                  </a:moveTo>
                  <a:cubicBezTo>
                    <a:pt x="178589" y="8504"/>
                    <a:pt x="178589" y="8518"/>
                    <a:pt x="178593" y="8528"/>
                  </a:cubicBezTo>
                  <a:lnTo>
                    <a:pt x="178593" y="8532"/>
                  </a:lnTo>
                  <a:cubicBezTo>
                    <a:pt x="178589" y="8521"/>
                    <a:pt x="178586" y="8507"/>
                    <a:pt x="178586" y="8497"/>
                  </a:cubicBezTo>
                  <a:close/>
                  <a:moveTo>
                    <a:pt x="209427" y="8242"/>
                  </a:moveTo>
                  <a:lnTo>
                    <a:pt x="209427" y="8249"/>
                  </a:lnTo>
                  <a:lnTo>
                    <a:pt x="209351" y="8532"/>
                  </a:lnTo>
                  <a:cubicBezTo>
                    <a:pt x="209344" y="8521"/>
                    <a:pt x="209340" y="8518"/>
                    <a:pt x="209340" y="8511"/>
                  </a:cubicBezTo>
                  <a:cubicBezTo>
                    <a:pt x="209368" y="8417"/>
                    <a:pt x="209400" y="8330"/>
                    <a:pt x="209427" y="8242"/>
                  </a:cubicBezTo>
                  <a:close/>
                  <a:moveTo>
                    <a:pt x="217806" y="8501"/>
                  </a:moveTo>
                  <a:lnTo>
                    <a:pt x="217806" y="8501"/>
                  </a:lnTo>
                  <a:cubicBezTo>
                    <a:pt x="217806" y="8511"/>
                    <a:pt x="217809" y="8518"/>
                    <a:pt x="217813" y="8528"/>
                  </a:cubicBezTo>
                  <a:lnTo>
                    <a:pt x="217813" y="8532"/>
                  </a:lnTo>
                  <a:cubicBezTo>
                    <a:pt x="217809" y="8522"/>
                    <a:pt x="217806" y="8511"/>
                    <a:pt x="217806" y="8501"/>
                  </a:cubicBezTo>
                  <a:close/>
                  <a:moveTo>
                    <a:pt x="248717" y="8242"/>
                  </a:moveTo>
                  <a:lnTo>
                    <a:pt x="248717" y="8249"/>
                  </a:lnTo>
                  <a:lnTo>
                    <a:pt x="248640" y="8532"/>
                  </a:lnTo>
                  <a:cubicBezTo>
                    <a:pt x="248633" y="8521"/>
                    <a:pt x="248633" y="8514"/>
                    <a:pt x="248630" y="8511"/>
                  </a:cubicBezTo>
                  <a:cubicBezTo>
                    <a:pt x="248661" y="8417"/>
                    <a:pt x="248686" y="8330"/>
                    <a:pt x="248717" y="8242"/>
                  </a:cubicBezTo>
                  <a:close/>
                  <a:moveTo>
                    <a:pt x="257099" y="8518"/>
                  </a:moveTo>
                  <a:cubicBezTo>
                    <a:pt x="257100" y="8520"/>
                    <a:pt x="257101" y="8523"/>
                    <a:pt x="257102" y="8525"/>
                  </a:cubicBezTo>
                  <a:lnTo>
                    <a:pt x="257102" y="8532"/>
                  </a:lnTo>
                  <a:cubicBezTo>
                    <a:pt x="257101" y="8526"/>
                    <a:pt x="257100" y="8522"/>
                    <a:pt x="257099" y="8518"/>
                  </a:cubicBezTo>
                  <a:close/>
                  <a:moveTo>
                    <a:pt x="251755" y="8532"/>
                  </a:moveTo>
                  <a:cubicBezTo>
                    <a:pt x="251755" y="8535"/>
                    <a:pt x="251755" y="8538"/>
                    <a:pt x="251756" y="8540"/>
                  </a:cubicBezTo>
                  <a:lnTo>
                    <a:pt x="251756" y="8540"/>
                  </a:lnTo>
                  <a:lnTo>
                    <a:pt x="251755" y="8539"/>
                  </a:lnTo>
                  <a:lnTo>
                    <a:pt x="251755" y="8532"/>
                  </a:lnTo>
                  <a:close/>
                  <a:moveTo>
                    <a:pt x="173249" y="8532"/>
                  </a:moveTo>
                  <a:cubicBezTo>
                    <a:pt x="173249" y="8535"/>
                    <a:pt x="173249" y="8538"/>
                    <a:pt x="173250" y="8541"/>
                  </a:cubicBezTo>
                  <a:lnTo>
                    <a:pt x="173250" y="8541"/>
                  </a:lnTo>
                  <a:lnTo>
                    <a:pt x="173249" y="8539"/>
                  </a:lnTo>
                  <a:lnTo>
                    <a:pt x="173249" y="8532"/>
                  </a:lnTo>
                  <a:close/>
                  <a:moveTo>
                    <a:pt x="16251" y="8532"/>
                  </a:moveTo>
                  <a:cubicBezTo>
                    <a:pt x="16251" y="8535"/>
                    <a:pt x="16251" y="8538"/>
                    <a:pt x="16251" y="8541"/>
                  </a:cubicBezTo>
                  <a:lnTo>
                    <a:pt x="16251" y="8541"/>
                  </a:lnTo>
                  <a:lnTo>
                    <a:pt x="16251" y="8539"/>
                  </a:lnTo>
                  <a:lnTo>
                    <a:pt x="16251" y="8532"/>
                  </a:lnTo>
                  <a:close/>
                  <a:moveTo>
                    <a:pt x="134029" y="8532"/>
                  </a:moveTo>
                  <a:cubicBezTo>
                    <a:pt x="134031" y="8538"/>
                    <a:pt x="134032" y="8544"/>
                    <a:pt x="134033" y="8550"/>
                  </a:cubicBezTo>
                  <a:lnTo>
                    <a:pt x="134033" y="8550"/>
                  </a:lnTo>
                  <a:lnTo>
                    <a:pt x="134029" y="8539"/>
                  </a:lnTo>
                  <a:lnTo>
                    <a:pt x="134029" y="8532"/>
                  </a:lnTo>
                  <a:close/>
                  <a:moveTo>
                    <a:pt x="55467" y="8532"/>
                  </a:moveTo>
                  <a:cubicBezTo>
                    <a:pt x="55474" y="8542"/>
                    <a:pt x="55478" y="8556"/>
                    <a:pt x="55478" y="8570"/>
                  </a:cubicBezTo>
                  <a:lnTo>
                    <a:pt x="55478" y="8570"/>
                  </a:lnTo>
                  <a:cubicBezTo>
                    <a:pt x="55478" y="8560"/>
                    <a:pt x="55474" y="8549"/>
                    <a:pt x="55467" y="8539"/>
                  </a:cubicBezTo>
                  <a:lnTo>
                    <a:pt x="55467" y="8532"/>
                  </a:lnTo>
                  <a:close/>
                  <a:moveTo>
                    <a:pt x="4709" y="8448"/>
                  </a:moveTo>
                  <a:lnTo>
                    <a:pt x="4737" y="8570"/>
                  </a:lnTo>
                  <a:lnTo>
                    <a:pt x="4737" y="8570"/>
                  </a:lnTo>
                  <a:lnTo>
                    <a:pt x="4709" y="8501"/>
                  </a:lnTo>
                  <a:lnTo>
                    <a:pt x="4709" y="8448"/>
                  </a:lnTo>
                  <a:close/>
                  <a:moveTo>
                    <a:pt x="43929" y="8448"/>
                  </a:moveTo>
                  <a:lnTo>
                    <a:pt x="43953" y="8570"/>
                  </a:lnTo>
                  <a:lnTo>
                    <a:pt x="43953" y="8570"/>
                  </a:lnTo>
                  <a:cubicBezTo>
                    <a:pt x="43946" y="8546"/>
                    <a:pt x="43936" y="8521"/>
                    <a:pt x="43922" y="8501"/>
                  </a:cubicBezTo>
                  <a:cubicBezTo>
                    <a:pt x="43922" y="8483"/>
                    <a:pt x="43925" y="8466"/>
                    <a:pt x="43929" y="8448"/>
                  </a:cubicBezTo>
                  <a:close/>
                  <a:moveTo>
                    <a:pt x="83142" y="8448"/>
                  </a:moveTo>
                  <a:cubicBezTo>
                    <a:pt x="83152" y="8487"/>
                    <a:pt x="83166" y="8528"/>
                    <a:pt x="83173" y="8570"/>
                  </a:cubicBezTo>
                  <a:lnTo>
                    <a:pt x="83173" y="8570"/>
                  </a:lnTo>
                  <a:lnTo>
                    <a:pt x="83142" y="8501"/>
                  </a:lnTo>
                  <a:lnTo>
                    <a:pt x="83142" y="8448"/>
                  </a:lnTo>
                  <a:close/>
                  <a:moveTo>
                    <a:pt x="94687" y="8532"/>
                  </a:moveTo>
                  <a:cubicBezTo>
                    <a:pt x="94694" y="8542"/>
                    <a:pt x="94698" y="8556"/>
                    <a:pt x="94698" y="8570"/>
                  </a:cubicBezTo>
                  <a:lnTo>
                    <a:pt x="94698" y="8570"/>
                  </a:lnTo>
                  <a:lnTo>
                    <a:pt x="94684" y="8539"/>
                  </a:lnTo>
                  <a:cubicBezTo>
                    <a:pt x="94687" y="8539"/>
                    <a:pt x="94687" y="8535"/>
                    <a:pt x="94687" y="8532"/>
                  </a:cubicBezTo>
                  <a:close/>
                  <a:moveTo>
                    <a:pt x="200924" y="8448"/>
                  </a:moveTo>
                  <a:cubicBezTo>
                    <a:pt x="200934" y="8487"/>
                    <a:pt x="200944" y="8528"/>
                    <a:pt x="200951" y="8570"/>
                  </a:cubicBezTo>
                  <a:cubicBezTo>
                    <a:pt x="200944" y="8546"/>
                    <a:pt x="200931" y="8521"/>
                    <a:pt x="200924" y="8501"/>
                  </a:cubicBezTo>
                  <a:lnTo>
                    <a:pt x="200924" y="8448"/>
                  </a:lnTo>
                  <a:close/>
                  <a:moveTo>
                    <a:pt x="212469" y="8532"/>
                  </a:moveTo>
                  <a:cubicBezTo>
                    <a:pt x="212473" y="8542"/>
                    <a:pt x="212476" y="8556"/>
                    <a:pt x="212476" y="8570"/>
                  </a:cubicBezTo>
                  <a:cubicBezTo>
                    <a:pt x="212473" y="8560"/>
                    <a:pt x="212469" y="8549"/>
                    <a:pt x="212469" y="8539"/>
                  </a:cubicBezTo>
                  <a:lnTo>
                    <a:pt x="212469" y="8532"/>
                  </a:lnTo>
                  <a:close/>
                  <a:moveTo>
                    <a:pt x="161707" y="8448"/>
                  </a:moveTo>
                  <a:lnTo>
                    <a:pt x="161732" y="8570"/>
                  </a:lnTo>
                  <a:lnTo>
                    <a:pt x="161707" y="8501"/>
                  </a:lnTo>
                  <a:lnTo>
                    <a:pt x="161707" y="8448"/>
                  </a:lnTo>
                  <a:close/>
                  <a:moveTo>
                    <a:pt x="126746" y="7758"/>
                  </a:moveTo>
                  <a:lnTo>
                    <a:pt x="126746" y="7758"/>
                  </a:lnTo>
                  <a:cubicBezTo>
                    <a:pt x="126833" y="7946"/>
                    <a:pt x="126931" y="8166"/>
                    <a:pt x="127032" y="8413"/>
                  </a:cubicBezTo>
                  <a:lnTo>
                    <a:pt x="126795" y="8699"/>
                  </a:lnTo>
                  <a:cubicBezTo>
                    <a:pt x="126778" y="8347"/>
                    <a:pt x="126760" y="8030"/>
                    <a:pt x="126746" y="7758"/>
                  </a:cubicBezTo>
                  <a:close/>
                  <a:moveTo>
                    <a:pt x="238835" y="6760"/>
                  </a:moveTo>
                  <a:lnTo>
                    <a:pt x="238835" y="6760"/>
                  </a:lnTo>
                  <a:cubicBezTo>
                    <a:pt x="238951" y="7018"/>
                    <a:pt x="239073" y="7318"/>
                    <a:pt x="239202" y="7646"/>
                  </a:cubicBezTo>
                  <a:cubicBezTo>
                    <a:pt x="239156" y="8051"/>
                    <a:pt x="239118" y="8424"/>
                    <a:pt x="239090" y="8724"/>
                  </a:cubicBezTo>
                  <a:cubicBezTo>
                    <a:pt x="238996" y="8183"/>
                    <a:pt x="238909" y="7499"/>
                    <a:pt x="238835" y="6760"/>
                  </a:cubicBezTo>
                  <a:close/>
                  <a:moveTo>
                    <a:pt x="19718" y="8204"/>
                  </a:moveTo>
                  <a:lnTo>
                    <a:pt x="19666" y="8745"/>
                  </a:lnTo>
                  <a:lnTo>
                    <a:pt x="19544" y="8598"/>
                  </a:lnTo>
                  <a:cubicBezTo>
                    <a:pt x="19606" y="8434"/>
                    <a:pt x="19666" y="8309"/>
                    <a:pt x="19718" y="8204"/>
                  </a:cubicBezTo>
                  <a:close/>
                  <a:moveTo>
                    <a:pt x="58935" y="8204"/>
                  </a:moveTo>
                  <a:lnTo>
                    <a:pt x="58882" y="8745"/>
                  </a:lnTo>
                  <a:lnTo>
                    <a:pt x="58757" y="8598"/>
                  </a:lnTo>
                  <a:cubicBezTo>
                    <a:pt x="58823" y="8434"/>
                    <a:pt x="58882" y="8309"/>
                    <a:pt x="58935" y="8204"/>
                  </a:cubicBezTo>
                  <a:close/>
                  <a:moveTo>
                    <a:pt x="98151" y="8204"/>
                  </a:moveTo>
                  <a:lnTo>
                    <a:pt x="98151" y="8204"/>
                  </a:lnTo>
                  <a:cubicBezTo>
                    <a:pt x="98137" y="8389"/>
                    <a:pt x="98120" y="8567"/>
                    <a:pt x="98099" y="8745"/>
                  </a:cubicBezTo>
                  <a:lnTo>
                    <a:pt x="97977" y="8598"/>
                  </a:lnTo>
                  <a:cubicBezTo>
                    <a:pt x="98043" y="8434"/>
                    <a:pt x="98099" y="8309"/>
                    <a:pt x="98151" y="8204"/>
                  </a:cubicBezTo>
                  <a:close/>
                  <a:moveTo>
                    <a:pt x="137496" y="8204"/>
                  </a:moveTo>
                  <a:lnTo>
                    <a:pt x="137444" y="8745"/>
                  </a:lnTo>
                  <a:cubicBezTo>
                    <a:pt x="137406" y="8692"/>
                    <a:pt x="137364" y="8644"/>
                    <a:pt x="137322" y="8598"/>
                  </a:cubicBezTo>
                  <a:cubicBezTo>
                    <a:pt x="137388" y="8434"/>
                    <a:pt x="137444" y="8309"/>
                    <a:pt x="137496" y="8204"/>
                  </a:cubicBezTo>
                  <a:close/>
                  <a:moveTo>
                    <a:pt x="176713" y="8204"/>
                  </a:moveTo>
                  <a:lnTo>
                    <a:pt x="176664" y="8745"/>
                  </a:lnTo>
                  <a:lnTo>
                    <a:pt x="176538" y="8598"/>
                  </a:lnTo>
                  <a:cubicBezTo>
                    <a:pt x="176605" y="8434"/>
                    <a:pt x="176664" y="8309"/>
                    <a:pt x="176713" y="8204"/>
                  </a:cubicBezTo>
                  <a:close/>
                  <a:moveTo>
                    <a:pt x="215929" y="8204"/>
                  </a:moveTo>
                  <a:cubicBezTo>
                    <a:pt x="215915" y="8389"/>
                    <a:pt x="215898" y="8567"/>
                    <a:pt x="215880" y="8745"/>
                  </a:cubicBezTo>
                  <a:lnTo>
                    <a:pt x="215755" y="8598"/>
                  </a:lnTo>
                  <a:cubicBezTo>
                    <a:pt x="215821" y="8434"/>
                    <a:pt x="215880" y="8309"/>
                    <a:pt x="215929" y="8204"/>
                  </a:cubicBezTo>
                  <a:close/>
                  <a:moveTo>
                    <a:pt x="255222" y="8204"/>
                  </a:moveTo>
                  <a:lnTo>
                    <a:pt x="255170" y="8745"/>
                  </a:lnTo>
                  <a:lnTo>
                    <a:pt x="255048" y="8598"/>
                  </a:lnTo>
                  <a:cubicBezTo>
                    <a:pt x="255114" y="8434"/>
                    <a:pt x="255170" y="8309"/>
                    <a:pt x="255222" y="8204"/>
                  </a:cubicBezTo>
                  <a:close/>
                  <a:moveTo>
                    <a:pt x="36192" y="7890"/>
                  </a:moveTo>
                  <a:lnTo>
                    <a:pt x="36192" y="7890"/>
                  </a:lnTo>
                  <a:cubicBezTo>
                    <a:pt x="36171" y="8113"/>
                    <a:pt x="36147" y="8330"/>
                    <a:pt x="36122" y="8542"/>
                  </a:cubicBezTo>
                  <a:lnTo>
                    <a:pt x="36049" y="8466"/>
                  </a:lnTo>
                  <a:lnTo>
                    <a:pt x="36049" y="8466"/>
                  </a:lnTo>
                  <a:cubicBezTo>
                    <a:pt x="36074" y="8494"/>
                    <a:pt x="36098" y="8525"/>
                    <a:pt x="36119" y="8556"/>
                  </a:cubicBezTo>
                  <a:cubicBezTo>
                    <a:pt x="36109" y="8626"/>
                    <a:pt x="36105" y="8696"/>
                    <a:pt x="36098" y="8762"/>
                  </a:cubicBezTo>
                  <a:lnTo>
                    <a:pt x="35966" y="8483"/>
                  </a:lnTo>
                  <a:cubicBezTo>
                    <a:pt x="36049" y="8253"/>
                    <a:pt x="36122" y="8054"/>
                    <a:pt x="36192" y="7890"/>
                  </a:cubicBezTo>
                  <a:close/>
                  <a:moveTo>
                    <a:pt x="75409" y="7890"/>
                  </a:moveTo>
                  <a:cubicBezTo>
                    <a:pt x="75388" y="8113"/>
                    <a:pt x="75363" y="8330"/>
                    <a:pt x="75339" y="8542"/>
                  </a:cubicBezTo>
                  <a:lnTo>
                    <a:pt x="75269" y="8466"/>
                  </a:lnTo>
                  <a:lnTo>
                    <a:pt x="75269" y="8466"/>
                  </a:lnTo>
                  <a:cubicBezTo>
                    <a:pt x="75294" y="8494"/>
                    <a:pt x="75318" y="8525"/>
                    <a:pt x="75339" y="8556"/>
                  </a:cubicBezTo>
                  <a:lnTo>
                    <a:pt x="75311" y="8762"/>
                  </a:lnTo>
                  <a:cubicBezTo>
                    <a:pt x="75273" y="8671"/>
                    <a:pt x="75231" y="8577"/>
                    <a:pt x="75185" y="8483"/>
                  </a:cubicBezTo>
                  <a:cubicBezTo>
                    <a:pt x="75269" y="8253"/>
                    <a:pt x="75342" y="8054"/>
                    <a:pt x="75409" y="7890"/>
                  </a:cubicBezTo>
                  <a:close/>
                  <a:moveTo>
                    <a:pt x="114625" y="7890"/>
                  </a:moveTo>
                  <a:cubicBezTo>
                    <a:pt x="114604" y="8113"/>
                    <a:pt x="114583" y="8330"/>
                    <a:pt x="114555" y="8542"/>
                  </a:cubicBezTo>
                  <a:lnTo>
                    <a:pt x="114486" y="8466"/>
                  </a:lnTo>
                  <a:lnTo>
                    <a:pt x="114486" y="8466"/>
                  </a:lnTo>
                  <a:cubicBezTo>
                    <a:pt x="114496" y="8480"/>
                    <a:pt x="114520" y="8504"/>
                    <a:pt x="114555" y="8556"/>
                  </a:cubicBezTo>
                  <a:lnTo>
                    <a:pt x="114531" y="8762"/>
                  </a:lnTo>
                  <a:cubicBezTo>
                    <a:pt x="114493" y="8671"/>
                    <a:pt x="114447" y="8577"/>
                    <a:pt x="114405" y="8483"/>
                  </a:cubicBezTo>
                  <a:cubicBezTo>
                    <a:pt x="114482" y="8253"/>
                    <a:pt x="114555" y="8054"/>
                    <a:pt x="114625" y="7890"/>
                  </a:cubicBezTo>
                  <a:close/>
                  <a:moveTo>
                    <a:pt x="153971" y="7887"/>
                  </a:moveTo>
                  <a:cubicBezTo>
                    <a:pt x="153950" y="8113"/>
                    <a:pt x="153925" y="8330"/>
                    <a:pt x="153901" y="8542"/>
                  </a:cubicBezTo>
                  <a:lnTo>
                    <a:pt x="153838" y="8477"/>
                  </a:lnTo>
                  <a:lnTo>
                    <a:pt x="153838" y="8477"/>
                  </a:lnTo>
                  <a:cubicBezTo>
                    <a:pt x="153861" y="8502"/>
                    <a:pt x="153879" y="8529"/>
                    <a:pt x="153897" y="8556"/>
                  </a:cubicBezTo>
                  <a:cubicBezTo>
                    <a:pt x="153894" y="8626"/>
                    <a:pt x="153883" y="8696"/>
                    <a:pt x="153876" y="8762"/>
                  </a:cubicBezTo>
                  <a:lnTo>
                    <a:pt x="153744" y="8483"/>
                  </a:lnTo>
                  <a:cubicBezTo>
                    <a:pt x="153828" y="8253"/>
                    <a:pt x="153901" y="8054"/>
                    <a:pt x="153971" y="7887"/>
                  </a:cubicBezTo>
                  <a:close/>
                  <a:moveTo>
                    <a:pt x="193190" y="7887"/>
                  </a:moveTo>
                  <a:lnTo>
                    <a:pt x="193190" y="7887"/>
                  </a:lnTo>
                  <a:cubicBezTo>
                    <a:pt x="193170" y="8113"/>
                    <a:pt x="193145" y="8330"/>
                    <a:pt x="193121" y="8542"/>
                  </a:cubicBezTo>
                  <a:lnTo>
                    <a:pt x="193047" y="8466"/>
                  </a:lnTo>
                  <a:lnTo>
                    <a:pt x="193047" y="8466"/>
                  </a:lnTo>
                  <a:cubicBezTo>
                    <a:pt x="193072" y="8494"/>
                    <a:pt x="193096" y="8525"/>
                    <a:pt x="193117" y="8556"/>
                  </a:cubicBezTo>
                  <a:cubicBezTo>
                    <a:pt x="193107" y="8626"/>
                    <a:pt x="193100" y="8696"/>
                    <a:pt x="193096" y="8762"/>
                  </a:cubicBezTo>
                  <a:lnTo>
                    <a:pt x="192964" y="8483"/>
                  </a:lnTo>
                  <a:cubicBezTo>
                    <a:pt x="193047" y="8253"/>
                    <a:pt x="193121" y="8054"/>
                    <a:pt x="193190" y="7887"/>
                  </a:cubicBezTo>
                  <a:close/>
                  <a:moveTo>
                    <a:pt x="232407" y="7890"/>
                  </a:moveTo>
                  <a:lnTo>
                    <a:pt x="232407" y="7890"/>
                  </a:lnTo>
                  <a:cubicBezTo>
                    <a:pt x="232386" y="8113"/>
                    <a:pt x="232362" y="8330"/>
                    <a:pt x="232337" y="8542"/>
                  </a:cubicBezTo>
                  <a:lnTo>
                    <a:pt x="232267" y="8466"/>
                  </a:lnTo>
                  <a:lnTo>
                    <a:pt x="232267" y="8466"/>
                  </a:lnTo>
                  <a:cubicBezTo>
                    <a:pt x="232274" y="8480"/>
                    <a:pt x="232302" y="8504"/>
                    <a:pt x="232337" y="8556"/>
                  </a:cubicBezTo>
                  <a:lnTo>
                    <a:pt x="232309" y="8762"/>
                  </a:lnTo>
                  <a:cubicBezTo>
                    <a:pt x="232271" y="8671"/>
                    <a:pt x="232229" y="8577"/>
                    <a:pt x="232184" y="8483"/>
                  </a:cubicBezTo>
                  <a:cubicBezTo>
                    <a:pt x="232267" y="8253"/>
                    <a:pt x="232341" y="8054"/>
                    <a:pt x="232407" y="7890"/>
                  </a:cubicBezTo>
                  <a:close/>
                  <a:moveTo>
                    <a:pt x="271700" y="7887"/>
                  </a:moveTo>
                  <a:lnTo>
                    <a:pt x="271700" y="7887"/>
                  </a:lnTo>
                  <a:cubicBezTo>
                    <a:pt x="271679" y="8113"/>
                    <a:pt x="271651" y="8330"/>
                    <a:pt x="271630" y="8546"/>
                  </a:cubicBezTo>
                  <a:lnTo>
                    <a:pt x="271557" y="8466"/>
                  </a:lnTo>
                  <a:lnTo>
                    <a:pt x="271557" y="8466"/>
                  </a:lnTo>
                  <a:cubicBezTo>
                    <a:pt x="271581" y="8494"/>
                    <a:pt x="271606" y="8525"/>
                    <a:pt x="271627" y="8556"/>
                  </a:cubicBezTo>
                  <a:cubicBezTo>
                    <a:pt x="271616" y="8626"/>
                    <a:pt x="271609" y="8696"/>
                    <a:pt x="271602" y="8762"/>
                  </a:cubicBezTo>
                  <a:lnTo>
                    <a:pt x="271473" y="8483"/>
                  </a:lnTo>
                  <a:cubicBezTo>
                    <a:pt x="271557" y="8253"/>
                    <a:pt x="271630" y="8054"/>
                    <a:pt x="271700" y="7887"/>
                  </a:cubicBezTo>
                  <a:close/>
                  <a:moveTo>
                    <a:pt x="244476" y="7761"/>
                  </a:moveTo>
                  <a:lnTo>
                    <a:pt x="244476" y="7761"/>
                  </a:lnTo>
                  <a:cubicBezTo>
                    <a:pt x="244566" y="7960"/>
                    <a:pt x="244664" y="8190"/>
                    <a:pt x="244776" y="8452"/>
                  </a:cubicBezTo>
                  <a:cubicBezTo>
                    <a:pt x="244692" y="8553"/>
                    <a:pt x="244612" y="8654"/>
                    <a:pt x="244528" y="8766"/>
                  </a:cubicBezTo>
                  <a:cubicBezTo>
                    <a:pt x="244507" y="8389"/>
                    <a:pt x="244490" y="8047"/>
                    <a:pt x="244476" y="7761"/>
                  </a:cubicBezTo>
                  <a:close/>
                  <a:moveTo>
                    <a:pt x="125295" y="8521"/>
                  </a:moveTo>
                  <a:lnTo>
                    <a:pt x="125375" y="8759"/>
                  </a:lnTo>
                  <a:lnTo>
                    <a:pt x="125340" y="8811"/>
                  </a:lnTo>
                  <a:cubicBezTo>
                    <a:pt x="125327" y="8713"/>
                    <a:pt x="125313" y="8619"/>
                    <a:pt x="125295" y="8521"/>
                  </a:cubicBezTo>
                  <a:close/>
                  <a:moveTo>
                    <a:pt x="8968" y="7761"/>
                  </a:moveTo>
                  <a:lnTo>
                    <a:pt x="8968" y="7761"/>
                  </a:lnTo>
                  <a:cubicBezTo>
                    <a:pt x="9069" y="7974"/>
                    <a:pt x="9177" y="8225"/>
                    <a:pt x="9296" y="8514"/>
                  </a:cubicBezTo>
                  <a:cubicBezTo>
                    <a:pt x="9209" y="8619"/>
                    <a:pt x="9118" y="8731"/>
                    <a:pt x="9027" y="8853"/>
                  </a:cubicBezTo>
                  <a:cubicBezTo>
                    <a:pt x="9003" y="8445"/>
                    <a:pt x="8982" y="8068"/>
                    <a:pt x="8968" y="7761"/>
                  </a:cubicBezTo>
                  <a:close/>
                  <a:moveTo>
                    <a:pt x="48188" y="7761"/>
                  </a:moveTo>
                  <a:cubicBezTo>
                    <a:pt x="48285" y="7974"/>
                    <a:pt x="48397" y="8225"/>
                    <a:pt x="48516" y="8514"/>
                  </a:cubicBezTo>
                  <a:cubicBezTo>
                    <a:pt x="48421" y="8619"/>
                    <a:pt x="48334" y="8731"/>
                    <a:pt x="48244" y="8853"/>
                  </a:cubicBezTo>
                  <a:cubicBezTo>
                    <a:pt x="48219" y="8445"/>
                    <a:pt x="48202" y="8068"/>
                    <a:pt x="48188" y="7761"/>
                  </a:cubicBezTo>
                  <a:close/>
                  <a:moveTo>
                    <a:pt x="87408" y="7761"/>
                  </a:moveTo>
                  <a:lnTo>
                    <a:pt x="87408" y="7761"/>
                  </a:lnTo>
                  <a:cubicBezTo>
                    <a:pt x="87502" y="7974"/>
                    <a:pt x="87613" y="8225"/>
                    <a:pt x="87729" y="8514"/>
                  </a:cubicBezTo>
                  <a:cubicBezTo>
                    <a:pt x="87641" y="8619"/>
                    <a:pt x="87551" y="8731"/>
                    <a:pt x="87463" y="8853"/>
                  </a:cubicBezTo>
                  <a:cubicBezTo>
                    <a:pt x="87439" y="8445"/>
                    <a:pt x="87422" y="8068"/>
                    <a:pt x="87408" y="7761"/>
                  </a:cubicBezTo>
                  <a:close/>
                  <a:moveTo>
                    <a:pt x="165966" y="7758"/>
                  </a:moveTo>
                  <a:cubicBezTo>
                    <a:pt x="166067" y="7974"/>
                    <a:pt x="166175" y="8225"/>
                    <a:pt x="166294" y="8514"/>
                  </a:cubicBezTo>
                  <a:cubicBezTo>
                    <a:pt x="166203" y="8619"/>
                    <a:pt x="166116" y="8731"/>
                    <a:pt x="166022" y="8853"/>
                  </a:cubicBezTo>
                  <a:cubicBezTo>
                    <a:pt x="166001" y="8445"/>
                    <a:pt x="165980" y="8068"/>
                    <a:pt x="165966" y="7758"/>
                  </a:cubicBezTo>
                  <a:close/>
                  <a:moveTo>
                    <a:pt x="205186" y="7758"/>
                  </a:moveTo>
                  <a:lnTo>
                    <a:pt x="205186" y="7758"/>
                  </a:lnTo>
                  <a:cubicBezTo>
                    <a:pt x="205284" y="7974"/>
                    <a:pt x="205392" y="8225"/>
                    <a:pt x="205507" y="8514"/>
                  </a:cubicBezTo>
                  <a:cubicBezTo>
                    <a:pt x="205420" y="8619"/>
                    <a:pt x="205332" y="8731"/>
                    <a:pt x="205242" y="8853"/>
                  </a:cubicBezTo>
                  <a:cubicBezTo>
                    <a:pt x="205217" y="8445"/>
                    <a:pt x="205200" y="8068"/>
                    <a:pt x="205186" y="7758"/>
                  </a:cubicBezTo>
                  <a:close/>
                  <a:moveTo>
                    <a:pt x="240729" y="8821"/>
                  </a:moveTo>
                  <a:lnTo>
                    <a:pt x="240743" y="8835"/>
                  </a:lnTo>
                  <a:cubicBezTo>
                    <a:pt x="240743" y="8842"/>
                    <a:pt x="240740" y="8853"/>
                    <a:pt x="240736" y="8856"/>
                  </a:cubicBezTo>
                  <a:cubicBezTo>
                    <a:pt x="240736" y="8846"/>
                    <a:pt x="240733" y="8835"/>
                    <a:pt x="240729" y="8821"/>
                  </a:cubicBezTo>
                  <a:close/>
                  <a:moveTo>
                    <a:pt x="15410" y="7946"/>
                  </a:moveTo>
                  <a:lnTo>
                    <a:pt x="15421" y="7977"/>
                  </a:lnTo>
                  <a:cubicBezTo>
                    <a:pt x="15393" y="8239"/>
                    <a:pt x="15368" y="8480"/>
                    <a:pt x="15351" y="8689"/>
                  </a:cubicBezTo>
                  <a:cubicBezTo>
                    <a:pt x="15281" y="8741"/>
                    <a:pt x="15211" y="8800"/>
                    <a:pt x="15138" y="8867"/>
                  </a:cubicBezTo>
                  <a:cubicBezTo>
                    <a:pt x="15131" y="8814"/>
                    <a:pt x="15117" y="8759"/>
                    <a:pt x="15107" y="8703"/>
                  </a:cubicBezTo>
                  <a:cubicBezTo>
                    <a:pt x="15222" y="8378"/>
                    <a:pt x="15323" y="8134"/>
                    <a:pt x="15410" y="7946"/>
                  </a:cubicBezTo>
                  <a:close/>
                  <a:moveTo>
                    <a:pt x="54627" y="7946"/>
                  </a:moveTo>
                  <a:cubicBezTo>
                    <a:pt x="54634" y="7956"/>
                    <a:pt x="54634" y="7970"/>
                    <a:pt x="54637" y="7977"/>
                  </a:cubicBezTo>
                  <a:cubicBezTo>
                    <a:pt x="54609" y="8239"/>
                    <a:pt x="54588" y="8480"/>
                    <a:pt x="54567" y="8689"/>
                  </a:cubicBezTo>
                  <a:lnTo>
                    <a:pt x="54358" y="8867"/>
                  </a:lnTo>
                  <a:cubicBezTo>
                    <a:pt x="54344" y="8814"/>
                    <a:pt x="54337" y="8759"/>
                    <a:pt x="54327" y="8699"/>
                  </a:cubicBezTo>
                  <a:cubicBezTo>
                    <a:pt x="54438" y="8378"/>
                    <a:pt x="54540" y="8134"/>
                    <a:pt x="54627" y="7946"/>
                  </a:cubicBezTo>
                  <a:close/>
                  <a:moveTo>
                    <a:pt x="93843" y="7946"/>
                  </a:moveTo>
                  <a:lnTo>
                    <a:pt x="93857" y="7977"/>
                  </a:lnTo>
                  <a:cubicBezTo>
                    <a:pt x="93829" y="8239"/>
                    <a:pt x="93805" y="8480"/>
                    <a:pt x="93787" y="8689"/>
                  </a:cubicBezTo>
                  <a:lnTo>
                    <a:pt x="93571" y="8867"/>
                  </a:lnTo>
                  <a:cubicBezTo>
                    <a:pt x="93564" y="8814"/>
                    <a:pt x="93554" y="8759"/>
                    <a:pt x="93543" y="8699"/>
                  </a:cubicBezTo>
                  <a:cubicBezTo>
                    <a:pt x="93658" y="8378"/>
                    <a:pt x="93759" y="8134"/>
                    <a:pt x="93843" y="7946"/>
                  </a:cubicBezTo>
                  <a:close/>
                  <a:moveTo>
                    <a:pt x="133189" y="7946"/>
                  </a:moveTo>
                  <a:lnTo>
                    <a:pt x="133203" y="7977"/>
                  </a:lnTo>
                  <a:cubicBezTo>
                    <a:pt x="133171" y="8239"/>
                    <a:pt x="133150" y="8480"/>
                    <a:pt x="133133" y="8689"/>
                  </a:cubicBezTo>
                  <a:lnTo>
                    <a:pt x="132917" y="8867"/>
                  </a:lnTo>
                  <a:cubicBezTo>
                    <a:pt x="132910" y="8814"/>
                    <a:pt x="132896" y="8759"/>
                    <a:pt x="132889" y="8699"/>
                  </a:cubicBezTo>
                  <a:cubicBezTo>
                    <a:pt x="133000" y="8378"/>
                    <a:pt x="133101" y="8134"/>
                    <a:pt x="133189" y="7946"/>
                  </a:cubicBezTo>
                  <a:close/>
                  <a:moveTo>
                    <a:pt x="172409" y="7946"/>
                  </a:moveTo>
                  <a:cubicBezTo>
                    <a:pt x="172412" y="7956"/>
                    <a:pt x="172416" y="7967"/>
                    <a:pt x="172416" y="7977"/>
                  </a:cubicBezTo>
                  <a:cubicBezTo>
                    <a:pt x="172391" y="8239"/>
                    <a:pt x="172367" y="8480"/>
                    <a:pt x="172349" y="8689"/>
                  </a:cubicBezTo>
                  <a:cubicBezTo>
                    <a:pt x="172279" y="8741"/>
                    <a:pt x="172210" y="8800"/>
                    <a:pt x="172136" y="8867"/>
                  </a:cubicBezTo>
                  <a:cubicBezTo>
                    <a:pt x="172123" y="8814"/>
                    <a:pt x="172116" y="8759"/>
                    <a:pt x="172105" y="8699"/>
                  </a:cubicBezTo>
                  <a:cubicBezTo>
                    <a:pt x="172220" y="8378"/>
                    <a:pt x="172321" y="8134"/>
                    <a:pt x="172409" y="7946"/>
                  </a:cubicBezTo>
                  <a:close/>
                  <a:moveTo>
                    <a:pt x="211625" y="7946"/>
                  </a:moveTo>
                  <a:cubicBezTo>
                    <a:pt x="211628" y="7956"/>
                    <a:pt x="211628" y="7967"/>
                    <a:pt x="211635" y="7977"/>
                  </a:cubicBezTo>
                  <a:cubicBezTo>
                    <a:pt x="211608" y="8239"/>
                    <a:pt x="211587" y="8480"/>
                    <a:pt x="211566" y="8689"/>
                  </a:cubicBezTo>
                  <a:lnTo>
                    <a:pt x="211349" y="8867"/>
                  </a:lnTo>
                  <a:cubicBezTo>
                    <a:pt x="211342" y="8814"/>
                    <a:pt x="211335" y="8759"/>
                    <a:pt x="211321" y="8699"/>
                  </a:cubicBezTo>
                  <a:cubicBezTo>
                    <a:pt x="211437" y="8378"/>
                    <a:pt x="211538" y="8134"/>
                    <a:pt x="211625" y="7946"/>
                  </a:cubicBezTo>
                  <a:close/>
                  <a:moveTo>
                    <a:pt x="250915" y="7946"/>
                  </a:moveTo>
                  <a:lnTo>
                    <a:pt x="250929" y="7977"/>
                  </a:lnTo>
                  <a:cubicBezTo>
                    <a:pt x="250897" y="8239"/>
                    <a:pt x="250876" y="8480"/>
                    <a:pt x="250859" y="8689"/>
                  </a:cubicBezTo>
                  <a:cubicBezTo>
                    <a:pt x="250789" y="8741"/>
                    <a:pt x="250719" y="8800"/>
                    <a:pt x="250646" y="8867"/>
                  </a:cubicBezTo>
                  <a:cubicBezTo>
                    <a:pt x="250632" y="8814"/>
                    <a:pt x="250622" y="8759"/>
                    <a:pt x="250615" y="8699"/>
                  </a:cubicBezTo>
                  <a:cubicBezTo>
                    <a:pt x="250726" y="8378"/>
                    <a:pt x="250827" y="8134"/>
                    <a:pt x="250915" y="7946"/>
                  </a:cubicBezTo>
                  <a:close/>
                  <a:moveTo>
                    <a:pt x="243025" y="8521"/>
                  </a:moveTo>
                  <a:cubicBezTo>
                    <a:pt x="243052" y="8619"/>
                    <a:pt x="243087" y="8713"/>
                    <a:pt x="243119" y="8814"/>
                  </a:cubicBezTo>
                  <a:lnTo>
                    <a:pt x="243077" y="8888"/>
                  </a:lnTo>
                  <a:cubicBezTo>
                    <a:pt x="243059" y="8766"/>
                    <a:pt x="243042" y="8644"/>
                    <a:pt x="243025" y="8521"/>
                  </a:cubicBezTo>
                  <a:close/>
                  <a:moveTo>
                    <a:pt x="10154" y="7956"/>
                  </a:moveTo>
                  <a:cubicBezTo>
                    <a:pt x="10255" y="8180"/>
                    <a:pt x="10377" y="8483"/>
                    <a:pt x="10517" y="8891"/>
                  </a:cubicBezTo>
                  <a:cubicBezTo>
                    <a:pt x="10496" y="8895"/>
                    <a:pt x="10478" y="8898"/>
                    <a:pt x="10461" y="8905"/>
                  </a:cubicBezTo>
                  <a:cubicBezTo>
                    <a:pt x="10293" y="8755"/>
                    <a:pt x="10119" y="8612"/>
                    <a:pt x="9931" y="8487"/>
                  </a:cubicBezTo>
                  <a:cubicBezTo>
                    <a:pt x="9972" y="8354"/>
                    <a:pt x="10011" y="8221"/>
                    <a:pt x="10049" y="8103"/>
                  </a:cubicBezTo>
                  <a:lnTo>
                    <a:pt x="10154" y="7956"/>
                  </a:lnTo>
                  <a:close/>
                  <a:moveTo>
                    <a:pt x="49370" y="7956"/>
                  </a:moveTo>
                  <a:cubicBezTo>
                    <a:pt x="49510" y="8260"/>
                    <a:pt x="49632" y="8574"/>
                    <a:pt x="49736" y="8891"/>
                  </a:cubicBezTo>
                  <a:cubicBezTo>
                    <a:pt x="49716" y="8895"/>
                    <a:pt x="49698" y="8898"/>
                    <a:pt x="49677" y="8905"/>
                  </a:cubicBezTo>
                  <a:cubicBezTo>
                    <a:pt x="49513" y="8755"/>
                    <a:pt x="49339" y="8612"/>
                    <a:pt x="49150" y="8487"/>
                  </a:cubicBezTo>
                  <a:cubicBezTo>
                    <a:pt x="49189" y="8351"/>
                    <a:pt x="49231" y="8225"/>
                    <a:pt x="49269" y="8103"/>
                  </a:cubicBezTo>
                  <a:cubicBezTo>
                    <a:pt x="49300" y="8054"/>
                    <a:pt x="49332" y="8002"/>
                    <a:pt x="49370" y="7956"/>
                  </a:cubicBezTo>
                  <a:close/>
                  <a:moveTo>
                    <a:pt x="88590" y="7956"/>
                  </a:moveTo>
                  <a:cubicBezTo>
                    <a:pt x="88688" y="8180"/>
                    <a:pt x="88810" y="8483"/>
                    <a:pt x="88949" y="8891"/>
                  </a:cubicBezTo>
                  <a:cubicBezTo>
                    <a:pt x="88932" y="8895"/>
                    <a:pt x="88914" y="8898"/>
                    <a:pt x="88897" y="8905"/>
                  </a:cubicBezTo>
                  <a:cubicBezTo>
                    <a:pt x="88730" y="8755"/>
                    <a:pt x="88552" y="8612"/>
                    <a:pt x="88367" y="8487"/>
                  </a:cubicBezTo>
                  <a:cubicBezTo>
                    <a:pt x="88405" y="8351"/>
                    <a:pt x="88444" y="8225"/>
                    <a:pt x="88485" y="8103"/>
                  </a:cubicBezTo>
                  <a:lnTo>
                    <a:pt x="88590" y="7956"/>
                  </a:lnTo>
                  <a:close/>
                  <a:moveTo>
                    <a:pt x="127932" y="7956"/>
                  </a:moveTo>
                  <a:cubicBezTo>
                    <a:pt x="128033" y="8180"/>
                    <a:pt x="128155" y="8483"/>
                    <a:pt x="128295" y="8891"/>
                  </a:cubicBezTo>
                  <a:lnTo>
                    <a:pt x="128239" y="8905"/>
                  </a:lnTo>
                  <a:cubicBezTo>
                    <a:pt x="128075" y="8755"/>
                    <a:pt x="127897" y="8616"/>
                    <a:pt x="127712" y="8487"/>
                  </a:cubicBezTo>
                  <a:cubicBezTo>
                    <a:pt x="127751" y="8351"/>
                    <a:pt x="127789" y="8221"/>
                    <a:pt x="127827" y="8103"/>
                  </a:cubicBezTo>
                  <a:lnTo>
                    <a:pt x="127932" y="7956"/>
                  </a:lnTo>
                  <a:close/>
                  <a:moveTo>
                    <a:pt x="167149" y="7956"/>
                  </a:moveTo>
                  <a:cubicBezTo>
                    <a:pt x="167288" y="8260"/>
                    <a:pt x="167410" y="8574"/>
                    <a:pt x="167515" y="8891"/>
                  </a:cubicBezTo>
                  <a:cubicBezTo>
                    <a:pt x="167494" y="8895"/>
                    <a:pt x="167476" y="8898"/>
                    <a:pt x="167459" y="8905"/>
                  </a:cubicBezTo>
                  <a:cubicBezTo>
                    <a:pt x="167292" y="8755"/>
                    <a:pt x="167114" y="8616"/>
                    <a:pt x="166929" y="8487"/>
                  </a:cubicBezTo>
                  <a:cubicBezTo>
                    <a:pt x="166971" y="8354"/>
                    <a:pt x="167009" y="8221"/>
                    <a:pt x="167047" y="8103"/>
                  </a:cubicBezTo>
                  <a:lnTo>
                    <a:pt x="167149" y="7956"/>
                  </a:lnTo>
                  <a:close/>
                  <a:moveTo>
                    <a:pt x="206368" y="7956"/>
                  </a:moveTo>
                  <a:cubicBezTo>
                    <a:pt x="206466" y="8180"/>
                    <a:pt x="206592" y="8483"/>
                    <a:pt x="206735" y="8895"/>
                  </a:cubicBezTo>
                  <a:cubicBezTo>
                    <a:pt x="206714" y="8895"/>
                    <a:pt x="206696" y="8898"/>
                    <a:pt x="206679" y="8905"/>
                  </a:cubicBezTo>
                  <a:cubicBezTo>
                    <a:pt x="206511" y="8752"/>
                    <a:pt x="206334" y="8612"/>
                    <a:pt x="206145" y="8487"/>
                  </a:cubicBezTo>
                  <a:cubicBezTo>
                    <a:pt x="206191" y="8354"/>
                    <a:pt x="206229" y="8221"/>
                    <a:pt x="206264" y="8103"/>
                  </a:cubicBezTo>
                  <a:lnTo>
                    <a:pt x="206368" y="7956"/>
                  </a:lnTo>
                  <a:close/>
                  <a:moveTo>
                    <a:pt x="245655" y="7956"/>
                  </a:moveTo>
                  <a:cubicBezTo>
                    <a:pt x="245794" y="8260"/>
                    <a:pt x="245916" y="8574"/>
                    <a:pt x="246021" y="8891"/>
                  </a:cubicBezTo>
                  <a:cubicBezTo>
                    <a:pt x="246003" y="8895"/>
                    <a:pt x="245986" y="8898"/>
                    <a:pt x="245965" y="8905"/>
                  </a:cubicBezTo>
                  <a:cubicBezTo>
                    <a:pt x="245801" y="8755"/>
                    <a:pt x="245623" y="8612"/>
                    <a:pt x="245438" y="8487"/>
                  </a:cubicBezTo>
                  <a:cubicBezTo>
                    <a:pt x="245477" y="8354"/>
                    <a:pt x="245515" y="8225"/>
                    <a:pt x="245557" y="8103"/>
                  </a:cubicBezTo>
                  <a:lnTo>
                    <a:pt x="245655" y="7956"/>
                  </a:lnTo>
                  <a:close/>
                  <a:moveTo>
                    <a:pt x="31522" y="7939"/>
                  </a:moveTo>
                  <a:cubicBezTo>
                    <a:pt x="31532" y="7977"/>
                    <a:pt x="31546" y="8016"/>
                    <a:pt x="31557" y="8061"/>
                  </a:cubicBezTo>
                  <a:lnTo>
                    <a:pt x="31494" y="8912"/>
                  </a:lnTo>
                  <a:lnTo>
                    <a:pt x="31414" y="8741"/>
                  </a:lnTo>
                  <a:cubicBezTo>
                    <a:pt x="31393" y="8644"/>
                    <a:pt x="31372" y="8549"/>
                    <a:pt x="31344" y="8459"/>
                  </a:cubicBezTo>
                  <a:cubicBezTo>
                    <a:pt x="31407" y="8277"/>
                    <a:pt x="31462" y="8103"/>
                    <a:pt x="31522" y="7939"/>
                  </a:cubicBezTo>
                  <a:close/>
                  <a:moveTo>
                    <a:pt x="70742" y="7939"/>
                  </a:moveTo>
                  <a:cubicBezTo>
                    <a:pt x="70752" y="7977"/>
                    <a:pt x="70766" y="8016"/>
                    <a:pt x="70773" y="8061"/>
                  </a:cubicBezTo>
                  <a:cubicBezTo>
                    <a:pt x="70756" y="8340"/>
                    <a:pt x="70735" y="8626"/>
                    <a:pt x="70710" y="8912"/>
                  </a:cubicBezTo>
                  <a:lnTo>
                    <a:pt x="70634" y="8741"/>
                  </a:lnTo>
                  <a:cubicBezTo>
                    <a:pt x="70613" y="8644"/>
                    <a:pt x="70588" y="8549"/>
                    <a:pt x="70564" y="8459"/>
                  </a:cubicBezTo>
                  <a:cubicBezTo>
                    <a:pt x="70623" y="8277"/>
                    <a:pt x="70682" y="8103"/>
                    <a:pt x="70742" y="7939"/>
                  </a:cubicBezTo>
                  <a:close/>
                  <a:moveTo>
                    <a:pt x="109958" y="7939"/>
                  </a:moveTo>
                  <a:cubicBezTo>
                    <a:pt x="109969" y="7977"/>
                    <a:pt x="109979" y="8016"/>
                    <a:pt x="109993" y="8061"/>
                  </a:cubicBezTo>
                  <a:cubicBezTo>
                    <a:pt x="109975" y="8340"/>
                    <a:pt x="109951" y="8626"/>
                    <a:pt x="109927" y="8912"/>
                  </a:cubicBezTo>
                  <a:cubicBezTo>
                    <a:pt x="109906" y="8853"/>
                    <a:pt x="109878" y="8797"/>
                    <a:pt x="109853" y="8741"/>
                  </a:cubicBezTo>
                  <a:cubicBezTo>
                    <a:pt x="109826" y="8685"/>
                    <a:pt x="109805" y="8549"/>
                    <a:pt x="109784" y="8459"/>
                  </a:cubicBezTo>
                  <a:cubicBezTo>
                    <a:pt x="109839" y="8277"/>
                    <a:pt x="109899" y="8103"/>
                    <a:pt x="109958" y="7939"/>
                  </a:cubicBezTo>
                  <a:close/>
                  <a:moveTo>
                    <a:pt x="149304" y="7939"/>
                  </a:moveTo>
                  <a:cubicBezTo>
                    <a:pt x="149317" y="7977"/>
                    <a:pt x="149324" y="8012"/>
                    <a:pt x="149338" y="8061"/>
                  </a:cubicBezTo>
                  <a:lnTo>
                    <a:pt x="149272" y="8912"/>
                  </a:lnTo>
                  <a:cubicBezTo>
                    <a:pt x="149248" y="8853"/>
                    <a:pt x="149220" y="8797"/>
                    <a:pt x="149199" y="8741"/>
                  </a:cubicBezTo>
                  <a:cubicBezTo>
                    <a:pt x="149178" y="8685"/>
                    <a:pt x="149150" y="8549"/>
                    <a:pt x="149126" y="8452"/>
                  </a:cubicBezTo>
                  <a:lnTo>
                    <a:pt x="149304" y="7939"/>
                  </a:lnTo>
                  <a:close/>
                  <a:moveTo>
                    <a:pt x="188523" y="7939"/>
                  </a:moveTo>
                  <a:cubicBezTo>
                    <a:pt x="188530" y="7977"/>
                    <a:pt x="188544" y="8012"/>
                    <a:pt x="188551" y="8061"/>
                  </a:cubicBezTo>
                  <a:cubicBezTo>
                    <a:pt x="188534" y="8340"/>
                    <a:pt x="188513" y="8626"/>
                    <a:pt x="188492" y="8912"/>
                  </a:cubicBezTo>
                  <a:lnTo>
                    <a:pt x="188412" y="8741"/>
                  </a:lnTo>
                  <a:cubicBezTo>
                    <a:pt x="188391" y="8644"/>
                    <a:pt x="188370" y="8549"/>
                    <a:pt x="188342" y="8452"/>
                  </a:cubicBezTo>
                  <a:cubicBezTo>
                    <a:pt x="188405" y="8277"/>
                    <a:pt x="188461" y="8103"/>
                    <a:pt x="188523" y="7939"/>
                  </a:cubicBezTo>
                  <a:close/>
                  <a:moveTo>
                    <a:pt x="227736" y="7939"/>
                  </a:moveTo>
                  <a:cubicBezTo>
                    <a:pt x="227750" y="7977"/>
                    <a:pt x="227761" y="8019"/>
                    <a:pt x="227771" y="8061"/>
                  </a:cubicBezTo>
                  <a:cubicBezTo>
                    <a:pt x="227754" y="8340"/>
                    <a:pt x="227733" y="8626"/>
                    <a:pt x="227712" y="8912"/>
                  </a:cubicBezTo>
                  <a:lnTo>
                    <a:pt x="227632" y="8741"/>
                  </a:lnTo>
                  <a:cubicBezTo>
                    <a:pt x="227611" y="8644"/>
                    <a:pt x="227583" y="8549"/>
                    <a:pt x="227562" y="8459"/>
                  </a:cubicBezTo>
                  <a:cubicBezTo>
                    <a:pt x="227618" y="8277"/>
                    <a:pt x="227681" y="8103"/>
                    <a:pt x="227736" y="7939"/>
                  </a:cubicBezTo>
                  <a:close/>
                  <a:moveTo>
                    <a:pt x="267030" y="7939"/>
                  </a:moveTo>
                  <a:cubicBezTo>
                    <a:pt x="267040" y="7977"/>
                    <a:pt x="267050" y="8016"/>
                    <a:pt x="267061" y="8061"/>
                  </a:cubicBezTo>
                  <a:cubicBezTo>
                    <a:pt x="267043" y="8340"/>
                    <a:pt x="267023" y="8626"/>
                    <a:pt x="266998" y="8912"/>
                  </a:cubicBezTo>
                  <a:lnTo>
                    <a:pt x="266921" y="8745"/>
                  </a:lnTo>
                  <a:cubicBezTo>
                    <a:pt x="266900" y="8644"/>
                    <a:pt x="266876" y="8549"/>
                    <a:pt x="266852" y="8452"/>
                  </a:cubicBezTo>
                  <a:cubicBezTo>
                    <a:pt x="266911" y="8277"/>
                    <a:pt x="266967" y="8103"/>
                    <a:pt x="267030" y="7939"/>
                  </a:cubicBezTo>
                  <a:close/>
                  <a:moveTo>
                    <a:pt x="15330" y="8919"/>
                  </a:moveTo>
                  <a:lnTo>
                    <a:pt x="15330" y="8930"/>
                  </a:lnTo>
                  <a:lnTo>
                    <a:pt x="15327" y="8930"/>
                  </a:lnTo>
                  <a:cubicBezTo>
                    <a:pt x="15327" y="8923"/>
                    <a:pt x="15330" y="8923"/>
                    <a:pt x="15330" y="8919"/>
                  </a:cubicBezTo>
                  <a:close/>
                  <a:moveTo>
                    <a:pt x="54550" y="8919"/>
                  </a:moveTo>
                  <a:lnTo>
                    <a:pt x="54550" y="8930"/>
                  </a:lnTo>
                  <a:lnTo>
                    <a:pt x="54543" y="8930"/>
                  </a:lnTo>
                  <a:cubicBezTo>
                    <a:pt x="54543" y="8923"/>
                    <a:pt x="54550" y="8923"/>
                    <a:pt x="54550" y="8919"/>
                  </a:cubicBezTo>
                  <a:close/>
                  <a:moveTo>
                    <a:pt x="133112" y="8919"/>
                  </a:moveTo>
                  <a:lnTo>
                    <a:pt x="133108" y="8930"/>
                  </a:lnTo>
                  <a:lnTo>
                    <a:pt x="133105" y="8930"/>
                  </a:lnTo>
                  <a:lnTo>
                    <a:pt x="133112" y="8919"/>
                  </a:lnTo>
                  <a:close/>
                  <a:moveTo>
                    <a:pt x="172328" y="8919"/>
                  </a:moveTo>
                  <a:lnTo>
                    <a:pt x="172328" y="8930"/>
                  </a:lnTo>
                  <a:lnTo>
                    <a:pt x="172325" y="8930"/>
                  </a:lnTo>
                  <a:cubicBezTo>
                    <a:pt x="172325" y="8923"/>
                    <a:pt x="172328" y="8923"/>
                    <a:pt x="172328" y="8919"/>
                  </a:cubicBezTo>
                  <a:close/>
                  <a:moveTo>
                    <a:pt x="250838" y="8919"/>
                  </a:moveTo>
                  <a:lnTo>
                    <a:pt x="250838" y="8930"/>
                  </a:lnTo>
                  <a:lnTo>
                    <a:pt x="250831" y="8930"/>
                  </a:lnTo>
                  <a:cubicBezTo>
                    <a:pt x="250831" y="8923"/>
                    <a:pt x="250838" y="8923"/>
                    <a:pt x="250838" y="8919"/>
                  </a:cubicBezTo>
                  <a:close/>
                  <a:moveTo>
                    <a:pt x="36838" y="8678"/>
                  </a:moveTo>
                  <a:lnTo>
                    <a:pt x="36838" y="8678"/>
                  </a:lnTo>
                  <a:cubicBezTo>
                    <a:pt x="36827" y="8748"/>
                    <a:pt x="36813" y="8825"/>
                    <a:pt x="36799" y="8902"/>
                  </a:cubicBezTo>
                  <a:cubicBezTo>
                    <a:pt x="36792" y="8916"/>
                    <a:pt x="36785" y="8926"/>
                    <a:pt x="36778" y="8937"/>
                  </a:cubicBezTo>
                  <a:cubicBezTo>
                    <a:pt x="36782" y="8895"/>
                    <a:pt x="36785" y="8849"/>
                    <a:pt x="36796" y="8800"/>
                  </a:cubicBezTo>
                  <a:cubicBezTo>
                    <a:pt x="36803" y="8755"/>
                    <a:pt x="36827" y="8713"/>
                    <a:pt x="36838" y="8678"/>
                  </a:cubicBezTo>
                  <a:close/>
                  <a:moveTo>
                    <a:pt x="76057" y="8678"/>
                  </a:moveTo>
                  <a:lnTo>
                    <a:pt x="76057" y="8678"/>
                  </a:lnTo>
                  <a:cubicBezTo>
                    <a:pt x="76040" y="8752"/>
                    <a:pt x="76026" y="8828"/>
                    <a:pt x="76019" y="8902"/>
                  </a:cubicBezTo>
                  <a:lnTo>
                    <a:pt x="75995" y="8937"/>
                  </a:lnTo>
                  <a:lnTo>
                    <a:pt x="76009" y="8800"/>
                  </a:lnTo>
                  <a:cubicBezTo>
                    <a:pt x="76026" y="8759"/>
                    <a:pt x="76040" y="8713"/>
                    <a:pt x="76057" y="8678"/>
                  </a:cubicBezTo>
                  <a:close/>
                  <a:moveTo>
                    <a:pt x="115274" y="8678"/>
                  </a:moveTo>
                  <a:lnTo>
                    <a:pt x="115274" y="8678"/>
                  </a:lnTo>
                  <a:cubicBezTo>
                    <a:pt x="115260" y="8748"/>
                    <a:pt x="115246" y="8821"/>
                    <a:pt x="115232" y="8905"/>
                  </a:cubicBezTo>
                  <a:lnTo>
                    <a:pt x="115211" y="8937"/>
                  </a:lnTo>
                  <a:cubicBezTo>
                    <a:pt x="115218" y="8891"/>
                    <a:pt x="115225" y="8846"/>
                    <a:pt x="115229" y="8800"/>
                  </a:cubicBezTo>
                  <a:cubicBezTo>
                    <a:pt x="115246" y="8759"/>
                    <a:pt x="115260" y="8713"/>
                    <a:pt x="115274" y="8678"/>
                  </a:cubicBezTo>
                  <a:close/>
                  <a:moveTo>
                    <a:pt x="154616" y="8678"/>
                  </a:moveTo>
                  <a:lnTo>
                    <a:pt x="154616" y="8678"/>
                  </a:lnTo>
                  <a:cubicBezTo>
                    <a:pt x="154605" y="8748"/>
                    <a:pt x="154591" y="8821"/>
                    <a:pt x="154577" y="8902"/>
                  </a:cubicBezTo>
                  <a:cubicBezTo>
                    <a:pt x="154571" y="8916"/>
                    <a:pt x="154564" y="8926"/>
                    <a:pt x="154557" y="8937"/>
                  </a:cubicBezTo>
                  <a:cubicBezTo>
                    <a:pt x="154560" y="8891"/>
                    <a:pt x="154564" y="8849"/>
                    <a:pt x="154574" y="8800"/>
                  </a:cubicBezTo>
                  <a:cubicBezTo>
                    <a:pt x="154581" y="8752"/>
                    <a:pt x="154605" y="8713"/>
                    <a:pt x="154616" y="8678"/>
                  </a:cubicBezTo>
                  <a:close/>
                  <a:moveTo>
                    <a:pt x="193836" y="8678"/>
                  </a:moveTo>
                  <a:lnTo>
                    <a:pt x="193836" y="8678"/>
                  </a:lnTo>
                  <a:cubicBezTo>
                    <a:pt x="193818" y="8752"/>
                    <a:pt x="193804" y="8828"/>
                    <a:pt x="193797" y="8902"/>
                  </a:cubicBezTo>
                  <a:lnTo>
                    <a:pt x="193776" y="8937"/>
                  </a:lnTo>
                  <a:lnTo>
                    <a:pt x="193790" y="8800"/>
                  </a:lnTo>
                  <a:cubicBezTo>
                    <a:pt x="193808" y="8759"/>
                    <a:pt x="193818" y="8713"/>
                    <a:pt x="193836" y="8678"/>
                  </a:cubicBezTo>
                  <a:close/>
                  <a:moveTo>
                    <a:pt x="233056" y="8678"/>
                  </a:moveTo>
                  <a:lnTo>
                    <a:pt x="233056" y="8678"/>
                  </a:lnTo>
                  <a:cubicBezTo>
                    <a:pt x="233038" y="8748"/>
                    <a:pt x="233024" y="8821"/>
                    <a:pt x="233010" y="8902"/>
                  </a:cubicBezTo>
                  <a:cubicBezTo>
                    <a:pt x="233007" y="8912"/>
                    <a:pt x="233000" y="8926"/>
                    <a:pt x="232993" y="8937"/>
                  </a:cubicBezTo>
                  <a:lnTo>
                    <a:pt x="233007" y="8800"/>
                  </a:lnTo>
                  <a:cubicBezTo>
                    <a:pt x="233024" y="8759"/>
                    <a:pt x="233038" y="8713"/>
                    <a:pt x="233056" y="8678"/>
                  </a:cubicBezTo>
                  <a:close/>
                  <a:moveTo>
                    <a:pt x="272345" y="8678"/>
                  </a:moveTo>
                  <a:cubicBezTo>
                    <a:pt x="272328" y="8755"/>
                    <a:pt x="272314" y="8828"/>
                    <a:pt x="272307" y="8905"/>
                  </a:cubicBezTo>
                  <a:lnTo>
                    <a:pt x="272283" y="8937"/>
                  </a:lnTo>
                  <a:lnTo>
                    <a:pt x="272297" y="8800"/>
                  </a:lnTo>
                  <a:cubicBezTo>
                    <a:pt x="272314" y="8759"/>
                    <a:pt x="272328" y="8720"/>
                    <a:pt x="272345" y="8678"/>
                  </a:cubicBezTo>
                  <a:close/>
                  <a:moveTo>
                    <a:pt x="59102" y="5902"/>
                  </a:moveTo>
                  <a:lnTo>
                    <a:pt x="59102" y="5902"/>
                  </a:lnTo>
                  <a:cubicBezTo>
                    <a:pt x="59064" y="6586"/>
                    <a:pt x="59011" y="7342"/>
                    <a:pt x="58945" y="8064"/>
                  </a:cubicBezTo>
                  <a:cubicBezTo>
                    <a:pt x="58861" y="8169"/>
                    <a:pt x="58760" y="8305"/>
                    <a:pt x="58648" y="8473"/>
                  </a:cubicBezTo>
                  <a:cubicBezTo>
                    <a:pt x="58558" y="8609"/>
                    <a:pt x="58457" y="8766"/>
                    <a:pt x="58352" y="8943"/>
                  </a:cubicBezTo>
                  <a:lnTo>
                    <a:pt x="58314" y="8863"/>
                  </a:lnTo>
                  <a:cubicBezTo>
                    <a:pt x="58296" y="8727"/>
                    <a:pt x="58272" y="8591"/>
                    <a:pt x="58251" y="8455"/>
                  </a:cubicBezTo>
                  <a:cubicBezTo>
                    <a:pt x="58530" y="7489"/>
                    <a:pt x="58823" y="6634"/>
                    <a:pt x="59102" y="5902"/>
                  </a:cubicBezTo>
                  <a:close/>
                  <a:moveTo>
                    <a:pt x="98322" y="5902"/>
                  </a:moveTo>
                  <a:lnTo>
                    <a:pt x="98322" y="5902"/>
                  </a:lnTo>
                  <a:cubicBezTo>
                    <a:pt x="98280" y="6586"/>
                    <a:pt x="98228" y="7342"/>
                    <a:pt x="98165" y="8064"/>
                  </a:cubicBezTo>
                  <a:cubicBezTo>
                    <a:pt x="98081" y="8169"/>
                    <a:pt x="97977" y="8305"/>
                    <a:pt x="97861" y="8473"/>
                  </a:cubicBezTo>
                  <a:cubicBezTo>
                    <a:pt x="97771" y="8609"/>
                    <a:pt x="97673" y="8766"/>
                    <a:pt x="97572" y="8943"/>
                  </a:cubicBezTo>
                  <a:lnTo>
                    <a:pt x="97530" y="8863"/>
                  </a:lnTo>
                  <a:cubicBezTo>
                    <a:pt x="97509" y="8727"/>
                    <a:pt x="97492" y="8591"/>
                    <a:pt x="97471" y="8455"/>
                  </a:cubicBezTo>
                  <a:cubicBezTo>
                    <a:pt x="97750" y="7489"/>
                    <a:pt x="98043" y="6634"/>
                    <a:pt x="98322" y="5902"/>
                  </a:cubicBezTo>
                  <a:close/>
                  <a:moveTo>
                    <a:pt x="19882" y="5902"/>
                  </a:moveTo>
                  <a:lnTo>
                    <a:pt x="19882" y="5902"/>
                  </a:lnTo>
                  <a:cubicBezTo>
                    <a:pt x="19844" y="6586"/>
                    <a:pt x="19791" y="7342"/>
                    <a:pt x="19729" y="8064"/>
                  </a:cubicBezTo>
                  <a:cubicBezTo>
                    <a:pt x="19620" y="8197"/>
                    <a:pt x="19523" y="8333"/>
                    <a:pt x="19429" y="8476"/>
                  </a:cubicBezTo>
                  <a:cubicBezTo>
                    <a:pt x="19338" y="8609"/>
                    <a:pt x="19237" y="8766"/>
                    <a:pt x="19136" y="8947"/>
                  </a:cubicBezTo>
                  <a:cubicBezTo>
                    <a:pt x="19125" y="8919"/>
                    <a:pt x="19108" y="8895"/>
                    <a:pt x="19094" y="8863"/>
                  </a:cubicBezTo>
                  <a:cubicBezTo>
                    <a:pt x="19076" y="8727"/>
                    <a:pt x="19055" y="8591"/>
                    <a:pt x="19031" y="8452"/>
                  </a:cubicBezTo>
                  <a:cubicBezTo>
                    <a:pt x="19310" y="7489"/>
                    <a:pt x="19606" y="6634"/>
                    <a:pt x="19882" y="5902"/>
                  </a:cubicBezTo>
                  <a:close/>
                  <a:moveTo>
                    <a:pt x="137660" y="5902"/>
                  </a:moveTo>
                  <a:cubicBezTo>
                    <a:pt x="137622" y="6586"/>
                    <a:pt x="137570" y="7342"/>
                    <a:pt x="137510" y="8064"/>
                  </a:cubicBezTo>
                  <a:cubicBezTo>
                    <a:pt x="137402" y="8197"/>
                    <a:pt x="137301" y="8333"/>
                    <a:pt x="137207" y="8473"/>
                  </a:cubicBezTo>
                  <a:cubicBezTo>
                    <a:pt x="137116" y="8609"/>
                    <a:pt x="137015" y="8766"/>
                    <a:pt x="136917" y="8947"/>
                  </a:cubicBezTo>
                  <a:cubicBezTo>
                    <a:pt x="136903" y="8919"/>
                    <a:pt x="136886" y="8895"/>
                    <a:pt x="136872" y="8863"/>
                  </a:cubicBezTo>
                  <a:cubicBezTo>
                    <a:pt x="136855" y="8727"/>
                    <a:pt x="136834" y="8591"/>
                    <a:pt x="136813" y="8455"/>
                  </a:cubicBezTo>
                  <a:cubicBezTo>
                    <a:pt x="137092" y="7489"/>
                    <a:pt x="137385" y="6634"/>
                    <a:pt x="137660" y="5902"/>
                  </a:cubicBezTo>
                  <a:close/>
                  <a:moveTo>
                    <a:pt x="176880" y="5902"/>
                  </a:moveTo>
                  <a:lnTo>
                    <a:pt x="176880" y="5902"/>
                  </a:lnTo>
                  <a:cubicBezTo>
                    <a:pt x="176842" y="6586"/>
                    <a:pt x="176790" y="7342"/>
                    <a:pt x="176727" y="8064"/>
                  </a:cubicBezTo>
                  <a:cubicBezTo>
                    <a:pt x="176619" y="8197"/>
                    <a:pt x="176521" y="8333"/>
                    <a:pt x="176427" y="8476"/>
                  </a:cubicBezTo>
                  <a:cubicBezTo>
                    <a:pt x="176336" y="8609"/>
                    <a:pt x="176235" y="8766"/>
                    <a:pt x="176134" y="8947"/>
                  </a:cubicBezTo>
                  <a:cubicBezTo>
                    <a:pt x="176116" y="8919"/>
                    <a:pt x="176102" y="8891"/>
                    <a:pt x="176092" y="8863"/>
                  </a:cubicBezTo>
                  <a:cubicBezTo>
                    <a:pt x="176074" y="8727"/>
                    <a:pt x="176050" y="8591"/>
                    <a:pt x="176029" y="8452"/>
                  </a:cubicBezTo>
                  <a:cubicBezTo>
                    <a:pt x="176308" y="7489"/>
                    <a:pt x="176601" y="6634"/>
                    <a:pt x="176880" y="5902"/>
                  </a:cubicBezTo>
                  <a:close/>
                  <a:moveTo>
                    <a:pt x="216100" y="5902"/>
                  </a:moveTo>
                  <a:lnTo>
                    <a:pt x="216100" y="5902"/>
                  </a:lnTo>
                  <a:cubicBezTo>
                    <a:pt x="216058" y="6586"/>
                    <a:pt x="216009" y="7342"/>
                    <a:pt x="215943" y="8064"/>
                  </a:cubicBezTo>
                  <a:cubicBezTo>
                    <a:pt x="215835" y="8197"/>
                    <a:pt x="215737" y="8333"/>
                    <a:pt x="215647" y="8473"/>
                  </a:cubicBezTo>
                  <a:cubicBezTo>
                    <a:pt x="215553" y="8609"/>
                    <a:pt x="215455" y="8766"/>
                    <a:pt x="215350" y="8947"/>
                  </a:cubicBezTo>
                  <a:lnTo>
                    <a:pt x="215308" y="8863"/>
                  </a:lnTo>
                  <a:cubicBezTo>
                    <a:pt x="215287" y="8727"/>
                    <a:pt x="215270" y="8591"/>
                    <a:pt x="215249" y="8452"/>
                  </a:cubicBezTo>
                  <a:cubicBezTo>
                    <a:pt x="215528" y="7489"/>
                    <a:pt x="215821" y="6634"/>
                    <a:pt x="216100" y="5902"/>
                  </a:cubicBezTo>
                  <a:close/>
                  <a:moveTo>
                    <a:pt x="255386" y="5902"/>
                  </a:moveTo>
                  <a:lnTo>
                    <a:pt x="255386" y="5902"/>
                  </a:lnTo>
                  <a:cubicBezTo>
                    <a:pt x="255348" y="6586"/>
                    <a:pt x="255296" y="7342"/>
                    <a:pt x="255236" y="8064"/>
                  </a:cubicBezTo>
                  <a:cubicBezTo>
                    <a:pt x="255128" y="8197"/>
                    <a:pt x="255027" y="8333"/>
                    <a:pt x="254933" y="8476"/>
                  </a:cubicBezTo>
                  <a:cubicBezTo>
                    <a:pt x="254842" y="8609"/>
                    <a:pt x="254741" y="8766"/>
                    <a:pt x="254643" y="8947"/>
                  </a:cubicBezTo>
                  <a:cubicBezTo>
                    <a:pt x="254626" y="8919"/>
                    <a:pt x="254612" y="8891"/>
                    <a:pt x="254598" y="8863"/>
                  </a:cubicBezTo>
                  <a:cubicBezTo>
                    <a:pt x="254581" y="8727"/>
                    <a:pt x="254560" y="8591"/>
                    <a:pt x="254539" y="8452"/>
                  </a:cubicBezTo>
                  <a:cubicBezTo>
                    <a:pt x="254818" y="7489"/>
                    <a:pt x="255114" y="6634"/>
                    <a:pt x="255386" y="5902"/>
                  </a:cubicBezTo>
                  <a:close/>
                  <a:moveTo>
                    <a:pt x="7517" y="8521"/>
                  </a:moveTo>
                  <a:cubicBezTo>
                    <a:pt x="7562" y="8644"/>
                    <a:pt x="7601" y="8766"/>
                    <a:pt x="7639" y="8895"/>
                  </a:cubicBezTo>
                  <a:lnTo>
                    <a:pt x="7587" y="8989"/>
                  </a:lnTo>
                  <a:cubicBezTo>
                    <a:pt x="7566" y="8835"/>
                    <a:pt x="7545" y="8678"/>
                    <a:pt x="7517" y="8521"/>
                  </a:cubicBezTo>
                  <a:close/>
                  <a:moveTo>
                    <a:pt x="42530" y="6551"/>
                  </a:moveTo>
                  <a:cubicBezTo>
                    <a:pt x="42663" y="6858"/>
                    <a:pt x="42820" y="7224"/>
                    <a:pt x="42987" y="7646"/>
                  </a:cubicBezTo>
                  <a:cubicBezTo>
                    <a:pt x="42924" y="8180"/>
                    <a:pt x="42882" y="8654"/>
                    <a:pt x="42854" y="8989"/>
                  </a:cubicBezTo>
                  <a:cubicBezTo>
                    <a:pt x="42799" y="8727"/>
                    <a:pt x="42750" y="8417"/>
                    <a:pt x="42704" y="8078"/>
                  </a:cubicBezTo>
                  <a:cubicBezTo>
                    <a:pt x="42715" y="8061"/>
                    <a:pt x="42725" y="8040"/>
                    <a:pt x="42732" y="8023"/>
                  </a:cubicBezTo>
                  <a:lnTo>
                    <a:pt x="42732" y="8023"/>
                  </a:lnTo>
                  <a:lnTo>
                    <a:pt x="42698" y="8058"/>
                  </a:lnTo>
                  <a:cubicBezTo>
                    <a:pt x="42638" y="7597"/>
                    <a:pt x="42575" y="7088"/>
                    <a:pt x="42530" y="6551"/>
                  </a:cubicBezTo>
                  <a:close/>
                  <a:moveTo>
                    <a:pt x="46737" y="8521"/>
                  </a:moveTo>
                  <a:lnTo>
                    <a:pt x="46737" y="8521"/>
                  </a:lnTo>
                  <a:cubicBezTo>
                    <a:pt x="46775" y="8644"/>
                    <a:pt x="46817" y="8766"/>
                    <a:pt x="46859" y="8898"/>
                  </a:cubicBezTo>
                  <a:cubicBezTo>
                    <a:pt x="46841" y="8923"/>
                    <a:pt x="46824" y="8957"/>
                    <a:pt x="46799" y="8989"/>
                  </a:cubicBezTo>
                  <a:cubicBezTo>
                    <a:pt x="46782" y="8835"/>
                    <a:pt x="46761" y="8678"/>
                    <a:pt x="46737" y="8521"/>
                  </a:cubicBezTo>
                  <a:close/>
                  <a:moveTo>
                    <a:pt x="81743" y="6551"/>
                  </a:moveTo>
                  <a:lnTo>
                    <a:pt x="81743" y="6551"/>
                  </a:lnTo>
                  <a:cubicBezTo>
                    <a:pt x="81883" y="6858"/>
                    <a:pt x="82040" y="7224"/>
                    <a:pt x="82207" y="7646"/>
                  </a:cubicBezTo>
                  <a:cubicBezTo>
                    <a:pt x="82141" y="8176"/>
                    <a:pt x="82099" y="8654"/>
                    <a:pt x="82074" y="8989"/>
                  </a:cubicBezTo>
                  <a:cubicBezTo>
                    <a:pt x="82019" y="8727"/>
                    <a:pt x="81966" y="8417"/>
                    <a:pt x="81921" y="8078"/>
                  </a:cubicBezTo>
                  <a:lnTo>
                    <a:pt x="81952" y="8019"/>
                  </a:lnTo>
                  <a:lnTo>
                    <a:pt x="81917" y="8054"/>
                  </a:lnTo>
                  <a:cubicBezTo>
                    <a:pt x="81851" y="7597"/>
                    <a:pt x="81795" y="7088"/>
                    <a:pt x="81743" y="6551"/>
                  </a:cubicBezTo>
                  <a:close/>
                  <a:moveTo>
                    <a:pt x="85957" y="8521"/>
                  </a:moveTo>
                  <a:lnTo>
                    <a:pt x="85957" y="8521"/>
                  </a:lnTo>
                  <a:cubicBezTo>
                    <a:pt x="85995" y="8644"/>
                    <a:pt x="86033" y="8766"/>
                    <a:pt x="86072" y="8898"/>
                  </a:cubicBezTo>
                  <a:lnTo>
                    <a:pt x="86019" y="8989"/>
                  </a:lnTo>
                  <a:lnTo>
                    <a:pt x="85957" y="8521"/>
                  </a:lnTo>
                  <a:close/>
                  <a:moveTo>
                    <a:pt x="160308" y="6551"/>
                  </a:moveTo>
                  <a:cubicBezTo>
                    <a:pt x="160444" y="6858"/>
                    <a:pt x="160601" y="7224"/>
                    <a:pt x="160765" y="7646"/>
                  </a:cubicBezTo>
                  <a:cubicBezTo>
                    <a:pt x="160703" y="8176"/>
                    <a:pt x="160661" y="8654"/>
                    <a:pt x="160633" y="8989"/>
                  </a:cubicBezTo>
                  <a:cubicBezTo>
                    <a:pt x="160580" y="8727"/>
                    <a:pt x="160528" y="8417"/>
                    <a:pt x="160483" y="8078"/>
                  </a:cubicBezTo>
                  <a:cubicBezTo>
                    <a:pt x="160493" y="8061"/>
                    <a:pt x="160504" y="8040"/>
                    <a:pt x="160511" y="8019"/>
                  </a:cubicBezTo>
                  <a:lnTo>
                    <a:pt x="160511" y="8019"/>
                  </a:lnTo>
                  <a:lnTo>
                    <a:pt x="160476" y="8054"/>
                  </a:lnTo>
                  <a:cubicBezTo>
                    <a:pt x="160417" y="7597"/>
                    <a:pt x="160361" y="7088"/>
                    <a:pt x="160308" y="6551"/>
                  </a:cubicBezTo>
                  <a:close/>
                  <a:moveTo>
                    <a:pt x="164515" y="8521"/>
                  </a:moveTo>
                  <a:lnTo>
                    <a:pt x="164515" y="8521"/>
                  </a:lnTo>
                  <a:cubicBezTo>
                    <a:pt x="164553" y="8644"/>
                    <a:pt x="164599" y="8766"/>
                    <a:pt x="164637" y="8895"/>
                  </a:cubicBezTo>
                  <a:lnTo>
                    <a:pt x="164585" y="8989"/>
                  </a:lnTo>
                  <a:cubicBezTo>
                    <a:pt x="164564" y="8835"/>
                    <a:pt x="164543" y="8678"/>
                    <a:pt x="164515" y="8521"/>
                  </a:cubicBezTo>
                  <a:close/>
                  <a:moveTo>
                    <a:pt x="199521" y="6551"/>
                  </a:moveTo>
                  <a:lnTo>
                    <a:pt x="199521" y="6551"/>
                  </a:lnTo>
                  <a:cubicBezTo>
                    <a:pt x="199661" y="6858"/>
                    <a:pt x="199818" y="7224"/>
                    <a:pt x="199985" y="7646"/>
                  </a:cubicBezTo>
                  <a:cubicBezTo>
                    <a:pt x="199922" y="8180"/>
                    <a:pt x="199881" y="8654"/>
                    <a:pt x="199853" y="8989"/>
                  </a:cubicBezTo>
                  <a:cubicBezTo>
                    <a:pt x="199797" y="8727"/>
                    <a:pt x="199748" y="8417"/>
                    <a:pt x="199703" y="8078"/>
                  </a:cubicBezTo>
                  <a:lnTo>
                    <a:pt x="199731" y="8023"/>
                  </a:lnTo>
                  <a:lnTo>
                    <a:pt x="199696" y="8058"/>
                  </a:lnTo>
                  <a:cubicBezTo>
                    <a:pt x="199629" y="7597"/>
                    <a:pt x="199574" y="7088"/>
                    <a:pt x="199521" y="6551"/>
                  </a:cubicBezTo>
                  <a:close/>
                  <a:moveTo>
                    <a:pt x="203735" y="8521"/>
                  </a:moveTo>
                  <a:cubicBezTo>
                    <a:pt x="203773" y="8644"/>
                    <a:pt x="203812" y="8766"/>
                    <a:pt x="203857" y="8895"/>
                  </a:cubicBezTo>
                  <a:lnTo>
                    <a:pt x="203801" y="8989"/>
                  </a:lnTo>
                  <a:cubicBezTo>
                    <a:pt x="203784" y="8835"/>
                    <a:pt x="203756" y="8678"/>
                    <a:pt x="203735" y="8521"/>
                  </a:cubicBezTo>
                  <a:close/>
                  <a:moveTo>
                    <a:pt x="32122" y="8019"/>
                  </a:moveTo>
                  <a:lnTo>
                    <a:pt x="32258" y="8427"/>
                  </a:lnTo>
                  <a:cubicBezTo>
                    <a:pt x="32244" y="8619"/>
                    <a:pt x="32226" y="8811"/>
                    <a:pt x="32212" y="8996"/>
                  </a:cubicBezTo>
                  <a:cubicBezTo>
                    <a:pt x="32177" y="8828"/>
                    <a:pt x="32139" y="8661"/>
                    <a:pt x="32101" y="8501"/>
                  </a:cubicBezTo>
                  <a:cubicBezTo>
                    <a:pt x="32059" y="8340"/>
                    <a:pt x="32111" y="8176"/>
                    <a:pt x="32122" y="8019"/>
                  </a:cubicBezTo>
                  <a:close/>
                  <a:moveTo>
                    <a:pt x="71335" y="8019"/>
                  </a:moveTo>
                  <a:cubicBezTo>
                    <a:pt x="71383" y="8152"/>
                    <a:pt x="71429" y="8288"/>
                    <a:pt x="71474" y="8427"/>
                  </a:cubicBezTo>
                  <a:cubicBezTo>
                    <a:pt x="71457" y="8619"/>
                    <a:pt x="71446" y="8811"/>
                    <a:pt x="71429" y="8996"/>
                  </a:cubicBezTo>
                  <a:cubicBezTo>
                    <a:pt x="71397" y="8828"/>
                    <a:pt x="71359" y="8661"/>
                    <a:pt x="71317" y="8501"/>
                  </a:cubicBezTo>
                  <a:cubicBezTo>
                    <a:pt x="71279" y="8340"/>
                    <a:pt x="71331" y="8176"/>
                    <a:pt x="71335" y="8019"/>
                  </a:cubicBezTo>
                  <a:close/>
                  <a:moveTo>
                    <a:pt x="110555" y="8019"/>
                  </a:moveTo>
                  <a:cubicBezTo>
                    <a:pt x="110600" y="8152"/>
                    <a:pt x="110645" y="8288"/>
                    <a:pt x="110691" y="8427"/>
                  </a:cubicBezTo>
                  <a:cubicBezTo>
                    <a:pt x="110677" y="8619"/>
                    <a:pt x="110663" y="8811"/>
                    <a:pt x="110645" y="8996"/>
                  </a:cubicBezTo>
                  <a:cubicBezTo>
                    <a:pt x="110610" y="8828"/>
                    <a:pt x="110575" y="8661"/>
                    <a:pt x="110534" y="8501"/>
                  </a:cubicBezTo>
                  <a:cubicBezTo>
                    <a:pt x="110488" y="8340"/>
                    <a:pt x="110551" y="8176"/>
                    <a:pt x="110555" y="8019"/>
                  </a:cubicBezTo>
                  <a:close/>
                  <a:moveTo>
                    <a:pt x="149900" y="8019"/>
                  </a:moveTo>
                  <a:cubicBezTo>
                    <a:pt x="149945" y="8152"/>
                    <a:pt x="149991" y="8288"/>
                    <a:pt x="150036" y="8427"/>
                  </a:cubicBezTo>
                  <a:cubicBezTo>
                    <a:pt x="150022" y="8619"/>
                    <a:pt x="150005" y="8811"/>
                    <a:pt x="149991" y="8996"/>
                  </a:cubicBezTo>
                  <a:cubicBezTo>
                    <a:pt x="149956" y="8828"/>
                    <a:pt x="149917" y="8661"/>
                    <a:pt x="149879" y="8501"/>
                  </a:cubicBezTo>
                  <a:cubicBezTo>
                    <a:pt x="149841" y="8340"/>
                    <a:pt x="149893" y="8176"/>
                    <a:pt x="149900" y="8019"/>
                  </a:cubicBezTo>
                  <a:close/>
                  <a:moveTo>
                    <a:pt x="189113" y="8019"/>
                  </a:moveTo>
                  <a:cubicBezTo>
                    <a:pt x="189162" y="8152"/>
                    <a:pt x="189207" y="8288"/>
                    <a:pt x="189252" y="8427"/>
                  </a:cubicBezTo>
                  <a:cubicBezTo>
                    <a:pt x="189238" y="8619"/>
                    <a:pt x="189225" y="8811"/>
                    <a:pt x="189211" y="8996"/>
                  </a:cubicBezTo>
                  <a:cubicBezTo>
                    <a:pt x="189176" y="8828"/>
                    <a:pt x="189137" y="8661"/>
                    <a:pt x="189095" y="8501"/>
                  </a:cubicBezTo>
                  <a:cubicBezTo>
                    <a:pt x="189057" y="8340"/>
                    <a:pt x="189109" y="8176"/>
                    <a:pt x="189113" y="8019"/>
                  </a:cubicBezTo>
                  <a:close/>
                  <a:moveTo>
                    <a:pt x="228333" y="8019"/>
                  </a:moveTo>
                  <a:cubicBezTo>
                    <a:pt x="228382" y="8152"/>
                    <a:pt x="228427" y="8288"/>
                    <a:pt x="228469" y="8427"/>
                  </a:cubicBezTo>
                  <a:cubicBezTo>
                    <a:pt x="228455" y="8619"/>
                    <a:pt x="228441" y="8811"/>
                    <a:pt x="228427" y="8996"/>
                  </a:cubicBezTo>
                  <a:cubicBezTo>
                    <a:pt x="228392" y="8828"/>
                    <a:pt x="228354" y="8661"/>
                    <a:pt x="228312" y="8501"/>
                  </a:cubicBezTo>
                  <a:cubicBezTo>
                    <a:pt x="228267" y="8340"/>
                    <a:pt x="228329" y="8176"/>
                    <a:pt x="228333" y="8019"/>
                  </a:cubicBezTo>
                  <a:close/>
                  <a:moveTo>
                    <a:pt x="267622" y="8019"/>
                  </a:moveTo>
                  <a:cubicBezTo>
                    <a:pt x="267671" y="8152"/>
                    <a:pt x="267713" y="8288"/>
                    <a:pt x="267762" y="8427"/>
                  </a:cubicBezTo>
                  <a:cubicBezTo>
                    <a:pt x="267748" y="8619"/>
                    <a:pt x="267731" y="8811"/>
                    <a:pt x="267720" y="8996"/>
                  </a:cubicBezTo>
                  <a:cubicBezTo>
                    <a:pt x="267685" y="8828"/>
                    <a:pt x="267643" y="8661"/>
                    <a:pt x="267605" y="8501"/>
                  </a:cubicBezTo>
                  <a:cubicBezTo>
                    <a:pt x="267567" y="8340"/>
                    <a:pt x="267619" y="8176"/>
                    <a:pt x="267622" y="8019"/>
                  </a:cubicBezTo>
                  <a:close/>
                  <a:moveTo>
                    <a:pt x="40430" y="7063"/>
                  </a:moveTo>
                  <a:lnTo>
                    <a:pt x="40584" y="7625"/>
                  </a:lnTo>
                  <a:cubicBezTo>
                    <a:pt x="40667" y="7928"/>
                    <a:pt x="40748" y="8274"/>
                    <a:pt x="40835" y="8644"/>
                  </a:cubicBezTo>
                  <a:lnTo>
                    <a:pt x="40807" y="8710"/>
                  </a:lnTo>
                  <a:lnTo>
                    <a:pt x="40552" y="9003"/>
                  </a:lnTo>
                  <a:cubicBezTo>
                    <a:pt x="40500" y="8323"/>
                    <a:pt x="40462" y="7642"/>
                    <a:pt x="40430" y="7063"/>
                  </a:cubicBezTo>
                  <a:close/>
                  <a:moveTo>
                    <a:pt x="79647" y="7063"/>
                  </a:moveTo>
                  <a:lnTo>
                    <a:pt x="79647" y="7063"/>
                  </a:lnTo>
                  <a:cubicBezTo>
                    <a:pt x="79699" y="7241"/>
                    <a:pt x="79751" y="7430"/>
                    <a:pt x="79804" y="7625"/>
                  </a:cubicBezTo>
                  <a:cubicBezTo>
                    <a:pt x="79880" y="7928"/>
                    <a:pt x="79968" y="8274"/>
                    <a:pt x="80055" y="8644"/>
                  </a:cubicBezTo>
                  <a:lnTo>
                    <a:pt x="80020" y="8710"/>
                  </a:lnTo>
                  <a:cubicBezTo>
                    <a:pt x="79936" y="8800"/>
                    <a:pt x="79856" y="8898"/>
                    <a:pt x="79772" y="9003"/>
                  </a:cubicBezTo>
                  <a:cubicBezTo>
                    <a:pt x="79720" y="8323"/>
                    <a:pt x="79678" y="7642"/>
                    <a:pt x="79647" y="7063"/>
                  </a:cubicBezTo>
                  <a:close/>
                  <a:moveTo>
                    <a:pt x="118863" y="7063"/>
                  </a:moveTo>
                  <a:lnTo>
                    <a:pt x="118863" y="7063"/>
                  </a:lnTo>
                  <a:cubicBezTo>
                    <a:pt x="118915" y="7241"/>
                    <a:pt x="118964" y="7423"/>
                    <a:pt x="119020" y="7625"/>
                  </a:cubicBezTo>
                  <a:cubicBezTo>
                    <a:pt x="119100" y="7928"/>
                    <a:pt x="119187" y="8274"/>
                    <a:pt x="119271" y="8644"/>
                  </a:cubicBezTo>
                  <a:cubicBezTo>
                    <a:pt x="119261" y="8668"/>
                    <a:pt x="119250" y="8689"/>
                    <a:pt x="119240" y="8710"/>
                  </a:cubicBezTo>
                  <a:lnTo>
                    <a:pt x="118985" y="9003"/>
                  </a:lnTo>
                  <a:cubicBezTo>
                    <a:pt x="118936" y="8323"/>
                    <a:pt x="118894" y="7639"/>
                    <a:pt x="118863" y="7063"/>
                  </a:cubicBezTo>
                  <a:close/>
                  <a:moveTo>
                    <a:pt x="158212" y="7063"/>
                  </a:moveTo>
                  <a:lnTo>
                    <a:pt x="158212" y="7063"/>
                  </a:lnTo>
                  <a:cubicBezTo>
                    <a:pt x="158257" y="7241"/>
                    <a:pt x="158310" y="7423"/>
                    <a:pt x="158362" y="7625"/>
                  </a:cubicBezTo>
                  <a:cubicBezTo>
                    <a:pt x="158446" y="7928"/>
                    <a:pt x="158529" y="8274"/>
                    <a:pt x="158617" y="8644"/>
                  </a:cubicBezTo>
                  <a:lnTo>
                    <a:pt x="158585" y="8710"/>
                  </a:lnTo>
                  <a:lnTo>
                    <a:pt x="158334" y="9003"/>
                  </a:lnTo>
                  <a:cubicBezTo>
                    <a:pt x="158282" y="8323"/>
                    <a:pt x="158240" y="7639"/>
                    <a:pt x="158212" y="7063"/>
                  </a:cubicBezTo>
                  <a:close/>
                  <a:moveTo>
                    <a:pt x="197428" y="7063"/>
                  </a:moveTo>
                  <a:lnTo>
                    <a:pt x="197582" y="7625"/>
                  </a:lnTo>
                  <a:cubicBezTo>
                    <a:pt x="197666" y="7928"/>
                    <a:pt x="197746" y="8274"/>
                    <a:pt x="197833" y="8644"/>
                  </a:cubicBezTo>
                  <a:cubicBezTo>
                    <a:pt x="197823" y="8664"/>
                    <a:pt x="197812" y="8689"/>
                    <a:pt x="197805" y="8710"/>
                  </a:cubicBezTo>
                  <a:cubicBezTo>
                    <a:pt x="197721" y="8800"/>
                    <a:pt x="197634" y="8898"/>
                    <a:pt x="197551" y="9003"/>
                  </a:cubicBezTo>
                  <a:cubicBezTo>
                    <a:pt x="197498" y="8323"/>
                    <a:pt x="197456" y="7642"/>
                    <a:pt x="197428" y="7063"/>
                  </a:cubicBezTo>
                  <a:close/>
                  <a:moveTo>
                    <a:pt x="236645" y="7063"/>
                  </a:moveTo>
                  <a:cubicBezTo>
                    <a:pt x="236697" y="7241"/>
                    <a:pt x="236750" y="7430"/>
                    <a:pt x="236802" y="7625"/>
                  </a:cubicBezTo>
                  <a:cubicBezTo>
                    <a:pt x="236879" y="7928"/>
                    <a:pt x="236966" y="8274"/>
                    <a:pt x="237050" y="8644"/>
                  </a:cubicBezTo>
                  <a:cubicBezTo>
                    <a:pt x="237043" y="8668"/>
                    <a:pt x="237032" y="8689"/>
                    <a:pt x="237018" y="8710"/>
                  </a:cubicBezTo>
                  <a:lnTo>
                    <a:pt x="236767" y="9003"/>
                  </a:lnTo>
                  <a:cubicBezTo>
                    <a:pt x="236715" y="8323"/>
                    <a:pt x="236676" y="7642"/>
                    <a:pt x="236645" y="7063"/>
                  </a:cubicBezTo>
                  <a:close/>
                  <a:moveTo>
                    <a:pt x="275938" y="7063"/>
                  </a:moveTo>
                  <a:cubicBezTo>
                    <a:pt x="275987" y="7241"/>
                    <a:pt x="276039" y="7423"/>
                    <a:pt x="276092" y="7625"/>
                  </a:cubicBezTo>
                  <a:cubicBezTo>
                    <a:pt x="276172" y="7928"/>
                    <a:pt x="276255" y="8274"/>
                    <a:pt x="276343" y="8644"/>
                  </a:cubicBezTo>
                  <a:cubicBezTo>
                    <a:pt x="276332" y="8664"/>
                    <a:pt x="276322" y="8689"/>
                    <a:pt x="276311" y="8710"/>
                  </a:cubicBezTo>
                  <a:cubicBezTo>
                    <a:pt x="276231" y="8800"/>
                    <a:pt x="276144" y="8898"/>
                    <a:pt x="276060" y="9003"/>
                  </a:cubicBezTo>
                  <a:cubicBezTo>
                    <a:pt x="276008" y="8323"/>
                    <a:pt x="275962" y="7639"/>
                    <a:pt x="275938" y="7063"/>
                  </a:cubicBezTo>
                  <a:close/>
                  <a:moveTo>
                    <a:pt x="5229" y="8825"/>
                  </a:moveTo>
                  <a:lnTo>
                    <a:pt x="5302" y="8916"/>
                  </a:lnTo>
                  <a:cubicBezTo>
                    <a:pt x="5298" y="8975"/>
                    <a:pt x="5298" y="9034"/>
                    <a:pt x="5291" y="9093"/>
                  </a:cubicBezTo>
                  <a:lnTo>
                    <a:pt x="5229" y="8825"/>
                  </a:lnTo>
                  <a:close/>
                  <a:moveTo>
                    <a:pt x="16502" y="7946"/>
                  </a:moveTo>
                  <a:cubicBezTo>
                    <a:pt x="16624" y="8152"/>
                    <a:pt x="16743" y="8361"/>
                    <a:pt x="16861" y="8577"/>
                  </a:cubicBezTo>
                  <a:cubicBezTo>
                    <a:pt x="16840" y="8741"/>
                    <a:pt x="16826" y="8916"/>
                    <a:pt x="16816" y="9093"/>
                  </a:cubicBezTo>
                  <a:cubicBezTo>
                    <a:pt x="16722" y="8675"/>
                    <a:pt x="16603" y="8302"/>
                    <a:pt x="16460" y="8044"/>
                  </a:cubicBezTo>
                  <a:lnTo>
                    <a:pt x="16502" y="7946"/>
                  </a:lnTo>
                  <a:close/>
                  <a:moveTo>
                    <a:pt x="44442" y="8821"/>
                  </a:moveTo>
                  <a:lnTo>
                    <a:pt x="44522" y="8916"/>
                  </a:lnTo>
                  <a:cubicBezTo>
                    <a:pt x="44515" y="8975"/>
                    <a:pt x="44511" y="9031"/>
                    <a:pt x="44511" y="9093"/>
                  </a:cubicBezTo>
                  <a:cubicBezTo>
                    <a:pt x="44490" y="9003"/>
                    <a:pt x="44469" y="8909"/>
                    <a:pt x="44442" y="8821"/>
                  </a:cubicBezTo>
                  <a:close/>
                  <a:moveTo>
                    <a:pt x="55722" y="7946"/>
                  </a:moveTo>
                  <a:cubicBezTo>
                    <a:pt x="55844" y="8152"/>
                    <a:pt x="55963" y="8361"/>
                    <a:pt x="56074" y="8577"/>
                  </a:cubicBezTo>
                  <a:cubicBezTo>
                    <a:pt x="56057" y="8741"/>
                    <a:pt x="56043" y="8916"/>
                    <a:pt x="56036" y="9093"/>
                  </a:cubicBezTo>
                  <a:cubicBezTo>
                    <a:pt x="55938" y="8675"/>
                    <a:pt x="55823" y="8298"/>
                    <a:pt x="55677" y="8044"/>
                  </a:cubicBezTo>
                  <a:cubicBezTo>
                    <a:pt x="55691" y="8009"/>
                    <a:pt x="55705" y="7977"/>
                    <a:pt x="55722" y="7946"/>
                  </a:cubicBezTo>
                  <a:close/>
                  <a:moveTo>
                    <a:pt x="83661" y="8821"/>
                  </a:moveTo>
                  <a:lnTo>
                    <a:pt x="83742" y="8916"/>
                  </a:lnTo>
                  <a:lnTo>
                    <a:pt x="83728" y="9093"/>
                  </a:lnTo>
                  <a:cubicBezTo>
                    <a:pt x="83710" y="9003"/>
                    <a:pt x="83682" y="8909"/>
                    <a:pt x="83661" y="8821"/>
                  </a:cubicBezTo>
                  <a:close/>
                  <a:moveTo>
                    <a:pt x="94938" y="7946"/>
                  </a:moveTo>
                  <a:cubicBezTo>
                    <a:pt x="95064" y="8152"/>
                    <a:pt x="95183" y="8361"/>
                    <a:pt x="95294" y="8577"/>
                  </a:cubicBezTo>
                  <a:cubicBezTo>
                    <a:pt x="95277" y="8741"/>
                    <a:pt x="95263" y="8916"/>
                    <a:pt x="95256" y="9093"/>
                  </a:cubicBezTo>
                  <a:cubicBezTo>
                    <a:pt x="95158" y="8675"/>
                    <a:pt x="95040" y="8298"/>
                    <a:pt x="94897" y="8044"/>
                  </a:cubicBezTo>
                  <a:lnTo>
                    <a:pt x="94938" y="7946"/>
                  </a:lnTo>
                  <a:close/>
                  <a:moveTo>
                    <a:pt x="134284" y="7946"/>
                  </a:moveTo>
                  <a:cubicBezTo>
                    <a:pt x="134406" y="8152"/>
                    <a:pt x="134528" y="8361"/>
                    <a:pt x="134640" y="8577"/>
                  </a:cubicBezTo>
                  <a:cubicBezTo>
                    <a:pt x="134619" y="8748"/>
                    <a:pt x="134605" y="8923"/>
                    <a:pt x="134601" y="9093"/>
                  </a:cubicBezTo>
                  <a:cubicBezTo>
                    <a:pt x="134500" y="8675"/>
                    <a:pt x="134382" y="8298"/>
                    <a:pt x="134242" y="8044"/>
                  </a:cubicBezTo>
                  <a:lnTo>
                    <a:pt x="134284" y="7946"/>
                  </a:lnTo>
                  <a:close/>
                  <a:moveTo>
                    <a:pt x="162220" y="8821"/>
                  </a:moveTo>
                  <a:lnTo>
                    <a:pt x="162300" y="8916"/>
                  </a:lnTo>
                  <a:cubicBezTo>
                    <a:pt x="162297" y="8975"/>
                    <a:pt x="162297" y="9038"/>
                    <a:pt x="162290" y="9093"/>
                  </a:cubicBezTo>
                  <a:cubicBezTo>
                    <a:pt x="162269" y="9003"/>
                    <a:pt x="162248" y="8909"/>
                    <a:pt x="162220" y="8821"/>
                  </a:cubicBezTo>
                  <a:close/>
                  <a:moveTo>
                    <a:pt x="173500" y="7946"/>
                  </a:moveTo>
                  <a:cubicBezTo>
                    <a:pt x="173622" y="8152"/>
                    <a:pt x="173741" y="8361"/>
                    <a:pt x="173853" y="8577"/>
                  </a:cubicBezTo>
                  <a:cubicBezTo>
                    <a:pt x="173835" y="8741"/>
                    <a:pt x="173825" y="8916"/>
                    <a:pt x="173814" y="9093"/>
                  </a:cubicBezTo>
                  <a:cubicBezTo>
                    <a:pt x="173720" y="8675"/>
                    <a:pt x="173601" y="8302"/>
                    <a:pt x="173458" y="8044"/>
                  </a:cubicBezTo>
                  <a:cubicBezTo>
                    <a:pt x="173469" y="8009"/>
                    <a:pt x="173486" y="7977"/>
                    <a:pt x="173500" y="7946"/>
                  </a:cubicBezTo>
                  <a:close/>
                  <a:moveTo>
                    <a:pt x="201440" y="8825"/>
                  </a:moveTo>
                  <a:lnTo>
                    <a:pt x="201520" y="8916"/>
                  </a:lnTo>
                  <a:cubicBezTo>
                    <a:pt x="201513" y="8975"/>
                    <a:pt x="201510" y="9034"/>
                    <a:pt x="201510" y="9093"/>
                  </a:cubicBezTo>
                  <a:cubicBezTo>
                    <a:pt x="201489" y="9003"/>
                    <a:pt x="201468" y="8912"/>
                    <a:pt x="201440" y="8825"/>
                  </a:cubicBezTo>
                  <a:close/>
                  <a:moveTo>
                    <a:pt x="212717" y="7946"/>
                  </a:moveTo>
                  <a:cubicBezTo>
                    <a:pt x="212842" y="8152"/>
                    <a:pt x="212961" y="8361"/>
                    <a:pt x="213072" y="8577"/>
                  </a:cubicBezTo>
                  <a:cubicBezTo>
                    <a:pt x="213055" y="8741"/>
                    <a:pt x="213041" y="8916"/>
                    <a:pt x="213034" y="9093"/>
                  </a:cubicBezTo>
                  <a:cubicBezTo>
                    <a:pt x="212936" y="8675"/>
                    <a:pt x="212821" y="8298"/>
                    <a:pt x="212675" y="8044"/>
                  </a:cubicBezTo>
                  <a:lnTo>
                    <a:pt x="212717" y="7946"/>
                  </a:lnTo>
                  <a:close/>
                  <a:moveTo>
                    <a:pt x="252010" y="7946"/>
                  </a:moveTo>
                  <a:cubicBezTo>
                    <a:pt x="252132" y="8152"/>
                    <a:pt x="252251" y="8361"/>
                    <a:pt x="252362" y="8577"/>
                  </a:cubicBezTo>
                  <a:cubicBezTo>
                    <a:pt x="252345" y="8741"/>
                    <a:pt x="252331" y="8916"/>
                    <a:pt x="252324" y="9093"/>
                  </a:cubicBezTo>
                  <a:cubicBezTo>
                    <a:pt x="252226" y="8675"/>
                    <a:pt x="252108" y="8302"/>
                    <a:pt x="251965" y="8044"/>
                  </a:cubicBezTo>
                  <a:lnTo>
                    <a:pt x="252010" y="7946"/>
                  </a:lnTo>
                  <a:close/>
                  <a:moveTo>
                    <a:pt x="24954" y="7105"/>
                  </a:moveTo>
                  <a:lnTo>
                    <a:pt x="25187" y="7416"/>
                  </a:lnTo>
                  <a:cubicBezTo>
                    <a:pt x="25268" y="7649"/>
                    <a:pt x="25355" y="7921"/>
                    <a:pt x="25446" y="8225"/>
                  </a:cubicBezTo>
                  <a:cubicBezTo>
                    <a:pt x="25418" y="8483"/>
                    <a:pt x="25397" y="8713"/>
                    <a:pt x="25383" y="8902"/>
                  </a:cubicBezTo>
                  <a:lnTo>
                    <a:pt x="25254" y="9097"/>
                  </a:lnTo>
                  <a:cubicBezTo>
                    <a:pt x="25135" y="8598"/>
                    <a:pt x="25034" y="7894"/>
                    <a:pt x="24954" y="7105"/>
                  </a:cubicBezTo>
                  <a:close/>
                  <a:moveTo>
                    <a:pt x="103387" y="7109"/>
                  </a:moveTo>
                  <a:lnTo>
                    <a:pt x="103387" y="7109"/>
                  </a:lnTo>
                  <a:cubicBezTo>
                    <a:pt x="103463" y="7206"/>
                    <a:pt x="103547" y="7311"/>
                    <a:pt x="103620" y="7416"/>
                  </a:cubicBezTo>
                  <a:cubicBezTo>
                    <a:pt x="103704" y="7656"/>
                    <a:pt x="103788" y="7921"/>
                    <a:pt x="103878" y="8225"/>
                  </a:cubicBezTo>
                  <a:cubicBezTo>
                    <a:pt x="103854" y="8483"/>
                    <a:pt x="103836" y="8713"/>
                    <a:pt x="103819" y="8902"/>
                  </a:cubicBezTo>
                  <a:lnTo>
                    <a:pt x="103686" y="9097"/>
                  </a:lnTo>
                  <a:cubicBezTo>
                    <a:pt x="103575" y="8598"/>
                    <a:pt x="103474" y="7894"/>
                    <a:pt x="103387" y="7109"/>
                  </a:cubicBezTo>
                  <a:close/>
                  <a:moveTo>
                    <a:pt x="142732" y="7105"/>
                  </a:moveTo>
                  <a:lnTo>
                    <a:pt x="142969" y="7416"/>
                  </a:lnTo>
                  <a:cubicBezTo>
                    <a:pt x="143046" y="7656"/>
                    <a:pt x="143133" y="7921"/>
                    <a:pt x="143224" y="8225"/>
                  </a:cubicBezTo>
                  <a:cubicBezTo>
                    <a:pt x="143199" y="8483"/>
                    <a:pt x="143178" y="8713"/>
                    <a:pt x="143165" y="8902"/>
                  </a:cubicBezTo>
                  <a:lnTo>
                    <a:pt x="143032" y="9097"/>
                  </a:lnTo>
                  <a:cubicBezTo>
                    <a:pt x="142920" y="8598"/>
                    <a:pt x="142819" y="7894"/>
                    <a:pt x="142732" y="7105"/>
                  </a:cubicBezTo>
                  <a:close/>
                  <a:moveTo>
                    <a:pt x="181948" y="7105"/>
                  </a:moveTo>
                  <a:lnTo>
                    <a:pt x="181948" y="7105"/>
                  </a:lnTo>
                  <a:cubicBezTo>
                    <a:pt x="182029" y="7206"/>
                    <a:pt x="182109" y="7311"/>
                    <a:pt x="182186" y="7416"/>
                  </a:cubicBezTo>
                  <a:cubicBezTo>
                    <a:pt x="182266" y="7656"/>
                    <a:pt x="182353" y="7921"/>
                    <a:pt x="182440" y="8225"/>
                  </a:cubicBezTo>
                  <a:cubicBezTo>
                    <a:pt x="182419" y="8483"/>
                    <a:pt x="182395" y="8713"/>
                    <a:pt x="182384" y="8902"/>
                  </a:cubicBezTo>
                  <a:cubicBezTo>
                    <a:pt x="182339" y="8968"/>
                    <a:pt x="182290" y="9034"/>
                    <a:pt x="182252" y="9097"/>
                  </a:cubicBezTo>
                  <a:cubicBezTo>
                    <a:pt x="182133" y="8598"/>
                    <a:pt x="182036" y="7894"/>
                    <a:pt x="181948" y="7105"/>
                  </a:cubicBezTo>
                  <a:close/>
                  <a:moveTo>
                    <a:pt x="221165" y="7105"/>
                  </a:moveTo>
                  <a:cubicBezTo>
                    <a:pt x="221249" y="7206"/>
                    <a:pt x="221329" y="7311"/>
                    <a:pt x="221402" y="7416"/>
                  </a:cubicBezTo>
                  <a:cubicBezTo>
                    <a:pt x="221486" y="7649"/>
                    <a:pt x="221566" y="7921"/>
                    <a:pt x="221660" y="8221"/>
                  </a:cubicBezTo>
                  <a:cubicBezTo>
                    <a:pt x="221632" y="8483"/>
                    <a:pt x="221615" y="8713"/>
                    <a:pt x="221597" y="8902"/>
                  </a:cubicBezTo>
                  <a:lnTo>
                    <a:pt x="221468" y="9097"/>
                  </a:lnTo>
                  <a:cubicBezTo>
                    <a:pt x="221353" y="8598"/>
                    <a:pt x="221252" y="7894"/>
                    <a:pt x="221165" y="7105"/>
                  </a:cubicBezTo>
                  <a:close/>
                  <a:moveTo>
                    <a:pt x="260458" y="7109"/>
                  </a:moveTo>
                  <a:cubicBezTo>
                    <a:pt x="260538" y="7206"/>
                    <a:pt x="260615" y="7311"/>
                    <a:pt x="260695" y="7416"/>
                  </a:cubicBezTo>
                  <a:cubicBezTo>
                    <a:pt x="260772" y="7656"/>
                    <a:pt x="260859" y="7921"/>
                    <a:pt x="260946" y="8225"/>
                  </a:cubicBezTo>
                  <a:cubicBezTo>
                    <a:pt x="260925" y="8483"/>
                    <a:pt x="260904" y="8713"/>
                    <a:pt x="260891" y="8902"/>
                  </a:cubicBezTo>
                  <a:lnTo>
                    <a:pt x="260761" y="9097"/>
                  </a:lnTo>
                  <a:cubicBezTo>
                    <a:pt x="260643" y="8598"/>
                    <a:pt x="260542" y="7894"/>
                    <a:pt x="260458" y="7109"/>
                  </a:cubicBezTo>
                  <a:close/>
                  <a:moveTo>
                    <a:pt x="64167" y="7105"/>
                  </a:moveTo>
                  <a:lnTo>
                    <a:pt x="64167" y="7105"/>
                  </a:lnTo>
                  <a:cubicBezTo>
                    <a:pt x="64250" y="7206"/>
                    <a:pt x="64327" y="7311"/>
                    <a:pt x="64407" y="7416"/>
                  </a:cubicBezTo>
                  <a:cubicBezTo>
                    <a:pt x="64488" y="7649"/>
                    <a:pt x="64575" y="7921"/>
                    <a:pt x="64658" y="8221"/>
                  </a:cubicBezTo>
                  <a:cubicBezTo>
                    <a:pt x="64634" y="8483"/>
                    <a:pt x="64617" y="8713"/>
                    <a:pt x="64603" y="8902"/>
                  </a:cubicBezTo>
                  <a:cubicBezTo>
                    <a:pt x="64557" y="8964"/>
                    <a:pt x="64512" y="9034"/>
                    <a:pt x="64474" y="9104"/>
                  </a:cubicBezTo>
                  <a:cubicBezTo>
                    <a:pt x="64355" y="8598"/>
                    <a:pt x="64254" y="7894"/>
                    <a:pt x="64167" y="7105"/>
                  </a:cubicBezTo>
                  <a:close/>
                  <a:moveTo>
                    <a:pt x="22543" y="7799"/>
                  </a:moveTo>
                  <a:cubicBezTo>
                    <a:pt x="22512" y="8249"/>
                    <a:pt x="22477" y="8713"/>
                    <a:pt x="22439" y="9174"/>
                  </a:cubicBezTo>
                  <a:cubicBezTo>
                    <a:pt x="22373" y="9010"/>
                    <a:pt x="22306" y="8853"/>
                    <a:pt x="22236" y="8696"/>
                  </a:cubicBezTo>
                  <a:cubicBezTo>
                    <a:pt x="22338" y="8382"/>
                    <a:pt x="22442" y="8082"/>
                    <a:pt x="22543" y="7799"/>
                  </a:cubicBezTo>
                  <a:close/>
                  <a:moveTo>
                    <a:pt x="61760" y="7799"/>
                  </a:moveTo>
                  <a:cubicBezTo>
                    <a:pt x="61732" y="8249"/>
                    <a:pt x="61697" y="8713"/>
                    <a:pt x="61655" y="9174"/>
                  </a:cubicBezTo>
                  <a:cubicBezTo>
                    <a:pt x="61592" y="9010"/>
                    <a:pt x="61523" y="8853"/>
                    <a:pt x="61453" y="8696"/>
                  </a:cubicBezTo>
                  <a:cubicBezTo>
                    <a:pt x="61558" y="8382"/>
                    <a:pt x="61655" y="8082"/>
                    <a:pt x="61760" y="7799"/>
                  </a:cubicBezTo>
                  <a:close/>
                  <a:moveTo>
                    <a:pt x="100976" y="7799"/>
                  </a:moveTo>
                  <a:cubicBezTo>
                    <a:pt x="100948" y="8249"/>
                    <a:pt x="100913" y="8713"/>
                    <a:pt x="100875" y="9174"/>
                  </a:cubicBezTo>
                  <a:cubicBezTo>
                    <a:pt x="100809" y="9010"/>
                    <a:pt x="100739" y="8853"/>
                    <a:pt x="100669" y="8696"/>
                  </a:cubicBezTo>
                  <a:cubicBezTo>
                    <a:pt x="100774" y="8382"/>
                    <a:pt x="100875" y="8082"/>
                    <a:pt x="100976" y="7799"/>
                  </a:cubicBezTo>
                  <a:close/>
                  <a:moveTo>
                    <a:pt x="140322" y="7799"/>
                  </a:moveTo>
                  <a:lnTo>
                    <a:pt x="140322" y="7799"/>
                  </a:lnTo>
                  <a:cubicBezTo>
                    <a:pt x="140290" y="8249"/>
                    <a:pt x="140259" y="8713"/>
                    <a:pt x="140221" y="9174"/>
                  </a:cubicBezTo>
                  <a:cubicBezTo>
                    <a:pt x="140154" y="9010"/>
                    <a:pt x="140085" y="8853"/>
                    <a:pt x="140015" y="8696"/>
                  </a:cubicBezTo>
                  <a:cubicBezTo>
                    <a:pt x="140116" y="8382"/>
                    <a:pt x="140221" y="8082"/>
                    <a:pt x="140322" y="7799"/>
                  </a:cubicBezTo>
                  <a:close/>
                  <a:moveTo>
                    <a:pt x="179538" y="7799"/>
                  </a:moveTo>
                  <a:lnTo>
                    <a:pt x="179538" y="7799"/>
                  </a:lnTo>
                  <a:cubicBezTo>
                    <a:pt x="179510" y="8249"/>
                    <a:pt x="179475" y="8713"/>
                    <a:pt x="179434" y="9174"/>
                  </a:cubicBezTo>
                  <a:cubicBezTo>
                    <a:pt x="179371" y="9010"/>
                    <a:pt x="179304" y="8853"/>
                    <a:pt x="179235" y="8696"/>
                  </a:cubicBezTo>
                  <a:cubicBezTo>
                    <a:pt x="179336" y="8382"/>
                    <a:pt x="179434" y="8082"/>
                    <a:pt x="179538" y="7799"/>
                  </a:cubicBezTo>
                  <a:close/>
                  <a:moveTo>
                    <a:pt x="218758" y="7799"/>
                  </a:moveTo>
                  <a:lnTo>
                    <a:pt x="218758" y="7799"/>
                  </a:lnTo>
                  <a:cubicBezTo>
                    <a:pt x="218730" y="8249"/>
                    <a:pt x="218695" y="8713"/>
                    <a:pt x="218653" y="9174"/>
                  </a:cubicBezTo>
                  <a:cubicBezTo>
                    <a:pt x="218587" y="9010"/>
                    <a:pt x="218517" y="8853"/>
                    <a:pt x="218451" y="8696"/>
                  </a:cubicBezTo>
                  <a:cubicBezTo>
                    <a:pt x="218552" y="8382"/>
                    <a:pt x="218653" y="8082"/>
                    <a:pt x="218758" y="7799"/>
                  </a:cubicBezTo>
                  <a:close/>
                  <a:moveTo>
                    <a:pt x="258048" y="7799"/>
                  </a:moveTo>
                  <a:lnTo>
                    <a:pt x="258048" y="7799"/>
                  </a:lnTo>
                  <a:cubicBezTo>
                    <a:pt x="258016" y="8249"/>
                    <a:pt x="257981" y="8713"/>
                    <a:pt x="257943" y="9174"/>
                  </a:cubicBezTo>
                  <a:cubicBezTo>
                    <a:pt x="257877" y="9010"/>
                    <a:pt x="257814" y="8853"/>
                    <a:pt x="257744" y="8696"/>
                  </a:cubicBezTo>
                  <a:cubicBezTo>
                    <a:pt x="257842" y="8382"/>
                    <a:pt x="257947" y="8082"/>
                    <a:pt x="258048" y="7799"/>
                  </a:cubicBezTo>
                  <a:close/>
                  <a:moveTo>
                    <a:pt x="9910" y="8560"/>
                  </a:moveTo>
                  <a:cubicBezTo>
                    <a:pt x="10021" y="8675"/>
                    <a:pt x="10129" y="8797"/>
                    <a:pt x="10234" y="8926"/>
                  </a:cubicBezTo>
                  <a:cubicBezTo>
                    <a:pt x="10190" y="8901"/>
                    <a:pt x="10141" y="8888"/>
                    <a:pt x="10092" y="8888"/>
                  </a:cubicBezTo>
                  <a:cubicBezTo>
                    <a:pt x="10059" y="8888"/>
                    <a:pt x="10025" y="8894"/>
                    <a:pt x="9993" y="8905"/>
                  </a:cubicBezTo>
                  <a:cubicBezTo>
                    <a:pt x="9993" y="8905"/>
                    <a:pt x="10067" y="8971"/>
                    <a:pt x="10164" y="9209"/>
                  </a:cubicBezTo>
                  <a:lnTo>
                    <a:pt x="10126" y="9282"/>
                  </a:lnTo>
                  <a:cubicBezTo>
                    <a:pt x="10039" y="9097"/>
                    <a:pt x="9951" y="8916"/>
                    <a:pt x="9857" y="8734"/>
                  </a:cubicBezTo>
                  <a:lnTo>
                    <a:pt x="9910" y="8560"/>
                  </a:lnTo>
                  <a:close/>
                  <a:moveTo>
                    <a:pt x="49126" y="8560"/>
                  </a:moveTo>
                  <a:cubicBezTo>
                    <a:pt x="49241" y="8678"/>
                    <a:pt x="49346" y="8800"/>
                    <a:pt x="49447" y="8926"/>
                  </a:cubicBezTo>
                  <a:cubicBezTo>
                    <a:pt x="49403" y="8901"/>
                    <a:pt x="49354" y="8888"/>
                    <a:pt x="49305" y="8888"/>
                  </a:cubicBezTo>
                  <a:cubicBezTo>
                    <a:pt x="49273" y="8888"/>
                    <a:pt x="49240" y="8894"/>
                    <a:pt x="49210" y="8905"/>
                  </a:cubicBezTo>
                  <a:cubicBezTo>
                    <a:pt x="49210" y="8905"/>
                    <a:pt x="49286" y="8971"/>
                    <a:pt x="49377" y="9209"/>
                  </a:cubicBezTo>
                  <a:lnTo>
                    <a:pt x="49339" y="9282"/>
                  </a:lnTo>
                  <a:cubicBezTo>
                    <a:pt x="49255" y="9097"/>
                    <a:pt x="49168" y="8916"/>
                    <a:pt x="49077" y="8734"/>
                  </a:cubicBezTo>
                  <a:cubicBezTo>
                    <a:pt x="49095" y="8675"/>
                    <a:pt x="49112" y="8619"/>
                    <a:pt x="49126" y="8560"/>
                  </a:cubicBezTo>
                  <a:close/>
                  <a:moveTo>
                    <a:pt x="88346" y="8560"/>
                  </a:moveTo>
                  <a:cubicBezTo>
                    <a:pt x="88458" y="8678"/>
                    <a:pt x="88566" y="8800"/>
                    <a:pt x="88667" y="8926"/>
                  </a:cubicBezTo>
                  <a:cubicBezTo>
                    <a:pt x="88623" y="8901"/>
                    <a:pt x="88574" y="8888"/>
                    <a:pt x="88524" y="8888"/>
                  </a:cubicBezTo>
                  <a:cubicBezTo>
                    <a:pt x="88491" y="8888"/>
                    <a:pt x="88458" y="8894"/>
                    <a:pt x="88426" y="8905"/>
                  </a:cubicBezTo>
                  <a:cubicBezTo>
                    <a:pt x="88426" y="8905"/>
                    <a:pt x="88503" y="8971"/>
                    <a:pt x="88597" y="9209"/>
                  </a:cubicBezTo>
                  <a:lnTo>
                    <a:pt x="88559" y="9282"/>
                  </a:lnTo>
                  <a:cubicBezTo>
                    <a:pt x="88475" y="9097"/>
                    <a:pt x="88388" y="8916"/>
                    <a:pt x="88294" y="8734"/>
                  </a:cubicBezTo>
                  <a:lnTo>
                    <a:pt x="88346" y="8560"/>
                  </a:lnTo>
                  <a:close/>
                  <a:moveTo>
                    <a:pt x="127691" y="8560"/>
                  </a:moveTo>
                  <a:cubicBezTo>
                    <a:pt x="127800" y="8675"/>
                    <a:pt x="127908" y="8797"/>
                    <a:pt x="128012" y="8926"/>
                  </a:cubicBezTo>
                  <a:cubicBezTo>
                    <a:pt x="127968" y="8901"/>
                    <a:pt x="127919" y="8888"/>
                    <a:pt x="127870" y="8888"/>
                  </a:cubicBezTo>
                  <a:cubicBezTo>
                    <a:pt x="127837" y="8888"/>
                    <a:pt x="127804" y="8894"/>
                    <a:pt x="127772" y="8905"/>
                  </a:cubicBezTo>
                  <a:cubicBezTo>
                    <a:pt x="127772" y="8905"/>
                    <a:pt x="127848" y="8971"/>
                    <a:pt x="127943" y="9209"/>
                  </a:cubicBezTo>
                  <a:lnTo>
                    <a:pt x="127904" y="9282"/>
                  </a:lnTo>
                  <a:cubicBezTo>
                    <a:pt x="127817" y="9097"/>
                    <a:pt x="127730" y="8916"/>
                    <a:pt x="127639" y="8734"/>
                  </a:cubicBezTo>
                  <a:lnTo>
                    <a:pt x="127691" y="8560"/>
                  </a:lnTo>
                  <a:close/>
                  <a:moveTo>
                    <a:pt x="166908" y="8560"/>
                  </a:moveTo>
                  <a:cubicBezTo>
                    <a:pt x="167019" y="8675"/>
                    <a:pt x="167124" y="8797"/>
                    <a:pt x="167229" y="8926"/>
                  </a:cubicBezTo>
                  <a:cubicBezTo>
                    <a:pt x="167184" y="8902"/>
                    <a:pt x="167133" y="8889"/>
                    <a:pt x="167083" y="8889"/>
                  </a:cubicBezTo>
                  <a:cubicBezTo>
                    <a:pt x="167052" y="8889"/>
                    <a:pt x="167021" y="8894"/>
                    <a:pt x="166992" y="8905"/>
                  </a:cubicBezTo>
                  <a:cubicBezTo>
                    <a:pt x="166992" y="8905"/>
                    <a:pt x="167065" y="8971"/>
                    <a:pt x="167159" y="9209"/>
                  </a:cubicBezTo>
                  <a:lnTo>
                    <a:pt x="167117" y="9282"/>
                  </a:lnTo>
                  <a:cubicBezTo>
                    <a:pt x="167037" y="9097"/>
                    <a:pt x="166950" y="8916"/>
                    <a:pt x="166856" y="8734"/>
                  </a:cubicBezTo>
                  <a:lnTo>
                    <a:pt x="166908" y="8560"/>
                  </a:lnTo>
                  <a:close/>
                  <a:moveTo>
                    <a:pt x="206124" y="8560"/>
                  </a:moveTo>
                  <a:cubicBezTo>
                    <a:pt x="206239" y="8678"/>
                    <a:pt x="206344" y="8800"/>
                    <a:pt x="206445" y="8926"/>
                  </a:cubicBezTo>
                  <a:cubicBezTo>
                    <a:pt x="206401" y="8901"/>
                    <a:pt x="206352" y="8888"/>
                    <a:pt x="206303" y="8888"/>
                  </a:cubicBezTo>
                  <a:cubicBezTo>
                    <a:pt x="206270" y="8888"/>
                    <a:pt x="206237" y="8894"/>
                    <a:pt x="206204" y="8905"/>
                  </a:cubicBezTo>
                  <a:cubicBezTo>
                    <a:pt x="206204" y="8905"/>
                    <a:pt x="206285" y="8971"/>
                    <a:pt x="206375" y="9209"/>
                  </a:cubicBezTo>
                  <a:lnTo>
                    <a:pt x="206337" y="9282"/>
                  </a:lnTo>
                  <a:cubicBezTo>
                    <a:pt x="206253" y="9097"/>
                    <a:pt x="206166" y="8916"/>
                    <a:pt x="206072" y="8734"/>
                  </a:cubicBezTo>
                  <a:lnTo>
                    <a:pt x="206124" y="8560"/>
                  </a:lnTo>
                  <a:close/>
                  <a:moveTo>
                    <a:pt x="245417" y="8560"/>
                  </a:moveTo>
                  <a:cubicBezTo>
                    <a:pt x="245529" y="8678"/>
                    <a:pt x="245637" y="8800"/>
                    <a:pt x="245735" y="8926"/>
                  </a:cubicBezTo>
                  <a:cubicBezTo>
                    <a:pt x="245692" y="8902"/>
                    <a:pt x="245642" y="8889"/>
                    <a:pt x="245593" y="8889"/>
                  </a:cubicBezTo>
                  <a:cubicBezTo>
                    <a:pt x="245562" y="8889"/>
                    <a:pt x="245531" y="8894"/>
                    <a:pt x="245501" y="8905"/>
                  </a:cubicBezTo>
                  <a:cubicBezTo>
                    <a:pt x="245501" y="8905"/>
                    <a:pt x="245574" y="8971"/>
                    <a:pt x="245665" y="9209"/>
                  </a:cubicBezTo>
                  <a:cubicBezTo>
                    <a:pt x="245651" y="9230"/>
                    <a:pt x="245641" y="9254"/>
                    <a:pt x="245630" y="9282"/>
                  </a:cubicBezTo>
                  <a:cubicBezTo>
                    <a:pt x="245543" y="9097"/>
                    <a:pt x="245456" y="8916"/>
                    <a:pt x="245365" y="8734"/>
                  </a:cubicBezTo>
                  <a:lnTo>
                    <a:pt x="245417" y="8560"/>
                  </a:lnTo>
                  <a:close/>
                  <a:moveTo>
                    <a:pt x="147654" y="7737"/>
                  </a:moveTo>
                  <a:cubicBezTo>
                    <a:pt x="147650" y="7796"/>
                    <a:pt x="147650" y="7852"/>
                    <a:pt x="147647" y="7911"/>
                  </a:cubicBezTo>
                  <a:cubicBezTo>
                    <a:pt x="147458" y="8351"/>
                    <a:pt x="147280" y="8828"/>
                    <a:pt x="147110" y="9327"/>
                  </a:cubicBezTo>
                  <a:cubicBezTo>
                    <a:pt x="147099" y="9135"/>
                    <a:pt x="147092" y="8989"/>
                    <a:pt x="147092" y="8902"/>
                  </a:cubicBezTo>
                  <a:cubicBezTo>
                    <a:pt x="147389" y="8089"/>
                    <a:pt x="147584" y="7810"/>
                    <a:pt x="147654" y="7737"/>
                  </a:cubicBezTo>
                  <a:close/>
                  <a:moveTo>
                    <a:pt x="186870" y="7737"/>
                  </a:moveTo>
                  <a:cubicBezTo>
                    <a:pt x="186870" y="7796"/>
                    <a:pt x="186867" y="7852"/>
                    <a:pt x="186863" y="7911"/>
                  </a:cubicBezTo>
                  <a:cubicBezTo>
                    <a:pt x="186671" y="8351"/>
                    <a:pt x="186493" y="8828"/>
                    <a:pt x="186322" y="9327"/>
                  </a:cubicBezTo>
                  <a:cubicBezTo>
                    <a:pt x="186315" y="9135"/>
                    <a:pt x="186312" y="8989"/>
                    <a:pt x="186305" y="8902"/>
                  </a:cubicBezTo>
                  <a:cubicBezTo>
                    <a:pt x="186608" y="8089"/>
                    <a:pt x="186804" y="7810"/>
                    <a:pt x="186870" y="7737"/>
                  </a:cubicBezTo>
                  <a:close/>
                  <a:moveTo>
                    <a:pt x="226087" y="7737"/>
                  </a:moveTo>
                  <a:cubicBezTo>
                    <a:pt x="226087" y="7796"/>
                    <a:pt x="226083" y="7852"/>
                    <a:pt x="226080" y="7911"/>
                  </a:cubicBezTo>
                  <a:cubicBezTo>
                    <a:pt x="225891" y="8351"/>
                    <a:pt x="225713" y="8828"/>
                    <a:pt x="225542" y="9327"/>
                  </a:cubicBezTo>
                  <a:cubicBezTo>
                    <a:pt x="225535" y="9135"/>
                    <a:pt x="225528" y="8989"/>
                    <a:pt x="225525" y="8902"/>
                  </a:cubicBezTo>
                  <a:cubicBezTo>
                    <a:pt x="225821" y="8089"/>
                    <a:pt x="226024" y="7810"/>
                    <a:pt x="226087" y="7737"/>
                  </a:cubicBezTo>
                  <a:close/>
                  <a:moveTo>
                    <a:pt x="29875" y="7737"/>
                  </a:moveTo>
                  <a:lnTo>
                    <a:pt x="29875" y="7737"/>
                  </a:lnTo>
                  <a:cubicBezTo>
                    <a:pt x="29872" y="7796"/>
                    <a:pt x="29868" y="7852"/>
                    <a:pt x="29868" y="7911"/>
                  </a:cubicBezTo>
                  <a:cubicBezTo>
                    <a:pt x="29680" y="8354"/>
                    <a:pt x="29502" y="8828"/>
                    <a:pt x="29331" y="9331"/>
                  </a:cubicBezTo>
                  <a:cubicBezTo>
                    <a:pt x="29321" y="9139"/>
                    <a:pt x="29314" y="8989"/>
                    <a:pt x="29314" y="8902"/>
                  </a:cubicBezTo>
                  <a:cubicBezTo>
                    <a:pt x="29610" y="8092"/>
                    <a:pt x="29806" y="7813"/>
                    <a:pt x="29875" y="7737"/>
                  </a:cubicBezTo>
                  <a:close/>
                  <a:moveTo>
                    <a:pt x="29492" y="6669"/>
                  </a:moveTo>
                  <a:cubicBezTo>
                    <a:pt x="29593" y="6868"/>
                    <a:pt x="29690" y="7067"/>
                    <a:pt x="29781" y="7273"/>
                  </a:cubicBezTo>
                  <a:lnTo>
                    <a:pt x="29739" y="7280"/>
                  </a:lnTo>
                  <a:cubicBezTo>
                    <a:pt x="29739" y="7280"/>
                    <a:pt x="29802" y="7332"/>
                    <a:pt x="29886" y="7510"/>
                  </a:cubicBezTo>
                  <a:cubicBezTo>
                    <a:pt x="29879" y="7580"/>
                    <a:pt x="29875" y="7656"/>
                    <a:pt x="29875" y="7733"/>
                  </a:cubicBezTo>
                  <a:cubicBezTo>
                    <a:pt x="29760" y="7848"/>
                    <a:pt x="29282" y="8364"/>
                    <a:pt x="28773" y="9393"/>
                  </a:cubicBezTo>
                  <a:lnTo>
                    <a:pt x="28707" y="9250"/>
                  </a:lnTo>
                  <a:cubicBezTo>
                    <a:pt x="28955" y="8295"/>
                    <a:pt x="29227" y="7433"/>
                    <a:pt x="29492" y="6669"/>
                  </a:cubicBezTo>
                  <a:close/>
                  <a:moveTo>
                    <a:pt x="68712" y="6669"/>
                  </a:moveTo>
                  <a:cubicBezTo>
                    <a:pt x="68806" y="6865"/>
                    <a:pt x="68907" y="7067"/>
                    <a:pt x="68998" y="7269"/>
                  </a:cubicBezTo>
                  <a:lnTo>
                    <a:pt x="68956" y="7280"/>
                  </a:lnTo>
                  <a:cubicBezTo>
                    <a:pt x="68956" y="7280"/>
                    <a:pt x="69015" y="7332"/>
                    <a:pt x="69102" y="7510"/>
                  </a:cubicBezTo>
                  <a:cubicBezTo>
                    <a:pt x="69099" y="7580"/>
                    <a:pt x="69092" y="7653"/>
                    <a:pt x="69092" y="7733"/>
                  </a:cubicBezTo>
                  <a:cubicBezTo>
                    <a:pt x="69092" y="7733"/>
                    <a:pt x="69092" y="7733"/>
                    <a:pt x="69092" y="7733"/>
                  </a:cubicBezTo>
                  <a:lnTo>
                    <a:pt x="69092" y="7733"/>
                  </a:lnTo>
                  <a:cubicBezTo>
                    <a:pt x="69092" y="7796"/>
                    <a:pt x="69085" y="7852"/>
                    <a:pt x="69081" y="7911"/>
                  </a:cubicBezTo>
                  <a:cubicBezTo>
                    <a:pt x="68893" y="8351"/>
                    <a:pt x="68715" y="8828"/>
                    <a:pt x="68544" y="9327"/>
                  </a:cubicBezTo>
                  <a:cubicBezTo>
                    <a:pt x="68537" y="9135"/>
                    <a:pt x="68534" y="8989"/>
                    <a:pt x="68527" y="8902"/>
                  </a:cubicBezTo>
                  <a:cubicBezTo>
                    <a:pt x="68830" y="8089"/>
                    <a:pt x="69026" y="7810"/>
                    <a:pt x="69092" y="7733"/>
                  </a:cubicBezTo>
                  <a:lnTo>
                    <a:pt x="69092" y="7733"/>
                  </a:lnTo>
                  <a:cubicBezTo>
                    <a:pt x="68980" y="7845"/>
                    <a:pt x="68502" y="8364"/>
                    <a:pt x="67993" y="9393"/>
                  </a:cubicBezTo>
                  <a:cubicBezTo>
                    <a:pt x="67969" y="9345"/>
                    <a:pt x="67948" y="9299"/>
                    <a:pt x="67923" y="9250"/>
                  </a:cubicBezTo>
                  <a:cubicBezTo>
                    <a:pt x="68174" y="8295"/>
                    <a:pt x="68446" y="7433"/>
                    <a:pt x="68712" y="6669"/>
                  </a:cubicBezTo>
                  <a:close/>
                  <a:moveTo>
                    <a:pt x="107925" y="6669"/>
                  </a:moveTo>
                  <a:cubicBezTo>
                    <a:pt x="108026" y="6865"/>
                    <a:pt x="108123" y="7067"/>
                    <a:pt x="108218" y="7269"/>
                  </a:cubicBezTo>
                  <a:lnTo>
                    <a:pt x="108176" y="7280"/>
                  </a:lnTo>
                  <a:cubicBezTo>
                    <a:pt x="108176" y="7280"/>
                    <a:pt x="108235" y="7332"/>
                    <a:pt x="108319" y="7510"/>
                  </a:cubicBezTo>
                  <a:cubicBezTo>
                    <a:pt x="108319" y="7580"/>
                    <a:pt x="108315" y="7653"/>
                    <a:pt x="108308" y="7733"/>
                  </a:cubicBezTo>
                  <a:cubicBezTo>
                    <a:pt x="108308" y="7733"/>
                    <a:pt x="108308" y="7733"/>
                    <a:pt x="108308" y="7733"/>
                  </a:cubicBezTo>
                  <a:lnTo>
                    <a:pt x="108308" y="7733"/>
                  </a:lnTo>
                  <a:cubicBezTo>
                    <a:pt x="108305" y="7796"/>
                    <a:pt x="108305" y="7852"/>
                    <a:pt x="108301" y="7911"/>
                  </a:cubicBezTo>
                  <a:cubicBezTo>
                    <a:pt x="108113" y="8351"/>
                    <a:pt x="107935" y="8828"/>
                    <a:pt x="107764" y="9327"/>
                  </a:cubicBezTo>
                  <a:cubicBezTo>
                    <a:pt x="107754" y="9135"/>
                    <a:pt x="107750" y="8989"/>
                    <a:pt x="107747" y="8902"/>
                  </a:cubicBezTo>
                  <a:cubicBezTo>
                    <a:pt x="108043" y="8089"/>
                    <a:pt x="108242" y="7810"/>
                    <a:pt x="108308" y="7733"/>
                  </a:cubicBezTo>
                  <a:lnTo>
                    <a:pt x="108308" y="7733"/>
                  </a:lnTo>
                  <a:cubicBezTo>
                    <a:pt x="108200" y="7845"/>
                    <a:pt x="107715" y="8364"/>
                    <a:pt x="107209" y="9393"/>
                  </a:cubicBezTo>
                  <a:cubicBezTo>
                    <a:pt x="107189" y="9341"/>
                    <a:pt x="107164" y="9299"/>
                    <a:pt x="107140" y="9250"/>
                  </a:cubicBezTo>
                  <a:cubicBezTo>
                    <a:pt x="107391" y="8295"/>
                    <a:pt x="107659" y="7433"/>
                    <a:pt x="107925" y="6669"/>
                  </a:cubicBezTo>
                  <a:close/>
                  <a:moveTo>
                    <a:pt x="147270" y="6669"/>
                  </a:moveTo>
                  <a:cubicBezTo>
                    <a:pt x="147371" y="6865"/>
                    <a:pt x="147469" y="7067"/>
                    <a:pt x="147563" y="7269"/>
                  </a:cubicBezTo>
                  <a:lnTo>
                    <a:pt x="147518" y="7280"/>
                  </a:lnTo>
                  <a:cubicBezTo>
                    <a:pt x="147518" y="7280"/>
                    <a:pt x="147580" y="7332"/>
                    <a:pt x="147664" y="7510"/>
                  </a:cubicBezTo>
                  <a:cubicBezTo>
                    <a:pt x="147661" y="7580"/>
                    <a:pt x="147661" y="7653"/>
                    <a:pt x="147654" y="7733"/>
                  </a:cubicBezTo>
                  <a:cubicBezTo>
                    <a:pt x="147542" y="7845"/>
                    <a:pt x="147061" y="8364"/>
                    <a:pt x="146551" y="9393"/>
                  </a:cubicBezTo>
                  <a:lnTo>
                    <a:pt x="146485" y="9250"/>
                  </a:lnTo>
                  <a:cubicBezTo>
                    <a:pt x="146733" y="8295"/>
                    <a:pt x="147005" y="7433"/>
                    <a:pt x="147270" y="6669"/>
                  </a:cubicBezTo>
                  <a:close/>
                  <a:moveTo>
                    <a:pt x="186490" y="6669"/>
                  </a:moveTo>
                  <a:cubicBezTo>
                    <a:pt x="186591" y="6868"/>
                    <a:pt x="186689" y="7067"/>
                    <a:pt x="186779" y="7269"/>
                  </a:cubicBezTo>
                  <a:lnTo>
                    <a:pt x="186738" y="7280"/>
                  </a:lnTo>
                  <a:cubicBezTo>
                    <a:pt x="186738" y="7280"/>
                    <a:pt x="186800" y="7332"/>
                    <a:pt x="186884" y="7510"/>
                  </a:cubicBezTo>
                  <a:lnTo>
                    <a:pt x="186870" y="7733"/>
                  </a:lnTo>
                  <a:cubicBezTo>
                    <a:pt x="186762" y="7845"/>
                    <a:pt x="186281" y="8364"/>
                    <a:pt x="185771" y="9393"/>
                  </a:cubicBezTo>
                  <a:cubicBezTo>
                    <a:pt x="185750" y="9345"/>
                    <a:pt x="185726" y="9299"/>
                    <a:pt x="185702" y="9250"/>
                  </a:cubicBezTo>
                  <a:cubicBezTo>
                    <a:pt x="185953" y="8295"/>
                    <a:pt x="186225" y="7433"/>
                    <a:pt x="186490" y="6669"/>
                  </a:cubicBezTo>
                  <a:close/>
                  <a:moveTo>
                    <a:pt x="225703" y="6669"/>
                  </a:moveTo>
                  <a:cubicBezTo>
                    <a:pt x="225804" y="6865"/>
                    <a:pt x="225902" y="7067"/>
                    <a:pt x="225996" y="7269"/>
                  </a:cubicBezTo>
                  <a:lnTo>
                    <a:pt x="225954" y="7280"/>
                  </a:lnTo>
                  <a:cubicBezTo>
                    <a:pt x="225954" y="7280"/>
                    <a:pt x="226013" y="7332"/>
                    <a:pt x="226097" y="7510"/>
                  </a:cubicBezTo>
                  <a:cubicBezTo>
                    <a:pt x="226097" y="7580"/>
                    <a:pt x="226093" y="7653"/>
                    <a:pt x="226087" y="7733"/>
                  </a:cubicBezTo>
                  <a:cubicBezTo>
                    <a:pt x="225975" y="7845"/>
                    <a:pt x="225494" y="8364"/>
                    <a:pt x="224988" y="9393"/>
                  </a:cubicBezTo>
                  <a:lnTo>
                    <a:pt x="224918" y="9250"/>
                  </a:lnTo>
                  <a:cubicBezTo>
                    <a:pt x="225169" y="8295"/>
                    <a:pt x="225438" y="7433"/>
                    <a:pt x="225703" y="6669"/>
                  </a:cubicBezTo>
                  <a:close/>
                  <a:moveTo>
                    <a:pt x="264996" y="6669"/>
                  </a:moveTo>
                  <a:cubicBezTo>
                    <a:pt x="265101" y="6868"/>
                    <a:pt x="265195" y="7067"/>
                    <a:pt x="265285" y="7269"/>
                  </a:cubicBezTo>
                  <a:lnTo>
                    <a:pt x="265247" y="7280"/>
                  </a:lnTo>
                  <a:cubicBezTo>
                    <a:pt x="265247" y="7280"/>
                    <a:pt x="265306" y="7332"/>
                    <a:pt x="265390" y="7510"/>
                  </a:cubicBezTo>
                  <a:cubicBezTo>
                    <a:pt x="265387" y="7580"/>
                    <a:pt x="265383" y="7656"/>
                    <a:pt x="265383" y="7733"/>
                  </a:cubicBezTo>
                  <a:cubicBezTo>
                    <a:pt x="265383" y="7733"/>
                    <a:pt x="265383" y="7733"/>
                    <a:pt x="265383" y="7733"/>
                  </a:cubicBezTo>
                  <a:lnTo>
                    <a:pt x="265383" y="7733"/>
                  </a:lnTo>
                  <a:cubicBezTo>
                    <a:pt x="265376" y="7796"/>
                    <a:pt x="265373" y="7852"/>
                    <a:pt x="265373" y="7911"/>
                  </a:cubicBezTo>
                  <a:cubicBezTo>
                    <a:pt x="265184" y="8354"/>
                    <a:pt x="265003" y="8828"/>
                    <a:pt x="264832" y="9334"/>
                  </a:cubicBezTo>
                  <a:cubicBezTo>
                    <a:pt x="264825" y="9139"/>
                    <a:pt x="264818" y="8989"/>
                    <a:pt x="264815" y="8902"/>
                  </a:cubicBezTo>
                  <a:cubicBezTo>
                    <a:pt x="265115" y="8092"/>
                    <a:pt x="265313" y="7813"/>
                    <a:pt x="265383" y="7733"/>
                  </a:cubicBezTo>
                  <a:lnTo>
                    <a:pt x="265383" y="7733"/>
                  </a:lnTo>
                  <a:cubicBezTo>
                    <a:pt x="265268" y="7845"/>
                    <a:pt x="264787" y="8364"/>
                    <a:pt x="264277" y="9393"/>
                  </a:cubicBezTo>
                  <a:cubicBezTo>
                    <a:pt x="264257" y="9345"/>
                    <a:pt x="264236" y="9299"/>
                    <a:pt x="264208" y="9250"/>
                  </a:cubicBezTo>
                  <a:cubicBezTo>
                    <a:pt x="264462" y="8295"/>
                    <a:pt x="264731" y="7433"/>
                    <a:pt x="264996" y="6669"/>
                  </a:cubicBezTo>
                  <a:close/>
                  <a:moveTo>
                    <a:pt x="277829" y="6108"/>
                  </a:moveTo>
                  <a:lnTo>
                    <a:pt x="277829" y="6108"/>
                  </a:lnTo>
                  <a:cubicBezTo>
                    <a:pt x="278003" y="6481"/>
                    <a:pt x="278240" y="7001"/>
                    <a:pt x="278491" y="7646"/>
                  </a:cubicBezTo>
                  <a:cubicBezTo>
                    <a:pt x="278376" y="8654"/>
                    <a:pt x="278327" y="9453"/>
                    <a:pt x="278327" y="9498"/>
                  </a:cubicBezTo>
                  <a:lnTo>
                    <a:pt x="278317" y="9488"/>
                  </a:lnTo>
                  <a:cubicBezTo>
                    <a:pt x="278212" y="9104"/>
                    <a:pt x="278132" y="8717"/>
                    <a:pt x="278083" y="8326"/>
                  </a:cubicBezTo>
                  <a:cubicBezTo>
                    <a:pt x="278177" y="8131"/>
                    <a:pt x="278240" y="8023"/>
                    <a:pt x="278240" y="8023"/>
                  </a:cubicBezTo>
                  <a:lnTo>
                    <a:pt x="278240" y="8023"/>
                  </a:lnTo>
                  <a:lnTo>
                    <a:pt x="278062" y="8204"/>
                  </a:lnTo>
                  <a:cubicBezTo>
                    <a:pt x="277975" y="7594"/>
                    <a:pt x="277895" y="6865"/>
                    <a:pt x="277829" y="6108"/>
                  </a:cubicBezTo>
                  <a:close/>
                  <a:moveTo>
                    <a:pt x="3310" y="6551"/>
                  </a:moveTo>
                  <a:cubicBezTo>
                    <a:pt x="3485" y="6934"/>
                    <a:pt x="3683" y="7416"/>
                    <a:pt x="3893" y="7977"/>
                  </a:cubicBezTo>
                  <a:cubicBezTo>
                    <a:pt x="3802" y="8853"/>
                    <a:pt x="3767" y="9509"/>
                    <a:pt x="3767" y="9509"/>
                  </a:cubicBezTo>
                  <a:cubicBezTo>
                    <a:pt x="3579" y="8912"/>
                    <a:pt x="3425" y="7792"/>
                    <a:pt x="3310" y="6551"/>
                  </a:cubicBezTo>
                  <a:close/>
                  <a:moveTo>
                    <a:pt x="34152" y="8309"/>
                  </a:moveTo>
                  <a:lnTo>
                    <a:pt x="34152" y="8309"/>
                  </a:lnTo>
                  <a:cubicBezTo>
                    <a:pt x="34124" y="8724"/>
                    <a:pt x="34089" y="9139"/>
                    <a:pt x="34047" y="9529"/>
                  </a:cubicBezTo>
                  <a:lnTo>
                    <a:pt x="34009" y="9620"/>
                  </a:lnTo>
                  <a:cubicBezTo>
                    <a:pt x="33942" y="9505"/>
                    <a:pt x="33880" y="9393"/>
                    <a:pt x="33817" y="9296"/>
                  </a:cubicBezTo>
                  <a:cubicBezTo>
                    <a:pt x="33939" y="8888"/>
                    <a:pt x="34058" y="8567"/>
                    <a:pt x="34152" y="8309"/>
                  </a:cubicBezTo>
                  <a:close/>
                  <a:moveTo>
                    <a:pt x="73372" y="8309"/>
                  </a:moveTo>
                  <a:lnTo>
                    <a:pt x="73372" y="8309"/>
                  </a:lnTo>
                  <a:cubicBezTo>
                    <a:pt x="73340" y="8724"/>
                    <a:pt x="73305" y="9139"/>
                    <a:pt x="73264" y="9529"/>
                  </a:cubicBezTo>
                  <a:cubicBezTo>
                    <a:pt x="73253" y="9561"/>
                    <a:pt x="73243" y="9592"/>
                    <a:pt x="73229" y="9620"/>
                  </a:cubicBezTo>
                  <a:cubicBezTo>
                    <a:pt x="73162" y="9502"/>
                    <a:pt x="73100" y="9393"/>
                    <a:pt x="73033" y="9292"/>
                  </a:cubicBezTo>
                  <a:cubicBezTo>
                    <a:pt x="73159" y="8888"/>
                    <a:pt x="73270" y="8567"/>
                    <a:pt x="73372" y="8309"/>
                  </a:cubicBezTo>
                  <a:close/>
                  <a:moveTo>
                    <a:pt x="112592" y="8309"/>
                  </a:moveTo>
                  <a:lnTo>
                    <a:pt x="112592" y="8309"/>
                  </a:lnTo>
                  <a:cubicBezTo>
                    <a:pt x="112557" y="8724"/>
                    <a:pt x="112522" y="9139"/>
                    <a:pt x="112480" y="9529"/>
                  </a:cubicBezTo>
                  <a:lnTo>
                    <a:pt x="112445" y="9620"/>
                  </a:lnTo>
                  <a:lnTo>
                    <a:pt x="112250" y="9292"/>
                  </a:lnTo>
                  <a:cubicBezTo>
                    <a:pt x="112375" y="8888"/>
                    <a:pt x="112490" y="8567"/>
                    <a:pt x="112592" y="8309"/>
                  </a:cubicBezTo>
                  <a:close/>
                  <a:moveTo>
                    <a:pt x="151930" y="8309"/>
                  </a:moveTo>
                  <a:lnTo>
                    <a:pt x="151930" y="8309"/>
                  </a:lnTo>
                  <a:cubicBezTo>
                    <a:pt x="151902" y="8724"/>
                    <a:pt x="151867" y="9139"/>
                    <a:pt x="151825" y="9529"/>
                  </a:cubicBezTo>
                  <a:lnTo>
                    <a:pt x="151787" y="9620"/>
                  </a:lnTo>
                  <a:cubicBezTo>
                    <a:pt x="151721" y="9502"/>
                    <a:pt x="151658" y="9393"/>
                    <a:pt x="151595" y="9292"/>
                  </a:cubicBezTo>
                  <a:cubicBezTo>
                    <a:pt x="151721" y="8888"/>
                    <a:pt x="151836" y="8567"/>
                    <a:pt x="151930" y="8309"/>
                  </a:cubicBezTo>
                  <a:close/>
                  <a:moveTo>
                    <a:pt x="191150" y="8309"/>
                  </a:moveTo>
                  <a:lnTo>
                    <a:pt x="191150" y="8309"/>
                  </a:lnTo>
                  <a:cubicBezTo>
                    <a:pt x="191119" y="8724"/>
                    <a:pt x="191087" y="9139"/>
                    <a:pt x="191045" y="9529"/>
                  </a:cubicBezTo>
                  <a:lnTo>
                    <a:pt x="191007" y="9620"/>
                  </a:lnTo>
                  <a:cubicBezTo>
                    <a:pt x="190941" y="9505"/>
                    <a:pt x="190878" y="9393"/>
                    <a:pt x="190815" y="9296"/>
                  </a:cubicBezTo>
                  <a:cubicBezTo>
                    <a:pt x="190937" y="8888"/>
                    <a:pt x="191052" y="8567"/>
                    <a:pt x="191150" y="8309"/>
                  </a:cubicBezTo>
                  <a:close/>
                  <a:moveTo>
                    <a:pt x="230370" y="8309"/>
                  </a:moveTo>
                  <a:cubicBezTo>
                    <a:pt x="230338" y="8724"/>
                    <a:pt x="230300" y="9139"/>
                    <a:pt x="230262" y="9529"/>
                  </a:cubicBezTo>
                  <a:lnTo>
                    <a:pt x="230227" y="9620"/>
                  </a:lnTo>
                  <a:cubicBezTo>
                    <a:pt x="230157" y="9502"/>
                    <a:pt x="230094" y="9393"/>
                    <a:pt x="230028" y="9292"/>
                  </a:cubicBezTo>
                  <a:cubicBezTo>
                    <a:pt x="230157" y="8888"/>
                    <a:pt x="230269" y="8567"/>
                    <a:pt x="230370" y="8309"/>
                  </a:cubicBezTo>
                  <a:close/>
                  <a:moveTo>
                    <a:pt x="269660" y="8309"/>
                  </a:moveTo>
                  <a:cubicBezTo>
                    <a:pt x="269628" y="8724"/>
                    <a:pt x="269593" y="9139"/>
                    <a:pt x="269555" y="9529"/>
                  </a:cubicBezTo>
                  <a:lnTo>
                    <a:pt x="269517" y="9620"/>
                  </a:lnTo>
                  <a:cubicBezTo>
                    <a:pt x="269450" y="9505"/>
                    <a:pt x="269384" y="9393"/>
                    <a:pt x="269325" y="9296"/>
                  </a:cubicBezTo>
                  <a:cubicBezTo>
                    <a:pt x="269447" y="8888"/>
                    <a:pt x="269558" y="8567"/>
                    <a:pt x="269660" y="8309"/>
                  </a:cubicBezTo>
                  <a:close/>
                  <a:moveTo>
                    <a:pt x="14329" y="9652"/>
                  </a:moveTo>
                  <a:lnTo>
                    <a:pt x="14329" y="9652"/>
                  </a:lnTo>
                  <a:cubicBezTo>
                    <a:pt x="14332" y="9655"/>
                    <a:pt x="14332" y="9666"/>
                    <a:pt x="14336" y="9669"/>
                  </a:cubicBezTo>
                  <a:lnTo>
                    <a:pt x="14332" y="9672"/>
                  </a:lnTo>
                  <a:cubicBezTo>
                    <a:pt x="14332" y="9666"/>
                    <a:pt x="14332" y="9659"/>
                    <a:pt x="14329" y="9652"/>
                  </a:cubicBezTo>
                  <a:close/>
                  <a:moveTo>
                    <a:pt x="92764" y="9656"/>
                  </a:moveTo>
                  <a:lnTo>
                    <a:pt x="92769" y="9669"/>
                  </a:lnTo>
                  <a:lnTo>
                    <a:pt x="92769" y="9672"/>
                  </a:lnTo>
                  <a:cubicBezTo>
                    <a:pt x="92766" y="9668"/>
                    <a:pt x="92766" y="9661"/>
                    <a:pt x="92764" y="9656"/>
                  </a:cubicBezTo>
                  <a:close/>
                  <a:moveTo>
                    <a:pt x="132107" y="9652"/>
                  </a:moveTo>
                  <a:cubicBezTo>
                    <a:pt x="132111" y="9655"/>
                    <a:pt x="132111" y="9666"/>
                    <a:pt x="132114" y="9669"/>
                  </a:cubicBezTo>
                  <a:lnTo>
                    <a:pt x="132114" y="9672"/>
                  </a:lnTo>
                  <a:lnTo>
                    <a:pt x="132107" y="9652"/>
                  </a:lnTo>
                  <a:close/>
                  <a:moveTo>
                    <a:pt x="171327" y="9652"/>
                  </a:moveTo>
                  <a:lnTo>
                    <a:pt x="171327" y="9652"/>
                  </a:lnTo>
                  <a:cubicBezTo>
                    <a:pt x="171327" y="9659"/>
                    <a:pt x="171331" y="9666"/>
                    <a:pt x="171334" y="9669"/>
                  </a:cubicBezTo>
                  <a:lnTo>
                    <a:pt x="171331" y="9672"/>
                  </a:lnTo>
                  <a:cubicBezTo>
                    <a:pt x="171331" y="9666"/>
                    <a:pt x="171327" y="9662"/>
                    <a:pt x="171327" y="9652"/>
                  </a:cubicBezTo>
                  <a:close/>
                  <a:moveTo>
                    <a:pt x="249834" y="9650"/>
                  </a:moveTo>
                  <a:cubicBezTo>
                    <a:pt x="249834" y="9650"/>
                    <a:pt x="249838" y="9666"/>
                    <a:pt x="249844" y="9669"/>
                  </a:cubicBezTo>
                  <a:lnTo>
                    <a:pt x="249837" y="9672"/>
                  </a:lnTo>
                  <a:cubicBezTo>
                    <a:pt x="249837" y="9666"/>
                    <a:pt x="249833" y="9662"/>
                    <a:pt x="249833" y="9652"/>
                  </a:cubicBezTo>
                  <a:cubicBezTo>
                    <a:pt x="249833" y="9651"/>
                    <a:pt x="249833" y="9650"/>
                    <a:pt x="249834" y="9650"/>
                  </a:cubicBezTo>
                  <a:close/>
                  <a:moveTo>
                    <a:pt x="236261" y="9669"/>
                  </a:moveTo>
                  <a:lnTo>
                    <a:pt x="236261" y="9693"/>
                  </a:lnTo>
                  <a:cubicBezTo>
                    <a:pt x="236258" y="9686"/>
                    <a:pt x="236261" y="9679"/>
                    <a:pt x="236261" y="9669"/>
                  </a:cubicBezTo>
                  <a:close/>
                  <a:moveTo>
                    <a:pt x="19533" y="8619"/>
                  </a:moveTo>
                  <a:cubicBezTo>
                    <a:pt x="19565" y="8671"/>
                    <a:pt x="19606" y="8745"/>
                    <a:pt x="19655" y="8839"/>
                  </a:cubicBezTo>
                  <a:cubicBezTo>
                    <a:pt x="19634" y="9041"/>
                    <a:pt x="19613" y="9236"/>
                    <a:pt x="19586" y="9425"/>
                  </a:cubicBezTo>
                  <a:cubicBezTo>
                    <a:pt x="19530" y="9386"/>
                    <a:pt x="19470" y="9352"/>
                    <a:pt x="19411" y="9320"/>
                  </a:cubicBezTo>
                  <a:lnTo>
                    <a:pt x="19411" y="9320"/>
                  </a:lnTo>
                  <a:cubicBezTo>
                    <a:pt x="19467" y="9369"/>
                    <a:pt x="19526" y="9425"/>
                    <a:pt x="19582" y="9481"/>
                  </a:cubicBezTo>
                  <a:cubicBezTo>
                    <a:pt x="19565" y="9599"/>
                    <a:pt x="19551" y="9711"/>
                    <a:pt x="19533" y="9826"/>
                  </a:cubicBezTo>
                  <a:cubicBezTo>
                    <a:pt x="19453" y="9638"/>
                    <a:pt x="19376" y="9456"/>
                    <a:pt x="19289" y="9271"/>
                  </a:cubicBezTo>
                  <a:cubicBezTo>
                    <a:pt x="19380" y="9013"/>
                    <a:pt x="19460" y="8797"/>
                    <a:pt x="19533" y="8619"/>
                  </a:cubicBezTo>
                  <a:close/>
                  <a:moveTo>
                    <a:pt x="58750" y="8619"/>
                  </a:moveTo>
                  <a:cubicBezTo>
                    <a:pt x="58795" y="8689"/>
                    <a:pt x="58837" y="8762"/>
                    <a:pt x="58872" y="8839"/>
                  </a:cubicBezTo>
                  <a:cubicBezTo>
                    <a:pt x="58854" y="9041"/>
                    <a:pt x="58826" y="9236"/>
                    <a:pt x="58805" y="9425"/>
                  </a:cubicBezTo>
                  <a:cubicBezTo>
                    <a:pt x="58750" y="9386"/>
                    <a:pt x="58690" y="9352"/>
                    <a:pt x="58631" y="9320"/>
                  </a:cubicBezTo>
                  <a:lnTo>
                    <a:pt x="58631" y="9320"/>
                  </a:lnTo>
                  <a:cubicBezTo>
                    <a:pt x="58687" y="9369"/>
                    <a:pt x="58743" y="9425"/>
                    <a:pt x="58795" y="9481"/>
                  </a:cubicBezTo>
                  <a:cubicBezTo>
                    <a:pt x="58785" y="9599"/>
                    <a:pt x="58767" y="9711"/>
                    <a:pt x="58753" y="9826"/>
                  </a:cubicBezTo>
                  <a:cubicBezTo>
                    <a:pt x="58673" y="9638"/>
                    <a:pt x="58593" y="9456"/>
                    <a:pt x="58509" y="9271"/>
                  </a:cubicBezTo>
                  <a:cubicBezTo>
                    <a:pt x="58596" y="9013"/>
                    <a:pt x="58680" y="8797"/>
                    <a:pt x="58750" y="8619"/>
                  </a:cubicBezTo>
                  <a:close/>
                  <a:moveTo>
                    <a:pt x="97966" y="8619"/>
                  </a:moveTo>
                  <a:cubicBezTo>
                    <a:pt x="98011" y="8689"/>
                    <a:pt x="98053" y="8766"/>
                    <a:pt x="98088" y="8839"/>
                  </a:cubicBezTo>
                  <a:cubicBezTo>
                    <a:pt x="98067" y="9041"/>
                    <a:pt x="98046" y="9236"/>
                    <a:pt x="98025" y="9425"/>
                  </a:cubicBezTo>
                  <a:cubicBezTo>
                    <a:pt x="97966" y="9386"/>
                    <a:pt x="97907" y="9352"/>
                    <a:pt x="97844" y="9320"/>
                  </a:cubicBezTo>
                  <a:lnTo>
                    <a:pt x="97844" y="9320"/>
                  </a:lnTo>
                  <a:cubicBezTo>
                    <a:pt x="97903" y="9369"/>
                    <a:pt x="97963" y="9425"/>
                    <a:pt x="98015" y="9481"/>
                  </a:cubicBezTo>
                  <a:cubicBezTo>
                    <a:pt x="98001" y="9599"/>
                    <a:pt x="97983" y="9711"/>
                    <a:pt x="97966" y="9826"/>
                  </a:cubicBezTo>
                  <a:cubicBezTo>
                    <a:pt x="97893" y="9638"/>
                    <a:pt x="97809" y="9456"/>
                    <a:pt x="97729" y="9271"/>
                  </a:cubicBezTo>
                  <a:cubicBezTo>
                    <a:pt x="97816" y="9013"/>
                    <a:pt x="97893" y="8797"/>
                    <a:pt x="97966" y="8619"/>
                  </a:cubicBezTo>
                  <a:close/>
                  <a:moveTo>
                    <a:pt x="137312" y="8619"/>
                  </a:moveTo>
                  <a:cubicBezTo>
                    <a:pt x="137357" y="8689"/>
                    <a:pt x="137399" y="8766"/>
                    <a:pt x="137434" y="8839"/>
                  </a:cubicBezTo>
                  <a:cubicBezTo>
                    <a:pt x="137413" y="9041"/>
                    <a:pt x="137392" y="9236"/>
                    <a:pt x="137371" y="9425"/>
                  </a:cubicBezTo>
                  <a:cubicBezTo>
                    <a:pt x="137312" y="9386"/>
                    <a:pt x="137252" y="9352"/>
                    <a:pt x="137189" y="9320"/>
                  </a:cubicBezTo>
                  <a:lnTo>
                    <a:pt x="137189" y="9320"/>
                  </a:lnTo>
                  <a:cubicBezTo>
                    <a:pt x="137249" y="9369"/>
                    <a:pt x="137305" y="9425"/>
                    <a:pt x="137360" y="9481"/>
                  </a:cubicBezTo>
                  <a:cubicBezTo>
                    <a:pt x="137343" y="9599"/>
                    <a:pt x="137329" y="9711"/>
                    <a:pt x="137312" y="9826"/>
                  </a:cubicBezTo>
                  <a:cubicBezTo>
                    <a:pt x="137238" y="9638"/>
                    <a:pt x="137155" y="9456"/>
                    <a:pt x="137074" y="9271"/>
                  </a:cubicBezTo>
                  <a:cubicBezTo>
                    <a:pt x="137162" y="9013"/>
                    <a:pt x="137238" y="8797"/>
                    <a:pt x="137312" y="8619"/>
                  </a:cubicBezTo>
                  <a:close/>
                  <a:moveTo>
                    <a:pt x="176531" y="8619"/>
                  </a:moveTo>
                  <a:cubicBezTo>
                    <a:pt x="176563" y="8671"/>
                    <a:pt x="176605" y="8745"/>
                    <a:pt x="176654" y="8839"/>
                  </a:cubicBezTo>
                  <a:cubicBezTo>
                    <a:pt x="176633" y="9041"/>
                    <a:pt x="176612" y="9236"/>
                    <a:pt x="176584" y="9425"/>
                  </a:cubicBezTo>
                  <a:cubicBezTo>
                    <a:pt x="176528" y="9386"/>
                    <a:pt x="176469" y="9352"/>
                    <a:pt x="176409" y="9320"/>
                  </a:cubicBezTo>
                  <a:lnTo>
                    <a:pt x="176409" y="9320"/>
                  </a:lnTo>
                  <a:cubicBezTo>
                    <a:pt x="176465" y="9369"/>
                    <a:pt x="176524" y="9425"/>
                    <a:pt x="176580" y="9481"/>
                  </a:cubicBezTo>
                  <a:cubicBezTo>
                    <a:pt x="176563" y="9599"/>
                    <a:pt x="176549" y="9711"/>
                    <a:pt x="176531" y="9826"/>
                  </a:cubicBezTo>
                  <a:cubicBezTo>
                    <a:pt x="176455" y="9638"/>
                    <a:pt x="176374" y="9456"/>
                    <a:pt x="176287" y="9271"/>
                  </a:cubicBezTo>
                  <a:cubicBezTo>
                    <a:pt x="176374" y="9013"/>
                    <a:pt x="176458" y="8797"/>
                    <a:pt x="176531" y="8619"/>
                  </a:cubicBezTo>
                  <a:close/>
                  <a:moveTo>
                    <a:pt x="215744" y="8619"/>
                  </a:moveTo>
                  <a:cubicBezTo>
                    <a:pt x="215790" y="8689"/>
                    <a:pt x="215832" y="8766"/>
                    <a:pt x="215866" y="8839"/>
                  </a:cubicBezTo>
                  <a:cubicBezTo>
                    <a:pt x="215846" y="9041"/>
                    <a:pt x="215825" y="9236"/>
                    <a:pt x="215804" y="9425"/>
                  </a:cubicBezTo>
                  <a:cubicBezTo>
                    <a:pt x="215748" y="9386"/>
                    <a:pt x="215689" y="9352"/>
                    <a:pt x="215629" y="9320"/>
                  </a:cubicBezTo>
                  <a:lnTo>
                    <a:pt x="215629" y="9320"/>
                  </a:lnTo>
                  <a:cubicBezTo>
                    <a:pt x="215685" y="9369"/>
                    <a:pt x="215737" y="9425"/>
                    <a:pt x="215793" y="9481"/>
                  </a:cubicBezTo>
                  <a:cubicBezTo>
                    <a:pt x="215779" y="9599"/>
                    <a:pt x="215762" y="9711"/>
                    <a:pt x="215751" y="9826"/>
                  </a:cubicBezTo>
                  <a:cubicBezTo>
                    <a:pt x="215671" y="9638"/>
                    <a:pt x="215587" y="9456"/>
                    <a:pt x="215507" y="9271"/>
                  </a:cubicBezTo>
                  <a:cubicBezTo>
                    <a:pt x="215594" y="9013"/>
                    <a:pt x="215675" y="8797"/>
                    <a:pt x="215744" y="8619"/>
                  </a:cubicBezTo>
                  <a:close/>
                  <a:moveTo>
                    <a:pt x="255038" y="8619"/>
                  </a:moveTo>
                  <a:cubicBezTo>
                    <a:pt x="255069" y="8671"/>
                    <a:pt x="255114" y="8745"/>
                    <a:pt x="255163" y="8839"/>
                  </a:cubicBezTo>
                  <a:cubicBezTo>
                    <a:pt x="255139" y="9041"/>
                    <a:pt x="255118" y="9236"/>
                    <a:pt x="255093" y="9425"/>
                  </a:cubicBezTo>
                  <a:cubicBezTo>
                    <a:pt x="255038" y="9386"/>
                    <a:pt x="254978" y="9352"/>
                    <a:pt x="254919" y="9320"/>
                  </a:cubicBezTo>
                  <a:lnTo>
                    <a:pt x="254919" y="9320"/>
                  </a:lnTo>
                  <a:cubicBezTo>
                    <a:pt x="254975" y="9369"/>
                    <a:pt x="255031" y="9425"/>
                    <a:pt x="255086" y="9481"/>
                  </a:cubicBezTo>
                  <a:cubicBezTo>
                    <a:pt x="255069" y="9599"/>
                    <a:pt x="255055" y="9711"/>
                    <a:pt x="255038" y="9826"/>
                  </a:cubicBezTo>
                  <a:cubicBezTo>
                    <a:pt x="254961" y="9638"/>
                    <a:pt x="254881" y="9456"/>
                    <a:pt x="254793" y="9271"/>
                  </a:cubicBezTo>
                  <a:cubicBezTo>
                    <a:pt x="254881" y="9013"/>
                    <a:pt x="254964" y="8797"/>
                    <a:pt x="255038" y="8619"/>
                  </a:cubicBezTo>
                  <a:close/>
                  <a:moveTo>
                    <a:pt x="27503" y="8528"/>
                  </a:moveTo>
                  <a:cubicBezTo>
                    <a:pt x="27521" y="8563"/>
                    <a:pt x="27535" y="8602"/>
                    <a:pt x="27552" y="8640"/>
                  </a:cubicBezTo>
                  <a:cubicBezTo>
                    <a:pt x="27521" y="9045"/>
                    <a:pt x="27490" y="9456"/>
                    <a:pt x="27451" y="9847"/>
                  </a:cubicBezTo>
                  <a:cubicBezTo>
                    <a:pt x="27413" y="9592"/>
                    <a:pt x="27371" y="9306"/>
                    <a:pt x="27336" y="9006"/>
                  </a:cubicBezTo>
                  <a:lnTo>
                    <a:pt x="27465" y="8584"/>
                  </a:lnTo>
                  <a:lnTo>
                    <a:pt x="27503" y="8528"/>
                  </a:lnTo>
                  <a:close/>
                  <a:moveTo>
                    <a:pt x="66723" y="8528"/>
                  </a:moveTo>
                  <a:cubicBezTo>
                    <a:pt x="66741" y="8563"/>
                    <a:pt x="66751" y="8602"/>
                    <a:pt x="66769" y="8640"/>
                  </a:cubicBezTo>
                  <a:cubicBezTo>
                    <a:pt x="66741" y="9045"/>
                    <a:pt x="66706" y="9456"/>
                    <a:pt x="66671" y="9847"/>
                  </a:cubicBezTo>
                  <a:cubicBezTo>
                    <a:pt x="66626" y="9592"/>
                    <a:pt x="66591" y="9306"/>
                    <a:pt x="66556" y="9006"/>
                  </a:cubicBezTo>
                  <a:lnTo>
                    <a:pt x="66682" y="8584"/>
                  </a:lnTo>
                  <a:lnTo>
                    <a:pt x="66723" y="8528"/>
                  </a:lnTo>
                  <a:close/>
                  <a:moveTo>
                    <a:pt x="105940" y="8528"/>
                  </a:moveTo>
                  <a:cubicBezTo>
                    <a:pt x="105954" y="8563"/>
                    <a:pt x="105971" y="8602"/>
                    <a:pt x="105985" y="8640"/>
                  </a:cubicBezTo>
                  <a:cubicBezTo>
                    <a:pt x="105957" y="9045"/>
                    <a:pt x="105922" y="9456"/>
                    <a:pt x="105887" y="9847"/>
                  </a:cubicBezTo>
                  <a:cubicBezTo>
                    <a:pt x="105846" y="9589"/>
                    <a:pt x="105807" y="9306"/>
                    <a:pt x="105772" y="9006"/>
                  </a:cubicBezTo>
                  <a:cubicBezTo>
                    <a:pt x="105814" y="8856"/>
                    <a:pt x="105860" y="8713"/>
                    <a:pt x="105901" y="8584"/>
                  </a:cubicBezTo>
                  <a:lnTo>
                    <a:pt x="105940" y="8528"/>
                  </a:lnTo>
                  <a:close/>
                  <a:moveTo>
                    <a:pt x="145282" y="8528"/>
                  </a:moveTo>
                  <a:cubicBezTo>
                    <a:pt x="145299" y="8563"/>
                    <a:pt x="145313" y="8602"/>
                    <a:pt x="145331" y="8637"/>
                  </a:cubicBezTo>
                  <a:cubicBezTo>
                    <a:pt x="145299" y="9045"/>
                    <a:pt x="145271" y="9456"/>
                    <a:pt x="145229" y="9847"/>
                  </a:cubicBezTo>
                  <a:cubicBezTo>
                    <a:pt x="145191" y="9592"/>
                    <a:pt x="145153" y="9306"/>
                    <a:pt x="145118" y="9006"/>
                  </a:cubicBezTo>
                  <a:cubicBezTo>
                    <a:pt x="145160" y="8853"/>
                    <a:pt x="145205" y="8713"/>
                    <a:pt x="145247" y="8584"/>
                  </a:cubicBezTo>
                  <a:lnTo>
                    <a:pt x="145282" y="8528"/>
                  </a:lnTo>
                  <a:close/>
                  <a:moveTo>
                    <a:pt x="184502" y="8528"/>
                  </a:moveTo>
                  <a:cubicBezTo>
                    <a:pt x="184519" y="8563"/>
                    <a:pt x="184533" y="8602"/>
                    <a:pt x="184551" y="8640"/>
                  </a:cubicBezTo>
                  <a:cubicBezTo>
                    <a:pt x="184519" y="9045"/>
                    <a:pt x="184488" y="9456"/>
                    <a:pt x="184449" y="9847"/>
                  </a:cubicBezTo>
                  <a:cubicBezTo>
                    <a:pt x="184411" y="9592"/>
                    <a:pt x="184373" y="9306"/>
                    <a:pt x="184338" y="9006"/>
                  </a:cubicBezTo>
                  <a:lnTo>
                    <a:pt x="184463" y="8584"/>
                  </a:lnTo>
                  <a:lnTo>
                    <a:pt x="184502" y="8528"/>
                  </a:lnTo>
                  <a:close/>
                  <a:moveTo>
                    <a:pt x="223722" y="8528"/>
                  </a:moveTo>
                  <a:lnTo>
                    <a:pt x="223770" y="8640"/>
                  </a:lnTo>
                  <a:cubicBezTo>
                    <a:pt x="223739" y="9045"/>
                    <a:pt x="223704" y="9456"/>
                    <a:pt x="223669" y="9847"/>
                  </a:cubicBezTo>
                  <a:cubicBezTo>
                    <a:pt x="223624" y="9589"/>
                    <a:pt x="223589" y="9306"/>
                    <a:pt x="223551" y="9006"/>
                  </a:cubicBezTo>
                  <a:cubicBezTo>
                    <a:pt x="223600" y="8856"/>
                    <a:pt x="223638" y="8713"/>
                    <a:pt x="223683" y="8584"/>
                  </a:cubicBezTo>
                  <a:lnTo>
                    <a:pt x="223722" y="8528"/>
                  </a:lnTo>
                  <a:close/>
                  <a:moveTo>
                    <a:pt x="263011" y="8528"/>
                  </a:moveTo>
                  <a:cubicBezTo>
                    <a:pt x="263029" y="8563"/>
                    <a:pt x="263039" y="8602"/>
                    <a:pt x="263057" y="8640"/>
                  </a:cubicBezTo>
                  <a:cubicBezTo>
                    <a:pt x="263029" y="9045"/>
                    <a:pt x="262997" y="9456"/>
                    <a:pt x="262959" y="9847"/>
                  </a:cubicBezTo>
                  <a:cubicBezTo>
                    <a:pt x="262917" y="9589"/>
                    <a:pt x="262879" y="9306"/>
                    <a:pt x="262844" y="9006"/>
                  </a:cubicBezTo>
                  <a:cubicBezTo>
                    <a:pt x="262889" y="8853"/>
                    <a:pt x="262931" y="8713"/>
                    <a:pt x="262969" y="8584"/>
                  </a:cubicBezTo>
                  <a:lnTo>
                    <a:pt x="263011" y="8528"/>
                  </a:lnTo>
                  <a:close/>
                  <a:moveTo>
                    <a:pt x="23098" y="7559"/>
                  </a:moveTo>
                  <a:cubicBezTo>
                    <a:pt x="23248" y="8117"/>
                    <a:pt x="23405" y="8794"/>
                    <a:pt x="23565" y="9533"/>
                  </a:cubicBezTo>
                  <a:cubicBezTo>
                    <a:pt x="23531" y="9610"/>
                    <a:pt x="23503" y="9683"/>
                    <a:pt x="23471" y="9760"/>
                  </a:cubicBezTo>
                  <a:lnTo>
                    <a:pt x="23321" y="9952"/>
                  </a:lnTo>
                  <a:cubicBezTo>
                    <a:pt x="23283" y="9289"/>
                    <a:pt x="23258" y="8710"/>
                    <a:pt x="23245" y="8378"/>
                  </a:cubicBezTo>
                  <a:cubicBezTo>
                    <a:pt x="23234" y="8197"/>
                    <a:pt x="23231" y="8092"/>
                    <a:pt x="23231" y="8092"/>
                  </a:cubicBezTo>
                  <a:cubicBezTo>
                    <a:pt x="23171" y="8176"/>
                    <a:pt x="23126" y="8270"/>
                    <a:pt x="23095" y="8371"/>
                  </a:cubicBezTo>
                  <a:lnTo>
                    <a:pt x="23074" y="8371"/>
                  </a:lnTo>
                  <a:cubicBezTo>
                    <a:pt x="23088" y="8096"/>
                    <a:pt x="23095" y="7820"/>
                    <a:pt x="23095" y="7559"/>
                  </a:cubicBezTo>
                  <a:close/>
                  <a:moveTo>
                    <a:pt x="62450" y="8086"/>
                  </a:moveTo>
                  <a:cubicBezTo>
                    <a:pt x="62559" y="8524"/>
                    <a:pt x="62672" y="9013"/>
                    <a:pt x="62782" y="9533"/>
                  </a:cubicBezTo>
                  <a:lnTo>
                    <a:pt x="62691" y="9760"/>
                  </a:lnTo>
                  <a:cubicBezTo>
                    <a:pt x="62639" y="9822"/>
                    <a:pt x="62590" y="9889"/>
                    <a:pt x="62541" y="9952"/>
                  </a:cubicBezTo>
                  <a:cubicBezTo>
                    <a:pt x="62499" y="9289"/>
                    <a:pt x="62475" y="8710"/>
                    <a:pt x="62457" y="8378"/>
                  </a:cubicBezTo>
                  <a:cubicBezTo>
                    <a:pt x="62461" y="8378"/>
                    <a:pt x="62461" y="8375"/>
                    <a:pt x="62461" y="8375"/>
                  </a:cubicBezTo>
                  <a:lnTo>
                    <a:pt x="62457" y="8375"/>
                  </a:lnTo>
                  <a:cubicBezTo>
                    <a:pt x="62454" y="8198"/>
                    <a:pt x="62451" y="8094"/>
                    <a:pt x="62450" y="8086"/>
                  </a:cubicBezTo>
                  <a:close/>
                  <a:moveTo>
                    <a:pt x="101534" y="7559"/>
                  </a:moveTo>
                  <a:cubicBezTo>
                    <a:pt x="101681" y="8117"/>
                    <a:pt x="101838" y="8794"/>
                    <a:pt x="101998" y="9533"/>
                  </a:cubicBezTo>
                  <a:lnTo>
                    <a:pt x="101904" y="9760"/>
                  </a:lnTo>
                  <a:lnTo>
                    <a:pt x="101754" y="9952"/>
                  </a:lnTo>
                  <a:cubicBezTo>
                    <a:pt x="101716" y="9289"/>
                    <a:pt x="101691" y="8710"/>
                    <a:pt x="101677" y="8378"/>
                  </a:cubicBezTo>
                  <a:cubicBezTo>
                    <a:pt x="101667" y="8197"/>
                    <a:pt x="101667" y="8092"/>
                    <a:pt x="101667" y="8092"/>
                  </a:cubicBezTo>
                  <a:cubicBezTo>
                    <a:pt x="101608" y="8176"/>
                    <a:pt x="101562" y="8270"/>
                    <a:pt x="101531" y="8371"/>
                  </a:cubicBezTo>
                  <a:lnTo>
                    <a:pt x="101506" y="8371"/>
                  </a:lnTo>
                  <a:cubicBezTo>
                    <a:pt x="101520" y="8096"/>
                    <a:pt x="101531" y="7820"/>
                    <a:pt x="101534" y="7559"/>
                  </a:cubicBezTo>
                  <a:close/>
                  <a:moveTo>
                    <a:pt x="140880" y="7559"/>
                  </a:moveTo>
                  <a:cubicBezTo>
                    <a:pt x="141026" y="8117"/>
                    <a:pt x="141183" y="8794"/>
                    <a:pt x="141347" y="9533"/>
                  </a:cubicBezTo>
                  <a:cubicBezTo>
                    <a:pt x="141309" y="9610"/>
                    <a:pt x="141281" y="9683"/>
                    <a:pt x="141250" y="9760"/>
                  </a:cubicBezTo>
                  <a:lnTo>
                    <a:pt x="141103" y="9952"/>
                  </a:lnTo>
                  <a:cubicBezTo>
                    <a:pt x="141061" y="9289"/>
                    <a:pt x="141037" y="8710"/>
                    <a:pt x="141023" y="8378"/>
                  </a:cubicBezTo>
                  <a:cubicBezTo>
                    <a:pt x="141016" y="8197"/>
                    <a:pt x="141009" y="8092"/>
                    <a:pt x="141009" y="8092"/>
                  </a:cubicBezTo>
                  <a:cubicBezTo>
                    <a:pt x="140953" y="8176"/>
                    <a:pt x="140908" y="8270"/>
                    <a:pt x="140873" y="8371"/>
                  </a:cubicBezTo>
                  <a:lnTo>
                    <a:pt x="140852" y="8371"/>
                  </a:lnTo>
                  <a:cubicBezTo>
                    <a:pt x="140866" y="8096"/>
                    <a:pt x="140873" y="7820"/>
                    <a:pt x="140873" y="7559"/>
                  </a:cubicBezTo>
                  <a:close/>
                  <a:moveTo>
                    <a:pt x="180093" y="7559"/>
                  </a:moveTo>
                  <a:cubicBezTo>
                    <a:pt x="180243" y="8117"/>
                    <a:pt x="180403" y="8794"/>
                    <a:pt x="180560" y="9533"/>
                  </a:cubicBezTo>
                  <a:lnTo>
                    <a:pt x="180469" y="9760"/>
                  </a:lnTo>
                  <a:cubicBezTo>
                    <a:pt x="180417" y="9822"/>
                    <a:pt x="180368" y="9889"/>
                    <a:pt x="180319" y="9952"/>
                  </a:cubicBezTo>
                  <a:cubicBezTo>
                    <a:pt x="180281" y="9289"/>
                    <a:pt x="180257" y="8710"/>
                    <a:pt x="180243" y="8378"/>
                  </a:cubicBezTo>
                  <a:cubicBezTo>
                    <a:pt x="180232" y="8197"/>
                    <a:pt x="180229" y="8092"/>
                    <a:pt x="180229" y="8092"/>
                  </a:cubicBezTo>
                  <a:cubicBezTo>
                    <a:pt x="180169" y="8176"/>
                    <a:pt x="180124" y="8270"/>
                    <a:pt x="180089" y="8371"/>
                  </a:cubicBezTo>
                  <a:lnTo>
                    <a:pt x="180072" y="8371"/>
                  </a:lnTo>
                  <a:cubicBezTo>
                    <a:pt x="180086" y="8096"/>
                    <a:pt x="180093" y="7820"/>
                    <a:pt x="180093" y="7559"/>
                  </a:cubicBezTo>
                  <a:close/>
                  <a:moveTo>
                    <a:pt x="219449" y="8096"/>
                  </a:moveTo>
                  <a:cubicBezTo>
                    <a:pt x="219556" y="8532"/>
                    <a:pt x="219668" y="9017"/>
                    <a:pt x="219780" y="9533"/>
                  </a:cubicBezTo>
                  <a:lnTo>
                    <a:pt x="219682" y="9760"/>
                  </a:lnTo>
                  <a:lnTo>
                    <a:pt x="219536" y="9952"/>
                  </a:lnTo>
                  <a:cubicBezTo>
                    <a:pt x="219498" y="9289"/>
                    <a:pt x="219470" y="8710"/>
                    <a:pt x="219456" y="8378"/>
                  </a:cubicBezTo>
                  <a:cubicBezTo>
                    <a:pt x="219459" y="8378"/>
                    <a:pt x="219463" y="8375"/>
                    <a:pt x="219463" y="8375"/>
                  </a:cubicBezTo>
                  <a:lnTo>
                    <a:pt x="219456" y="8375"/>
                  </a:lnTo>
                  <a:cubicBezTo>
                    <a:pt x="219453" y="8224"/>
                    <a:pt x="219450" y="8127"/>
                    <a:pt x="219449" y="8096"/>
                  </a:cubicBezTo>
                  <a:close/>
                  <a:moveTo>
                    <a:pt x="258602" y="7559"/>
                  </a:moveTo>
                  <a:cubicBezTo>
                    <a:pt x="258756" y="8117"/>
                    <a:pt x="258913" y="8794"/>
                    <a:pt x="259070" y="9533"/>
                  </a:cubicBezTo>
                  <a:lnTo>
                    <a:pt x="258976" y="9760"/>
                  </a:lnTo>
                  <a:cubicBezTo>
                    <a:pt x="258923" y="9822"/>
                    <a:pt x="258878" y="9889"/>
                    <a:pt x="258829" y="9952"/>
                  </a:cubicBezTo>
                  <a:cubicBezTo>
                    <a:pt x="258791" y="9289"/>
                    <a:pt x="258763" y="8710"/>
                    <a:pt x="258749" y="8378"/>
                  </a:cubicBezTo>
                  <a:cubicBezTo>
                    <a:pt x="258742" y="8197"/>
                    <a:pt x="258738" y="8092"/>
                    <a:pt x="258738" y="8092"/>
                  </a:cubicBezTo>
                  <a:cubicBezTo>
                    <a:pt x="258679" y="8176"/>
                    <a:pt x="258630" y="8270"/>
                    <a:pt x="258599" y="8371"/>
                  </a:cubicBezTo>
                  <a:lnTo>
                    <a:pt x="258581" y="8371"/>
                  </a:lnTo>
                  <a:cubicBezTo>
                    <a:pt x="258592" y="8096"/>
                    <a:pt x="258602" y="7820"/>
                    <a:pt x="258602" y="7559"/>
                  </a:cubicBezTo>
                  <a:close/>
                  <a:moveTo>
                    <a:pt x="38142" y="7765"/>
                  </a:moveTo>
                  <a:lnTo>
                    <a:pt x="38142" y="7765"/>
                  </a:lnTo>
                  <a:cubicBezTo>
                    <a:pt x="38233" y="8274"/>
                    <a:pt x="38310" y="8968"/>
                    <a:pt x="38341" y="9917"/>
                  </a:cubicBezTo>
                  <a:cubicBezTo>
                    <a:pt x="38320" y="9931"/>
                    <a:pt x="38303" y="9948"/>
                    <a:pt x="38285" y="9969"/>
                  </a:cubicBezTo>
                  <a:cubicBezTo>
                    <a:pt x="38226" y="9205"/>
                    <a:pt x="38177" y="8413"/>
                    <a:pt x="38142" y="7765"/>
                  </a:cubicBezTo>
                  <a:close/>
                  <a:moveTo>
                    <a:pt x="77362" y="7765"/>
                  </a:moveTo>
                  <a:lnTo>
                    <a:pt x="77362" y="7765"/>
                  </a:lnTo>
                  <a:cubicBezTo>
                    <a:pt x="77449" y="8274"/>
                    <a:pt x="77526" y="8968"/>
                    <a:pt x="77557" y="9917"/>
                  </a:cubicBezTo>
                  <a:lnTo>
                    <a:pt x="77505" y="9969"/>
                  </a:lnTo>
                  <a:cubicBezTo>
                    <a:pt x="77439" y="9205"/>
                    <a:pt x="77393" y="8413"/>
                    <a:pt x="77362" y="7765"/>
                  </a:cubicBezTo>
                  <a:close/>
                  <a:moveTo>
                    <a:pt x="116575" y="7765"/>
                  </a:moveTo>
                  <a:lnTo>
                    <a:pt x="116575" y="7765"/>
                  </a:lnTo>
                  <a:cubicBezTo>
                    <a:pt x="116669" y="8274"/>
                    <a:pt x="116746" y="8968"/>
                    <a:pt x="116777" y="9917"/>
                  </a:cubicBezTo>
                  <a:lnTo>
                    <a:pt x="116725" y="9969"/>
                  </a:lnTo>
                  <a:cubicBezTo>
                    <a:pt x="116659" y="9205"/>
                    <a:pt x="116610" y="8413"/>
                    <a:pt x="116575" y="7765"/>
                  </a:cubicBezTo>
                  <a:close/>
                  <a:moveTo>
                    <a:pt x="155920" y="7765"/>
                  </a:moveTo>
                  <a:lnTo>
                    <a:pt x="155920" y="7765"/>
                  </a:lnTo>
                  <a:cubicBezTo>
                    <a:pt x="156015" y="8274"/>
                    <a:pt x="156088" y="8968"/>
                    <a:pt x="156123" y="9917"/>
                  </a:cubicBezTo>
                  <a:cubicBezTo>
                    <a:pt x="156098" y="9931"/>
                    <a:pt x="156081" y="9948"/>
                    <a:pt x="156063" y="9969"/>
                  </a:cubicBezTo>
                  <a:cubicBezTo>
                    <a:pt x="156004" y="9205"/>
                    <a:pt x="155955" y="8413"/>
                    <a:pt x="155920" y="7765"/>
                  </a:cubicBezTo>
                  <a:close/>
                  <a:moveTo>
                    <a:pt x="195140" y="7765"/>
                  </a:moveTo>
                  <a:cubicBezTo>
                    <a:pt x="195231" y="8274"/>
                    <a:pt x="195304" y="8968"/>
                    <a:pt x="195336" y="9917"/>
                  </a:cubicBezTo>
                  <a:cubicBezTo>
                    <a:pt x="195318" y="9934"/>
                    <a:pt x="195301" y="9952"/>
                    <a:pt x="195283" y="9969"/>
                  </a:cubicBezTo>
                  <a:cubicBezTo>
                    <a:pt x="195217" y="9205"/>
                    <a:pt x="195172" y="8413"/>
                    <a:pt x="195140" y="7765"/>
                  </a:cubicBezTo>
                  <a:close/>
                  <a:moveTo>
                    <a:pt x="234357" y="7765"/>
                  </a:moveTo>
                  <a:lnTo>
                    <a:pt x="234357" y="7765"/>
                  </a:lnTo>
                  <a:cubicBezTo>
                    <a:pt x="234447" y="8274"/>
                    <a:pt x="234524" y="8968"/>
                    <a:pt x="234556" y="9917"/>
                  </a:cubicBezTo>
                  <a:cubicBezTo>
                    <a:pt x="234535" y="9934"/>
                    <a:pt x="234517" y="9952"/>
                    <a:pt x="234503" y="9969"/>
                  </a:cubicBezTo>
                  <a:cubicBezTo>
                    <a:pt x="234437" y="9205"/>
                    <a:pt x="234388" y="8413"/>
                    <a:pt x="234357" y="7765"/>
                  </a:cubicBezTo>
                  <a:close/>
                  <a:moveTo>
                    <a:pt x="273650" y="7765"/>
                  </a:moveTo>
                  <a:lnTo>
                    <a:pt x="273650" y="7765"/>
                  </a:lnTo>
                  <a:cubicBezTo>
                    <a:pt x="273741" y="8270"/>
                    <a:pt x="273814" y="8968"/>
                    <a:pt x="273845" y="9917"/>
                  </a:cubicBezTo>
                  <a:cubicBezTo>
                    <a:pt x="273824" y="9934"/>
                    <a:pt x="273807" y="9952"/>
                    <a:pt x="273793" y="9969"/>
                  </a:cubicBezTo>
                  <a:cubicBezTo>
                    <a:pt x="273727" y="9209"/>
                    <a:pt x="273678" y="8413"/>
                    <a:pt x="273650" y="7765"/>
                  </a:cubicBezTo>
                  <a:close/>
                  <a:moveTo>
                    <a:pt x="277441" y="9777"/>
                  </a:moveTo>
                  <a:lnTo>
                    <a:pt x="277455" y="9826"/>
                  </a:lnTo>
                  <a:lnTo>
                    <a:pt x="277438" y="10007"/>
                  </a:lnTo>
                  <a:lnTo>
                    <a:pt x="277407" y="9857"/>
                  </a:lnTo>
                  <a:lnTo>
                    <a:pt x="277441" y="9777"/>
                  </a:lnTo>
                  <a:close/>
                  <a:moveTo>
                    <a:pt x="11636" y="7831"/>
                  </a:moveTo>
                  <a:cubicBezTo>
                    <a:pt x="11643" y="7942"/>
                    <a:pt x="11643" y="8061"/>
                    <a:pt x="11647" y="8180"/>
                  </a:cubicBezTo>
                  <a:cubicBezTo>
                    <a:pt x="11626" y="8671"/>
                    <a:pt x="11591" y="9264"/>
                    <a:pt x="11546" y="9864"/>
                  </a:cubicBezTo>
                  <a:cubicBezTo>
                    <a:pt x="11521" y="9917"/>
                    <a:pt x="11493" y="9972"/>
                    <a:pt x="11462" y="10032"/>
                  </a:cubicBezTo>
                  <a:cubicBezTo>
                    <a:pt x="11399" y="9938"/>
                    <a:pt x="11329" y="9847"/>
                    <a:pt x="11260" y="9760"/>
                  </a:cubicBezTo>
                  <a:cubicBezTo>
                    <a:pt x="11214" y="9655"/>
                    <a:pt x="11176" y="9550"/>
                    <a:pt x="11130" y="9456"/>
                  </a:cubicBezTo>
                  <a:cubicBezTo>
                    <a:pt x="11089" y="9359"/>
                    <a:pt x="11120" y="9191"/>
                    <a:pt x="11113" y="9090"/>
                  </a:cubicBezTo>
                  <a:cubicBezTo>
                    <a:pt x="11305" y="8591"/>
                    <a:pt x="11486" y="8166"/>
                    <a:pt x="11636" y="7831"/>
                  </a:cubicBezTo>
                  <a:close/>
                  <a:moveTo>
                    <a:pt x="50856" y="7831"/>
                  </a:moveTo>
                  <a:cubicBezTo>
                    <a:pt x="50856" y="7942"/>
                    <a:pt x="50860" y="8061"/>
                    <a:pt x="50863" y="8180"/>
                  </a:cubicBezTo>
                  <a:cubicBezTo>
                    <a:pt x="50842" y="8671"/>
                    <a:pt x="50807" y="9264"/>
                    <a:pt x="50765" y="9864"/>
                  </a:cubicBezTo>
                  <a:cubicBezTo>
                    <a:pt x="50734" y="9917"/>
                    <a:pt x="50710" y="9972"/>
                    <a:pt x="50682" y="10032"/>
                  </a:cubicBezTo>
                  <a:cubicBezTo>
                    <a:pt x="50612" y="9934"/>
                    <a:pt x="50546" y="9843"/>
                    <a:pt x="50476" y="9760"/>
                  </a:cubicBezTo>
                  <a:cubicBezTo>
                    <a:pt x="50406" y="9679"/>
                    <a:pt x="50389" y="9550"/>
                    <a:pt x="50347" y="9456"/>
                  </a:cubicBezTo>
                  <a:cubicBezTo>
                    <a:pt x="50302" y="9359"/>
                    <a:pt x="50336" y="9191"/>
                    <a:pt x="50333" y="9090"/>
                  </a:cubicBezTo>
                  <a:cubicBezTo>
                    <a:pt x="50521" y="8591"/>
                    <a:pt x="50703" y="8166"/>
                    <a:pt x="50856" y="7831"/>
                  </a:cubicBezTo>
                  <a:close/>
                  <a:moveTo>
                    <a:pt x="90069" y="7831"/>
                  </a:moveTo>
                  <a:lnTo>
                    <a:pt x="90083" y="8183"/>
                  </a:lnTo>
                  <a:cubicBezTo>
                    <a:pt x="90059" y="8671"/>
                    <a:pt x="90024" y="9264"/>
                    <a:pt x="89978" y="9864"/>
                  </a:cubicBezTo>
                  <a:lnTo>
                    <a:pt x="89902" y="10032"/>
                  </a:lnTo>
                  <a:lnTo>
                    <a:pt x="89696" y="9760"/>
                  </a:lnTo>
                  <a:cubicBezTo>
                    <a:pt x="89650" y="9655"/>
                    <a:pt x="89609" y="9550"/>
                    <a:pt x="89563" y="9456"/>
                  </a:cubicBezTo>
                  <a:cubicBezTo>
                    <a:pt x="89521" y="9359"/>
                    <a:pt x="89553" y="9191"/>
                    <a:pt x="89546" y="9093"/>
                  </a:cubicBezTo>
                  <a:cubicBezTo>
                    <a:pt x="89738" y="8591"/>
                    <a:pt x="89919" y="8166"/>
                    <a:pt x="90069" y="7831"/>
                  </a:cubicBezTo>
                  <a:close/>
                  <a:moveTo>
                    <a:pt x="129415" y="7827"/>
                  </a:moveTo>
                  <a:lnTo>
                    <a:pt x="129428" y="8176"/>
                  </a:lnTo>
                  <a:cubicBezTo>
                    <a:pt x="129404" y="8671"/>
                    <a:pt x="129369" y="9264"/>
                    <a:pt x="129324" y="9864"/>
                  </a:cubicBezTo>
                  <a:lnTo>
                    <a:pt x="129247" y="10032"/>
                  </a:lnTo>
                  <a:cubicBezTo>
                    <a:pt x="129177" y="9934"/>
                    <a:pt x="129108" y="9843"/>
                    <a:pt x="129038" y="9760"/>
                  </a:cubicBezTo>
                  <a:cubicBezTo>
                    <a:pt x="128968" y="9679"/>
                    <a:pt x="128954" y="9550"/>
                    <a:pt x="128909" y="9456"/>
                  </a:cubicBezTo>
                  <a:cubicBezTo>
                    <a:pt x="128867" y="9359"/>
                    <a:pt x="128898" y="9188"/>
                    <a:pt x="128891" y="9093"/>
                  </a:cubicBezTo>
                  <a:cubicBezTo>
                    <a:pt x="129083" y="8591"/>
                    <a:pt x="129265" y="8166"/>
                    <a:pt x="129415" y="7827"/>
                  </a:cubicBezTo>
                  <a:close/>
                  <a:moveTo>
                    <a:pt x="168634" y="7827"/>
                  </a:moveTo>
                  <a:cubicBezTo>
                    <a:pt x="168634" y="7942"/>
                    <a:pt x="168641" y="8061"/>
                    <a:pt x="168645" y="8176"/>
                  </a:cubicBezTo>
                  <a:cubicBezTo>
                    <a:pt x="168620" y="8671"/>
                    <a:pt x="168586" y="9264"/>
                    <a:pt x="168544" y="9864"/>
                  </a:cubicBezTo>
                  <a:lnTo>
                    <a:pt x="168460" y="10032"/>
                  </a:lnTo>
                  <a:cubicBezTo>
                    <a:pt x="168390" y="9934"/>
                    <a:pt x="168324" y="9843"/>
                    <a:pt x="168254" y="9760"/>
                  </a:cubicBezTo>
                  <a:cubicBezTo>
                    <a:pt x="168184" y="9679"/>
                    <a:pt x="168167" y="9550"/>
                    <a:pt x="168125" y="9456"/>
                  </a:cubicBezTo>
                  <a:cubicBezTo>
                    <a:pt x="168080" y="9359"/>
                    <a:pt x="168115" y="9188"/>
                    <a:pt x="168111" y="9090"/>
                  </a:cubicBezTo>
                  <a:cubicBezTo>
                    <a:pt x="168300" y="8591"/>
                    <a:pt x="168481" y="8166"/>
                    <a:pt x="168634" y="7827"/>
                  </a:cubicBezTo>
                  <a:close/>
                  <a:moveTo>
                    <a:pt x="207851" y="7827"/>
                  </a:moveTo>
                  <a:lnTo>
                    <a:pt x="207865" y="8176"/>
                  </a:lnTo>
                  <a:cubicBezTo>
                    <a:pt x="207837" y="8671"/>
                    <a:pt x="207806" y="9264"/>
                    <a:pt x="207764" y="9864"/>
                  </a:cubicBezTo>
                  <a:cubicBezTo>
                    <a:pt x="207732" y="9917"/>
                    <a:pt x="207708" y="9972"/>
                    <a:pt x="207680" y="10032"/>
                  </a:cubicBezTo>
                  <a:lnTo>
                    <a:pt x="207474" y="9760"/>
                  </a:lnTo>
                  <a:cubicBezTo>
                    <a:pt x="207432" y="9655"/>
                    <a:pt x="207387" y="9550"/>
                    <a:pt x="207345" y="9456"/>
                  </a:cubicBezTo>
                  <a:cubicBezTo>
                    <a:pt x="207300" y="9359"/>
                    <a:pt x="207331" y="9188"/>
                    <a:pt x="207331" y="9090"/>
                  </a:cubicBezTo>
                  <a:cubicBezTo>
                    <a:pt x="207519" y="8591"/>
                    <a:pt x="207697" y="8166"/>
                    <a:pt x="207851" y="7827"/>
                  </a:cubicBezTo>
                  <a:close/>
                  <a:moveTo>
                    <a:pt x="247144" y="7831"/>
                  </a:moveTo>
                  <a:cubicBezTo>
                    <a:pt x="247144" y="7942"/>
                    <a:pt x="247147" y="8061"/>
                    <a:pt x="247151" y="8180"/>
                  </a:cubicBezTo>
                  <a:cubicBezTo>
                    <a:pt x="247130" y="8671"/>
                    <a:pt x="247095" y="9264"/>
                    <a:pt x="247053" y="9864"/>
                  </a:cubicBezTo>
                  <a:lnTo>
                    <a:pt x="246970" y="10032"/>
                  </a:lnTo>
                  <a:cubicBezTo>
                    <a:pt x="246903" y="9938"/>
                    <a:pt x="246837" y="9847"/>
                    <a:pt x="246764" y="9760"/>
                  </a:cubicBezTo>
                  <a:cubicBezTo>
                    <a:pt x="246722" y="9655"/>
                    <a:pt x="246677" y="9550"/>
                    <a:pt x="246635" y="9456"/>
                  </a:cubicBezTo>
                  <a:cubicBezTo>
                    <a:pt x="246589" y="9359"/>
                    <a:pt x="246624" y="9191"/>
                    <a:pt x="246621" y="9093"/>
                  </a:cubicBezTo>
                  <a:cubicBezTo>
                    <a:pt x="246809" y="8591"/>
                    <a:pt x="246991" y="8166"/>
                    <a:pt x="247144" y="7831"/>
                  </a:cubicBezTo>
                  <a:close/>
                  <a:moveTo>
                    <a:pt x="125539" y="9289"/>
                  </a:moveTo>
                  <a:lnTo>
                    <a:pt x="125672" y="9742"/>
                  </a:lnTo>
                  <a:cubicBezTo>
                    <a:pt x="125654" y="9892"/>
                    <a:pt x="125633" y="10032"/>
                    <a:pt x="125609" y="10161"/>
                  </a:cubicBezTo>
                  <a:lnTo>
                    <a:pt x="125476" y="9924"/>
                  </a:lnTo>
                  <a:cubicBezTo>
                    <a:pt x="125463" y="9819"/>
                    <a:pt x="125452" y="9707"/>
                    <a:pt x="125438" y="9596"/>
                  </a:cubicBezTo>
                  <a:cubicBezTo>
                    <a:pt x="125428" y="9481"/>
                    <a:pt x="125504" y="9386"/>
                    <a:pt x="125539" y="9289"/>
                  </a:cubicBezTo>
                  <a:close/>
                  <a:moveTo>
                    <a:pt x="68265" y="9700"/>
                  </a:moveTo>
                  <a:lnTo>
                    <a:pt x="68265" y="9700"/>
                  </a:lnTo>
                  <a:cubicBezTo>
                    <a:pt x="68248" y="9843"/>
                    <a:pt x="68237" y="10000"/>
                    <a:pt x="68227" y="10164"/>
                  </a:cubicBezTo>
                  <a:cubicBezTo>
                    <a:pt x="68213" y="10102"/>
                    <a:pt x="68195" y="10039"/>
                    <a:pt x="68178" y="9972"/>
                  </a:cubicBezTo>
                  <a:cubicBezTo>
                    <a:pt x="68160" y="9910"/>
                    <a:pt x="68237" y="9788"/>
                    <a:pt x="68265" y="9700"/>
                  </a:cubicBezTo>
                  <a:close/>
                  <a:moveTo>
                    <a:pt x="107482" y="9693"/>
                  </a:moveTo>
                  <a:lnTo>
                    <a:pt x="107482" y="9693"/>
                  </a:lnTo>
                  <a:cubicBezTo>
                    <a:pt x="107464" y="9843"/>
                    <a:pt x="107454" y="10000"/>
                    <a:pt x="107447" y="10164"/>
                  </a:cubicBezTo>
                  <a:lnTo>
                    <a:pt x="107398" y="9972"/>
                  </a:lnTo>
                  <a:cubicBezTo>
                    <a:pt x="107429" y="9878"/>
                    <a:pt x="107454" y="9788"/>
                    <a:pt x="107482" y="9693"/>
                  </a:cubicBezTo>
                  <a:close/>
                  <a:moveTo>
                    <a:pt x="146827" y="9693"/>
                  </a:moveTo>
                  <a:lnTo>
                    <a:pt x="146827" y="9693"/>
                  </a:lnTo>
                  <a:cubicBezTo>
                    <a:pt x="146810" y="9843"/>
                    <a:pt x="146796" y="10000"/>
                    <a:pt x="146792" y="10164"/>
                  </a:cubicBezTo>
                  <a:cubicBezTo>
                    <a:pt x="146775" y="10102"/>
                    <a:pt x="146761" y="10039"/>
                    <a:pt x="146743" y="9972"/>
                  </a:cubicBezTo>
                  <a:cubicBezTo>
                    <a:pt x="146726" y="9910"/>
                    <a:pt x="146799" y="9788"/>
                    <a:pt x="146827" y="9693"/>
                  </a:cubicBezTo>
                  <a:close/>
                  <a:moveTo>
                    <a:pt x="186043" y="9693"/>
                  </a:moveTo>
                  <a:cubicBezTo>
                    <a:pt x="186026" y="9843"/>
                    <a:pt x="186016" y="10000"/>
                    <a:pt x="186005" y="10164"/>
                  </a:cubicBezTo>
                  <a:cubicBezTo>
                    <a:pt x="185991" y="10102"/>
                    <a:pt x="185974" y="10039"/>
                    <a:pt x="185963" y="9972"/>
                  </a:cubicBezTo>
                  <a:cubicBezTo>
                    <a:pt x="185949" y="9910"/>
                    <a:pt x="186016" y="9788"/>
                    <a:pt x="186043" y="9693"/>
                  </a:cubicBezTo>
                  <a:close/>
                  <a:moveTo>
                    <a:pt x="225260" y="9700"/>
                  </a:moveTo>
                  <a:lnTo>
                    <a:pt x="225260" y="9700"/>
                  </a:lnTo>
                  <a:cubicBezTo>
                    <a:pt x="225242" y="9843"/>
                    <a:pt x="225235" y="10000"/>
                    <a:pt x="225225" y="10164"/>
                  </a:cubicBezTo>
                  <a:cubicBezTo>
                    <a:pt x="225211" y="10102"/>
                    <a:pt x="225194" y="10039"/>
                    <a:pt x="225176" y="9972"/>
                  </a:cubicBezTo>
                  <a:cubicBezTo>
                    <a:pt x="225159" y="9910"/>
                    <a:pt x="225232" y="9788"/>
                    <a:pt x="225260" y="9700"/>
                  </a:cubicBezTo>
                  <a:close/>
                  <a:moveTo>
                    <a:pt x="9815" y="9906"/>
                  </a:moveTo>
                  <a:lnTo>
                    <a:pt x="9815" y="9906"/>
                  </a:lnTo>
                  <a:cubicBezTo>
                    <a:pt x="9833" y="9948"/>
                    <a:pt x="9850" y="9993"/>
                    <a:pt x="9864" y="10039"/>
                  </a:cubicBezTo>
                  <a:cubicBezTo>
                    <a:pt x="9854" y="10084"/>
                    <a:pt x="9840" y="10122"/>
                    <a:pt x="9833" y="10168"/>
                  </a:cubicBezTo>
                  <a:cubicBezTo>
                    <a:pt x="9829" y="10081"/>
                    <a:pt x="9822" y="9986"/>
                    <a:pt x="9815" y="9906"/>
                  </a:cubicBezTo>
                  <a:close/>
                  <a:moveTo>
                    <a:pt x="10823" y="9906"/>
                  </a:moveTo>
                  <a:lnTo>
                    <a:pt x="10823" y="9906"/>
                  </a:lnTo>
                  <a:cubicBezTo>
                    <a:pt x="10813" y="9986"/>
                    <a:pt x="10810" y="10081"/>
                    <a:pt x="10806" y="10168"/>
                  </a:cubicBezTo>
                  <a:cubicBezTo>
                    <a:pt x="10796" y="10122"/>
                    <a:pt x="10789" y="10084"/>
                    <a:pt x="10775" y="10039"/>
                  </a:cubicBezTo>
                  <a:cubicBezTo>
                    <a:pt x="10761" y="9997"/>
                    <a:pt x="10806" y="9948"/>
                    <a:pt x="10823" y="9906"/>
                  </a:cubicBezTo>
                  <a:close/>
                  <a:moveTo>
                    <a:pt x="29049" y="9700"/>
                  </a:moveTo>
                  <a:lnTo>
                    <a:pt x="29049" y="9700"/>
                  </a:lnTo>
                  <a:cubicBezTo>
                    <a:pt x="29031" y="9843"/>
                    <a:pt x="29017" y="10000"/>
                    <a:pt x="29007" y="10168"/>
                  </a:cubicBezTo>
                  <a:cubicBezTo>
                    <a:pt x="28996" y="10102"/>
                    <a:pt x="28975" y="10039"/>
                    <a:pt x="28965" y="9972"/>
                  </a:cubicBezTo>
                  <a:cubicBezTo>
                    <a:pt x="28951" y="9910"/>
                    <a:pt x="29021" y="9788"/>
                    <a:pt x="29049" y="9700"/>
                  </a:cubicBezTo>
                  <a:close/>
                  <a:moveTo>
                    <a:pt x="49032" y="9906"/>
                  </a:moveTo>
                  <a:lnTo>
                    <a:pt x="49032" y="9906"/>
                  </a:lnTo>
                  <a:cubicBezTo>
                    <a:pt x="49049" y="9948"/>
                    <a:pt x="49063" y="9993"/>
                    <a:pt x="49081" y="10039"/>
                  </a:cubicBezTo>
                  <a:cubicBezTo>
                    <a:pt x="49098" y="10088"/>
                    <a:pt x="49060" y="10122"/>
                    <a:pt x="49049" y="10168"/>
                  </a:cubicBezTo>
                  <a:cubicBezTo>
                    <a:pt x="49046" y="10081"/>
                    <a:pt x="49042" y="9986"/>
                    <a:pt x="49032" y="9906"/>
                  </a:cubicBezTo>
                  <a:close/>
                  <a:moveTo>
                    <a:pt x="50040" y="9906"/>
                  </a:moveTo>
                  <a:lnTo>
                    <a:pt x="50040" y="9906"/>
                  </a:lnTo>
                  <a:cubicBezTo>
                    <a:pt x="50033" y="9986"/>
                    <a:pt x="50029" y="10074"/>
                    <a:pt x="50022" y="10168"/>
                  </a:cubicBezTo>
                  <a:cubicBezTo>
                    <a:pt x="50015" y="10122"/>
                    <a:pt x="50002" y="10084"/>
                    <a:pt x="49991" y="10039"/>
                  </a:cubicBezTo>
                  <a:cubicBezTo>
                    <a:pt x="50005" y="9993"/>
                    <a:pt x="50022" y="9948"/>
                    <a:pt x="50040" y="9906"/>
                  </a:cubicBezTo>
                  <a:close/>
                  <a:moveTo>
                    <a:pt x="88252" y="9906"/>
                  </a:moveTo>
                  <a:cubicBezTo>
                    <a:pt x="88266" y="9948"/>
                    <a:pt x="88283" y="9993"/>
                    <a:pt x="88301" y="10039"/>
                  </a:cubicBezTo>
                  <a:cubicBezTo>
                    <a:pt x="88318" y="10088"/>
                    <a:pt x="88280" y="10122"/>
                    <a:pt x="88269" y="10168"/>
                  </a:cubicBezTo>
                  <a:cubicBezTo>
                    <a:pt x="88266" y="10074"/>
                    <a:pt x="88255" y="9986"/>
                    <a:pt x="88252" y="9906"/>
                  </a:cubicBezTo>
                  <a:close/>
                  <a:moveTo>
                    <a:pt x="89256" y="9906"/>
                  </a:moveTo>
                  <a:cubicBezTo>
                    <a:pt x="89253" y="9993"/>
                    <a:pt x="89242" y="10081"/>
                    <a:pt x="89242" y="10168"/>
                  </a:cubicBezTo>
                  <a:cubicBezTo>
                    <a:pt x="89228" y="10122"/>
                    <a:pt x="89221" y="10084"/>
                    <a:pt x="89211" y="10039"/>
                  </a:cubicBezTo>
                  <a:cubicBezTo>
                    <a:pt x="89204" y="9997"/>
                    <a:pt x="89242" y="9952"/>
                    <a:pt x="89256" y="9906"/>
                  </a:cubicBezTo>
                  <a:close/>
                  <a:moveTo>
                    <a:pt x="127597" y="9906"/>
                  </a:moveTo>
                  <a:lnTo>
                    <a:pt x="127597" y="9906"/>
                  </a:lnTo>
                  <a:cubicBezTo>
                    <a:pt x="127611" y="9948"/>
                    <a:pt x="127629" y="9993"/>
                    <a:pt x="127643" y="10039"/>
                  </a:cubicBezTo>
                  <a:cubicBezTo>
                    <a:pt x="127653" y="10088"/>
                    <a:pt x="127625" y="10122"/>
                    <a:pt x="127611" y="10168"/>
                  </a:cubicBezTo>
                  <a:lnTo>
                    <a:pt x="127597" y="9906"/>
                  </a:lnTo>
                  <a:close/>
                  <a:moveTo>
                    <a:pt x="128602" y="9906"/>
                  </a:moveTo>
                  <a:cubicBezTo>
                    <a:pt x="128591" y="9986"/>
                    <a:pt x="128588" y="10074"/>
                    <a:pt x="128584" y="10168"/>
                  </a:cubicBezTo>
                  <a:cubicBezTo>
                    <a:pt x="128574" y="10122"/>
                    <a:pt x="128567" y="10084"/>
                    <a:pt x="128553" y="10039"/>
                  </a:cubicBezTo>
                  <a:cubicBezTo>
                    <a:pt x="128539" y="9997"/>
                    <a:pt x="128584" y="9948"/>
                    <a:pt x="128602" y="9906"/>
                  </a:cubicBezTo>
                  <a:close/>
                  <a:moveTo>
                    <a:pt x="166814" y="9906"/>
                  </a:moveTo>
                  <a:cubicBezTo>
                    <a:pt x="166831" y="9948"/>
                    <a:pt x="166845" y="9993"/>
                    <a:pt x="166862" y="10039"/>
                  </a:cubicBezTo>
                  <a:cubicBezTo>
                    <a:pt x="166880" y="10088"/>
                    <a:pt x="166838" y="10122"/>
                    <a:pt x="166831" y="10168"/>
                  </a:cubicBezTo>
                  <a:cubicBezTo>
                    <a:pt x="166828" y="10081"/>
                    <a:pt x="166821" y="9986"/>
                    <a:pt x="166814" y="9906"/>
                  </a:cubicBezTo>
                  <a:close/>
                  <a:moveTo>
                    <a:pt x="167822" y="9906"/>
                  </a:moveTo>
                  <a:lnTo>
                    <a:pt x="167822" y="9906"/>
                  </a:lnTo>
                  <a:cubicBezTo>
                    <a:pt x="167811" y="9986"/>
                    <a:pt x="167808" y="10081"/>
                    <a:pt x="167804" y="10168"/>
                  </a:cubicBezTo>
                  <a:cubicBezTo>
                    <a:pt x="167794" y="10122"/>
                    <a:pt x="167780" y="10084"/>
                    <a:pt x="167773" y="10039"/>
                  </a:cubicBezTo>
                  <a:cubicBezTo>
                    <a:pt x="167762" y="9997"/>
                    <a:pt x="167804" y="9948"/>
                    <a:pt x="167822" y="9906"/>
                  </a:cubicBezTo>
                  <a:close/>
                  <a:moveTo>
                    <a:pt x="206034" y="9906"/>
                  </a:moveTo>
                  <a:lnTo>
                    <a:pt x="206034" y="9906"/>
                  </a:lnTo>
                  <a:cubicBezTo>
                    <a:pt x="206051" y="9948"/>
                    <a:pt x="206061" y="9993"/>
                    <a:pt x="206079" y="10039"/>
                  </a:cubicBezTo>
                  <a:cubicBezTo>
                    <a:pt x="206096" y="10088"/>
                    <a:pt x="206058" y="10122"/>
                    <a:pt x="206051" y="10168"/>
                  </a:cubicBezTo>
                  <a:cubicBezTo>
                    <a:pt x="206044" y="10081"/>
                    <a:pt x="206041" y="9986"/>
                    <a:pt x="206034" y="9906"/>
                  </a:cubicBezTo>
                  <a:close/>
                  <a:moveTo>
                    <a:pt x="207035" y="9906"/>
                  </a:moveTo>
                  <a:lnTo>
                    <a:pt x="207021" y="10168"/>
                  </a:lnTo>
                  <a:cubicBezTo>
                    <a:pt x="207010" y="10122"/>
                    <a:pt x="207000" y="10084"/>
                    <a:pt x="206993" y="10039"/>
                  </a:cubicBezTo>
                  <a:cubicBezTo>
                    <a:pt x="206982" y="9997"/>
                    <a:pt x="207021" y="9948"/>
                    <a:pt x="207035" y="9906"/>
                  </a:cubicBezTo>
                  <a:close/>
                  <a:moveTo>
                    <a:pt x="245320" y="9906"/>
                  </a:moveTo>
                  <a:cubicBezTo>
                    <a:pt x="245337" y="9948"/>
                    <a:pt x="245351" y="9993"/>
                    <a:pt x="245369" y="10039"/>
                  </a:cubicBezTo>
                  <a:cubicBezTo>
                    <a:pt x="245386" y="10088"/>
                    <a:pt x="245348" y="10122"/>
                    <a:pt x="245337" y="10168"/>
                  </a:cubicBezTo>
                  <a:cubicBezTo>
                    <a:pt x="245334" y="10081"/>
                    <a:pt x="245330" y="9986"/>
                    <a:pt x="245320" y="9906"/>
                  </a:cubicBezTo>
                  <a:close/>
                  <a:moveTo>
                    <a:pt x="246328" y="9906"/>
                  </a:moveTo>
                  <a:lnTo>
                    <a:pt x="246328" y="9906"/>
                  </a:lnTo>
                  <a:cubicBezTo>
                    <a:pt x="246321" y="9986"/>
                    <a:pt x="246314" y="10081"/>
                    <a:pt x="246310" y="10168"/>
                  </a:cubicBezTo>
                  <a:cubicBezTo>
                    <a:pt x="246303" y="10122"/>
                    <a:pt x="246289" y="10084"/>
                    <a:pt x="246279" y="10039"/>
                  </a:cubicBezTo>
                  <a:cubicBezTo>
                    <a:pt x="246272" y="9997"/>
                    <a:pt x="246310" y="9948"/>
                    <a:pt x="246328" y="9906"/>
                  </a:cubicBezTo>
                  <a:close/>
                  <a:moveTo>
                    <a:pt x="264553" y="9697"/>
                  </a:moveTo>
                  <a:lnTo>
                    <a:pt x="264553" y="9697"/>
                  </a:lnTo>
                  <a:cubicBezTo>
                    <a:pt x="264536" y="9843"/>
                    <a:pt x="264522" y="10000"/>
                    <a:pt x="264515" y="10168"/>
                  </a:cubicBezTo>
                  <a:cubicBezTo>
                    <a:pt x="264501" y="10102"/>
                    <a:pt x="264483" y="10039"/>
                    <a:pt x="264469" y="9976"/>
                  </a:cubicBezTo>
                  <a:cubicBezTo>
                    <a:pt x="264459" y="9910"/>
                    <a:pt x="264522" y="9788"/>
                    <a:pt x="264553" y="9697"/>
                  </a:cubicBezTo>
                  <a:close/>
                  <a:moveTo>
                    <a:pt x="12780" y="9631"/>
                  </a:moveTo>
                  <a:cubicBezTo>
                    <a:pt x="12812" y="9732"/>
                    <a:pt x="12840" y="9836"/>
                    <a:pt x="12868" y="9941"/>
                  </a:cubicBezTo>
                  <a:cubicBezTo>
                    <a:pt x="12864" y="9993"/>
                    <a:pt x="12854" y="10046"/>
                    <a:pt x="12847" y="10091"/>
                  </a:cubicBezTo>
                  <a:lnTo>
                    <a:pt x="12780" y="10213"/>
                  </a:lnTo>
                  <a:cubicBezTo>
                    <a:pt x="12752" y="10175"/>
                    <a:pt x="12731" y="10133"/>
                    <a:pt x="12711" y="10091"/>
                  </a:cubicBezTo>
                  <a:cubicBezTo>
                    <a:pt x="12704" y="10046"/>
                    <a:pt x="12697" y="9993"/>
                    <a:pt x="12690" y="9941"/>
                  </a:cubicBezTo>
                  <a:lnTo>
                    <a:pt x="12780" y="9631"/>
                  </a:lnTo>
                  <a:close/>
                  <a:moveTo>
                    <a:pt x="51993" y="9627"/>
                  </a:moveTo>
                  <a:lnTo>
                    <a:pt x="52084" y="9941"/>
                  </a:lnTo>
                  <a:cubicBezTo>
                    <a:pt x="52077" y="9993"/>
                    <a:pt x="52073" y="10046"/>
                    <a:pt x="52063" y="10091"/>
                  </a:cubicBezTo>
                  <a:cubicBezTo>
                    <a:pt x="52042" y="10133"/>
                    <a:pt x="52021" y="10175"/>
                    <a:pt x="51993" y="10213"/>
                  </a:cubicBezTo>
                  <a:lnTo>
                    <a:pt x="51927" y="10091"/>
                  </a:lnTo>
                  <a:cubicBezTo>
                    <a:pt x="51920" y="10046"/>
                    <a:pt x="51916" y="9993"/>
                    <a:pt x="51906" y="9941"/>
                  </a:cubicBezTo>
                  <a:cubicBezTo>
                    <a:pt x="51899" y="9889"/>
                    <a:pt x="51969" y="9732"/>
                    <a:pt x="51993" y="9627"/>
                  </a:cubicBezTo>
                  <a:close/>
                  <a:moveTo>
                    <a:pt x="91213" y="9631"/>
                  </a:moveTo>
                  <a:lnTo>
                    <a:pt x="91304" y="9941"/>
                  </a:lnTo>
                  <a:cubicBezTo>
                    <a:pt x="91297" y="9993"/>
                    <a:pt x="91286" y="10046"/>
                    <a:pt x="91283" y="10091"/>
                  </a:cubicBezTo>
                  <a:lnTo>
                    <a:pt x="91213" y="10213"/>
                  </a:lnTo>
                  <a:lnTo>
                    <a:pt x="91147" y="10091"/>
                  </a:lnTo>
                  <a:cubicBezTo>
                    <a:pt x="91140" y="10046"/>
                    <a:pt x="91129" y="9993"/>
                    <a:pt x="91126" y="9941"/>
                  </a:cubicBezTo>
                  <a:cubicBezTo>
                    <a:pt x="91122" y="9889"/>
                    <a:pt x="91182" y="9732"/>
                    <a:pt x="91213" y="9631"/>
                  </a:cubicBezTo>
                  <a:close/>
                  <a:moveTo>
                    <a:pt x="130559" y="9631"/>
                  </a:moveTo>
                  <a:cubicBezTo>
                    <a:pt x="130590" y="9732"/>
                    <a:pt x="130621" y="9836"/>
                    <a:pt x="130646" y="9941"/>
                  </a:cubicBezTo>
                  <a:cubicBezTo>
                    <a:pt x="130642" y="9993"/>
                    <a:pt x="130632" y="10046"/>
                    <a:pt x="130628" y="10091"/>
                  </a:cubicBezTo>
                  <a:lnTo>
                    <a:pt x="130559" y="10213"/>
                  </a:lnTo>
                  <a:cubicBezTo>
                    <a:pt x="130538" y="10175"/>
                    <a:pt x="130510" y="10136"/>
                    <a:pt x="130489" y="10091"/>
                  </a:cubicBezTo>
                  <a:cubicBezTo>
                    <a:pt x="130468" y="10049"/>
                    <a:pt x="130475" y="9993"/>
                    <a:pt x="130468" y="9941"/>
                  </a:cubicBezTo>
                  <a:lnTo>
                    <a:pt x="130559" y="9631"/>
                  </a:lnTo>
                  <a:close/>
                  <a:moveTo>
                    <a:pt x="169779" y="9627"/>
                  </a:moveTo>
                  <a:cubicBezTo>
                    <a:pt x="169803" y="9732"/>
                    <a:pt x="169834" y="9836"/>
                    <a:pt x="169866" y="9941"/>
                  </a:cubicBezTo>
                  <a:cubicBezTo>
                    <a:pt x="169855" y="9993"/>
                    <a:pt x="169852" y="10046"/>
                    <a:pt x="169845" y="10091"/>
                  </a:cubicBezTo>
                  <a:lnTo>
                    <a:pt x="169779" y="10213"/>
                  </a:lnTo>
                  <a:cubicBezTo>
                    <a:pt x="169751" y="10175"/>
                    <a:pt x="169730" y="10133"/>
                    <a:pt x="169709" y="10091"/>
                  </a:cubicBezTo>
                  <a:cubicBezTo>
                    <a:pt x="169698" y="10046"/>
                    <a:pt x="169695" y="9993"/>
                    <a:pt x="169688" y="9941"/>
                  </a:cubicBezTo>
                  <a:lnTo>
                    <a:pt x="169779" y="9627"/>
                  </a:lnTo>
                  <a:close/>
                  <a:moveTo>
                    <a:pt x="208991" y="9631"/>
                  </a:moveTo>
                  <a:lnTo>
                    <a:pt x="209086" y="9941"/>
                  </a:lnTo>
                  <a:cubicBezTo>
                    <a:pt x="209075" y="9993"/>
                    <a:pt x="209072" y="10046"/>
                    <a:pt x="209061" y="10091"/>
                  </a:cubicBezTo>
                  <a:cubicBezTo>
                    <a:pt x="209040" y="10133"/>
                    <a:pt x="209019" y="10175"/>
                    <a:pt x="208991" y="10213"/>
                  </a:cubicBezTo>
                  <a:lnTo>
                    <a:pt x="208929" y="10091"/>
                  </a:lnTo>
                  <a:cubicBezTo>
                    <a:pt x="208918" y="10046"/>
                    <a:pt x="208911" y="9993"/>
                    <a:pt x="208904" y="9941"/>
                  </a:cubicBezTo>
                  <a:cubicBezTo>
                    <a:pt x="208901" y="9889"/>
                    <a:pt x="208964" y="9732"/>
                    <a:pt x="208991" y="9631"/>
                  </a:cubicBezTo>
                  <a:close/>
                  <a:moveTo>
                    <a:pt x="248285" y="9627"/>
                  </a:moveTo>
                  <a:cubicBezTo>
                    <a:pt x="248316" y="9732"/>
                    <a:pt x="248344" y="9836"/>
                    <a:pt x="248372" y="9941"/>
                  </a:cubicBezTo>
                  <a:cubicBezTo>
                    <a:pt x="248365" y="9993"/>
                    <a:pt x="248361" y="10046"/>
                    <a:pt x="248351" y="10091"/>
                  </a:cubicBezTo>
                  <a:lnTo>
                    <a:pt x="248285" y="10213"/>
                  </a:lnTo>
                  <a:lnTo>
                    <a:pt x="248215" y="10091"/>
                  </a:lnTo>
                  <a:cubicBezTo>
                    <a:pt x="248208" y="10046"/>
                    <a:pt x="248204" y="9993"/>
                    <a:pt x="248194" y="9941"/>
                  </a:cubicBezTo>
                  <a:lnTo>
                    <a:pt x="248285" y="9627"/>
                  </a:lnTo>
                  <a:close/>
                  <a:moveTo>
                    <a:pt x="243265" y="9289"/>
                  </a:moveTo>
                  <a:cubicBezTo>
                    <a:pt x="243325" y="9477"/>
                    <a:pt x="243380" y="9669"/>
                    <a:pt x="243433" y="9871"/>
                  </a:cubicBezTo>
                  <a:cubicBezTo>
                    <a:pt x="243415" y="10000"/>
                    <a:pt x="243398" y="10122"/>
                    <a:pt x="243377" y="10238"/>
                  </a:cubicBezTo>
                  <a:cubicBezTo>
                    <a:pt x="243314" y="10126"/>
                    <a:pt x="243258" y="10018"/>
                    <a:pt x="243196" y="9924"/>
                  </a:cubicBezTo>
                  <a:cubicBezTo>
                    <a:pt x="243136" y="9826"/>
                    <a:pt x="243175" y="9707"/>
                    <a:pt x="243161" y="9599"/>
                  </a:cubicBezTo>
                  <a:cubicBezTo>
                    <a:pt x="243150" y="9491"/>
                    <a:pt x="243234" y="9386"/>
                    <a:pt x="243265" y="9289"/>
                  </a:cubicBezTo>
                  <a:close/>
                  <a:moveTo>
                    <a:pt x="7761" y="9289"/>
                  </a:moveTo>
                  <a:cubicBezTo>
                    <a:pt x="7824" y="9498"/>
                    <a:pt x="7887" y="9718"/>
                    <a:pt x="7949" y="9941"/>
                  </a:cubicBezTo>
                  <a:cubicBezTo>
                    <a:pt x="7932" y="10063"/>
                    <a:pt x="7918" y="10178"/>
                    <a:pt x="7900" y="10297"/>
                  </a:cubicBezTo>
                  <a:cubicBezTo>
                    <a:pt x="7831" y="10161"/>
                    <a:pt x="7761" y="10035"/>
                    <a:pt x="7691" y="9924"/>
                  </a:cubicBezTo>
                  <a:cubicBezTo>
                    <a:pt x="7621" y="9809"/>
                    <a:pt x="7670" y="9707"/>
                    <a:pt x="7660" y="9596"/>
                  </a:cubicBezTo>
                  <a:cubicBezTo>
                    <a:pt x="7653" y="9481"/>
                    <a:pt x="7726" y="9386"/>
                    <a:pt x="7761" y="9289"/>
                  </a:cubicBezTo>
                  <a:close/>
                  <a:moveTo>
                    <a:pt x="46974" y="9289"/>
                  </a:moveTo>
                  <a:cubicBezTo>
                    <a:pt x="47040" y="9498"/>
                    <a:pt x="47106" y="9718"/>
                    <a:pt x="47166" y="9941"/>
                  </a:cubicBezTo>
                  <a:cubicBezTo>
                    <a:pt x="47152" y="10063"/>
                    <a:pt x="47134" y="10178"/>
                    <a:pt x="47120" y="10297"/>
                  </a:cubicBezTo>
                  <a:cubicBezTo>
                    <a:pt x="47051" y="10161"/>
                    <a:pt x="46981" y="10035"/>
                    <a:pt x="46911" y="9924"/>
                  </a:cubicBezTo>
                  <a:cubicBezTo>
                    <a:pt x="46841" y="9809"/>
                    <a:pt x="46887" y="9707"/>
                    <a:pt x="46876" y="9596"/>
                  </a:cubicBezTo>
                  <a:lnTo>
                    <a:pt x="46974" y="9289"/>
                  </a:lnTo>
                  <a:close/>
                  <a:moveTo>
                    <a:pt x="86194" y="9289"/>
                  </a:moveTo>
                  <a:cubicBezTo>
                    <a:pt x="86260" y="9498"/>
                    <a:pt x="86323" y="9718"/>
                    <a:pt x="86382" y="9941"/>
                  </a:cubicBezTo>
                  <a:cubicBezTo>
                    <a:pt x="86368" y="10063"/>
                    <a:pt x="86351" y="10178"/>
                    <a:pt x="86340" y="10297"/>
                  </a:cubicBezTo>
                  <a:lnTo>
                    <a:pt x="86131" y="9924"/>
                  </a:lnTo>
                  <a:cubicBezTo>
                    <a:pt x="86121" y="9819"/>
                    <a:pt x="86107" y="9707"/>
                    <a:pt x="86096" y="9596"/>
                  </a:cubicBezTo>
                  <a:lnTo>
                    <a:pt x="86194" y="9289"/>
                  </a:lnTo>
                  <a:close/>
                  <a:moveTo>
                    <a:pt x="164759" y="9289"/>
                  </a:moveTo>
                  <a:cubicBezTo>
                    <a:pt x="164822" y="9498"/>
                    <a:pt x="164885" y="9718"/>
                    <a:pt x="164948" y="9941"/>
                  </a:cubicBezTo>
                  <a:cubicBezTo>
                    <a:pt x="164930" y="10063"/>
                    <a:pt x="164913" y="10178"/>
                    <a:pt x="164899" y="10297"/>
                  </a:cubicBezTo>
                  <a:cubicBezTo>
                    <a:pt x="164829" y="10161"/>
                    <a:pt x="164759" y="10035"/>
                    <a:pt x="164689" y="9924"/>
                  </a:cubicBezTo>
                  <a:cubicBezTo>
                    <a:pt x="164620" y="9809"/>
                    <a:pt x="164668" y="9707"/>
                    <a:pt x="164655" y="9596"/>
                  </a:cubicBezTo>
                  <a:cubicBezTo>
                    <a:pt x="164641" y="9481"/>
                    <a:pt x="164724" y="9386"/>
                    <a:pt x="164759" y="9289"/>
                  </a:cubicBezTo>
                  <a:close/>
                  <a:moveTo>
                    <a:pt x="203976" y="9289"/>
                  </a:moveTo>
                  <a:cubicBezTo>
                    <a:pt x="204038" y="9498"/>
                    <a:pt x="204101" y="9718"/>
                    <a:pt x="204164" y="9941"/>
                  </a:cubicBezTo>
                  <a:cubicBezTo>
                    <a:pt x="204150" y="10063"/>
                    <a:pt x="204133" y="10178"/>
                    <a:pt x="204119" y="10297"/>
                  </a:cubicBezTo>
                  <a:cubicBezTo>
                    <a:pt x="204049" y="10161"/>
                    <a:pt x="203976" y="10035"/>
                    <a:pt x="203909" y="9924"/>
                  </a:cubicBezTo>
                  <a:cubicBezTo>
                    <a:pt x="203843" y="9809"/>
                    <a:pt x="203888" y="9707"/>
                    <a:pt x="203874" y="9596"/>
                  </a:cubicBezTo>
                  <a:lnTo>
                    <a:pt x="203976" y="9289"/>
                  </a:lnTo>
                  <a:close/>
                  <a:moveTo>
                    <a:pt x="35704" y="9310"/>
                  </a:moveTo>
                  <a:lnTo>
                    <a:pt x="35704" y="9310"/>
                  </a:lnTo>
                  <a:cubicBezTo>
                    <a:pt x="35774" y="9509"/>
                    <a:pt x="35843" y="9721"/>
                    <a:pt x="35910" y="9945"/>
                  </a:cubicBezTo>
                  <a:cubicBezTo>
                    <a:pt x="35882" y="10108"/>
                    <a:pt x="35840" y="10269"/>
                    <a:pt x="35791" y="10426"/>
                  </a:cubicBezTo>
                  <a:cubicBezTo>
                    <a:pt x="35791" y="10426"/>
                    <a:pt x="35767" y="9965"/>
                    <a:pt x="35704" y="9310"/>
                  </a:cubicBezTo>
                  <a:close/>
                  <a:moveTo>
                    <a:pt x="74924" y="9310"/>
                  </a:moveTo>
                  <a:cubicBezTo>
                    <a:pt x="74994" y="9509"/>
                    <a:pt x="75060" y="9721"/>
                    <a:pt x="75130" y="9945"/>
                  </a:cubicBezTo>
                  <a:cubicBezTo>
                    <a:pt x="75091" y="10126"/>
                    <a:pt x="75049" y="10293"/>
                    <a:pt x="75011" y="10426"/>
                  </a:cubicBezTo>
                  <a:cubicBezTo>
                    <a:pt x="75011" y="10426"/>
                    <a:pt x="74987" y="9965"/>
                    <a:pt x="74920" y="9310"/>
                  </a:cubicBezTo>
                  <a:close/>
                  <a:moveTo>
                    <a:pt x="114137" y="9310"/>
                  </a:moveTo>
                  <a:lnTo>
                    <a:pt x="114137" y="9310"/>
                  </a:lnTo>
                  <a:cubicBezTo>
                    <a:pt x="114210" y="9509"/>
                    <a:pt x="114280" y="9721"/>
                    <a:pt x="114346" y="9945"/>
                  </a:cubicBezTo>
                  <a:cubicBezTo>
                    <a:pt x="114308" y="10126"/>
                    <a:pt x="114269" y="10293"/>
                    <a:pt x="114231" y="10426"/>
                  </a:cubicBezTo>
                  <a:cubicBezTo>
                    <a:pt x="114231" y="10426"/>
                    <a:pt x="114203" y="9965"/>
                    <a:pt x="114137" y="9310"/>
                  </a:cubicBezTo>
                  <a:close/>
                  <a:moveTo>
                    <a:pt x="153482" y="9310"/>
                  </a:moveTo>
                  <a:lnTo>
                    <a:pt x="153482" y="9310"/>
                  </a:lnTo>
                  <a:cubicBezTo>
                    <a:pt x="153555" y="9509"/>
                    <a:pt x="153625" y="9721"/>
                    <a:pt x="153692" y="9945"/>
                  </a:cubicBezTo>
                  <a:cubicBezTo>
                    <a:pt x="153653" y="10126"/>
                    <a:pt x="153615" y="10293"/>
                    <a:pt x="153569" y="10426"/>
                  </a:cubicBezTo>
                  <a:cubicBezTo>
                    <a:pt x="153569" y="10426"/>
                    <a:pt x="153545" y="9965"/>
                    <a:pt x="153482" y="9310"/>
                  </a:cubicBezTo>
                  <a:close/>
                  <a:moveTo>
                    <a:pt x="192702" y="9310"/>
                  </a:moveTo>
                  <a:cubicBezTo>
                    <a:pt x="192772" y="9509"/>
                    <a:pt x="192842" y="9721"/>
                    <a:pt x="192908" y="9945"/>
                  </a:cubicBezTo>
                  <a:cubicBezTo>
                    <a:pt x="192880" y="10108"/>
                    <a:pt x="192838" y="10269"/>
                    <a:pt x="192789" y="10426"/>
                  </a:cubicBezTo>
                  <a:cubicBezTo>
                    <a:pt x="192789" y="10426"/>
                    <a:pt x="192765" y="9965"/>
                    <a:pt x="192699" y="9310"/>
                  </a:cubicBezTo>
                  <a:close/>
                  <a:moveTo>
                    <a:pt x="231922" y="9310"/>
                  </a:moveTo>
                  <a:cubicBezTo>
                    <a:pt x="231988" y="9509"/>
                    <a:pt x="232058" y="9721"/>
                    <a:pt x="232128" y="9945"/>
                  </a:cubicBezTo>
                  <a:cubicBezTo>
                    <a:pt x="232089" y="10126"/>
                    <a:pt x="232048" y="10293"/>
                    <a:pt x="232009" y="10426"/>
                  </a:cubicBezTo>
                  <a:cubicBezTo>
                    <a:pt x="232009" y="10426"/>
                    <a:pt x="231985" y="9965"/>
                    <a:pt x="231919" y="9310"/>
                  </a:cubicBezTo>
                  <a:close/>
                  <a:moveTo>
                    <a:pt x="271212" y="9313"/>
                  </a:moveTo>
                  <a:cubicBezTo>
                    <a:pt x="271281" y="9509"/>
                    <a:pt x="271351" y="9721"/>
                    <a:pt x="271418" y="9945"/>
                  </a:cubicBezTo>
                  <a:cubicBezTo>
                    <a:pt x="271386" y="10108"/>
                    <a:pt x="271348" y="10269"/>
                    <a:pt x="271299" y="10429"/>
                  </a:cubicBezTo>
                  <a:cubicBezTo>
                    <a:pt x="271299" y="10429"/>
                    <a:pt x="271271" y="9965"/>
                    <a:pt x="271208" y="9313"/>
                  </a:cubicBezTo>
                  <a:close/>
                  <a:moveTo>
                    <a:pt x="219124" y="10353"/>
                  </a:moveTo>
                  <a:cubicBezTo>
                    <a:pt x="219124" y="10391"/>
                    <a:pt x="219124" y="10426"/>
                    <a:pt x="219131" y="10461"/>
                  </a:cubicBezTo>
                  <a:lnTo>
                    <a:pt x="219117" y="10426"/>
                  </a:lnTo>
                  <a:cubicBezTo>
                    <a:pt x="219117" y="10401"/>
                    <a:pt x="219121" y="10377"/>
                    <a:pt x="219124" y="10353"/>
                  </a:cubicBezTo>
                  <a:close/>
                  <a:moveTo>
                    <a:pt x="22906" y="10353"/>
                  </a:moveTo>
                  <a:cubicBezTo>
                    <a:pt x="22906" y="10388"/>
                    <a:pt x="22913" y="10429"/>
                    <a:pt x="22913" y="10464"/>
                  </a:cubicBezTo>
                  <a:lnTo>
                    <a:pt x="22899" y="10429"/>
                  </a:lnTo>
                  <a:cubicBezTo>
                    <a:pt x="22903" y="10405"/>
                    <a:pt x="22906" y="10377"/>
                    <a:pt x="22906" y="10353"/>
                  </a:cubicBezTo>
                  <a:close/>
                  <a:moveTo>
                    <a:pt x="62126" y="10353"/>
                  </a:moveTo>
                  <a:cubicBezTo>
                    <a:pt x="62126" y="10391"/>
                    <a:pt x="62126" y="10426"/>
                    <a:pt x="62130" y="10464"/>
                  </a:cubicBezTo>
                  <a:lnTo>
                    <a:pt x="62119" y="10429"/>
                  </a:lnTo>
                  <a:cubicBezTo>
                    <a:pt x="62123" y="10401"/>
                    <a:pt x="62123" y="10381"/>
                    <a:pt x="62126" y="10353"/>
                  </a:cubicBezTo>
                  <a:close/>
                  <a:moveTo>
                    <a:pt x="101346" y="10353"/>
                  </a:moveTo>
                  <a:lnTo>
                    <a:pt x="101346" y="10464"/>
                  </a:lnTo>
                  <a:cubicBezTo>
                    <a:pt x="101343" y="10454"/>
                    <a:pt x="101343" y="10440"/>
                    <a:pt x="101336" y="10429"/>
                  </a:cubicBezTo>
                  <a:cubicBezTo>
                    <a:pt x="101339" y="10401"/>
                    <a:pt x="101343" y="10377"/>
                    <a:pt x="101346" y="10353"/>
                  </a:cubicBezTo>
                  <a:close/>
                  <a:moveTo>
                    <a:pt x="140688" y="10353"/>
                  </a:moveTo>
                  <a:cubicBezTo>
                    <a:pt x="140691" y="10391"/>
                    <a:pt x="140691" y="10426"/>
                    <a:pt x="140691" y="10464"/>
                  </a:cubicBezTo>
                  <a:lnTo>
                    <a:pt x="140678" y="10429"/>
                  </a:lnTo>
                  <a:cubicBezTo>
                    <a:pt x="140684" y="10405"/>
                    <a:pt x="140688" y="10377"/>
                    <a:pt x="140688" y="10353"/>
                  </a:cubicBezTo>
                  <a:close/>
                  <a:moveTo>
                    <a:pt x="179908" y="10353"/>
                  </a:moveTo>
                  <a:cubicBezTo>
                    <a:pt x="179904" y="10391"/>
                    <a:pt x="179908" y="10426"/>
                    <a:pt x="179911" y="10464"/>
                  </a:cubicBezTo>
                  <a:lnTo>
                    <a:pt x="179897" y="10429"/>
                  </a:lnTo>
                  <a:cubicBezTo>
                    <a:pt x="179901" y="10401"/>
                    <a:pt x="179901" y="10381"/>
                    <a:pt x="179908" y="10353"/>
                  </a:cubicBezTo>
                  <a:close/>
                  <a:moveTo>
                    <a:pt x="258414" y="10353"/>
                  </a:moveTo>
                  <a:cubicBezTo>
                    <a:pt x="258414" y="10388"/>
                    <a:pt x="258417" y="10429"/>
                    <a:pt x="258417" y="10464"/>
                  </a:cubicBezTo>
                  <a:lnTo>
                    <a:pt x="258407" y="10429"/>
                  </a:lnTo>
                  <a:cubicBezTo>
                    <a:pt x="258410" y="10401"/>
                    <a:pt x="258410" y="10381"/>
                    <a:pt x="258414" y="10353"/>
                  </a:cubicBezTo>
                  <a:close/>
                  <a:moveTo>
                    <a:pt x="32812" y="10328"/>
                  </a:moveTo>
                  <a:cubicBezTo>
                    <a:pt x="32812" y="10335"/>
                    <a:pt x="32819" y="10342"/>
                    <a:pt x="32819" y="10349"/>
                  </a:cubicBezTo>
                  <a:cubicBezTo>
                    <a:pt x="32819" y="10360"/>
                    <a:pt x="32805" y="10464"/>
                    <a:pt x="32795" y="10524"/>
                  </a:cubicBezTo>
                  <a:cubicBezTo>
                    <a:pt x="32791" y="10506"/>
                    <a:pt x="32784" y="10489"/>
                    <a:pt x="32774" y="10471"/>
                  </a:cubicBezTo>
                  <a:lnTo>
                    <a:pt x="32788" y="10419"/>
                  </a:lnTo>
                  <a:lnTo>
                    <a:pt x="32812" y="10328"/>
                  </a:lnTo>
                  <a:close/>
                  <a:moveTo>
                    <a:pt x="72032" y="10328"/>
                  </a:moveTo>
                  <a:cubicBezTo>
                    <a:pt x="72036" y="10335"/>
                    <a:pt x="72036" y="10342"/>
                    <a:pt x="72036" y="10349"/>
                  </a:cubicBezTo>
                  <a:cubicBezTo>
                    <a:pt x="72029" y="10405"/>
                    <a:pt x="72025" y="10464"/>
                    <a:pt x="72015" y="10524"/>
                  </a:cubicBezTo>
                  <a:lnTo>
                    <a:pt x="71994" y="10471"/>
                  </a:lnTo>
                  <a:lnTo>
                    <a:pt x="72008" y="10419"/>
                  </a:lnTo>
                  <a:lnTo>
                    <a:pt x="72032" y="10328"/>
                  </a:lnTo>
                  <a:close/>
                  <a:moveTo>
                    <a:pt x="111249" y="10328"/>
                  </a:moveTo>
                  <a:cubicBezTo>
                    <a:pt x="111252" y="10332"/>
                    <a:pt x="111252" y="10342"/>
                    <a:pt x="111256" y="10349"/>
                  </a:cubicBezTo>
                  <a:cubicBezTo>
                    <a:pt x="111259" y="10360"/>
                    <a:pt x="111238" y="10464"/>
                    <a:pt x="111235" y="10524"/>
                  </a:cubicBezTo>
                  <a:lnTo>
                    <a:pt x="111207" y="10471"/>
                  </a:lnTo>
                  <a:cubicBezTo>
                    <a:pt x="111217" y="10454"/>
                    <a:pt x="111221" y="10436"/>
                    <a:pt x="111224" y="10419"/>
                  </a:cubicBezTo>
                  <a:cubicBezTo>
                    <a:pt x="111235" y="10388"/>
                    <a:pt x="111238" y="10360"/>
                    <a:pt x="111249" y="10328"/>
                  </a:cubicBezTo>
                  <a:close/>
                  <a:moveTo>
                    <a:pt x="150594" y="10328"/>
                  </a:moveTo>
                  <a:cubicBezTo>
                    <a:pt x="150598" y="10335"/>
                    <a:pt x="150598" y="10342"/>
                    <a:pt x="150598" y="10349"/>
                  </a:cubicBezTo>
                  <a:cubicBezTo>
                    <a:pt x="150594" y="10405"/>
                    <a:pt x="150584" y="10464"/>
                    <a:pt x="150580" y="10524"/>
                  </a:cubicBezTo>
                  <a:lnTo>
                    <a:pt x="150556" y="10471"/>
                  </a:lnTo>
                  <a:lnTo>
                    <a:pt x="150566" y="10419"/>
                  </a:lnTo>
                  <a:cubicBezTo>
                    <a:pt x="150577" y="10384"/>
                    <a:pt x="150584" y="10360"/>
                    <a:pt x="150594" y="10328"/>
                  </a:cubicBezTo>
                  <a:close/>
                  <a:moveTo>
                    <a:pt x="189811" y="10328"/>
                  </a:moveTo>
                  <a:cubicBezTo>
                    <a:pt x="189814" y="10335"/>
                    <a:pt x="189814" y="10342"/>
                    <a:pt x="189818" y="10349"/>
                  </a:cubicBezTo>
                  <a:cubicBezTo>
                    <a:pt x="189811" y="10405"/>
                    <a:pt x="189804" y="10464"/>
                    <a:pt x="189797" y="10524"/>
                  </a:cubicBezTo>
                  <a:lnTo>
                    <a:pt x="189772" y="10471"/>
                  </a:lnTo>
                  <a:lnTo>
                    <a:pt x="189786" y="10419"/>
                  </a:lnTo>
                  <a:lnTo>
                    <a:pt x="189811" y="10328"/>
                  </a:lnTo>
                  <a:close/>
                  <a:moveTo>
                    <a:pt x="229030" y="10328"/>
                  </a:moveTo>
                  <a:cubicBezTo>
                    <a:pt x="229030" y="10335"/>
                    <a:pt x="229034" y="10342"/>
                    <a:pt x="229037" y="10349"/>
                  </a:cubicBezTo>
                  <a:cubicBezTo>
                    <a:pt x="229027" y="10405"/>
                    <a:pt x="229023" y="10464"/>
                    <a:pt x="229013" y="10524"/>
                  </a:cubicBezTo>
                  <a:cubicBezTo>
                    <a:pt x="229006" y="10506"/>
                    <a:pt x="228999" y="10489"/>
                    <a:pt x="228992" y="10471"/>
                  </a:cubicBezTo>
                  <a:lnTo>
                    <a:pt x="229006" y="10419"/>
                  </a:lnTo>
                  <a:lnTo>
                    <a:pt x="229030" y="10328"/>
                  </a:lnTo>
                  <a:close/>
                  <a:moveTo>
                    <a:pt x="268320" y="10328"/>
                  </a:moveTo>
                  <a:cubicBezTo>
                    <a:pt x="268324" y="10335"/>
                    <a:pt x="268324" y="10342"/>
                    <a:pt x="268324" y="10349"/>
                  </a:cubicBezTo>
                  <a:cubicBezTo>
                    <a:pt x="268320" y="10405"/>
                    <a:pt x="268313" y="10464"/>
                    <a:pt x="268303" y="10524"/>
                  </a:cubicBezTo>
                  <a:lnTo>
                    <a:pt x="268282" y="10471"/>
                  </a:lnTo>
                  <a:lnTo>
                    <a:pt x="268296" y="10419"/>
                  </a:lnTo>
                  <a:lnTo>
                    <a:pt x="268320" y="10328"/>
                  </a:lnTo>
                  <a:close/>
                  <a:moveTo>
                    <a:pt x="9470" y="10231"/>
                  </a:moveTo>
                  <a:lnTo>
                    <a:pt x="9470" y="10231"/>
                  </a:lnTo>
                  <a:cubicBezTo>
                    <a:pt x="9467" y="10328"/>
                    <a:pt x="9456" y="10429"/>
                    <a:pt x="9453" y="10534"/>
                  </a:cubicBezTo>
                  <a:cubicBezTo>
                    <a:pt x="9449" y="10558"/>
                    <a:pt x="9449" y="10586"/>
                    <a:pt x="9449" y="10614"/>
                  </a:cubicBezTo>
                  <a:cubicBezTo>
                    <a:pt x="9432" y="10583"/>
                    <a:pt x="9418" y="10551"/>
                    <a:pt x="9404" y="10520"/>
                  </a:cubicBezTo>
                  <a:cubicBezTo>
                    <a:pt x="9428" y="10419"/>
                    <a:pt x="9449" y="10321"/>
                    <a:pt x="9470" y="10231"/>
                  </a:cubicBezTo>
                  <a:close/>
                  <a:moveTo>
                    <a:pt x="48683" y="10231"/>
                  </a:moveTo>
                  <a:cubicBezTo>
                    <a:pt x="48680" y="10328"/>
                    <a:pt x="48676" y="10429"/>
                    <a:pt x="48666" y="10534"/>
                  </a:cubicBezTo>
                  <a:cubicBezTo>
                    <a:pt x="48669" y="10558"/>
                    <a:pt x="48666" y="10586"/>
                    <a:pt x="48662" y="10614"/>
                  </a:cubicBezTo>
                  <a:lnTo>
                    <a:pt x="48620" y="10520"/>
                  </a:lnTo>
                  <a:cubicBezTo>
                    <a:pt x="48641" y="10419"/>
                    <a:pt x="48666" y="10321"/>
                    <a:pt x="48683" y="10231"/>
                  </a:cubicBezTo>
                  <a:close/>
                  <a:moveTo>
                    <a:pt x="127248" y="10231"/>
                  </a:moveTo>
                  <a:lnTo>
                    <a:pt x="127248" y="10231"/>
                  </a:lnTo>
                  <a:cubicBezTo>
                    <a:pt x="127245" y="10328"/>
                    <a:pt x="127238" y="10429"/>
                    <a:pt x="127231" y="10534"/>
                  </a:cubicBezTo>
                  <a:cubicBezTo>
                    <a:pt x="127231" y="10558"/>
                    <a:pt x="127228" y="10590"/>
                    <a:pt x="127228" y="10614"/>
                  </a:cubicBezTo>
                  <a:cubicBezTo>
                    <a:pt x="127210" y="10583"/>
                    <a:pt x="127196" y="10551"/>
                    <a:pt x="127182" y="10520"/>
                  </a:cubicBezTo>
                  <a:lnTo>
                    <a:pt x="127248" y="10231"/>
                  </a:lnTo>
                  <a:close/>
                  <a:moveTo>
                    <a:pt x="166468" y="10231"/>
                  </a:moveTo>
                  <a:lnTo>
                    <a:pt x="166468" y="10231"/>
                  </a:lnTo>
                  <a:cubicBezTo>
                    <a:pt x="166461" y="10328"/>
                    <a:pt x="166454" y="10429"/>
                    <a:pt x="166451" y="10534"/>
                  </a:cubicBezTo>
                  <a:cubicBezTo>
                    <a:pt x="166447" y="10558"/>
                    <a:pt x="166447" y="10590"/>
                    <a:pt x="166444" y="10614"/>
                  </a:cubicBezTo>
                  <a:lnTo>
                    <a:pt x="166399" y="10520"/>
                  </a:lnTo>
                  <a:cubicBezTo>
                    <a:pt x="166420" y="10419"/>
                    <a:pt x="166447" y="10325"/>
                    <a:pt x="166468" y="10231"/>
                  </a:cubicBezTo>
                  <a:close/>
                  <a:moveTo>
                    <a:pt x="205681" y="10231"/>
                  </a:moveTo>
                  <a:cubicBezTo>
                    <a:pt x="205678" y="10328"/>
                    <a:pt x="205674" y="10429"/>
                    <a:pt x="205667" y="10534"/>
                  </a:cubicBezTo>
                  <a:cubicBezTo>
                    <a:pt x="205667" y="10558"/>
                    <a:pt x="205664" y="10586"/>
                    <a:pt x="205660" y="10614"/>
                  </a:cubicBezTo>
                  <a:cubicBezTo>
                    <a:pt x="205646" y="10586"/>
                    <a:pt x="205632" y="10555"/>
                    <a:pt x="205618" y="10520"/>
                  </a:cubicBezTo>
                  <a:cubicBezTo>
                    <a:pt x="205639" y="10419"/>
                    <a:pt x="205664" y="10321"/>
                    <a:pt x="205681" y="10231"/>
                  </a:cubicBezTo>
                  <a:close/>
                  <a:moveTo>
                    <a:pt x="87903" y="10227"/>
                  </a:moveTo>
                  <a:lnTo>
                    <a:pt x="87903" y="10227"/>
                  </a:lnTo>
                  <a:cubicBezTo>
                    <a:pt x="87899" y="10328"/>
                    <a:pt x="87896" y="10429"/>
                    <a:pt x="87886" y="10534"/>
                  </a:cubicBezTo>
                  <a:cubicBezTo>
                    <a:pt x="87886" y="10558"/>
                    <a:pt x="87882" y="10590"/>
                    <a:pt x="87882" y="10614"/>
                  </a:cubicBezTo>
                  <a:cubicBezTo>
                    <a:pt x="87882" y="10618"/>
                    <a:pt x="87881" y="10620"/>
                    <a:pt x="87880" y="10620"/>
                  </a:cubicBezTo>
                  <a:cubicBezTo>
                    <a:pt x="87874" y="10620"/>
                    <a:pt x="87849" y="10550"/>
                    <a:pt x="87840" y="10520"/>
                  </a:cubicBezTo>
                  <a:lnTo>
                    <a:pt x="87903" y="10227"/>
                  </a:lnTo>
                  <a:close/>
                  <a:moveTo>
                    <a:pt x="244978" y="10227"/>
                  </a:moveTo>
                  <a:cubicBezTo>
                    <a:pt x="244967" y="10328"/>
                    <a:pt x="244964" y="10429"/>
                    <a:pt x="244960" y="10534"/>
                  </a:cubicBezTo>
                  <a:cubicBezTo>
                    <a:pt x="244953" y="10562"/>
                    <a:pt x="244953" y="10590"/>
                    <a:pt x="244950" y="10621"/>
                  </a:cubicBezTo>
                  <a:cubicBezTo>
                    <a:pt x="244936" y="10586"/>
                    <a:pt x="244922" y="10551"/>
                    <a:pt x="244908" y="10520"/>
                  </a:cubicBezTo>
                  <a:cubicBezTo>
                    <a:pt x="244933" y="10419"/>
                    <a:pt x="244953" y="10325"/>
                    <a:pt x="244978" y="10227"/>
                  </a:cubicBezTo>
                  <a:close/>
                  <a:moveTo>
                    <a:pt x="21117" y="9739"/>
                  </a:moveTo>
                  <a:cubicBezTo>
                    <a:pt x="21117" y="9788"/>
                    <a:pt x="21120" y="9840"/>
                    <a:pt x="21124" y="9892"/>
                  </a:cubicBezTo>
                  <a:cubicBezTo>
                    <a:pt x="21047" y="10150"/>
                    <a:pt x="20967" y="10412"/>
                    <a:pt x="20897" y="10667"/>
                  </a:cubicBezTo>
                  <a:lnTo>
                    <a:pt x="20894" y="10667"/>
                  </a:lnTo>
                  <a:cubicBezTo>
                    <a:pt x="20967" y="10335"/>
                    <a:pt x="21044" y="10021"/>
                    <a:pt x="21117" y="9739"/>
                  </a:cubicBezTo>
                  <a:close/>
                  <a:moveTo>
                    <a:pt x="60330" y="9739"/>
                  </a:moveTo>
                  <a:lnTo>
                    <a:pt x="60344" y="9892"/>
                  </a:lnTo>
                  <a:cubicBezTo>
                    <a:pt x="60260" y="10154"/>
                    <a:pt x="60187" y="10412"/>
                    <a:pt x="60117" y="10667"/>
                  </a:cubicBezTo>
                  <a:lnTo>
                    <a:pt x="60113" y="10667"/>
                  </a:lnTo>
                  <a:cubicBezTo>
                    <a:pt x="60187" y="10335"/>
                    <a:pt x="60260" y="10021"/>
                    <a:pt x="60330" y="9739"/>
                  </a:cubicBezTo>
                  <a:close/>
                  <a:moveTo>
                    <a:pt x="99550" y="9735"/>
                  </a:moveTo>
                  <a:lnTo>
                    <a:pt x="99564" y="9892"/>
                  </a:lnTo>
                  <a:cubicBezTo>
                    <a:pt x="99480" y="10147"/>
                    <a:pt x="99407" y="10408"/>
                    <a:pt x="99330" y="10667"/>
                  </a:cubicBezTo>
                  <a:cubicBezTo>
                    <a:pt x="99407" y="10335"/>
                    <a:pt x="99480" y="10021"/>
                    <a:pt x="99550" y="9735"/>
                  </a:cubicBezTo>
                  <a:close/>
                  <a:moveTo>
                    <a:pt x="123499" y="9495"/>
                  </a:moveTo>
                  <a:cubicBezTo>
                    <a:pt x="123548" y="9568"/>
                    <a:pt x="123589" y="9648"/>
                    <a:pt x="123638" y="9725"/>
                  </a:cubicBezTo>
                  <a:cubicBezTo>
                    <a:pt x="123687" y="9805"/>
                    <a:pt x="123666" y="9822"/>
                    <a:pt x="123684" y="9868"/>
                  </a:cubicBezTo>
                  <a:cubicBezTo>
                    <a:pt x="123659" y="10091"/>
                    <a:pt x="123638" y="10311"/>
                    <a:pt x="123614" y="10517"/>
                  </a:cubicBezTo>
                  <a:cubicBezTo>
                    <a:pt x="123603" y="10565"/>
                    <a:pt x="123589" y="10614"/>
                    <a:pt x="123579" y="10667"/>
                  </a:cubicBezTo>
                  <a:cubicBezTo>
                    <a:pt x="123548" y="10272"/>
                    <a:pt x="123520" y="9868"/>
                    <a:pt x="123499" y="9495"/>
                  </a:cubicBezTo>
                  <a:close/>
                  <a:moveTo>
                    <a:pt x="138895" y="9739"/>
                  </a:moveTo>
                  <a:cubicBezTo>
                    <a:pt x="138899" y="9788"/>
                    <a:pt x="138899" y="9840"/>
                    <a:pt x="138906" y="9892"/>
                  </a:cubicBezTo>
                  <a:cubicBezTo>
                    <a:pt x="138825" y="10150"/>
                    <a:pt x="138749" y="10412"/>
                    <a:pt x="138679" y="10667"/>
                  </a:cubicBezTo>
                  <a:cubicBezTo>
                    <a:pt x="138752" y="10335"/>
                    <a:pt x="138822" y="10021"/>
                    <a:pt x="138895" y="9739"/>
                  </a:cubicBezTo>
                  <a:close/>
                  <a:moveTo>
                    <a:pt x="178112" y="9739"/>
                  </a:moveTo>
                  <a:lnTo>
                    <a:pt x="178122" y="9892"/>
                  </a:lnTo>
                  <a:cubicBezTo>
                    <a:pt x="178042" y="10150"/>
                    <a:pt x="177965" y="10412"/>
                    <a:pt x="177895" y="10667"/>
                  </a:cubicBezTo>
                  <a:lnTo>
                    <a:pt x="177892" y="10667"/>
                  </a:lnTo>
                  <a:cubicBezTo>
                    <a:pt x="177965" y="10335"/>
                    <a:pt x="178042" y="10021"/>
                    <a:pt x="178112" y="9739"/>
                  </a:cubicBezTo>
                  <a:close/>
                  <a:moveTo>
                    <a:pt x="217328" y="9739"/>
                  </a:moveTo>
                  <a:lnTo>
                    <a:pt x="217342" y="9892"/>
                  </a:lnTo>
                  <a:cubicBezTo>
                    <a:pt x="217258" y="10150"/>
                    <a:pt x="217185" y="10412"/>
                    <a:pt x="217112" y="10667"/>
                  </a:cubicBezTo>
                  <a:cubicBezTo>
                    <a:pt x="217185" y="10335"/>
                    <a:pt x="217258" y="10021"/>
                    <a:pt x="217328" y="9739"/>
                  </a:cubicBezTo>
                  <a:close/>
                  <a:moveTo>
                    <a:pt x="256621" y="9735"/>
                  </a:moveTo>
                  <a:cubicBezTo>
                    <a:pt x="256621" y="9788"/>
                    <a:pt x="256628" y="9840"/>
                    <a:pt x="256632" y="9892"/>
                  </a:cubicBezTo>
                  <a:cubicBezTo>
                    <a:pt x="256548" y="10147"/>
                    <a:pt x="256475" y="10408"/>
                    <a:pt x="256405" y="10667"/>
                  </a:cubicBezTo>
                  <a:cubicBezTo>
                    <a:pt x="256405" y="10667"/>
                    <a:pt x="256401" y="10663"/>
                    <a:pt x="256401" y="10663"/>
                  </a:cubicBezTo>
                  <a:cubicBezTo>
                    <a:pt x="256475" y="10332"/>
                    <a:pt x="256548" y="10018"/>
                    <a:pt x="256621" y="9735"/>
                  </a:cubicBezTo>
                  <a:close/>
                  <a:moveTo>
                    <a:pt x="37710" y="9142"/>
                  </a:moveTo>
                  <a:cubicBezTo>
                    <a:pt x="37724" y="9481"/>
                    <a:pt x="37744" y="9836"/>
                    <a:pt x="37776" y="10185"/>
                  </a:cubicBezTo>
                  <a:cubicBezTo>
                    <a:pt x="37741" y="10035"/>
                    <a:pt x="37685" y="9896"/>
                    <a:pt x="37605" y="9770"/>
                  </a:cubicBezTo>
                  <a:cubicBezTo>
                    <a:pt x="37605" y="9770"/>
                    <a:pt x="37591" y="10161"/>
                    <a:pt x="37563" y="10715"/>
                  </a:cubicBezTo>
                  <a:cubicBezTo>
                    <a:pt x="37511" y="10642"/>
                    <a:pt x="37451" y="10576"/>
                    <a:pt x="37396" y="10506"/>
                  </a:cubicBezTo>
                  <a:cubicBezTo>
                    <a:pt x="37504" y="10014"/>
                    <a:pt x="37608" y="9550"/>
                    <a:pt x="37710" y="9142"/>
                  </a:cubicBezTo>
                  <a:close/>
                  <a:moveTo>
                    <a:pt x="76929" y="9142"/>
                  </a:moveTo>
                  <a:cubicBezTo>
                    <a:pt x="76943" y="9481"/>
                    <a:pt x="76964" y="9836"/>
                    <a:pt x="76996" y="10185"/>
                  </a:cubicBezTo>
                  <a:cubicBezTo>
                    <a:pt x="76961" y="10035"/>
                    <a:pt x="76905" y="9896"/>
                    <a:pt x="76825" y="9770"/>
                  </a:cubicBezTo>
                  <a:cubicBezTo>
                    <a:pt x="76825" y="9770"/>
                    <a:pt x="76811" y="10157"/>
                    <a:pt x="76779" y="10715"/>
                  </a:cubicBezTo>
                  <a:lnTo>
                    <a:pt x="76616" y="10506"/>
                  </a:lnTo>
                  <a:cubicBezTo>
                    <a:pt x="76720" y="10014"/>
                    <a:pt x="76828" y="9557"/>
                    <a:pt x="76929" y="9142"/>
                  </a:cubicBezTo>
                  <a:close/>
                  <a:moveTo>
                    <a:pt x="116149" y="9142"/>
                  </a:moveTo>
                  <a:cubicBezTo>
                    <a:pt x="116163" y="9481"/>
                    <a:pt x="116184" y="9836"/>
                    <a:pt x="116209" y="10185"/>
                  </a:cubicBezTo>
                  <a:cubicBezTo>
                    <a:pt x="116181" y="10035"/>
                    <a:pt x="116121" y="9896"/>
                    <a:pt x="116038" y="9770"/>
                  </a:cubicBezTo>
                  <a:cubicBezTo>
                    <a:pt x="116038" y="9770"/>
                    <a:pt x="116027" y="10157"/>
                    <a:pt x="115999" y="10715"/>
                  </a:cubicBezTo>
                  <a:lnTo>
                    <a:pt x="115835" y="10506"/>
                  </a:lnTo>
                  <a:cubicBezTo>
                    <a:pt x="115940" y="10014"/>
                    <a:pt x="116045" y="9554"/>
                    <a:pt x="116149" y="9142"/>
                  </a:cubicBezTo>
                  <a:close/>
                  <a:moveTo>
                    <a:pt x="155488" y="9142"/>
                  </a:moveTo>
                  <a:cubicBezTo>
                    <a:pt x="155502" y="9481"/>
                    <a:pt x="155526" y="9836"/>
                    <a:pt x="155554" y="10185"/>
                  </a:cubicBezTo>
                  <a:cubicBezTo>
                    <a:pt x="155523" y="10035"/>
                    <a:pt x="155467" y="9896"/>
                    <a:pt x="155387" y="9770"/>
                  </a:cubicBezTo>
                  <a:cubicBezTo>
                    <a:pt x="155387" y="9770"/>
                    <a:pt x="155373" y="10161"/>
                    <a:pt x="155345" y="10715"/>
                  </a:cubicBezTo>
                  <a:lnTo>
                    <a:pt x="155174" y="10506"/>
                  </a:lnTo>
                  <a:cubicBezTo>
                    <a:pt x="155286" y="10014"/>
                    <a:pt x="155390" y="9557"/>
                    <a:pt x="155488" y="9142"/>
                  </a:cubicBezTo>
                  <a:close/>
                  <a:moveTo>
                    <a:pt x="194708" y="9142"/>
                  </a:moveTo>
                  <a:cubicBezTo>
                    <a:pt x="194722" y="9481"/>
                    <a:pt x="194743" y="9836"/>
                    <a:pt x="194774" y="10185"/>
                  </a:cubicBezTo>
                  <a:cubicBezTo>
                    <a:pt x="194739" y="10035"/>
                    <a:pt x="194683" y="9896"/>
                    <a:pt x="194603" y="9770"/>
                  </a:cubicBezTo>
                  <a:cubicBezTo>
                    <a:pt x="194603" y="9770"/>
                    <a:pt x="194593" y="10161"/>
                    <a:pt x="194561" y="10715"/>
                  </a:cubicBezTo>
                  <a:lnTo>
                    <a:pt x="194394" y="10506"/>
                  </a:lnTo>
                  <a:cubicBezTo>
                    <a:pt x="194505" y="10014"/>
                    <a:pt x="194607" y="9557"/>
                    <a:pt x="194708" y="9142"/>
                  </a:cubicBezTo>
                  <a:close/>
                  <a:moveTo>
                    <a:pt x="233928" y="9142"/>
                  </a:moveTo>
                  <a:cubicBezTo>
                    <a:pt x="233942" y="9481"/>
                    <a:pt x="233963" y="9836"/>
                    <a:pt x="233990" y="10185"/>
                  </a:cubicBezTo>
                  <a:cubicBezTo>
                    <a:pt x="233959" y="10035"/>
                    <a:pt x="233900" y="9896"/>
                    <a:pt x="233820" y="9770"/>
                  </a:cubicBezTo>
                  <a:cubicBezTo>
                    <a:pt x="233820" y="9770"/>
                    <a:pt x="233806" y="10157"/>
                    <a:pt x="233781" y="10715"/>
                  </a:cubicBezTo>
                  <a:lnTo>
                    <a:pt x="233614" y="10506"/>
                  </a:lnTo>
                  <a:cubicBezTo>
                    <a:pt x="233718" y="10014"/>
                    <a:pt x="233823" y="9550"/>
                    <a:pt x="233928" y="9142"/>
                  </a:cubicBezTo>
                  <a:close/>
                  <a:moveTo>
                    <a:pt x="273217" y="9142"/>
                  </a:moveTo>
                  <a:cubicBezTo>
                    <a:pt x="273231" y="9481"/>
                    <a:pt x="273252" y="9829"/>
                    <a:pt x="273280" y="10185"/>
                  </a:cubicBezTo>
                  <a:cubicBezTo>
                    <a:pt x="273249" y="10035"/>
                    <a:pt x="273193" y="9896"/>
                    <a:pt x="273113" y="9770"/>
                  </a:cubicBezTo>
                  <a:cubicBezTo>
                    <a:pt x="273113" y="9770"/>
                    <a:pt x="273099" y="10161"/>
                    <a:pt x="273067" y="10715"/>
                  </a:cubicBezTo>
                  <a:lnTo>
                    <a:pt x="272903" y="10506"/>
                  </a:lnTo>
                  <a:cubicBezTo>
                    <a:pt x="273012" y="10014"/>
                    <a:pt x="273116" y="9554"/>
                    <a:pt x="273217" y="9142"/>
                  </a:cubicBezTo>
                  <a:close/>
                  <a:moveTo>
                    <a:pt x="41027" y="9495"/>
                  </a:moveTo>
                  <a:lnTo>
                    <a:pt x="41121" y="9931"/>
                  </a:lnTo>
                  <a:cubicBezTo>
                    <a:pt x="40957" y="10081"/>
                    <a:pt x="40828" y="10401"/>
                    <a:pt x="40727" y="10789"/>
                  </a:cubicBezTo>
                  <a:cubicBezTo>
                    <a:pt x="40723" y="10768"/>
                    <a:pt x="40720" y="10747"/>
                    <a:pt x="40720" y="10726"/>
                  </a:cubicBezTo>
                  <a:cubicBezTo>
                    <a:pt x="40793" y="10388"/>
                    <a:pt x="40870" y="10081"/>
                    <a:pt x="40947" y="9805"/>
                  </a:cubicBezTo>
                  <a:cubicBezTo>
                    <a:pt x="40971" y="9697"/>
                    <a:pt x="40999" y="9596"/>
                    <a:pt x="41027" y="9495"/>
                  </a:cubicBezTo>
                  <a:close/>
                  <a:moveTo>
                    <a:pt x="119463" y="9495"/>
                  </a:moveTo>
                  <a:cubicBezTo>
                    <a:pt x="119494" y="9638"/>
                    <a:pt x="119522" y="9784"/>
                    <a:pt x="119557" y="9931"/>
                  </a:cubicBezTo>
                  <a:cubicBezTo>
                    <a:pt x="119397" y="10081"/>
                    <a:pt x="119264" y="10401"/>
                    <a:pt x="119160" y="10789"/>
                  </a:cubicBezTo>
                  <a:cubicBezTo>
                    <a:pt x="119156" y="10768"/>
                    <a:pt x="119156" y="10747"/>
                    <a:pt x="119153" y="10719"/>
                  </a:cubicBezTo>
                  <a:cubicBezTo>
                    <a:pt x="119229" y="10388"/>
                    <a:pt x="119306" y="10074"/>
                    <a:pt x="119379" y="9805"/>
                  </a:cubicBezTo>
                  <a:cubicBezTo>
                    <a:pt x="119411" y="9697"/>
                    <a:pt x="119435" y="9596"/>
                    <a:pt x="119463" y="9495"/>
                  </a:cubicBezTo>
                  <a:close/>
                  <a:moveTo>
                    <a:pt x="198025" y="9495"/>
                  </a:moveTo>
                  <a:lnTo>
                    <a:pt x="198119" y="9931"/>
                  </a:lnTo>
                  <a:cubicBezTo>
                    <a:pt x="197959" y="10081"/>
                    <a:pt x="197826" y="10401"/>
                    <a:pt x="197721" y="10789"/>
                  </a:cubicBezTo>
                  <a:cubicBezTo>
                    <a:pt x="197721" y="10768"/>
                    <a:pt x="197718" y="10743"/>
                    <a:pt x="197711" y="10719"/>
                  </a:cubicBezTo>
                  <a:cubicBezTo>
                    <a:pt x="197791" y="10388"/>
                    <a:pt x="197871" y="10074"/>
                    <a:pt x="197938" y="9805"/>
                  </a:cubicBezTo>
                  <a:cubicBezTo>
                    <a:pt x="197969" y="9697"/>
                    <a:pt x="197997" y="9596"/>
                    <a:pt x="198025" y="9495"/>
                  </a:cubicBezTo>
                  <a:close/>
                  <a:moveTo>
                    <a:pt x="237241" y="9495"/>
                  </a:moveTo>
                  <a:cubicBezTo>
                    <a:pt x="237273" y="9638"/>
                    <a:pt x="237308" y="9784"/>
                    <a:pt x="237339" y="9931"/>
                  </a:cubicBezTo>
                  <a:cubicBezTo>
                    <a:pt x="237175" y="10081"/>
                    <a:pt x="237046" y="10401"/>
                    <a:pt x="236941" y="10789"/>
                  </a:cubicBezTo>
                  <a:cubicBezTo>
                    <a:pt x="236934" y="10768"/>
                    <a:pt x="236934" y="10747"/>
                    <a:pt x="236931" y="10726"/>
                  </a:cubicBezTo>
                  <a:cubicBezTo>
                    <a:pt x="237011" y="10388"/>
                    <a:pt x="237084" y="10081"/>
                    <a:pt x="237158" y="9805"/>
                  </a:cubicBezTo>
                  <a:cubicBezTo>
                    <a:pt x="237189" y="9697"/>
                    <a:pt x="237217" y="9596"/>
                    <a:pt x="237241" y="9495"/>
                  </a:cubicBezTo>
                  <a:close/>
                  <a:moveTo>
                    <a:pt x="80247" y="9495"/>
                  </a:moveTo>
                  <a:lnTo>
                    <a:pt x="80337" y="9931"/>
                  </a:lnTo>
                  <a:cubicBezTo>
                    <a:pt x="80177" y="10081"/>
                    <a:pt x="80048" y="10401"/>
                    <a:pt x="79943" y="10796"/>
                  </a:cubicBezTo>
                  <a:cubicBezTo>
                    <a:pt x="79943" y="10771"/>
                    <a:pt x="79940" y="10747"/>
                    <a:pt x="79933" y="10726"/>
                  </a:cubicBezTo>
                  <a:cubicBezTo>
                    <a:pt x="80013" y="10388"/>
                    <a:pt x="80086" y="10081"/>
                    <a:pt x="80159" y="9805"/>
                  </a:cubicBezTo>
                  <a:cubicBezTo>
                    <a:pt x="80191" y="9697"/>
                    <a:pt x="80215" y="9596"/>
                    <a:pt x="80247" y="9495"/>
                  </a:cubicBezTo>
                  <a:close/>
                  <a:moveTo>
                    <a:pt x="158809" y="9495"/>
                  </a:moveTo>
                  <a:lnTo>
                    <a:pt x="158899" y="9931"/>
                  </a:lnTo>
                  <a:cubicBezTo>
                    <a:pt x="158739" y="10081"/>
                    <a:pt x="158606" y="10401"/>
                    <a:pt x="158509" y="10796"/>
                  </a:cubicBezTo>
                  <a:cubicBezTo>
                    <a:pt x="158502" y="10771"/>
                    <a:pt x="158498" y="10743"/>
                    <a:pt x="158498" y="10719"/>
                  </a:cubicBezTo>
                  <a:cubicBezTo>
                    <a:pt x="158571" y="10388"/>
                    <a:pt x="158652" y="10074"/>
                    <a:pt x="158725" y="9805"/>
                  </a:cubicBezTo>
                  <a:cubicBezTo>
                    <a:pt x="158753" y="9697"/>
                    <a:pt x="158781" y="9596"/>
                    <a:pt x="158809" y="9495"/>
                  </a:cubicBezTo>
                  <a:close/>
                  <a:moveTo>
                    <a:pt x="276535" y="9495"/>
                  </a:moveTo>
                  <a:lnTo>
                    <a:pt x="276625" y="9931"/>
                  </a:lnTo>
                  <a:cubicBezTo>
                    <a:pt x="276465" y="10081"/>
                    <a:pt x="276336" y="10401"/>
                    <a:pt x="276231" y="10796"/>
                  </a:cubicBezTo>
                  <a:cubicBezTo>
                    <a:pt x="276228" y="10768"/>
                    <a:pt x="276224" y="10743"/>
                    <a:pt x="276221" y="10719"/>
                  </a:cubicBezTo>
                  <a:cubicBezTo>
                    <a:pt x="276301" y="10388"/>
                    <a:pt x="276378" y="10074"/>
                    <a:pt x="276447" y="9805"/>
                  </a:cubicBezTo>
                  <a:cubicBezTo>
                    <a:pt x="276479" y="9697"/>
                    <a:pt x="276503" y="9596"/>
                    <a:pt x="276535" y="9495"/>
                  </a:cubicBezTo>
                  <a:close/>
                  <a:moveTo>
                    <a:pt x="241221" y="9495"/>
                  </a:moveTo>
                  <a:lnTo>
                    <a:pt x="241368" y="9725"/>
                  </a:lnTo>
                  <a:cubicBezTo>
                    <a:pt x="241392" y="9819"/>
                    <a:pt x="241420" y="9913"/>
                    <a:pt x="241448" y="10014"/>
                  </a:cubicBezTo>
                  <a:cubicBezTo>
                    <a:pt x="241431" y="10185"/>
                    <a:pt x="241413" y="10353"/>
                    <a:pt x="241396" y="10517"/>
                  </a:cubicBezTo>
                  <a:cubicBezTo>
                    <a:pt x="241378" y="10677"/>
                    <a:pt x="241343" y="10729"/>
                    <a:pt x="241319" y="10834"/>
                  </a:cubicBezTo>
                  <a:cubicBezTo>
                    <a:pt x="241281" y="10381"/>
                    <a:pt x="241249" y="9924"/>
                    <a:pt x="241221" y="9495"/>
                  </a:cubicBezTo>
                  <a:close/>
                  <a:moveTo>
                    <a:pt x="100408" y="9603"/>
                  </a:moveTo>
                  <a:cubicBezTo>
                    <a:pt x="100498" y="9882"/>
                    <a:pt x="100593" y="10175"/>
                    <a:pt x="100680" y="10478"/>
                  </a:cubicBezTo>
                  <a:cubicBezTo>
                    <a:pt x="100652" y="10625"/>
                    <a:pt x="100634" y="10771"/>
                    <a:pt x="100613" y="10914"/>
                  </a:cubicBezTo>
                  <a:cubicBezTo>
                    <a:pt x="100530" y="10764"/>
                    <a:pt x="100446" y="10632"/>
                    <a:pt x="100369" y="10517"/>
                  </a:cubicBezTo>
                  <a:cubicBezTo>
                    <a:pt x="100348" y="10332"/>
                    <a:pt x="100324" y="10140"/>
                    <a:pt x="100296" y="9941"/>
                  </a:cubicBezTo>
                  <a:cubicBezTo>
                    <a:pt x="100317" y="9871"/>
                    <a:pt x="100338" y="9802"/>
                    <a:pt x="100355" y="9732"/>
                  </a:cubicBezTo>
                  <a:lnTo>
                    <a:pt x="100408" y="9603"/>
                  </a:lnTo>
                  <a:close/>
                  <a:moveTo>
                    <a:pt x="257479" y="9603"/>
                  </a:moveTo>
                  <a:cubicBezTo>
                    <a:pt x="257566" y="9882"/>
                    <a:pt x="257661" y="10175"/>
                    <a:pt x="257748" y="10478"/>
                  </a:cubicBezTo>
                  <a:cubicBezTo>
                    <a:pt x="257727" y="10625"/>
                    <a:pt x="257702" y="10771"/>
                    <a:pt x="257685" y="10914"/>
                  </a:cubicBezTo>
                  <a:cubicBezTo>
                    <a:pt x="257598" y="10764"/>
                    <a:pt x="257518" y="10632"/>
                    <a:pt x="257441" y="10517"/>
                  </a:cubicBezTo>
                  <a:cubicBezTo>
                    <a:pt x="257420" y="10332"/>
                    <a:pt x="257392" y="10140"/>
                    <a:pt x="257368" y="9941"/>
                  </a:cubicBezTo>
                  <a:cubicBezTo>
                    <a:pt x="257385" y="9871"/>
                    <a:pt x="257406" y="9802"/>
                    <a:pt x="257427" y="9732"/>
                  </a:cubicBezTo>
                  <a:lnTo>
                    <a:pt x="257479" y="9603"/>
                  </a:lnTo>
                  <a:close/>
                  <a:moveTo>
                    <a:pt x="21975" y="9603"/>
                  </a:moveTo>
                  <a:cubicBezTo>
                    <a:pt x="22062" y="9882"/>
                    <a:pt x="22153" y="10175"/>
                    <a:pt x="22240" y="10482"/>
                  </a:cubicBezTo>
                  <a:cubicBezTo>
                    <a:pt x="22219" y="10625"/>
                    <a:pt x="22198" y="10771"/>
                    <a:pt x="22181" y="10918"/>
                  </a:cubicBezTo>
                  <a:cubicBezTo>
                    <a:pt x="22093" y="10764"/>
                    <a:pt x="22010" y="10632"/>
                    <a:pt x="21936" y="10517"/>
                  </a:cubicBezTo>
                  <a:cubicBezTo>
                    <a:pt x="21916" y="10332"/>
                    <a:pt x="21888" y="10140"/>
                    <a:pt x="21863" y="9941"/>
                  </a:cubicBezTo>
                  <a:cubicBezTo>
                    <a:pt x="21884" y="9871"/>
                    <a:pt x="21902" y="9802"/>
                    <a:pt x="21923" y="9732"/>
                  </a:cubicBezTo>
                  <a:lnTo>
                    <a:pt x="21975" y="9603"/>
                  </a:lnTo>
                  <a:close/>
                  <a:moveTo>
                    <a:pt x="61188" y="9603"/>
                  </a:moveTo>
                  <a:cubicBezTo>
                    <a:pt x="61282" y="9882"/>
                    <a:pt x="61373" y="10175"/>
                    <a:pt x="61460" y="10482"/>
                  </a:cubicBezTo>
                  <a:lnTo>
                    <a:pt x="61394" y="10918"/>
                  </a:lnTo>
                  <a:cubicBezTo>
                    <a:pt x="61310" y="10764"/>
                    <a:pt x="61230" y="10632"/>
                    <a:pt x="61149" y="10517"/>
                  </a:cubicBezTo>
                  <a:cubicBezTo>
                    <a:pt x="61132" y="10332"/>
                    <a:pt x="61108" y="10140"/>
                    <a:pt x="61080" y="9941"/>
                  </a:cubicBezTo>
                  <a:cubicBezTo>
                    <a:pt x="61097" y="9871"/>
                    <a:pt x="61118" y="9802"/>
                    <a:pt x="61142" y="9732"/>
                  </a:cubicBezTo>
                  <a:cubicBezTo>
                    <a:pt x="61163" y="9662"/>
                    <a:pt x="61177" y="9645"/>
                    <a:pt x="61188" y="9603"/>
                  </a:cubicBezTo>
                  <a:close/>
                  <a:moveTo>
                    <a:pt x="139753" y="9603"/>
                  </a:moveTo>
                  <a:cubicBezTo>
                    <a:pt x="139847" y="9882"/>
                    <a:pt x="139935" y="10175"/>
                    <a:pt x="140025" y="10482"/>
                  </a:cubicBezTo>
                  <a:cubicBezTo>
                    <a:pt x="139997" y="10628"/>
                    <a:pt x="139976" y="10771"/>
                    <a:pt x="139959" y="10918"/>
                  </a:cubicBezTo>
                  <a:cubicBezTo>
                    <a:pt x="139872" y="10764"/>
                    <a:pt x="139788" y="10632"/>
                    <a:pt x="139715" y="10517"/>
                  </a:cubicBezTo>
                  <a:cubicBezTo>
                    <a:pt x="139694" y="10332"/>
                    <a:pt x="139666" y="10140"/>
                    <a:pt x="139642" y="9941"/>
                  </a:cubicBezTo>
                  <a:cubicBezTo>
                    <a:pt x="139662" y="9871"/>
                    <a:pt x="139680" y="9802"/>
                    <a:pt x="139701" y="9732"/>
                  </a:cubicBezTo>
                  <a:lnTo>
                    <a:pt x="139753" y="9603"/>
                  </a:lnTo>
                  <a:close/>
                  <a:moveTo>
                    <a:pt x="178973" y="9603"/>
                  </a:moveTo>
                  <a:cubicBezTo>
                    <a:pt x="179060" y="9882"/>
                    <a:pt x="179151" y="10175"/>
                    <a:pt x="179238" y="10482"/>
                  </a:cubicBezTo>
                  <a:cubicBezTo>
                    <a:pt x="179217" y="10625"/>
                    <a:pt x="179196" y="10771"/>
                    <a:pt x="179179" y="10918"/>
                  </a:cubicBezTo>
                  <a:cubicBezTo>
                    <a:pt x="179092" y="10764"/>
                    <a:pt x="179008" y="10632"/>
                    <a:pt x="178935" y="10517"/>
                  </a:cubicBezTo>
                  <a:cubicBezTo>
                    <a:pt x="178910" y="10332"/>
                    <a:pt x="178886" y="10140"/>
                    <a:pt x="178861" y="9941"/>
                  </a:cubicBezTo>
                  <a:cubicBezTo>
                    <a:pt x="178875" y="9871"/>
                    <a:pt x="178900" y="9802"/>
                    <a:pt x="178921" y="9732"/>
                  </a:cubicBezTo>
                  <a:lnTo>
                    <a:pt x="178973" y="9603"/>
                  </a:lnTo>
                  <a:close/>
                  <a:moveTo>
                    <a:pt x="218190" y="9603"/>
                  </a:moveTo>
                  <a:cubicBezTo>
                    <a:pt x="218280" y="9882"/>
                    <a:pt x="218371" y="10175"/>
                    <a:pt x="218458" y="10482"/>
                  </a:cubicBezTo>
                  <a:lnTo>
                    <a:pt x="218392" y="10918"/>
                  </a:lnTo>
                  <a:cubicBezTo>
                    <a:pt x="218312" y="10764"/>
                    <a:pt x="218228" y="10632"/>
                    <a:pt x="218148" y="10517"/>
                  </a:cubicBezTo>
                  <a:cubicBezTo>
                    <a:pt x="218130" y="10332"/>
                    <a:pt x="218106" y="10140"/>
                    <a:pt x="218078" y="9941"/>
                  </a:cubicBezTo>
                  <a:cubicBezTo>
                    <a:pt x="218095" y="9871"/>
                    <a:pt x="218116" y="9802"/>
                    <a:pt x="218137" y="9732"/>
                  </a:cubicBezTo>
                  <a:lnTo>
                    <a:pt x="218190" y="9603"/>
                  </a:lnTo>
                  <a:close/>
                  <a:moveTo>
                    <a:pt x="7764" y="10785"/>
                  </a:moveTo>
                  <a:lnTo>
                    <a:pt x="7764" y="10785"/>
                  </a:lnTo>
                  <a:cubicBezTo>
                    <a:pt x="7778" y="10820"/>
                    <a:pt x="7789" y="10858"/>
                    <a:pt x="7799" y="10900"/>
                  </a:cubicBezTo>
                  <a:cubicBezTo>
                    <a:pt x="7813" y="10939"/>
                    <a:pt x="7789" y="10956"/>
                    <a:pt x="7778" y="10977"/>
                  </a:cubicBezTo>
                  <a:cubicBezTo>
                    <a:pt x="7778" y="10977"/>
                    <a:pt x="7775" y="10907"/>
                    <a:pt x="7764" y="10785"/>
                  </a:cubicBezTo>
                  <a:close/>
                  <a:moveTo>
                    <a:pt x="46984" y="10785"/>
                  </a:moveTo>
                  <a:cubicBezTo>
                    <a:pt x="46991" y="10820"/>
                    <a:pt x="47005" y="10858"/>
                    <a:pt x="47019" y="10900"/>
                  </a:cubicBezTo>
                  <a:cubicBezTo>
                    <a:pt x="47009" y="10925"/>
                    <a:pt x="47002" y="10949"/>
                    <a:pt x="46998" y="10977"/>
                  </a:cubicBezTo>
                  <a:cubicBezTo>
                    <a:pt x="46998" y="10977"/>
                    <a:pt x="46991" y="10907"/>
                    <a:pt x="46984" y="10785"/>
                  </a:cubicBezTo>
                  <a:close/>
                  <a:moveTo>
                    <a:pt x="86204" y="10785"/>
                  </a:moveTo>
                  <a:cubicBezTo>
                    <a:pt x="86211" y="10820"/>
                    <a:pt x="86225" y="10858"/>
                    <a:pt x="86236" y="10900"/>
                  </a:cubicBezTo>
                  <a:cubicBezTo>
                    <a:pt x="86229" y="10925"/>
                    <a:pt x="86222" y="10953"/>
                    <a:pt x="86211" y="10977"/>
                  </a:cubicBezTo>
                  <a:cubicBezTo>
                    <a:pt x="86211" y="10977"/>
                    <a:pt x="86208" y="10907"/>
                    <a:pt x="86204" y="10785"/>
                  </a:cubicBezTo>
                  <a:close/>
                  <a:moveTo>
                    <a:pt x="164763" y="10785"/>
                  </a:moveTo>
                  <a:cubicBezTo>
                    <a:pt x="164777" y="10820"/>
                    <a:pt x="164787" y="10858"/>
                    <a:pt x="164798" y="10900"/>
                  </a:cubicBezTo>
                  <a:cubicBezTo>
                    <a:pt x="164812" y="10939"/>
                    <a:pt x="164787" y="10956"/>
                    <a:pt x="164777" y="10977"/>
                  </a:cubicBezTo>
                  <a:cubicBezTo>
                    <a:pt x="164777" y="10977"/>
                    <a:pt x="164773" y="10907"/>
                    <a:pt x="164763" y="10785"/>
                  </a:cubicBezTo>
                  <a:close/>
                  <a:moveTo>
                    <a:pt x="203983" y="10785"/>
                  </a:moveTo>
                  <a:lnTo>
                    <a:pt x="203983" y="10785"/>
                  </a:lnTo>
                  <a:cubicBezTo>
                    <a:pt x="203993" y="10820"/>
                    <a:pt x="204004" y="10858"/>
                    <a:pt x="204017" y="10900"/>
                  </a:cubicBezTo>
                  <a:lnTo>
                    <a:pt x="203993" y="10977"/>
                  </a:lnTo>
                  <a:cubicBezTo>
                    <a:pt x="203993" y="10977"/>
                    <a:pt x="203993" y="10907"/>
                    <a:pt x="203983" y="10785"/>
                  </a:cubicBezTo>
                  <a:close/>
                  <a:moveTo>
                    <a:pt x="44937" y="9495"/>
                  </a:moveTo>
                  <a:lnTo>
                    <a:pt x="45080" y="9725"/>
                  </a:lnTo>
                  <a:lnTo>
                    <a:pt x="45216" y="10206"/>
                  </a:lnTo>
                  <a:cubicBezTo>
                    <a:pt x="45202" y="10311"/>
                    <a:pt x="45191" y="10415"/>
                    <a:pt x="45181" y="10517"/>
                  </a:cubicBezTo>
                  <a:lnTo>
                    <a:pt x="45048" y="11057"/>
                  </a:lnTo>
                  <a:cubicBezTo>
                    <a:pt x="45007" y="10538"/>
                    <a:pt x="44965" y="9993"/>
                    <a:pt x="44937" y="9495"/>
                  </a:cubicBezTo>
                  <a:close/>
                  <a:moveTo>
                    <a:pt x="84153" y="9495"/>
                  </a:moveTo>
                  <a:lnTo>
                    <a:pt x="84153" y="9495"/>
                  </a:lnTo>
                  <a:cubicBezTo>
                    <a:pt x="84202" y="9568"/>
                    <a:pt x="84251" y="9648"/>
                    <a:pt x="84293" y="9725"/>
                  </a:cubicBezTo>
                  <a:cubicBezTo>
                    <a:pt x="84338" y="9878"/>
                    <a:pt x="84387" y="10035"/>
                    <a:pt x="84429" y="10206"/>
                  </a:cubicBezTo>
                  <a:cubicBezTo>
                    <a:pt x="84474" y="10377"/>
                    <a:pt x="84408" y="10415"/>
                    <a:pt x="84397" y="10517"/>
                  </a:cubicBezTo>
                  <a:cubicBezTo>
                    <a:pt x="84352" y="10698"/>
                    <a:pt x="84307" y="10876"/>
                    <a:pt x="84268" y="11057"/>
                  </a:cubicBezTo>
                  <a:cubicBezTo>
                    <a:pt x="84220" y="10538"/>
                    <a:pt x="84185" y="9993"/>
                    <a:pt x="84153" y="9495"/>
                  </a:cubicBezTo>
                  <a:close/>
                  <a:moveTo>
                    <a:pt x="162715" y="9495"/>
                  </a:moveTo>
                  <a:lnTo>
                    <a:pt x="162858" y="9725"/>
                  </a:lnTo>
                  <a:lnTo>
                    <a:pt x="162994" y="10206"/>
                  </a:lnTo>
                  <a:cubicBezTo>
                    <a:pt x="162980" y="10311"/>
                    <a:pt x="162973" y="10415"/>
                    <a:pt x="162959" y="10517"/>
                  </a:cubicBezTo>
                  <a:cubicBezTo>
                    <a:pt x="162914" y="10698"/>
                    <a:pt x="162872" y="10883"/>
                    <a:pt x="162827" y="11057"/>
                  </a:cubicBezTo>
                  <a:cubicBezTo>
                    <a:pt x="162785" y="10538"/>
                    <a:pt x="162747" y="9997"/>
                    <a:pt x="162715" y="9495"/>
                  </a:cubicBezTo>
                  <a:close/>
                  <a:moveTo>
                    <a:pt x="201932" y="9495"/>
                  </a:moveTo>
                  <a:lnTo>
                    <a:pt x="201932" y="9495"/>
                  </a:lnTo>
                  <a:cubicBezTo>
                    <a:pt x="201980" y="9568"/>
                    <a:pt x="202029" y="9648"/>
                    <a:pt x="202071" y="9725"/>
                  </a:cubicBezTo>
                  <a:cubicBezTo>
                    <a:pt x="202116" y="9875"/>
                    <a:pt x="202165" y="10035"/>
                    <a:pt x="202207" y="10206"/>
                  </a:cubicBezTo>
                  <a:cubicBezTo>
                    <a:pt x="202252" y="10377"/>
                    <a:pt x="202186" y="10415"/>
                    <a:pt x="202179" y="10517"/>
                  </a:cubicBezTo>
                  <a:cubicBezTo>
                    <a:pt x="202130" y="10698"/>
                    <a:pt x="202085" y="10883"/>
                    <a:pt x="202047" y="11057"/>
                  </a:cubicBezTo>
                  <a:cubicBezTo>
                    <a:pt x="201998" y="10538"/>
                    <a:pt x="201963" y="9993"/>
                    <a:pt x="201932" y="9495"/>
                  </a:cubicBezTo>
                  <a:close/>
                  <a:moveTo>
                    <a:pt x="5717" y="9495"/>
                  </a:moveTo>
                  <a:lnTo>
                    <a:pt x="5860" y="9725"/>
                  </a:lnTo>
                  <a:cubicBezTo>
                    <a:pt x="5905" y="9875"/>
                    <a:pt x="5947" y="10035"/>
                    <a:pt x="5996" y="10206"/>
                  </a:cubicBezTo>
                  <a:cubicBezTo>
                    <a:pt x="5951" y="10611"/>
                    <a:pt x="5909" y="10987"/>
                    <a:pt x="5856" y="11312"/>
                  </a:cubicBezTo>
                  <a:cubicBezTo>
                    <a:pt x="5801" y="10715"/>
                    <a:pt x="5752" y="10074"/>
                    <a:pt x="5717" y="9495"/>
                  </a:cubicBezTo>
                  <a:close/>
                  <a:moveTo>
                    <a:pt x="17367" y="9666"/>
                  </a:moveTo>
                  <a:cubicBezTo>
                    <a:pt x="17423" y="9805"/>
                    <a:pt x="17479" y="9945"/>
                    <a:pt x="17531" y="10088"/>
                  </a:cubicBezTo>
                  <a:cubicBezTo>
                    <a:pt x="17489" y="10538"/>
                    <a:pt x="17437" y="10956"/>
                    <a:pt x="17381" y="11312"/>
                  </a:cubicBezTo>
                  <a:cubicBezTo>
                    <a:pt x="17336" y="10855"/>
                    <a:pt x="17301" y="10367"/>
                    <a:pt x="17269" y="9906"/>
                  </a:cubicBezTo>
                  <a:cubicBezTo>
                    <a:pt x="17301" y="9822"/>
                    <a:pt x="17332" y="9742"/>
                    <a:pt x="17367" y="9666"/>
                  </a:cubicBezTo>
                  <a:close/>
                  <a:moveTo>
                    <a:pt x="56580" y="9666"/>
                  </a:moveTo>
                  <a:cubicBezTo>
                    <a:pt x="56643" y="9805"/>
                    <a:pt x="56695" y="9945"/>
                    <a:pt x="56751" y="10088"/>
                  </a:cubicBezTo>
                  <a:cubicBezTo>
                    <a:pt x="56706" y="10538"/>
                    <a:pt x="56653" y="10956"/>
                    <a:pt x="56597" y="11312"/>
                  </a:cubicBezTo>
                  <a:cubicBezTo>
                    <a:pt x="56556" y="10855"/>
                    <a:pt x="56514" y="10367"/>
                    <a:pt x="56486" y="9903"/>
                  </a:cubicBezTo>
                  <a:lnTo>
                    <a:pt x="56580" y="9666"/>
                  </a:lnTo>
                  <a:close/>
                  <a:moveTo>
                    <a:pt x="95800" y="9666"/>
                  </a:moveTo>
                  <a:lnTo>
                    <a:pt x="95971" y="10088"/>
                  </a:lnTo>
                  <a:cubicBezTo>
                    <a:pt x="95922" y="10538"/>
                    <a:pt x="95873" y="10956"/>
                    <a:pt x="95817" y="11312"/>
                  </a:cubicBezTo>
                  <a:cubicBezTo>
                    <a:pt x="95776" y="10855"/>
                    <a:pt x="95734" y="10367"/>
                    <a:pt x="95706" y="9903"/>
                  </a:cubicBezTo>
                  <a:cubicBezTo>
                    <a:pt x="95734" y="9822"/>
                    <a:pt x="95769" y="9742"/>
                    <a:pt x="95800" y="9666"/>
                  </a:cubicBezTo>
                  <a:close/>
                  <a:moveTo>
                    <a:pt x="135145" y="9666"/>
                  </a:moveTo>
                  <a:cubicBezTo>
                    <a:pt x="135201" y="9805"/>
                    <a:pt x="135261" y="9945"/>
                    <a:pt x="135313" y="10088"/>
                  </a:cubicBezTo>
                  <a:cubicBezTo>
                    <a:pt x="135268" y="10538"/>
                    <a:pt x="135215" y="10956"/>
                    <a:pt x="135159" y="11312"/>
                  </a:cubicBezTo>
                  <a:cubicBezTo>
                    <a:pt x="135114" y="10855"/>
                    <a:pt x="135079" y="10367"/>
                    <a:pt x="135051" y="9903"/>
                  </a:cubicBezTo>
                  <a:cubicBezTo>
                    <a:pt x="135079" y="9822"/>
                    <a:pt x="135111" y="9742"/>
                    <a:pt x="135145" y="9666"/>
                  </a:cubicBezTo>
                  <a:close/>
                  <a:moveTo>
                    <a:pt x="174358" y="9666"/>
                  </a:moveTo>
                  <a:cubicBezTo>
                    <a:pt x="174421" y="9805"/>
                    <a:pt x="174473" y="9945"/>
                    <a:pt x="174529" y="10088"/>
                  </a:cubicBezTo>
                  <a:cubicBezTo>
                    <a:pt x="174487" y="10538"/>
                    <a:pt x="174435" y="10956"/>
                    <a:pt x="174376" y="11312"/>
                  </a:cubicBezTo>
                  <a:cubicBezTo>
                    <a:pt x="174334" y="10855"/>
                    <a:pt x="174299" y="10367"/>
                    <a:pt x="174268" y="9903"/>
                  </a:cubicBezTo>
                  <a:lnTo>
                    <a:pt x="174358" y="9666"/>
                  </a:lnTo>
                  <a:close/>
                  <a:moveTo>
                    <a:pt x="213578" y="9666"/>
                  </a:moveTo>
                  <a:lnTo>
                    <a:pt x="213749" y="10088"/>
                  </a:lnTo>
                  <a:cubicBezTo>
                    <a:pt x="213700" y="10538"/>
                    <a:pt x="213655" y="10956"/>
                    <a:pt x="213596" y="11312"/>
                  </a:cubicBezTo>
                  <a:cubicBezTo>
                    <a:pt x="213554" y="10855"/>
                    <a:pt x="213515" y="10367"/>
                    <a:pt x="213484" y="9903"/>
                  </a:cubicBezTo>
                  <a:cubicBezTo>
                    <a:pt x="213519" y="9822"/>
                    <a:pt x="213547" y="9742"/>
                    <a:pt x="213578" y="9666"/>
                  </a:cubicBezTo>
                  <a:close/>
                  <a:moveTo>
                    <a:pt x="252871" y="9666"/>
                  </a:moveTo>
                  <a:cubicBezTo>
                    <a:pt x="252931" y="9805"/>
                    <a:pt x="252983" y="9945"/>
                    <a:pt x="253039" y="10088"/>
                  </a:cubicBezTo>
                  <a:cubicBezTo>
                    <a:pt x="252994" y="10538"/>
                    <a:pt x="252941" y="10956"/>
                    <a:pt x="252885" y="11312"/>
                  </a:cubicBezTo>
                  <a:cubicBezTo>
                    <a:pt x="252844" y="10855"/>
                    <a:pt x="252809" y="10367"/>
                    <a:pt x="252777" y="9903"/>
                  </a:cubicBezTo>
                  <a:cubicBezTo>
                    <a:pt x="252809" y="9822"/>
                    <a:pt x="252837" y="9742"/>
                    <a:pt x="252871" y="9666"/>
                  </a:cubicBezTo>
                  <a:close/>
                  <a:moveTo>
                    <a:pt x="4901" y="11239"/>
                  </a:moveTo>
                  <a:lnTo>
                    <a:pt x="4901" y="11239"/>
                  </a:lnTo>
                  <a:cubicBezTo>
                    <a:pt x="4915" y="11280"/>
                    <a:pt x="4922" y="11326"/>
                    <a:pt x="4936" y="11368"/>
                  </a:cubicBezTo>
                  <a:cubicBezTo>
                    <a:pt x="4929" y="11347"/>
                    <a:pt x="4918" y="11322"/>
                    <a:pt x="4904" y="11301"/>
                  </a:cubicBezTo>
                  <a:cubicBezTo>
                    <a:pt x="4908" y="11280"/>
                    <a:pt x="4904" y="11260"/>
                    <a:pt x="4901" y="11239"/>
                  </a:cubicBezTo>
                  <a:close/>
                  <a:moveTo>
                    <a:pt x="44121" y="11237"/>
                  </a:moveTo>
                  <a:cubicBezTo>
                    <a:pt x="44124" y="11237"/>
                    <a:pt x="44143" y="11329"/>
                    <a:pt x="44156" y="11368"/>
                  </a:cubicBezTo>
                  <a:cubicBezTo>
                    <a:pt x="44142" y="11347"/>
                    <a:pt x="44131" y="11322"/>
                    <a:pt x="44124" y="11301"/>
                  </a:cubicBezTo>
                  <a:cubicBezTo>
                    <a:pt x="44124" y="11277"/>
                    <a:pt x="44121" y="11256"/>
                    <a:pt x="44121" y="11239"/>
                  </a:cubicBezTo>
                  <a:cubicBezTo>
                    <a:pt x="44121" y="11237"/>
                    <a:pt x="44121" y="11237"/>
                    <a:pt x="44121" y="11237"/>
                  </a:cubicBezTo>
                  <a:close/>
                  <a:moveTo>
                    <a:pt x="83341" y="11239"/>
                  </a:moveTo>
                  <a:lnTo>
                    <a:pt x="83341" y="11239"/>
                  </a:lnTo>
                  <a:cubicBezTo>
                    <a:pt x="83348" y="11280"/>
                    <a:pt x="83361" y="11326"/>
                    <a:pt x="83368" y="11368"/>
                  </a:cubicBezTo>
                  <a:lnTo>
                    <a:pt x="83344" y="11301"/>
                  </a:lnTo>
                  <a:cubicBezTo>
                    <a:pt x="83341" y="11280"/>
                    <a:pt x="83337" y="11260"/>
                    <a:pt x="83341" y="11239"/>
                  </a:cubicBezTo>
                  <a:close/>
                  <a:moveTo>
                    <a:pt x="161899" y="11239"/>
                  </a:moveTo>
                  <a:cubicBezTo>
                    <a:pt x="161913" y="11280"/>
                    <a:pt x="161920" y="11326"/>
                    <a:pt x="161934" y="11368"/>
                  </a:cubicBezTo>
                  <a:lnTo>
                    <a:pt x="161902" y="11298"/>
                  </a:lnTo>
                  <a:cubicBezTo>
                    <a:pt x="161906" y="11280"/>
                    <a:pt x="161902" y="11260"/>
                    <a:pt x="161899" y="11239"/>
                  </a:cubicBezTo>
                  <a:close/>
                  <a:moveTo>
                    <a:pt x="201119" y="11237"/>
                  </a:moveTo>
                  <a:cubicBezTo>
                    <a:pt x="201122" y="11237"/>
                    <a:pt x="201140" y="11329"/>
                    <a:pt x="201147" y="11368"/>
                  </a:cubicBezTo>
                  <a:lnTo>
                    <a:pt x="201122" y="11298"/>
                  </a:lnTo>
                  <a:cubicBezTo>
                    <a:pt x="201122" y="11277"/>
                    <a:pt x="201119" y="11256"/>
                    <a:pt x="201119" y="11239"/>
                  </a:cubicBezTo>
                  <a:cubicBezTo>
                    <a:pt x="201119" y="11237"/>
                    <a:pt x="201119" y="11237"/>
                    <a:pt x="201119" y="11237"/>
                  </a:cubicBezTo>
                  <a:close/>
                  <a:moveTo>
                    <a:pt x="279391" y="10335"/>
                  </a:moveTo>
                  <a:lnTo>
                    <a:pt x="279391" y="10335"/>
                  </a:lnTo>
                  <a:cubicBezTo>
                    <a:pt x="279482" y="10663"/>
                    <a:pt x="279573" y="11012"/>
                    <a:pt x="279656" y="11368"/>
                  </a:cubicBezTo>
                  <a:cubicBezTo>
                    <a:pt x="279583" y="11193"/>
                    <a:pt x="279510" y="11033"/>
                    <a:pt x="279440" y="10886"/>
                  </a:cubicBezTo>
                  <a:cubicBezTo>
                    <a:pt x="279370" y="10736"/>
                    <a:pt x="279405" y="10503"/>
                    <a:pt x="279391" y="10335"/>
                  </a:cubicBezTo>
                  <a:close/>
                  <a:moveTo>
                    <a:pt x="10321" y="11556"/>
                  </a:moveTo>
                  <a:cubicBezTo>
                    <a:pt x="10335" y="11619"/>
                    <a:pt x="10353" y="11678"/>
                    <a:pt x="10370" y="11741"/>
                  </a:cubicBezTo>
                  <a:cubicBezTo>
                    <a:pt x="10349" y="11772"/>
                    <a:pt x="10335" y="11807"/>
                    <a:pt x="10321" y="11842"/>
                  </a:cubicBezTo>
                  <a:lnTo>
                    <a:pt x="10269" y="11741"/>
                  </a:lnTo>
                  <a:lnTo>
                    <a:pt x="10321" y="11556"/>
                  </a:lnTo>
                  <a:close/>
                  <a:moveTo>
                    <a:pt x="49534" y="11556"/>
                  </a:moveTo>
                  <a:lnTo>
                    <a:pt x="49586" y="11741"/>
                  </a:lnTo>
                  <a:lnTo>
                    <a:pt x="49534" y="11842"/>
                  </a:lnTo>
                  <a:cubicBezTo>
                    <a:pt x="49520" y="11807"/>
                    <a:pt x="49506" y="11772"/>
                    <a:pt x="49485" y="11741"/>
                  </a:cubicBezTo>
                  <a:cubicBezTo>
                    <a:pt x="49503" y="11678"/>
                    <a:pt x="49520" y="11619"/>
                    <a:pt x="49534" y="11556"/>
                  </a:cubicBezTo>
                  <a:close/>
                  <a:moveTo>
                    <a:pt x="88754" y="11556"/>
                  </a:moveTo>
                  <a:cubicBezTo>
                    <a:pt x="88771" y="11619"/>
                    <a:pt x="88789" y="11678"/>
                    <a:pt x="88803" y="11741"/>
                  </a:cubicBezTo>
                  <a:cubicBezTo>
                    <a:pt x="88789" y="11776"/>
                    <a:pt x="88771" y="11807"/>
                    <a:pt x="88754" y="11842"/>
                  </a:cubicBezTo>
                  <a:lnTo>
                    <a:pt x="88705" y="11741"/>
                  </a:lnTo>
                  <a:cubicBezTo>
                    <a:pt x="88719" y="11678"/>
                    <a:pt x="88737" y="11619"/>
                    <a:pt x="88754" y="11556"/>
                  </a:cubicBezTo>
                  <a:close/>
                  <a:moveTo>
                    <a:pt x="128100" y="11556"/>
                  </a:moveTo>
                  <a:cubicBezTo>
                    <a:pt x="128117" y="11619"/>
                    <a:pt x="128131" y="11678"/>
                    <a:pt x="128148" y="11741"/>
                  </a:cubicBezTo>
                  <a:lnTo>
                    <a:pt x="128100" y="11842"/>
                  </a:lnTo>
                  <a:lnTo>
                    <a:pt x="128047" y="11741"/>
                  </a:lnTo>
                  <a:lnTo>
                    <a:pt x="128100" y="11556"/>
                  </a:lnTo>
                  <a:close/>
                  <a:moveTo>
                    <a:pt x="167316" y="11556"/>
                  </a:moveTo>
                  <a:lnTo>
                    <a:pt x="167368" y="11741"/>
                  </a:lnTo>
                  <a:lnTo>
                    <a:pt x="167316" y="11842"/>
                  </a:lnTo>
                  <a:cubicBezTo>
                    <a:pt x="167299" y="11807"/>
                    <a:pt x="167285" y="11772"/>
                    <a:pt x="167267" y="11741"/>
                  </a:cubicBezTo>
                  <a:cubicBezTo>
                    <a:pt x="167285" y="11678"/>
                    <a:pt x="167302" y="11619"/>
                    <a:pt x="167316" y="11556"/>
                  </a:cubicBezTo>
                  <a:close/>
                  <a:moveTo>
                    <a:pt x="206532" y="11556"/>
                  </a:moveTo>
                  <a:lnTo>
                    <a:pt x="206585" y="11741"/>
                  </a:lnTo>
                  <a:lnTo>
                    <a:pt x="206532" y="11842"/>
                  </a:lnTo>
                  <a:lnTo>
                    <a:pt x="206487" y="11741"/>
                  </a:lnTo>
                  <a:cubicBezTo>
                    <a:pt x="206504" y="11678"/>
                    <a:pt x="206515" y="11619"/>
                    <a:pt x="206532" y="11556"/>
                  </a:cubicBezTo>
                  <a:close/>
                  <a:moveTo>
                    <a:pt x="245826" y="11556"/>
                  </a:moveTo>
                  <a:cubicBezTo>
                    <a:pt x="245839" y="11619"/>
                    <a:pt x="245857" y="11678"/>
                    <a:pt x="245874" y="11741"/>
                  </a:cubicBezTo>
                  <a:cubicBezTo>
                    <a:pt x="245857" y="11772"/>
                    <a:pt x="245839" y="11807"/>
                    <a:pt x="245826" y="11842"/>
                  </a:cubicBezTo>
                  <a:lnTo>
                    <a:pt x="245773" y="11741"/>
                  </a:lnTo>
                  <a:lnTo>
                    <a:pt x="245826" y="11556"/>
                  </a:lnTo>
                  <a:close/>
                  <a:moveTo>
                    <a:pt x="31051" y="10865"/>
                  </a:moveTo>
                  <a:cubicBezTo>
                    <a:pt x="31068" y="10935"/>
                    <a:pt x="31086" y="10998"/>
                    <a:pt x="31110" y="11064"/>
                  </a:cubicBezTo>
                  <a:lnTo>
                    <a:pt x="31110" y="11675"/>
                  </a:lnTo>
                  <a:lnTo>
                    <a:pt x="31086" y="11846"/>
                  </a:lnTo>
                  <a:lnTo>
                    <a:pt x="31082" y="11853"/>
                  </a:lnTo>
                  <a:cubicBezTo>
                    <a:pt x="31082" y="11853"/>
                    <a:pt x="31065" y="11500"/>
                    <a:pt x="31016" y="10987"/>
                  </a:cubicBezTo>
                  <a:cubicBezTo>
                    <a:pt x="31026" y="10946"/>
                    <a:pt x="31040" y="10904"/>
                    <a:pt x="31051" y="10865"/>
                  </a:cubicBezTo>
                  <a:close/>
                  <a:moveTo>
                    <a:pt x="32617" y="11099"/>
                  </a:moveTo>
                  <a:cubicBezTo>
                    <a:pt x="32638" y="11169"/>
                    <a:pt x="32655" y="11249"/>
                    <a:pt x="32680" y="11322"/>
                  </a:cubicBezTo>
                  <a:cubicBezTo>
                    <a:pt x="32648" y="11500"/>
                    <a:pt x="32607" y="11678"/>
                    <a:pt x="32558" y="11853"/>
                  </a:cubicBezTo>
                  <a:cubicBezTo>
                    <a:pt x="32558" y="11853"/>
                    <a:pt x="32547" y="11713"/>
                    <a:pt x="32530" y="11483"/>
                  </a:cubicBezTo>
                  <a:cubicBezTo>
                    <a:pt x="32561" y="11354"/>
                    <a:pt x="32593" y="11225"/>
                    <a:pt x="32617" y="11099"/>
                  </a:cubicBezTo>
                  <a:close/>
                  <a:moveTo>
                    <a:pt x="70267" y="10865"/>
                  </a:moveTo>
                  <a:cubicBezTo>
                    <a:pt x="70288" y="10935"/>
                    <a:pt x="70306" y="10998"/>
                    <a:pt x="70323" y="11064"/>
                  </a:cubicBezTo>
                  <a:cubicBezTo>
                    <a:pt x="70327" y="11260"/>
                    <a:pt x="70327" y="11462"/>
                    <a:pt x="70327" y="11675"/>
                  </a:cubicBezTo>
                  <a:lnTo>
                    <a:pt x="70306" y="11846"/>
                  </a:lnTo>
                  <a:lnTo>
                    <a:pt x="70302" y="11853"/>
                  </a:lnTo>
                  <a:cubicBezTo>
                    <a:pt x="70302" y="11853"/>
                    <a:pt x="70285" y="11500"/>
                    <a:pt x="70232" y="10987"/>
                  </a:cubicBezTo>
                  <a:cubicBezTo>
                    <a:pt x="70246" y="10946"/>
                    <a:pt x="70257" y="10904"/>
                    <a:pt x="70267" y="10865"/>
                  </a:cubicBezTo>
                  <a:close/>
                  <a:moveTo>
                    <a:pt x="71837" y="11099"/>
                  </a:moveTo>
                  <a:cubicBezTo>
                    <a:pt x="71854" y="11169"/>
                    <a:pt x="71875" y="11249"/>
                    <a:pt x="71896" y="11322"/>
                  </a:cubicBezTo>
                  <a:cubicBezTo>
                    <a:pt x="71865" y="11500"/>
                    <a:pt x="71823" y="11678"/>
                    <a:pt x="71771" y="11853"/>
                  </a:cubicBezTo>
                  <a:cubicBezTo>
                    <a:pt x="71771" y="11853"/>
                    <a:pt x="71767" y="11713"/>
                    <a:pt x="71750" y="11483"/>
                  </a:cubicBezTo>
                  <a:cubicBezTo>
                    <a:pt x="71778" y="11354"/>
                    <a:pt x="71805" y="11225"/>
                    <a:pt x="71837" y="11099"/>
                  </a:cubicBezTo>
                  <a:close/>
                  <a:moveTo>
                    <a:pt x="109487" y="10865"/>
                  </a:moveTo>
                  <a:cubicBezTo>
                    <a:pt x="109505" y="10932"/>
                    <a:pt x="109526" y="10998"/>
                    <a:pt x="109543" y="11064"/>
                  </a:cubicBezTo>
                  <a:cubicBezTo>
                    <a:pt x="109546" y="11260"/>
                    <a:pt x="109546" y="11462"/>
                    <a:pt x="109543" y="11675"/>
                  </a:cubicBezTo>
                  <a:lnTo>
                    <a:pt x="109522" y="11846"/>
                  </a:lnTo>
                  <a:lnTo>
                    <a:pt x="109522" y="11853"/>
                  </a:lnTo>
                  <a:cubicBezTo>
                    <a:pt x="109522" y="11853"/>
                    <a:pt x="109498" y="11500"/>
                    <a:pt x="109452" y="10987"/>
                  </a:cubicBezTo>
                  <a:cubicBezTo>
                    <a:pt x="109466" y="10946"/>
                    <a:pt x="109473" y="10904"/>
                    <a:pt x="109487" y="10865"/>
                  </a:cubicBezTo>
                  <a:close/>
                  <a:moveTo>
                    <a:pt x="111057" y="11099"/>
                  </a:moveTo>
                  <a:cubicBezTo>
                    <a:pt x="111074" y="11169"/>
                    <a:pt x="111095" y="11249"/>
                    <a:pt x="111113" y="11322"/>
                  </a:cubicBezTo>
                  <a:cubicBezTo>
                    <a:pt x="111085" y="11500"/>
                    <a:pt x="111043" y="11678"/>
                    <a:pt x="110991" y="11853"/>
                  </a:cubicBezTo>
                  <a:cubicBezTo>
                    <a:pt x="110991" y="11853"/>
                    <a:pt x="110980" y="11713"/>
                    <a:pt x="110963" y="11483"/>
                  </a:cubicBezTo>
                  <a:lnTo>
                    <a:pt x="111057" y="11099"/>
                  </a:lnTo>
                  <a:close/>
                  <a:moveTo>
                    <a:pt x="148833" y="10869"/>
                  </a:moveTo>
                  <a:cubicBezTo>
                    <a:pt x="148850" y="10935"/>
                    <a:pt x="148871" y="10998"/>
                    <a:pt x="148888" y="11064"/>
                  </a:cubicBezTo>
                  <a:cubicBezTo>
                    <a:pt x="148888" y="11260"/>
                    <a:pt x="148892" y="11462"/>
                    <a:pt x="148888" y="11675"/>
                  </a:cubicBezTo>
                  <a:cubicBezTo>
                    <a:pt x="148888" y="11675"/>
                    <a:pt x="148881" y="11737"/>
                    <a:pt x="148868" y="11846"/>
                  </a:cubicBezTo>
                  <a:lnTo>
                    <a:pt x="148864" y="11853"/>
                  </a:lnTo>
                  <a:cubicBezTo>
                    <a:pt x="148864" y="11853"/>
                    <a:pt x="148847" y="11500"/>
                    <a:pt x="148798" y="10987"/>
                  </a:cubicBezTo>
                  <a:cubicBezTo>
                    <a:pt x="148805" y="10946"/>
                    <a:pt x="148819" y="10907"/>
                    <a:pt x="148833" y="10869"/>
                  </a:cubicBezTo>
                  <a:close/>
                  <a:moveTo>
                    <a:pt x="150399" y="11099"/>
                  </a:moveTo>
                  <a:cubicBezTo>
                    <a:pt x="150420" y="11169"/>
                    <a:pt x="150441" y="11249"/>
                    <a:pt x="150458" y="11322"/>
                  </a:cubicBezTo>
                  <a:cubicBezTo>
                    <a:pt x="150427" y="11500"/>
                    <a:pt x="150385" y="11678"/>
                    <a:pt x="150336" y="11853"/>
                  </a:cubicBezTo>
                  <a:cubicBezTo>
                    <a:pt x="150336" y="11853"/>
                    <a:pt x="150329" y="11713"/>
                    <a:pt x="150312" y="11483"/>
                  </a:cubicBezTo>
                  <a:cubicBezTo>
                    <a:pt x="150339" y="11354"/>
                    <a:pt x="150371" y="11225"/>
                    <a:pt x="150399" y="11099"/>
                  </a:cubicBezTo>
                  <a:close/>
                  <a:moveTo>
                    <a:pt x="188053" y="10869"/>
                  </a:moveTo>
                  <a:lnTo>
                    <a:pt x="188105" y="11064"/>
                  </a:lnTo>
                  <a:cubicBezTo>
                    <a:pt x="188108" y="11260"/>
                    <a:pt x="188108" y="11462"/>
                    <a:pt x="188108" y="11675"/>
                  </a:cubicBezTo>
                  <a:cubicBezTo>
                    <a:pt x="188108" y="11675"/>
                    <a:pt x="188098" y="11737"/>
                    <a:pt x="188087" y="11846"/>
                  </a:cubicBezTo>
                  <a:lnTo>
                    <a:pt x="188080" y="11853"/>
                  </a:lnTo>
                  <a:cubicBezTo>
                    <a:pt x="188080" y="11853"/>
                    <a:pt x="188063" y="11500"/>
                    <a:pt x="188011" y="10987"/>
                  </a:cubicBezTo>
                  <a:cubicBezTo>
                    <a:pt x="188025" y="10946"/>
                    <a:pt x="188039" y="10904"/>
                    <a:pt x="188053" y="10869"/>
                  </a:cubicBezTo>
                  <a:close/>
                  <a:moveTo>
                    <a:pt x="189615" y="11099"/>
                  </a:moveTo>
                  <a:cubicBezTo>
                    <a:pt x="189636" y="11169"/>
                    <a:pt x="189654" y="11249"/>
                    <a:pt x="189678" y="11322"/>
                  </a:cubicBezTo>
                  <a:cubicBezTo>
                    <a:pt x="189647" y="11500"/>
                    <a:pt x="189605" y="11678"/>
                    <a:pt x="189556" y="11853"/>
                  </a:cubicBezTo>
                  <a:cubicBezTo>
                    <a:pt x="189556" y="11853"/>
                    <a:pt x="189545" y="11713"/>
                    <a:pt x="189528" y="11483"/>
                  </a:cubicBezTo>
                  <a:cubicBezTo>
                    <a:pt x="189559" y="11354"/>
                    <a:pt x="189587" y="11225"/>
                    <a:pt x="189615" y="11099"/>
                  </a:cubicBezTo>
                  <a:close/>
                  <a:moveTo>
                    <a:pt x="227265" y="10862"/>
                  </a:moveTo>
                  <a:cubicBezTo>
                    <a:pt x="227286" y="10932"/>
                    <a:pt x="227304" y="10998"/>
                    <a:pt x="227321" y="11064"/>
                  </a:cubicBezTo>
                  <a:cubicBezTo>
                    <a:pt x="227328" y="11260"/>
                    <a:pt x="227328" y="11462"/>
                    <a:pt x="227328" y="11675"/>
                  </a:cubicBezTo>
                  <a:cubicBezTo>
                    <a:pt x="227328" y="11675"/>
                    <a:pt x="227314" y="11741"/>
                    <a:pt x="227300" y="11846"/>
                  </a:cubicBezTo>
                  <a:lnTo>
                    <a:pt x="227300" y="11853"/>
                  </a:lnTo>
                  <a:cubicBezTo>
                    <a:pt x="227300" y="11853"/>
                    <a:pt x="227279" y="11500"/>
                    <a:pt x="227231" y="10984"/>
                  </a:cubicBezTo>
                  <a:cubicBezTo>
                    <a:pt x="227245" y="10946"/>
                    <a:pt x="227258" y="10904"/>
                    <a:pt x="227265" y="10862"/>
                  </a:cubicBezTo>
                  <a:close/>
                  <a:moveTo>
                    <a:pt x="228835" y="11099"/>
                  </a:moveTo>
                  <a:cubicBezTo>
                    <a:pt x="228853" y="11169"/>
                    <a:pt x="228873" y="11249"/>
                    <a:pt x="228894" y="11322"/>
                  </a:cubicBezTo>
                  <a:cubicBezTo>
                    <a:pt x="228863" y="11500"/>
                    <a:pt x="228821" y="11678"/>
                    <a:pt x="228769" y="11853"/>
                  </a:cubicBezTo>
                  <a:cubicBezTo>
                    <a:pt x="228769" y="11853"/>
                    <a:pt x="228765" y="11713"/>
                    <a:pt x="228748" y="11483"/>
                  </a:cubicBezTo>
                  <a:cubicBezTo>
                    <a:pt x="228776" y="11354"/>
                    <a:pt x="228804" y="11225"/>
                    <a:pt x="228835" y="11099"/>
                  </a:cubicBezTo>
                  <a:close/>
                  <a:moveTo>
                    <a:pt x="266559" y="10869"/>
                  </a:moveTo>
                  <a:lnTo>
                    <a:pt x="266611" y="11064"/>
                  </a:lnTo>
                  <a:cubicBezTo>
                    <a:pt x="266614" y="11260"/>
                    <a:pt x="266614" y="11462"/>
                    <a:pt x="266614" y="11675"/>
                  </a:cubicBezTo>
                  <a:lnTo>
                    <a:pt x="266594" y="11846"/>
                  </a:lnTo>
                  <a:lnTo>
                    <a:pt x="266590" y="11853"/>
                  </a:lnTo>
                  <a:cubicBezTo>
                    <a:pt x="266590" y="11853"/>
                    <a:pt x="266573" y="11500"/>
                    <a:pt x="266520" y="10987"/>
                  </a:cubicBezTo>
                  <a:cubicBezTo>
                    <a:pt x="266534" y="10946"/>
                    <a:pt x="266545" y="10904"/>
                    <a:pt x="266559" y="10869"/>
                  </a:cubicBezTo>
                  <a:close/>
                  <a:moveTo>
                    <a:pt x="268125" y="11099"/>
                  </a:moveTo>
                  <a:cubicBezTo>
                    <a:pt x="268146" y="11169"/>
                    <a:pt x="268163" y="11249"/>
                    <a:pt x="268184" y="11319"/>
                  </a:cubicBezTo>
                  <a:cubicBezTo>
                    <a:pt x="268153" y="11497"/>
                    <a:pt x="268114" y="11678"/>
                    <a:pt x="268062" y="11853"/>
                  </a:cubicBezTo>
                  <a:cubicBezTo>
                    <a:pt x="268062" y="11853"/>
                    <a:pt x="268055" y="11713"/>
                    <a:pt x="268038" y="11483"/>
                  </a:cubicBezTo>
                  <a:cubicBezTo>
                    <a:pt x="268069" y="11354"/>
                    <a:pt x="268093" y="11225"/>
                    <a:pt x="268125" y="11099"/>
                  </a:cubicBezTo>
                  <a:close/>
                  <a:moveTo>
                    <a:pt x="218200" y="11012"/>
                  </a:moveTo>
                  <a:cubicBezTo>
                    <a:pt x="218245" y="11130"/>
                    <a:pt x="218287" y="11263"/>
                    <a:pt x="218336" y="11410"/>
                  </a:cubicBezTo>
                  <a:cubicBezTo>
                    <a:pt x="218385" y="11553"/>
                    <a:pt x="218312" y="11636"/>
                    <a:pt x="218301" y="11741"/>
                  </a:cubicBezTo>
                  <a:cubicBezTo>
                    <a:pt x="218287" y="11779"/>
                    <a:pt x="218280" y="11818"/>
                    <a:pt x="218266" y="11853"/>
                  </a:cubicBezTo>
                  <a:cubicBezTo>
                    <a:pt x="218266" y="11854"/>
                    <a:pt x="218265" y="11855"/>
                    <a:pt x="218265" y="11855"/>
                  </a:cubicBezTo>
                  <a:cubicBezTo>
                    <a:pt x="218252" y="11855"/>
                    <a:pt x="218247" y="11486"/>
                    <a:pt x="218200" y="11012"/>
                  </a:cubicBezTo>
                  <a:close/>
                  <a:moveTo>
                    <a:pt x="21989" y="11012"/>
                  </a:moveTo>
                  <a:lnTo>
                    <a:pt x="22118" y="11410"/>
                  </a:lnTo>
                  <a:cubicBezTo>
                    <a:pt x="22107" y="11528"/>
                    <a:pt x="22093" y="11636"/>
                    <a:pt x="22083" y="11741"/>
                  </a:cubicBezTo>
                  <a:cubicBezTo>
                    <a:pt x="22076" y="11779"/>
                    <a:pt x="22062" y="11818"/>
                    <a:pt x="22052" y="11853"/>
                  </a:cubicBezTo>
                  <a:cubicBezTo>
                    <a:pt x="22051" y="11854"/>
                    <a:pt x="22051" y="11855"/>
                    <a:pt x="22051" y="11855"/>
                  </a:cubicBezTo>
                  <a:cubicBezTo>
                    <a:pt x="22043" y="11855"/>
                    <a:pt x="22029" y="11489"/>
                    <a:pt x="21989" y="11012"/>
                  </a:cubicBezTo>
                  <a:close/>
                  <a:moveTo>
                    <a:pt x="61202" y="11012"/>
                  </a:moveTo>
                  <a:lnTo>
                    <a:pt x="61202" y="11012"/>
                  </a:lnTo>
                  <a:cubicBezTo>
                    <a:pt x="61247" y="11130"/>
                    <a:pt x="61289" y="11267"/>
                    <a:pt x="61338" y="11410"/>
                  </a:cubicBezTo>
                  <a:cubicBezTo>
                    <a:pt x="61387" y="11553"/>
                    <a:pt x="61313" y="11636"/>
                    <a:pt x="61303" y="11741"/>
                  </a:cubicBezTo>
                  <a:cubicBezTo>
                    <a:pt x="61289" y="11779"/>
                    <a:pt x="61282" y="11818"/>
                    <a:pt x="61268" y="11853"/>
                  </a:cubicBezTo>
                  <a:cubicBezTo>
                    <a:pt x="61267" y="11854"/>
                    <a:pt x="61267" y="11855"/>
                    <a:pt x="61266" y="11855"/>
                  </a:cubicBezTo>
                  <a:cubicBezTo>
                    <a:pt x="61254" y="11855"/>
                    <a:pt x="61248" y="11489"/>
                    <a:pt x="61202" y="11012"/>
                  </a:cubicBezTo>
                  <a:close/>
                  <a:moveTo>
                    <a:pt x="100422" y="11012"/>
                  </a:moveTo>
                  <a:lnTo>
                    <a:pt x="100422" y="11012"/>
                  </a:lnTo>
                  <a:cubicBezTo>
                    <a:pt x="100464" y="11130"/>
                    <a:pt x="100509" y="11267"/>
                    <a:pt x="100551" y="11410"/>
                  </a:cubicBezTo>
                  <a:cubicBezTo>
                    <a:pt x="100596" y="11553"/>
                    <a:pt x="100530" y="11636"/>
                    <a:pt x="100523" y="11737"/>
                  </a:cubicBezTo>
                  <a:cubicBezTo>
                    <a:pt x="100509" y="11779"/>
                    <a:pt x="100498" y="11818"/>
                    <a:pt x="100488" y="11853"/>
                  </a:cubicBezTo>
                  <a:cubicBezTo>
                    <a:pt x="100487" y="11854"/>
                    <a:pt x="100487" y="11855"/>
                    <a:pt x="100486" y="11855"/>
                  </a:cubicBezTo>
                  <a:cubicBezTo>
                    <a:pt x="100474" y="11855"/>
                    <a:pt x="100468" y="11489"/>
                    <a:pt x="100422" y="11012"/>
                  </a:cubicBezTo>
                  <a:close/>
                  <a:moveTo>
                    <a:pt x="139767" y="11012"/>
                  </a:moveTo>
                  <a:lnTo>
                    <a:pt x="139900" y="11410"/>
                  </a:lnTo>
                  <a:cubicBezTo>
                    <a:pt x="139886" y="11528"/>
                    <a:pt x="139875" y="11636"/>
                    <a:pt x="139865" y="11741"/>
                  </a:cubicBezTo>
                  <a:cubicBezTo>
                    <a:pt x="139854" y="11779"/>
                    <a:pt x="139840" y="11818"/>
                    <a:pt x="139833" y="11853"/>
                  </a:cubicBezTo>
                  <a:cubicBezTo>
                    <a:pt x="139833" y="11854"/>
                    <a:pt x="139833" y="11855"/>
                    <a:pt x="139832" y="11855"/>
                  </a:cubicBezTo>
                  <a:cubicBezTo>
                    <a:pt x="139822" y="11855"/>
                    <a:pt x="139814" y="11489"/>
                    <a:pt x="139767" y="11012"/>
                  </a:cubicBezTo>
                  <a:close/>
                  <a:moveTo>
                    <a:pt x="178984" y="11012"/>
                  </a:moveTo>
                  <a:lnTo>
                    <a:pt x="178984" y="11012"/>
                  </a:lnTo>
                  <a:cubicBezTo>
                    <a:pt x="179025" y="11130"/>
                    <a:pt x="179071" y="11267"/>
                    <a:pt x="179116" y="11410"/>
                  </a:cubicBezTo>
                  <a:cubicBezTo>
                    <a:pt x="179165" y="11553"/>
                    <a:pt x="179092" y="11636"/>
                    <a:pt x="179081" y="11741"/>
                  </a:cubicBezTo>
                  <a:cubicBezTo>
                    <a:pt x="179074" y="11779"/>
                    <a:pt x="179060" y="11818"/>
                    <a:pt x="179053" y="11853"/>
                  </a:cubicBezTo>
                  <a:cubicBezTo>
                    <a:pt x="179053" y="11854"/>
                    <a:pt x="179052" y="11855"/>
                    <a:pt x="179052" y="11855"/>
                  </a:cubicBezTo>
                  <a:cubicBezTo>
                    <a:pt x="179042" y="11855"/>
                    <a:pt x="179027" y="11489"/>
                    <a:pt x="178984" y="11012"/>
                  </a:cubicBezTo>
                  <a:close/>
                  <a:moveTo>
                    <a:pt x="257490" y="11012"/>
                  </a:moveTo>
                  <a:lnTo>
                    <a:pt x="257490" y="11012"/>
                  </a:lnTo>
                  <a:cubicBezTo>
                    <a:pt x="257535" y="11130"/>
                    <a:pt x="257577" y="11267"/>
                    <a:pt x="257626" y="11410"/>
                  </a:cubicBezTo>
                  <a:cubicBezTo>
                    <a:pt x="257675" y="11553"/>
                    <a:pt x="257598" y="11636"/>
                    <a:pt x="257591" y="11741"/>
                  </a:cubicBezTo>
                  <a:cubicBezTo>
                    <a:pt x="257580" y="11779"/>
                    <a:pt x="257570" y="11818"/>
                    <a:pt x="257559" y="11853"/>
                  </a:cubicBezTo>
                  <a:cubicBezTo>
                    <a:pt x="257559" y="11854"/>
                    <a:pt x="257559" y="11855"/>
                    <a:pt x="257558" y="11855"/>
                  </a:cubicBezTo>
                  <a:cubicBezTo>
                    <a:pt x="257551" y="11855"/>
                    <a:pt x="257536" y="11489"/>
                    <a:pt x="257490" y="11012"/>
                  </a:cubicBezTo>
                  <a:close/>
                  <a:moveTo>
                    <a:pt x="224824" y="11891"/>
                  </a:moveTo>
                  <a:lnTo>
                    <a:pt x="224838" y="11936"/>
                  </a:lnTo>
                  <a:cubicBezTo>
                    <a:pt x="224838" y="11947"/>
                    <a:pt x="224834" y="11954"/>
                    <a:pt x="224831" y="11961"/>
                  </a:cubicBezTo>
                  <a:cubicBezTo>
                    <a:pt x="224827" y="11936"/>
                    <a:pt x="224827" y="11915"/>
                    <a:pt x="224824" y="11891"/>
                  </a:cubicBezTo>
                  <a:close/>
                  <a:moveTo>
                    <a:pt x="28609" y="11894"/>
                  </a:moveTo>
                  <a:lnTo>
                    <a:pt x="28609" y="11894"/>
                  </a:lnTo>
                  <a:cubicBezTo>
                    <a:pt x="28616" y="11908"/>
                    <a:pt x="28620" y="11922"/>
                    <a:pt x="28620" y="11936"/>
                  </a:cubicBezTo>
                  <a:cubicBezTo>
                    <a:pt x="28620" y="11947"/>
                    <a:pt x="28620" y="11954"/>
                    <a:pt x="28616" y="11964"/>
                  </a:cubicBezTo>
                  <a:cubicBezTo>
                    <a:pt x="28616" y="11936"/>
                    <a:pt x="28609" y="11915"/>
                    <a:pt x="28609" y="11894"/>
                  </a:cubicBezTo>
                  <a:close/>
                  <a:moveTo>
                    <a:pt x="67829" y="11887"/>
                  </a:moveTo>
                  <a:lnTo>
                    <a:pt x="67829" y="11887"/>
                  </a:lnTo>
                  <a:cubicBezTo>
                    <a:pt x="67829" y="11905"/>
                    <a:pt x="67833" y="11922"/>
                    <a:pt x="67840" y="11936"/>
                  </a:cubicBezTo>
                  <a:cubicBezTo>
                    <a:pt x="67840" y="11947"/>
                    <a:pt x="67836" y="11954"/>
                    <a:pt x="67833" y="11964"/>
                  </a:cubicBezTo>
                  <a:cubicBezTo>
                    <a:pt x="67829" y="11936"/>
                    <a:pt x="67829" y="11912"/>
                    <a:pt x="67829" y="11887"/>
                  </a:cubicBezTo>
                  <a:close/>
                  <a:moveTo>
                    <a:pt x="107046" y="11887"/>
                  </a:moveTo>
                  <a:lnTo>
                    <a:pt x="107059" y="11936"/>
                  </a:lnTo>
                  <a:cubicBezTo>
                    <a:pt x="107052" y="11943"/>
                    <a:pt x="107052" y="11954"/>
                    <a:pt x="107052" y="11964"/>
                  </a:cubicBezTo>
                  <a:cubicBezTo>
                    <a:pt x="107049" y="11936"/>
                    <a:pt x="107049" y="11915"/>
                    <a:pt x="107046" y="11887"/>
                  </a:cubicBezTo>
                  <a:close/>
                  <a:moveTo>
                    <a:pt x="146391" y="11894"/>
                  </a:moveTo>
                  <a:lnTo>
                    <a:pt x="146405" y="11936"/>
                  </a:lnTo>
                  <a:cubicBezTo>
                    <a:pt x="146398" y="11947"/>
                    <a:pt x="146398" y="11954"/>
                    <a:pt x="146394" y="11964"/>
                  </a:cubicBezTo>
                  <a:cubicBezTo>
                    <a:pt x="146394" y="11936"/>
                    <a:pt x="146391" y="11915"/>
                    <a:pt x="146391" y="11894"/>
                  </a:cubicBezTo>
                  <a:close/>
                  <a:moveTo>
                    <a:pt x="185611" y="11888"/>
                  </a:moveTo>
                  <a:cubicBezTo>
                    <a:pt x="185612" y="11888"/>
                    <a:pt x="185615" y="11925"/>
                    <a:pt x="185618" y="11936"/>
                  </a:cubicBezTo>
                  <a:cubicBezTo>
                    <a:pt x="185621" y="11950"/>
                    <a:pt x="185614" y="11954"/>
                    <a:pt x="185614" y="11964"/>
                  </a:cubicBezTo>
                  <a:cubicBezTo>
                    <a:pt x="185614" y="11936"/>
                    <a:pt x="185611" y="11915"/>
                    <a:pt x="185611" y="11894"/>
                  </a:cubicBezTo>
                  <a:cubicBezTo>
                    <a:pt x="185611" y="11890"/>
                    <a:pt x="185611" y="11888"/>
                    <a:pt x="185611" y="11888"/>
                  </a:cubicBezTo>
                  <a:close/>
                  <a:moveTo>
                    <a:pt x="264117" y="11894"/>
                  </a:moveTo>
                  <a:lnTo>
                    <a:pt x="264117" y="11894"/>
                  </a:lnTo>
                  <a:cubicBezTo>
                    <a:pt x="264120" y="11908"/>
                    <a:pt x="264124" y="11922"/>
                    <a:pt x="264127" y="11936"/>
                  </a:cubicBezTo>
                  <a:cubicBezTo>
                    <a:pt x="264127" y="11947"/>
                    <a:pt x="264120" y="11954"/>
                    <a:pt x="264120" y="11964"/>
                  </a:cubicBezTo>
                  <a:cubicBezTo>
                    <a:pt x="264120" y="11936"/>
                    <a:pt x="264117" y="11915"/>
                    <a:pt x="264117" y="11894"/>
                  </a:cubicBezTo>
                  <a:close/>
                  <a:moveTo>
                    <a:pt x="277836" y="11905"/>
                  </a:moveTo>
                  <a:cubicBezTo>
                    <a:pt x="277840" y="11933"/>
                    <a:pt x="277844" y="11955"/>
                    <a:pt x="277847" y="11972"/>
                  </a:cubicBezTo>
                  <a:lnTo>
                    <a:pt x="277847" y="11972"/>
                  </a:lnTo>
                  <a:lnTo>
                    <a:pt x="277836" y="11922"/>
                  </a:lnTo>
                  <a:lnTo>
                    <a:pt x="277836" y="11905"/>
                  </a:lnTo>
                  <a:close/>
                  <a:moveTo>
                    <a:pt x="2804" y="9652"/>
                  </a:moveTo>
                  <a:lnTo>
                    <a:pt x="3000" y="10241"/>
                  </a:lnTo>
                  <a:cubicBezTo>
                    <a:pt x="3160" y="11305"/>
                    <a:pt x="3296" y="12009"/>
                    <a:pt x="3296" y="12009"/>
                  </a:cubicBezTo>
                  <a:lnTo>
                    <a:pt x="2825" y="9742"/>
                  </a:lnTo>
                  <a:cubicBezTo>
                    <a:pt x="2815" y="9714"/>
                    <a:pt x="2808" y="9683"/>
                    <a:pt x="2804" y="9652"/>
                  </a:cubicBezTo>
                  <a:close/>
                  <a:moveTo>
                    <a:pt x="23743" y="10457"/>
                  </a:moveTo>
                  <a:lnTo>
                    <a:pt x="23743" y="10457"/>
                  </a:lnTo>
                  <a:cubicBezTo>
                    <a:pt x="23719" y="11068"/>
                    <a:pt x="23667" y="11992"/>
                    <a:pt x="23586" y="12808"/>
                  </a:cubicBezTo>
                  <a:cubicBezTo>
                    <a:pt x="23534" y="12487"/>
                    <a:pt x="23492" y="12097"/>
                    <a:pt x="23454" y="11689"/>
                  </a:cubicBezTo>
                  <a:cubicBezTo>
                    <a:pt x="23555" y="11232"/>
                    <a:pt x="23653" y="10817"/>
                    <a:pt x="23743" y="10457"/>
                  </a:cubicBezTo>
                  <a:close/>
                  <a:moveTo>
                    <a:pt x="37340" y="12229"/>
                  </a:moveTo>
                  <a:lnTo>
                    <a:pt x="37340" y="12229"/>
                  </a:lnTo>
                  <a:cubicBezTo>
                    <a:pt x="37371" y="12369"/>
                    <a:pt x="37399" y="12508"/>
                    <a:pt x="37434" y="12651"/>
                  </a:cubicBezTo>
                  <a:cubicBezTo>
                    <a:pt x="37427" y="12704"/>
                    <a:pt x="37424" y="12756"/>
                    <a:pt x="37417" y="12808"/>
                  </a:cubicBezTo>
                  <a:cubicBezTo>
                    <a:pt x="37392" y="12630"/>
                    <a:pt x="37368" y="12439"/>
                    <a:pt x="37340" y="12229"/>
                  </a:cubicBezTo>
                  <a:close/>
                  <a:moveTo>
                    <a:pt x="62963" y="10457"/>
                  </a:moveTo>
                  <a:lnTo>
                    <a:pt x="62963" y="10457"/>
                  </a:lnTo>
                  <a:cubicBezTo>
                    <a:pt x="62932" y="11075"/>
                    <a:pt x="62886" y="11992"/>
                    <a:pt x="62806" y="12808"/>
                  </a:cubicBezTo>
                  <a:cubicBezTo>
                    <a:pt x="62754" y="12487"/>
                    <a:pt x="62712" y="12097"/>
                    <a:pt x="62674" y="11689"/>
                  </a:cubicBezTo>
                  <a:cubicBezTo>
                    <a:pt x="62771" y="11235"/>
                    <a:pt x="62869" y="10817"/>
                    <a:pt x="62963" y="10457"/>
                  </a:cubicBezTo>
                  <a:close/>
                  <a:moveTo>
                    <a:pt x="76560" y="12229"/>
                  </a:moveTo>
                  <a:lnTo>
                    <a:pt x="76560" y="12229"/>
                  </a:lnTo>
                  <a:cubicBezTo>
                    <a:pt x="76588" y="12365"/>
                    <a:pt x="76619" y="12508"/>
                    <a:pt x="76650" y="12651"/>
                  </a:cubicBezTo>
                  <a:lnTo>
                    <a:pt x="76636" y="12808"/>
                  </a:lnTo>
                  <a:cubicBezTo>
                    <a:pt x="76612" y="12630"/>
                    <a:pt x="76584" y="12439"/>
                    <a:pt x="76560" y="12229"/>
                  </a:cubicBezTo>
                  <a:close/>
                  <a:moveTo>
                    <a:pt x="102183" y="10457"/>
                  </a:moveTo>
                  <a:lnTo>
                    <a:pt x="102183" y="10457"/>
                  </a:lnTo>
                  <a:cubicBezTo>
                    <a:pt x="102152" y="11075"/>
                    <a:pt x="102099" y="11992"/>
                    <a:pt x="102026" y="12808"/>
                  </a:cubicBezTo>
                  <a:cubicBezTo>
                    <a:pt x="101974" y="12487"/>
                    <a:pt x="101925" y="12097"/>
                    <a:pt x="101887" y="11689"/>
                  </a:cubicBezTo>
                  <a:cubicBezTo>
                    <a:pt x="101988" y="11235"/>
                    <a:pt x="102089" y="10817"/>
                    <a:pt x="102183" y="10457"/>
                  </a:cubicBezTo>
                  <a:close/>
                  <a:moveTo>
                    <a:pt x="115776" y="12229"/>
                  </a:moveTo>
                  <a:lnTo>
                    <a:pt x="115776" y="12229"/>
                  </a:lnTo>
                  <a:cubicBezTo>
                    <a:pt x="115808" y="12365"/>
                    <a:pt x="115839" y="12508"/>
                    <a:pt x="115870" y="12651"/>
                  </a:cubicBezTo>
                  <a:lnTo>
                    <a:pt x="115856" y="12808"/>
                  </a:lnTo>
                  <a:cubicBezTo>
                    <a:pt x="115825" y="12630"/>
                    <a:pt x="115801" y="12439"/>
                    <a:pt x="115776" y="12229"/>
                  </a:cubicBezTo>
                  <a:close/>
                  <a:moveTo>
                    <a:pt x="141525" y="10457"/>
                  </a:moveTo>
                  <a:cubicBezTo>
                    <a:pt x="141497" y="11068"/>
                    <a:pt x="141445" y="11992"/>
                    <a:pt x="141368" y="12808"/>
                  </a:cubicBezTo>
                  <a:cubicBezTo>
                    <a:pt x="141319" y="12487"/>
                    <a:pt x="141270" y="12097"/>
                    <a:pt x="141232" y="11689"/>
                  </a:cubicBezTo>
                  <a:cubicBezTo>
                    <a:pt x="141333" y="11232"/>
                    <a:pt x="141434" y="10817"/>
                    <a:pt x="141525" y="10457"/>
                  </a:cubicBezTo>
                  <a:close/>
                  <a:moveTo>
                    <a:pt x="155118" y="12229"/>
                  </a:moveTo>
                  <a:lnTo>
                    <a:pt x="155118" y="12229"/>
                  </a:lnTo>
                  <a:cubicBezTo>
                    <a:pt x="155150" y="12365"/>
                    <a:pt x="155184" y="12508"/>
                    <a:pt x="155216" y="12651"/>
                  </a:cubicBezTo>
                  <a:cubicBezTo>
                    <a:pt x="155212" y="12704"/>
                    <a:pt x="155202" y="12756"/>
                    <a:pt x="155198" y="12808"/>
                  </a:cubicBezTo>
                  <a:cubicBezTo>
                    <a:pt x="155170" y="12630"/>
                    <a:pt x="155146" y="12439"/>
                    <a:pt x="155118" y="12229"/>
                  </a:cubicBezTo>
                  <a:close/>
                  <a:moveTo>
                    <a:pt x="180745" y="10457"/>
                  </a:moveTo>
                  <a:cubicBezTo>
                    <a:pt x="180717" y="11068"/>
                    <a:pt x="180665" y="11992"/>
                    <a:pt x="180588" y="12808"/>
                  </a:cubicBezTo>
                  <a:cubicBezTo>
                    <a:pt x="180536" y="12487"/>
                    <a:pt x="180490" y="12097"/>
                    <a:pt x="180452" y="11689"/>
                  </a:cubicBezTo>
                  <a:cubicBezTo>
                    <a:pt x="180553" y="11232"/>
                    <a:pt x="180651" y="10817"/>
                    <a:pt x="180745" y="10457"/>
                  </a:cubicBezTo>
                  <a:close/>
                  <a:moveTo>
                    <a:pt x="194338" y="12229"/>
                  </a:moveTo>
                  <a:lnTo>
                    <a:pt x="194338" y="12229"/>
                  </a:lnTo>
                  <a:cubicBezTo>
                    <a:pt x="194369" y="12365"/>
                    <a:pt x="194397" y="12508"/>
                    <a:pt x="194429" y="12651"/>
                  </a:cubicBezTo>
                  <a:lnTo>
                    <a:pt x="194418" y="12808"/>
                  </a:lnTo>
                  <a:cubicBezTo>
                    <a:pt x="194390" y="12630"/>
                    <a:pt x="194366" y="12439"/>
                    <a:pt x="194338" y="12229"/>
                  </a:cubicBezTo>
                  <a:close/>
                  <a:moveTo>
                    <a:pt x="219961" y="10457"/>
                  </a:moveTo>
                  <a:lnTo>
                    <a:pt x="219961" y="10457"/>
                  </a:lnTo>
                  <a:cubicBezTo>
                    <a:pt x="219934" y="11068"/>
                    <a:pt x="219885" y="11992"/>
                    <a:pt x="219804" y="12808"/>
                  </a:cubicBezTo>
                  <a:cubicBezTo>
                    <a:pt x="219752" y="12484"/>
                    <a:pt x="219710" y="12097"/>
                    <a:pt x="219668" y="11689"/>
                  </a:cubicBezTo>
                  <a:cubicBezTo>
                    <a:pt x="219770" y="11232"/>
                    <a:pt x="219867" y="10817"/>
                    <a:pt x="219961" y="10457"/>
                  </a:cubicBezTo>
                  <a:close/>
                  <a:moveTo>
                    <a:pt x="233558" y="12229"/>
                  </a:moveTo>
                  <a:lnTo>
                    <a:pt x="233649" y="12651"/>
                  </a:lnTo>
                  <a:lnTo>
                    <a:pt x="233635" y="12808"/>
                  </a:lnTo>
                  <a:cubicBezTo>
                    <a:pt x="233607" y="12630"/>
                    <a:pt x="233579" y="12439"/>
                    <a:pt x="233558" y="12229"/>
                  </a:cubicBezTo>
                  <a:close/>
                  <a:moveTo>
                    <a:pt x="259251" y="10457"/>
                  </a:moveTo>
                  <a:lnTo>
                    <a:pt x="259251" y="10457"/>
                  </a:lnTo>
                  <a:cubicBezTo>
                    <a:pt x="259227" y="11075"/>
                    <a:pt x="259174" y="11992"/>
                    <a:pt x="259094" y="12808"/>
                  </a:cubicBezTo>
                  <a:cubicBezTo>
                    <a:pt x="259042" y="12487"/>
                    <a:pt x="259000" y="12097"/>
                    <a:pt x="258958" y="11689"/>
                  </a:cubicBezTo>
                  <a:cubicBezTo>
                    <a:pt x="259059" y="11235"/>
                    <a:pt x="259160" y="10817"/>
                    <a:pt x="259251" y="10457"/>
                  </a:cubicBezTo>
                  <a:close/>
                  <a:moveTo>
                    <a:pt x="272848" y="12229"/>
                  </a:moveTo>
                  <a:cubicBezTo>
                    <a:pt x="272876" y="12365"/>
                    <a:pt x="272907" y="12508"/>
                    <a:pt x="272938" y="12655"/>
                  </a:cubicBezTo>
                  <a:lnTo>
                    <a:pt x="272924" y="12808"/>
                  </a:lnTo>
                  <a:cubicBezTo>
                    <a:pt x="272900" y="12634"/>
                    <a:pt x="272872" y="12439"/>
                    <a:pt x="272848" y="12229"/>
                  </a:cubicBezTo>
                  <a:close/>
                  <a:moveTo>
                    <a:pt x="253803" y="13248"/>
                  </a:moveTo>
                  <a:cubicBezTo>
                    <a:pt x="253798" y="13262"/>
                    <a:pt x="253796" y="13275"/>
                    <a:pt x="253796" y="13288"/>
                  </a:cubicBezTo>
                  <a:lnTo>
                    <a:pt x="253796" y="13288"/>
                  </a:lnTo>
                  <a:cubicBezTo>
                    <a:pt x="253795" y="13284"/>
                    <a:pt x="253794" y="13280"/>
                    <a:pt x="253792" y="13276"/>
                  </a:cubicBezTo>
                  <a:cubicBezTo>
                    <a:pt x="253796" y="13265"/>
                    <a:pt x="253796" y="13258"/>
                    <a:pt x="253803" y="13248"/>
                  </a:cubicBezTo>
                  <a:close/>
                  <a:moveTo>
                    <a:pt x="57508" y="13265"/>
                  </a:moveTo>
                  <a:lnTo>
                    <a:pt x="57508" y="13289"/>
                  </a:lnTo>
                  <a:lnTo>
                    <a:pt x="57508" y="13289"/>
                  </a:lnTo>
                  <a:cubicBezTo>
                    <a:pt x="57507" y="13285"/>
                    <a:pt x="57504" y="13280"/>
                    <a:pt x="57504" y="13276"/>
                  </a:cubicBezTo>
                  <a:cubicBezTo>
                    <a:pt x="57506" y="13272"/>
                    <a:pt x="57507" y="13268"/>
                    <a:pt x="57508" y="13265"/>
                  </a:cubicBezTo>
                  <a:close/>
                  <a:moveTo>
                    <a:pt x="10321" y="12812"/>
                  </a:moveTo>
                  <a:cubicBezTo>
                    <a:pt x="10339" y="12888"/>
                    <a:pt x="10360" y="12965"/>
                    <a:pt x="10377" y="13045"/>
                  </a:cubicBezTo>
                  <a:cubicBezTo>
                    <a:pt x="10394" y="13122"/>
                    <a:pt x="10339" y="13206"/>
                    <a:pt x="10321" y="13290"/>
                  </a:cubicBezTo>
                  <a:cubicBezTo>
                    <a:pt x="10300" y="13206"/>
                    <a:pt x="10283" y="13122"/>
                    <a:pt x="10258" y="13045"/>
                  </a:cubicBezTo>
                  <a:cubicBezTo>
                    <a:pt x="10283" y="12965"/>
                    <a:pt x="10300" y="12888"/>
                    <a:pt x="10321" y="12812"/>
                  </a:cubicBezTo>
                  <a:close/>
                  <a:moveTo>
                    <a:pt x="49534" y="12812"/>
                  </a:moveTo>
                  <a:cubicBezTo>
                    <a:pt x="49555" y="12888"/>
                    <a:pt x="49576" y="12965"/>
                    <a:pt x="49597" y="13045"/>
                  </a:cubicBezTo>
                  <a:cubicBezTo>
                    <a:pt x="49618" y="13122"/>
                    <a:pt x="49555" y="13206"/>
                    <a:pt x="49534" y="13290"/>
                  </a:cubicBezTo>
                  <a:cubicBezTo>
                    <a:pt x="49517" y="13206"/>
                    <a:pt x="49496" y="13122"/>
                    <a:pt x="49478" y="13045"/>
                  </a:cubicBezTo>
                  <a:cubicBezTo>
                    <a:pt x="49496" y="12965"/>
                    <a:pt x="49517" y="12888"/>
                    <a:pt x="49534" y="12812"/>
                  </a:cubicBezTo>
                  <a:close/>
                  <a:moveTo>
                    <a:pt x="88754" y="12812"/>
                  </a:moveTo>
                  <a:cubicBezTo>
                    <a:pt x="88775" y="12888"/>
                    <a:pt x="88792" y="12965"/>
                    <a:pt x="88817" y="13045"/>
                  </a:cubicBezTo>
                  <a:cubicBezTo>
                    <a:pt x="88838" y="13122"/>
                    <a:pt x="88771" y="13206"/>
                    <a:pt x="88754" y="13290"/>
                  </a:cubicBezTo>
                  <a:cubicBezTo>
                    <a:pt x="88737" y="13206"/>
                    <a:pt x="88716" y="13126"/>
                    <a:pt x="88691" y="13045"/>
                  </a:cubicBezTo>
                  <a:cubicBezTo>
                    <a:pt x="88716" y="12965"/>
                    <a:pt x="88737" y="12888"/>
                    <a:pt x="88754" y="12812"/>
                  </a:cubicBezTo>
                  <a:close/>
                  <a:moveTo>
                    <a:pt x="128100" y="12812"/>
                  </a:moveTo>
                  <a:cubicBezTo>
                    <a:pt x="128117" y="12888"/>
                    <a:pt x="128138" y="12965"/>
                    <a:pt x="128155" y="13045"/>
                  </a:cubicBezTo>
                  <a:cubicBezTo>
                    <a:pt x="128173" y="13122"/>
                    <a:pt x="128117" y="13206"/>
                    <a:pt x="128100" y="13290"/>
                  </a:cubicBezTo>
                  <a:cubicBezTo>
                    <a:pt x="128079" y="13206"/>
                    <a:pt x="128061" y="13126"/>
                    <a:pt x="128037" y="13045"/>
                  </a:cubicBezTo>
                  <a:cubicBezTo>
                    <a:pt x="128061" y="12965"/>
                    <a:pt x="128079" y="12888"/>
                    <a:pt x="128100" y="12812"/>
                  </a:cubicBezTo>
                  <a:close/>
                  <a:moveTo>
                    <a:pt x="167312" y="12812"/>
                  </a:moveTo>
                  <a:cubicBezTo>
                    <a:pt x="167337" y="12888"/>
                    <a:pt x="167354" y="12965"/>
                    <a:pt x="167375" y="13045"/>
                  </a:cubicBezTo>
                  <a:cubicBezTo>
                    <a:pt x="167396" y="13122"/>
                    <a:pt x="167337" y="13206"/>
                    <a:pt x="167312" y="13290"/>
                  </a:cubicBezTo>
                  <a:cubicBezTo>
                    <a:pt x="167299" y="13206"/>
                    <a:pt x="167281" y="13122"/>
                    <a:pt x="167257" y="13045"/>
                  </a:cubicBezTo>
                  <a:cubicBezTo>
                    <a:pt x="167274" y="12965"/>
                    <a:pt x="167295" y="12888"/>
                    <a:pt x="167312" y="12812"/>
                  </a:cubicBezTo>
                  <a:close/>
                  <a:moveTo>
                    <a:pt x="206532" y="12812"/>
                  </a:moveTo>
                  <a:cubicBezTo>
                    <a:pt x="206553" y="12888"/>
                    <a:pt x="206571" y="12965"/>
                    <a:pt x="206595" y="13045"/>
                  </a:cubicBezTo>
                  <a:cubicBezTo>
                    <a:pt x="206616" y="13122"/>
                    <a:pt x="206553" y="13206"/>
                    <a:pt x="206532" y="13290"/>
                  </a:cubicBezTo>
                  <a:cubicBezTo>
                    <a:pt x="206515" y="13206"/>
                    <a:pt x="206494" y="13122"/>
                    <a:pt x="206477" y="13045"/>
                  </a:cubicBezTo>
                  <a:cubicBezTo>
                    <a:pt x="206494" y="12965"/>
                    <a:pt x="206515" y="12888"/>
                    <a:pt x="206532" y="12812"/>
                  </a:cubicBezTo>
                  <a:close/>
                  <a:moveTo>
                    <a:pt x="245826" y="12812"/>
                  </a:moveTo>
                  <a:cubicBezTo>
                    <a:pt x="245843" y="12888"/>
                    <a:pt x="245864" y="12965"/>
                    <a:pt x="245885" y="13045"/>
                  </a:cubicBezTo>
                  <a:cubicBezTo>
                    <a:pt x="245902" y="13122"/>
                    <a:pt x="245843" y="13206"/>
                    <a:pt x="245826" y="13290"/>
                  </a:cubicBezTo>
                  <a:lnTo>
                    <a:pt x="245766" y="13045"/>
                  </a:lnTo>
                  <a:cubicBezTo>
                    <a:pt x="245787" y="12965"/>
                    <a:pt x="245805" y="12888"/>
                    <a:pt x="245826" y="12812"/>
                  </a:cubicBezTo>
                  <a:close/>
                  <a:moveTo>
                    <a:pt x="18295" y="13248"/>
                  </a:moveTo>
                  <a:cubicBezTo>
                    <a:pt x="18295" y="13265"/>
                    <a:pt x="18291" y="13283"/>
                    <a:pt x="18291" y="13300"/>
                  </a:cubicBezTo>
                  <a:lnTo>
                    <a:pt x="18291" y="13276"/>
                  </a:lnTo>
                  <a:cubicBezTo>
                    <a:pt x="18291" y="13265"/>
                    <a:pt x="18291" y="13258"/>
                    <a:pt x="18295" y="13248"/>
                  </a:cubicBezTo>
                  <a:close/>
                  <a:moveTo>
                    <a:pt x="96728" y="13248"/>
                  </a:moveTo>
                  <a:lnTo>
                    <a:pt x="96728" y="13300"/>
                  </a:lnTo>
                  <a:cubicBezTo>
                    <a:pt x="96724" y="13293"/>
                    <a:pt x="96724" y="13283"/>
                    <a:pt x="96724" y="13276"/>
                  </a:cubicBezTo>
                  <a:cubicBezTo>
                    <a:pt x="96724" y="13265"/>
                    <a:pt x="96728" y="13258"/>
                    <a:pt x="96728" y="13248"/>
                  </a:cubicBezTo>
                  <a:close/>
                  <a:moveTo>
                    <a:pt x="136073" y="13248"/>
                  </a:moveTo>
                  <a:cubicBezTo>
                    <a:pt x="136073" y="13265"/>
                    <a:pt x="136073" y="13283"/>
                    <a:pt x="136070" y="13300"/>
                  </a:cubicBezTo>
                  <a:lnTo>
                    <a:pt x="136070" y="13276"/>
                  </a:lnTo>
                  <a:cubicBezTo>
                    <a:pt x="136070" y="13265"/>
                    <a:pt x="136070" y="13258"/>
                    <a:pt x="136073" y="13248"/>
                  </a:cubicBezTo>
                  <a:close/>
                  <a:moveTo>
                    <a:pt x="175293" y="13248"/>
                  </a:moveTo>
                  <a:cubicBezTo>
                    <a:pt x="175290" y="13265"/>
                    <a:pt x="175290" y="13283"/>
                    <a:pt x="175290" y="13300"/>
                  </a:cubicBezTo>
                  <a:cubicBezTo>
                    <a:pt x="175290" y="13293"/>
                    <a:pt x="175290" y="13283"/>
                    <a:pt x="175283" y="13276"/>
                  </a:cubicBezTo>
                  <a:cubicBezTo>
                    <a:pt x="175290" y="13265"/>
                    <a:pt x="175290" y="13258"/>
                    <a:pt x="175293" y="13248"/>
                  </a:cubicBezTo>
                  <a:close/>
                  <a:moveTo>
                    <a:pt x="214510" y="13248"/>
                  </a:moveTo>
                  <a:lnTo>
                    <a:pt x="214510" y="13300"/>
                  </a:lnTo>
                  <a:cubicBezTo>
                    <a:pt x="214510" y="13293"/>
                    <a:pt x="214503" y="13283"/>
                    <a:pt x="214503" y="13276"/>
                  </a:cubicBezTo>
                  <a:cubicBezTo>
                    <a:pt x="214503" y="13265"/>
                    <a:pt x="214510" y="13258"/>
                    <a:pt x="214510" y="13248"/>
                  </a:cubicBezTo>
                  <a:close/>
                  <a:moveTo>
                    <a:pt x="279513" y="12194"/>
                  </a:moveTo>
                  <a:lnTo>
                    <a:pt x="279513" y="12194"/>
                  </a:lnTo>
                  <a:cubicBezTo>
                    <a:pt x="279653" y="12752"/>
                    <a:pt x="279806" y="13464"/>
                    <a:pt x="279956" y="14217"/>
                  </a:cubicBezTo>
                  <a:cubicBezTo>
                    <a:pt x="279859" y="14898"/>
                    <a:pt x="279813" y="15313"/>
                    <a:pt x="279813" y="15313"/>
                  </a:cubicBezTo>
                  <a:cubicBezTo>
                    <a:pt x="279740" y="14657"/>
                    <a:pt x="279642" y="14043"/>
                    <a:pt x="279531" y="13464"/>
                  </a:cubicBezTo>
                  <a:cubicBezTo>
                    <a:pt x="279534" y="13021"/>
                    <a:pt x="279527" y="12599"/>
                    <a:pt x="279513" y="12194"/>
                  </a:cubicBezTo>
                  <a:close/>
                  <a:moveTo>
                    <a:pt x="62189" y="0"/>
                  </a:moveTo>
                  <a:cubicBezTo>
                    <a:pt x="62189" y="0"/>
                    <a:pt x="62642" y="806"/>
                    <a:pt x="63246" y="2250"/>
                  </a:cubicBezTo>
                  <a:cubicBezTo>
                    <a:pt x="63138" y="3436"/>
                    <a:pt x="63204" y="4957"/>
                    <a:pt x="63340" y="6439"/>
                  </a:cubicBezTo>
                  <a:cubicBezTo>
                    <a:pt x="63295" y="6417"/>
                    <a:pt x="63245" y="6407"/>
                    <a:pt x="63195" y="6407"/>
                  </a:cubicBezTo>
                  <a:cubicBezTo>
                    <a:pt x="63156" y="6407"/>
                    <a:pt x="63118" y="6413"/>
                    <a:pt x="63082" y="6425"/>
                  </a:cubicBezTo>
                  <a:cubicBezTo>
                    <a:pt x="63082" y="6425"/>
                    <a:pt x="63246" y="6565"/>
                    <a:pt x="63413" y="7179"/>
                  </a:cubicBezTo>
                  <a:cubicBezTo>
                    <a:pt x="63431" y="7360"/>
                    <a:pt x="63452" y="7538"/>
                    <a:pt x="63472" y="7716"/>
                  </a:cubicBezTo>
                  <a:cubicBezTo>
                    <a:pt x="63225" y="7329"/>
                    <a:pt x="62949" y="6955"/>
                    <a:pt x="62656" y="6600"/>
                  </a:cubicBezTo>
                  <a:cubicBezTo>
                    <a:pt x="62580" y="6425"/>
                    <a:pt x="62506" y="6254"/>
                    <a:pt x="62433" y="6094"/>
                  </a:cubicBezTo>
                  <a:cubicBezTo>
                    <a:pt x="62824" y="5201"/>
                    <a:pt x="63103" y="4702"/>
                    <a:pt x="63103" y="4702"/>
                  </a:cubicBezTo>
                  <a:lnTo>
                    <a:pt x="63103" y="4702"/>
                  </a:lnTo>
                  <a:cubicBezTo>
                    <a:pt x="62789" y="5012"/>
                    <a:pt x="62503" y="5354"/>
                    <a:pt x="62255" y="5721"/>
                  </a:cubicBezTo>
                  <a:cubicBezTo>
                    <a:pt x="62185" y="5588"/>
                    <a:pt x="62119" y="5459"/>
                    <a:pt x="62053" y="5340"/>
                  </a:cubicBezTo>
                  <a:cubicBezTo>
                    <a:pt x="62014" y="5232"/>
                    <a:pt x="61962" y="5131"/>
                    <a:pt x="61899" y="5040"/>
                  </a:cubicBezTo>
                  <a:cubicBezTo>
                    <a:pt x="61896" y="5047"/>
                    <a:pt x="61896" y="5054"/>
                    <a:pt x="61896" y="5065"/>
                  </a:cubicBezTo>
                  <a:cubicBezTo>
                    <a:pt x="61338" y="4109"/>
                    <a:pt x="60877" y="3631"/>
                    <a:pt x="60794" y="3551"/>
                  </a:cubicBezTo>
                  <a:lnTo>
                    <a:pt x="60794" y="3551"/>
                  </a:lnTo>
                  <a:cubicBezTo>
                    <a:pt x="60867" y="3628"/>
                    <a:pt x="61209" y="4039"/>
                    <a:pt x="61739" y="5623"/>
                  </a:cubicBezTo>
                  <a:cubicBezTo>
                    <a:pt x="61080" y="5016"/>
                    <a:pt x="60609" y="4789"/>
                    <a:pt x="60609" y="4789"/>
                  </a:cubicBezTo>
                  <a:lnTo>
                    <a:pt x="60609" y="4789"/>
                  </a:lnTo>
                  <a:cubicBezTo>
                    <a:pt x="60999" y="5128"/>
                    <a:pt x="61355" y="5546"/>
                    <a:pt x="61687" y="6010"/>
                  </a:cubicBezTo>
                  <a:cubicBezTo>
                    <a:pt x="61568" y="6132"/>
                    <a:pt x="61184" y="6558"/>
                    <a:pt x="60738" y="7342"/>
                  </a:cubicBezTo>
                  <a:lnTo>
                    <a:pt x="60710" y="7294"/>
                  </a:lnTo>
                  <a:cubicBezTo>
                    <a:pt x="60679" y="6718"/>
                    <a:pt x="60668" y="6334"/>
                    <a:pt x="60668" y="6334"/>
                  </a:cubicBezTo>
                  <a:cubicBezTo>
                    <a:pt x="60560" y="6505"/>
                    <a:pt x="60483" y="6694"/>
                    <a:pt x="60441" y="6893"/>
                  </a:cubicBezTo>
                  <a:cubicBezTo>
                    <a:pt x="60222" y="6586"/>
                    <a:pt x="59977" y="6300"/>
                    <a:pt x="59712" y="6034"/>
                  </a:cubicBezTo>
                  <a:lnTo>
                    <a:pt x="59712" y="6034"/>
                  </a:lnTo>
                  <a:cubicBezTo>
                    <a:pt x="59712" y="6035"/>
                    <a:pt x="59977" y="6512"/>
                    <a:pt x="60354" y="7370"/>
                  </a:cubicBezTo>
                  <a:cubicBezTo>
                    <a:pt x="60347" y="7388"/>
                    <a:pt x="60347" y="7412"/>
                    <a:pt x="60344" y="7430"/>
                  </a:cubicBezTo>
                  <a:cubicBezTo>
                    <a:pt x="60250" y="7323"/>
                    <a:pt x="60147" y="7261"/>
                    <a:pt x="60034" y="7261"/>
                  </a:cubicBezTo>
                  <a:cubicBezTo>
                    <a:pt x="59998" y="7261"/>
                    <a:pt x="59962" y="7267"/>
                    <a:pt x="59925" y="7280"/>
                  </a:cubicBezTo>
                  <a:cubicBezTo>
                    <a:pt x="59925" y="7280"/>
                    <a:pt x="60117" y="7447"/>
                    <a:pt x="60291" y="8208"/>
                  </a:cubicBezTo>
                  <a:lnTo>
                    <a:pt x="60277" y="8235"/>
                  </a:lnTo>
                  <a:cubicBezTo>
                    <a:pt x="60173" y="8354"/>
                    <a:pt x="60065" y="8480"/>
                    <a:pt x="59957" y="8619"/>
                  </a:cubicBezTo>
                  <a:cubicBezTo>
                    <a:pt x="59929" y="7956"/>
                    <a:pt x="59841" y="7402"/>
                    <a:pt x="59660" y="7067"/>
                  </a:cubicBezTo>
                  <a:cubicBezTo>
                    <a:pt x="59702" y="6174"/>
                    <a:pt x="59698" y="5326"/>
                    <a:pt x="59611" y="4643"/>
                  </a:cubicBezTo>
                  <a:cubicBezTo>
                    <a:pt x="60068" y="3582"/>
                    <a:pt x="60399" y="3000"/>
                    <a:pt x="60399" y="3000"/>
                  </a:cubicBezTo>
                  <a:lnTo>
                    <a:pt x="60399" y="3000"/>
                  </a:lnTo>
                  <a:cubicBezTo>
                    <a:pt x="60068" y="3321"/>
                    <a:pt x="59768" y="3677"/>
                    <a:pt x="59503" y="4053"/>
                  </a:cubicBezTo>
                  <a:cubicBezTo>
                    <a:pt x="59433" y="3771"/>
                    <a:pt x="59343" y="3540"/>
                    <a:pt x="59224" y="3370"/>
                  </a:cubicBezTo>
                  <a:cubicBezTo>
                    <a:pt x="59224" y="3370"/>
                    <a:pt x="59207" y="3837"/>
                    <a:pt x="59175" y="4542"/>
                  </a:cubicBezTo>
                  <a:cubicBezTo>
                    <a:pt x="58715" y="5281"/>
                    <a:pt x="58324" y="6062"/>
                    <a:pt x="58000" y="6872"/>
                  </a:cubicBezTo>
                  <a:lnTo>
                    <a:pt x="57919" y="6934"/>
                  </a:lnTo>
                  <a:cubicBezTo>
                    <a:pt x="57738" y="6348"/>
                    <a:pt x="57501" y="5916"/>
                    <a:pt x="57204" y="5860"/>
                  </a:cubicBezTo>
                  <a:cubicBezTo>
                    <a:pt x="57166" y="5738"/>
                    <a:pt x="57107" y="5623"/>
                    <a:pt x="57034" y="5518"/>
                  </a:cubicBezTo>
                  <a:cubicBezTo>
                    <a:pt x="57034" y="5518"/>
                    <a:pt x="57030" y="5651"/>
                    <a:pt x="57023" y="5871"/>
                  </a:cubicBezTo>
                  <a:cubicBezTo>
                    <a:pt x="57013" y="6125"/>
                    <a:pt x="56995" y="6495"/>
                    <a:pt x="56974" y="6931"/>
                  </a:cubicBezTo>
                  <a:lnTo>
                    <a:pt x="56929" y="6889"/>
                  </a:lnTo>
                  <a:lnTo>
                    <a:pt x="56929" y="6889"/>
                  </a:lnTo>
                  <a:cubicBezTo>
                    <a:pt x="56946" y="6913"/>
                    <a:pt x="56960" y="6938"/>
                    <a:pt x="56974" y="6966"/>
                  </a:cubicBezTo>
                  <a:cubicBezTo>
                    <a:pt x="56957" y="7273"/>
                    <a:pt x="56939" y="7608"/>
                    <a:pt x="56918" y="7960"/>
                  </a:cubicBezTo>
                  <a:cubicBezTo>
                    <a:pt x="56807" y="8092"/>
                    <a:pt x="56695" y="8239"/>
                    <a:pt x="56580" y="8392"/>
                  </a:cubicBezTo>
                  <a:cubicBezTo>
                    <a:pt x="56521" y="8305"/>
                    <a:pt x="56454" y="8221"/>
                    <a:pt x="56395" y="8138"/>
                  </a:cubicBezTo>
                  <a:cubicBezTo>
                    <a:pt x="56378" y="7796"/>
                    <a:pt x="56371" y="7580"/>
                    <a:pt x="56371" y="7580"/>
                  </a:cubicBezTo>
                  <a:cubicBezTo>
                    <a:pt x="56301" y="7684"/>
                    <a:pt x="56245" y="7796"/>
                    <a:pt x="56210" y="7918"/>
                  </a:cubicBezTo>
                  <a:cubicBezTo>
                    <a:pt x="56106" y="7785"/>
                    <a:pt x="56001" y="7667"/>
                    <a:pt x="55896" y="7555"/>
                  </a:cubicBezTo>
                  <a:cubicBezTo>
                    <a:pt x="56102" y="7123"/>
                    <a:pt x="56238" y="6889"/>
                    <a:pt x="56238" y="6889"/>
                  </a:cubicBezTo>
                  <a:lnTo>
                    <a:pt x="56238" y="6889"/>
                  </a:lnTo>
                  <a:cubicBezTo>
                    <a:pt x="56067" y="7053"/>
                    <a:pt x="55907" y="7227"/>
                    <a:pt x="55760" y="7416"/>
                  </a:cubicBezTo>
                  <a:cubicBezTo>
                    <a:pt x="55670" y="7318"/>
                    <a:pt x="55579" y="7231"/>
                    <a:pt x="55495" y="7154"/>
                  </a:cubicBezTo>
                  <a:cubicBezTo>
                    <a:pt x="55666" y="4011"/>
                    <a:pt x="56273" y="3499"/>
                    <a:pt x="56273" y="3499"/>
                  </a:cubicBezTo>
                  <a:cubicBezTo>
                    <a:pt x="56224" y="3482"/>
                    <a:pt x="56176" y="3474"/>
                    <a:pt x="56129" y="3474"/>
                  </a:cubicBezTo>
                  <a:cubicBezTo>
                    <a:pt x="55468" y="3474"/>
                    <a:pt x="55059" y="5055"/>
                    <a:pt x="54815" y="6600"/>
                  </a:cubicBezTo>
                  <a:cubicBezTo>
                    <a:pt x="54700" y="6516"/>
                    <a:pt x="54578" y="6443"/>
                    <a:pt x="54452" y="6376"/>
                  </a:cubicBezTo>
                  <a:lnTo>
                    <a:pt x="54452" y="6376"/>
                  </a:lnTo>
                  <a:cubicBezTo>
                    <a:pt x="54571" y="6481"/>
                    <a:pt x="54690" y="6596"/>
                    <a:pt x="54798" y="6715"/>
                  </a:cubicBezTo>
                  <a:lnTo>
                    <a:pt x="54745" y="7074"/>
                  </a:lnTo>
                  <a:cubicBezTo>
                    <a:pt x="54529" y="6690"/>
                    <a:pt x="54278" y="6324"/>
                    <a:pt x="53999" y="5982"/>
                  </a:cubicBezTo>
                  <a:cubicBezTo>
                    <a:pt x="53964" y="5571"/>
                    <a:pt x="53936" y="5155"/>
                    <a:pt x="53905" y="4747"/>
                  </a:cubicBezTo>
                  <a:cubicBezTo>
                    <a:pt x="53915" y="4730"/>
                    <a:pt x="53922" y="4716"/>
                    <a:pt x="53929" y="4699"/>
                  </a:cubicBezTo>
                  <a:lnTo>
                    <a:pt x="53929" y="4699"/>
                  </a:lnTo>
                  <a:lnTo>
                    <a:pt x="53905" y="4730"/>
                  </a:lnTo>
                  <a:cubicBezTo>
                    <a:pt x="53751" y="2567"/>
                    <a:pt x="53685" y="562"/>
                    <a:pt x="53685" y="562"/>
                  </a:cubicBezTo>
                  <a:cubicBezTo>
                    <a:pt x="53109" y="1371"/>
                    <a:pt x="53064" y="3408"/>
                    <a:pt x="53207" y="5546"/>
                  </a:cubicBezTo>
                  <a:cubicBezTo>
                    <a:pt x="53141" y="5633"/>
                    <a:pt x="53075" y="5721"/>
                    <a:pt x="53015" y="5811"/>
                  </a:cubicBezTo>
                  <a:cubicBezTo>
                    <a:pt x="52949" y="5483"/>
                    <a:pt x="52858" y="5218"/>
                    <a:pt x="52726" y="5033"/>
                  </a:cubicBezTo>
                  <a:cubicBezTo>
                    <a:pt x="52726" y="5033"/>
                    <a:pt x="52708" y="5574"/>
                    <a:pt x="52670" y="6355"/>
                  </a:cubicBezTo>
                  <a:lnTo>
                    <a:pt x="52604" y="6460"/>
                  </a:lnTo>
                  <a:lnTo>
                    <a:pt x="52443" y="6279"/>
                  </a:lnTo>
                  <a:cubicBezTo>
                    <a:pt x="51658" y="4556"/>
                    <a:pt x="50870" y="3739"/>
                    <a:pt x="50762" y="3635"/>
                  </a:cubicBezTo>
                  <a:lnTo>
                    <a:pt x="50762" y="3635"/>
                  </a:lnTo>
                  <a:cubicBezTo>
                    <a:pt x="50832" y="3704"/>
                    <a:pt x="51139" y="4081"/>
                    <a:pt x="51627" y="5487"/>
                  </a:cubicBezTo>
                  <a:cubicBezTo>
                    <a:pt x="51501" y="5375"/>
                    <a:pt x="51379" y="5285"/>
                    <a:pt x="51275" y="5204"/>
                  </a:cubicBezTo>
                  <a:cubicBezTo>
                    <a:pt x="51271" y="5096"/>
                    <a:pt x="51268" y="5033"/>
                    <a:pt x="51268" y="5033"/>
                  </a:cubicBezTo>
                  <a:cubicBezTo>
                    <a:pt x="51240" y="5072"/>
                    <a:pt x="51215" y="5107"/>
                    <a:pt x="51198" y="5148"/>
                  </a:cubicBezTo>
                  <a:cubicBezTo>
                    <a:pt x="51051" y="5044"/>
                    <a:pt x="50901" y="4950"/>
                    <a:pt x="50745" y="4866"/>
                  </a:cubicBezTo>
                  <a:lnTo>
                    <a:pt x="50745" y="4866"/>
                  </a:lnTo>
                  <a:cubicBezTo>
                    <a:pt x="50884" y="4988"/>
                    <a:pt x="51013" y="5117"/>
                    <a:pt x="51146" y="5257"/>
                  </a:cubicBezTo>
                  <a:cubicBezTo>
                    <a:pt x="51069" y="5435"/>
                    <a:pt x="51013" y="5619"/>
                    <a:pt x="50978" y="5811"/>
                  </a:cubicBezTo>
                  <a:cubicBezTo>
                    <a:pt x="50710" y="5410"/>
                    <a:pt x="50403" y="5037"/>
                    <a:pt x="50064" y="4699"/>
                  </a:cubicBezTo>
                  <a:lnTo>
                    <a:pt x="50064" y="4699"/>
                  </a:lnTo>
                  <a:cubicBezTo>
                    <a:pt x="50064" y="4699"/>
                    <a:pt x="50417" y="5330"/>
                    <a:pt x="50888" y="6457"/>
                  </a:cubicBezTo>
                  <a:cubicBezTo>
                    <a:pt x="50867" y="6704"/>
                    <a:pt x="50856" y="6976"/>
                    <a:pt x="50853" y="7259"/>
                  </a:cubicBezTo>
                  <a:cubicBezTo>
                    <a:pt x="50818" y="7259"/>
                    <a:pt x="50783" y="7262"/>
                    <a:pt x="50751" y="7276"/>
                  </a:cubicBezTo>
                  <a:cubicBezTo>
                    <a:pt x="50790" y="7315"/>
                    <a:pt x="50821" y="7360"/>
                    <a:pt x="50849" y="7405"/>
                  </a:cubicBezTo>
                  <a:cubicBezTo>
                    <a:pt x="50521" y="7824"/>
                    <a:pt x="50235" y="8270"/>
                    <a:pt x="49995" y="8741"/>
                  </a:cubicBezTo>
                  <a:cubicBezTo>
                    <a:pt x="49831" y="8434"/>
                    <a:pt x="49646" y="8138"/>
                    <a:pt x="49440" y="7859"/>
                  </a:cubicBezTo>
                  <a:cubicBezTo>
                    <a:pt x="49663" y="7555"/>
                    <a:pt x="49918" y="7276"/>
                    <a:pt x="50204" y="7029"/>
                  </a:cubicBezTo>
                  <a:lnTo>
                    <a:pt x="50204" y="7029"/>
                  </a:lnTo>
                  <a:cubicBezTo>
                    <a:pt x="50204" y="7029"/>
                    <a:pt x="49897" y="7175"/>
                    <a:pt x="49443" y="7555"/>
                  </a:cubicBezTo>
                  <a:cubicBezTo>
                    <a:pt x="49862" y="6359"/>
                    <a:pt x="50127" y="6041"/>
                    <a:pt x="50186" y="5982"/>
                  </a:cubicBezTo>
                  <a:lnTo>
                    <a:pt x="50186" y="5982"/>
                  </a:lnTo>
                  <a:cubicBezTo>
                    <a:pt x="50110" y="6055"/>
                    <a:pt x="49656" y="6523"/>
                    <a:pt x="49130" y="7475"/>
                  </a:cubicBezTo>
                  <a:cubicBezTo>
                    <a:pt x="49094" y="7430"/>
                    <a:pt x="49063" y="7403"/>
                    <a:pt x="49046" y="7386"/>
                  </a:cubicBezTo>
                  <a:lnTo>
                    <a:pt x="49046" y="7386"/>
                  </a:lnTo>
                  <a:cubicBezTo>
                    <a:pt x="49075" y="7418"/>
                    <a:pt x="49100" y="7454"/>
                    <a:pt x="49126" y="7489"/>
                  </a:cubicBezTo>
                  <a:cubicBezTo>
                    <a:pt x="49007" y="7698"/>
                    <a:pt x="48889" y="7939"/>
                    <a:pt x="48774" y="8197"/>
                  </a:cubicBezTo>
                  <a:cubicBezTo>
                    <a:pt x="48606" y="7921"/>
                    <a:pt x="48425" y="7660"/>
                    <a:pt x="48226" y="7405"/>
                  </a:cubicBezTo>
                  <a:cubicBezTo>
                    <a:pt x="48254" y="7360"/>
                    <a:pt x="48285" y="7315"/>
                    <a:pt x="48324" y="7276"/>
                  </a:cubicBezTo>
                  <a:cubicBezTo>
                    <a:pt x="48288" y="7264"/>
                    <a:pt x="48252" y="7259"/>
                    <a:pt x="48217" y="7259"/>
                  </a:cubicBezTo>
                  <a:cubicBezTo>
                    <a:pt x="48200" y="7259"/>
                    <a:pt x="48183" y="7260"/>
                    <a:pt x="48167" y="7262"/>
                  </a:cubicBezTo>
                  <a:cubicBezTo>
                    <a:pt x="48156" y="7070"/>
                    <a:pt x="48153" y="6959"/>
                    <a:pt x="48153" y="6959"/>
                  </a:cubicBezTo>
                  <a:lnTo>
                    <a:pt x="48139" y="6983"/>
                  </a:lnTo>
                  <a:cubicBezTo>
                    <a:pt x="48181" y="6122"/>
                    <a:pt x="48170" y="5302"/>
                    <a:pt x="48087" y="4639"/>
                  </a:cubicBezTo>
                  <a:cubicBezTo>
                    <a:pt x="48540" y="3579"/>
                    <a:pt x="48871" y="2993"/>
                    <a:pt x="48871" y="2993"/>
                  </a:cubicBezTo>
                  <a:lnTo>
                    <a:pt x="48871" y="2993"/>
                  </a:lnTo>
                  <a:cubicBezTo>
                    <a:pt x="48774" y="3091"/>
                    <a:pt x="48676" y="3195"/>
                    <a:pt x="48582" y="3300"/>
                  </a:cubicBezTo>
                  <a:lnTo>
                    <a:pt x="48742" y="2993"/>
                  </a:lnTo>
                  <a:lnTo>
                    <a:pt x="48742" y="2993"/>
                  </a:lnTo>
                  <a:cubicBezTo>
                    <a:pt x="48449" y="3279"/>
                    <a:pt x="48184" y="3589"/>
                    <a:pt x="47944" y="3917"/>
                  </a:cubicBezTo>
                  <a:cubicBezTo>
                    <a:pt x="47891" y="3722"/>
                    <a:pt x="47808" y="3534"/>
                    <a:pt x="47696" y="3366"/>
                  </a:cubicBezTo>
                  <a:cubicBezTo>
                    <a:pt x="47696" y="3366"/>
                    <a:pt x="47685" y="3739"/>
                    <a:pt x="47658" y="4329"/>
                  </a:cubicBezTo>
                  <a:cubicBezTo>
                    <a:pt x="47204" y="5019"/>
                    <a:pt x="46817" y="5752"/>
                    <a:pt x="46496" y="6512"/>
                  </a:cubicBezTo>
                  <a:lnTo>
                    <a:pt x="46405" y="6355"/>
                  </a:lnTo>
                  <a:cubicBezTo>
                    <a:pt x="46367" y="5574"/>
                    <a:pt x="46350" y="5033"/>
                    <a:pt x="46350" y="5033"/>
                  </a:cubicBezTo>
                  <a:cubicBezTo>
                    <a:pt x="46217" y="5218"/>
                    <a:pt x="46126" y="5483"/>
                    <a:pt x="46060" y="5811"/>
                  </a:cubicBezTo>
                  <a:cubicBezTo>
                    <a:pt x="45791" y="5410"/>
                    <a:pt x="45484" y="5040"/>
                    <a:pt x="45146" y="4699"/>
                  </a:cubicBezTo>
                  <a:lnTo>
                    <a:pt x="45146" y="4699"/>
                  </a:lnTo>
                  <a:cubicBezTo>
                    <a:pt x="45146" y="4699"/>
                    <a:pt x="45376" y="5110"/>
                    <a:pt x="45711" y="5860"/>
                  </a:cubicBezTo>
                  <a:lnTo>
                    <a:pt x="45680" y="5860"/>
                  </a:lnTo>
                  <a:cubicBezTo>
                    <a:pt x="45638" y="5738"/>
                    <a:pt x="45582" y="5623"/>
                    <a:pt x="45512" y="5518"/>
                  </a:cubicBezTo>
                  <a:cubicBezTo>
                    <a:pt x="45512" y="5518"/>
                    <a:pt x="45505" y="5651"/>
                    <a:pt x="45498" y="5871"/>
                  </a:cubicBezTo>
                  <a:cubicBezTo>
                    <a:pt x="45495" y="6034"/>
                    <a:pt x="45481" y="6244"/>
                    <a:pt x="45471" y="6488"/>
                  </a:cubicBezTo>
                  <a:cubicBezTo>
                    <a:pt x="45348" y="6411"/>
                    <a:pt x="45279" y="6376"/>
                    <a:pt x="45279" y="6376"/>
                  </a:cubicBezTo>
                  <a:lnTo>
                    <a:pt x="45279" y="6376"/>
                  </a:lnTo>
                  <a:cubicBezTo>
                    <a:pt x="45345" y="6436"/>
                    <a:pt x="45408" y="6495"/>
                    <a:pt x="45467" y="6558"/>
                  </a:cubicBezTo>
                  <a:cubicBezTo>
                    <a:pt x="45432" y="7262"/>
                    <a:pt x="45380" y="8235"/>
                    <a:pt x="45307" y="9184"/>
                  </a:cubicBezTo>
                  <a:cubicBezTo>
                    <a:pt x="45157" y="8884"/>
                    <a:pt x="45014" y="8619"/>
                    <a:pt x="44878" y="8396"/>
                  </a:cubicBezTo>
                  <a:cubicBezTo>
                    <a:pt x="44857" y="7904"/>
                    <a:pt x="44843" y="7580"/>
                    <a:pt x="44843" y="7580"/>
                  </a:cubicBezTo>
                  <a:cubicBezTo>
                    <a:pt x="44762" y="7695"/>
                    <a:pt x="44700" y="7852"/>
                    <a:pt x="44647" y="8040"/>
                  </a:cubicBezTo>
                  <a:cubicBezTo>
                    <a:pt x="44492" y="7806"/>
                    <a:pt x="44317" y="7585"/>
                    <a:pt x="44124" y="7385"/>
                  </a:cubicBezTo>
                  <a:lnTo>
                    <a:pt x="44124" y="7385"/>
                  </a:lnTo>
                  <a:cubicBezTo>
                    <a:pt x="44176" y="7441"/>
                    <a:pt x="44343" y="7655"/>
                    <a:pt x="44595" y="8284"/>
                  </a:cubicBezTo>
                  <a:cubicBezTo>
                    <a:pt x="44571" y="8417"/>
                    <a:pt x="44553" y="8556"/>
                    <a:pt x="44536" y="8710"/>
                  </a:cubicBezTo>
                  <a:lnTo>
                    <a:pt x="44379" y="8588"/>
                  </a:lnTo>
                  <a:cubicBezTo>
                    <a:pt x="44260" y="8204"/>
                    <a:pt x="44117" y="7904"/>
                    <a:pt x="43943" y="7761"/>
                  </a:cubicBezTo>
                  <a:cubicBezTo>
                    <a:pt x="44065" y="4081"/>
                    <a:pt x="44749" y="3499"/>
                    <a:pt x="44749" y="3499"/>
                  </a:cubicBezTo>
                  <a:cubicBezTo>
                    <a:pt x="44704" y="3484"/>
                    <a:pt x="44659" y="3477"/>
                    <a:pt x="44614" y="3477"/>
                  </a:cubicBezTo>
                  <a:cubicBezTo>
                    <a:pt x="44582" y="3477"/>
                    <a:pt x="44550" y="3481"/>
                    <a:pt x="44518" y="3488"/>
                  </a:cubicBezTo>
                  <a:cubicBezTo>
                    <a:pt x="44493" y="3484"/>
                    <a:pt x="44467" y="3481"/>
                    <a:pt x="44442" y="3481"/>
                  </a:cubicBezTo>
                  <a:cubicBezTo>
                    <a:pt x="43742" y="3481"/>
                    <a:pt x="43327" y="5238"/>
                    <a:pt x="43092" y="6858"/>
                  </a:cubicBezTo>
                  <a:cubicBezTo>
                    <a:pt x="42907" y="6551"/>
                    <a:pt x="42701" y="6258"/>
                    <a:pt x="42478" y="5982"/>
                  </a:cubicBezTo>
                  <a:cubicBezTo>
                    <a:pt x="42255" y="3418"/>
                    <a:pt x="42157" y="562"/>
                    <a:pt x="42157" y="562"/>
                  </a:cubicBezTo>
                  <a:cubicBezTo>
                    <a:pt x="42098" y="649"/>
                    <a:pt x="42049" y="743"/>
                    <a:pt x="42007" y="841"/>
                  </a:cubicBezTo>
                  <a:cubicBezTo>
                    <a:pt x="42000" y="663"/>
                    <a:pt x="41996" y="562"/>
                    <a:pt x="41996" y="562"/>
                  </a:cubicBezTo>
                  <a:cubicBezTo>
                    <a:pt x="41278" y="1580"/>
                    <a:pt x="41383" y="4535"/>
                    <a:pt x="41662" y="7189"/>
                  </a:cubicBezTo>
                  <a:lnTo>
                    <a:pt x="41651" y="7196"/>
                  </a:lnTo>
                  <a:cubicBezTo>
                    <a:pt x="41428" y="6875"/>
                    <a:pt x="41180" y="6568"/>
                    <a:pt x="40919" y="6279"/>
                  </a:cubicBezTo>
                  <a:cubicBezTo>
                    <a:pt x="40674" y="5731"/>
                    <a:pt x="40385" y="5204"/>
                    <a:pt x="40061" y="4702"/>
                  </a:cubicBezTo>
                  <a:cubicBezTo>
                    <a:pt x="39994" y="4433"/>
                    <a:pt x="39907" y="4210"/>
                    <a:pt x="39795" y="4046"/>
                  </a:cubicBezTo>
                  <a:cubicBezTo>
                    <a:pt x="39795" y="4046"/>
                    <a:pt x="39792" y="4137"/>
                    <a:pt x="39785" y="4297"/>
                  </a:cubicBezTo>
                  <a:cubicBezTo>
                    <a:pt x="39620" y="4067"/>
                    <a:pt x="39438" y="3847"/>
                    <a:pt x="39243" y="3644"/>
                  </a:cubicBezTo>
                  <a:lnTo>
                    <a:pt x="39243" y="3644"/>
                  </a:lnTo>
                  <a:cubicBezTo>
                    <a:pt x="39297" y="3702"/>
                    <a:pt x="39439" y="3884"/>
                    <a:pt x="39652" y="4336"/>
                  </a:cubicBezTo>
                  <a:cubicBezTo>
                    <a:pt x="39477" y="4092"/>
                    <a:pt x="39288" y="3861"/>
                    <a:pt x="39079" y="3644"/>
                  </a:cubicBezTo>
                  <a:lnTo>
                    <a:pt x="39079" y="3644"/>
                  </a:lnTo>
                  <a:cubicBezTo>
                    <a:pt x="39154" y="3724"/>
                    <a:pt x="39390" y="4031"/>
                    <a:pt x="39757" y="4978"/>
                  </a:cubicBezTo>
                  <a:cubicBezTo>
                    <a:pt x="39750" y="5051"/>
                    <a:pt x="39747" y="5128"/>
                    <a:pt x="39747" y="5201"/>
                  </a:cubicBezTo>
                  <a:cubicBezTo>
                    <a:pt x="39579" y="5075"/>
                    <a:pt x="39401" y="4964"/>
                    <a:pt x="39220" y="4866"/>
                  </a:cubicBezTo>
                  <a:lnTo>
                    <a:pt x="39220" y="4866"/>
                  </a:lnTo>
                  <a:cubicBezTo>
                    <a:pt x="39297" y="4936"/>
                    <a:pt x="39373" y="5009"/>
                    <a:pt x="39447" y="5082"/>
                  </a:cubicBezTo>
                  <a:cubicBezTo>
                    <a:pt x="39332" y="5002"/>
                    <a:pt x="39213" y="4929"/>
                    <a:pt x="39087" y="4866"/>
                  </a:cubicBezTo>
                  <a:lnTo>
                    <a:pt x="39087" y="4866"/>
                  </a:lnTo>
                  <a:cubicBezTo>
                    <a:pt x="39318" y="5068"/>
                    <a:pt x="39534" y="5291"/>
                    <a:pt x="39729" y="5529"/>
                  </a:cubicBezTo>
                  <a:cubicBezTo>
                    <a:pt x="39691" y="6338"/>
                    <a:pt x="39628" y="7381"/>
                    <a:pt x="39541" y="8375"/>
                  </a:cubicBezTo>
                  <a:cubicBezTo>
                    <a:pt x="39373" y="8574"/>
                    <a:pt x="39220" y="8787"/>
                    <a:pt x="39080" y="9006"/>
                  </a:cubicBezTo>
                  <a:cubicBezTo>
                    <a:pt x="38979" y="8832"/>
                    <a:pt x="38889" y="8678"/>
                    <a:pt x="38801" y="8546"/>
                  </a:cubicBezTo>
                  <a:cubicBezTo>
                    <a:pt x="38725" y="8103"/>
                    <a:pt x="38616" y="7670"/>
                    <a:pt x="38473" y="7245"/>
                  </a:cubicBezTo>
                  <a:cubicBezTo>
                    <a:pt x="38735" y="6868"/>
                    <a:pt x="39042" y="6523"/>
                    <a:pt x="39384" y="6216"/>
                  </a:cubicBezTo>
                  <a:lnTo>
                    <a:pt x="39384" y="6216"/>
                  </a:lnTo>
                  <a:cubicBezTo>
                    <a:pt x="39384" y="6216"/>
                    <a:pt x="38962" y="6425"/>
                    <a:pt x="38362" y="6976"/>
                  </a:cubicBezTo>
                  <a:lnTo>
                    <a:pt x="38348" y="6945"/>
                  </a:lnTo>
                  <a:cubicBezTo>
                    <a:pt x="38822" y="5539"/>
                    <a:pt x="39129" y="5169"/>
                    <a:pt x="39192" y="5103"/>
                  </a:cubicBezTo>
                  <a:lnTo>
                    <a:pt x="39192" y="5103"/>
                  </a:lnTo>
                  <a:cubicBezTo>
                    <a:pt x="39115" y="5180"/>
                    <a:pt x="38662" y="5651"/>
                    <a:pt x="38125" y="6596"/>
                  </a:cubicBezTo>
                  <a:lnTo>
                    <a:pt x="38086" y="6558"/>
                  </a:lnTo>
                  <a:cubicBezTo>
                    <a:pt x="38083" y="6411"/>
                    <a:pt x="38076" y="6331"/>
                    <a:pt x="38076" y="6331"/>
                  </a:cubicBezTo>
                  <a:cubicBezTo>
                    <a:pt x="38076" y="6331"/>
                    <a:pt x="38020" y="6425"/>
                    <a:pt x="37989" y="6477"/>
                  </a:cubicBezTo>
                  <a:cubicBezTo>
                    <a:pt x="37931" y="6442"/>
                    <a:pt x="37865" y="6424"/>
                    <a:pt x="37799" y="6424"/>
                  </a:cubicBezTo>
                  <a:cubicBezTo>
                    <a:pt x="37761" y="6424"/>
                    <a:pt x="37722" y="6430"/>
                    <a:pt x="37685" y="6443"/>
                  </a:cubicBezTo>
                  <a:cubicBezTo>
                    <a:pt x="37685" y="6443"/>
                    <a:pt x="37769" y="6512"/>
                    <a:pt x="37880" y="6777"/>
                  </a:cubicBezTo>
                  <a:cubicBezTo>
                    <a:pt x="37835" y="6938"/>
                    <a:pt x="37800" y="7098"/>
                    <a:pt x="37776" y="7262"/>
                  </a:cubicBezTo>
                  <a:cubicBezTo>
                    <a:pt x="37675" y="7472"/>
                    <a:pt x="37577" y="7695"/>
                    <a:pt x="37479" y="7935"/>
                  </a:cubicBezTo>
                  <a:cubicBezTo>
                    <a:pt x="37343" y="8099"/>
                    <a:pt x="37214" y="8277"/>
                    <a:pt x="37078" y="8476"/>
                  </a:cubicBezTo>
                  <a:cubicBezTo>
                    <a:pt x="37064" y="8232"/>
                    <a:pt x="37061" y="8082"/>
                    <a:pt x="37061" y="8082"/>
                  </a:cubicBezTo>
                  <a:cubicBezTo>
                    <a:pt x="37005" y="8166"/>
                    <a:pt x="36960" y="8256"/>
                    <a:pt x="36925" y="8354"/>
                  </a:cubicBezTo>
                  <a:lnTo>
                    <a:pt x="36838" y="8361"/>
                  </a:lnTo>
                  <a:cubicBezTo>
                    <a:pt x="37019" y="6701"/>
                    <a:pt x="37117" y="4904"/>
                    <a:pt x="36953" y="3638"/>
                  </a:cubicBezTo>
                  <a:cubicBezTo>
                    <a:pt x="37430" y="2533"/>
                    <a:pt x="37776" y="1919"/>
                    <a:pt x="37776" y="1919"/>
                  </a:cubicBezTo>
                  <a:lnTo>
                    <a:pt x="37776" y="1919"/>
                  </a:lnTo>
                  <a:cubicBezTo>
                    <a:pt x="37431" y="2257"/>
                    <a:pt x="37117" y="2630"/>
                    <a:pt x="36834" y="3024"/>
                  </a:cubicBezTo>
                  <a:cubicBezTo>
                    <a:pt x="36761" y="2731"/>
                    <a:pt x="36663" y="2494"/>
                    <a:pt x="36538" y="2313"/>
                  </a:cubicBezTo>
                  <a:cubicBezTo>
                    <a:pt x="36538" y="2313"/>
                    <a:pt x="36524" y="2798"/>
                    <a:pt x="36489" y="3540"/>
                  </a:cubicBezTo>
                  <a:cubicBezTo>
                    <a:pt x="35979" y="4336"/>
                    <a:pt x="35543" y="5239"/>
                    <a:pt x="35170" y="6177"/>
                  </a:cubicBezTo>
                  <a:cubicBezTo>
                    <a:pt x="35006" y="5637"/>
                    <a:pt x="34807" y="5215"/>
                    <a:pt x="34563" y="5044"/>
                  </a:cubicBezTo>
                  <a:cubicBezTo>
                    <a:pt x="34514" y="4887"/>
                    <a:pt x="34448" y="4737"/>
                    <a:pt x="34358" y="4604"/>
                  </a:cubicBezTo>
                  <a:cubicBezTo>
                    <a:pt x="34358" y="4604"/>
                    <a:pt x="34354" y="4737"/>
                    <a:pt x="34344" y="4964"/>
                  </a:cubicBezTo>
                  <a:cubicBezTo>
                    <a:pt x="34335" y="4963"/>
                    <a:pt x="34326" y="4963"/>
                    <a:pt x="34317" y="4963"/>
                  </a:cubicBezTo>
                  <a:cubicBezTo>
                    <a:pt x="34275" y="4963"/>
                    <a:pt x="34234" y="4969"/>
                    <a:pt x="34194" y="4981"/>
                  </a:cubicBezTo>
                  <a:cubicBezTo>
                    <a:pt x="34194" y="4981"/>
                    <a:pt x="34249" y="5030"/>
                    <a:pt x="34337" y="5197"/>
                  </a:cubicBezTo>
                  <a:cubicBezTo>
                    <a:pt x="34309" y="5815"/>
                    <a:pt x="34256" y="6854"/>
                    <a:pt x="34183" y="7935"/>
                  </a:cubicBezTo>
                  <a:cubicBezTo>
                    <a:pt x="34058" y="8110"/>
                    <a:pt x="33942" y="8291"/>
                    <a:pt x="33834" y="8480"/>
                  </a:cubicBezTo>
                  <a:lnTo>
                    <a:pt x="33761" y="8532"/>
                  </a:lnTo>
                  <a:cubicBezTo>
                    <a:pt x="33744" y="8239"/>
                    <a:pt x="33730" y="7963"/>
                    <a:pt x="33716" y="7726"/>
                  </a:cubicBezTo>
                  <a:cubicBezTo>
                    <a:pt x="33823" y="7521"/>
                    <a:pt x="33895" y="7429"/>
                    <a:pt x="33930" y="7391"/>
                  </a:cubicBezTo>
                  <a:lnTo>
                    <a:pt x="33930" y="7391"/>
                  </a:lnTo>
                  <a:cubicBezTo>
                    <a:pt x="33892" y="7430"/>
                    <a:pt x="33798" y="7529"/>
                    <a:pt x="33712" y="7632"/>
                  </a:cubicBezTo>
                  <a:cubicBezTo>
                    <a:pt x="33691" y="7133"/>
                    <a:pt x="33681" y="6805"/>
                    <a:pt x="33681" y="6805"/>
                  </a:cubicBezTo>
                  <a:cubicBezTo>
                    <a:pt x="33639" y="6861"/>
                    <a:pt x="33604" y="6927"/>
                    <a:pt x="33576" y="6994"/>
                  </a:cubicBezTo>
                  <a:cubicBezTo>
                    <a:pt x="33552" y="6125"/>
                    <a:pt x="33433" y="5407"/>
                    <a:pt x="33175" y="5033"/>
                  </a:cubicBezTo>
                  <a:cubicBezTo>
                    <a:pt x="33175" y="5033"/>
                    <a:pt x="33137" y="6202"/>
                    <a:pt x="33050" y="7597"/>
                  </a:cubicBezTo>
                  <a:cubicBezTo>
                    <a:pt x="32997" y="7451"/>
                    <a:pt x="32927" y="7311"/>
                    <a:pt x="32844" y="7179"/>
                  </a:cubicBezTo>
                  <a:cubicBezTo>
                    <a:pt x="32833" y="6429"/>
                    <a:pt x="32757" y="5780"/>
                    <a:pt x="32593" y="5344"/>
                  </a:cubicBezTo>
                  <a:cubicBezTo>
                    <a:pt x="32791" y="4925"/>
                    <a:pt x="32920" y="4699"/>
                    <a:pt x="32920" y="4699"/>
                  </a:cubicBezTo>
                  <a:lnTo>
                    <a:pt x="32920" y="4699"/>
                  </a:lnTo>
                  <a:cubicBezTo>
                    <a:pt x="32770" y="4842"/>
                    <a:pt x="32634" y="4992"/>
                    <a:pt x="32505" y="5152"/>
                  </a:cubicBezTo>
                  <a:cubicBezTo>
                    <a:pt x="32484" y="5110"/>
                    <a:pt x="32460" y="5072"/>
                    <a:pt x="32436" y="5033"/>
                  </a:cubicBezTo>
                  <a:cubicBezTo>
                    <a:pt x="32436" y="5033"/>
                    <a:pt x="32432" y="5110"/>
                    <a:pt x="32425" y="5239"/>
                  </a:cubicBezTo>
                  <a:cubicBezTo>
                    <a:pt x="32279" y="5424"/>
                    <a:pt x="32139" y="5609"/>
                    <a:pt x="32003" y="5811"/>
                  </a:cubicBezTo>
                  <a:cubicBezTo>
                    <a:pt x="31989" y="5759"/>
                    <a:pt x="31979" y="5707"/>
                    <a:pt x="31968" y="5654"/>
                  </a:cubicBezTo>
                  <a:cubicBezTo>
                    <a:pt x="32631" y="4263"/>
                    <a:pt x="33419" y="3059"/>
                    <a:pt x="34371" y="2232"/>
                  </a:cubicBezTo>
                  <a:lnTo>
                    <a:pt x="34371" y="2232"/>
                  </a:lnTo>
                  <a:cubicBezTo>
                    <a:pt x="34371" y="2233"/>
                    <a:pt x="32851" y="2969"/>
                    <a:pt x="31288" y="5274"/>
                  </a:cubicBezTo>
                  <a:cubicBezTo>
                    <a:pt x="31089" y="5005"/>
                    <a:pt x="30869" y="4754"/>
                    <a:pt x="30629" y="4521"/>
                  </a:cubicBezTo>
                  <a:lnTo>
                    <a:pt x="30629" y="4521"/>
                  </a:lnTo>
                  <a:cubicBezTo>
                    <a:pt x="30629" y="4521"/>
                    <a:pt x="30831" y="4873"/>
                    <a:pt x="31128" y="5518"/>
                  </a:cubicBezTo>
                  <a:cubicBezTo>
                    <a:pt x="30856" y="5940"/>
                    <a:pt x="30604" y="6376"/>
                    <a:pt x="30378" y="6823"/>
                  </a:cubicBezTo>
                  <a:cubicBezTo>
                    <a:pt x="30165" y="6498"/>
                    <a:pt x="29956" y="6212"/>
                    <a:pt x="29750" y="5951"/>
                  </a:cubicBezTo>
                  <a:cubicBezTo>
                    <a:pt x="30472" y="4015"/>
                    <a:pt x="31100" y="2902"/>
                    <a:pt x="31100" y="2902"/>
                  </a:cubicBezTo>
                  <a:lnTo>
                    <a:pt x="31100" y="2902"/>
                  </a:lnTo>
                  <a:cubicBezTo>
                    <a:pt x="30409" y="3575"/>
                    <a:pt x="29820" y="4454"/>
                    <a:pt x="29314" y="5435"/>
                  </a:cubicBezTo>
                  <a:cubicBezTo>
                    <a:pt x="28302" y="4311"/>
                    <a:pt x="27490" y="3914"/>
                    <a:pt x="27490" y="3914"/>
                  </a:cubicBezTo>
                  <a:lnTo>
                    <a:pt x="27490" y="3914"/>
                  </a:lnTo>
                  <a:cubicBezTo>
                    <a:pt x="28002" y="4364"/>
                    <a:pt x="28463" y="4929"/>
                    <a:pt x="28878" y="5584"/>
                  </a:cubicBezTo>
                  <a:cubicBezTo>
                    <a:pt x="28634" y="5721"/>
                    <a:pt x="28438" y="6111"/>
                    <a:pt x="28274" y="6627"/>
                  </a:cubicBezTo>
                  <a:cubicBezTo>
                    <a:pt x="28229" y="6680"/>
                    <a:pt x="28166" y="6749"/>
                    <a:pt x="28093" y="6840"/>
                  </a:cubicBezTo>
                  <a:cubicBezTo>
                    <a:pt x="28041" y="6226"/>
                    <a:pt x="27926" y="5724"/>
                    <a:pt x="27723" y="5435"/>
                  </a:cubicBezTo>
                  <a:cubicBezTo>
                    <a:pt x="27723" y="5435"/>
                    <a:pt x="27692" y="6338"/>
                    <a:pt x="27626" y="7492"/>
                  </a:cubicBezTo>
                  <a:cubicBezTo>
                    <a:pt x="27573" y="7576"/>
                    <a:pt x="27521" y="7660"/>
                    <a:pt x="27469" y="7751"/>
                  </a:cubicBezTo>
                  <a:cubicBezTo>
                    <a:pt x="27378" y="7615"/>
                    <a:pt x="27280" y="7489"/>
                    <a:pt x="27183" y="7367"/>
                  </a:cubicBezTo>
                  <a:cubicBezTo>
                    <a:pt x="27064" y="5940"/>
                    <a:pt x="26994" y="4475"/>
                    <a:pt x="26959" y="3656"/>
                  </a:cubicBezTo>
                  <a:cubicBezTo>
                    <a:pt x="27054" y="3471"/>
                    <a:pt x="27120" y="3411"/>
                    <a:pt x="27120" y="3411"/>
                  </a:cubicBezTo>
                  <a:cubicBezTo>
                    <a:pt x="27074" y="3400"/>
                    <a:pt x="27027" y="3393"/>
                    <a:pt x="26979" y="3393"/>
                  </a:cubicBezTo>
                  <a:cubicBezTo>
                    <a:pt x="26969" y="3393"/>
                    <a:pt x="26959" y="3393"/>
                    <a:pt x="26949" y="3394"/>
                  </a:cubicBezTo>
                  <a:cubicBezTo>
                    <a:pt x="26938" y="3143"/>
                    <a:pt x="26931" y="2993"/>
                    <a:pt x="26931" y="2993"/>
                  </a:cubicBezTo>
                  <a:cubicBezTo>
                    <a:pt x="26834" y="3146"/>
                    <a:pt x="26757" y="3310"/>
                    <a:pt x="26705" y="3481"/>
                  </a:cubicBezTo>
                  <a:cubicBezTo>
                    <a:pt x="26488" y="3638"/>
                    <a:pt x="26304" y="3970"/>
                    <a:pt x="26143" y="4413"/>
                  </a:cubicBezTo>
                  <a:cubicBezTo>
                    <a:pt x="26101" y="4280"/>
                    <a:pt x="26042" y="4158"/>
                    <a:pt x="25965" y="4046"/>
                  </a:cubicBezTo>
                  <a:cubicBezTo>
                    <a:pt x="25965" y="4046"/>
                    <a:pt x="25951" y="4388"/>
                    <a:pt x="25927" y="4929"/>
                  </a:cubicBezTo>
                  <a:cubicBezTo>
                    <a:pt x="25543" y="3949"/>
                    <a:pt x="25100" y="3000"/>
                    <a:pt x="24591" y="2145"/>
                  </a:cubicBezTo>
                  <a:cubicBezTo>
                    <a:pt x="24539" y="1141"/>
                    <a:pt x="24518" y="457"/>
                    <a:pt x="24518" y="457"/>
                  </a:cubicBezTo>
                  <a:cubicBezTo>
                    <a:pt x="24350" y="691"/>
                    <a:pt x="24228" y="1033"/>
                    <a:pt x="24141" y="1448"/>
                  </a:cubicBezTo>
                  <a:cubicBezTo>
                    <a:pt x="23796" y="931"/>
                    <a:pt x="23401" y="450"/>
                    <a:pt x="22962" y="18"/>
                  </a:cubicBezTo>
                  <a:lnTo>
                    <a:pt x="22962" y="18"/>
                  </a:lnTo>
                  <a:cubicBezTo>
                    <a:pt x="22962" y="18"/>
                    <a:pt x="23415" y="823"/>
                    <a:pt x="24026" y="2267"/>
                  </a:cubicBezTo>
                  <a:cubicBezTo>
                    <a:pt x="23911" y="3453"/>
                    <a:pt x="23981" y="4974"/>
                    <a:pt x="24117" y="6457"/>
                  </a:cubicBezTo>
                  <a:cubicBezTo>
                    <a:pt x="24069" y="6435"/>
                    <a:pt x="24018" y="6424"/>
                    <a:pt x="23968" y="6424"/>
                  </a:cubicBezTo>
                  <a:cubicBezTo>
                    <a:pt x="23930" y="6424"/>
                    <a:pt x="23891" y="6430"/>
                    <a:pt x="23855" y="6443"/>
                  </a:cubicBezTo>
                  <a:cubicBezTo>
                    <a:pt x="23855" y="6443"/>
                    <a:pt x="24019" y="6582"/>
                    <a:pt x="24186" y="7196"/>
                  </a:cubicBezTo>
                  <a:cubicBezTo>
                    <a:pt x="24207" y="7377"/>
                    <a:pt x="24225" y="7555"/>
                    <a:pt x="24246" y="7733"/>
                  </a:cubicBezTo>
                  <a:cubicBezTo>
                    <a:pt x="24001" y="7339"/>
                    <a:pt x="23733" y="6959"/>
                    <a:pt x="23440" y="6596"/>
                  </a:cubicBezTo>
                  <a:cubicBezTo>
                    <a:pt x="23367" y="6422"/>
                    <a:pt x="23293" y="6251"/>
                    <a:pt x="23213" y="6090"/>
                  </a:cubicBezTo>
                  <a:cubicBezTo>
                    <a:pt x="23607" y="5197"/>
                    <a:pt x="23886" y="4699"/>
                    <a:pt x="23886" y="4699"/>
                  </a:cubicBezTo>
                  <a:lnTo>
                    <a:pt x="23886" y="4699"/>
                  </a:lnTo>
                  <a:cubicBezTo>
                    <a:pt x="23569" y="5009"/>
                    <a:pt x="23286" y="5351"/>
                    <a:pt x="23035" y="5714"/>
                  </a:cubicBezTo>
                  <a:cubicBezTo>
                    <a:pt x="22969" y="5584"/>
                    <a:pt x="22899" y="5452"/>
                    <a:pt x="22833" y="5337"/>
                  </a:cubicBezTo>
                  <a:cubicBezTo>
                    <a:pt x="22795" y="5229"/>
                    <a:pt x="22746" y="5128"/>
                    <a:pt x="22683" y="5033"/>
                  </a:cubicBezTo>
                  <a:lnTo>
                    <a:pt x="22683" y="5061"/>
                  </a:lnTo>
                  <a:cubicBezTo>
                    <a:pt x="22118" y="4106"/>
                    <a:pt x="21657" y="3628"/>
                    <a:pt x="21577" y="3547"/>
                  </a:cubicBezTo>
                  <a:lnTo>
                    <a:pt x="21577" y="3547"/>
                  </a:lnTo>
                  <a:cubicBezTo>
                    <a:pt x="21647" y="3621"/>
                    <a:pt x="21989" y="4036"/>
                    <a:pt x="22519" y="5619"/>
                  </a:cubicBezTo>
                  <a:cubicBezTo>
                    <a:pt x="21863" y="5012"/>
                    <a:pt x="21396" y="4786"/>
                    <a:pt x="21396" y="4786"/>
                  </a:cubicBezTo>
                  <a:lnTo>
                    <a:pt x="21396" y="4786"/>
                  </a:lnTo>
                  <a:cubicBezTo>
                    <a:pt x="21783" y="5121"/>
                    <a:pt x="22135" y="5539"/>
                    <a:pt x="22467" y="6007"/>
                  </a:cubicBezTo>
                  <a:cubicBezTo>
                    <a:pt x="22352" y="6129"/>
                    <a:pt x="21968" y="6551"/>
                    <a:pt x="21518" y="7335"/>
                  </a:cubicBezTo>
                  <a:lnTo>
                    <a:pt x="21490" y="7290"/>
                  </a:lnTo>
                  <a:cubicBezTo>
                    <a:pt x="21466" y="6715"/>
                    <a:pt x="21452" y="6331"/>
                    <a:pt x="21452" y="6331"/>
                  </a:cubicBezTo>
                  <a:cubicBezTo>
                    <a:pt x="21351" y="6470"/>
                    <a:pt x="21277" y="6662"/>
                    <a:pt x="21221" y="6889"/>
                  </a:cubicBezTo>
                  <a:cubicBezTo>
                    <a:pt x="21002" y="6582"/>
                    <a:pt x="20761" y="6296"/>
                    <a:pt x="20492" y="6034"/>
                  </a:cubicBezTo>
                  <a:lnTo>
                    <a:pt x="20492" y="6034"/>
                  </a:lnTo>
                  <a:cubicBezTo>
                    <a:pt x="20492" y="6035"/>
                    <a:pt x="20765" y="6512"/>
                    <a:pt x="21134" y="7370"/>
                  </a:cubicBezTo>
                  <a:cubicBezTo>
                    <a:pt x="21134" y="7388"/>
                    <a:pt x="21131" y="7412"/>
                    <a:pt x="21131" y="7430"/>
                  </a:cubicBezTo>
                  <a:cubicBezTo>
                    <a:pt x="21032" y="7323"/>
                    <a:pt x="20928" y="7261"/>
                    <a:pt x="20814" y="7261"/>
                  </a:cubicBezTo>
                  <a:cubicBezTo>
                    <a:pt x="20779" y="7261"/>
                    <a:pt x="20742" y="7267"/>
                    <a:pt x="20705" y="7280"/>
                  </a:cubicBezTo>
                  <a:cubicBezTo>
                    <a:pt x="20705" y="7280"/>
                    <a:pt x="20904" y="7447"/>
                    <a:pt x="21071" y="8208"/>
                  </a:cubicBezTo>
                  <a:lnTo>
                    <a:pt x="21058" y="8235"/>
                  </a:lnTo>
                  <a:cubicBezTo>
                    <a:pt x="20956" y="8354"/>
                    <a:pt x="20845" y="8480"/>
                    <a:pt x="20737" y="8619"/>
                  </a:cubicBezTo>
                  <a:cubicBezTo>
                    <a:pt x="20709" y="7956"/>
                    <a:pt x="20621" y="7402"/>
                    <a:pt x="20444" y="7067"/>
                  </a:cubicBezTo>
                  <a:cubicBezTo>
                    <a:pt x="20489" y="6174"/>
                    <a:pt x="20478" y="5326"/>
                    <a:pt x="20391" y="4643"/>
                  </a:cubicBezTo>
                  <a:cubicBezTo>
                    <a:pt x="20852" y="3582"/>
                    <a:pt x="21183" y="3000"/>
                    <a:pt x="21183" y="3000"/>
                  </a:cubicBezTo>
                  <a:lnTo>
                    <a:pt x="21183" y="3000"/>
                  </a:lnTo>
                  <a:cubicBezTo>
                    <a:pt x="20852" y="3321"/>
                    <a:pt x="20552" y="3677"/>
                    <a:pt x="20287" y="4053"/>
                  </a:cubicBezTo>
                  <a:cubicBezTo>
                    <a:pt x="20217" y="3771"/>
                    <a:pt x="20126" y="3540"/>
                    <a:pt x="20004" y="3370"/>
                  </a:cubicBezTo>
                  <a:cubicBezTo>
                    <a:pt x="20004" y="3370"/>
                    <a:pt x="19990" y="3837"/>
                    <a:pt x="19955" y="4542"/>
                  </a:cubicBezTo>
                  <a:cubicBezTo>
                    <a:pt x="19498" y="5281"/>
                    <a:pt x="19104" y="6059"/>
                    <a:pt x="18783" y="6872"/>
                  </a:cubicBezTo>
                  <a:lnTo>
                    <a:pt x="18700" y="6934"/>
                  </a:lnTo>
                  <a:cubicBezTo>
                    <a:pt x="18518" y="6348"/>
                    <a:pt x="18281" y="5916"/>
                    <a:pt x="17991" y="5860"/>
                  </a:cubicBezTo>
                  <a:cubicBezTo>
                    <a:pt x="17950" y="5738"/>
                    <a:pt x="17890" y="5623"/>
                    <a:pt x="17821" y="5518"/>
                  </a:cubicBezTo>
                  <a:cubicBezTo>
                    <a:pt x="17821" y="5518"/>
                    <a:pt x="17817" y="5651"/>
                    <a:pt x="17807" y="5871"/>
                  </a:cubicBezTo>
                  <a:cubicBezTo>
                    <a:pt x="17793" y="6125"/>
                    <a:pt x="17782" y="6495"/>
                    <a:pt x="17758" y="6931"/>
                  </a:cubicBezTo>
                  <a:lnTo>
                    <a:pt x="17712" y="6889"/>
                  </a:lnTo>
                  <a:lnTo>
                    <a:pt x="17712" y="6889"/>
                  </a:lnTo>
                  <a:cubicBezTo>
                    <a:pt x="17726" y="6913"/>
                    <a:pt x="17740" y="6938"/>
                    <a:pt x="17754" y="6966"/>
                  </a:cubicBezTo>
                  <a:cubicBezTo>
                    <a:pt x="17740" y="7273"/>
                    <a:pt x="17719" y="7608"/>
                    <a:pt x="17698" y="7960"/>
                  </a:cubicBezTo>
                  <a:cubicBezTo>
                    <a:pt x="17590" y="8092"/>
                    <a:pt x="17475" y="8239"/>
                    <a:pt x="17367" y="8392"/>
                  </a:cubicBezTo>
                  <a:lnTo>
                    <a:pt x="17175" y="8138"/>
                  </a:lnTo>
                  <a:cubicBezTo>
                    <a:pt x="17158" y="7796"/>
                    <a:pt x="17154" y="7580"/>
                    <a:pt x="17154" y="7580"/>
                  </a:cubicBezTo>
                  <a:cubicBezTo>
                    <a:pt x="17081" y="7684"/>
                    <a:pt x="17029" y="7796"/>
                    <a:pt x="16994" y="7918"/>
                  </a:cubicBezTo>
                  <a:cubicBezTo>
                    <a:pt x="16886" y="7785"/>
                    <a:pt x="16781" y="7667"/>
                    <a:pt x="16683" y="7555"/>
                  </a:cubicBezTo>
                  <a:cubicBezTo>
                    <a:pt x="16882" y="7123"/>
                    <a:pt x="17018" y="6889"/>
                    <a:pt x="17018" y="6889"/>
                  </a:cubicBezTo>
                  <a:lnTo>
                    <a:pt x="17018" y="6889"/>
                  </a:lnTo>
                  <a:cubicBezTo>
                    <a:pt x="16847" y="7053"/>
                    <a:pt x="16690" y="7227"/>
                    <a:pt x="16544" y="7416"/>
                  </a:cubicBezTo>
                  <a:cubicBezTo>
                    <a:pt x="16450" y="7318"/>
                    <a:pt x="16363" y="7231"/>
                    <a:pt x="16275" y="7154"/>
                  </a:cubicBezTo>
                  <a:cubicBezTo>
                    <a:pt x="16446" y="4011"/>
                    <a:pt x="17057" y="3499"/>
                    <a:pt x="17057" y="3499"/>
                  </a:cubicBezTo>
                  <a:cubicBezTo>
                    <a:pt x="17007" y="3482"/>
                    <a:pt x="16959" y="3474"/>
                    <a:pt x="16912" y="3474"/>
                  </a:cubicBezTo>
                  <a:cubicBezTo>
                    <a:pt x="16248" y="3474"/>
                    <a:pt x="15840" y="5055"/>
                    <a:pt x="15599" y="6600"/>
                  </a:cubicBezTo>
                  <a:cubicBezTo>
                    <a:pt x="15484" y="6516"/>
                    <a:pt x="15361" y="6443"/>
                    <a:pt x="15236" y="6376"/>
                  </a:cubicBezTo>
                  <a:lnTo>
                    <a:pt x="15236" y="6376"/>
                  </a:lnTo>
                  <a:cubicBezTo>
                    <a:pt x="15358" y="6481"/>
                    <a:pt x="15470" y="6596"/>
                    <a:pt x="15585" y="6715"/>
                  </a:cubicBezTo>
                  <a:cubicBezTo>
                    <a:pt x="15560" y="6837"/>
                    <a:pt x="15543" y="6952"/>
                    <a:pt x="15532" y="7074"/>
                  </a:cubicBezTo>
                  <a:cubicBezTo>
                    <a:pt x="15309" y="6694"/>
                    <a:pt x="15062" y="6327"/>
                    <a:pt x="14786" y="5982"/>
                  </a:cubicBezTo>
                  <a:cubicBezTo>
                    <a:pt x="14748" y="5571"/>
                    <a:pt x="14716" y="5155"/>
                    <a:pt x="14688" y="4747"/>
                  </a:cubicBezTo>
                  <a:lnTo>
                    <a:pt x="14713" y="4699"/>
                  </a:lnTo>
                  <a:lnTo>
                    <a:pt x="14685" y="4730"/>
                  </a:lnTo>
                  <a:cubicBezTo>
                    <a:pt x="14531" y="2567"/>
                    <a:pt x="14465" y="562"/>
                    <a:pt x="14465" y="562"/>
                  </a:cubicBezTo>
                  <a:cubicBezTo>
                    <a:pt x="13896" y="1371"/>
                    <a:pt x="13844" y="3408"/>
                    <a:pt x="13987" y="5546"/>
                  </a:cubicBezTo>
                  <a:cubicBezTo>
                    <a:pt x="13921" y="5633"/>
                    <a:pt x="13862" y="5721"/>
                    <a:pt x="13799" y="5811"/>
                  </a:cubicBezTo>
                  <a:cubicBezTo>
                    <a:pt x="13729" y="5483"/>
                    <a:pt x="13638" y="5218"/>
                    <a:pt x="13506" y="5033"/>
                  </a:cubicBezTo>
                  <a:cubicBezTo>
                    <a:pt x="13506" y="5033"/>
                    <a:pt x="13488" y="5574"/>
                    <a:pt x="13450" y="6355"/>
                  </a:cubicBezTo>
                  <a:cubicBezTo>
                    <a:pt x="13429" y="6390"/>
                    <a:pt x="13408" y="6425"/>
                    <a:pt x="13391" y="6460"/>
                  </a:cubicBezTo>
                  <a:lnTo>
                    <a:pt x="13223" y="6279"/>
                  </a:lnTo>
                  <a:cubicBezTo>
                    <a:pt x="12438" y="4556"/>
                    <a:pt x="11650" y="3739"/>
                    <a:pt x="11542" y="3635"/>
                  </a:cubicBezTo>
                  <a:lnTo>
                    <a:pt x="11542" y="3635"/>
                  </a:lnTo>
                  <a:cubicBezTo>
                    <a:pt x="11612" y="3704"/>
                    <a:pt x="11919" y="4081"/>
                    <a:pt x="12414" y="5487"/>
                  </a:cubicBezTo>
                  <a:cubicBezTo>
                    <a:pt x="12282" y="5375"/>
                    <a:pt x="12159" y="5285"/>
                    <a:pt x="12055" y="5204"/>
                  </a:cubicBezTo>
                  <a:cubicBezTo>
                    <a:pt x="12051" y="5096"/>
                    <a:pt x="12048" y="5033"/>
                    <a:pt x="12048" y="5033"/>
                  </a:cubicBezTo>
                  <a:lnTo>
                    <a:pt x="11982" y="5148"/>
                  </a:lnTo>
                  <a:cubicBezTo>
                    <a:pt x="11835" y="5044"/>
                    <a:pt x="11682" y="4950"/>
                    <a:pt x="11525" y="4866"/>
                  </a:cubicBezTo>
                  <a:lnTo>
                    <a:pt x="11525" y="4866"/>
                  </a:lnTo>
                  <a:cubicBezTo>
                    <a:pt x="11664" y="4988"/>
                    <a:pt x="11797" y="5117"/>
                    <a:pt x="11929" y="5257"/>
                  </a:cubicBezTo>
                  <a:cubicBezTo>
                    <a:pt x="11852" y="5435"/>
                    <a:pt x="11797" y="5619"/>
                    <a:pt x="11758" y="5811"/>
                  </a:cubicBezTo>
                  <a:cubicBezTo>
                    <a:pt x="11493" y="5410"/>
                    <a:pt x="11186" y="5037"/>
                    <a:pt x="10844" y="4699"/>
                  </a:cubicBezTo>
                  <a:lnTo>
                    <a:pt x="10844" y="4699"/>
                  </a:lnTo>
                  <a:cubicBezTo>
                    <a:pt x="10844" y="4699"/>
                    <a:pt x="11200" y="5330"/>
                    <a:pt x="11671" y="6457"/>
                  </a:cubicBezTo>
                  <a:cubicBezTo>
                    <a:pt x="11650" y="6704"/>
                    <a:pt x="11636" y="6976"/>
                    <a:pt x="11633" y="7259"/>
                  </a:cubicBezTo>
                  <a:cubicBezTo>
                    <a:pt x="11598" y="7259"/>
                    <a:pt x="11563" y="7262"/>
                    <a:pt x="11532" y="7276"/>
                  </a:cubicBezTo>
                  <a:cubicBezTo>
                    <a:pt x="11570" y="7315"/>
                    <a:pt x="11601" y="7360"/>
                    <a:pt x="11629" y="7405"/>
                  </a:cubicBezTo>
                  <a:cubicBezTo>
                    <a:pt x="11305" y="7824"/>
                    <a:pt x="11019" y="8270"/>
                    <a:pt x="10778" y="8741"/>
                  </a:cubicBezTo>
                  <a:cubicBezTo>
                    <a:pt x="10614" y="8434"/>
                    <a:pt x="10426" y="8141"/>
                    <a:pt x="10220" y="7859"/>
                  </a:cubicBezTo>
                  <a:cubicBezTo>
                    <a:pt x="10447" y="7559"/>
                    <a:pt x="10701" y="7280"/>
                    <a:pt x="10984" y="7029"/>
                  </a:cubicBezTo>
                  <a:lnTo>
                    <a:pt x="10984" y="7029"/>
                  </a:lnTo>
                  <a:cubicBezTo>
                    <a:pt x="10984" y="7029"/>
                    <a:pt x="10677" y="7175"/>
                    <a:pt x="10227" y="7555"/>
                  </a:cubicBezTo>
                  <a:cubicBezTo>
                    <a:pt x="10618" y="6428"/>
                    <a:pt x="10876" y="6081"/>
                    <a:pt x="10957" y="5995"/>
                  </a:cubicBezTo>
                  <a:lnTo>
                    <a:pt x="10957" y="5995"/>
                  </a:lnTo>
                  <a:cubicBezTo>
                    <a:pt x="10853" y="6101"/>
                    <a:pt x="10411" y="6568"/>
                    <a:pt x="9910" y="7475"/>
                  </a:cubicBezTo>
                  <a:cubicBezTo>
                    <a:pt x="9874" y="7430"/>
                    <a:pt x="9843" y="7403"/>
                    <a:pt x="9826" y="7386"/>
                  </a:cubicBezTo>
                  <a:lnTo>
                    <a:pt x="9826" y="7386"/>
                  </a:lnTo>
                  <a:cubicBezTo>
                    <a:pt x="9855" y="7418"/>
                    <a:pt x="9880" y="7454"/>
                    <a:pt x="9906" y="7489"/>
                  </a:cubicBezTo>
                  <a:cubicBezTo>
                    <a:pt x="9788" y="7698"/>
                    <a:pt x="9669" y="7939"/>
                    <a:pt x="9554" y="8197"/>
                  </a:cubicBezTo>
                  <a:cubicBezTo>
                    <a:pt x="9386" y="7921"/>
                    <a:pt x="9205" y="7660"/>
                    <a:pt x="9006" y="7405"/>
                  </a:cubicBezTo>
                  <a:cubicBezTo>
                    <a:pt x="9034" y="7360"/>
                    <a:pt x="9066" y="7315"/>
                    <a:pt x="9104" y="7276"/>
                  </a:cubicBezTo>
                  <a:cubicBezTo>
                    <a:pt x="9071" y="7264"/>
                    <a:pt x="9034" y="7259"/>
                    <a:pt x="8997" y="7259"/>
                  </a:cubicBezTo>
                  <a:cubicBezTo>
                    <a:pt x="8980" y="7259"/>
                    <a:pt x="8963" y="7260"/>
                    <a:pt x="8947" y="7262"/>
                  </a:cubicBezTo>
                  <a:cubicBezTo>
                    <a:pt x="8943" y="7070"/>
                    <a:pt x="8936" y="6959"/>
                    <a:pt x="8936" y="6959"/>
                  </a:cubicBezTo>
                  <a:lnTo>
                    <a:pt x="8919" y="6983"/>
                  </a:lnTo>
                  <a:cubicBezTo>
                    <a:pt x="8961" y="6122"/>
                    <a:pt x="8950" y="5302"/>
                    <a:pt x="8867" y="4639"/>
                  </a:cubicBezTo>
                  <a:cubicBezTo>
                    <a:pt x="9327" y="3579"/>
                    <a:pt x="9658" y="2993"/>
                    <a:pt x="9658" y="2993"/>
                  </a:cubicBezTo>
                  <a:lnTo>
                    <a:pt x="9658" y="2993"/>
                  </a:lnTo>
                  <a:cubicBezTo>
                    <a:pt x="9327" y="3317"/>
                    <a:pt x="9027" y="3670"/>
                    <a:pt x="8759" y="4050"/>
                  </a:cubicBezTo>
                  <a:cubicBezTo>
                    <a:pt x="8689" y="3767"/>
                    <a:pt x="8598" y="3534"/>
                    <a:pt x="8480" y="3366"/>
                  </a:cubicBezTo>
                  <a:cubicBezTo>
                    <a:pt x="8480" y="3366"/>
                    <a:pt x="8462" y="3830"/>
                    <a:pt x="8427" y="4538"/>
                  </a:cubicBezTo>
                  <a:cubicBezTo>
                    <a:pt x="8012" y="5208"/>
                    <a:pt x="7653" y="5912"/>
                    <a:pt x="7353" y="6645"/>
                  </a:cubicBezTo>
                  <a:cubicBezTo>
                    <a:pt x="7301" y="6547"/>
                    <a:pt x="7241" y="6453"/>
                    <a:pt x="7185" y="6355"/>
                  </a:cubicBezTo>
                  <a:cubicBezTo>
                    <a:pt x="7147" y="5574"/>
                    <a:pt x="7130" y="5033"/>
                    <a:pt x="7130" y="5033"/>
                  </a:cubicBezTo>
                  <a:cubicBezTo>
                    <a:pt x="6997" y="5218"/>
                    <a:pt x="6906" y="5483"/>
                    <a:pt x="6840" y="5811"/>
                  </a:cubicBezTo>
                  <a:cubicBezTo>
                    <a:pt x="6575" y="5410"/>
                    <a:pt x="6268" y="5037"/>
                    <a:pt x="5926" y="4699"/>
                  </a:cubicBezTo>
                  <a:lnTo>
                    <a:pt x="5926" y="4699"/>
                  </a:lnTo>
                  <a:cubicBezTo>
                    <a:pt x="5926" y="4699"/>
                    <a:pt x="6156" y="5110"/>
                    <a:pt x="6491" y="5860"/>
                  </a:cubicBezTo>
                  <a:lnTo>
                    <a:pt x="6460" y="5860"/>
                  </a:lnTo>
                  <a:cubicBezTo>
                    <a:pt x="6422" y="5738"/>
                    <a:pt x="6362" y="5623"/>
                    <a:pt x="6292" y="5518"/>
                  </a:cubicBezTo>
                  <a:cubicBezTo>
                    <a:pt x="6292" y="5518"/>
                    <a:pt x="6286" y="5651"/>
                    <a:pt x="6279" y="5871"/>
                  </a:cubicBezTo>
                  <a:cubicBezTo>
                    <a:pt x="6275" y="6034"/>
                    <a:pt x="6265" y="6244"/>
                    <a:pt x="6251" y="6488"/>
                  </a:cubicBezTo>
                  <a:cubicBezTo>
                    <a:pt x="6136" y="6411"/>
                    <a:pt x="6066" y="6376"/>
                    <a:pt x="6066" y="6376"/>
                  </a:cubicBezTo>
                  <a:lnTo>
                    <a:pt x="6066" y="6376"/>
                  </a:lnTo>
                  <a:lnTo>
                    <a:pt x="6247" y="6558"/>
                  </a:lnTo>
                  <a:cubicBezTo>
                    <a:pt x="6216" y="7262"/>
                    <a:pt x="6163" y="8235"/>
                    <a:pt x="6087" y="9184"/>
                  </a:cubicBezTo>
                  <a:cubicBezTo>
                    <a:pt x="5937" y="8884"/>
                    <a:pt x="5794" y="8619"/>
                    <a:pt x="5658" y="8396"/>
                  </a:cubicBezTo>
                  <a:cubicBezTo>
                    <a:pt x="5637" y="7904"/>
                    <a:pt x="5623" y="7580"/>
                    <a:pt x="5623" y="7580"/>
                  </a:cubicBezTo>
                  <a:cubicBezTo>
                    <a:pt x="5536" y="7723"/>
                    <a:pt x="5469" y="7876"/>
                    <a:pt x="5427" y="8040"/>
                  </a:cubicBezTo>
                  <a:cubicBezTo>
                    <a:pt x="5272" y="7806"/>
                    <a:pt x="5100" y="7585"/>
                    <a:pt x="4907" y="7384"/>
                  </a:cubicBezTo>
                  <a:lnTo>
                    <a:pt x="4907" y="7384"/>
                  </a:lnTo>
                  <a:cubicBezTo>
                    <a:pt x="4958" y="7439"/>
                    <a:pt x="5122" y="7652"/>
                    <a:pt x="5375" y="8284"/>
                  </a:cubicBezTo>
                  <a:cubicBezTo>
                    <a:pt x="5351" y="8424"/>
                    <a:pt x="5330" y="8567"/>
                    <a:pt x="5319" y="8710"/>
                  </a:cubicBezTo>
                  <a:lnTo>
                    <a:pt x="5159" y="8588"/>
                  </a:lnTo>
                  <a:cubicBezTo>
                    <a:pt x="5040" y="8204"/>
                    <a:pt x="4897" y="7904"/>
                    <a:pt x="4723" y="7761"/>
                  </a:cubicBezTo>
                  <a:cubicBezTo>
                    <a:pt x="4845" y="4081"/>
                    <a:pt x="5529" y="3499"/>
                    <a:pt x="5529" y="3499"/>
                  </a:cubicBezTo>
                  <a:cubicBezTo>
                    <a:pt x="5480" y="3483"/>
                    <a:pt x="5432" y="3475"/>
                    <a:pt x="5386" y="3475"/>
                  </a:cubicBezTo>
                  <a:cubicBezTo>
                    <a:pt x="4654" y="3475"/>
                    <a:pt x="4230" y="5398"/>
                    <a:pt x="4001" y="7074"/>
                  </a:cubicBezTo>
                  <a:cubicBezTo>
                    <a:pt x="3785" y="6690"/>
                    <a:pt x="3537" y="6324"/>
                    <a:pt x="3258" y="5982"/>
                  </a:cubicBezTo>
                  <a:cubicBezTo>
                    <a:pt x="3038" y="3418"/>
                    <a:pt x="2944" y="562"/>
                    <a:pt x="2944" y="562"/>
                  </a:cubicBezTo>
                  <a:cubicBezTo>
                    <a:pt x="2194" y="1615"/>
                    <a:pt x="2337" y="4761"/>
                    <a:pt x="2637" y="7485"/>
                  </a:cubicBezTo>
                  <a:cubicBezTo>
                    <a:pt x="2351" y="7063"/>
                    <a:pt x="2041" y="6662"/>
                    <a:pt x="1702" y="6282"/>
                  </a:cubicBezTo>
                  <a:cubicBezTo>
                    <a:pt x="934" y="4599"/>
                    <a:pt x="160" y="3785"/>
                    <a:pt x="25" y="3646"/>
                  </a:cubicBezTo>
                  <a:lnTo>
                    <a:pt x="25" y="3646"/>
                  </a:lnTo>
                  <a:cubicBezTo>
                    <a:pt x="108" y="3735"/>
                    <a:pt x="414" y="4132"/>
                    <a:pt x="886" y="5494"/>
                  </a:cubicBezTo>
                  <a:cubicBezTo>
                    <a:pt x="356" y="5044"/>
                    <a:pt x="0" y="4869"/>
                    <a:pt x="0" y="4869"/>
                  </a:cubicBezTo>
                  <a:lnTo>
                    <a:pt x="0" y="4869"/>
                  </a:lnTo>
                  <a:cubicBezTo>
                    <a:pt x="415" y="5243"/>
                    <a:pt x="785" y="5665"/>
                    <a:pt x="1099" y="6129"/>
                  </a:cubicBezTo>
                  <a:cubicBezTo>
                    <a:pt x="1231" y="6551"/>
                    <a:pt x="1374" y="7046"/>
                    <a:pt x="1531" y="7625"/>
                  </a:cubicBezTo>
                  <a:cubicBezTo>
                    <a:pt x="2473" y="11151"/>
                    <a:pt x="3767" y="19387"/>
                    <a:pt x="3767" y="19387"/>
                  </a:cubicBezTo>
                  <a:lnTo>
                    <a:pt x="15257" y="19387"/>
                  </a:lnTo>
                  <a:cubicBezTo>
                    <a:pt x="15260" y="19373"/>
                    <a:pt x="15260" y="19355"/>
                    <a:pt x="15260" y="19341"/>
                  </a:cubicBezTo>
                  <a:lnTo>
                    <a:pt x="15281" y="19341"/>
                  </a:lnTo>
                  <a:lnTo>
                    <a:pt x="15292" y="19387"/>
                  </a:lnTo>
                  <a:lnTo>
                    <a:pt x="25292" y="19387"/>
                  </a:lnTo>
                  <a:cubicBezTo>
                    <a:pt x="25296" y="19373"/>
                    <a:pt x="25296" y="19355"/>
                    <a:pt x="25302" y="19341"/>
                  </a:cubicBezTo>
                  <a:lnTo>
                    <a:pt x="25337" y="19341"/>
                  </a:lnTo>
                  <a:lnTo>
                    <a:pt x="25344" y="19387"/>
                  </a:lnTo>
                  <a:lnTo>
                    <a:pt x="40343" y="19387"/>
                  </a:lnTo>
                  <a:cubicBezTo>
                    <a:pt x="40343" y="19373"/>
                    <a:pt x="40343" y="19355"/>
                    <a:pt x="40340" y="19341"/>
                  </a:cubicBezTo>
                  <a:lnTo>
                    <a:pt x="40343" y="19341"/>
                  </a:lnTo>
                  <a:cubicBezTo>
                    <a:pt x="40350" y="19355"/>
                    <a:pt x="40350" y="19373"/>
                    <a:pt x="40354" y="19387"/>
                  </a:cubicBezTo>
                  <a:lnTo>
                    <a:pt x="54470" y="19387"/>
                  </a:lnTo>
                  <a:cubicBezTo>
                    <a:pt x="54470" y="19373"/>
                    <a:pt x="54473" y="19355"/>
                    <a:pt x="54477" y="19341"/>
                  </a:cubicBezTo>
                  <a:lnTo>
                    <a:pt x="54498" y="19341"/>
                  </a:lnTo>
                  <a:lnTo>
                    <a:pt x="54505" y="19387"/>
                  </a:lnTo>
                  <a:lnTo>
                    <a:pt x="64505" y="19387"/>
                  </a:lnTo>
                  <a:cubicBezTo>
                    <a:pt x="64505" y="19387"/>
                    <a:pt x="64508" y="19369"/>
                    <a:pt x="64512" y="19341"/>
                  </a:cubicBezTo>
                  <a:lnTo>
                    <a:pt x="64550" y="19341"/>
                  </a:lnTo>
                  <a:cubicBezTo>
                    <a:pt x="64557" y="19369"/>
                    <a:pt x="64561" y="19387"/>
                    <a:pt x="64561" y="19387"/>
                  </a:cubicBezTo>
                  <a:lnTo>
                    <a:pt x="79556" y="19387"/>
                  </a:lnTo>
                  <a:lnTo>
                    <a:pt x="79556" y="19341"/>
                  </a:lnTo>
                  <a:lnTo>
                    <a:pt x="79559" y="19341"/>
                  </a:lnTo>
                  <a:cubicBezTo>
                    <a:pt x="79563" y="19369"/>
                    <a:pt x="79566" y="19387"/>
                    <a:pt x="79566" y="19387"/>
                  </a:cubicBezTo>
                  <a:lnTo>
                    <a:pt x="80177" y="19387"/>
                  </a:lnTo>
                  <a:lnTo>
                    <a:pt x="80177" y="19366"/>
                  </a:lnTo>
                  <a:cubicBezTo>
                    <a:pt x="80180" y="19373"/>
                    <a:pt x="80180" y="19380"/>
                    <a:pt x="80184" y="19387"/>
                  </a:cubicBezTo>
                  <a:lnTo>
                    <a:pt x="93690" y="19387"/>
                  </a:lnTo>
                  <a:cubicBezTo>
                    <a:pt x="93690" y="19373"/>
                    <a:pt x="93693" y="19355"/>
                    <a:pt x="93693" y="19341"/>
                  </a:cubicBezTo>
                  <a:lnTo>
                    <a:pt x="93718" y="19341"/>
                  </a:lnTo>
                  <a:lnTo>
                    <a:pt x="93718" y="19387"/>
                  </a:lnTo>
                  <a:lnTo>
                    <a:pt x="103728" y="19387"/>
                  </a:lnTo>
                  <a:cubicBezTo>
                    <a:pt x="103728" y="19387"/>
                    <a:pt x="103732" y="19369"/>
                    <a:pt x="103735" y="19341"/>
                  </a:cubicBezTo>
                  <a:lnTo>
                    <a:pt x="103774" y="19341"/>
                  </a:lnTo>
                  <a:cubicBezTo>
                    <a:pt x="103777" y="19369"/>
                    <a:pt x="103784" y="19387"/>
                    <a:pt x="103784" y="19387"/>
                  </a:cubicBezTo>
                  <a:lnTo>
                    <a:pt x="118779" y="19387"/>
                  </a:lnTo>
                  <a:lnTo>
                    <a:pt x="118779" y="19341"/>
                  </a:lnTo>
                  <a:lnTo>
                    <a:pt x="118783" y="19341"/>
                  </a:lnTo>
                  <a:cubicBezTo>
                    <a:pt x="118786" y="19369"/>
                    <a:pt x="118790" y="19387"/>
                    <a:pt x="118790" y="19387"/>
                  </a:cubicBezTo>
                  <a:lnTo>
                    <a:pt x="119400" y="19387"/>
                  </a:lnTo>
                  <a:lnTo>
                    <a:pt x="119400" y="19362"/>
                  </a:lnTo>
                  <a:cubicBezTo>
                    <a:pt x="119400" y="19369"/>
                    <a:pt x="119404" y="19380"/>
                    <a:pt x="119404" y="19387"/>
                  </a:cubicBezTo>
                  <a:lnTo>
                    <a:pt x="133035" y="19387"/>
                  </a:lnTo>
                  <a:cubicBezTo>
                    <a:pt x="133039" y="19373"/>
                    <a:pt x="133039" y="19355"/>
                    <a:pt x="133039" y="19341"/>
                  </a:cubicBezTo>
                  <a:lnTo>
                    <a:pt x="133060" y="19341"/>
                  </a:lnTo>
                  <a:lnTo>
                    <a:pt x="133070" y="19387"/>
                  </a:lnTo>
                  <a:lnTo>
                    <a:pt x="143070" y="19387"/>
                  </a:lnTo>
                  <a:cubicBezTo>
                    <a:pt x="143070" y="19387"/>
                    <a:pt x="143077" y="19369"/>
                    <a:pt x="143081" y="19341"/>
                  </a:cubicBezTo>
                  <a:lnTo>
                    <a:pt x="143116" y="19341"/>
                  </a:lnTo>
                  <a:cubicBezTo>
                    <a:pt x="143119" y="19369"/>
                    <a:pt x="143123" y="19387"/>
                    <a:pt x="143123" y="19387"/>
                  </a:cubicBezTo>
                  <a:lnTo>
                    <a:pt x="158121" y="19387"/>
                  </a:lnTo>
                  <a:cubicBezTo>
                    <a:pt x="158125" y="19373"/>
                    <a:pt x="158121" y="19355"/>
                    <a:pt x="158118" y="19341"/>
                  </a:cubicBezTo>
                  <a:lnTo>
                    <a:pt x="158128" y="19341"/>
                  </a:lnTo>
                  <a:cubicBezTo>
                    <a:pt x="158128" y="19355"/>
                    <a:pt x="158132" y="19373"/>
                    <a:pt x="158132" y="19387"/>
                  </a:cubicBezTo>
                  <a:lnTo>
                    <a:pt x="172248" y="19387"/>
                  </a:lnTo>
                  <a:cubicBezTo>
                    <a:pt x="172252" y="19373"/>
                    <a:pt x="172252" y="19355"/>
                    <a:pt x="172255" y="19341"/>
                  </a:cubicBezTo>
                  <a:lnTo>
                    <a:pt x="172276" y="19341"/>
                  </a:lnTo>
                  <a:cubicBezTo>
                    <a:pt x="172279" y="19369"/>
                    <a:pt x="172283" y="19387"/>
                    <a:pt x="172283" y="19387"/>
                  </a:cubicBezTo>
                  <a:lnTo>
                    <a:pt x="182287" y="19387"/>
                  </a:lnTo>
                  <a:cubicBezTo>
                    <a:pt x="182287" y="19373"/>
                    <a:pt x="182290" y="19355"/>
                    <a:pt x="182290" y="19341"/>
                  </a:cubicBezTo>
                  <a:lnTo>
                    <a:pt x="182329" y="19341"/>
                  </a:lnTo>
                  <a:lnTo>
                    <a:pt x="182339" y="19387"/>
                  </a:lnTo>
                  <a:lnTo>
                    <a:pt x="197338" y="19387"/>
                  </a:lnTo>
                  <a:cubicBezTo>
                    <a:pt x="197334" y="19373"/>
                    <a:pt x="197334" y="19355"/>
                    <a:pt x="197334" y="19341"/>
                  </a:cubicBezTo>
                  <a:lnTo>
                    <a:pt x="197338" y="19341"/>
                  </a:lnTo>
                  <a:cubicBezTo>
                    <a:pt x="197341" y="19369"/>
                    <a:pt x="197345" y="19387"/>
                    <a:pt x="197345" y="19387"/>
                  </a:cubicBezTo>
                  <a:lnTo>
                    <a:pt x="197955" y="19387"/>
                  </a:lnTo>
                  <a:lnTo>
                    <a:pt x="197955" y="19366"/>
                  </a:lnTo>
                  <a:cubicBezTo>
                    <a:pt x="197959" y="19373"/>
                    <a:pt x="197962" y="19380"/>
                    <a:pt x="197962" y="19387"/>
                  </a:cubicBezTo>
                  <a:lnTo>
                    <a:pt x="211468" y="19387"/>
                  </a:lnTo>
                  <a:cubicBezTo>
                    <a:pt x="211468" y="19373"/>
                    <a:pt x="211471" y="19355"/>
                    <a:pt x="211471" y="19341"/>
                  </a:cubicBezTo>
                  <a:lnTo>
                    <a:pt x="211496" y="19341"/>
                  </a:lnTo>
                  <a:lnTo>
                    <a:pt x="211496" y="19387"/>
                  </a:lnTo>
                  <a:lnTo>
                    <a:pt x="221496" y="19387"/>
                  </a:lnTo>
                  <a:cubicBezTo>
                    <a:pt x="221496" y="19387"/>
                    <a:pt x="221500" y="19369"/>
                    <a:pt x="221507" y="19341"/>
                  </a:cubicBezTo>
                  <a:lnTo>
                    <a:pt x="221545" y="19341"/>
                  </a:lnTo>
                  <a:lnTo>
                    <a:pt x="221552" y="19387"/>
                  </a:lnTo>
                  <a:lnTo>
                    <a:pt x="236547" y="19387"/>
                  </a:lnTo>
                  <a:lnTo>
                    <a:pt x="236547" y="19341"/>
                  </a:lnTo>
                  <a:lnTo>
                    <a:pt x="236551" y="19341"/>
                  </a:lnTo>
                  <a:cubicBezTo>
                    <a:pt x="236558" y="19369"/>
                    <a:pt x="236561" y="19387"/>
                    <a:pt x="236561" y="19387"/>
                  </a:cubicBezTo>
                  <a:lnTo>
                    <a:pt x="237172" y="19387"/>
                  </a:lnTo>
                  <a:lnTo>
                    <a:pt x="237172" y="19366"/>
                  </a:lnTo>
                  <a:cubicBezTo>
                    <a:pt x="237172" y="19373"/>
                    <a:pt x="237172" y="19380"/>
                    <a:pt x="237175" y="19387"/>
                  </a:cubicBezTo>
                  <a:lnTo>
                    <a:pt x="250754" y="19387"/>
                  </a:lnTo>
                  <a:cubicBezTo>
                    <a:pt x="250754" y="19373"/>
                    <a:pt x="250754" y="19355"/>
                    <a:pt x="250758" y="19341"/>
                  </a:cubicBezTo>
                  <a:lnTo>
                    <a:pt x="250779" y="19341"/>
                  </a:lnTo>
                  <a:cubicBezTo>
                    <a:pt x="250782" y="19369"/>
                    <a:pt x="250789" y="19387"/>
                    <a:pt x="250789" y="19387"/>
                  </a:cubicBezTo>
                  <a:lnTo>
                    <a:pt x="260789" y="19387"/>
                  </a:lnTo>
                  <a:cubicBezTo>
                    <a:pt x="260789" y="19373"/>
                    <a:pt x="260793" y="19355"/>
                    <a:pt x="260793" y="19341"/>
                  </a:cubicBezTo>
                  <a:lnTo>
                    <a:pt x="260835" y="19341"/>
                  </a:lnTo>
                  <a:lnTo>
                    <a:pt x="260842" y="19387"/>
                  </a:lnTo>
                  <a:lnTo>
                    <a:pt x="275840" y="19387"/>
                  </a:lnTo>
                  <a:cubicBezTo>
                    <a:pt x="275837" y="19373"/>
                    <a:pt x="275837" y="19355"/>
                    <a:pt x="275837" y="19341"/>
                  </a:cubicBezTo>
                  <a:lnTo>
                    <a:pt x="275840" y="19341"/>
                  </a:lnTo>
                  <a:cubicBezTo>
                    <a:pt x="275844" y="19369"/>
                    <a:pt x="275851" y="19387"/>
                    <a:pt x="275851" y="19387"/>
                  </a:cubicBezTo>
                  <a:lnTo>
                    <a:pt x="276475" y="19387"/>
                  </a:lnTo>
                  <a:cubicBezTo>
                    <a:pt x="276472" y="19380"/>
                    <a:pt x="276468" y="19373"/>
                    <a:pt x="276468" y="19366"/>
                  </a:cubicBezTo>
                  <a:lnTo>
                    <a:pt x="276468" y="19366"/>
                  </a:lnTo>
                  <a:cubicBezTo>
                    <a:pt x="276472" y="19373"/>
                    <a:pt x="276472" y="19380"/>
                    <a:pt x="276475" y="19387"/>
                  </a:cubicBezTo>
                  <a:lnTo>
                    <a:pt x="281679" y="19387"/>
                  </a:lnTo>
                  <a:cubicBezTo>
                    <a:pt x="281679" y="19387"/>
                    <a:pt x="282349" y="9965"/>
                    <a:pt x="285705" y="7032"/>
                  </a:cubicBezTo>
                  <a:lnTo>
                    <a:pt x="285705" y="7032"/>
                  </a:lnTo>
                  <a:cubicBezTo>
                    <a:pt x="285704" y="7032"/>
                    <a:pt x="282726" y="8477"/>
                    <a:pt x="281561" y="14040"/>
                  </a:cubicBezTo>
                  <a:cubicBezTo>
                    <a:pt x="281515" y="13440"/>
                    <a:pt x="281456" y="13045"/>
                    <a:pt x="281456" y="13045"/>
                  </a:cubicBezTo>
                  <a:cubicBezTo>
                    <a:pt x="281432" y="9882"/>
                    <a:pt x="281972" y="9428"/>
                    <a:pt x="281972" y="9428"/>
                  </a:cubicBezTo>
                  <a:cubicBezTo>
                    <a:pt x="281945" y="9420"/>
                    <a:pt x="281916" y="9415"/>
                    <a:pt x="281888" y="9415"/>
                  </a:cubicBezTo>
                  <a:cubicBezTo>
                    <a:pt x="281869" y="9415"/>
                    <a:pt x="281851" y="9417"/>
                    <a:pt x="281833" y="9421"/>
                  </a:cubicBezTo>
                  <a:cubicBezTo>
                    <a:pt x="282862" y="5452"/>
                    <a:pt x="284246" y="2997"/>
                    <a:pt x="284247" y="2996"/>
                  </a:cubicBezTo>
                  <a:lnTo>
                    <a:pt x="284247" y="2996"/>
                  </a:lnTo>
                  <a:cubicBezTo>
                    <a:pt x="282339" y="4855"/>
                    <a:pt x="281202" y="8288"/>
                    <a:pt x="280556" y="11057"/>
                  </a:cubicBezTo>
                  <a:cubicBezTo>
                    <a:pt x="280410" y="9428"/>
                    <a:pt x="280350" y="7587"/>
                    <a:pt x="280350" y="7587"/>
                  </a:cubicBezTo>
                  <a:cubicBezTo>
                    <a:pt x="280051" y="8012"/>
                    <a:pt x="279981" y="8975"/>
                    <a:pt x="280016" y="10067"/>
                  </a:cubicBezTo>
                  <a:cubicBezTo>
                    <a:pt x="279803" y="9411"/>
                    <a:pt x="279555" y="8769"/>
                    <a:pt x="279273" y="8145"/>
                  </a:cubicBezTo>
                  <a:cubicBezTo>
                    <a:pt x="279360" y="4123"/>
                    <a:pt x="280089" y="3506"/>
                    <a:pt x="280089" y="3506"/>
                  </a:cubicBezTo>
                  <a:cubicBezTo>
                    <a:pt x="280040" y="3489"/>
                    <a:pt x="279991" y="3481"/>
                    <a:pt x="279945" y="3481"/>
                  </a:cubicBezTo>
                  <a:cubicBezTo>
                    <a:pt x="279247" y="3481"/>
                    <a:pt x="278831" y="5243"/>
                    <a:pt x="278596" y="6861"/>
                  </a:cubicBezTo>
                  <a:cubicBezTo>
                    <a:pt x="278362" y="6474"/>
                    <a:pt x="278097" y="6108"/>
                    <a:pt x="277801" y="5766"/>
                  </a:cubicBezTo>
                  <a:cubicBezTo>
                    <a:pt x="277591" y="3265"/>
                    <a:pt x="277504" y="565"/>
                    <a:pt x="277504" y="565"/>
                  </a:cubicBezTo>
                  <a:cubicBezTo>
                    <a:pt x="276782" y="1587"/>
                    <a:pt x="276887" y="4538"/>
                    <a:pt x="277166" y="7192"/>
                  </a:cubicBezTo>
                  <a:cubicBezTo>
                    <a:pt x="277141" y="7224"/>
                    <a:pt x="277117" y="7259"/>
                    <a:pt x="277096" y="7294"/>
                  </a:cubicBezTo>
                  <a:cubicBezTo>
                    <a:pt x="276831" y="6913"/>
                    <a:pt x="276538" y="6551"/>
                    <a:pt x="276224" y="6209"/>
                  </a:cubicBezTo>
                  <a:cubicBezTo>
                    <a:pt x="276053" y="5825"/>
                    <a:pt x="275858" y="5455"/>
                    <a:pt x="275645" y="5096"/>
                  </a:cubicBezTo>
                  <a:cubicBezTo>
                    <a:pt x="275575" y="4650"/>
                    <a:pt x="275467" y="4283"/>
                    <a:pt x="275300" y="4050"/>
                  </a:cubicBezTo>
                  <a:cubicBezTo>
                    <a:pt x="275300" y="4050"/>
                    <a:pt x="275293" y="4228"/>
                    <a:pt x="275279" y="4524"/>
                  </a:cubicBezTo>
                  <a:cubicBezTo>
                    <a:pt x="274913" y="3984"/>
                    <a:pt x="274637" y="3701"/>
                    <a:pt x="274578" y="3638"/>
                  </a:cubicBezTo>
                  <a:lnTo>
                    <a:pt x="274578" y="3638"/>
                  </a:lnTo>
                  <a:cubicBezTo>
                    <a:pt x="274637" y="3701"/>
                    <a:pt x="274878" y="3998"/>
                    <a:pt x="275261" y="4981"/>
                  </a:cubicBezTo>
                  <a:cubicBezTo>
                    <a:pt x="275258" y="5082"/>
                    <a:pt x="275254" y="5190"/>
                    <a:pt x="275244" y="5302"/>
                  </a:cubicBezTo>
                  <a:cubicBezTo>
                    <a:pt x="275042" y="5138"/>
                    <a:pt x="274822" y="4995"/>
                    <a:pt x="274595" y="4869"/>
                  </a:cubicBezTo>
                  <a:lnTo>
                    <a:pt x="274595" y="4869"/>
                  </a:lnTo>
                  <a:cubicBezTo>
                    <a:pt x="274825" y="5072"/>
                    <a:pt x="275038" y="5295"/>
                    <a:pt x="275237" y="5532"/>
                  </a:cubicBezTo>
                  <a:cubicBezTo>
                    <a:pt x="275192" y="6341"/>
                    <a:pt x="275132" y="7384"/>
                    <a:pt x="275049" y="8378"/>
                  </a:cubicBezTo>
                  <a:cubicBezTo>
                    <a:pt x="274881" y="8581"/>
                    <a:pt x="274724" y="8790"/>
                    <a:pt x="274581" y="9010"/>
                  </a:cubicBezTo>
                  <a:cubicBezTo>
                    <a:pt x="274487" y="8835"/>
                    <a:pt x="274393" y="8685"/>
                    <a:pt x="274306" y="8549"/>
                  </a:cubicBezTo>
                  <a:cubicBezTo>
                    <a:pt x="274218" y="8075"/>
                    <a:pt x="274110" y="7615"/>
                    <a:pt x="273974" y="7248"/>
                  </a:cubicBezTo>
                  <a:cubicBezTo>
                    <a:pt x="274243" y="6872"/>
                    <a:pt x="274550" y="6530"/>
                    <a:pt x="274892" y="6219"/>
                  </a:cubicBezTo>
                  <a:lnTo>
                    <a:pt x="274892" y="6219"/>
                  </a:lnTo>
                  <a:cubicBezTo>
                    <a:pt x="274891" y="6219"/>
                    <a:pt x="274469" y="6429"/>
                    <a:pt x="273866" y="6980"/>
                  </a:cubicBezTo>
                  <a:lnTo>
                    <a:pt x="273852" y="6948"/>
                  </a:lnTo>
                  <a:cubicBezTo>
                    <a:pt x="274327" y="5546"/>
                    <a:pt x="274634" y="5173"/>
                    <a:pt x="274700" y="5110"/>
                  </a:cubicBezTo>
                  <a:lnTo>
                    <a:pt x="274700" y="5110"/>
                  </a:lnTo>
                  <a:cubicBezTo>
                    <a:pt x="274620" y="5183"/>
                    <a:pt x="274166" y="5654"/>
                    <a:pt x="273629" y="6600"/>
                  </a:cubicBezTo>
                  <a:lnTo>
                    <a:pt x="273591" y="6558"/>
                  </a:lnTo>
                  <a:cubicBezTo>
                    <a:pt x="273587" y="6418"/>
                    <a:pt x="273584" y="6334"/>
                    <a:pt x="273584" y="6334"/>
                  </a:cubicBezTo>
                  <a:cubicBezTo>
                    <a:pt x="273549" y="6380"/>
                    <a:pt x="273521" y="6432"/>
                    <a:pt x="273496" y="6481"/>
                  </a:cubicBezTo>
                  <a:cubicBezTo>
                    <a:pt x="273439" y="6446"/>
                    <a:pt x="273372" y="6427"/>
                    <a:pt x="273304" y="6427"/>
                  </a:cubicBezTo>
                  <a:cubicBezTo>
                    <a:pt x="273266" y="6427"/>
                    <a:pt x="273227" y="6433"/>
                    <a:pt x="273189" y="6446"/>
                  </a:cubicBezTo>
                  <a:cubicBezTo>
                    <a:pt x="273189" y="6446"/>
                    <a:pt x="273273" y="6516"/>
                    <a:pt x="273381" y="6784"/>
                  </a:cubicBezTo>
                  <a:cubicBezTo>
                    <a:pt x="273339" y="6941"/>
                    <a:pt x="273305" y="7102"/>
                    <a:pt x="273280" y="7266"/>
                  </a:cubicBezTo>
                  <a:cubicBezTo>
                    <a:pt x="273182" y="7475"/>
                    <a:pt x="273081" y="7698"/>
                    <a:pt x="272984" y="7935"/>
                  </a:cubicBezTo>
                  <a:cubicBezTo>
                    <a:pt x="272889" y="8169"/>
                    <a:pt x="272719" y="8284"/>
                    <a:pt x="272583" y="8480"/>
                  </a:cubicBezTo>
                  <a:cubicBezTo>
                    <a:pt x="272572" y="8235"/>
                    <a:pt x="272569" y="8085"/>
                    <a:pt x="272569" y="8085"/>
                  </a:cubicBezTo>
                  <a:cubicBezTo>
                    <a:pt x="272509" y="8169"/>
                    <a:pt x="272464" y="8260"/>
                    <a:pt x="272433" y="8357"/>
                  </a:cubicBezTo>
                  <a:lnTo>
                    <a:pt x="272345" y="8364"/>
                  </a:lnTo>
                  <a:cubicBezTo>
                    <a:pt x="272520" y="6704"/>
                    <a:pt x="272624" y="4908"/>
                    <a:pt x="272457" y="3645"/>
                  </a:cubicBezTo>
                  <a:cubicBezTo>
                    <a:pt x="272938" y="2536"/>
                    <a:pt x="273280" y="1922"/>
                    <a:pt x="273280" y="1922"/>
                  </a:cubicBezTo>
                  <a:lnTo>
                    <a:pt x="273280" y="1922"/>
                  </a:lnTo>
                  <a:cubicBezTo>
                    <a:pt x="272935" y="2264"/>
                    <a:pt x="272621" y="2634"/>
                    <a:pt x="272338" y="3028"/>
                  </a:cubicBezTo>
                  <a:cubicBezTo>
                    <a:pt x="272265" y="2738"/>
                    <a:pt x="272171" y="2498"/>
                    <a:pt x="272042" y="2320"/>
                  </a:cubicBezTo>
                  <a:cubicBezTo>
                    <a:pt x="272042" y="2320"/>
                    <a:pt x="272031" y="2801"/>
                    <a:pt x="271997" y="3544"/>
                  </a:cubicBezTo>
                  <a:cubicBezTo>
                    <a:pt x="271484" y="4343"/>
                    <a:pt x="271048" y="5243"/>
                    <a:pt x="270675" y="6181"/>
                  </a:cubicBezTo>
                  <a:cubicBezTo>
                    <a:pt x="270514" y="5640"/>
                    <a:pt x="270312" y="5218"/>
                    <a:pt x="270068" y="5047"/>
                  </a:cubicBezTo>
                  <a:cubicBezTo>
                    <a:pt x="270019" y="4890"/>
                    <a:pt x="269953" y="4744"/>
                    <a:pt x="269862" y="4608"/>
                  </a:cubicBezTo>
                  <a:cubicBezTo>
                    <a:pt x="269862" y="4608"/>
                    <a:pt x="269858" y="4740"/>
                    <a:pt x="269851" y="4971"/>
                  </a:cubicBezTo>
                  <a:cubicBezTo>
                    <a:pt x="269838" y="4969"/>
                    <a:pt x="269824" y="4968"/>
                    <a:pt x="269811" y="4968"/>
                  </a:cubicBezTo>
                  <a:cubicBezTo>
                    <a:pt x="269772" y="4968"/>
                    <a:pt x="269734" y="4975"/>
                    <a:pt x="269698" y="4988"/>
                  </a:cubicBezTo>
                  <a:cubicBezTo>
                    <a:pt x="269698" y="4988"/>
                    <a:pt x="269754" y="5033"/>
                    <a:pt x="269841" y="5201"/>
                  </a:cubicBezTo>
                  <a:cubicBezTo>
                    <a:pt x="269816" y="5818"/>
                    <a:pt x="269764" y="6858"/>
                    <a:pt x="269684" y="7939"/>
                  </a:cubicBezTo>
                  <a:cubicBezTo>
                    <a:pt x="269579" y="8092"/>
                    <a:pt x="269461" y="8270"/>
                    <a:pt x="269335" y="8483"/>
                  </a:cubicBezTo>
                  <a:lnTo>
                    <a:pt x="269265" y="8535"/>
                  </a:lnTo>
                  <a:cubicBezTo>
                    <a:pt x="269248" y="8242"/>
                    <a:pt x="269234" y="7970"/>
                    <a:pt x="269224" y="7730"/>
                  </a:cubicBezTo>
                  <a:cubicBezTo>
                    <a:pt x="269346" y="7499"/>
                    <a:pt x="269422" y="7405"/>
                    <a:pt x="269450" y="7381"/>
                  </a:cubicBezTo>
                  <a:cubicBezTo>
                    <a:pt x="269452" y="7378"/>
                    <a:pt x="269453" y="7377"/>
                    <a:pt x="269453" y="7377"/>
                  </a:cubicBezTo>
                  <a:lnTo>
                    <a:pt x="269453" y="7377"/>
                  </a:lnTo>
                  <a:cubicBezTo>
                    <a:pt x="269451" y="7377"/>
                    <a:pt x="269328" y="7502"/>
                    <a:pt x="269217" y="7639"/>
                  </a:cubicBezTo>
                  <a:cubicBezTo>
                    <a:pt x="269196" y="7137"/>
                    <a:pt x="269182" y="6809"/>
                    <a:pt x="269182" y="6809"/>
                  </a:cubicBezTo>
                  <a:cubicBezTo>
                    <a:pt x="269143" y="6868"/>
                    <a:pt x="269112" y="6931"/>
                    <a:pt x="269084" y="6997"/>
                  </a:cubicBezTo>
                  <a:cubicBezTo>
                    <a:pt x="269056" y="6129"/>
                    <a:pt x="268937" y="5410"/>
                    <a:pt x="268676" y="5040"/>
                  </a:cubicBezTo>
                  <a:cubicBezTo>
                    <a:pt x="268676" y="5040"/>
                    <a:pt x="268641" y="6209"/>
                    <a:pt x="268554" y="7604"/>
                  </a:cubicBezTo>
                  <a:cubicBezTo>
                    <a:pt x="268501" y="7454"/>
                    <a:pt x="268432" y="7315"/>
                    <a:pt x="268345" y="7186"/>
                  </a:cubicBezTo>
                  <a:cubicBezTo>
                    <a:pt x="268334" y="6436"/>
                    <a:pt x="268264" y="5783"/>
                    <a:pt x="268093" y="5344"/>
                  </a:cubicBezTo>
                  <a:cubicBezTo>
                    <a:pt x="268299" y="4929"/>
                    <a:pt x="268421" y="4702"/>
                    <a:pt x="268421" y="4702"/>
                  </a:cubicBezTo>
                  <a:lnTo>
                    <a:pt x="268421" y="4702"/>
                  </a:lnTo>
                  <a:cubicBezTo>
                    <a:pt x="268275" y="4849"/>
                    <a:pt x="268139" y="4998"/>
                    <a:pt x="268010" y="5155"/>
                  </a:cubicBezTo>
                  <a:lnTo>
                    <a:pt x="267940" y="5040"/>
                  </a:lnTo>
                  <a:cubicBezTo>
                    <a:pt x="267940" y="5040"/>
                    <a:pt x="267936" y="5114"/>
                    <a:pt x="267933" y="5243"/>
                  </a:cubicBezTo>
                  <a:cubicBezTo>
                    <a:pt x="267783" y="5424"/>
                    <a:pt x="267643" y="5616"/>
                    <a:pt x="267507" y="5815"/>
                  </a:cubicBezTo>
                  <a:lnTo>
                    <a:pt x="267469" y="5658"/>
                  </a:lnTo>
                  <a:cubicBezTo>
                    <a:pt x="268132" y="4266"/>
                    <a:pt x="268927" y="3063"/>
                    <a:pt x="269872" y="2236"/>
                  </a:cubicBezTo>
                  <a:lnTo>
                    <a:pt x="269872" y="2236"/>
                  </a:lnTo>
                  <a:cubicBezTo>
                    <a:pt x="269872" y="2236"/>
                    <a:pt x="268355" y="2972"/>
                    <a:pt x="266792" y="5278"/>
                  </a:cubicBezTo>
                  <a:cubicBezTo>
                    <a:pt x="266594" y="5009"/>
                    <a:pt x="266374" y="4758"/>
                    <a:pt x="266137" y="4524"/>
                  </a:cubicBezTo>
                  <a:lnTo>
                    <a:pt x="266137" y="4524"/>
                  </a:lnTo>
                  <a:cubicBezTo>
                    <a:pt x="266137" y="4524"/>
                    <a:pt x="266335" y="4877"/>
                    <a:pt x="266632" y="5522"/>
                  </a:cubicBezTo>
                  <a:cubicBezTo>
                    <a:pt x="266360" y="5944"/>
                    <a:pt x="266112" y="6380"/>
                    <a:pt x="265882" y="6826"/>
                  </a:cubicBezTo>
                  <a:cubicBezTo>
                    <a:pt x="265669" y="6505"/>
                    <a:pt x="265460" y="6216"/>
                    <a:pt x="265254" y="5954"/>
                  </a:cubicBezTo>
                  <a:cubicBezTo>
                    <a:pt x="265980" y="4019"/>
                    <a:pt x="266607" y="2906"/>
                    <a:pt x="266607" y="2906"/>
                  </a:cubicBezTo>
                  <a:lnTo>
                    <a:pt x="266607" y="2906"/>
                  </a:lnTo>
                  <a:cubicBezTo>
                    <a:pt x="265913" y="3579"/>
                    <a:pt x="265324" y="4458"/>
                    <a:pt x="264818" y="5441"/>
                  </a:cubicBezTo>
                  <a:cubicBezTo>
                    <a:pt x="263807" y="4315"/>
                    <a:pt x="262991" y="3917"/>
                    <a:pt x="262990" y="3917"/>
                  </a:cubicBezTo>
                  <a:lnTo>
                    <a:pt x="262990" y="3917"/>
                  </a:lnTo>
                  <a:cubicBezTo>
                    <a:pt x="263507" y="4367"/>
                    <a:pt x="263967" y="4936"/>
                    <a:pt x="264382" y="5588"/>
                  </a:cubicBezTo>
                  <a:cubicBezTo>
                    <a:pt x="264138" y="5724"/>
                    <a:pt x="263939" y="6115"/>
                    <a:pt x="263775" y="6631"/>
                  </a:cubicBezTo>
                  <a:lnTo>
                    <a:pt x="263597" y="6844"/>
                  </a:lnTo>
                  <a:cubicBezTo>
                    <a:pt x="263545" y="6230"/>
                    <a:pt x="263433" y="5727"/>
                    <a:pt x="263228" y="5441"/>
                  </a:cubicBezTo>
                  <a:cubicBezTo>
                    <a:pt x="263228" y="5441"/>
                    <a:pt x="263196" y="6341"/>
                    <a:pt x="263130" y="7499"/>
                  </a:cubicBezTo>
                  <a:cubicBezTo>
                    <a:pt x="263078" y="7580"/>
                    <a:pt x="263025" y="7663"/>
                    <a:pt x="262973" y="7754"/>
                  </a:cubicBezTo>
                  <a:cubicBezTo>
                    <a:pt x="262882" y="7622"/>
                    <a:pt x="262781" y="7492"/>
                    <a:pt x="262687" y="7370"/>
                  </a:cubicBezTo>
                  <a:cubicBezTo>
                    <a:pt x="262568" y="5951"/>
                    <a:pt x="262499" y="4482"/>
                    <a:pt x="262464" y="3663"/>
                  </a:cubicBezTo>
                  <a:cubicBezTo>
                    <a:pt x="262561" y="3474"/>
                    <a:pt x="262624" y="3418"/>
                    <a:pt x="262624" y="3418"/>
                  </a:cubicBezTo>
                  <a:cubicBezTo>
                    <a:pt x="262585" y="3405"/>
                    <a:pt x="262543" y="3398"/>
                    <a:pt x="262500" y="3398"/>
                  </a:cubicBezTo>
                  <a:cubicBezTo>
                    <a:pt x="262486" y="3398"/>
                    <a:pt x="262471" y="3399"/>
                    <a:pt x="262457" y="3401"/>
                  </a:cubicBezTo>
                  <a:cubicBezTo>
                    <a:pt x="262443" y="3146"/>
                    <a:pt x="262439" y="3000"/>
                    <a:pt x="262439" y="3000"/>
                  </a:cubicBezTo>
                  <a:cubicBezTo>
                    <a:pt x="262338" y="3150"/>
                    <a:pt x="262261" y="3314"/>
                    <a:pt x="262212" y="3488"/>
                  </a:cubicBezTo>
                  <a:cubicBezTo>
                    <a:pt x="261993" y="3645"/>
                    <a:pt x="261804" y="3976"/>
                    <a:pt x="261647" y="4416"/>
                  </a:cubicBezTo>
                  <a:cubicBezTo>
                    <a:pt x="261606" y="4283"/>
                    <a:pt x="261543" y="4161"/>
                    <a:pt x="261466" y="4050"/>
                  </a:cubicBezTo>
                  <a:cubicBezTo>
                    <a:pt x="261466" y="4050"/>
                    <a:pt x="261456" y="4395"/>
                    <a:pt x="261431" y="4936"/>
                  </a:cubicBezTo>
                  <a:cubicBezTo>
                    <a:pt x="261047" y="3952"/>
                    <a:pt x="260608" y="3003"/>
                    <a:pt x="260095" y="2149"/>
                  </a:cubicBezTo>
                  <a:cubicBezTo>
                    <a:pt x="260043" y="1144"/>
                    <a:pt x="260022" y="461"/>
                    <a:pt x="260022" y="461"/>
                  </a:cubicBezTo>
                  <a:cubicBezTo>
                    <a:pt x="259858" y="698"/>
                    <a:pt x="259736" y="1036"/>
                    <a:pt x="259649" y="1451"/>
                  </a:cubicBezTo>
                  <a:cubicBezTo>
                    <a:pt x="259303" y="935"/>
                    <a:pt x="258906" y="457"/>
                    <a:pt x="258466" y="21"/>
                  </a:cubicBezTo>
                  <a:lnTo>
                    <a:pt x="258466" y="21"/>
                  </a:lnTo>
                  <a:cubicBezTo>
                    <a:pt x="258466" y="21"/>
                    <a:pt x="258920" y="827"/>
                    <a:pt x="259530" y="2271"/>
                  </a:cubicBezTo>
                  <a:cubicBezTo>
                    <a:pt x="259415" y="3457"/>
                    <a:pt x="259481" y="4978"/>
                    <a:pt x="259617" y="6460"/>
                  </a:cubicBezTo>
                  <a:cubicBezTo>
                    <a:pt x="259572" y="6438"/>
                    <a:pt x="259522" y="6428"/>
                    <a:pt x="259472" y="6428"/>
                  </a:cubicBezTo>
                  <a:cubicBezTo>
                    <a:pt x="259434" y="6428"/>
                    <a:pt x="259396" y="6434"/>
                    <a:pt x="259359" y="6446"/>
                  </a:cubicBezTo>
                  <a:cubicBezTo>
                    <a:pt x="259359" y="6446"/>
                    <a:pt x="259527" y="6586"/>
                    <a:pt x="259691" y="7203"/>
                  </a:cubicBezTo>
                  <a:cubicBezTo>
                    <a:pt x="259712" y="7381"/>
                    <a:pt x="259729" y="7559"/>
                    <a:pt x="259753" y="7737"/>
                  </a:cubicBezTo>
                  <a:cubicBezTo>
                    <a:pt x="259509" y="7339"/>
                    <a:pt x="259237" y="6959"/>
                    <a:pt x="258941" y="6600"/>
                  </a:cubicBezTo>
                  <a:cubicBezTo>
                    <a:pt x="258867" y="6425"/>
                    <a:pt x="258794" y="6254"/>
                    <a:pt x="258717" y="6094"/>
                  </a:cubicBezTo>
                  <a:cubicBezTo>
                    <a:pt x="259112" y="5201"/>
                    <a:pt x="259391" y="4702"/>
                    <a:pt x="259391" y="4702"/>
                  </a:cubicBezTo>
                  <a:lnTo>
                    <a:pt x="259391" y="4702"/>
                  </a:lnTo>
                  <a:cubicBezTo>
                    <a:pt x="259077" y="5012"/>
                    <a:pt x="258791" y="5354"/>
                    <a:pt x="258540" y="5721"/>
                  </a:cubicBezTo>
                  <a:cubicBezTo>
                    <a:pt x="258470" y="5588"/>
                    <a:pt x="258404" y="5459"/>
                    <a:pt x="258341" y="5340"/>
                  </a:cubicBezTo>
                  <a:cubicBezTo>
                    <a:pt x="258302" y="5232"/>
                    <a:pt x="258250" y="5131"/>
                    <a:pt x="258187" y="5040"/>
                  </a:cubicBezTo>
                  <a:cubicBezTo>
                    <a:pt x="258187" y="5047"/>
                    <a:pt x="258184" y="5058"/>
                    <a:pt x="258184" y="5065"/>
                  </a:cubicBezTo>
                  <a:cubicBezTo>
                    <a:pt x="257626" y="4109"/>
                    <a:pt x="257162" y="3631"/>
                    <a:pt x="257078" y="3551"/>
                  </a:cubicBezTo>
                  <a:lnTo>
                    <a:pt x="257078" y="3551"/>
                  </a:lnTo>
                  <a:cubicBezTo>
                    <a:pt x="257155" y="3628"/>
                    <a:pt x="257493" y="4039"/>
                    <a:pt x="258027" y="5623"/>
                  </a:cubicBezTo>
                  <a:cubicBezTo>
                    <a:pt x="257368" y="5016"/>
                    <a:pt x="256897" y="4789"/>
                    <a:pt x="256897" y="4789"/>
                  </a:cubicBezTo>
                  <a:lnTo>
                    <a:pt x="256897" y="4789"/>
                  </a:lnTo>
                  <a:cubicBezTo>
                    <a:pt x="257284" y="5128"/>
                    <a:pt x="257643" y="5546"/>
                    <a:pt x="257974" y="6010"/>
                  </a:cubicBezTo>
                  <a:cubicBezTo>
                    <a:pt x="257856" y="6132"/>
                    <a:pt x="257472" y="6558"/>
                    <a:pt x="257022" y="7342"/>
                  </a:cubicBezTo>
                  <a:lnTo>
                    <a:pt x="256998" y="7294"/>
                  </a:lnTo>
                  <a:cubicBezTo>
                    <a:pt x="256970" y="6718"/>
                    <a:pt x="256956" y="6334"/>
                    <a:pt x="256956" y="6334"/>
                  </a:cubicBezTo>
                  <a:cubicBezTo>
                    <a:pt x="256858" y="6474"/>
                    <a:pt x="256782" y="6666"/>
                    <a:pt x="256726" y="6893"/>
                  </a:cubicBezTo>
                  <a:cubicBezTo>
                    <a:pt x="256509" y="6586"/>
                    <a:pt x="256265" y="6296"/>
                    <a:pt x="255997" y="6034"/>
                  </a:cubicBezTo>
                  <a:lnTo>
                    <a:pt x="255997" y="6034"/>
                  </a:lnTo>
                  <a:cubicBezTo>
                    <a:pt x="255997" y="6035"/>
                    <a:pt x="256269" y="6512"/>
                    <a:pt x="256639" y="7370"/>
                  </a:cubicBezTo>
                  <a:cubicBezTo>
                    <a:pt x="256635" y="7395"/>
                    <a:pt x="256635" y="7412"/>
                    <a:pt x="256632" y="7433"/>
                  </a:cubicBezTo>
                  <a:cubicBezTo>
                    <a:pt x="256538" y="7324"/>
                    <a:pt x="256435" y="7261"/>
                    <a:pt x="256321" y="7261"/>
                  </a:cubicBezTo>
                  <a:cubicBezTo>
                    <a:pt x="256286" y="7261"/>
                    <a:pt x="256250" y="7267"/>
                    <a:pt x="256213" y="7280"/>
                  </a:cubicBezTo>
                  <a:cubicBezTo>
                    <a:pt x="256213" y="7280"/>
                    <a:pt x="256405" y="7447"/>
                    <a:pt x="256579" y="8208"/>
                  </a:cubicBezTo>
                  <a:lnTo>
                    <a:pt x="256565" y="8235"/>
                  </a:lnTo>
                  <a:cubicBezTo>
                    <a:pt x="256461" y="8354"/>
                    <a:pt x="256353" y="8480"/>
                    <a:pt x="256241" y="8616"/>
                  </a:cubicBezTo>
                  <a:cubicBezTo>
                    <a:pt x="256216" y="7956"/>
                    <a:pt x="256129" y="7402"/>
                    <a:pt x="255951" y="7067"/>
                  </a:cubicBezTo>
                  <a:cubicBezTo>
                    <a:pt x="255990" y="6174"/>
                    <a:pt x="255986" y="5326"/>
                    <a:pt x="255899" y="4643"/>
                  </a:cubicBezTo>
                  <a:cubicBezTo>
                    <a:pt x="256356" y="3583"/>
                    <a:pt x="256687" y="3000"/>
                    <a:pt x="256687" y="3000"/>
                  </a:cubicBezTo>
                  <a:lnTo>
                    <a:pt x="256687" y="3000"/>
                  </a:lnTo>
                  <a:cubicBezTo>
                    <a:pt x="256356" y="3321"/>
                    <a:pt x="256056" y="3673"/>
                    <a:pt x="255794" y="4053"/>
                  </a:cubicBezTo>
                  <a:cubicBezTo>
                    <a:pt x="255718" y="3771"/>
                    <a:pt x="255627" y="3540"/>
                    <a:pt x="255508" y="3370"/>
                  </a:cubicBezTo>
                  <a:cubicBezTo>
                    <a:pt x="255508" y="3370"/>
                    <a:pt x="255491" y="3837"/>
                    <a:pt x="255463" y="4542"/>
                  </a:cubicBezTo>
                  <a:cubicBezTo>
                    <a:pt x="255003" y="5281"/>
                    <a:pt x="254612" y="6059"/>
                    <a:pt x="254288" y="6872"/>
                  </a:cubicBezTo>
                  <a:lnTo>
                    <a:pt x="254207" y="6934"/>
                  </a:lnTo>
                  <a:cubicBezTo>
                    <a:pt x="254022" y="6348"/>
                    <a:pt x="253789" y="5916"/>
                    <a:pt x="253496" y="5860"/>
                  </a:cubicBezTo>
                  <a:cubicBezTo>
                    <a:pt x="253454" y="5738"/>
                    <a:pt x="253398" y="5623"/>
                    <a:pt x="253325" y="5518"/>
                  </a:cubicBezTo>
                  <a:cubicBezTo>
                    <a:pt x="253325" y="5518"/>
                    <a:pt x="253321" y="5651"/>
                    <a:pt x="253311" y="5871"/>
                  </a:cubicBezTo>
                  <a:cubicBezTo>
                    <a:pt x="253300" y="6125"/>
                    <a:pt x="253287" y="6495"/>
                    <a:pt x="253259" y="6934"/>
                  </a:cubicBezTo>
                  <a:cubicBezTo>
                    <a:pt x="253248" y="6917"/>
                    <a:pt x="253234" y="6899"/>
                    <a:pt x="253217" y="6889"/>
                  </a:cubicBezTo>
                  <a:lnTo>
                    <a:pt x="253217" y="6889"/>
                  </a:lnTo>
                  <a:cubicBezTo>
                    <a:pt x="253234" y="6913"/>
                    <a:pt x="253248" y="6938"/>
                    <a:pt x="253259" y="6966"/>
                  </a:cubicBezTo>
                  <a:cubicBezTo>
                    <a:pt x="253241" y="7273"/>
                    <a:pt x="253224" y="7608"/>
                    <a:pt x="253203" y="7960"/>
                  </a:cubicBezTo>
                  <a:cubicBezTo>
                    <a:pt x="253095" y="8092"/>
                    <a:pt x="252980" y="8239"/>
                    <a:pt x="252871" y="8392"/>
                  </a:cubicBezTo>
                  <a:lnTo>
                    <a:pt x="252680" y="8138"/>
                  </a:lnTo>
                  <a:cubicBezTo>
                    <a:pt x="252662" y="7796"/>
                    <a:pt x="252659" y="7580"/>
                    <a:pt x="252659" y="7580"/>
                  </a:cubicBezTo>
                  <a:cubicBezTo>
                    <a:pt x="252585" y="7684"/>
                    <a:pt x="252533" y="7796"/>
                    <a:pt x="252498" y="7918"/>
                  </a:cubicBezTo>
                  <a:cubicBezTo>
                    <a:pt x="252394" y="7785"/>
                    <a:pt x="252289" y="7667"/>
                    <a:pt x="252184" y="7555"/>
                  </a:cubicBezTo>
                  <a:cubicBezTo>
                    <a:pt x="252387" y="7123"/>
                    <a:pt x="252523" y="6889"/>
                    <a:pt x="252523" y="6889"/>
                  </a:cubicBezTo>
                  <a:lnTo>
                    <a:pt x="252523" y="6889"/>
                  </a:lnTo>
                  <a:cubicBezTo>
                    <a:pt x="252355" y="7053"/>
                    <a:pt x="252195" y="7227"/>
                    <a:pt x="252048" y="7416"/>
                  </a:cubicBezTo>
                  <a:cubicBezTo>
                    <a:pt x="251958" y="7318"/>
                    <a:pt x="251863" y="7231"/>
                    <a:pt x="251783" y="7154"/>
                  </a:cubicBezTo>
                  <a:cubicBezTo>
                    <a:pt x="251951" y="4011"/>
                    <a:pt x="252561" y="3499"/>
                    <a:pt x="252561" y="3499"/>
                  </a:cubicBezTo>
                  <a:cubicBezTo>
                    <a:pt x="252512" y="3482"/>
                    <a:pt x="252463" y="3474"/>
                    <a:pt x="252417" y="3474"/>
                  </a:cubicBezTo>
                  <a:cubicBezTo>
                    <a:pt x="251753" y="3474"/>
                    <a:pt x="251347" y="5055"/>
                    <a:pt x="251103" y="6600"/>
                  </a:cubicBezTo>
                  <a:cubicBezTo>
                    <a:pt x="250988" y="6516"/>
                    <a:pt x="250866" y="6443"/>
                    <a:pt x="250740" y="6376"/>
                  </a:cubicBezTo>
                  <a:lnTo>
                    <a:pt x="250740" y="6376"/>
                  </a:lnTo>
                  <a:cubicBezTo>
                    <a:pt x="250859" y="6481"/>
                    <a:pt x="250974" y="6596"/>
                    <a:pt x="251089" y="6715"/>
                  </a:cubicBezTo>
                  <a:cubicBezTo>
                    <a:pt x="251068" y="6837"/>
                    <a:pt x="251051" y="6959"/>
                    <a:pt x="251037" y="7074"/>
                  </a:cubicBezTo>
                  <a:cubicBezTo>
                    <a:pt x="250817" y="6690"/>
                    <a:pt x="250566" y="6324"/>
                    <a:pt x="250287" y="5982"/>
                  </a:cubicBezTo>
                  <a:cubicBezTo>
                    <a:pt x="250252" y="5571"/>
                    <a:pt x="250220" y="5155"/>
                    <a:pt x="250189" y="4747"/>
                  </a:cubicBezTo>
                  <a:cubicBezTo>
                    <a:pt x="250200" y="4730"/>
                    <a:pt x="250210" y="4716"/>
                    <a:pt x="250217" y="4699"/>
                  </a:cubicBezTo>
                  <a:lnTo>
                    <a:pt x="250217" y="4699"/>
                  </a:lnTo>
                  <a:lnTo>
                    <a:pt x="250189" y="4730"/>
                  </a:lnTo>
                  <a:cubicBezTo>
                    <a:pt x="250039" y="2567"/>
                    <a:pt x="249973" y="562"/>
                    <a:pt x="249973" y="562"/>
                  </a:cubicBezTo>
                  <a:cubicBezTo>
                    <a:pt x="249401" y="1371"/>
                    <a:pt x="249348" y="3408"/>
                    <a:pt x="249491" y="5546"/>
                  </a:cubicBezTo>
                  <a:lnTo>
                    <a:pt x="249300" y="5811"/>
                  </a:lnTo>
                  <a:cubicBezTo>
                    <a:pt x="249237" y="5483"/>
                    <a:pt x="249143" y="5218"/>
                    <a:pt x="249014" y="5033"/>
                  </a:cubicBezTo>
                  <a:cubicBezTo>
                    <a:pt x="249014" y="5033"/>
                    <a:pt x="248996" y="5574"/>
                    <a:pt x="248958" y="6355"/>
                  </a:cubicBezTo>
                  <a:lnTo>
                    <a:pt x="248892" y="6460"/>
                  </a:lnTo>
                  <a:lnTo>
                    <a:pt x="248731" y="6279"/>
                  </a:lnTo>
                  <a:cubicBezTo>
                    <a:pt x="247946" y="4556"/>
                    <a:pt x="247154" y="3739"/>
                    <a:pt x="247046" y="3635"/>
                  </a:cubicBezTo>
                  <a:lnTo>
                    <a:pt x="247046" y="3635"/>
                  </a:lnTo>
                  <a:cubicBezTo>
                    <a:pt x="247116" y="3704"/>
                    <a:pt x="247427" y="4081"/>
                    <a:pt x="247918" y="5487"/>
                  </a:cubicBezTo>
                  <a:cubicBezTo>
                    <a:pt x="247789" y="5375"/>
                    <a:pt x="247667" y="5285"/>
                    <a:pt x="247563" y="5204"/>
                  </a:cubicBezTo>
                  <a:cubicBezTo>
                    <a:pt x="247556" y="5096"/>
                    <a:pt x="247552" y="5033"/>
                    <a:pt x="247552" y="5033"/>
                  </a:cubicBezTo>
                  <a:lnTo>
                    <a:pt x="247486" y="5148"/>
                  </a:lnTo>
                  <a:cubicBezTo>
                    <a:pt x="247343" y="5044"/>
                    <a:pt x="247189" y="4950"/>
                    <a:pt x="247029" y="4866"/>
                  </a:cubicBezTo>
                  <a:lnTo>
                    <a:pt x="247029" y="4866"/>
                  </a:lnTo>
                  <a:cubicBezTo>
                    <a:pt x="247168" y="4988"/>
                    <a:pt x="247304" y="5117"/>
                    <a:pt x="247434" y="5257"/>
                  </a:cubicBezTo>
                  <a:cubicBezTo>
                    <a:pt x="247360" y="5435"/>
                    <a:pt x="247301" y="5619"/>
                    <a:pt x="247266" y="5811"/>
                  </a:cubicBezTo>
                  <a:cubicBezTo>
                    <a:pt x="246998" y="5410"/>
                    <a:pt x="246691" y="5037"/>
                    <a:pt x="246349" y="4699"/>
                  </a:cubicBezTo>
                  <a:lnTo>
                    <a:pt x="246349" y="4699"/>
                  </a:lnTo>
                  <a:cubicBezTo>
                    <a:pt x="246349" y="4699"/>
                    <a:pt x="246708" y="5330"/>
                    <a:pt x="247172" y="6457"/>
                  </a:cubicBezTo>
                  <a:cubicBezTo>
                    <a:pt x="247151" y="6704"/>
                    <a:pt x="247144" y="6976"/>
                    <a:pt x="247137" y="7259"/>
                  </a:cubicBezTo>
                  <a:cubicBezTo>
                    <a:pt x="247106" y="7259"/>
                    <a:pt x="247071" y="7262"/>
                    <a:pt x="247039" y="7276"/>
                  </a:cubicBezTo>
                  <a:cubicBezTo>
                    <a:pt x="247078" y="7315"/>
                    <a:pt x="247109" y="7360"/>
                    <a:pt x="247134" y="7405"/>
                  </a:cubicBezTo>
                  <a:cubicBezTo>
                    <a:pt x="246809" y="7824"/>
                    <a:pt x="246523" y="8270"/>
                    <a:pt x="246282" y="8741"/>
                  </a:cubicBezTo>
                  <a:cubicBezTo>
                    <a:pt x="246119" y="8434"/>
                    <a:pt x="245934" y="8141"/>
                    <a:pt x="245724" y="7859"/>
                  </a:cubicBezTo>
                  <a:cubicBezTo>
                    <a:pt x="245951" y="7559"/>
                    <a:pt x="246209" y="7280"/>
                    <a:pt x="246488" y="7029"/>
                  </a:cubicBezTo>
                  <a:lnTo>
                    <a:pt x="246488" y="7029"/>
                  </a:lnTo>
                  <a:cubicBezTo>
                    <a:pt x="246488" y="7029"/>
                    <a:pt x="246418" y="7063"/>
                    <a:pt x="246307" y="7133"/>
                  </a:cubicBezTo>
                  <a:lnTo>
                    <a:pt x="246415" y="7029"/>
                  </a:lnTo>
                  <a:lnTo>
                    <a:pt x="246415" y="7029"/>
                  </a:lnTo>
                  <a:cubicBezTo>
                    <a:pt x="246415" y="7029"/>
                    <a:pt x="246157" y="7154"/>
                    <a:pt x="245766" y="7472"/>
                  </a:cubicBezTo>
                  <a:cubicBezTo>
                    <a:pt x="246139" y="6409"/>
                    <a:pt x="246387" y="6074"/>
                    <a:pt x="246463" y="5994"/>
                  </a:cubicBezTo>
                  <a:lnTo>
                    <a:pt x="246463" y="5994"/>
                  </a:lnTo>
                  <a:cubicBezTo>
                    <a:pt x="246363" y="6095"/>
                    <a:pt x="246269" y="6203"/>
                    <a:pt x="246178" y="6317"/>
                  </a:cubicBezTo>
                  <a:cubicBezTo>
                    <a:pt x="246281" y="6126"/>
                    <a:pt x="246350" y="6035"/>
                    <a:pt x="246387" y="5996"/>
                  </a:cubicBezTo>
                  <a:lnTo>
                    <a:pt x="246387" y="5996"/>
                  </a:lnTo>
                  <a:cubicBezTo>
                    <a:pt x="246282" y="6101"/>
                    <a:pt x="245861" y="6557"/>
                    <a:pt x="245372" y="7430"/>
                  </a:cubicBezTo>
                  <a:lnTo>
                    <a:pt x="245356" y="7413"/>
                  </a:lnTo>
                  <a:lnTo>
                    <a:pt x="245356" y="7413"/>
                  </a:lnTo>
                  <a:cubicBezTo>
                    <a:pt x="245361" y="7419"/>
                    <a:pt x="245365" y="7426"/>
                    <a:pt x="245369" y="7433"/>
                  </a:cubicBezTo>
                  <a:cubicBezTo>
                    <a:pt x="245253" y="7642"/>
                    <a:pt x="245138" y="7873"/>
                    <a:pt x="245016" y="8127"/>
                  </a:cubicBezTo>
                  <a:cubicBezTo>
                    <a:pt x="244863" y="7876"/>
                    <a:pt x="244695" y="7635"/>
                    <a:pt x="244514" y="7405"/>
                  </a:cubicBezTo>
                  <a:cubicBezTo>
                    <a:pt x="244538" y="7360"/>
                    <a:pt x="244573" y="7315"/>
                    <a:pt x="244608" y="7276"/>
                  </a:cubicBezTo>
                  <a:cubicBezTo>
                    <a:pt x="244575" y="7264"/>
                    <a:pt x="244540" y="7259"/>
                    <a:pt x="244503" y="7259"/>
                  </a:cubicBezTo>
                  <a:cubicBezTo>
                    <a:pt x="244486" y="7259"/>
                    <a:pt x="244469" y="7260"/>
                    <a:pt x="244451" y="7262"/>
                  </a:cubicBezTo>
                  <a:cubicBezTo>
                    <a:pt x="244444" y="7070"/>
                    <a:pt x="244444" y="6959"/>
                    <a:pt x="244444" y="6959"/>
                  </a:cubicBezTo>
                  <a:cubicBezTo>
                    <a:pt x="244437" y="6966"/>
                    <a:pt x="244430" y="6973"/>
                    <a:pt x="244427" y="6983"/>
                  </a:cubicBezTo>
                  <a:cubicBezTo>
                    <a:pt x="244465" y="6122"/>
                    <a:pt x="244458" y="5302"/>
                    <a:pt x="244374" y="4639"/>
                  </a:cubicBezTo>
                  <a:cubicBezTo>
                    <a:pt x="244831" y="3579"/>
                    <a:pt x="245159" y="2993"/>
                    <a:pt x="245159" y="2993"/>
                  </a:cubicBezTo>
                  <a:lnTo>
                    <a:pt x="245159" y="2993"/>
                  </a:lnTo>
                  <a:cubicBezTo>
                    <a:pt x="244999" y="3150"/>
                    <a:pt x="244845" y="3321"/>
                    <a:pt x="244692" y="3499"/>
                  </a:cubicBezTo>
                  <a:cubicBezTo>
                    <a:pt x="244859" y="3167"/>
                    <a:pt x="244957" y="2993"/>
                    <a:pt x="244957" y="2993"/>
                  </a:cubicBezTo>
                  <a:lnTo>
                    <a:pt x="244957" y="2993"/>
                  </a:lnTo>
                  <a:cubicBezTo>
                    <a:pt x="244685" y="3261"/>
                    <a:pt x="244437" y="3547"/>
                    <a:pt x="244207" y="3854"/>
                  </a:cubicBezTo>
                  <a:cubicBezTo>
                    <a:pt x="244158" y="3680"/>
                    <a:pt x="244085" y="3516"/>
                    <a:pt x="243987" y="3366"/>
                  </a:cubicBezTo>
                  <a:cubicBezTo>
                    <a:pt x="243987" y="3366"/>
                    <a:pt x="243980" y="3408"/>
                    <a:pt x="243980" y="3478"/>
                  </a:cubicBezTo>
                  <a:cubicBezTo>
                    <a:pt x="243963" y="3439"/>
                    <a:pt x="243938" y="3401"/>
                    <a:pt x="243911" y="3366"/>
                  </a:cubicBezTo>
                  <a:cubicBezTo>
                    <a:pt x="243911" y="3366"/>
                    <a:pt x="243900" y="3739"/>
                    <a:pt x="243872" y="4329"/>
                  </a:cubicBezTo>
                  <a:cubicBezTo>
                    <a:pt x="243447" y="4964"/>
                    <a:pt x="243070" y="5686"/>
                    <a:pt x="242739" y="6439"/>
                  </a:cubicBezTo>
                  <a:cubicBezTo>
                    <a:pt x="242725" y="6411"/>
                    <a:pt x="242711" y="6383"/>
                    <a:pt x="242690" y="6355"/>
                  </a:cubicBezTo>
                  <a:cubicBezTo>
                    <a:pt x="242651" y="5574"/>
                    <a:pt x="242634" y="5033"/>
                    <a:pt x="242634" y="5033"/>
                  </a:cubicBezTo>
                  <a:cubicBezTo>
                    <a:pt x="242505" y="5218"/>
                    <a:pt x="242411" y="5483"/>
                    <a:pt x="242348" y="5811"/>
                  </a:cubicBezTo>
                  <a:cubicBezTo>
                    <a:pt x="242079" y="5410"/>
                    <a:pt x="241772" y="5037"/>
                    <a:pt x="241431" y="4699"/>
                  </a:cubicBezTo>
                  <a:lnTo>
                    <a:pt x="241431" y="4699"/>
                  </a:lnTo>
                  <a:cubicBezTo>
                    <a:pt x="241431" y="4699"/>
                    <a:pt x="241661" y="5110"/>
                    <a:pt x="241999" y="5860"/>
                  </a:cubicBezTo>
                  <a:lnTo>
                    <a:pt x="241968" y="5860"/>
                  </a:lnTo>
                  <a:cubicBezTo>
                    <a:pt x="241926" y="5738"/>
                    <a:pt x="241870" y="5623"/>
                    <a:pt x="241797" y="5518"/>
                  </a:cubicBezTo>
                  <a:cubicBezTo>
                    <a:pt x="241797" y="5518"/>
                    <a:pt x="241797" y="5564"/>
                    <a:pt x="241793" y="5633"/>
                  </a:cubicBezTo>
                  <a:lnTo>
                    <a:pt x="241727" y="5518"/>
                  </a:lnTo>
                  <a:cubicBezTo>
                    <a:pt x="241727" y="5518"/>
                    <a:pt x="241724" y="5651"/>
                    <a:pt x="241713" y="5871"/>
                  </a:cubicBezTo>
                  <a:cubicBezTo>
                    <a:pt x="241706" y="6020"/>
                    <a:pt x="241696" y="6216"/>
                    <a:pt x="241689" y="6443"/>
                  </a:cubicBezTo>
                  <a:lnTo>
                    <a:pt x="241567" y="6376"/>
                  </a:lnTo>
                  <a:lnTo>
                    <a:pt x="241567" y="6376"/>
                  </a:lnTo>
                  <a:cubicBezTo>
                    <a:pt x="241608" y="6411"/>
                    <a:pt x="241647" y="6450"/>
                    <a:pt x="241685" y="6491"/>
                  </a:cubicBezTo>
                  <a:cubicBezTo>
                    <a:pt x="241654" y="7168"/>
                    <a:pt x="241601" y="8117"/>
                    <a:pt x="241532" y="9059"/>
                  </a:cubicBezTo>
                  <a:cubicBezTo>
                    <a:pt x="241406" y="8807"/>
                    <a:pt x="241284" y="8588"/>
                    <a:pt x="241165" y="8396"/>
                  </a:cubicBezTo>
                  <a:cubicBezTo>
                    <a:pt x="241145" y="7904"/>
                    <a:pt x="241131" y="7580"/>
                    <a:pt x="241131" y="7580"/>
                  </a:cubicBezTo>
                  <a:lnTo>
                    <a:pt x="241064" y="7695"/>
                  </a:lnTo>
                  <a:cubicBezTo>
                    <a:pt x="241061" y="7622"/>
                    <a:pt x="241061" y="7580"/>
                    <a:pt x="241061" y="7580"/>
                  </a:cubicBezTo>
                  <a:cubicBezTo>
                    <a:pt x="240984" y="7698"/>
                    <a:pt x="240925" y="7827"/>
                    <a:pt x="240886" y="7963"/>
                  </a:cubicBezTo>
                  <a:cubicBezTo>
                    <a:pt x="240743" y="7762"/>
                    <a:pt x="240587" y="7572"/>
                    <a:pt x="240418" y="7391"/>
                  </a:cubicBezTo>
                  <a:lnTo>
                    <a:pt x="240418" y="7391"/>
                  </a:lnTo>
                  <a:cubicBezTo>
                    <a:pt x="240472" y="7451"/>
                    <a:pt x="240613" y="7644"/>
                    <a:pt x="240834" y="8169"/>
                  </a:cubicBezTo>
                  <a:cubicBezTo>
                    <a:pt x="240796" y="8330"/>
                    <a:pt x="240771" y="8494"/>
                    <a:pt x="240754" y="8657"/>
                  </a:cubicBezTo>
                  <a:lnTo>
                    <a:pt x="240663" y="8588"/>
                  </a:lnTo>
                  <a:cubicBezTo>
                    <a:pt x="240545" y="8204"/>
                    <a:pt x="240402" y="7904"/>
                    <a:pt x="240227" y="7761"/>
                  </a:cubicBezTo>
                  <a:cubicBezTo>
                    <a:pt x="240349" y="4081"/>
                    <a:pt x="241033" y="3499"/>
                    <a:pt x="241033" y="3499"/>
                  </a:cubicBezTo>
                  <a:cubicBezTo>
                    <a:pt x="240988" y="3484"/>
                    <a:pt x="240942" y="3476"/>
                    <a:pt x="240895" y="3476"/>
                  </a:cubicBezTo>
                  <a:cubicBezTo>
                    <a:pt x="240854" y="3476"/>
                    <a:pt x="240812" y="3482"/>
                    <a:pt x="240771" y="3495"/>
                  </a:cubicBezTo>
                  <a:cubicBezTo>
                    <a:pt x="240731" y="3484"/>
                    <a:pt x="240692" y="3479"/>
                    <a:pt x="240654" y="3479"/>
                  </a:cubicBezTo>
                  <a:cubicBezTo>
                    <a:pt x="239971" y="3479"/>
                    <a:pt x="239555" y="5171"/>
                    <a:pt x="239317" y="6760"/>
                  </a:cubicBezTo>
                  <a:cubicBezTo>
                    <a:pt x="239149" y="6488"/>
                    <a:pt x="238964" y="6230"/>
                    <a:pt x="238762" y="5982"/>
                  </a:cubicBezTo>
                  <a:cubicBezTo>
                    <a:pt x="238539" y="3418"/>
                    <a:pt x="238448" y="562"/>
                    <a:pt x="238448" y="562"/>
                  </a:cubicBezTo>
                  <a:cubicBezTo>
                    <a:pt x="238358" y="694"/>
                    <a:pt x="238281" y="841"/>
                    <a:pt x="238225" y="998"/>
                  </a:cubicBezTo>
                  <a:cubicBezTo>
                    <a:pt x="238218" y="722"/>
                    <a:pt x="238208" y="562"/>
                    <a:pt x="238208" y="562"/>
                  </a:cubicBezTo>
                  <a:cubicBezTo>
                    <a:pt x="237499" y="1570"/>
                    <a:pt x="237594" y="4465"/>
                    <a:pt x="237866" y="7088"/>
                  </a:cubicBezTo>
                  <a:cubicBezTo>
                    <a:pt x="237639" y="6784"/>
                    <a:pt x="237416" y="6512"/>
                    <a:pt x="237206" y="6279"/>
                  </a:cubicBezTo>
                  <a:cubicBezTo>
                    <a:pt x="236927" y="5665"/>
                    <a:pt x="236600" y="5075"/>
                    <a:pt x="236226" y="4517"/>
                  </a:cubicBezTo>
                  <a:cubicBezTo>
                    <a:pt x="236177" y="4350"/>
                    <a:pt x="236104" y="4189"/>
                    <a:pt x="236007" y="4046"/>
                  </a:cubicBezTo>
                  <a:cubicBezTo>
                    <a:pt x="236007" y="4046"/>
                    <a:pt x="236007" y="4102"/>
                    <a:pt x="236003" y="4207"/>
                  </a:cubicBezTo>
                  <a:cubicBezTo>
                    <a:pt x="235859" y="4008"/>
                    <a:pt x="235702" y="3823"/>
                    <a:pt x="235532" y="3645"/>
                  </a:cubicBezTo>
                  <a:lnTo>
                    <a:pt x="235532" y="3645"/>
                  </a:lnTo>
                  <a:cubicBezTo>
                    <a:pt x="235590" y="3708"/>
                    <a:pt x="235746" y="3913"/>
                    <a:pt x="235993" y="4465"/>
                  </a:cubicBezTo>
                  <a:cubicBezTo>
                    <a:pt x="235989" y="4482"/>
                    <a:pt x="235989" y="4500"/>
                    <a:pt x="235989" y="4521"/>
                  </a:cubicBezTo>
                  <a:cubicBezTo>
                    <a:pt x="235780" y="4207"/>
                    <a:pt x="235546" y="3910"/>
                    <a:pt x="235288" y="3635"/>
                  </a:cubicBezTo>
                  <a:lnTo>
                    <a:pt x="235288" y="3635"/>
                  </a:lnTo>
                  <a:cubicBezTo>
                    <a:pt x="235344" y="3697"/>
                    <a:pt x="235588" y="3987"/>
                    <a:pt x="235968" y="4978"/>
                  </a:cubicBezTo>
                  <a:cubicBezTo>
                    <a:pt x="235968" y="5033"/>
                    <a:pt x="235965" y="5093"/>
                    <a:pt x="235965" y="5152"/>
                  </a:cubicBezTo>
                  <a:cubicBezTo>
                    <a:pt x="235818" y="5047"/>
                    <a:pt x="235665" y="4950"/>
                    <a:pt x="235504" y="4866"/>
                  </a:cubicBezTo>
                  <a:lnTo>
                    <a:pt x="235504" y="4866"/>
                  </a:lnTo>
                  <a:cubicBezTo>
                    <a:pt x="235651" y="4992"/>
                    <a:pt x="235787" y="5128"/>
                    <a:pt x="235916" y="5271"/>
                  </a:cubicBezTo>
                  <a:cubicBezTo>
                    <a:pt x="235724" y="5117"/>
                    <a:pt x="235518" y="4981"/>
                    <a:pt x="235302" y="4866"/>
                  </a:cubicBezTo>
                  <a:lnTo>
                    <a:pt x="235302" y="4866"/>
                  </a:lnTo>
                  <a:cubicBezTo>
                    <a:pt x="235532" y="5068"/>
                    <a:pt x="235748" y="5288"/>
                    <a:pt x="235940" y="5529"/>
                  </a:cubicBezTo>
                  <a:cubicBezTo>
                    <a:pt x="235902" y="6338"/>
                    <a:pt x="235843" y="7381"/>
                    <a:pt x="235759" y="8375"/>
                  </a:cubicBezTo>
                  <a:cubicBezTo>
                    <a:pt x="235592" y="8574"/>
                    <a:pt x="235435" y="8787"/>
                    <a:pt x="235292" y="9006"/>
                  </a:cubicBezTo>
                  <a:cubicBezTo>
                    <a:pt x="235197" y="8832"/>
                    <a:pt x="235100" y="8678"/>
                    <a:pt x="235012" y="8546"/>
                  </a:cubicBezTo>
                  <a:cubicBezTo>
                    <a:pt x="234925" y="8068"/>
                    <a:pt x="234821" y="7611"/>
                    <a:pt x="234685" y="7245"/>
                  </a:cubicBezTo>
                  <a:cubicBezTo>
                    <a:pt x="234953" y="6868"/>
                    <a:pt x="235260" y="6523"/>
                    <a:pt x="235602" y="6216"/>
                  </a:cubicBezTo>
                  <a:lnTo>
                    <a:pt x="235602" y="6216"/>
                  </a:lnTo>
                  <a:cubicBezTo>
                    <a:pt x="235602" y="6216"/>
                    <a:pt x="235173" y="6425"/>
                    <a:pt x="234576" y="6976"/>
                  </a:cubicBezTo>
                  <a:lnTo>
                    <a:pt x="234563" y="6945"/>
                  </a:lnTo>
                  <a:cubicBezTo>
                    <a:pt x="235040" y="5540"/>
                    <a:pt x="235340" y="5170"/>
                    <a:pt x="235407" y="5103"/>
                  </a:cubicBezTo>
                  <a:lnTo>
                    <a:pt x="235407" y="5103"/>
                  </a:lnTo>
                  <a:cubicBezTo>
                    <a:pt x="235330" y="5180"/>
                    <a:pt x="234873" y="5651"/>
                    <a:pt x="234343" y="6596"/>
                  </a:cubicBezTo>
                  <a:lnTo>
                    <a:pt x="234301" y="6558"/>
                  </a:lnTo>
                  <a:cubicBezTo>
                    <a:pt x="234297" y="6411"/>
                    <a:pt x="234294" y="6331"/>
                    <a:pt x="234294" y="6331"/>
                  </a:cubicBezTo>
                  <a:cubicBezTo>
                    <a:pt x="234263" y="6376"/>
                    <a:pt x="234231" y="6425"/>
                    <a:pt x="234207" y="6477"/>
                  </a:cubicBezTo>
                  <a:cubicBezTo>
                    <a:pt x="234147" y="6442"/>
                    <a:pt x="234080" y="6424"/>
                    <a:pt x="234013" y="6424"/>
                  </a:cubicBezTo>
                  <a:cubicBezTo>
                    <a:pt x="233974" y="6424"/>
                    <a:pt x="233935" y="6430"/>
                    <a:pt x="233896" y="6443"/>
                  </a:cubicBezTo>
                  <a:cubicBezTo>
                    <a:pt x="233896" y="6443"/>
                    <a:pt x="233984" y="6512"/>
                    <a:pt x="234092" y="6777"/>
                  </a:cubicBezTo>
                  <a:cubicBezTo>
                    <a:pt x="234050" y="6938"/>
                    <a:pt x="234015" y="7098"/>
                    <a:pt x="233994" y="7262"/>
                  </a:cubicBezTo>
                  <a:cubicBezTo>
                    <a:pt x="233893" y="7472"/>
                    <a:pt x="233792" y="7695"/>
                    <a:pt x="233691" y="7935"/>
                  </a:cubicBezTo>
                  <a:cubicBezTo>
                    <a:pt x="233561" y="8099"/>
                    <a:pt x="233425" y="8277"/>
                    <a:pt x="233289" y="8476"/>
                  </a:cubicBezTo>
                  <a:cubicBezTo>
                    <a:pt x="233282" y="8232"/>
                    <a:pt x="233279" y="8082"/>
                    <a:pt x="233279" y="8082"/>
                  </a:cubicBezTo>
                  <a:cubicBezTo>
                    <a:pt x="233220" y="8166"/>
                    <a:pt x="233174" y="8256"/>
                    <a:pt x="233143" y="8354"/>
                  </a:cubicBezTo>
                  <a:lnTo>
                    <a:pt x="233056" y="8361"/>
                  </a:lnTo>
                  <a:cubicBezTo>
                    <a:pt x="233230" y="6701"/>
                    <a:pt x="233331" y="4904"/>
                    <a:pt x="233164" y="3638"/>
                  </a:cubicBezTo>
                  <a:cubicBezTo>
                    <a:pt x="233645" y="2533"/>
                    <a:pt x="233994" y="1919"/>
                    <a:pt x="233994" y="1919"/>
                  </a:cubicBezTo>
                  <a:lnTo>
                    <a:pt x="233994" y="1919"/>
                  </a:lnTo>
                  <a:cubicBezTo>
                    <a:pt x="233649" y="2257"/>
                    <a:pt x="233331" y="2630"/>
                    <a:pt x="233052" y="3024"/>
                  </a:cubicBezTo>
                  <a:cubicBezTo>
                    <a:pt x="232975" y="2731"/>
                    <a:pt x="232881" y="2494"/>
                    <a:pt x="232756" y="2313"/>
                  </a:cubicBezTo>
                  <a:cubicBezTo>
                    <a:pt x="232756" y="2313"/>
                    <a:pt x="232738" y="2798"/>
                    <a:pt x="232703" y="3540"/>
                  </a:cubicBezTo>
                  <a:cubicBezTo>
                    <a:pt x="232198" y="4336"/>
                    <a:pt x="231762" y="5239"/>
                    <a:pt x="231381" y="6177"/>
                  </a:cubicBezTo>
                  <a:cubicBezTo>
                    <a:pt x="231221" y="5637"/>
                    <a:pt x="231019" y="5215"/>
                    <a:pt x="230774" y="5044"/>
                  </a:cubicBezTo>
                  <a:cubicBezTo>
                    <a:pt x="230729" y="4887"/>
                    <a:pt x="230663" y="4740"/>
                    <a:pt x="230576" y="4604"/>
                  </a:cubicBezTo>
                  <a:cubicBezTo>
                    <a:pt x="230576" y="4604"/>
                    <a:pt x="230569" y="4737"/>
                    <a:pt x="230558" y="4964"/>
                  </a:cubicBezTo>
                  <a:cubicBezTo>
                    <a:pt x="230549" y="4963"/>
                    <a:pt x="230540" y="4963"/>
                    <a:pt x="230532" y="4963"/>
                  </a:cubicBezTo>
                  <a:cubicBezTo>
                    <a:pt x="230489" y="4963"/>
                    <a:pt x="230449" y="4969"/>
                    <a:pt x="230408" y="4981"/>
                  </a:cubicBezTo>
                  <a:cubicBezTo>
                    <a:pt x="230408" y="4981"/>
                    <a:pt x="230464" y="5030"/>
                    <a:pt x="230548" y="5197"/>
                  </a:cubicBezTo>
                  <a:cubicBezTo>
                    <a:pt x="230523" y="5815"/>
                    <a:pt x="230474" y="6854"/>
                    <a:pt x="230394" y="7935"/>
                  </a:cubicBezTo>
                  <a:cubicBezTo>
                    <a:pt x="230290" y="8085"/>
                    <a:pt x="230175" y="8267"/>
                    <a:pt x="230045" y="8480"/>
                  </a:cubicBezTo>
                  <a:lnTo>
                    <a:pt x="229972" y="8532"/>
                  </a:lnTo>
                  <a:cubicBezTo>
                    <a:pt x="229958" y="8239"/>
                    <a:pt x="229941" y="7963"/>
                    <a:pt x="229934" y="7726"/>
                  </a:cubicBezTo>
                  <a:cubicBezTo>
                    <a:pt x="229993" y="7601"/>
                    <a:pt x="230066" y="7482"/>
                    <a:pt x="230157" y="7377"/>
                  </a:cubicBezTo>
                  <a:lnTo>
                    <a:pt x="230157" y="7377"/>
                  </a:lnTo>
                  <a:cubicBezTo>
                    <a:pt x="230129" y="7402"/>
                    <a:pt x="230052" y="7485"/>
                    <a:pt x="229930" y="7632"/>
                  </a:cubicBezTo>
                  <a:cubicBezTo>
                    <a:pt x="229906" y="7133"/>
                    <a:pt x="229895" y="6805"/>
                    <a:pt x="229895" y="6805"/>
                  </a:cubicBezTo>
                  <a:cubicBezTo>
                    <a:pt x="229854" y="6865"/>
                    <a:pt x="229822" y="6927"/>
                    <a:pt x="229794" y="6994"/>
                  </a:cubicBezTo>
                  <a:cubicBezTo>
                    <a:pt x="229763" y="6125"/>
                    <a:pt x="229651" y="5407"/>
                    <a:pt x="229390" y="5033"/>
                  </a:cubicBezTo>
                  <a:cubicBezTo>
                    <a:pt x="229390" y="5033"/>
                    <a:pt x="229348" y="6202"/>
                    <a:pt x="229268" y="7597"/>
                  </a:cubicBezTo>
                  <a:cubicBezTo>
                    <a:pt x="229212" y="7451"/>
                    <a:pt x="229142" y="7311"/>
                    <a:pt x="229058" y="7179"/>
                  </a:cubicBezTo>
                  <a:cubicBezTo>
                    <a:pt x="229044" y="6429"/>
                    <a:pt x="228971" y="5780"/>
                    <a:pt x="228804" y="5344"/>
                  </a:cubicBezTo>
                  <a:cubicBezTo>
                    <a:pt x="229006" y="4925"/>
                    <a:pt x="229132" y="4699"/>
                    <a:pt x="229132" y="4699"/>
                  </a:cubicBezTo>
                  <a:lnTo>
                    <a:pt x="229132" y="4699"/>
                  </a:lnTo>
                  <a:cubicBezTo>
                    <a:pt x="228985" y="4842"/>
                    <a:pt x="228849" y="4995"/>
                    <a:pt x="228717" y="5152"/>
                  </a:cubicBezTo>
                  <a:cubicBezTo>
                    <a:pt x="228699" y="5110"/>
                    <a:pt x="228675" y="5072"/>
                    <a:pt x="228647" y="5033"/>
                  </a:cubicBezTo>
                  <a:cubicBezTo>
                    <a:pt x="228647" y="5033"/>
                    <a:pt x="228647" y="5110"/>
                    <a:pt x="228643" y="5239"/>
                  </a:cubicBezTo>
                  <a:cubicBezTo>
                    <a:pt x="228493" y="5424"/>
                    <a:pt x="228350" y="5609"/>
                    <a:pt x="228214" y="5811"/>
                  </a:cubicBezTo>
                  <a:cubicBezTo>
                    <a:pt x="228207" y="5759"/>
                    <a:pt x="228193" y="5707"/>
                    <a:pt x="228179" y="5654"/>
                  </a:cubicBezTo>
                  <a:cubicBezTo>
                    <a:pt x="228842" y="4263"/>
                    <a:pt x="229637" y="3059"/>
                    <a:pt x="230583" y="2232"/>
                  </a:cubicBezTo>
                  <a:lnTo>
                    <a:pt x="230583" y="2232"/>
                  </a:lnTo>
                  <a:cubicBezTo>
                    <a:pt x="230582" y="2233"/>
                    <a:pt x="229062" y="2969"/>
                    <a:pt x="227506" y="5274"/>
                  </a:cubicBezTo>
                  <a:cubicBezTo>
                    <a:pt x="227304" y="5005"/>
                    <a:pt x="227084" y="4754"/>
                    <a:pt x="226847" y="4521"/>
                  </a:cubicBezTo>
                  <a:lnTo>
                    <a:pt x="226847" y="4521"/>
                  </a:lnTo>
                  <a:cubicBezTo>
                    <a:pt x="226847" y="4521"/>
                    <a:pt x="227042" y="4873"/>
                    <a:pt x="227339" y="5518"/>
                  </a:cubicBezTo>
                  <a:cubicBezTo>
                    <a:pt x="227088" y="5912"/>
                    <a:pt x="226836" y="6341"/>
                    <a:pt x="226589" y="6823"/>
                  </a:cubicBezTo>
                  <a:cubicBezTo>
                    <a:pt x="226379" y="6498"/>
                    <a:pt x="226170" y="6212"/>
                    <a:pt x="225961" y="5951"/>
                  </a:cubicBezTo>
                  <a:cubicBezTo>
                    <a:pt x="226690" y="4015"/>
                    <a:pt x="227318" y="2902"/>
                    <a:pt x="227318" y="2902"/>
                  </a:cubicBezTo>
                  <a:lnTo>
                    <a:pt x="227318" y="2902"/>
                  </a:lnTo>
                  <a:cubicBezTo>
                    <a:pt x="226624" y="3575"/>
                    <a:pt x="226031" y="4454"/>
                    <a:pt x="225528" y="5435"/>
                  </a:cubicBezTo>
                  <a:cubicBezTo>
                    <a:pt x="224514" y="4312"/>
                    <a:pt x="223704" y="3914"/>
                    <a:pt x="223704" y="3914"/>
                  </a:cubicBezTo>
                  <a:lnTo>
                    <a:pt x="223704" y="3914"/>
                  </a:lnTo>
                  <a:cubicBezTo>
                    <a:pt x="224217" y="4364"/>
                    <a:pt x="224674" y="4929"/>
                    <a:pt x="225092" y="5584"/>
                  </a:cubicBezTo>
                  <a:cubicBezTo>
                    <a:pt x="224848" y="5721"/>
                    <a:pt x="224649" y="6111"/>
                    <a:pt x="224489" y="6627"/>
                  </a:cubicBezTo>
                  <a:lnTo>
                    <a:pt x="224304" y="6840"/>
                  </a:lnTo>
                  <a:cubicBezTo>
                    <a:pt x="224252" y="6226"/>
                    <a:pt x="224140" y="5724"/>
                    <a:pt x="223934" y="5435"/>
                  </a:cubicBezTo>
                  <a:cubicBezTo>
                    <a:pt x="223934" y="5435"/>
                    <a:pt x="223906" y="6338"/>
                    <a:pt x="223837" y="7492"/>
                  </a:cubicBezTo>
                  <a:lnTo>
                    <a:pt x="223687" y="7751"/>
                  </a:lnTo>
                  <a:cubicBezTo>
                    <a:pt x="223589" y="7615"/>
                    <a:pt x="223495" y="7489"/>
                    <a:pt x="223394" y="7367"/>
                  </a:cubicBezTo>
                  <a:cubicBezTo>
                    <a:pt x="223279" y="5940"/>
                    <a:pt x="223209" y="4475"/>
                    <a:pt x="223174" y="3656"/>
                  </a:cubicBezTo>
                  <a:cubicBezTo>
                    <a:pt x="223268" y="3471"/>
                    <a:pt x="223338" y="3411"/>
                    <a:pt x="223338" y="3411"/>
                  </a:cubicBezTo>
                  <a:cubicBezTo>
                    <a:pt x="223292" y="3400"/>
                    <a:pt x="223243" y="3393"/>
                    <a:pt x="223194" y="3393"/>
                  </a:cubicBezTo>
                  <a:cubicBezTo>
                    <a:pt x="223184" y="3393"/>
                    <a:pt x="223174" y="3393"/>
                    <a:pt x="223163" y="3394"/>
                  </a:cubicBezTo>
                  <a:cubicBezTo>
                    <a:pt x="223153" y="3143"/>
                    <a:pt x="223150" y="2993"/>
                    <a:pt x="223150" y="2993"/>
                  </a:cubicBezTo>
                  <a:cubicBezTo>
                    <a:pt x="223048" y="3143"/>
                    <a:pt x="222975" y="3310"/>
                    <a:pt x="222923" y="3481"/>
                  </a:cubicBezTo>
                  <a:cubicBezTo>
                    <a:pt x="222703" y="3638"/>
                    <a:pt x="222518" y="3970"/>
                    <a:pt x="222361" y="4413"/>
                  </a:cubicBezTo>
                  <a:cubicBezTo>
                    <a:pt x="222316" y="4280"/>
                    <a:pt x="222253" y="4158"/>
                    <a:pt x="222176" y="4046"/>
                  </a:cubicBezTo>
                  <a:cubicBezTo>
                    <a:pt x="222176" y="4046"/>
                    <a:pt x="222169" y="4388"/>
                    <a:pt x="222141" y="4929"/>
                  </a:cubicBezTo>
                  <a:cubicBezTo>
                    <a:pt x="221758" y="3949"/>
                    <a:pt x="221315" y="3000"/>
                    <a:pt x="220802" y="2145"/>
                  </a:cubicBezTo>
                  <a:cubicBezTo>
                    <a:pt x="220757" y="1141"/>
                    <a:pt x="220732" y="457"/>
                    <a:pt x="220732" y="457"/>
                  </a:cubicBezTo>
                  <a:cubicBezTo>
                    <a:pt x="220568" y="691"/>
                    <a:pt x="220446" y="1033"/>
                    <a:pt x="220359" y="1448"/>
                  </a:cubicBezTo>
                  <a:cubicBezTo>
                    <a:pt x="220014" y="931"/>
                    <a:pt x="219620" y="450"/>
                    <a:pt x="219177" y="18"/>
                  </a:cubicBezTo>
                  <a:lnTo>
                    <a:pt x="219177" y="18"/>
                  </a:lnTo>
                  <a:cubicBezTo>
                    <a:pt x="219177" y="18"/>
                    <a:pt x="219630" y="824"/>
                    <a:pt x="220237" y="2267"/>
                  </a:cubicBezTo>
                  <a:cubicBezTo>
                    <a:pt x="220129" y="3453"/>
                    <a:pt x="220192" y="4974"/>
                    <a:pt x="220328" y="6457"/>
                  </a:cubicBezTo>
                  <a:cubicBezTo>
                    <a:pt x="220282" y="6435"/>
                    <a:pt x="220232" y="6424"/>
                    <a:pt x="220182" y="6424"/>
                  </a:cubicBezTo>
                  <a:cubicBezTo>
                    <a:pt x="220143" y="6424"/>
                    <a:pt x="220104" y="6430"/>
                    <a:pt x="220066" y="6443"/>
                  </a:cubicBezTo>
                  <a:cubicBezTo>
                    <a:pt x="220066" y="6443"/>
                    <a:pt x="220237" y="6582"/>
                    <a:pt x="220401" y="7196"/>
                  </a:cubicBezTo>
                  <a:cubicBezTo>
                    <a:pt x="220418" y="7377"/>
                    <a:pt x="220443" y="7555"/>
                    <a:pt x="220460" y="7733"/>
                  </a:cubicBezTo>
                  <a:cubicBezTo>
                    <a:pt x="220216" y="7335"/>
                    <a:pt x="219947" y="6955"/>
                    <a:pt x="219651" y="6596"/>
                  </a:cubicBezTo>
                  <a:cubicBezTo>
                    <a:pt x="219578" y="6422"/>
                    <a:pt x="219505" y="6251"/>
                    <a:pt x="219431" y="6090"/>
                  </a:cubicBezTo>
                  <a:cubicBezTo>
                    <a:pt x="219822" y="5197"/>
                    <a:pt x="220101" y="4699"/>
                    <a:pt x="220101" y="4699"/>
                  </a:cubicBezTo>
                  <a:lnTo>
                    <a:pt x="220101" y="4699"/>
                  </a:lnTo>
                  <a:cubicBezTo>
                    <a:pt x="219787" y="5009"/>
                    <a:pt x="219501" y="5351"/>
                    <a:pt x="219246" y="5714"/>
                  </a:cubicBezTo>
                  <a:cubicBezTo>
                    <a:pt x="219180" y="5584"/>
                    <a:pt x="219117" y="5452"/>
                    <a:pt x="219051" y="5337"/>
                  </a:cubicBezTo>
                  <a:cubicBezTo>
                    <a:pt x="219013" y="5229"/>
                    <a:pt x="218957" y="5128"/>
                    <a:pt x="218894" y="5033"/>
                  </a:cubicBezTo>
                  <a:lnTo>
                    <a:pt x="218894" y="5061"/>
                  </a:lnTo>
                  <a:cubicBezTo>
                    <a:pt x="218336" y="4106"/>
                    <a:pt x="217872" y="3628"/>
                    <a:pt x="217792" y="3548"/>
                  </a:cubicBezTo>
                  <a:lnTo>
                    <a:pt x="217792" y="3548"/>
                  </a:lnTo>
                  <a:cubicBezTo>
                    <a:pt x="217865" y="3621"/>
                    <a:pt x="218204" y="4036"/>
                    <a:pt x="218737" y="5619"/>
                  </a:cubicBezTo>
                  <a:cubicBezTo>
                    <a:pt x="218078" y="5013"/>
                    <a:pt x="217607" y="4786"/>
                    <a:pt x="217607" y="4786"/>
                  </a:cubicBezTo>
                  <a:lnTo>
                    <a:pt x="217607" y="4786"/>
                  </a:lnTo>
                  <a:cubicBezTo>
                    <a:pt x="217994" y="5121"/>
                    <a:pt x="218353" y="5539"/>
                    <a:pt x="218685" y="6007"/>
                  </a:cubicBezTo>
                  <a:cubicBezTo>
                    <a:pt x="218566" y="6129"/>
                    <a:pt x="218183" y="6551"/>
                    <a:pt x="217733" y="7335"/>
                  </a:cubicBezTo>
                  <a:cubicBezTo>
                    <a:pt x="217726" y="7318"/>
                    <a:pt x="217715" y="7304"/>
                    <a:pt x="217705" y="7290"/>
                  </a:cubicBezTo>
                  <a:cubicBezTo>
                    <a:pt x="217677" y="6715"/>
                    <a:pt x="217663" y="6331"/>
                    <a:pt x="217663" y="6331"/>
                  </a:cubicBezTo>
                  <a:cubicBezTo>
                    <a:pt x="217558" y="6502"/>
                    <a:pt x="217481" y="6690"/>
                    <a:pt x="217436" y="6889"/>
                  </a:cubicBezTo>
                  <a:cubicBezTo>
                    <a:pt x="217220" y="6579"/>
                    <a:pt x="216976" y="6293"/>
                    <a:pt x="216704" y="6027"/>
                  </a:cubicBezTo>
                  <a:lnTo>
                    <a:pt x="216704" y="6027"/>
                  </a:lnTo>
                  <a:cubicBezTo>
                    <a:pt x="216704" y="6028"/>
                    <a:pt x="216976" y="6509"/>
                    <a:pt x="217349" y="7367"/>
                  </a:cubicBezTo>
                  <a:cubicBezTo>
                    <a:pt x="217345" y="7384"/>
                    <a:pt x="217345" y="7405"/>
                    <a:pt x="217342" y="7423"/>
                  </a:cubicBezTo>
                  <a:cubicBezTo>
                    <a:pt x="217249" y="7317"/>
                    <a:pt x="217147" y="7257"/>
                    <a:pt x="217035" y="7257"/>
                  </a:cubicBezTo>
                  <a:cubicBezTo>
                    <a:pt x="216998" y="7257"/>
                    <a:pt x="216961" y="7264"/>
                    <a:pt x="216923" y="7276"/>
                  </a:cubicBezTo>
                  <a:cubicBezTo>
                    <a:pt x="216923" y="7276"/>
                    <a:pt x="217115" y="7440"/>
                    <a:pt x="217290" y="8204"/>
                  </a:cubicBezTo>
                  <a:lnTo>
                    <a:pt x="217276" y="8232"/>
                  </a:lnTo>
                  <a:cubicBezTo>
                    <a:pt x="217171" y="8347"/>
                    <a:pt x="217063" y="8476"/>
                    <a:pt x="216948" y="8616"/>
                  </a:cubicBezTo>
                  <a:cubicBezTo>
                    <a:pt x="216927" y="7953"/>
                    <a:pt x="216840" y="7398"/>
                    <a:pt x="216658" y="7063"/>
                  </a:cubicBezTo>
                  <a:cubicBezTo>
                    <a:pt x="216700" y="6167"/>
                    <a:pt x="216697" y="5323"/>
                    <a:pt x="216609" y="4639"/>
                  </a:cubicBezTo>
                  <a:cubicBezTo>
                    <a:pt x="217066" y="3579"/>
                    <a:pt x="217394" y="2993"/>
                    <a:pt x="217394" y="2993"/>
                  </a:cubicBezTo>
                  <a:lnTo>
                    <a:pt x="217394" y="2993"/>
                  </a:lnTo>
                  <a:cubicBezTo>
                    <a:pt x="217066" y="3317"/>
                    <a:pt x="216766" y="3673"/>
                    <a:pt x="216501" y="4050"/>
                  </a:cubicBezTo>
                  <a:cubicBezTo>
                    <a:pt x="216432" y="3767"/>
                    <a:pt x="216337" y="3534"/>
                    <a:pt x="216222" y="3366"/>
                  </a:cubicBezTo>
                  <a:cubicBezTo>
                    <a:pt x="216222" y="3366"/>
                    <a:pt x="216205" y="3830"/>
                    <a:pt x="216170" y="4538"/>
                  </a:cubicBezTo>
                  <a:cubicBezTo>
                    <a:pt x="215713" y="5278"/>
                    <a:pt x="215322" y="6059"/>
                    <a:pt x="214994" y="6865"/>
                  </a:cubicBezTo>
                  <a:lnTo>
                    <a:pt x="214914" y="6931"/>
                  </a:lnTo>
                  <a:cubicBezTo>
                    <a:pt x="214733" y="6341"/>
                    <a:pt x="214499" y="5912"/>
                    <a:pt x="214203" y="5853"/>
                  </a:cubicBezTo>
                  <a:cubicBezTo>
                    <a:pt x="214161" y="5734"/>
                    <a:pt x="214105" y="5619"/>
                    <a:pt x="214032" y="5515"/>
                  </a:cubicBezTo>
                  <a:cubicBezTo>
                    <a:pt x="214032" y="5515"/>
                    <a:pt x="214028" y="5644"/>
                    <a:pt x="214018" y="5867"/>
                  </a:cubicBezTo>
                  <a:cubicBezTo>
                    <a:pt x="214011" y="6122"/>
                    <a:pt x="213993" y="6491"/>
                    <a:pt x="213972" y="6927"/>
                  </a:cubicBezTo>
                  <a:lnTo>
                    <a:pt x="213927" y="6882"/>
                  </a:lnTo>
                  <a:lnTo>
                    <a:pt x="213927" y="6882"/>
                  </a:lnTo>
                  <a:cubicBezTo>
                    <a:pt x="213945" y="6910"/>
                    <a:pt x="213958" y="6934"/>
                    <a:pt x="213972" y="6962"/>
                  </a:cubicBezTo>
                  <a:cubicBezTo>
                    <a:pt x="213955" y="7266"/>
                    <a:pt x="213938" y="7604"/>
                    <a:pt x="213913" y="7956"/>
                  </a:cubicBezTo>
                  <a:cubicBezTo>
                    <a:pt x="213805" y="8085"/>
                    <a:pt x="213693" y="8235"/>
                    <a:pt x="213578" y="8389"/>
                  </a:cubicBezTo>
                  <a:cubicBezTo>
                    <a:pt x="213519" y="8302"/>
                    <a:pt x="213453" y="8218"/>
                    <a:pt x="213386" y="8134"/>
                  </a:cubicBezTo>
                  <a:cubicBezTo>
                    <a:pt x="213372" y="7789"/>
                    <a:pt x="213365" y="7576"/>
                    <a:pt x="213365" y="7576"/>
                  </a:cubicBezTo>
                  <a:cubicBezTo>
                    <a:pt x="213296" y="7681"/>
                    <a:pt x="213243" y="7792"/>
                    <a:pt x="213209" y="7911"/>
                  </a:cubicBezTo>
                  <a:cubicBezTo>
                    <a:pt x="213104" y="7782"/>
                    <a:pt x="212996" y="7663"/>
                    <a:pt x="212895" y="7552"/>
                  </a:cubicBezTo>
                  <a:cubicBezTo>
                    <a:pt x="213100" y="7119"/>
                    <a:pt x="213229" y="6882"/>
                    <a:pt x="213229" y="6882"/>
                  </a:cubicBezTo>
                  <a:lnTo>
                    <a:pt x="213229" y="6882"/>
                  </a:lnTo>
                  <a:cubicBezTo>
                    <a:pt x="213062" y="7046"/>
                    <a:pt x="212905" y="7224"/>
                    <a:pt x="212759" y="7412"/>
                  </a:cubicBezTo>
                  <a:cubicBezTo>
                    <a:pt x="212668" y="7315"/>
                    <a:pt x="212577" y="7227"/>
                    <a:pt x="212490" y="7151"/>
                  </a:cubicBezTo>
                  <a:cubicBezTo>
                    <a:pt x="212664" y="4004"/>
                    <a:pt x="213268" y="3495"/>
                    <a:pt x="213268" y="3495"/>
                  </a:cubicBezTo>
                  <a:cubicBezTo>
                    <a:pt x="213219" y="3479"/>
                    <a:pt x="213171" y="3471"/>
                    <a:pt x="213125" y="3471"/>
                  </a:cubicBezTo>
                  <a:cubicBezTo>
                    <a:pt x="212466" y="3471"/>
                    <a:pt x="212054" y="5052"/>
                    <a:pt x="211813" y="6596"/>
                  </a:cubicBezTo>
                  <a:cubicBezTo>
                    <a:pt x="211698" y="6512"/>
                    <a:pt x="211576" y="6439"/>
                    <a:pt x="211451" y="6373"/>
                  </a:cubicBezTo>
                  <a:lnTo>
                    <a:pt x="211451" y="6373"/>
                  </a:lnTo>
                  <a:cubicBezTo>
                    <a:pt x="211569" y="6477"/>
                    <a:pt x="211681" y="6593"/>
                    <a:pt x="211796" y="6708"/>
                  </a:cubicBezTo>
                  <a:lnTo>
                    <a:pt x="211744" y="7070"/>
                  </a:lnTo>
                  <a:cubicBezTo>
                    <a:pt x="211527" y="6687"/>
                    <a:pt x="211276" y="6320"/>
                    <a:pt x="210997" y="5975"/>
                  </a:cubicBezTo>
                  <a:cubicBezTo>
                    <a:pt x="210962" y="5567"/>
                    <a:pt x="210931" y="5152"/>
                    <a:pt x="210903" y="4744"/>
                  </a:cubicBezTo>
                  <a:cubicBezTo>
                    <a:pt x="210913" y="4726"/>
                    <a:pt x="210920" y="4712"/>
                    <a:pt x="210927" y="4695"/>
                  </a:cubicBezTo>
                  <a:lnTo>
                    <a:pt x="210927" y="4695"/>
                  </a:lnTo>
                  <a:lnTo>
                    <a:pt x="210903" y="4726"/>
                  </a:lnTo>
                  <a:cubicBezTo>
                    <a:pt x="210749" y="2564"/>
                    <a:pt x="210683" y="558"/>
                    <a:pt x="210683" y="558"/>
                  </a:cubicBezTo>
                  <a:cubicBezTo>
                    <a:pt x="210108" y="1367"/>
                    <a:pt x="210059" y="3404"/>
                    <a:pt x="210205" y="5539"/>
                  </a:cubicBezTo>
                  <a:cubicBezTo>
                    <a:pt x="210139" y="5626"/>
                    <a:pt x="210073" y="5714"/>
                    <a:pt x="210013" y="5808"/>
                  </a:cubicBezTo>
                  <a:cubicBezTo>
                    <a:pt x="209947" y="5480"/>
                    <a:pt x="209850" y="5215"/>
                    <a:pt x="209724" y="5030"/>
                  </a:cubicBezTo>
                  <a:cubicBezTo>
                    <a:pt x="209724" y="5030"/>
                    <a:pt x="209703" y="5571"/>
                    <a:pt x="209668" y="6352"/>
                  </a:cubicBezTo>
                  <a:lnTo>
                    <a:pt x="209602" y="6457"/>
                  </a:lnTo>
                  <a:lnTo>
                    <a:pt x="209441" y="6272"/>
                  </a:lnTo>
                  <a:cubicBezTo>
                    <a:pt x="208657" y="4552"/>
                    <a:pt x="207862" y="3736"/>
                    <a:pt x="207757" y="3631"/>
                  </a:cubicBezTo>
                  <a:lnTo>
                    <a:pt x="207757" y="3631"/>
                  </a:lnTo>
                  <a:cubicBezTo>
                    <a:pt x="207827" y="3701"/>
                    <a:pt x="208137" y="4075"/>
                    <a:pt x="208625" y="5483"/>
                  </a:cubicBezTo>
                  <a:cubicBezTo>
                    <a:pt x="208496" y="5372"/>
                    <a:pt x="208378" y="5278"/>
                    <a:pt x="208269" y="5201"/>
                  </a:cubicBezTo>
                  <a:cubicBezTo>
                    <a:pt x="208262" y="5093"/>
                    <a:pt x="208262" y="5030"/>
                    <a:pt x="208262" y="5030"/>
                  </a:cubicBezTo>
                  <a:cubicBezTo>
                    <a:pt x="208238" y="5065"/>
                    <a:pt x="208214" y="5103"/>
                    <a:pt x="208193" y="5145"/>
                  </a:cubicBezTo>
                  <a:cubicBezTo>
                    <a:pt x="208050" y="5040"/>
                    <a:pt x="207900" y="4943"/>
                    <a:pt x="207739" y="4859"/>
                  </a:cubicBezTo>
                  <a:lnTo>
                    <a:pt x="207739" y="4859"/>
                  </a:lnTo>
                  <a:cubicBezTo>
                    <a:pt x="207879" y="4981"/>
                    <a:pt x="208011" y="5114"/>
                    <a:pt x="208140" y="5253"/>
                  </a:cubicBezTo>
                  <a:cubicBezTo>
                    <a:pt x="208064" y="5431"/>
                    <a:pt x="208011" y="5616"/>
                    <a:pt x="207976" y="5808"/>
                  </a:cubicBezTo>
                  <a:cubicBezTo>
                    <a:pt x="207708" y="5407"/>
                    <a:pt x="207401" y="5033"/>
                    <a:pt x="207059" y="4695"/>
                  </a:cubicBezTo>
                  <a:lnTo>
                    <a:pt x="207059" y="4695"/>
                  </a:lnTo>
                  <a:cubicBezTo>
                    <a:pt x="207059" y="4695"/>
                    <a:pt x="207415" y="5327"/>
                    <a:pt x="207886" y="6453"/>
                  </a:cubicBezTo>
                  <a:cubicBezTo>
                    <a:pt x="207861" y="6701"/>
                    <a:pt x="207851" y="6969"/>
                    <a:pt x="207851" y="7255"/>
                  </a:cubicBezTo>
                  <a:cubicBezTo>
                    <a:pt x="207845" y="7255"/>
                    <a:pt x="207839" y="7254"/>
                    <a:pt x="207833" y="7254"/>
                  </a:cubicBezTo>
                  <a:cubicBezTo>
                    <a:pt x="207804" y="7254"/>
                    <a:pt x="207776" y="7261"/>
                    <a:pt x="207750" y="7273"/>
                  </a:cubicBezTo>
                  <a:cubicBezTo>
                    <a:pt x="207788" y="7311"/>
                    <a:pt x="207819" y="7353"/>
                    <a:pt x="207844" y="7402"/>
                  </a:cubicBezTo>
                  <a:cubicBezTo>
                    <a:pt x="207519" y="7820"/>
                    <a:pt x="207233" y="8267"/>
                    <a:pt x="206989" y="8738"/>
                  </a:cubicBezTo>
                  <a:cubicBezTo>
                    <a:pt x="206825" y="8431"/>
                    <a:pt x="206640" y="8134"/>
                    <a:pt x="206438" y="7855"/>
                  </a:cubicBezTo>
                  <a:cubicBezTo>
                    <a:pt x="206661" y="7552"/>
                    <a:pt x="206916" y="7273"/>
                    <a:pt x="207195" y="7022"/>
                  </a:cubicBezTo>
                  <a:lnTo>
                    <a:pt x="207195" y="7022"/>
                  </a:lnTo>
                  <a:cubicBezTo>
                    <a:pt x="207195" y="7022"/>
                    <a:pt x="206895" y="7172"/>
                    <a:pt x="206442" y="7552"/>
                  </a:cubicBezTo>
                  <a:cubicBezTo>
                    <a:pt x="206860" y="6355"/>
                    <a:pt x="207125" y="6038"/>
                    <a:pt x="207181" y="5975"/>
                  </a:cubicBezTo>
                  <a:lnTo>
                    <a:pt x="207181" y="5975"/>
                  </a:lnTo>
                  <a:cubicBezTo>
                    <a:pt x="207108" y="6052"/>
                    <a:pt x="206654" y="6516"/>
                    <a:pt x="206128" y="7472"/>
                  </a:cubicBezTo>
                  <a:lnTo>
                    <a:pt x="206039" y="7372"/>
                  </a:lnTo>
                  <a:lnTo>
                    <a:pt x="206039" y="7372"/>
                  </a:lnTo>
                  <a:cubicBezTo>
                    <a:pt x="206069" y="7407"/>
                    <a:pt x="206097" y="7444"/>
                    <a:pt x="206117" y="7485"/>
                  </a:cubicBezTo>
                  <a:cubicBezTo>
                    <a:pt x="206006" y="7695"/>
                    <a:pt x="205887" y="7935"/>
                    <a:pt x="205765" y="8190"/>
                  </a:cubicBezTo>
                  <a:cubicBezTo>
                    <a:pt x="205601" y="7918"/>
                    <a:pt x="205420" y="7653"/>
                    <a:pt x="205224" y="7402"/>
                  </a:cubicBezTo>
                  <a:cubicBezTo>
                    <a:pt x="205252" y="7356"/>
                    <a:pt x="205280" y="7311"/>
                    <a:pt x="205315" y="7273"/>
                  </a:cubicBezTo>
                  <a:cubicBezTo>
                    <a:pt x="205282" y="7261"/>
                    <a:pt x="205247" y="7254"/>
                    <a:pt x="205213" y="7254"/>
                  </a:cubicBezTo>
                  <a:cubicBezTo>
                    <a:pt x="205197" y="7254"/>
                    <a:pt x="205181" y="7255"/>
                    <a:pt x="205165" y="7259"/>
                  </a:cubicBezTo>
                  <a:cubicBezTo>
                    <a:pt x="205155" y="7067"/>
                    <a:pt x="205151" y="6952"/>
                    <a:pt x="205151" y="6952"/>
                  </a:cubicBezTo>
                  <a:lnTo>
                    <a:pt x="205137" y="6980"/>
                  </a:lnTo>
                  <a:cubicBezTo>
                    <a:pt x="205175" y="6115"/>
                    <a:pt x="205169" y="5295"/>
                    <a:pt x="205081" y="4632"/>
                  </a:cubicBezTo>
                  <a:cubicBezTo>
                    <a:pt x="205538" y="3576"/>
                    <a:pt x="205870" y="2990"/>
                    <a:pt x="205870" y="2989"/>
                  </a:cubicBezTo>
                  <a:lnTo>
                    <a:pt x="205870" y="2989"/>
                  </a:lnTo>
                  <a:cubicBezTo>
                    <a:pt x="205768" y="3087"/>
                    <a:pt x="205674" y="3192"/>
                    <a:pt x="205577" y="3296"/>
                  </a:cubicBezTo>
                  <a:cubicBezTo>
                    <a:pt x="205678" y="3094"/>
                    <a:pt x="205741" y="2989"/>
                    <a:pt x="205741" y="2989"/>
                  </a:cubicBezTo>
                  <a:lnTo>
                    <a:pt x="205741" y="2989"/>
                  </a:lnTo>
                  <a:cubicBezTo>
                    <a:pt x="205448" y="3275"/>
                    <a:pt x="205182" y="3586"/>
                    <a:pt x="204942" y="3914"/>
                  </a:cubicBezTo>
                  <a:cubicBezTo>
                    <a:pt x="204889" y="3718"/>
                    <a:pt x="204806" y="3530"/>
                    <a:pt x="204694" y="3359"/>
                  </a:cubicBezTo>
                  <a:cubicBezTo>
                    <a:pt x="204694" y="3359"/>
                    <a:pt x="204680" y="3736"/>
                    <a:pt x="204652" y="4325"/>
                  </a:cubicBezTo>
                  <a:cubicBezTo>
                    <a:pt x="204213" y="4981"/>
                    <a:pt x="203829" y="5724"/>
                    <a:pt x="203491" y="6509"/>
                  </a:cubicBezTo>
                  <a:cubicBezTo>
                    <a:pt x="203463" y="6457"/>
                    <a:pt x="203431" y="6404"/>
                    <a:pt x="203404" y="6352"/>
                  </a:cubicBezTo>
                  <a:cubicBezTo>
                    <a:pt x="203362" y="5571"/>
                    <a:pt x="203344" y="5030"/>
                    <a:pt x="203344" y="5030"/>
                  </a:cubicBezTo>
                  <a:cubicBezTo>
                    <a:pt x="203215" y="5215"/>
                    <a:pt x="203118" y="5480"/>
                    <a:pt x="203055" y="5808"/>
                  </a:cubicBezTo>
                  <a:cubicBezTo>
                    <a:pt x="202786" y="5407"/>
                    <a:pt x="202479" y="5033"/>
                    <a:pt x="202137" y="4695"/>
                  </a:cubicBezTo>
                  <a:lnTo>
                    <a:pt x="202137" y="4695"/>
                  </a:lnTo>
                  <a:cubicBezTo>
                    <a:pt x="202137" y="4695"/>
                    <a:pt x="202375" y="5103"/>
                    <a:pt x="202709" y="5853"/>
                  </a:cubicBezTo>
                  <a:lnTo>
                    <a:pt x="202678" y="5853"/>
                  </a:lnTo>
                  <a:cubicBezTo>
                    <a:pt x="202636" y="5734"/>
                    <a:pt x="202580" y="5619"/>
                    <a:pt x="202507" y="5515"/>
                  </a:cubicBezTo>
                  <a:cubicBezTo>
                    <a:pt x="202507" y="5515"/>
                    <a:pt x="202504" y="5644"/>
                    <a:pt x="202497" y="5867"/>
                  </a:cubicBezTo>
                  <a:cubicBezTo>
                    <a:pt x="202486" y="6027"/>
                    <a:pt x="202479" y="6237"/>
                    <a:pt x="202469" y="6481"/>
                  </a:cubicBezTo>
                  <a:cubicBezTo>
                    <a:pt x="202347" y="6408"/>
                    <a:pt x="202277" y="6373"/>
                    <a:pt x="202277" y="6373"/>
                  </a:cubicBezTo>
                  <a:lnTo>
                    <a:pt x="202277" y="6373"/>
                  </a:lnTo>
                  <a:cubicBezTo>
                    <a:pt x="202343" y="6429"/>
                    <a:pt x="202402" y="6491"/>
                    <a:pt x="202465" y="6551"/>
                  </a:cubicBezTo>
                  <a:cubicBezTo>
                    <a:pt x="202430" y="7259"/>
                    <a:pt x="202378" y="8232"/>
                    <a:pt x="202305" y="9181"/>
                  </a:cubicBezTo>
                  <a:cubicBezTo>
                    <a:pt x="202155" y="8881"/>
                    <a:pt x="202012" y="8616"/>
                    <a:pt x="201876" y="8392"/>
                  </a:cubicBezTo>
                  <a:cubicBezTo>
                    <a:pt x="201851" y="7901"/>
                    <a:pt x="201841" y="7576"/>
                    <a:pt x="201841" y="7576"/>
                  </a:cubicBezTo>
                  <a:cubicBezTo>
                    <a:pt x="201750" y="7716"/>
                    <a:pt x="201680" y="7869"/>
                    <a:pt x="201646" y="8033"/>
                  </a:cubicBezTo>
                  <a:cubicBezTo>
                    <a:pt x="201491" y="7800"/>
                    <a:pt x="201316" y="7583"/>
                    <a:pt x="201121" y="7380"/>
                  </a:cubicBezTo>
                  <a:lnTo>
                    <a:pt x="201121" y="7380"/>
                  </a:lnTo>
                  <a:cubicBezTo>
                    <a:pt x="201177" y="7440"/>
                    <a:pt x="201343" y="7653"/>
                    <a:pt x="201593" y="8277"/>
                  </a:cubicBezTo>
                  <a:cubicBezTo>
                    <a:pt x="201565" y="8420"/>
                    <a:pt x="201544" y="8563"/>
                    <a:pt x="201530" y="8706"/>
                  </a:cubicBezTo>
                  <a:lnTo>
                    <a:pt x="201373" y="8584"/>
                  </a:lnTo>
                  <a:cubicBezTo>
                    <a:pt x="201251" y="8201"/>
                    <a:pt x="201108" y="7901"/>
                    <a:pt x="200937" y="7754"/>
                  </a:cubicBezTo>
                  <a:cubicBezTo>
                    <a:pt x="201060" y="4074"/>
                    <a:pt x="201747" y="3495"/>
                    <a:pt x="201747" y="3495"/>
                  </a:cubicBezTo>
                  <a:cubicBezTo>
                    <a:pt x="201700" y="3480"/>
                    <a:pt x="201652" y="3473"/>
                    <a:pt x="201604" y="3473"/>
                  </a:cubicBezTo>
                  <a:cubicBezTo>
                    <a:pt x="201574" y="3473"/>
                    <a:pt x="201544" y="3476"/>
                    <a:pt x="201513" y="3481"/>
                  </a:cubicBezTo>
                  <a:cubicBezTo>
                    <a:pt x="201488" y="3477"/>
                    <a:pt x="201463" y="3475"/>
                    <a:pt x="201439" y="3475"/>
                  </a:cubicBezTo>
                  <a:cubicBezTo>
                    <a:pt x="200740" y="3475"/>
                    <a:pt x="200319" y="5230"/>
                    <a:pt x="200083" y="6854"/>
                  </a:cubicBezTo>
                  <a:cubicBezTo>
                    <a:pt x="199902" y="6547"/>
                    <a:pt x="199699" y="6254"/>
                    <a:pt x="199472" y="5975"/>
                  </a:cubicBezTo>
                  <a:cubicBezTo>
                    <a:pt x="199253" y="3411"/>
                    <a:pt x="199155" y="558"/>
                    <a:pt x="199155" y="558"/>
                  </a:cubicBezTo>
                  <a:cubicBezTo>
                    <a:pt x="199096" y="645"/>
                    <a:pt x="199047" y="740"/>
                    <a:pt x="199002" y="837"/>
                  </a:cubicBezTo>
                  <a:cubicBezTo>
                    <a:pt x="198995" y="656"/>
                    <a:pt x="198995" y="558"/>
                    <a:pt x="198995" y="558"/>
                  </a:cubicBezTo>
                  <a:cubicBezTo>
                    <a:pt x="198276" y="1577"/>
                    <a:pt x="198381" y="4528"/>
                    <a:pt x="198653" y="7186"/>
                  </a:cubicBezTo>
                  <a:lnTo>
                    <a:pt x="198653" y="7192"/>
                  </a:lnTo>
                  <a:cubicBezTo>
                    <a:pt x="198430" y="6872"/>
                    <a:pt x="198182" y="6565"/>
                    <a:pt x="197917" y="6272"/>
                  </a:cubicBezTo>
                  <a:cubicBezTo>
                    <a:pt x="197673" y="5727"/>
                    <a:pt x="197387" y="5201"/>
                    <a:pt x="197062" y="4699"/>
                  </a:cubicBezTo>
                  <a:cubicBezTo>
                    <a:pt x="196996" y="4430"/>
                    <a:pt x="196909" y="4203"/>
                    <a:pt x="196794" y="4039"/>
                  </a:cubicBezTo>
                  <a:cubicBezTo>
                    <a:pt x="196794" y="4039"/>
                    <a:pt x="196794" y="4133"/>
                    <a:pt x="196783" y="4294"/>
                  </a:cubicBezTo>
                  <a:cubicBezTo>
                    <a:pt x="196625" y="4065"/>
                    <a:pt x="196448" y="3853"/>
                    <a:pt x="196257" y="3654"/>
                  </a:cubicBezTo>
                  <a:lnTo>
                    <a:pt x="196257" y="3654"/>
                  </a:lnTo>
                  <a:cubicBezTo>
                    <a:pt x="196317" y="3722"/>
                    <a:pt x="196449" y="3908"/>
                    <a:pt x="196647" y="4332"/>
                  </a:cubicBezTo>
                  <a:cubicBezTo>
                    <a:pt x="196484" y="4095"/>
                    <a:pt x="196298" y="3871"/>
                    <a:pt x="196099" y="3660"/>
                  </a:cubicBezTo>
                  <a:lnTo>
                    <a:pt x="196099" y="3660"/>
                  </a:lnTo>
                  <a:cubicBezTo>
                    <a:pt x="196189" y="3763"/>
                    <a:pt x="196417" y="4092"/>
                    <a:pt x="196759" y="4974"/>
                  </a:cubicBezTo>
                  <a:lnTo>
                    <a:pt x="196745" y="5197"/>
                  </a:lnTo>
                  <a:cubicBezTo>
                    <a:pt x="196577" y="5072"/>
                    <a:pt x="196403" y="4960"/>
                    <a:pt x="196222" y="4859"/>
                  </a:cubicBezTo>
                  <a:lnTo>
                    <a:pt x="196222" y="4859"/>
                  </a:lnTo>
                  <a:lnTo>
                    <a:pt x="196448" y="5079"/>
                  </a:lnTo>
                  <a:cubicBezTo>
                    <a:pt x="196333" y="4998"/>
                    <a:pt x="196215" y="4925"/>
                    <a:pt x="196089" y="4859"/>
                  </a:cubicBezTo>
                  <a:lnTo>
                    <a:pt x="196089" y="4859"/>
                  </a:lnTo>
                  <a:cubicBezTo>
                    <a:pt x="196319" y="5065"/>
                    <a:pt x="196536" y="5285"/>
                    <a:pt x="196731" y="5522"/>
                  </a:cubicBezTo>
                  <a:cubicBezTo>
                    <a:pt x="196689" y="6334"/>
                    <a:pt x="196626" y="7377"/>
                    <a:pt x="196543" y="8371"/>
                  </a:cubicBezTo>
                  <a:cubicBezTo>
                    <a:pt x="196379" y="8570"/>
                    <a:pt x="196222" y="8783"/>
                    <a:pt x="196079" y="9003"/>
                  </a:cubicBezTo>
                  <a:cubicBezTo>
                    <a:pt x="195981" y="8828"/>
                    <a:pt x="195890" y="8675"/>
                    <a:pt x="195803" y="8539"/>
                  </a:cubicBezTo>
                  <a:cubicBezTo>
                    <a:pt x="195716" y="8064"/>
                    <a:pt x="195608" y="7608"/>
                    <a:pt x="195472" y="7241"/>
                  </a:cubicBezTo>
                  <a:cubicBezTo>
                    <a:pt x="195737" y="6865"/>
                    <a:pt x="196044" y="6519"/>
                    <a:pt x="196386" y="6212"/>
                  </a:cubicBezTo>
                  <a:lnTo>
                    <a:pt x="196386" y="6212"/>
                  </a:lnTo>
                  <a:cubicBezTo>
                    <a:pt x="196385" y="6212"/>
                    <a:pt x="195963" y="6422"/>
                    <a:pt x="195364" y="6969"/>
                  </a:cubicBezTo>
                  <a:lnTo>
                    <a:pt x="195350" y="6941"/>
                  </a:lnTo>
                  <a:cubicBezTo>
                    <a:pt x="195824" y="5536"/>
                    <a:pt x="196131" y="5166"/>
                    <a:pt x="196194" y="5100"/>
                  </a:cubicBezTo>
                  <a:lnTo>
                    <a:pt x="196194" y="5100"/>
                  </a:lnTo>
                  <a:cubicBezTo>
                    <a:pt x="196117" y="5173"/>
                    <a:pt x="195664" y="5644"/>
                    <a:pt x="195126" y="6593"/>
                  </a:cubicBezTo>
                  <a:lnTo>
                    <a:pt x="195088" y="6551"/>
                  </a:lnTo>
                  <a:cubicBezTo>
                    <a:pt x="195084" y="6408"/>
                    <a:pt x="195078" y="6324"/>
                    <a:pt x="195078" y="6324"/>
                  </a:cubicBezTo>
                  <a:cubicBezTo>
                    <a:pt x="195046" y="6373"/>
                    <a:pt x="195018" y="6422"/>
                    <a:pt x="194990" y="6474"/>
                  </a:cubicBezTo>
                  <a:cubicBezTo>
                    <a:pt x="194934" y="6437"/>
                    <a:pt x="194870" y="6419"/>
                    <a:pt x="194805" y="6419"/>
                  </a:cubicBezTo>
                  <a:cubicBezTo>
                    <a:pt x="194765" y="6419"/>
                    <a:pt x="194725" y="6426"/>
                    <a:pt x="194687" y="6439"/>
                  </a:cubicBezTo>
                  <a:cubicBezTo>
                    <a:pt x="194687" y="6439"/>
                    <a:pt x="194771" y="6509"/>
                    <a:pt x="194879" y="6774"/>
                  </a:cubicBezTo>
                  <a:cubicBezTo>
                    <a:pt x="194837" y="6934"/>
                    <a:pt x="194802" y="7095"/>
                    <a:pt x="194778" y="7259"/>
                  </a:cubicBezTo>
                  <a:cubicBezTo>
                    <a:pt x="194676" y="7468"/>
                    <a:pt x="194579" y="7691"/>
                    <a:pt x="194481" y="7928"/>
                  </a:cubicBezTo>
                  <a:cubicBezTo>
                    <a:pt x="194345" y="8096"/>
                    <a:pt x="194216" y="8274"/>
                    <a:pt x="194080" y="8469"/>
                  </a:cubicBezTo>
                  <a:cubicBezTo>
                    <a:pt x="194066" y="8225"/>
                    <a:pt x="194062" y="8078"/>
                    <a:pt x="194062" y="8078"/>
                  </a:cubicBezTo>
                  <a:cubicBezTo>
                    <a:pt x="194007" y="8162"/>
                    <a:pt x="193961" y="8253"/>
                    <a:pt x="193926" y="8347"/>
                  </a:cubicBezTo>
                  <a:lnTo>
                    <a:pt x="193839" y="8357"/>
                  </a:lnTo>
                  <a:cubicBezTo>
                    <a:pt x="194014" y="6697"/>
                    <a:pt x="194118" y="4901"/>
                    <a:pt x="193951" y="3635"/>
                  </a:cubicBezTo>
                  <a:cubicBezTo>
                    <a:pt x="194432" y="2529"/>
                    <a:pt x="194777" y="1912"/>
                    <a:pt x="194778" y="1912"/>
                  </a:cubicBezTo>
                  <a:lnTo>
                    <a:pt x="194778" y="1912"/>
                  </a:lnTo>
                  <a:cubicBezTo>
                    <a:pt x="194432" y="2253"/>
                    <a:pt x="194118" y="2623"/>
                    <a:pt x="193836" y="3021"/>
                  </a:cubicBezTo>
                  <a:cubicBezTo>
                    <a:pt x="193763" y="2728"/>
                    <a:pt x="193665" y="2487"/>
                    <a:pt x="193539" y="2309"/>
                  </a:cubicBezTo>
                  <a:cubicBezTo>
                    <a:pt x="193539" y="2309"/>
                    <a:pt x="193525" y="2794"/>
                    <a:pt x="193490" y="3534"/>
                  </a:cubicBezTo>
                  <a:cubicBezTo>
                    <a:pt x="192981" y="4332"/>
                    <a:pt x="192545" y="5236"/>
                    <a:pt x="192172" y="6174"/>
                  </a:cubicBezTo>
                  <a:cubicBezTo>
                    <a:pt x="192008" y="5633"/>
                    <a:pt x="191809" y="5208"/>
                    <a:pt x="191565" y="5040"/>
                  </a:cubicBezTo>
                  <a:cubicBezTo>
                    <a:pt x="191516" y="4883"/>
                    <a:pt x="191446" y="4733"/>
                    <a:pt x="191359" y="4597"/>
                  </a:cubicBezTo>
                  <a:cubicBezTo>
                    <a:pt x="191359" y="4597"/>
                    <a:pt x="191356" y="4733"/>
                    <a:pt x="191345" y="4960"/>
                  </a:cubicBezTo>
                  <a:cubicBezTo>
                    <a:pt x="191334" y="4959"/>
                    <a:pt x="191323" y="4959"/>
                    <a:pt x="191312" y="4959"/>
                  </a:cubicBezTo>
                  <a:cubicBezTo>
                    <a:pt x="191273" y="4959"/>
                    <a:pt x="191233" y="4964"/>
                    <a:pt x="191195" y="4978"/>
                  </a:cubicBezTo>
                  <a:cubicBezTo>
                    <a:pt x="191195" y="4978"/>
                    <a:pt x="191251" y="5026"/>
                    <a:pt x="191338" y="5190"/>
                  </a:cubicBezTo>
                  <a:cubicBezTo>
                    <a:pt x="191310" y="5811"/>
                    <a:pt x="191258" y="6847"/>
                    <a:pt x="191185" y="7928"/>
                  </a:cubicBezTo>
                  <a:cubicBezTo>
                    <a:pt x="191077" y="8078"/>
                    <a:pt x="190958" y="8260"/>
                    <a:pt x="190833" y="8476"/>
                  </a:cubicBezTo>
                  <a:lnTo>
                    <a:pt x="190763" y="8528"/>
                  </a:lnTo>
                  <a:cubicBezTo>
                    <a:pt x="190745" y="8235"/>
                    <a:pt x="190731" y="7960"/>
                    <a:pt x="190717" y="7719"/>
                  </a:cubicBezTo>
                  <a:cubicBezTo>
                    <a:pt x="190840" y="7489"/>
                    <a:pt x="190916" y="7402"/>
                    <a:pt x="190944" y="7370"/>
                  </a:cubicBezTo>
                  <a:lnTo>
                    <a:pt x="190944" y="7370"/>
                  </a:lnTo>
                  <a:cubicBezTo>
                    <a:pt x="190864" y="7451"/>
                    <a:pt x="190787" y="7538"/>
                    <a:pt x="190714" y="7628"/>
                  </a:cubicBezTo>
                  <a:cubicBezTo>
                    <a:pt x="190693" y="7126"/>
                    <a:pt x="190679" y="6802"/>
                    <a:pt x="190679" y="6802"/>
                  </a:cubicBezTo>
                  <a:cubicBezTo>
                    <a:pt x="190641" y="6861"/>
                    <a:pt x="190609" y="6924"/>
                    <a:pt x="190578" y="6987"/>
                  </a:cubicBezTo>
                  <a:cubicBezTo>
                    <a:pt x="190553" y="6122"/>
                    <a:pt x="190435" y="5400"/>
                    <a:pt x="190173" y="5030"/>
                  </a:cubicBezTo>
                  <a:cubicBezTo>
                    <a:pt x="190173" y="5030"/>
                    <a:pt x="190138" y="6198"/>
                    <a:pt x="190051" y="7594"/>
                  </a:cubicBezTo>
                  <a:cubicBezTo>
                    <a:pt x="189999" y="7447"/>
                    <a:pt x="189929" y="7308"/>
                    <a:pt x="189842" y="7175"/>
                  </a:cubicBezTo>
                  <a:cubicBezTo>
                    <a:pt x="189828" y="6425"/>
                    <a:pt x="189758" y="5776"/>
                    <a:pt x="189591" y="5340"/>
                  </a:cubicBezTo>
                  <a:cubicBezTo>
                    <a:pt x="189793" y="4922"/>
                    <a:pt x="189915" y="4695"/>
                    <a:pt x="189915" y="4695"/>
                  </a:cubicBezTo>
                  <a:lnTo>
                    <a:pt x="189915" y="4695"/>
                  </a:lnTo>
                  <a:cubicBezTo>
                    <a:pt x="189776" y="4835"/>
                    <a:pt x="189636" y="4988"/>
                    <a:pt x="189504" y="5148"/>
                  </a:cubicBezTo>
                  <a:lnTo>
                    <a:pt x="189437" y="5030"/>
                  </a:lnTo>
                  <a:cubicBezTo>
                    <a:pt x="189437" y="5030"/>
                    <a:pt x="189434" y="5103"/>
                    <a:pt x="189427" y="5236"/>
                  </a:cubicBezTo>
                  <a:cubicBezTo>
                    <a:pt x="189280" y="5417"/>
                    <a:pt x="189141" y="5605"/>
                    <a:pt x="189005" y="5808"/>
                  </a:cubicBezTo>
                  <a:lnTo>
                    <a:pt x="188966" y="5651"/>
                  </a:lnTo>
                  <a:cubicBezTo>
                    <a:pt x="189629" y="4259"/>
                    <a:pt x="190421" y="3056"/>
                    <a:pt x="191370" y="2225"/>
                  </a:cubicBezTo>
                  <a:lnTo>
                    <a:pt x="191370" y="2225"/>
                  </a:lnTo>
                  <a:cubicBezTo>
                    <a:pt x="191369" y="2226"/>
                    <a:pt x="189852" y="2965"/>
                    <a:pt x="188290" y="5271"/>
                  </a:cubicBezTo>
                  <a:cubicBezTo>
                    <a:pt x="188091" y="5002"/>
                    <a:pt x="187871" y="4751"/>
                    <a:pt x="187630" y="4517"/>
                  </a:cubicBezTo>
                  <a:lnTo>
                    <a:pt x="187630" y="4517"/>
                  </a:lnTo>
                  <a:cubicBezTo>
                    <a:pt x="187631" y="4517"/>
                    <a:pt x="187833" y="4870"/>
                    <a:pt x="188129" y="5515"/>
                  </a:cubicBezTo>
                  <a:cubicBezTo>
                    <a:pt x="187857" y="5937"/>
                    <a:pt x="187606" y="6369"/>
                    <a:pt x="187379" y="6819"/>
                  </a:cubicBezTo>
                  <a:cubicBezTo>
                    <a:pt x="187167" y="6495"/>
                    <a:pt x="186957" y="6209"/>
                    <a:pt x="186751" y="5947"/>
                  </a:cubicBezTo>
                  <a:cubicBezTo>
                    <a:pt x="187473" y="4012"/>
                    <a:pt x="188101" y="2899"/>
                    <a:pt x="188101" y="2899"/>
                  </a:cubicBezTo>
                  <a:lnTo>
                    <a:pt x="188101" y="2899"/>
                  </a:lnTo>
                  <a:cubicBezTo>
                    <a:pt x="187411" y="3568"/>
                    <a:pt x="186821" y="4451"/>
                    <a:pt x="186315" y="5431"/>
                  </a:cubicBezTo>
                  <a:cubicBezTo>
                    <a:pt x="185304" y="4308"/>
                    <a:pt x="184488" y="3910"/>
                    <a:pt x="184488" y="3910"/>
                  </a:cubicBezTo>
                  <a:lnTo>
                    <a:pt x="184488" y="3910"/>
                  </a:lnTo>
                  <a:cubicBezTo>
                    <a:pt x="185004" y="4360"/>
                    <a:pt x="185464" y="4925"/>
                    <a:pt x="185879" y="5581"/>
                  </a:cubicBezTo>
                  <a:cubicBezTo>
                    <a:pt x="185635" y="5714"/>
                    <a:pt x="185433" y="6108"/>
                    <a:pt x="185273" y="6627"/>
                  </a:cubicBezTo>
                  <a:cubicBezTo>
                    <a:pt x="185231" y="6673"/>
                    <a:pt x="185168" y="6743"/>
                    <a:pt x="185095" y="6837"/>
                  </a:cubicBezTo>
                  <a:cubicBezTo>
                    <a:pt x="185042" y="6219"/>
                    <a:pt x="184927" y="5721"/>
                    <a:pt x="184725" y="5431"/>
                  </a:cubicBezTo>
                  <a:cubicBezTo>
                    <a:pt x="184725" y="5431"/>
                    <a:pt x="184694" y="6334"/>
                    <a:pt x="184627" y="7489"/>
                  </a:cubicBezTo>
                  <a:cubicBezTo>
                    <a:pt x="184575" y="7573"/>
                    <a:pt x="184523" y="7656"/>
                    <a:pt x="184470" y="7747"/>
                  </a:cubicBezTo>
                  <a:cubicBezTo>
                    <a:pt x="184376" y="7611"/>
                    <a:pt x="184278" y="7485"/>
                    <a:pt x="184184" y="7363"/>
                  </a:cubicBezTo>
                  <a:cubicBezTo>
                    <a:pt x="184066" y="5937"/>
                    <a:pt x="183996" y="4472"/>
                    <a:pt x="183961" y="3652"/>
                  </a:cubicBezTo>
                  <a:cubicBezTo>
                    <a:pt x="184055" y="3464"/>
                    <a:pt x="184121" y="3408"/>
                    <a:pt x="184121" y="3408"/>
                  </a:cubicBezTo>
                  <a:cubicBezTo>
                    <a:pt x="184078" y="3394"/>
                    <a:pt x="184033" y="3389"/>
                    <a:pt x="183987" y="3389"/>
                  </a:cubicBezTo>
                  <a:cubicBezTo>
                    <a:pt x="183974" y="3389"/>
                    <a:pt x="183960" y="3390"/>
                    <a:pt x="183947" y="3391"/>
                  </a:cubicBezTo>
                  <a:cubicBezTo>
                    <a:pt x="183940" y="3139"/>
                    <a:pt x="183933" y="2989"/>
                    <a:pt x="183933" y="2989"/>
                  </a:cubicBezTo>
                  <a:cubicBezTo>
                    <a:pt x="183835" y="3139"/>
                    <a:pt x="183759" y="3303"/>
                    <a:pt x="183706" y="3478"/>
                  </a:cubicBezTo>
                  <a:cubicBezTo>
                    <a:pt x="183490" y="3635"/>
                    <a:pt x="183302" y="3966"/>
                    <a:pt x="183145" y="4406"/>
                  </a:cubicBezTo>
                  <a:cubicBezTo>
                    <a:pt x="183103" y="4276"/>
                    <a:pt x="183040" y="4154"/>
                    <a:pt x="182963" y="4039"/>
                  </a:cubicBezTo>
                  <a:cubicBezTo>
                    <a:pt x="182963" y="4039"/>
                    <a:pt x="182953" y="4385"/>
                    <a:pt x="182929" y="4925"/>
                  </a:cubicBezTo>
                  <a:cubicBezTo>
                    <a:pt x="182545" y="3945"/>
                    <a:pt x="182102" y="2993"/>
                    <a:pt x="181589" y="2138"/>
                  </a:cubicBezTo>
                  <a:cubicBezTo>
                    <a:pt x="181540" y="1137"/>
                    <a:pt x="181519" y="454"/>
                    <a:pt x="181519" y="454"/>
                  </a:cubicBezTo>
                  <a:cubicBezTo>
                    <a:pt x="181352" y="687"/>
                    <a:pt x="181230" y="1029"/>
                    <a:pt x="181143" y="1441"/>
                  </a:cubicBezTo>
                  <a:cubicBezTo>
                    <a:pt x="180801" y="924"/>
                    <a:pt x="180403" y="447"/>
                    <a:pt x="179964" y="11"/>
                  </a:cubicBezTo>
                  <a:lnTo>
                    <a:pt x="179964" y="11"/>
                  </a:lnTo>
                  <a:cubicBezTo>
                    <a:pt x="179964" y="11"/>
                    <a:pt x="180417" y="820"/>
                    <a:pt x="181028" y="2260"/>
                  </a:cubicBezTo>
                  <a:cubicBezTo>
                    <a:pt x="180912" y="3446"/>
                    <a:pt x="180979" y="4971"/>
                    <a:pt x="181115" y="6453"/>
                  </a:cubicBezTo>
                  <a:cubicBezTo>
                    <a:pt x="181069" y="6431"/>
                    <a:pt x="181019" y="6421"/>
                    <a:pt x="180970" y="6421"/>
                  </a:cubicBezTo>
                  <a:cubicBezTo>
                    <a:pt x="180931" y="6421"/>
                    <a:pt x="180893" y="6427"/>
                    <a:pt x="180857" y="6439"/>
                  </a:cubicBezTo>
                  <a:cubicBezTo>
                    <a:pt x="180857" y="6439"/>
                    <a:pt x="181021" y="6579"/>
                    <a:pt x="181188" y="7192"/>
                  </a:cubicBezTo>
                  <a:cubicBezTo>
                    <a:pt x="181209" y="7370"/>
                    <a:pt x="181226" y="7552"/>
                    <a:pt x="181247" y="7730"/>
                  </a:cubicBezTo>
                  <a:cubicBezTo>
                    <a:pt x="181003" y="7332"/>
                    <a:pt x="180735" y="6952"/>
                    <a:pt x="180438" y="6593"/>
                  </a:cubicBezTo>
                  <a:cubicBezTo>
                    <a:pt x="180365" y="6418"/>
                    <a:pt x="180288" y="6247"/>
                    <a:pt x="180215" y="6087"/>
                  </a:cubicBezTo>
                  <a:cubicBezTo>
                    <a:pt x="180609" y="5190"/>
                    <a:pt x="180888" y="4695"/>
                    <a:pt x="180888" y="4695"/>
                  </a:cubicBezTo>
                  <a:lnTo>
                    <a:pt x="180888" y="4695"/>
                  </a:lnTo>
                  <a:cubicBezTo>
                    <a:pt x="180571" y="5005"/>
                    <a:pt x="180288" y="5344"/>
                    <a:pt x="180037" y="5710"/>
                  </a:cubicBezTo>
                  <a:cubicBezTo>
                    <a:pt x="179967" y="5581"/>
                    <a:pt x="179901" y="5448"/>
                    <a:pt x="179835" y="5330"/>
                  </a:cubicBezTo>
                  <a:cubicBezTo>
                    <a:pt x="179796" y="5225"/>
                    <a:pt x="179747" y="5124"/>
                    <a:pt x="179685" y="5030"/>
                  </a:cubicBezTo>
                  <a:cubicBezTo>
                    <a:pt x="179681" y="5037"/>
                    <a:pt x="179678" y="5047"/>
                    <a:pt x="179678" y="5058"/>
                  </a:cubicBezTo>
                  <a:cubicBezTo>
                    <a:pt x="179120" y="4102"/>
                    <a:pt x="178659" y="3621"/>
                    <a:pt x="178575" y="3544"/>
                  </a:cubicBezTo>
                  <a:lnTo>
                    <a:pt x="178575" y="3544"/>
                  </a:lnTo>
                  <a:cubicBezTo>
                    <a:pt x="178649" y="3617"/>
                    <a:pt x="178991" y="4032"/>
                    <a:pt x="179521" y="5616"/>
                  </a:cubicBezTo>
                  <a:cubicBezTo>
                    <a:pt x="178865" y="5009"/>
                    <a:pt x="178394" y="4782"/>
                    <a:pt x="178394" y="4782"/>
                  </a:cubicBezTo>
                  <a:lnTo>
                    <a:pt x="178394" y="4782"/>
                  </a:lnTo>
                  <a:cubicBezTo>
                    <a:pt x="178781" y="5117"/>
                    <a:pt x="179137" y="5536"/>
                    <a:pt x="179468" y="6003"/>
                  </a:cubicBezTo>
                  <a:cubicBezTo>
                    <a:pt x="179353" y="6125"/>
                    <a:pt x="178970" y="6547"/>
                    <a:pt x="178520" y="7332"/>
                  </a:cubicBezTo>
                  <a:lnTo>
                    <a:pt x="178492" y="7283"/>
                  </a:lnTo>
                  <a:cubicBezTo>
                    <a:pt x="178464" y="6708"/>
                    <a:pt x="178453" y="6324"/>
                    <a:pt x="178453" y="6324"/>
                  </a:cubicBezTo>
                  <a:cubicBezTo>
                    <a:pt x="178352" y="6463"/>
                    <a:pt x="178279" y="6655"/>
                    <a:pt x="178223" y="6882"/>
                  </a:cubicBezTo>
                  <a:cubicBezTo>
                    <a:pt x="178003" y="6575"/>
                    <a:pt x="177763" y="6289"/>
                    <a:pt x="177494" y="6024"/>
                  </a:cubicBezTo>
                  <a:lnTo>
                    <a:pt x="177494" y="6024"/>
                  </a:lnTo>
                  <a:cubicBezTo>
                    <a:pt x="177494" y="6024"/>
                    <a:pt x="177766" y="6505"/>
                    <a:pt x="178136" y="7363"/>
                  </a:cubicBezTo>
                  <a:cubicBezTo>
                    <a:pt x="178132" y="7381"/>
                    <a:pt x="178132" y="7402"/>
                    <a:pt x="178125" y="7419"/>
                  </a:cubicBezTo>
                  <a:cubicBezTo>
                    <a:pt x="178033" y="7314"/>
                    <a:pt x="177931" y="7254"/>
                    <a:pt x="177818" y="7254"/>
                  </a:cubicBezTo>
                  <a:cubicBezTo>
                    <a:pt x="177782" y="7254"/>
                    <a:pt x="177745" y="7260"/>
                    <a:pt x="177707" y="7273"/>
                  </a:cubicBezTo>
                  <a:cubicBezTo>
                    <a:pt x="177707" y="7273"/>
                    <a:pt x="177899" y="7437"/>
                    <a:pt x="178073" y="8201"/>
                  </a:cubicBezTo>
                  <a:lnTo>
                    <a:pt x="178063" y="8225"/>
                  </a:lnTo>
                  <a:cubicBezTo>
                    <a:pt x="177958" y="8344"/>
                    <a:pt x="177846" y="8469"/>
                    <a:pt x="177738" y="8609"/>
                  </a:cubicBezTo>
                  <a:cubicBezTo>
                    <a:pt x="177714" y="7946"/>
                    <a:pt x="177627" y="7395"/>
                    <a:pt x="177445" y="7056"/>
                  </a:cubicBezTo>
                  <a:cubicBezTo>
                    <a:pt x="177487" y="6164"/>
                    <a:pt x="177480" y="5319"/>
                    <a:pt x="177393" y="4632"/>
                  </a:cubicBezTo>
                  <a:cubicBezTo>
                    <a:pt x="177853" y="3576"/>
                    <a:pt x="178185" y="2990"/>
                    <a:pt x="178185" y="2989"/>
                  </a:cubicBezTo>
                  <a:lnTo>
                    <a:pt x="178185" y="2989"/>
                  </a:lnTo>
                  <a:cubicBezTo>
                    <a:pt x="177853" y="3314"/>
                    <a:pt x="177553" y="3666"/>
                    <a:pt x="177285" y="4046"/>
                  </a:cubicBezTo>
                  <a:cubicBezTo>
                    <a:pt x="177215" y="3760"/>
                    <a:pt x="177124" y="3530"/>
                    <a:pt x="177006" y="3359"/>
                  </a:cubicBezTo>
                  <a:cubicBezTo>
                    <a:pt x="177006" y="3359"/>
                    <a:pt x="176988" y="3827"/>
                    <a:pt x="176957" y="4535"/>
                  </a:cubicBezTo>
                  <a:cubicBezTo>
                    <a:pt x="176500" y="5274"/>
                    <a:pt x="176106" y="6052"/>
                    <a:pt x="175785" y="6861"/>
                  </a:cubicBezTo>
                  <a:lnTo>
                    <a:pt x="175701" y="6927"/>
                  </a:lnTo>
                  <a:cubicBezTo>
                    <a:pt x="175520" y="6338"/>
                    <a:pt x="175283" y="5905"/>
                    <a:pt x="174993" y="5850"/>
                  </a:cubicBezTo>
                  <a:cubicBezTo>
                    <a:pt x="174951" y="5731"/>
                    <a:pt x="174892" y="5616"/>
                    <a:pt x="174822" y="5511"/>
                  </a:cubicBezTo>
                  <a:cubicBezTo>
                    <a:pt x="174822" y="5511"/>
                    <a:pt x="174819" y="5640"/>
                    <a:pt x="174808" y="5864"/>
                  </a:cubicBezTo>
                  <a:cubicBezTo>
                    <a:pt x="174794" y="6115"/>
                    <a:pt x="174784" y="6488"/>
                    <a:pt x="174756" y="6927"/>
                  </a:cubicBezTo>
                  <a:cubicBezTo>
                    <a:pt x="174746" y="6910"/>
                    <a:pt x="174732" y="6893"/>
                    <a:pt x="174714" y="6879"/>
                  </a:cubicBezTo>
                  <a:lnTo>
                    <a:pt x="174714" y="6879"/>
                  </a:lnTo>
                  <a:cubicBezTo>
                    <a:pt x="174728" y="6903"/>
                    <a:pt x="174746" y="6931"/>
                    <a:pt x="174756" y="6959"/>
                  </a:cubicBezTo>
                  <a:cubicBezTo>
                    <a:pt x="174739" y="7262"/>
                    <a:pt x="174721" y="7597"/>
                    <a:pt x="174700" y="7953"/>
                  </a:cubicBezTo>
                  <a:cubicBezTo>
                    <a:pt x="174592" y="8082"/>
                    <a:pt x="174477" y="8232"/>
                    <a:pt x="174365" y="8382"/>
                  </a:cubicBezTo>
                  <a:cubicBezTo>
                    <a:pt x="174303" y="8295"/>
                    <a:pt x="174236" y="8214"/>
                    <a:pt x="174177" y="8131"/>
                  </a:cubicBezTo>
                  <a:cubicBezTo>
                    <a:pt x="174160" y="7785"/>
                    <a:pt x="174156" y="7573"/>
                    <a:pt x="174156" y="7573"/>
                  </a:cubicBezTo>
                  <a:cubicBezTo>
                    <a:pt x="174083" y="7674"/>
                    <a:pt x="174030" y="7789"/>
                    <a:pt x="173992" y="7908"/>
                  </a:cubicBezTo>
                  <a:cubicBezTo>
                    <a:pt x="173887" y="7778"/>
                    <a:pt x="173783" y="7660"/>
                    <a:pt x="173678" y="7545"/>
                  </a:cubicBezTo>
                  <a:cubicBezTo>
                    <a:pt x="173884" y="7116"/>
                    <a:pt x="174020" y="6879"/>
                    <a:pt x="174020" y="6879"/>
                  </a:cubicBezTo>
                  <a:lnTo>
                    <a:pt x="174020" y="6879"/>
                  </a:lnTo>
                  <a:cubicBezTo>
                    <a:pt x="173849" y="7042"/>
                    <a:pt x="173692" y="7220"/>
                    <a:pt x="173546" y="7405"/>
                  </a:cubicBezTo>
                  <a:cubicBezTo>
                    <a:pt x="173451" y="7311"/>
                    <a:pt x="173361" y="7224"/>
                    <a:pt x="173277" y="7144"/>
                  </a:cubicBezTo>
                  <a:cubicBezTo>
                    <a:pt x="173448" y="4001"/>
                    <a:pt x="174058" y="3492"/>
                    <a:pt x="174058" y="3492"/>
                  </a:cubicBezTo>
                  <a:cubicBezTo>
                    <a:pt x="174009" y="3475"/>
                    <a:pt x="173961" y="3467"/>
                    <a:pt x="173914" y="3467"/>
                  </a:cubicBezTo>
                  <a:cubicBezTo>
                    <a:pt x="173250" y="3467"/>
                    <a:pt x="172841" y="5048"/>
                    <a:pt x="172597" y="6593"/>
                  </a:cubicBezTo>
                  <a:cubicBezTo>
                    <a:pt x="172482" y="6509"/>
                    <a:pt x="172363" y="6436"/>
                    <a:pt x="172238" y="6369"/>
                  </a:cubicBezTo>
                  <a:lnTo>
                    <a:pt x="172238" y="6369"/>
                  </a:lnTo>
                  <a:cubicBezTo>
                    <a:pt x="172353" y="6474"/>
                    <a:pt x="172471" y="6586"/>
                    <a:pt x="172586" y="6704"/>
                  </a:cubicBezTo>
                  <a:cubicBezTo>
                    <a:pt x="172562" y="6826"/>
                    <a:pt x="172545" y="6945"/>
                    <a:pt x="172534" y="7067"/>
                  </a:cubicBezTo>
                  <a:cubicBezTo>
                    <a:pt x="172311" y="6683"/>
                    <a:pt x="172063" y="6317"/>
                    <a:pt x="171784" y="5972"/>
                  </a:cubicBezTo>
                  <a:cubicBezTo>
                    <a:pt x="171749" y="5564"/>
                    <a:pt x="171718" y="5148"/>
                    <a:pt x="171686" y="4737"/>
                  </a:cubicBezTo>
                  <a:cubicBezTo>
                    <a:pt x="171697" y="4723"/>
                    <a:pt x="171707" y="4705"/>
                    <a:pt x="171714" y="4692"/>
                  </a:cubicBezTo>
                  <a:lnTo>
                    <a:pt x="171714" y="4692"/>
                  </a:lnTo>
                  <a:lnTo>
                    <a:pt x="171686" y="4719"/>
                  </a:lnTo>
                  <a:cubicBezTo>
                    <a:pt x="171533" y="2557"/>
                    <a:pt x="171470" y="551"/>
                    <a:pt x="171470" y="551"/>
                  </a:cubicBezTo>
                  <a:cubicBezTo>
                    <a:pt x="170895" y="1364"/>
                    <a:pt x="170846" y="3401"/>
                    <a:pt x="170989" y="5536"/>
                  </a:cubicBezTo>
                  <a:lnTo>
                    <a:pt x="170797" y="5801"/>
                  </a:lnTo>
                  <a:cubicBezTo>
                    <a:pt x="170731" y="5476"/>
                    <a:pt x="170640" y="5208"/>
                    <a:pt x="170511" y="5026"/>
                  </a:cubicBezTo>
                  <a:cubicBezTo>
                    <a:pt x="170511" y="5026"/>
                    <a:pt x="170494" y="5567"/>
                    <a:pt x="170452" y="6348"/>
                  </a:cubicBezTo>
                  <a:lnTo>
                    <a:pt x="170389" y="6453"/>
                  </a:lnTo>
                  <a:lnTo>
                    <a:pt x="170225" y="6268"/>
                  </a:lnTo>
                  <a:cubicBezTo>
                    <a:pt x="169440" y="4545"/>
                    <a:pt x="168652" y="3732"/>
                    <a:pt x="168544" y="3628"/>
                  </a:cubicBezTo>
                  <a:lnTo>
                    <a:pt x="168544" y="3628"/>
                  </a:lnTo>
                  <a:cubicBezTo>
                    <a:pt x="168614" y="3697"/>
                    <a:pt x="168924" y="4071"/>
                    <a:pt x="169416" y="5480"/>
                  </a:cubicBezTo>
                  <a:cubicBezTo>
                    <a:pt x="169283" y="5365"/>
                    <a:pt x="169161" y="5274"/>
                    <a:pt x="169056" y="5197"/>
                  </a:cubicBezTo>
                  <a:cubicBezTo>
                    <a:pt x="169053" y="5086"/>
                    <a:pt x="169050" y="5026"/>
                    <a:pt x="169050" y="5026"/>
                  </a:cubicBezTo>
                  <a:lnTo>
                    <a:pt x="168980" y="5138"/>
                  </a:lnTo>
                  <a:cubicBezTo>
                    <a:pt x="168837" y="5033"/>
                    <a:pt x="168683" y="4939"/>
                    <a:pt x="168526" y="4855"/>
                  </a:cubicBezTo>
                  <a:lnTo>
                    <a:pt x="168526" y="4855"/>
                  </a:lnTo>
                  <a:cubicBezTo>
                    <a:pt x="168666" y="4978"/>
                    <a:pt x="168802" y="5110"/>
                    <a:pt x="168927" y="5250"/>
                  </a:cubicBezTo>
                  <a:cubicBezTo>
                    <a:pt x="168854" y="5428"/>
                    <a:pt x="168798" y="5612"/>
                    <a:pt x="168760" y="5801"/>
                  </a:cubicBezTo>
                  <a:cubicBezTo>
                    <a:pt x="168495" y="5403"/>
                    <a:pt x="168188" y="5030"/>
                    <a:pt x="167846" y="4692"/>
                  </a:cubicBezTo>
                  <a:lnTo>
                    <a:pt x="167846" y="4692"/>
                  </a:lnTo>
                  <a:cubicBezTo>
                    <a:pt x="167846" y="4692"/>
                    <a:pt x="168198" y="5323"/>
                    <a:pt x="168669" y="6446"/>
                  </a:cubicBezTo>
                  <a:cubicBezTo>
                    <a:pt x="168648" y="6697"/>
                    <a:pt x="168638" y="6966"/>
                    <a:pt x="168634" y="7248"/>
                  </a:cubicBezTo>
                  <a:cubicBezTo>
                    <a:pt x="168600" y="7248"/>
                    <a:pt x="168568" y="7255"/>
                    <a:pt x="168533" y="7266"/>
                  </a:cubicBezTo>
                  <a:cubicBezTo>
                    <a:pt x="168572" y="7304"/>
                    <a:pt x="168607" y="7349"/>
                    <a:pt x="168631" y="7398"/>
                  </a:cubicBezTo>
                  <a:cubicBezTo>
                    <a:pt x="168307" y="7813"/>
                    <a:pt x="168021" y="8260"/>
                    <a:pt x="167780" y="8731"/>
                  </a:cubicBezTo>
                  <a:cubicBezTo>
                    <a:pt x="167616" y="8427"/>
                    <a:pt x="167428" y="8131"/>
                    <a:pt x="167222" y="7852"/>
                  </a:cubicBezTo>
                  <a:cubicBezTo>
                    <a:pt x="167448" y="7548"/>
                    <a:pt x="167703" y="7269"/>
                    <a:pt x="167986" y="7018"/>
                  </a:cubicBezTo>
                  <a:lnTo>
                    <a:pt x="167986" y="7018"/>
                  </a:lnTo>
                  <a:cubicBezTo>
                    <a:pt x="167986" y="7018"/>
                    <a:pt x="167679" y="7168"/>
                    <a:pt x="167232" y="7545"/>
                  </a:cubicBezTo>
                  <a:cubicBezTo>
                    <a:pt x="167644" y="6348"/>
                    <a:pt x="167912" y="6034"/>
                    <a:pt x="167968" y="5972"/>
                  </a:cubicBezTo>
                  <a:lnTo>
                    <a:pt x="167968" y="5972"/>
                  </a:lnTo>
                  <a:cubicBezTo>
                    <a:pt x="167898" y="6045"/>
                    <a:pt x="167442" y="6512"/>
                    <a:pt x="166911" y="7468"/>
                  </a:cubicBezTo>
                  <a:cubicBezTo>
                    <a:pt x="166879" y="7427"/>
                    <a:pt x="166850" y="7399"/>
                    <a:pt x="166832" y="7380"/>
                  </a:cubicBezTo>
                  <a:lnTo>
                    <a:pt x="166832" y="7380"/>
                  </a:lnTo>
                  <a:cubicBezTo>
                    <a:pt x="166860" y="7411"/>
                    <a:pt x="166886" y="7445"/>
                    <a:pt x="166908" y="7482"/>
                  </a:cubicBezTo>
                  <a:cubicBezTo>
                    <a:pt x="166789" y="7691"/>
                    <a:pt x="166674" y="7928"/>
                    <a:pt x="166556" y="8187"/>
                  </a:cubicBezTo>
                  <a:cubicBezTo>
                    <a:pt x="166388" y="7915"/>
                    <a:pt x="166207" y="7649"/>
                    <a:pt x="166011" y="7398"/>
                  </a:cubicBezTo>
                  <a:cubicBezTo>
                    <a:pt x="166036" y="7349"/>
                    <a:pt x="166067" y="7304"/>
                    <a:pt x="166106" y="7266"/>
                  </a:cubicBezTo>
                  <a:cubicBezTo>
                    <a:pt x="166075" y="7255"/>
                    <a:pt x="166042" y="7249"/>
                    <a:pt x="166008" y="7249"/>
                  </a:cubicBezTo>
                  <a:cubicBezTo>
                    <a:pt x="165988" y="7249"/>
                    <a:pt x="165968" y="7251"/>
                    <a:pt x="165949" y="7255"/>
                  </a:cubicBezTo>
                  <a:cubicBezTo>
                    <a:pt x="165942" y="7063"/>
                    <a:pt x="165942" y="6948"/>
                    <a:pt x="165942" y="6948"/>
                  </a:cubicBezTo>
                  <a:cubicBezTo>
                    <a:pt x="165935" y="6955"/>
                    <a:pt x="165928" y="6966"/>
                    <a:pt x="165924" y="6976"/>
                  </a:cubicBezTo>
                  <a:cubicBezTo>
                    <a:pt x="165963" y="6111"/>
                    <a:pt x="165952" y="5291"/>
                    <a:pt x="165872" y="4629"/>
                  </a:cubicBezTo>
                  <a:cubicBezTo>
                    <a:pt x="166325" y="3569"/>
                    <a:pt x="166657" y="2986"/>
                    <a:pt x="166657" y="2986"/>
                  </a:cubicBezTo>
                  <a:lnTo>
                    <a:pt x="166657" y="2986"/>
                  </a:lnTo>
                  <a:cubicBezTo>
                    <a:pt x="166556" y="3080"/>
                    <a:pt x="166458" y="3181"/>
                    <a:pt x="166364" y="3286"/>
                  </a:cubicBezTo>
                  <a:lnTo>
                    <a:pt x="166524" y="2986"/>
                  </a:lnTo>
                  <a:lnTo>
                    <a:pt x="166524" y="2986"/>
                  </a:lnTo>
                  <a:cubicBezTo>
                    <a:pt x="166235" y="3272"/>
                    <a:pt x="165966" y="3582"/>
                    <a:pt x="165725" y="3914"/>
                  </a:cubicBezTo>
                  <a:cubicBezTo>
                    <a:pt x="165677" y="3715"/>
                    <a:pt x="165593" y="3527"/>
                    <a:pt x="165481" y="3356"/>
                  </a:cubicBezTo>
                  <a:cubicBezTo>
                    <a:pt x="165481" y="3356"/>
                    <a:pt x="165471" y="3732"/>
                    <a:pt x="165443" y="4318"/>
                  </a:cubicBezTo>
                  <a:cubicBezTo>
                    <a:pt x="164989" y="5009"/>
                    <a:pt x="164599" y="5741"/>
                    <a:pt x="164278" y="6505"/>
                  </a:cubicBezTo>
                  <a:lnTo>
                    <a:pt x="164187" y="6348"/>
                  </a:lnTo>
                  <a:cubicBezTo>
                    <a:pt x="164149" y="5567"/>
                    <a:pt x="164131" y="5026"/>
                    <a:pt x="164131" y="5026"/>
                  </a:cubicBezTo>
                  <a:cubicBezTo>
                    <a:pt x="163999" y="5208"/>
                    <a:pt x="163908" y="5476"/>
                    <a:pt x="163842" y="5801"/>
                  </a:cubicBezTo>
                  <a:cubicBezTo>
                    <a:pt x="163577" y="5403"/>
                    <a:pt x="163270" y="5030"/>
                    <a:pt x="162928" y="4692"/>
                  </a:cubicBezTo>
                  <a:lnTo>
                    <a:pt x="162928" y="4692"/>
                  </a:lnTo>
                  <a:cubicBezTo>
                    <a:pt x="162928" y="4692"/>
                    <a:pt x="163158" y="5100"/>
                    <a:pt x="163493" y="5850"/>
                  </a:cubicBezTo>
                  <a:lnTo>
                    <a:pt x="163465" y="5850"/>
                  </a:lnTo>
                  <a:cubicBezTo>
                    <a:pt x="163423" y="5731"/>
                    <a:pt x="163364" y="5616"/>
                    <a:pt x="163294" y="5511"/>
                  </a:cubicBezTo>
                  <a:cubicBezTo>
                    <a:pt x="163294" y="5511"/>
                    <a:pt x="163291" y="5640"/>
                    <a:pt x="163280" y="5864"/>
                  </a:cubicBezTo>
                  <a:cubicBezTo>
                    <a:pt x="163277" y="6024"/>
                    <a:pt x="163266" y="6233"/>
                    <a:pt x="163256" y="6477"/>
                  </a:cubicBezTo>
                  <a:cubicBezTo>
                    <a:pt x="163134" y="6404"/>
                    <a:pt x="163064" y="6369"/>
                    <a:pt x="163064" y="6369"/>
                  </a:cubicBezTo>
                  <a:lnTo>
                    <a:pt x="163064" y="6369"/>
                  </a:lnTo>
                  <a:cubicBezTo>
                    <a:pt x="163127" y="6425"/>
                    <a:pt x="163190" y="6488"/>
                    <a:pt x="163249" y="6547"/>
                  </a:cubicBezTo>
                  <a:cubicBezTo>
                    <a:pt x="163221" y="7255"/>
                    <a:pt x="163162" y="8225"/>
                    <a:pt x="163088" y="9177"/>
                  </a:cubicBezTo>
                  <a:cubicBezTo>
                    <a:pt x="162942" y="8877"/>
                    <a:pt x="162795" y="8609"/>
                    <a:pt x="162663" y="8389"/>
                  </a:cubicBezTo>
                  <a:cubicBezTo>
                    <a:pt x="162638" y="7894"/>
                    <a:pt x="162628" y="7573"/>
                    <a:pt x="162628" y="7573"/>
                  </a:cubicBezTo>
                  <a:cubicBezTo>
                    <a:pt x="162537" y="7712"/>
                    <a:pt x="162471" y="7869"/>
                    <a:pt x="162429" y="8030"/>
                  </a:cubicBezTo>
                  <a:cubicBezTo>
                    <a:pt x="162275" y="7801"/>
                    <a:pt x="162105" y="7582"/>
                    <a:pt x="161914" y="7379"/>
                  </a:cubicBezTo>
                  <a:lnTo>
                    <a:pt x="161914" y="7379"/>
                  </a:lnTo>
                  <a:cubicBezTo>
                    <a:pt x="161972" y="7444"/>
                    <a:pt x="162131" y="7659"/>
                    <a:pt x="162377" y="8274"/>
                  </a:cubicBezTo>
                  <a:cubicBezTo>
                    <a:pt x="162352" y="8417"/>
                    <a:pt x="162331" y="8556"/>
                    <a:pt x="162321" y="8703"/>
                  </a:cubicBezTo>
                  <a:lnTo>
                    <a:pt x="162161" y="8581"/>
                  </a:lnTo>
                  <a:cubicBezTo>
                    <a:pt x="162042" y="8197"/>
                    <a:pt x="161899" y="7894"/>
                    <a:pt x="161725" y="7751"/>
                  </a:cubicBezTo>
                  <a:cubicBezTo>
                    <a:pt x="161847" y="4071"/>
                    <a:pt x="162530" y="3492"/>
                    <a:pt x="162530" y="3492"/>
                  </a:cubicBezTo>
                  <a:cubicBezTo>
                    <a:pt x="162485" y="3477"/>
                    <a:pt x="162438" y="3470"/>
                    <a:pt x="162390" y="3470"/>
                  </a:cubicBezTo>
                  <a:cubicBezTo>
                    <a:pt x="162360" y="3470"/>
                    <a:pt x="162330" y="3472"/>
                    <a:pt x="162300" y="3478"/>
                  </a:cubicBezTo>
                  <a:cubicBezTo>
                    <a:pt x="162275" y="3473"/>
                    <a:pt x="162250" y="3471"/>
                    <a:pt x="162226" y="3471"/>
                  </a:cubicBezTo>
                  <a:cubicBezTo>
                    <a:pt x="161524" y="3471"/>
                    <a:pt x="161109" y="5226"/>
                    <a:pt x="160873" y="6847"/>
                  </a:cubicBezTo>
                  <a:cubicBezTo>
                    <a:pt x="160689" y="6544"/>
                    <a:pt x="160483" y="6251"/>
                    <a:pt x="160260" y="5972"/>
                  </a:cubicBezTo>
                  <a:cubicBezTo>
                    <a:pt x="160036" y="3408"/>
                    <a:pt x="159942" y="551"/>
                    <a:pt x="159942" y="551"/>
                  </a:cubicBezTo>
                  <a:cubicBezTo>
                    <a:pt x="159883" y="638"/>
                    <a:pt x="159831" y="733"/>
                    <a:pt x="159789" y="830"/>
                  </a:cubicBezTo>
                  <a:cubicBezTo>
                    <a:pt x="159785" y="652"/>
                    <a:pt x="159778" y="551"/>
                    <a:pt x="159778" y="551"/>
                  </a:cubicBezTo>
                  <a:cubicBezTo>
                    <a:pt x="159060" y="1573"/>
                    <a:pt x="159164" y="4524"/>
                    <a:pt x="159443" y="7179"/>
                  </a:cubicBezTo>
                  <a:cubicBezTo>
                    <a:pt x="159440" y="7179"/>
                    <a:pt x="159440" y="7186"/>
                    <a:pt x="159440" y="7189"/>
                  </a:cubicBezTo>
                  <a:cubicBezTo>
                    <a:pt x="159213" y="6868"/>
                    <a:pt x="158965" y="6561"/>
                    <a:pt x="158704" y="6268"/>
                  </a:cubicBezTo>
                  <a:cubicBezTo>
                    <a:pt x="158456" y="5724"/>
                    <a:pt x="158170" y="5197"/>
                    <a:pt x="157849" y="4695"/>
                  </a:cubicBezTo>
                  <a:cubicBezTo>
                    <a:pt x="157780" y="4423"/>
                    <a:pt x="157692" y="4203"/>
                    <a:pt x="157577" y="4036"/>
                  </a:cubicBezTo>
                  <a:cubicBezTo>
                    <a:pt x="157577" y="4036"/>
                    <a:pt x="157574" y="4126"/>
                    <a:pt x="157570" y="4290"/>
                  </a:cubicBezTo>
                  <a:cubicBezTo>
                    <a:pt x="157405" y="4060"/>
                    <a:pt x="157224" y="3840"/>
                    <a:pt x="157028" y="3637"/>
                  </a:cubicBezTo>
                  <a:lnTo>
                    <a:pt x="157028" y="3637"/>
                  </a:lnTo>
                  <a:cubicBezTo>
                    <a:pt x="157082" y="3695"/>
                    <a:pt x="157221" y="3873"/>
                    <a:pt x="157434" y="4329"/>
                  </a:cubicBezTo>
                  <a:cubicBezTo>
                    <a:pt x="157262" y="4081"/>
                    <a:pt x="157069" y="3850"/>
                    <a:pt x="156863" y="3636"/>
                  </a:cubicBezTo>
                  <a:lnTo>
                    <a:pt x="156863" y="3636"/>
                  </a:lnTo>
                  <a:cubicBezTo>
                    <a:pt x="156934" y="3711"/>
                    <a:pt x="157170" y="4019"/>
                    <a:pt x="157539" y="4971"/>
                  </a:cubicBezTo>
                  <a:cubicBezTo>
                    <a:pt x="157535" y="5044"/>
                    <a:pt x="157535" y="5117"/>
                    <a:pt x="157528" y="5190"/>
                  </a:cubicBezTo>
                  <a:cubicBezTo>
                    <a:pt x="157361" y="5068"/>
                    <a:pt x="157187" y="4953"/>
                    <a:pt x="157002" y="4855"/>
                  </a:cubicBezTo>
                  <a:lnTo>
                    <a:pt x="157002" y="4855"/>
                  </a:lnTo>
                  <a:cubicBezTo>
                    <a:pt x="157082" y="4925"/>
                    <a:pt x="157155" y="4998"/>
                    <a:pt x="157228" y="5075"/>
                  </a:cubicBezTo>
                  <a:cubicBezTo>
                    <a:pt x="157117" y="4992"/>
                    <a:pt x="156995" y="4918"/>
                    <a:pt x="156873" y="4855"/>
                  </a:cubicBezTo>
                  <a:lnTo>
                    <a:pt x="156873" y="4855"/>
                  </a:lnTo>
                  <a:cubicBezTo>
                    <a:pt x="157103" y="5061"/>
                    <a:pt x="157316" y="5281"/>
                    <a:pt x="157511" y="5518"/>
                  </a:cubicBezTo>
                  <a:cubicBezTo>
                    <a:pt x="157473" y="6331"/>
                    <a:pt x="157413" y="7370"/>
                    <a:pt x="157326" y="8364"/>
                  </a:cubicBezTo>
                  <a:cubicBezTo>
                    <a:pt x="157159" y="8567"/>
                    <a:pt x="157005" y="8776"/>
                    <a:pt x="156862" y="8999"/>
                  </a:cubicBezTo>
                  <a:cubicBezTo>
                    <a:pt x="156761" y="8825"/>
                    <a:pt x="156670" y="8671"/>
                    <a:pt x="156583" y="8535"/>
                  </a:cubicBezTo>
                  <a:cubicBezTo>
                    <a:pt x="156510" y="8096"/>
                    <a:pt x="156398" y="7660"/>
                    <a:pt x="156255" y="7238"/>
                  </a:cubicBezTo>
                  <a:cubicBezTo>
                    <a:pt x="156520" y="6858"/>
                    <a:pt x="156827" y="6516"/>
                    <a:pt x="157169" y="6209"/>
                  </a:cubicBezTo>
                  <a:lnTo>
                    <a:pt x="157169" y="6209"/>
                  </a:lnTo>
                  <a:cubicBezTo>
                    <a:pt x="157169" y="6209"/>
                    <a:pt x="156743" y="6418"/>
                    <a:pt x="156147" y="6966"/>
                  </a:cubicBezTo>
                  <a:cubicBezTo>
                    <a:pt x="156140" y="6955"/>
                    <a:pt x="156133" y="6945"/>
                    <a:pt x="156130" y="6934"/>
                  </a:cubicBezTo>
                  <a:cubicBezTo>
                    <a:pt x="156604" y="5532"/>
                    <a:pt x="156911" y="5162"/>
                    <a:pt x="156977" y="5096"/>
                  </a:cubicBezTo>
                  <a:lnTo>
                    <a:pt x="156977" y="5096"/>
                  </a:lnTo>
                  <a:cubicBezTo>
                    <a:pt x="156897" y="5169"/>
                    <a:pt x="156444" y="5640"/>
                    <a:pt x="155906" y="6586"/>
                  </a:cubicBezTo>
                  <a:lnTo>
                    <a:pt x="155868" y="6547"/>
                  </a:lnTo>
                  <a:cubicBezTo>
                    <a:pt x="155865" y="6404"/>
                    <a:pt x="155865" y="6320"/>
                    <a:pt x="155865" y="6320"/>
                  </a:cubicBezTo>
                  <a:cubicBezTo>
                    <a:pt x="155830" y="6366"/>
                    <a:pt x="155802" y="6418"/>
                    <a:pt x="155777" y="6470"/>
                  </a:cubicBezTo>
                  <a:cubicBezTo>
                    <a:pt x="155719" y="6433"/>
                    <a:pt x="155653" y="6414"/>
                    <a:pt x="155587" y="6414"/>
                  </a:cubicBezTo>
                  <a:cubicBezTo>
                    <a:pt x="155547" y="6414"/>
                    <a:pt x="155506" y="6421"/>
                    <a:pt x="155467" y="6436"/>
                  </a:cubicBezTo>
                  <a:cubicBezTo>
                    <a:pt x="155467" y="6436"/>
                    <a:pt x="155554" y="6505"/>
                    <a:pt x="155662" y="6770"/>
                  </a:cubicBezTo>
                  <a:cubicBezTo>
                    <a:pt x="155617" y="6927"/>
                    <a:pt x="155582" y="7091"/>
                    <a:pt x="155558" y="7255"/>
                  </a:cubicBezTo>
                  <a:cubicBezTo>
                    <a:pt x="155460" y="7465"/>
                    <a:pt x="155362" y="7684"/>
                    <a:pt x="155261" y="7921"/>
                  </a:cubicBezTo>
                  <a:cubicBezTo>
                    <a:pt x="155163" y="8155"/>
                    <a:pt x="154996" y="8270"/>
                    <a:pt x="154860" y="8466"/>
                  </a:cubicBezTo>
                  <a:cubicBezTo>
                    <a:pt x="154853" y="8221"/>
                    <a:pt x="154843" y="8075"/>
                    <a:pt x="154843" y="8075"/>
                  </a:cubicBezTo>
                  <a:cubicBezTo>
                    <a:pt x="154787" y="8159"/>
                    <a:pt x="154741" y="8249"/>
                    <a:pt x="154710" y="8344"/>
                  </a:cubicBezTo>
                  <a:lnTo>
                    <a:pt x="154626" y="8354"/>
                  </a:lnTo>
                  <a:cubicBezTo>
                    <a:pt x="154801" y="6690"/>
                    <a:pt x="154902" y="4894"/>
                    <a:pt x="154734" y="3631"/>
                  </a:cubicBezTo>
                  <a:cubicBezTo>
                    <a:pt x="155216" y="2522"/>
                    <a:pt x="155558" y="1908"/>
                    <a:pt x="155558" y="1908"/>
                  </a:cubicBezTo>
                  <a:lnTo>
                    <a:pt x="155558" y="1908"/>
                  </a:lnTo>
                  <a:cubicBezTo>
                    <a:pt x="155216" y="2250"/>
                    <a:pt x="154902" y="2620"/>
                    <a:pt x="154616" y="3017"/>
                  </a:cubicBezTo>
                  <a:cubicBezTo>
                    <a:pt x="154543" y="2724"/>
                    <a:pt x="154448" y="2484"/>
                    <a:pt x="154326" y="2306"/>
                  </a:cubicBezTo>
                  <a:cubicBezTo>
                    <a:pt x="154326" y="2306"/>
                    <a:pt x="154309" y="2791"/>
                    <a:pt x="154274" y="3530"/>
                  </a:cubicBezTo>
                  <a:cubicBezTo>
                    <a:pt x="153768" y="4329"/>
                    <a:pt x="153325" y="5232"/>
                    <a:pt x="152952" y="6167"/>
                  </a:cubicBezTo>
                  <a:cubicBezTo>
                    <a:pt x="152792" y="5626"/>
                    <a:pt x="152589" y="5204"/>
                    <a:pt x="152345" y="5033"/>
                  </a:cubicBezTo>
                  <a:cubicBezTo>
                    <a:pt x="152300" y="4880"/>
                    <a:pt x="152230" y="4730"/>
                    <a:pt x="152139" y="4594"/>
                  </a:cubicBezTo>
                  <a:cubicBezTo>
                    <a:pt x="152139" y="4594"/>
                    <a:pt x="152136" y="4730"/>
                    <a:pt x="152129" y="4957"/>
                  </a:cubicBezTo>
                  <a:cubicBezTo>
                    <a:pt x="152115" y="4955"/>
                    <a:pt x="152102" y="4954"/>
                    <a:pt x="152088" y="4954"/>
                  </a:cubicBezTo>
                  <a:cubicBezTo>
                    <a:pt x="152050" y="4954"/>
                    <a:pt x="152012" y="4961"/>
                    <a:pt x="151975" y="4974"/>
                  </a:cubicBezTo>
                  <a:cubicBezTo>
                    <a:pt x="151975" y="4974"/>
                    <a:pt x="152035" y="5023"/>
                    <a:pt x="152118" y="5187"/>
                  </a:cubicBezTo>
                  <a:cubicBezTo>
                    <a:pt x="152094" y="5808"/>
                    <a:pt x="152042" y="6844"/>
                    <a:pt x="151965" y="7925"/>
                  </a:cubicBezTo>
                  <a:cubicBezTo>
                    <a:pt x="151843" y="8099"/>
                    <a:pt x="151724" y="8284"/>
                    <a:pt x="151616" y="8469"/>
                  </a:cubicBezTo>
                  <a:lnTo>
                    <a:pt x="151543" y="8521"/>
                  </a:lnTo>
                  <a:cubicBezTo>
                    <a:pt x="151525" y="8232"/>
                    <a:pt x="151511" y="7956"/>
                    <a:pt x="151501" y="7716"/>
                  </a:cubicBezTo>
                  <a:cubicBezTo>
                    <a:pt x="151560" y="7590"/>
                    <a:pt x="151637" y="7475"/>
                    <a:pt x="151728" y="7367"/>
                  </a:cubicBezTo>
                  <a:lnTo>
                    <a:pt x="151728" y="7367"/>
                  </a:lnTo>
                  <a:cubicBezTo>
                    <a:pt x="151700" y="7395"/>
                    <a:pt x="151616" y="7475"/>
                    <a:pt x="151494" y="7625"/>
                  </a:cubicBezTo>
                  <a:cubicBezTo>
                    <a:pt x="151473" y="7123"/>
                    <a:pt x="151466" y="6795"/>
                    <a:pt x="151466" y="6795"/>
                  </a:cubicBezTo>
                  <a:cubicBezTo>
                    <a:pt x="151424" y="6854"/>
                    <a:pt x="151389" y="6917"/>
                    <a:pt x="151361" y="6983"/>
                  </a:cubicBezTo>
                  <a:cubicBezTo>
                    <a:pt x="151334" y="6115"/>
                    <a:pt x="151215" y="5396"/>
                    <a:pt x="150960" y="5026"/>
                  </a:cubicBezTo>
                  <a:cubicBezTo>
                    <a:pt x="150960" y="5026"/>
                    <a:pt x="150919" y="6195"/>
                    <a:pt x="150831" y="7590"/>
                  </a:cubicBezTo>
                  <a:cubicBezTo>
                    <a:pt x="150779" y="7444"/>
                    <a:pt x="150713" y="7301"/>
                    <a:pt x="150629" y="7172"/>
                  </a:cubicBezTo>
                  <a:cubicBezTo>
                    <a:pt x="150615" y="6422"/>
                    <a:pt x="150542" y="5773"/>
                    <a:pt x="150374" y="5337"/>
                  </a:cubicBezTo>
                  <a:cubicBezTo>
                    <a:pt x="150577" y="4918"/>
                    <a:pt x="150702" y="4692"/>
                    <a:pt x="150702" y="4692"/>
                  </a:cubicBezTo>
                  <a:lnTo>
                    <a:pt x="150702" y="4692"/>
                  </a:lnTo>
                  <a:cubicBezTo>
                    <a:pt x="150556" y="4831"/>
                    <a:pt x="150416" y="4985"/>
                    <a:pt x="150287" y="5145"/>
                  </a:cubicBezTo>
                  <a:cubicBezTo>
                    <a:pt x="150270" y="5103"/>
                    <a:pt x="150245" y="5061"/>
                    <a:pt x="150217" y="5026"/>
                  </a:cubicBezTo>
                  <a:cubicBezTo>
                    <a:pt x="150217" y="5026"/>
                    <a:pt x="150214" y="5100"/>
                    <a:pt x="150210" y="5232"/>
                  </a:cubicBezTo>
                  <a:cubicBezTo>
                    <a:pt x="150064" y="5414"/>
                    <a:pt x="149921" y="5602"/>
                    <a:pt x="149785" y="5801"/>
                  </a:cubicBezTo>
                  <a:cubicBezTo>
                    <a:pt x="149774" y="5748"/>
                    <a:pt x="149764" y="5696"/>
                    <a:pt x="149750" y="5644"/>
                  </a:cubicBezTo>
                  <a:cubicBezTo>
                    <a:pt x="150413" y="4256"/>
                    <a:pt x="151205" y="3052"/>
                    <a:pt x="152153" y="2222"/>
                  </a:cubicBezTo>
                  <a:lnTo>
                    <a:pt x="152153" y="2222"/>
                  </a:lnTo>
                  <a:cubicBezTo>
                    <a:pt x="152153" y="2222"/>
                    <a:pt x="150632" y="2958"/>
                    <a:pt x="149077" y="5267"/>
                  </a:cubicBezTo>
                  <a:cubicBezTo>
                    <a:pt x="148874" y="4998"/>
                    <a:pt x="148655" y="4744"/>
                    <a:pt x="148414" y="4510"/>
                  </a:cubicBezTo>
                  <a:lnTo>
                    <a:pt x="148414" y="4510"/>
                  </a:lnTo>
                  <a:cubicBezTo>
                    <a:pt x="148414" y="4510"/>
                    <a:pt x="148613" y="4866"/>
                    <a:pt x="148909" y="5511"/>
                  </a:cubicBezTo>
                  <a:cubicBezTo>
                    <a:pt x="148637" y="5930"/>
                    <a:pt x="148390" y="6366"/>
                    <a:pt x="148159" y="6812"/>
                  </a:cubicBezTo>
                  <a:cubicBezTo>
                    <a:pt x="147950" y="6491"/>
                    <a:pt x="147737" y="6202"/>
                    <a:pt x="147532" y="5940"/>
                  </a:cubicBezTo>
                  <a:cubicBezTo>
                    <a:pt x="148257" y="4005"/>
                    <a:pt x="148885" y="2895"/>
                    <a:pt x="148885" y="2895"/>
                  </a:cubicBezTo>
                  <a:lnTo>
                    <a:pt x="148885" y="2895"/>
                  </a:lnTo>
                  <a:cubicBezTo>
                    <a:pt x="148194" y="3565"/>
                    <a:pt x="147601" y="4447"/>
                    <a:pt x="147096" y="5428"/>
                  </a:cubicBezTo>
                  <a:cubicBezTo>
                    <a:pt x="146084" y="4301"/>
                    <a:pt x="145275" y="3907"/>
                    <a:pt x="145275" y="3907"/>
                  </a:cubicBezTo>
                  <a:lnTo>
                    <a:pt x="145275" y="3907"/>
                  </a:lnTo>
                  <a:cubicBezTo>
                    <a:pt x="145784" y="4353"/>
                    <a:pt x="146244" y="4922"/>
                    <a:pt x="146663" y="5574"/>
                  </a:cubicBezTo>
                  <a:cubicBezTo>
                    <a:pt x="146415" y="5710"/>
                    <a:pt x="146220" y="6104"/>
                    <a:pt x="146060" y="6617"/>
                  </a:cubicBezTo>
                  <a:cubicBezTo>
                    <a:pt x="146011" y="6669"/>
                    <a:pt x="145948" y="6739"/>
                    <a:pt x="145875" y="6830"/>
                  </a:cubicBezTo>
                  <a:cubicBezTo>
                    <a:pt x="145822" y="6216"/>
                    <a:pt x="145711" y="5714"/>
                    <a:pt x="145505" y="5428"/>
                  </a:cubicBezTo>
                  <a:cubicBezTo>
                    <a:pt x="145505" y="5428"/>
                    <a:pt x="145474" y="6331"/>
                    <a:pt x="145407" y="7485"/>
                  </a:cubicBezTo>
                  <a:cubicBezTo>
                    <a:pt x="145355" y="7569"/>
                    <a:pt x="145303" y="7649"/>
                    <a:pt x="145250" y="7744"/>
                  </a:cubicBezTo>
                  <a:cubicBezTo>
                    <a:pt x="145160" y="7608"/>
                    <a:pt x="145066" y="7482"/>
                    <a:pt x="144964" y="7360"/>
                  </a:cubicBezTo>
                  <a:cubicBezTo>
                    <a:pt x="144849" y="5937"/>
                    <a:pt x="144776" y="4468"/>
                    <a:pt x="144741" y="3649"/>
                  </a:cubicBezTo>
                  <a:cubicBezTo>
                    <a:pt x="144839" y="3460"/>
                    <a:pt x="144902" y="3404"/>
                    <a:pt x="144902" y="3404"/>
                  </a:cubicBezTo>
                  <a:cubicBezTo>
                    <a:pt x="144863" y="3392"/>
                    <a:pt x="144820" y="3384"/>
                    <a:pt x="144778" y="3384"/>
                  </a:cubicBezTo>
                  <a:cubicBezTo>
                    <a:pt x="144763" y="3384"/>
                    <a:pt x="144749" y="3385"/>
                    <a:pt x="144734" y="3387"/>
                  </a:cubicBezTo>
                  <a:cubicBezTo>
                    <a:pt x="144720" y="3132"/>
                    <a:pt x="144717" y="2986"/>
                    <a:pt x="144717" y="2986"/>
                  </a:cubicBezTo>
                  <a:cubicBezTo>
                    <a:pt x="144619" y="3136"/>
                    <a:pt x="144542" y="3303"/>
                    <a:pt x="144490" y="3474"/>
                  </a:cubicBezTo>
                  <a:cubicBezTo>
                    <a:pt x="144270" y="3631"/>
                    <a:pt x="144089" y="3963"/>
                    <a:pt x="143932" y="4402"/>
                  </a:cubicBezTo>
                  <a:cubicBezTo>
                    <a:pt x="143887" y="4273"/>
                    <a:pt x="143824" y="4151"/>
                    <a:pt x="143747" y="4036"/>
                  </a:cubicBezTo>
                  <a:cubicBezTo>
                    <a:pt x="143747" y="4036"/>
                    <a:pt x="143733" y="4381"/>
                    <a:pt x="143712" y="4922"/>
                  </a:cubicBezTo>
                  <a:cubicBezTo>
                    <a:pt x="143328" y="3942"/>
                    <a:pt x="142885" y="2989"/>
                    <a:pt x="142373" y="2135"/>
                  </a:cubicBezTo>
                  <a:cubicBezTo>
                    <a:pt x="142320" y="1134"/>
                    <a:pt x="142299" y="447"/>
                    <a:pt x="142299" y="447"/>
                  </a:cubicBezTo>
                  <a:cubicBezTo>
                    <a:pt x="142136" y="684"/>
                    <a:pt x="142013" y="1022"/>
                    <a:pt x="141930" y="1437"/>
                  </a:cubicBezTo>
                  <a:cubicBezTo>
                    <a:pt x="141581" y="921"/>
                    <a:pt x="141187" y="443"/>
                    <a:pt x="140744" y="7"/>
                  </a:cubicBezTo>
                  <a:lnTo>
                    <a:pt x="140744" y="7"/>
                  </a:lnTo>
                  <a:cubicBezTo>
                    <a:pt x="140744" y="7"/>
                    <a:pt x="141197" y="813"/>
                    <a:pt x="141808" y="2257"/>
                  </a:cubicBezTo>
                  <a:cubicBezTo>
                    <a:pt x="141693" y="3443"/>
                    <a:pt x="141762" y="4964"/>
                    <a:pt x="141898" y="6446"/>
                  </a:cubicBezTo>
                  <a:cubicBezTo>
                    <a:pt x="141853" y="6426"/>
                    <a:pt x="141803" y="6416"/>
                    <a:pt x="141753" y="6416"/>
                  </a:cubicBezTo>
                  <a:cubicBezTo>
                    <a:pt x="141714" y="6416"/>
                    <a:pt x="141675" y="6422"/>
                    <a:pt x="141637" y="6436"/>
                  </a:cubicBezTo>
                  <a:cubicBezTo>
                    <a:pt x="141637" y="6436"/>
                    <a:pt x="141804" y="6575"/>
                    <a:pt x="141968" y="7189"/>
                  </a:cubicBezTo>
                  <a:cubicBezTo>
                    <a:pt x="141989" y="7367"/>
                    <a:pt x="142006" y="7545"/>
                    <a:pt x="142031" y="7726"/>
                  </a:cubicBezTo>
                  <a:cubicBezTo>
                    <a:pt x="141787" y="7329"/>
                    <a:pt x="141515" y="6948"/>
                    <a:pt x="141222" y="6586"/>
                  </a:cubicBezTo>
                  <a:cubicBezTo>
                    <a:pt x="141148" y="6408"/>
                    <a:pt x="141075" y="6244"/>
                    <a:pt x="140995" y="6080"/>
                  </a:cubicBezTo>
                  <a:cubicBezTo>
                    <a:pt x="141389" y="5187"/>
                    <a:pt x="141668" y="4692"/>
                    <a:pt x="141668" y="4692"/>
                  </a:cubicBezTo>
                  <a:lnTo>
                    <a:pt x="141668" y="4692"/>
                  </a:lnTo>
                  <a:cubicBezTo>
                    <a:pt x="141354" y="5002"/>
                    <a:pt x="141068" y="5340"/>
                    <a:pt x="140817" y="5707"/>
                  </a:cubicBezTo>
                  <a:cubicBezTo>
                    <a:pt x="140751" y="5574"/>
                    <a:pt x="140681" y="5445"/>
                    <a:pt x="140618" y="5326"/>
                  </a:cubicBezTo>
                  <a:cubicBezTo>
                    <a:pt x="140580" y="5222"/>
                    <a:pt x="140528" y="5121"/>
                    <a:pt x="140465" y="5026"/>
                  </a:cubicBezTo>
                  <a:lnTo>
                    <a:pt x="140465" y="5051"/>
                  </a:lnTo>
                  <a:cubicBezTo>
                    <a:pt x="139903" y="4099"/>
                    <a:pt x="139439" y="3617"/>
                    <a:pt x="139363" y="3540"/>
                  </a:cubicBezTo>
                  <a:lnTo>
                    <a:pt x="139363" y="3540"/>
                  </a:lnTo>
                  <a:cubicBezTo>
                    <a:pt x="139432" y="3614"/>
                    <a:pt x="139771" y="4029"/>
                    <a:pt x="140308" y="5609"/>
                  </a:cubicBezTo>
                  <a:cubicBezTo>
                    <a:pt x="139645" y="5006"/>
                    <a:pt x="139178" y="4779"/>
                    <a:pt x="139178" y="4779"/>
                  </a:cubicBezTo>
                  <a:lnTo>
                    <a:pt x="139178" y="4779"/>
                  </a:lnTo>
                  <a:cubicBezTo>
                    <a:pt x="139586" y="5138"/>
                    <a:pt x="139945" y="5550"/>
                    <a:pt x="140252" y="6000"/>
                  </a:cubicBezTo>
                  <a:cubicBezTo>
                    <a:pt x="140133" y="6122"/>
                    <a:pt x="139753" y="6544"/>
                    <a:pt x="139303" y="7329"/>
                  </a:cubicBezTo>
                  <a:lnTo>
                    <a:pt x="139275" y="7280"/>
                  </a:lnTo>
                  <a:cubicBezTo>
                    <a:pt x="139247" y="6704"/>
                    <a:pt x="139233" y="6320"/>
                    <a:pt x="139233" y="6320"/>
                  </a:cubicBezTo>
                  <a:cubicBezTo>
                    <a:pt x="139125" y="6491"/>
                    <a:pt x="139049" y="6680"/>
                    <a:pt x="139003" y="6879"/>
                  </a:cubicBezTo>
                  <a:cubicBezTo>
                    <a:pt x="138787" y="6572"/>
                    <a:pt x="138543" y="6286"/>
                    <a:pt x="138274" y="6020"/>
                  </a:cubicBezTo>
                  <a:lnTo>
                    <a:pt x="138274" y="6020"/>
                  </a:lnTo>
                  <a:cubicBezTo>
                    <a:pt x="138274" y="6021"/>
                    <a:pt x="138546" y="6498"/>
                    <a:pt x="138916" y="7360"/>
                  </a:cubicBezTo>
                  <a:cubicBezTo>
                    <a:pt x="138916" y="7381"/>
                    <a:pt x="138913" y="7398"/>
                    <a:pt x="138913" y="7416"/>
                  </a:cubicBezTo>
                  <a:cubicBezTo>
                    <a:pt x="138817" y="7309"/>
                    <a:pt x="138713" y="7247"/>
                    <a:pt x="138599" y="7247"/>
                  </a:cubicBezTo>
                  <a:cubicBezTo>
                    <a:pt x="138564" y="7247"/>
                    <a:pt x="138528" y="7253"/>
                    <a:pt x="138490" y="7266"/>
                  </a:cubicBezTo>
                  <a:cubicBezTo>
                    <a:pt x="138490" y="7266"/>
                    <a:pt x="138686" y="7433"/>
                    <a:pt x="138857" y="8197"/>
                  </a:cubicBezTo>
                  <a:cubicBezTo>
                    <a:pt x="138850" y="8204"/>
                    <a:pt x="138850" y="8211"/>
                    <a:pt x="138846" y="8221"/>
                  </a:cubicBezTo>
                  <a:cubicBezTo>
                    <a:pt x="138738" y="8340"/>
                    <a:pt x="138630" y="8466"/>
                    <a:pt x="138518" y="8605"/>
                  </a:cubicBezTo>
                  <a:cubicBezTo>
                    <a:pt x="138494" y="7942"/>
                    <a:pt x="138410" y="7388"/>
                    <a:pt x="138229" y="7053"/>
                  </a:cubicBezTo>
                  <a:cubicBezTo>
                    <a:pt x="138271" y="6160"/>
                    <a:pt x="138267" y="5312"/>
                    <a:pt x="138177" y="4629"/>
                  </a:cubicBezTo>
                  <a:cubicBezTo>
                    <a:pt x="138633" y="3569"/>
                    <a:pt x="138965" y="2986"/>
                    <a:pt x="138965" y="2986"/>
                  </a:cubicBezTo>
                  <a:lnTo>
                    <a:pt x="138965" y="2986"/>
                  </a:lnTo>
                  <a:cubicBezTo>
                    <a:pt x="138637" y="3310"/>
                    <a:pt x="138337" y="3663"/>
                    <a:pt x="138072" y="4039"/>
                  </a:cubicBezTo>
                  <a:cubicBezTo>
                    <a:pt x="138002" y="3757"/>
                    <a:pt x="137908" y="3527"/>
                    <a:pt x="137786" y="3356"/>
                  </a:cubicBezTo>
                  <a:cubicBezTo>
                    <a:pt x="137786" y="3356"/>
                    <a:pt x="137775" y="3823"/>
                    <a:pt x="137741" y="4528"/>
                  </a:cubicBezTo>
                  <a:cubicBezTo>
                    <a:pt x="137284" y="5271"/>
                    <a:pt x="136889" y="6048"/>
                    <a:pt x="136565" y="6858"/>
                  </a:cubicBezTo>
                  <a:lnTo>
                    <a:pt x="136485" y="6924"/>
                  </a:lnTo>
                  <a:cubicBezTo>
                    <a:pt x="136300" y="6334"/>
                    <a:pt x="136070" y="5902"/>
                    <a:pt x="135773" y="5846"/>
                  </a:cubicBezTo>
                  <a:cubicBezTo>
                    <a:pt x="135731" y="5724"/>
                    <a:pt x="135676" y="5609"/>
                    <a:pt x="135602" y="5504"/>
                  </a:cubicBezTo>
                  <a:cubicBezTo>
                    <a:pt x="135602" y="5504"/>
                    <a:pt x="135599" y="5637"/>
                    <a:pt x="135588" y="5860"/>
                  </a:cubicBezTo>
                  <a:cubicBezTo>
                    <a:pt x="135581" y="6111"/>
                    <a:pt x="135564" y="6481"/>
                    <a:pt x="135543" y="6924"/>
                  </a:cubicBezTo>
                  <a:lnTo>
                    <a:pt x="135494" y="6875"/>
                  </a:lnTo>
                  <a:lnTo>
                    <a:pt x="135494" y="6875"/>
                  </a:lnTo>
                  <a:cubicBezTo>
                    <a:pt x="135512" y="6899"/>
                    <a:pt x="135526" y="6927"/>
                    <a:pt x="135536" y="6952"/>
                  </a:cubicBezTo>
                  <a:cubicBezTo>
                    <a:pt x="135526" y="7259"/>
                    <a:pt x="135501" y="7594"/>
                    <a:pt x="135480" y="7946"/>
                  </a:cubicBezTo>
                  <a:cubicBezTo>
                    <a:pt x="135372" y="8078"/>
                    <a:pt x="135264" y="8225"/>
                    <a:pt x="135149" y="8378"/>
                  </a:cubicBezTo>
                  <a:lnTo>
                    <a:pt x="134957" y="8127"/>
                  </a:lnTo>
                  <a:cubicBezTo>
                    <a:pt x="134943" y="7782"/>
                    <a:pt x="134936" y="7569"/>
                    <a:pt x="134936" y="7569"/>
                  </a:cubicBezTo>
                  <a:cubicBezTo>
                    <a:pt x="134866" y="7670"/>
                    <a:pt x="134814" y="7785"/>
                    <a:pt x="134779" y="7904"/>
                  </a:cubicBezTo>
                  <a:cubicBezTo>
                    <a:pt x="134671" y="7771"/>
                    <a:pt x="134566" y="7656"/>
                    <a:pt x="134465" y="7541"/>
                  </a:cubicBezTo>
                  <a:cubicBezTo>
                    <a:pt x="134671" y="7109"/>
                    <a:pt x="134800" y="6875"/>
                    <a:pt x="134800" y="6875"/>
                  </a:cubicBezTo>
                  <a:lnTo>
                    <a:pt x="134800" y="6875"/>
                  </a:lnTo>
                  <a:cubicBezTo>
                    <a:pt x="134633" y="7039"/>
                    <a:pt x="134472" y="7217"/>
                    <a:pt x="134326" y="7402"/>
                  </a:cubicBezTo>
                  <a:cubicBezTo>
                    <a:pt x="134235" y="7308"/>
                    <a:pt x="134148" y="7220"/>
                    <a:pt x="134061" y="7140"/>
                  </a:cubicBezTo>
                  <a:cubicBezTo>
                    <a:pt x="134228" y="3997"/>
                    <a:pt x="134838" y="3488"/>
                    <a:pt x="134838" y="3488"/>
                  </a:cubicBezTo>
                  <a:cubicBezTo>
                    <a:pt x="134788" y="3471"/>
                    <a:pt x="134740" y="3463"/>
                    <a:pt x="134692" y="3463"/>
                  </a:cubicBezTo>
                  <a:cubicBezTo>
                    <a:pt x="134030" y="3463"/>
                    <a:pt x="133625" y="5046"/>
                    <a:pt x="133384" y="6586"/>
                  </a:cubicBezTo>
                  <a:cubicBezTo>
                    <a:pt x="133269" y="6502"/>
                    <a:pt x="133147" y="6429"/>
                    <a:pt x="133018" y="6366"/>
                  </a:cubicBezTo>
                  <a:lnTo>
                    <a:pt x="133018" y="6366"/>
                  </a:lnTo>
                  <a:cubicBezTo>
                    <a:pt x="133140" y="6470"/>
                    <a:pt x="133251" y="6582"/>
                    <a:pt x="133367" y="6701"/>
                  </a:cubicBezTo>
                  <a:lnTo>
                    <a:pt x="133314" y="7063"/>
                  </a:lnTo>
                  <a:cubicBezTo>
                    <a:pt x="133094" y="6680"/>
                    <a:pt x="132843" y="6313"/>
                    <a:pt x="132568" y="5968"/>
                  </a:cubicBezTo>
                  <a:cubicBezTo>
                    <a:pt x="132533" y="5557"/>
                    <a:pt x="132498" y="5145"/>
                    <a:pt x="132474" y="4733"/>
                  </a:cubicBezTo>
                  <a:lnTo>
                    <a:pt x="132498" y="4685"/>
                  </a:lnTo>
                  <a:lnTo>
                    <a:pt x="132498" y="4685"/>
                  </a:lnTo>
                  <a:cubicBezTo>
                    <a:pt x="132488" y="4695"/>
                    <a:pt x="132477" y="4705"/>
                    <a:pt x="132467" y="4716"/>
                  </a:cubicBezTo>
                  <a:cubicBezTo>
                    <a:pt x="132320" y="2553"/>
                    <a:pt x="132250" y="548"/>
                    <a:pt x="132250" y="548"/>
                  </a:cubicBezTo>
                  <a:cubicBezTo>
                    <a:pt x="131678" y="1360"/>
                    <a:pt x="131626" y="3394"/>
                    <a:pt x="131769" y="5532"/>
                  </a:cubicBezTo>
                  <a:cubicBezTo>
                    <a:pt x="131706" y="5619"/>
                    <a:pt x="131643" y="5707"/>
                    <a:pt x="131584" y="5797"/>
                  </a:cubicBezTo>
                  <a:cubicBezTo>
                    <a:pt x="131514" y="5469"/>
                    <a:pt x="131420" y="5204"/>
                    <a:pt x="131291" y="5023"/>
                  </a:cubicBezTo>
                  <a:cubicBezTo>
                    <a:pt x="131291" y="5023"/>
                    <a:pt x="131274" y="5564"/>
                    <a:pt x="131235" y="6341"/>
                  </a:cubicBezTo>
                  <a:cubicBezTo>
                    <a:pt x="131211" y="6376"/>
                    <a:pt x="131190" y="6411"/>
                    <a:pt x="131173" y="6446"/>
                  </a:cubicBezTo>
                  <a:lnTo>
                    <a:pt x="131009" y="6265"/>
                  </a:lnTo>
                  <a:cubicBezTo>
                    <a:pt x="130224" y="4545"/>
                    <a:pt x="129439" y="3732"/>
                    <a:pt x="129324" y="3621"/>
                  </a:cubicBezTo>
                  <a:lnTo>
                    <a:pt x="129324" y="3621"/>
                  </a:lnTo>
                  <a:cubicBezTo>
                    <a:pt x="129394" y="3690"/>
                    <a:pt x="129708" y="4067"/>
                    <a:pt x="130196" y="5476"/>
                  </a:cubicBezTo>
                  <a:cubicBezTo>
                    <a:pt x="130067" y="5361"/>
                    <a:pt x="129945" y="5271"/>
                    <a:pt x="129840" y="5190"/>
                  </a:cubicBezTo>
                  <a:cubicBezTo>
                    <a:pt x="129833" y="5082"/>
                    <a:pt x="129833" y="5023"/>
                    <a:pt x="129833" y="5023"/>
                  </a:cubicBezTo>
                  <a:cubicBezTo>
                    <a:pt x="129809" y="5058"/>
                    <a:pt x="129784" y="5096"/>
                    <a:pt x="129763" y="5135"/>
                  </a:cubicBezTo>
                  <a:cubicBezTo>
                    <a:pt x="129620" y="5030"/>
                    <a:pt x="129467" y="4936"/>
                    <a:pt x="129310" y="4852"/>
                  </a:cubicBezTo>
                  <a:lnTo>
                    <a:pt x="129310" y="4852"/>
                  </a:lnTo>
                  <a:cubicBezTo>
                    <a:pt x="129446" y="4974"/>
                    <a:pt x="129582" y="5103"/>
                    <a:pt x="129711" y="5243"/>
                  </a:cubicBezTo>
                  <a:cubicBezTo>
                    <a:pt x="129638" y="5421"/>
                    <a:pt x="129578" y="5605"/>
                    <a:pt x="129544" y="5797"/>
                  </a:cubicBezTo>
                  <a:cubicBezTo>
                    <a:pt x="129275" y="5396"/>
                    <a:pt x="128968" y="5023"/>
                    <a:pt x="128626" y="4685"/>
                  </a:cubicBezTo>
                  <a:lnTo>
                    <a:pt x="128626" y="4685"/>
                  </a:lnTo>
                  <a:cubicBezTo>
                    <a:pt x="128626" y="4685"/>
                    <a:pt x="128986" y="5320"/>
                    <a:pt x="129456" y="6443"/>
                  </a:cubicBezTo>
                  <a:cubicBezTo>
                    <a:pt x="129432" y="6690"/>
                    <a:pt x="129422" y="6962"/>
                    <a:pt x="129415" y="7245"/>
                  </a:cubicBezTo>
                  <a:cubicBezTo>
                    <a:pt x="129383" y="7245"/>
                    <a:pt x="129352" y="7252"/>
                    <a:pt x="129320" y="7262"/>
                  </a:cubicBezTo>
                  <a:cubicBezTo>
                    <a:pt x="129355" y="7301"/>
                    <a:pt x="129387" y="7346"/>
                    <a:pt x="129411" y="7395"/>
                  </a:cubicBezTo>
                  <a:cubicBezTo>
                    <a:pt x="129087" y="7810"/>
                    <a:pt x="128801" y="8256"/>
                    <a:pt x="128560" y="8727"/>
                  </a:cubicBezTo>
                  <a:cubicBezTo>
                    <a:pt x="128396" y="8424"/>
                    <a:pt x="128211" y="8127"/>
                    <a:pt x="128009" y="7848"/>
                  </a:cubicBezTo>
                  <a:cubicBezTo>
                    <a:pt x="128232" y="7545"/>
                    <a:pt x="128487" y="7266"/>
                    <a:pt x="128766" y="7015"/>
                  </a:cubicBezTo>
                  <a:lnTo>
                    <a:pt x="128766" y="7015"/>
                  </a:lnTo>
                  <a:cubicBezTo>
                    <a:pt x="128644" y="7077"/>
                    <a:pt x="128522" y="7154"/>
                    <a:pt x="128410" y="7238"/>
                  </a:cubicBezTo>
                  <a:cubicBezTo>
                    <a:pt x="128483" y="7158"/>
                    <a:pt x="128560" y="7084"/>
                    <a:pt x="128640" y="7015"/>
                  </a:cubicBezTo>
                  <a:lnTo>
                    <a:pt x="128640" y="7015"/>
                  </a:lnTo>
                  <a:cubicBezTo>
                    <a:pt x="128438" y="7123"/>
                    <a:pt x="128243" y="7252"/>
                    <a:pt x="128065" y="7398"/>
                  </a:cubicBezTo>
                  <a:cubicBezTo>
                    <a:pt x="128433" y="6372"/>
                    <a:pt x="128672" y="6054"/>
                    <a:pt x="128743" y="5978"/>
                  </a:cubicBezTo>
                  <a:lnTo>
                    <a:pt x="128743" y="5978"/>
                  </a:lnTo>
                  <a:cubicBezTo>
                    <a:pt x="128582" y="6146"/>
                    <a:pt x="128432" y="6328"/>
                    <a:pt x="128295" y="6516"/>
                  </a:cubicBezTo>
                  <a:cubicBezTo>
                    <a:pt x="128459" y="6168"/>
                    <a:pt x="128570" y="6025"/>
                    <a:pt x="128616" y="5978"/>
                  </a:cubicBezTo>
                  <a:lnTo>
                    <a:pt x="128616" y="5978"/>
                  </a:lnTo>
                  <a:cubicBezTo>
                    <a:pt x="128520" y="6073"/>
                    <a:pt x="128104" y="6516"/>
                    <a:pt x="127618" y="7381"/>
                  </a:cubicBezTo>
                  <a:cubicBezTo>
                    <a:pt x="127503" y="7587"/>
                    <a:pt x="127384" y="7813"/>
                    <a:pt x="127266" y="8064"/>
                  </a:cubicBezTo>
                  <a:cubicBezTo>
                    <a:pt x="127112" y="7831"/>
                    <a:pt x="126955" y="7604"/>
                    <a:pt x="126791" y="7395"/>
                  </a:cubicBezTo>
                  <a:cubicBezTo>
                    <a:pt x="126816" y="7346"/>
                    <a:pt x="126851" y="7301"/>
                    <a:pt x="126886" y="7262"/>
                  </a:cubicBezTo>
                  <a:cubicBezTo>
                    <a:pt x="126852" y="7250"/>
                    <a:pt x="126817" y="7245"/>
                    <a:pt x="126781" y="7245"/>
                  </a:cubicBezTo>
                  <a:cubicBezTo>
                    <a:pt x="126764" y="7245"/>
                    <a:pt x="126746" y="7246"/>
                    <a:pt x="126729" y="7248"/>
                  </a:cubicBezTo>
                  <a:cubicBezTo>
                    <a:pt x="126725" y="7056"/>
                    <a:pt x="126722" y="6945"/>
                    <a:pt x="126722" y="6945"/>
                  </a:cubicBezTo>
                  <a:lnTo>
                    <a:pt x="126704" y="6969"/>
                  </a:lnTo>
                  <a:cubicBezTo>
                    <a:pt x="126743" y="6108"/>
                    <a:pt x="126739" y="5288"/>
                    <a:pt x="126652" y="4625"/>
                  </a:cubicBezTo>
                  <a:cubicBezTo>
                    <a:pt x="127109" y="3565"/>
                    <a:pt x="127440" y="2983"/>
                    <a:pt x="127440" y="2982"/>
                  </a:cubicBezTo>
                  <a:lnTo>
                    <a:pt x="127440" y="2982"/>
                  </a:lnTo>
                  <a:cubicBezTo>
                    <a:pt x="127228" y="3188"/>
                    <a:pt x="127029" y="3408"/>
                    <a:pt x="126844" y="3638"/>
                  </a:cubicBezTo>
                  <a:cubicBezTo>
                    <a:pt x="127053" y="3213"/>
                    <a:pt x="127182" y="2982"/>
                    <a:pt x="127182" y="2982"/>
                  </a:cubicBezTo>
                  <a:lnTo>
                    <a:pt x="127182" y="2982"/>
                  </a:lnTo>
                  <a:cubicBezTo>
                    <a:pt x="126928" y="3230"/>
                    <a:pt x="126687" y="3499"/>
                    <a:pt x="126474" y="3788"/>
                  </a:cubicBezTo>
                  <a:cubicBezTo>
                    <a:pt x="126422" y="3635"/>
                    <a:pt x="126352" y="3488"/>
                    <a:pt x="126265" y="3352"/>
                  </a:cubicBezTo>
                  <a:cubicBezTo>
                    <a:pt x="126265" y="3352"/>
                    <a:pt x="126258" y="3425"/>
                    <a:pt x="126254" y="3561"/>
                  </a:cubicBezTo>
                  <a:cubicBezTo>
                    <a:pt x="126223" y="3488"/>
                    <a:pt x="126185" y="3418"/>
                    <a:pt x="126136" y="3352"/>
                  </a:cubicBezTo>
                  <a:cubicBezTo>
                    <a:pt x="126136" y="3352"/>
                    <a:pt x="126125" y="3725"/>
                    <a:pt x="126097" y="4315"/>
                  </a:cubicBezTo>
                  <a:cubicBezTo>
                    <a:pt x="125668" y="4967"/>
                    <a:pt x="125299" y="5658"/>
                    <a:pt x="124985" y="6373"/>
                  </a:cubicBezTo>
                  <a:lnTo>
                    <a:pt x="124967" y="6341"/>
                  </a:lnTo>
                  <a:cubicBezTo>
                    <a:pt x="124932" y="5564"/>
                    <a:pt x="124911" y="5023"/>
                    <a:pt x="124911" y="5023"/>
                  </a:cubicBezTo>
                  <a:cubicBezTo>
                    <a:pt x="124786" y="5204"/>
                    <a:pt x="124688" y="5469"/>
                    <a:pt x="124625" y="5797"/>
                  </a:cubicBezTo>
                  <a:cubicBezTo>
                    <a:pt x="124357" y="5396"/>
                    <a:pt x="124050" y="5023"/>
                    <a:pt x="123708" y="4685"/>
                  </a:cubicBezTo>
                  <a:lnTo>
                    <a:pt x="123708" y="4685"/>
                  </a:lnTo>
                  <a:cubicBezTo>
                    <a:pt x="123708" y="4685"/>
                    <a:pt x="123938" y="5096"/>
                    <a:pt x="124277" y="5846"/>
                  </a:cubicBezTo>
                  <a:lnTo>
                    <a:pt x="124245" y="5846"/>
                  </a:lnTo>
                  <a:cubicBezTo>
                    <a:pt x="124203" y="5724"/>
                    <a:pt x="124151" y="5612"/>
                    <a:pt x="124078" y="5504"/>
                  </a:cubicBezTo>
                  <a:cubicBezTo>
                    <a:pt x="124078" y="5504"/>
                    <a:pt x="124074" y="5584"/>
                    <a:pt x="124071" y="5724"/>
                  </a:cubicBezTo>
                  <a:cubicBezTo>
                    <a:pt x="124036" y="5647"/>
                    <a:pt x="123998" y="5574"/>
                    <a:pt x="123949" y="5504"/>
                  </a:cubicBezTo>
                  <a:cubicBezTo>
                    <a:pt x="123949" y="5504"/>
                    <a:pt x="123945" y="5637"/>
                    <a:pt x="123935" y="5860"/>
                  </a:cubicBezTo>
                  <a:cubicBezTo>
                    <a:pt x="123931" y="6003"/>
                    <a:pt x="123921" y="6184"/>
                    <a:pt x="123914" y="6401"/>
                  </a:cubicBezTo>
                  <a:lnTo>
                    <a:pt x="123848" y="6366"/>
                  </a:lnTo>
                  <a:lnTo>
                    <a:pt x="123914" y="6425"/>
                  </a:lnTo>
                  <a:cubicBezTo>
                    <a:pt x="123882" y="7088"/>
                    <a:pt x="123830" y="8023"/>
                    <a:pt x="123760" y="8954"/>
                  </a:cubicBezTo>
                  <a:cubicBezTo>
                    <a:pt x="123652" y="8741"/>
                    <a:pt x="123548" y="8553"/>
                    <a:pt x="123443" y="8382"/>
                  </a:cubicBezTo>
                  <a:cubicBezTo>
                    <a:pt x="123422" y="7890"/>
                    <a:pt x="123412" y="7569"/>
                    <a:pt x="123412" y="7569"/>
                  </a:cubicBezTo>
                  <a:cubicBezTo>
                    <a:pt x="123363" y="7639"/>
                    <a:pt x="123321" y="7716"/>
                    <a:pt x="123289" y="7796"/>
                  </a:cubicBezTo>
                  <a:cubicBezTo>
                    <a:pt x="123286" y="7649"/>
                    <a:pt x="123286" y="7569"/>
                    <a:pt x="123286" y="7569"/>
                  </a:cubicBezTo>
                  <a:cubicBezTo>
                    <a:pt x="123216" y="7670"/>
                    <a:pt x="123160" y="7782"/>
                    <a:pt x="123126" y="7901"/>
                  </a:cubicBezTo>
                  <a:cubicBezTo>
                    <a:pt x="122997" y="7715"/>
                    <a:pt x="122856" y="7543"/>
                    <a:pt x="122699" y="7380"/>
                  </a:cubicBezTo>
                  <a:lnTo>
                    <a:pt x="122699" y="7380"/>
                  </a:lnTo>
                  <a:cubicBezTo>
                    <a:pt x="122754" y="7441"/>
                    <a:pt x="122880" y="7623"/>
                    <a:pt x="123077" y="8068"/>
                  </a:cubicBezTo>
                  <a:cubicBezTo>
                    <a:pt x="123035" y="8246"/>
                    <a:pt x="123003" y="8424"/>
                    <a:pt x="122986" y="8605"/>
                  </a:cubicBezTo>
                  <a:lnTo>
                    <a:pt x="122941" y="8574"/>
                  </a:lnTo>
                  <a:cubicBezTo>
                    <a:pt x="122822" y="8190"/>
                    <a:pt x="122679" y="7890"/>
                    <a:pt x="122508" y="7747"/>
                  </a:cubicBezTo>
                  <a:cubicBezTo>
                    <a:pt x="122627" y="4067"/>
                    <a:pt x="123310" y="3488"/>
                    <a:pt x="123310" y="3488"/>
                  </a:cubicBezTo>
                  <a:cubicBezTo>
                    <a:pt x="123268" y="3472"/>
                    <a:pt x="123222" y="3464"/>
                    <a:pt x="123176" y="3464"/>
                  </a:cubicBezTo>
                  <a:cubicBezTo>
                    <a:pt x="123121" y="3464"/>
                    <a:pt x="123065" y="3476"/>
                    <a:pt x="123014" y="3499"/>
                  </a:cubicBezTo>
                  <a:lnTo>
                    <a:pt x="123024" y="3488"/>
                  </a:lnTo>
                  <a:cubicBezTo>
                    <a:pt x="122975" y="3472"/>
                    <a:pt x="122926" y="3464"/>
                    <a:pt x="122879" y="3464"/>
                  </a:cubicBezTo>
                  <a:cubicBezTo>
                    <a:pt x="122202" y="3464"/>
                    <a:pt x="121791" y="5108"/>
                    <a:pt x="121556" y="6680"/>
                  </a:cubicBezTo>
                  <a:cubicBezTo>
                    <a:pt x="121395" y="6432"/>
                    <a:pt x="121225" y="6195"/>
                    <a:pt x="121040" y="5968"/>
                  </a:cubicBezTo>
                  <a:cubicBezTo>
                    <a:pt x="120823" y="3404"/>
                    <a:pt x="120726" y="548"/>
                    <a:pt x="120726" y="548"/>
                  </a:cubicBezTo>
                  <a:cubicBezTo>
                    <a:pt x="120607" y="729"/>
                    <a:pt x="120516" y="924"/>
                    <a:pt x="120457" y="1134"/>
                  </a:cubicBezTo>
                  <a:cubicBezTo>
                    <a:pt x="120443" y="767"/>
                    <a:pt x="120433" y="548"/>
                    <a:pt x="120433" y="548"/>
                  </a:cubicBezTo>
                  <a:cubicBezTo>
                    <a:pt x="119732" y="1542"/>
                    <a:pt x="119819" y="4385"/>
                    <a:pt x="120080" y="6994"/>
                  </a:cubicBezTo>
                  <a:cubicBezTo>
                    <a:pt x="119875" y="6718"/>
                    <a:pt x="119676" y="6477"/>
                    <a:pt x="119484" y="6265"/>
                  </a:cubicBezTo>
                  <a:cubicBezTo>
                    <a:pt x="119090" y="5410"/>
                    <a:pt x="118703" y="4779"/>
                    <a:pt x="118392" y="4346"/>
                  </a:cubicBezTo>
                  <a:cubicBezTo>
                    <a:pt x="118354" y="4235"/>
                    <a:pt x="118298" y="4130"/>
                    <a:pt x="118232" y="4032"/>
                  </a:cubicBezTo>
                  <a:cubicBezTo>
                    <a:pt x="118232" y="4032"/>
                    <a:pt x="118232" y="4067"/>
                    <a:pt x="118228" y="4123"/>
                  </a:cubicBezTo>
                  <a:cubicBezTo>
                    <a:pt x="118096" y="3949"/>
                    <a:pt x="117953" y="3778"/>
                    <a:pt x="117799" y="3621"/>
                  </a:cubicBezTo>
                  <a:lnTo>
                    <a:pt x="117799" y="3621"/>
                  </a:lnTo>
                  <a:cubicBezTo>
                    <a:pt x="117845" y="3670"/>
                    <a:pt x="117991" y="3844"/>
                    <a:pt x="118218" y="4336"/>
                  </a:cubicBezTo>
                  <a:cubicBezTo>
                    <a:pt x="118218" y="4388"/>
                    <a:pt x="118214" y="4447"/>
                    <a:pt x="118214" y="4507"/>
                  </a:cubicBezTo>
                  <a:cubicBezTo>
                    <a:pt x="117845" y="3966"/>
                    <a:pt x="117569" y="3684"/>
                    <a:pt x="117510" y="3621"/>
                  </a:cubicBezTo>
                  <a:lnTo>
                    <a:pt x="117510" y="3621"/>
                  </a:lnTo>
                  <a:cubicBezTo>
                    <a:pt x="117569" y="3684"/>
                    <a:pt x="117813" y="3977"/>
                    <a:pt x="118193" y="4964"/>
                  </a:cubicBezTo>
                  <a:cubicBezTo>
                    <a:pt x="118193" y="5009"/>
                    <a:pt x="118190" y="5058"/>
                    <a:pt x="118190" y="5100"/>
                  </a:cubicBezTo>
                  <a:cubicBezTo>
                    <a:pt x="118061" y="5009"/>
                    <a:pt x="117925" y="4925"/>
                    <a:pt x="117782" y="4852"/>
                  </a:cubicBezTo>
                  <a:lnTo>
                    <a:pt x="117782" y="4852"/>
                  </a:lnTo>
                  <a:cubicBezTo>
                    <a:pt x="117925" y="4971"/>
                    <a:pt x="118057" y="5100"/>
                    <a:pt x="118179" y="5239"/>
                  </a:cubicBezTo>
                  <a:lnTo>
                    <a:pt x="118179" y="5285"/>
                  </a:lnTo>
                  <a:cubicBezTo>
                    <a:pt x="117977" y="5121"/>
                    <a:pt x="117757" y="4974"/>
                    <a:pt x="117527" y="4852"/>
                  </a:cubicBezTo>
                  <a:lnTo>
                    <a:pt x="117527" y="4852"/>
                  </a:lnTo>
                  <a:cubicBezTo>
                    <a:pt x="117757" y="5054"/>
                    <a:pt x="117970" y="5278"/>
                    <a:pt x="118165" y="5515"/>
                  </a:cubicBezTo>
                  <a:cubicBezTo>
                    <a:pt x="118127" y="6324"/>
                    <a:pt x="118068" y="7367"/>
                    <a:pt x="117984" y="8361"/>
                  </a:cubicBezTo>
                  <a:cubicBezTo>
                    <a:pt x="117813" y="8560"/>
                    <a:pt x="117660" y="8773"/>
                    <a:pt x="117517" y="8992"/>
                  </a:cubicBezTo>
                  <a:cubicBezTo>
                    <a:pt x="117423" y="8818"/>
                    <a:pt x="117325" y="8668"/>
                    <a:pt x="117238" y="8532"/>
                  </a:cubicBezTo>
                  <a:cubicBezTo>
                    <a:pt x="117164" y="8089"/>
                    <a:pt x="117053" y="7656"/>
                    <a:pt x="116910" y="7231"/>
                  </a:cubicBezTo>
                  <a:cubicBezTo>
                    <a:pt x="117175" y="6854"/>
                    <a:pt x="117482" y="6509"/>
                    <a:pt x="117827" y="6202"/>
                  </a:cubicBezTo>
                  <a:lnTo>
                    <a:pt x="117827" y="6202"/>
                  </a:lnTo>
                  <a:cubicBezTo>
                    <a:pt x="117827" y="6202"/>
                    <a:pt x="117398" y="6411"/>
                    <a:pt x="116802" y="6962"/>
                  </a:cubicBezTo>
                  <a:lnTo>
                    <a:pt x="116788" y="6931"/>
                  </a:lnTo>
                  <a:cubicBezTo>
                    <a:pt x="117259" y="5529"/>
                    <a:pt x="117566" y="5155"/>
                    <a:pt x="117632" y="5093"/>
                  </a:cubicBezTo>
                  <a:lnTo>
                    <a:pt x="117632" y="5093"/>
                  </a:lnTo>
                  <a:cubicBezTo>
                    <a:pt x="117552" y="5166"/>
                    <a:pt x="117098" y="5637"/>
                    <a:pt x="116561" y="6582"/>
                  </a:cubicBezTo>
                  <a:cubicBezTo>
                    <a:pt x="116551" y="6568"/>
                    <a:pt x="116540" y="6554"/>
                    <a:pt x="116526" y="6544"/>
                  </a:cubicBezTo>
                  <a:cubicBezTo>
                    <a:pt x="116519" y="6401"/>
                    <a:pt x="116519" y="6317"/>
                    <a:pt x="116519" y="6317"/>
                  </a:cubicBezTo>
                  <a:cubicBezTo>
                    <a:pt x="116488" y="6362"/>
                    <a:pt x="116456" y="6415"/>
                    <a:pt x="116432" y="6463"/>
                  </a:cubicBezTo>
                  <a:cubicBezTo>
                    <a:pt x="116372" y="6428"/>
                    <a:pt x="116306" y="6410"/>
                    <a:pt x="116238" y="6410"/>
                  </a:cubicBezTo>
                  <a:cubicBezTo>
                    <a:pt x="116199" y="6410"/>
                    <a:pt x="116160" y="6416"/>
                    <a:pt x="116121" y="6429"/>
                  </a:cubicBezTo>
                  <a:cubicBezTo>
                    <a:pt x="116121" y="6429"/>
                    <a:pt x="116209" y="6498"/>
                    <a:pt x="116317" y="6767"/>
                  </a:cubicBezTo>
                  <a:cubicBezTo>
                    <a:pt x="116271" y="6924"/>
                    <a:pt x="116237" y="7084"/>
                    <a:pt x="116212" y="7248"/>
                  </a:cubicBezTo>
                  <a:cubicBezTo>
                    <a:pt x="116118" y="7458"/>
                    <a:pt x="116017" y="7681"/>
                    <a:pt x="115916" y="7921"/>
                  </a:cubicBezTo>
                  <a:cubicBezTo>
                    <a:pt x="115787" y="8085"/>
                    <a:pt x="115651" y="8267"/>
                    <a:pt x="115515" y="8462"/>
                  </a:cubicBezTo>
                  <a:cubicBezTo>
                    <a:pt x="115508" y="8218"/>
                    <a:pt x="115504" y="8068"/>
                    <a:pt x="115504" y="8068"/>
                  </a:cubicBezTo>
                  <a:cubicBezTo>
                    <a:pt x="115445" y="8152"/>
                    <a:pt x="115399" y="8242"/>
                    <a:pt x="115365" y="8340"/>
                  </a:cubicBezTo>
                  <a:lnTo>
                    <a:pt x="115281" y="8347"/>
                  </a:lnTo>
                  <a:cubicBezTo>
                    <a:pt x="115455" y="6687"/>
                    <a:pt x="115556" y="4890"/>
                    <a:pt x="115389" y="3628"/>
                  </a:cubicBezTo>
                  <a:cubicBezTo>
                    <a:pt x="115870" y="2519"/>
                    <a:pt x="116219" y="1905"/>
                    <a:pt x="116219" y="1905"/>
                  </a:cubicBezTo>
                  <a:lnTo>
                    <a:pt x="116219" y="1905"/>
                  </a:lnTo>
                  <a:cubicBezTo>
                    <a:pt x="115874" y="2246"/>
                    <a:pt x="115556" y="2616"/>
                    <a:pt x="115277" y="3010"/>
                  </a:cubicBezTo>
                  <a:cubicBezTo>
                    <a:pt x="115201" y="2721"/>
                    <a:pt x="115106" y="2480"/>
                    <a:pt x="114981" y="2302"/>
                  </a:cubicBezTo>
                  <a:cubicBezTo>
                    <a:pt x="114981" y="2302"/>
                    <a:pt x="114963" y="2784"/>
                    <a:pt x="114929" y="3523"/>
                  </a:cubicBezTo>
                  <a:cubicBezTo>
                    <a:pt x="114423" y="4325"/>
                    <a:pt x="113987" y="5225"/>
                    <a:pt x="113607" y="6164"/>
                  </a:cubicBezTo>
                  <a:cubicBezTo>
                    <a:pt x="113446" y="5623"/>
                    <a:pt x="113244" y="5201"/>
                    <a:pt x="113000" y="5030"/>
                  </a:cubicBezTo>
                  <a:cubicBezTo>
                    <a:pt x="112954" y="4873"/>
                    <a:pt x="112885" y="4726"/>
                    <a:pt x="112794" y="4590"/>
                  </a:cubicBezTo>
                  <a:cubicBezTo>
                    <a:pt x="112794" y="4590"/>
                    <a:pt x="112790" y="4726"/>
                    <a:pt x="112783" y="4953"/>
                  </a:cubicBezTo>
                  <a:cubicBezTo>
                    <a:pt x="112770" y="4951"/>
                    <a:pt x="112756" y="4950"/>
                    <a:pt x="112743" y="4950"/>
                  </a:cubicBezTo>
                  <a:cubicBezTo>
                    <a:pt x="112704" y="4950"/>
                    <a:pt x="112666" y="4958"/>
                    <a:pt x="112630" y="4971"/>
                  </a:cubicBezTo>
                  <a:cubicBezTo>
                    <a:pt x="112630" y="4971"/>
                    <a:pt x="112689" y="5016"/>
                    <a:pt x="112773" y="5183"/>
                  </a:cubicBezTo>
                  <a:cubicBezTo>
                    <a:pt x="112749" y="5801"/>
                    <a:pt x="112700" y="6840"/>
                    <a:pt x="112619" y="7921"/>
                  </a:cubicBezTo>
                  <a:cubicBezTo>
                    <a:pt x="112515" y="8075"/>
                    <a:pt x="112400" y="8253"/>
                    <a:pt x="112271" y="8466"/>
                  </a:cubicBezTo>
                  <a:lnTo>
                    <a:pt x="112197" y="8518"/>
                  </a:lnTo>
                  <a:cubicBezTo>
                    <a:pt x="112180" y="8225"/>
                    <a:pt x="112166" y="7953"/>
                    <a:pt x="112159" y="7712"/>
                  </a:cubicBezTo>
                  <a:cubicBezTo>
                    <a:pt x="112278" y="7482"/>
                    <a:pt x="112354" y="7388"/>
                    <a:pt x="112382" y="7363"/>
                  </a:cubicBezTo>
                  <a:cubicBezTo>
                    <a:pt x="112384" y="7361"/>
                    <a:pt x="112385" y="7360"/>
                    <a:pt x="112385" y="7360"/>
                  </a:cubicBezTo>
                  <a:lnTo>
                    <a:pt x="112385" y="7360"/>
                  </a:lnTo>
                  <a:cubicBezTo>
                    <a:pt x="112384" y="7360"/>
                    <a:pt x="112267" y="7485"/>
                    <a:pt x="112156" y="7622"/>
                  </a:cubicBezTo>
                  <a:cubicBezTo>
                    <a:pt x="112128" y="7119"/>
                    <a:pt x="112121" y="6791"/>
                    <a:pt x="112121" y="6791"/>
                  </a:cubicBezTo>
                  <a:cubicBezTo>
                    <a:pt x="112079" y="6851"/>
                    <a:pt x="112047" y="6913"/>
                    <a:pt x="112020" y="6980"/>
                  </a:cubicBezTo>
                  <a:cubicBezTo>
                    <a:pt x="111988" y="6111"/>
                    <a:pt x="111876" y="5393"/>
                    <a:pt x="111615" y="5023"/>
                  </a:cubicBezTo>
                  <a:cubicBezTo>
                    <a:pt x="111615" y="5023"/>
                    <a:pt x="111573" y="6191"/>
                    <a:pt x="111493" y="7587"/>
                  </a:cubicBezTo>
                  <a:cubicBezTo>
                    <a:pt x="111437" y="7440"/>
                    <a:pt x="111367" y="7297"/>
                    <a:pt x="111284" y="7168"/>
                  </a:cubicBezTo>
                  <a:cubicBezTo>
                    <a:pt x="111270" y="6418"/>
                    <a:pt x="111196" y="5766"/>
                    <a:pt x="111029" y="5326"/>
                  </a:cubicBezTo>
                  <a:cubicBezTo>
                    <a:pt x="111231" y="4911"/>
                    <a:pt x="111357" y="4685"/>
                    <a:pt x="111357" y="4685"/>
                  </a:cubicBezTo>
                  <a:lnTo>
                    <a:pt x="111357" y="4685"/>
                  </a:lnTo>
                  <a:cubicBezTo>
                    <a:pt x="111210" y="4831"/>
                    <a:pt x="111074" y="4981"/>
                    <a:pt x="110942" y="5138"/>
                  </a:cubicBezTo>
                  <a:cubicBezTo>
                    <a:pt x="110924" y="5096"/>
                    <a:pt x="110900" y="5058"/>
                    <a:pt x="110872" y="5023"/>
                  </a:cubicBezTo>
                  <a:cubicBezTo>
                    <a:pt x="110872" y="5023"/>
                    <a:pt x="110872" y="5096"/>
                    <a:pt x="110868" y="5225"/>
                  </a:cubicBezTo>
                  <a:cubicBezTo>
                    <a:pt x="110718" y="5407"/>
                    <a:pt x="110575" y="5598"/>
                    <a:pt x="110439" y="5797"/>
                  </a:cubicBezTo>
                  <a:cubicBezTo>
                    <a:pt x="110432" y="5745"/>
                    <a:pt x="110418" y="5693"/>
                    <a:pt x="110405" y="5640"/>
                  </a:cubicBezTo>
                  <a:cubicBezTo>
                    <a:pt x="111067" y="4249"/>
                    <a:pt x="111863" y="3045"/>
                    <a:pt x="112808" y="2219"/>
                  </a:cubicBezTo>
                  <a:lnTo>
                    <a:pt x="112808" y="2219"/>
                  </a:lnTo>
                  <a:cubicBezTo>
                    <a:pt x="112808" y="2219"/>
                    <a:pt x="111287" y="2955"/>
                    <a:pt x="109731" y="5260"/>
                  </a:cubicBezTo>
                  <a:cubicBezTo>
                    <a:pt x="109529" y="4995"/>
                    <a:pt x="109309" y="4740"/>
                    <a:pt x="109072" y="4507"/>
                  </a:cubicBezTo>
                  <a:lnTo>
                    <a:pt x="109072" y="4507"/>
                  </a:lnTo>
                  <a:cubicBezTo>
                    <a:pt x="109072" y="4507"/>
                    <a:pt x="109267" y="4859"/>
                    <a:pt x="109564" y="5504"/>
                  </a:cubicBezTo>
                  <a:cubicBezTo>
                    <a:pt x="109292" y="5926"/>
                    <a:pt x="109044" y="6362"/>
                    <a:pt x="108814" y="6809"/>
                  </a:cubicBezTo>
                  <a:cubicBezTo>
                    <a:pt x="108605" y="6488"/>
                    <a:pt x="108395" y="6198"/>
                    <a:pt x="108186" y="5937"/>
                  </a:cubicBezTo>
                  <a:cubicBezTo>
                    <a:pt x="108915" y="4001"/>
                    <a:pt x="109543" y="2888"/>
                    <a:pt x="109543" y="2888"/>
                  </a:cubicBezTo>
                  <a:lnTo>
                    <a:pt x="109543" y="2888"/>
                  </a:lnTo>
                  <a:cubicBezTo>
                    <a:pt x="108849" y="3561"/>
                    <a:pt x="108256" y="4440"/>
                    <a:pt x="107754" y="5424"/>
                  </a:cubicBezTo>
                  <a:cubicBezTo>
                    <a:pt x="106739" y="4298"/>
                    <a:pt x="105929" y="3900"/>
                    <a:pt x="105929" y="3900"/>
                  </a:cubicBezTo>
                  <a:lnTo>
                    <a:pt x="105929" y="3900"/>
                  </a:lnTo>
                  <a:cubicBezTo>
                    <a:pt x="106439" y="4350"/>
                    <a:pt x="106899" y="4918"/>
                    <a:pt x="107318" y="5571"/>
                  </a:cubicBezTo>
                  <a:cubicBezTo>
                    <a:pt x="107073" y="5707"/>
                    <a:pt x="106875" y="6097"/>
                    <a:pt x="106714" y="6613"/>
                  </a:cubicBezTo>
                  <a:lnTo>
                    <a:pt x="106529" y="6826"/>
                  </a:lnTo>
                  <a:cubicBezTo>
                    <a:pt x="106477" y="6212"/>
                    <a:pt x="106365" y="5710"/>
                    <a:pt x="106160" y="5424"/>
                  </a:cubicBezTo>
                  <a:cubicBezTo>
                    <a:pt x="106160" y="5424"/>
                    <a:pt x="106128" y="6324"/>
                    <a:pt x="106062" y="7482"/>
                  </a:cubicBezTo>
                  <a:lnTo>
                    <a:pt x="105905" y="7737"/>
                  </a:lnTo>
                  <a:cubicBezTo>
                    <a:pt x="105814" y="7604"/>
                    <a:pt x="105720" y="7475"/>
                    <a:pt x="105619" y="7353"/>
                  </a:cubicBezTo>
                  <a:cubicBezTo>
                    <a:pt x="105504" y="5933"/>
                    <a:pt x="105434" y="4465"/>
                    <a:pt x="105399" y="3645"/>
                  </a:cubicBezTo>
                  <a:cubicBezTo>
                    <a:pt x="105493" y="3457"/>
                    <a:pt x="105563" y="3401"/>
                    <a:pt x="105563" y="3401"/>
                  </a:cubicBezTo>
                  <a:cubicBezTo>
                    <a:pt x="105522" y="3388"/>
                    <a:pt x="105478" y="3381"/>
                    <a:pt x="105435" y="3381"/>
                  </a:cubicBezTo>
                  <a:cubicBezTo>
                    <a:pt x="105419" y="3381"/>
                    <a:pt x="105404" y="3382"/>
                    <a:pt x="105389" y="3384"/>
                  </a:cubicBezTo>
                  <a:cubicBezTo>
                    <a:pt x="105378" y="3129"/>
                    <a:pt x="105375" y="2982"/>
                    <a:pt x="105375" y="2982"/>
                  </a:cubicBezTo>
                  <a:cubicBezTo>
                    <a:pt x="105274" y="3132"/>
                    <a:pt x="105200" y="3296"/>
                    <a:pt x="105148" y="3471"/>
                  </a:cubicBezTo>
                  <a:cubicBezTo>
                    <a:pt x="104928" y="3628"/>
                    <a:pt x="104743" y="3959"/>
                    <a:pt x="104586" y="4399"/>
                  </a:cubicBezTo>
                  <a:cubicBezTo>
                    <a:pt x="104541" y="4269"/>
                    <a:pt x="104478" y="4144"/>
                    <a:pt x="104402" y="4032"/>
                  </a:cubicBezTo>
                  <a:cubicBezTo>
                    <a:pt x="104402" y="4032"/>
                    <a:pt x="104388" y="4378"/>
                    <a:pt x="104367" y="4918"/>
                  </a:cubicBezTo>
                  <a:cubicBezTo>
                    <a:pt x="103983" y="3935"/>
                    <a:pt x="103540" y="2986"/>
                    <a:pt x="103027" y="2131"/>
                  </a:cubicBezTo>
                  <a:cubicBezTo>
                    <a:pt x="102982" y="1127"/>
                    <a:pt x="102957" y="443"/>
                    <a:pt x="102957" y="443"/>
                  </a:cubicBezTo>
                  <a:cubicBezTo>
                    <a:pt x="102790" y="680"/>
                    <a:pt x="102671" y="1019"/>
                    <a:pt x="102584" y="1434"/>
                  </a:cubicBezTo>
                  <a:cubicBezTo>
                    <a:pt x="102235" y="921"/>
                    <a:pt x="101841" y="440"/>
                    <a:pt x="101402" y="4"/>
                  </a:cubicBezTo>
                  <a:lnTo>
                    <a:pt x="101402" y="4"/>
                  </a:lnTo>
                  <a:cubicBezTo>
                    <a:pt x="101402" y="4"/>
                    <a:pt x="101855" y="809"/>
                    <a:pt x="102462" y="2253"/>
                  </a:cubicBezTo>
                  <a:cubicBezTo>
                    <a:pt x="102354" y="3439"/>
                    <a:pt x="102417" y="4960"/>
                    <a:pt x="102553" y="6443"/>
                  </a:cubicBezTo>
                  <a:cubicBezTo>
                    <a:pt x="102507" y="6421"/>
                    <a:pt x="102458" y="6410"/>
                    <a:pt x="102407" y="6410"/>
                  </a:cubicBezTo>
                  <a:cubicBezTo>
                    <a:pt x="102368" y="6410"/>
                    <a:pt x="102329" y="6416"/>
                    <a:pt x="102291" y="6429"/>
                  </a:cubicBezTo>
                  <a:cubicBezTo>
                    <a:pt x="102291" y="6429"/>
                    <a:pt x="102459" y="6568"/>
                    <a:pt x="102626" y="7186"/>
                  </a:cubicBezTo>
                  <a:cubicBezTo>
                    <a:pt x="102644" y="7367"/>
                    <a:pt x="102668" y="7541"/>
                    <a:pt x="102685" y="7719"/>
                  </a:cubicBezTo>
                  <a:cubicBezTo>
                    <a:pt x="102441" y="7322"/>
                    <a:pt x="102173" y="6941"/>
                    <a:pt x="101876" y="6582"/>
                  </a:cubicBezTo>
                  <a:cubicBezTo>
                    <a:pt x="101803" y="6408"/>
                    <a:pt x="101730" y="6237"/>
                    <a:pt x="101656" y="6076"/>
                  </a:cubicBezTo>
                  <a:cubicBezTo>
                    <a:pt x="102047" y="5183"/>
                    <a:pt x="102326" y="4685"/>
                    <a:pt x="102326" y="4685"/>
                  </a:cubicBezTo>
                  <a:lnTo>
                    <a:pt x="102326" y="4685"/>
                  </a:lnTo>
                  <a:cubicBezTo>
                    <a:pt x="102012" y="4995"/>
                    <a:pt x="101726" y="5337"/>
                    <a:pt x="101472" y="5703"/>
                  </a:cubicBezTo>
                  <a:cubicBezTo>
                    <a:pt x="101405" y="5571"/>
                    <a:pt x="101343" y="5441"/>
                    <a:pt x="101276" y="5323"/>
                  </a:cubicBezTo>
                  <a:cubicBezTo>
                    <a:pt x="101238" y="5215"/>
                    <a:pt x="101182" y="5114"/>
                    <a:pt x="101119" y="5023"/>
                  </a:cubicBezTo>
                  <a:lnTo>
                    <a:pt x="101119" y="5047"/>
                  </a:lnTo>
                  <a:cubicBezTo>
                    <a:pt x="100561" y="4092"/>
                    <a:pt x="100097" y="3614"/>
                    <a:pt x="100017" y="3534"/>
                  </a:cubicBezTo>
                  <a:lnTo>
                    <a:pt x="100017" y="3534"/>
                  </a:lnTo>
                  <a:cubicBezTo>
                    <a:pt x="100090" y="3610"/>
                    <a:pt x="100429" y="4022"/>
                    <a:pt x="100962" y="5605"/>
                  </a:cubicBezTo>
                  <a:cubicBezTo>
                    <a:pt x="100300" y="4999"/>
                    <a:pt x="99832" y="4772"/>
                    <a:pt x="99832" y="4772"/>
                  </a:cubicBezTo>
                  <a:lnTo>
                    <a:pt x="99832" y="4772"/>
                  </a:lnTo>
                  <a:cubicBezTo>
                    <a:pt x="100240" y="5135"/>
                    <a:pt x="100600" y="5546"/>
                    <a:pt x="100906" y="5993"/>
                  </a:cubicBezTo>
                  <a:cubicBezTo>
                    <a:pt x="100791" y="6115"/>
                    <a:pt x="100408" y="6540"/>
                    <a:pt x="99958" y="7325"/>
                  </a:cubicBezTo>
                  <a:cubicBezTo>
                    <a:pt x="99951" y="7304"/>
                    <a:pt x="99940" y="7290"/>
                    <a:pt x="99930" y="7276"/>
                  </a:cubicBezTo>
                  <a:cubicBezTo>
                    <a:pt x="99902" y="6701"/>
                    <a:pt x="99888" y="6317"/>
                    <a:pt x="99888" y="6317"/>
                  </a:cubicBezTo>
                  <a:cubicBezTo>
                    <a:pt x="99783" y="6488"/>
                    <a:pt x="99707" y="6676"/>
                    <a:pt x="99661" y="6875"/>
                  </a:cubicBezTo>
                  <a:cubicBezTo>
                    <a:pt x="99445" y="6568"/>
                    <a:pt x="99201" y="6279"/>
                    <a:pt x="98929" y="6017"/>
                  </a:cubicBezTo>
                  <a:lnTo>
                    <a:pt x="98929" y="6017"/>
                  </a:lnTo>
                  <a:cubicBezTo>
                    <a:pt x="98929" y="6017"/>
                    <a:pt x="99201" y="6495"/>
                    <a:pt x="99574" y="7353"/>
                  </a:cubicBezTo>
                  <a:cubicBezTo>
                    <a:pt x="99571" y="7377"/>
                    <a:pt x="99571" y="7395"/>
                    <a:pt x="99567" y="7416"/>
                  </a:cubicBezTo>
                  <a:cubicBezTo>
                    <a:pt x="99474" y="7306"/>
                    <a:pt x="99370" y="7244"/>
                    <a:pt x="99257" y="7244"/>
                  </a:cubicBezTo>
                  <a:cubicBezTo>
                    <a:pt x="99222" y="7244"/>
                    <a:pt x="99186" y="7250"/>
                    <a:pt x="99149" y="7262"/>
                  </a:cubicBezTo>
                  <a:cubicBezTo>
                    <a:pt x="99149" y="7262"/>
                    <a:pt x="99340" y="7430"/>
                    <a:pt x="99515" y="8190"/>
                  </a:cubicBezTo>
                  <a:lnTo>
                    <a:pt x="99501" y="8218"/>
                  </a:lnTo>
                  <a:cubicBezTo>
                    <a:pt x="99396" y="8337"/>
                    <a:pt x="99288" y="8462"/>
                    <a:pt x="99173" y="8602"/>
                  </a:cubicBezTo>
                  <a:cubicBezTo>
                    <a:pt x="99152" y="7939"/>
                    <a:pt x="99065" y="7384"/>
                    <a:pt x="98883" y="7049"/>
                  </a:cubicBezTo>
                  <a:cubicBezTo>
                    <a:pt x="98925" y="6157"/>
                    <a:pt x="98922" y="5309"/>
                    <a:pt x="98835" y="4625"/>
                  </a:cubicBezTo>
                  <a:cubicBezTo>
                    <a:pt x="99288" y="3565"/>
                    <a:pt x="99619" y="2983"/>
                    <a:pt x="99619" y="2982"/>
                  </a:cubicBezTo>
                  <a:lnTo>
                    <a:pt x="99619" y="2982"/>
                  </a:lnTo>
                  <a:cubicBezTo>
                    <a:pt x="99292" y="3307"/>
                    <a:pt x="98992" y="3659"/>
                    <a:pt x="98726" y="4036"/>
                  </a:cubicBezTo>
                  <a:cubicBezTo>
                    <a:pt x="98657" y="3753"/>
                    <a:pt x="98563" y="3523"/>
                    <a:pt x="98447" y="3352"/>
                  </a:cubicBezTo>
                  <a:cubicBezTo>
                    <a:pt x="98447" y="3352"/>
                    <a:pt x="98430" y="3820"/>
                    <a:pt x="98395" y="4524"/>
                  </a:cubicBezTo>
                  <a:cubicBezTo>
                    <a:pt x="97938" y="5267"/>
                    <a:pt x="97547" y="6045"/>
                    <a:pt x="97220" y="6854"/>
                  </a:cubicBezTo>
                  <a:lnTo>
                    <a:pt x="97139" y="6917"/>
                  </a:lnTo>
                  <a:cubicBezTo>
                    <a:pt x="96955" y="6331"/>
                    <a:pt x="96724" y="5898"/>
                    <a:pt x="96428" y="5843"/>
                  </a:cubicBezTo>
                  <a:cubicBezTo>
                    <a:pt x="96386" y="5721"/>
                    <a:pt x="96330" y="5605"/>
                    <a:pt x="96257" y="5501"/>
                  </a:cubicBezTo>
                  <a:cubicBezTo>
                    <a:pt x="96257" y="5501"/>
                    <a:pt x="96253" y="5633"/>
                    <a:pt x="96243" y="5853"/>
                  </a:cubicBezTo>
                  <a:cubicBezTo>
                    <a:pt x="96236" y="6108"/>
                    <a:pt x="96219" y="6477"/>
                    <a:pt x="96198" y="6913"/>
                  </a:cubicBezTo>
                  <a:lnTo>
                    <a:pt x="96152" y="6872"/>
                  </a:lnTo>
                  <a:lnTo>
                    <a:pt x="96152" y="6872"/>
                  </a:lnTo>
                  <a:lnTo>
                    <a:pt x="96198" y="6948"/>
                  </a:lnTo>
                  <a:cubicBezTo>
                    <a:pt x="96180" y="7255"/>
                    <a:pt x="96163" y="7590"/>
                    <a:pt x="96138" y="7942"/>
                  </a:cubicBezTo>
                  <a:cubicBezTo>
                    <a:pt x="96027" y="8075"/>
                    <a:pt x="95919" y="8221"/>
                    <a:pt x="95803" y="8375"/>
                  </a:cubicBezTo>
                  <a:lnTo>
                    <a:pt x="95612" y="8120"/>
                  </a:lnTo>
                  <a:cubicBezTo>
                    <a:pt x="95598" y="7778"/>
                    <a:pt x="95591" y="7562"/>
                    <a:pt x="95591" y="7562"/>
                  </a:cubicBezTo>
                  <a:cubicBezTo>
                    <a:pt x="95521" y="7667"/>
                    <a:pt x="95469" y="7778"/>
                    <a:pt x="95434" y="7901"/>
                  </a:cubicBezTo>
                  <a:cubicBezTo>
                    <a:pt x="95326" y="7768"/>
                    <a:pt x="95221" y="7646"/>
                    <a:pt x="95120" y="7538"/>
                  </a:cubicBezTo>
                  <a:cubicBezTo>
                    <a:pt x="95326" y="7105"/>
                    <a:pt x="95455" y="6872"/>
                    <a:pt x="95455" y="6872"/>
                  </a:cubicBezTo>
                  <a:lnTo>
                    <a:pt x="95455" y="6872"/>
                  </a:lnTo>
                  <a:cubicBezTo>
                    <a:pt x="95287" y="7036"/>
                    <a:pt x="95130" y="7210"/>
                    <a:pt x="94984" y="7398"/>
                  </a:cubicBezTo>
                  <a:cubicBezTo>
                    <a:pt x="94893" y="7301"/>
                    <a:pt x="94802" y="7213"/>
                    <a:pt x="94715" y="7137"/>
                  </a:cubicBezTo>
                  <a:cubicBezTo>
                    <a:pt x="94890" y="3994"/>
                    <a:pt x="95493" y="3481"/>
                    <a:pt x="95493" y="3481"/>
                  </a:cubicBezTo>
                  <a:cubicBezTo>
                    <a:pt x="95444" y="3465"/>
                    <a:pt x="95396" y="3457"/>
                    <a:pt x="95350" y="3457"/>
                  </a:cubicBezTo>
                  <a:cubicBezTo>
                    <a:pt x="94691" y="3457"/>
                    <a:pt x="94280" y="5038"/>
                    <a:pt x="94038" y="6582"/>
                  </a:cubicBezTo>
                  <a:cubicBezTo>
                    <a:pt x="93923" y="6498"/>
                    <a:pt x="93801" y="6425"/>
                    <a:pt x="93676" y="6359"/>
                  </a:cubicBezTo>
                  <a:lnTo>
                    <a:pt x="93676" y="6359"/>
                  </a:lnTo>
                  <a:cubicBezTo>
                    <a:pt x="93794" y="6463"/>
                    <a:pt x="93906" y="6579"/>
                    <a:pt x="94021" y="6697"/>
                  </a:cubicBezTo>
                  <a:lnTo>
                    <a:pt x="93969" y="7056"/>
                  </a:lnTo>
                  <a:cubicBezTo>
                    <a:pt x="93752" y="6673"/>
                    <a:pt x="93501" y="6307"/>
                    <a:pt x="93222" y="5965"/>
                  </a:cubicBezTo>
                  <a:cubicBezTo>
                    <a:pt x="93187" y="5553"/>
                    <a:pt x="93156" y="5138"/>
                    <a:pt x="93128" y="4730"/>
                  </a:cubicBezTo>
                  <a:lnTo>
                    <a:pt x="93153" y="4681"/>
                  </a:lnTo>
                  <a:lnTo>
                    <a:pt x="93153" y="4681"/>
                  </a:lnTo>
                  <a:lnTo>
                    <a:pt x="93128" y="4712"/>
                  </a:lnTo>
                  <a:cubicBezTo>
                    <a:pt x="92975" y="2550"/>
                    <a:pt x="92905" y="544"/>
                    <a:pt x="92905" y="544"/>
                  </a:cubicBezTo>
                  <a:cubicBezTo>
                    <a:pt x="92333" y="1353"/>
                    <a:pt x="92284" y="3391"/>
                    <a:pt x="92424" y="5529"/>
                  </a:cubicBezTo>
                  <a:cubicBezTo>
                    <a:pt x="92364" y="5616"/>
                    <a:pt x="92298" y="5703"/>
                    <a:pt x="92239" y="5794"/>
                  </a:cubicBezTo>
                  <a:cubicBezTo>
                    <a:pt x="92172" y="5466"/>
                    <a:pt x="92075" y="5201"/>
                    <a:pt x="91946" y="5016"/>
                  </a:cubicBezTo>
                  <a:cubicBezTo>
                    <a:pt x="91946" y="5016"/>
                    <a:pt x="91928" y="5557"/>
                    <a:pt x="91890" y="6338"/>
                  </a:cubicBezTo>
                  <a:cubicBezTo>
                    <a:pt x="91872" y="6373"/>
                    <a:pt x="91848" y="6408"/>
                    <a:pt x="91827" y="6443"/>
                  </a:cubicBezTo>
                  <a:lnTo>
                    <a:pt x="91667" y="6261"/>
                  </a:lnTo>
                  <a:cubicBezTo>
                    <a:pt x="90878" y="4538"/>
                    <a:pt x="90086" y="3722"/>
                    <a:pt x="89982" y="3617"/>
                  </a:cubicBezTo>
                  <a:lnTo>
                    <a:pt x="89982" y="3617"/>
                  </a:lnTo>
                  <a:cubicBezTo>
                    <a:pt x="90048" y="3687"/>
                    <a:pt x="90362" y="4064"/>
                    <a:pt x="90850" y="5469"/>
                  </a:cubicBezTo>
                  <a:cubicBezTo>
                    <a:pt x="90721" y="5358"/>
                    <a:pt x="90603" y="5267"/>
                    <a:pt x="90495" y="5187"/>
                  </a:cubicBezTo>
                  <a:cubicBezTo>
                    <a:pt x="90488" y="5079"/>
                    <a:pt x="90488" y="5016"/>
                    <a:pt x="90488" y="5016"/>
                  </a:cubicBezTo>
                  <a:cubicBezTo>
                    <a:pt x="90463" y="5054"/>
                    <a:pt x="90439" y="5089"/>
                    <a:pt x="90418" y="5131"/>
                  </a:cubicBezTo>
                  <a:cubicBezTo>
                    <a:pt x="90275" y="5026"/>
                    <a:pt x="90125" y="4932"/>
                    <a:pt x="89964" y="4849"/>
                  </a:cubicBezTo>
                  <a:lnTo>
                    <a:pt x="89964" y="4849"/>
                  </a:lnTo>
                  <a:cubicBezTo>
                    <a:pt x="90104" y="4971"/>
                    <a:pt x="90236" y="5100"/>
                    <a:pt x="90366" y="5239"/>
                  </a:cubicBezTo>
                  <a:cubicBezTo>
                    <a:pt x="90292" y="5417"/>
                    <a:pt x="90233" y="5602"/>
                    <a:pt x="90198" y="5794"/>
                  </a:cubicBezTo>
                  <a:cubicBezTo>
                    <a:pt x="89930" y="5393"/>
                    <a:pt x="89626" y="5019"/>
                    <a:pt x="89284" y="4681"/>
                  </a:cubicBezTo>
                  <a:lnTo>
                    <a:pt x="89284" y="4681"/>
                  </a:lnTo>
                  <a:cubicBezTo>
                    <a:pt x="89284" y="4681"/>
                    <a:pt x="89640" y="5313"/>
                    <a:pt x="90111" y="6439"/>
                  </a:cubicBezTo>
                  <a:cubicBezTo>
                    <a:pt x="90086" y="6687"/>
                    <a:pt x="90076" y="6959"/>
                    <a:pt x="90076" y="7241"/>
                  </a:cubicBezTo>
                  <a:cubicBezTo>
                    <a:pt x="90041" y="7241"/>
                    <a:pt x="90006" y="7245"/>
                    <a:pt x="89975" y="7259"/>
                  </a:cubicBezTo>
                  <a:cubicBezTo>
                    <a:pt x="90013" y="7297"/>
                    <a:pt x="90045" y="7342"/>
                    <a:pt x="90069" y="7388"/>
                  </a:cubicBezTo>
                  <a:cubicBezTo>
                    <a:pt x="89741" y="7803"/>
                    <a:pt x="89455" y="8249"/>
                    <a:pt x="89214" y="8724"/>
                  </a:cubicBezTo>
                  <a:cubicBezTo>
                    <a:pt x="89051" y="8417"/>
                    <a:pt x="88866" y="8124"/>
                    <a:pt x="88663" y="7841"/>
                  </a:cubicBezTo>
                  <a:cubicBezTo>
                    <a:pt x="88887" y="7538"/>
                    <a:pt x="89141" y="7259"/>
                    <a:pt x="89420" y="7011"/>
                  </a:cubicBezTo>
                  <a:lnTo>
                    <a:pt x="89420" y="7011"/>
                  </a:lnTo>
                  <a:cubicBezTo>
                    <a:pt x="89420" y="7011"/>
                    <a:pt x="89120" y="7158"/>
                    <a:pt x="88667" y="7538"/>
                  </a:cubicBezTo>
                  <a:cubicBezTo>
                    <a:pt x="89085" y="6341"/>
                    <a:pt x="89351" y="6024"/>
                    <a:pt x="89406" y="5965"/>
                  </a:cubicBezTo>
                  <a:lnTo>
                    <a:pt x="89406" y="5965"/>
                  </a:lnTo>
                  <a:cubicBezTo>
                    <a:pt x="89333" y="6038"/>
                    <a:pt x="88880" y="6505"/>
                    <a:pt x="88353" y="7458"/>
                  </a:cubicBezTo>
                  <a:lnTo>
                    <a:pt x="88255" y="7360"/>
                  </a:lnTo>
                  <a:lnTo>
                    <a:pt x="88255" y="7360"/>
                  </a:lnTo>
                  <a:cubicBezTo>
                    <a:pt x="88290" y="7395"/>
                    <a:pt x="88318" y="7430"/>
                    <a:pt x="88342" y="7472"/>
                  </a:cubicBezTo>
                  <a:cubicBezTo>
                    <a:pt x="88231" y="7681"/>
                    <a:pt x="88112" y="7921"/>
                    <a:pt x="87990" y="8180"/>
                  </a:cubicBezTo>
                  <a:cubicBezTo>
                    <a:pt x="87826" y="7904"/>
                    <a:pt x="87645" y="7642"/>
                    <a:pt x="87450" y="7388"/>
                  </a:cubicBezTo>
                  <a:cubicBezTo>
                    <a:pt x="87477" y="7342"/>
                    <a:pt x="87505" y="7297"/>
                    <a:pt x="87540" y="7259"/>
                  </a:cubicBezTo>
                  <a:cubicBezTo>
                    <a:pt x="87507" y="7247"/>
                    <a:pt x="87472" y="7241"/>
                    <a:pt x="87437" y="7241"/>
                  </a:cubicBezTo>
                  <a:cubicBezTo>
                    <a:pt x="87421" y="7241"/>
                    <a:pt x="87406" y="7243"/>
                    <a:pt x="87390" y="7245"/>
                  </a:cubicBezTo>
                  <a:cubicBezTo>
                    <a:pt x="87380" y="7053"/>
                    <a:pt x="87376" y="6941"/>
                    <a:pt x="87376" y="6941"/>
                  </a:cubicBezTo>
                  <a:lnTo>
                    <a:pt x="87362" y="6966"/>
                  </a:lnTo>
                  <a:cubicBezTo>
                    <a:pt x="87397" y="6104"/>
                    <a:pt x="87394" y="5285"/>
                    <a:pt x="87306" y="4622"/>
                  </a:cubicBezTo>
                  <a:cubicBezTo>
                    <a:pt x="87763" y="3562"/>
                    <a:pt x="88095" y="2976"/>
                    <a:pt x="88095" y="2975"/>
                  </a:cubicBezTo>
                  <a:lnTo>
                    <a:pt x="88095" y="2975"/>
                  </a:lnTo>
                  <a:cubicBezTo>
                    <a:pt x="87994" y="3073"/>
                    <a:pt x="87899" y="3178"/>
                    <a:pt x="87802" y="3282"/>
                  </a:cubicBezTo>
                  <a:cubicBezTo>
                    <a:pt x="87903" y="3080"/>
                    <a:pt x="87966" y="2975"/>
                    <a:pt x="87966" y="2975"/>
                  </a:cubicBezTo>
                  <a:lnTo>
                    <a:pt x="87966" y="2975"/>
                  </a:lnTo>
                  <a:cubicBezTo>
                    <a:pt x="87673" y="3261"/>
                    <a:pt x="87408" y="3572"/>
                    <a:pt x="87167" y="3900"/>
                  </a:cubicBezTo>
                  <a:cubicBezTo>
                    <a:pt x="87115" y="3704"/>
                    <a:pt x="87031" y="3516"/>
                    <a:pt x="86919" y="3349"/>
                  </a:cubicBezTo>
                  <a:cubicBezTo>
                    <a:pt x="86919" y="3349"/>
                    <a:pt x="86905" y="3722"/>
                    <a:pt x="86877" y="4311"/>
                  </a:cubicBezTo>
                  <a:cubicBezTo>
                    <a:pt x="86438" y="4971"/>
                    <a:pt x="86054" y="5710"/>
                    <a:pt x="85716" y="6495"/>
                  </a:cubicBezTo>
                  <a:cubicBezTo>
                    <a:pt x="85688" y="6443"/>
                    <a:pt x="85657" y="6390"/>
                    <a:pt x="85629" y="6338"/>
                  </a:cubicBezTo>
                  <a:cubicBezTo>
                    <a:pt x="85587" y="5557"/>
                    <a:pt x="85569" y="5016"/>
                    <a:pt x="85569" y="5016"/>
                  </a:cubicBezTo>
                  <a:cubicBezTo>
                    <a:pt x="85440" y="5201"/>
                    <a:pt x="85343" y="5466"/>
                    <a:pt x="85280" y="5794"/>
                  </a:cubicBezTo>
                  <a:cubicBezTo>
                    <a:pt x="85011" y="5393"/>
                    <a:pt x="84704" y="5019"/>
                    <a:pt x="84363" y="4681"/>
                  </a:cubicBezTo>
                  <a:lnTo>
                    <a:pt x="84363" y="4681"/>
                  </a:lnTo>
                  <a:cubicBezTo>
                    <a:pt x="84363" y="4681"/>
                    <a:pt x="84593" y="5093"/>
                    <a:pt x="84931" y="5843"/>
                  </a:cubicBezTo>
                  <a:lnTo>
                    <a:pt x="84903" y="5843"/>
                  </a:lnTo>
                  <a:cubicBezTo>
                    <a:pt x="84861" y="5721"/>
                    <a:pt x="84806" y="5605"/>
                    <a:pt x="84732" y="5501"/>
                  </a:cubicBezTo>
                  <a:cubicBezTo>
                    <a:pt x="84732" y="5501"/>
                    <a:pt x="84729" y="5633"/>
                    <a:pt x="84722" y="5853"/>
                  </a:cubicBezTo>
                  <a:cubicBezTo>
                    <a:pt x="84711" y="6017"/>
                    <a:pt x="84704" y="6226"/>
                    <a:pt x="84694" y="6470"/>
                  </a:cubicBezTo>
                  <a:cubicBezTo>
                    <a:pt x="84572" y="6394"/>
                    <a:pt x="84502" y="6359"/>
                    <a:pt x="84502" y="6359"/>
                  </a:cubicBezTo>
                  <a:lnTo>
                    <a:pt x="84502" y="6359"/>
                  </a:lnTo>
                  <a:cubicBezTo>
                    <a:pt x="84568" y="6418"/>
                    <a:pt x="84628" y="6477"/>
                    <a:pt x="84690" y="6540"/>
                  </a:cubicBezTo>
                  <a:cubicBezTo>
                    <a:pt x="84656" y="7245"/>
                    <a:pt x="84603" y="8218"/>
                    <a:pt x="84523" y="9167"/>
                  </a:cubicBezTo>
                  <a:cubicBezTo>
                    <a:pt x="84380" y="8867"/>
                    <a:pt x="84237" y="8602"/>
                    <a:pt x="84101" y="8378"/>
                  </a:cubicBezTo>
                  <a:cubicBezTo>
                    <a:pt x="84077" y="7887"/>
                    <a:pt x="84066" y="7562"/>
                    <a:pt x="84066" y="7562"/>
                  </a:cubicBezTo>
                  <a:cubicBezTo>
                    <a:pt x="83975" y="7702"/>
                    <a:pt x="83906" y="7859"/>
                    <a:pt x="83871" y="8023"/>
                  </a:cubicBezTo>
                  <a:cubicBezTo>
                    <a:pt x="83718" y="7792"/>
                    <a:pt x="83545" y="7574"/>
                    <a:pt x="83353" y="7376"/>
                  </a:cubicBezTo>
                  <a:lnTo>
                    <a:pt x="83353" y="7376"/>
                  </a:lnTo>
                  <a:cubicBezTo>
                    <a:pt x="83414" y="7443"/>
                    <a:pt x="83571" y="7666"/>
                    <a:pt x="83815" y="8267"/>
                  </a:cubicBezTo>
                  <a:cubicBezTo>
                    <a:pt x="83791" y="8399"/>
                    <a:pt x="83770" y="8539"/>
                    <a:pt x="83756" y="8692"/>
                  </a:cubicBezTo>
                  <a:lnTo>
                    <a:pt x="83599" y="8570"/>
                  </a:lnTo>
                  <a:cubicBezTo>
                    <a:pt x="83477" y="8187"/>
                    <a:pt x="83334" y="7887"/>
                    <a:pt x="83163" y="7744"/>
                  </a:cubicBezTo>
                  <a:cubicBezTo>
                    <a:pt x="83285" y="4064"/>
                    <a:pt x="83972" y="3481"/>
                    <a:pt x="83972" y="3481"/>
                  </a:cubicBezTo>
                  <a:cubicBezTo>
                    <a:pt x="83927" y="3467"/>
                    <a:pt x="83882" y="3460"/>
                    <a:pt x="83837" y="3460"/>
                  </a:cubicBezTo>
                  <a:cubicBezTo>
                    <a:pt x="83804" y="3460"/>
                    <a:pt x="83772" y="3463"/>
                    <a:pt x="83738" y="3471"/>
                  </a:cubicBezTo>
                  <a:cubicBezTo>
                    <a:pt x="83713" y="3466"/>
                    <a:pt x="83687" y="3464"/>
                    <a:pt x="83662" y="3464"/>
                  </a:cubicBezTo>
                  <a:cubicBezTo>
                    <a:pt x="82965" y="3464"/>
                    <a:pt x="82544" y="5220"/>
                    <a:pt x="82308" y="6840"/>
                  </a:cubicBezTo>
                  <a:cubicBezTo>
                    <a:pt x="82127" y="6533"/>
                    <a:pt x="81924" y="6240"/>
                    <a:pt x="81698" y="5965"/>
                  </a:cubicBezTo>
                  <a:cubicBezTo>
                    <a:pt x="81478" y="3401"/>
                    <a:pt x="81380" y="544"/>
                    <a:pt x="81380" y="544"/>
                  </a:cubicBezTo>
                  <a:cubicBezTo>
                    <a:pt x="81321" y="631"/>
                    <a:pt x="81272" y="726"/>
                    <a:pt x="81227" y="823"/>
                  </a:cubicBezTo>
                  <a:cubicBezTo>
                    <a:pt x="81220" y="645"/>
                    <a:pt x="81220" y="544"/>
                    <a:pt x="81220" y="544"/>
                  </a:cubicBezTo>
                  <a:cubicBezTo>
                    <a:pt x="80494" y="1563"/>
                    <a:pt x="80606" y="4517"/>
                    <a:pt x="80878" y="7172"/>
                  </a:cubicBezTo>
                  <a:lnTo>
                    <a:pt x="80878" y="7179"/>
                  </a:lnTo>
                  <a:cubicBezTo>
                    <a:pt x="80651" y="6858"/>
                    <a:pt x="80407" y="6551"/>
                    <a:pt x="80142" y="6261"/>
                  </a:cubicBezTo>
                  <a:cubicBezTo>
                    <a:pt x="79898" y="5714"/>
                    <a:pt x="79612" y="5187"/>
                    <a:pt x="79287" y="4685"/>
                  </a:cubicBezTo>
                  <a:cubicBezTo>
                    <a:pt x="79221" y="4416"/>
                    <a:pt x="79134" y="4193"/>
                    <a:pt x="79019" y="4029"/>
                  </a:cubicBezTo>
                  <a:cubicBezTo>
                    <a:pt x="79019" y="4029"/>
                    <a:pt x="79019" y="4120"/>
                    <a:pt x="79008" y="4280"/>
                  </a:cubicBezTo>
                  <a:cubicBezTo>
                    <a:pt x="78844" y="4046"/>
                    <a:pt x="78660" y="3823"/>
                    <a:pt x="78461" y="3617"/>
                  </a:cubicBezTo>
                  <a:lnTo>
                    <a:pt x="78461" y="3617"/>
                  </a:lnTo>
                  <a:cubicBezTo>
                    <a:pt x="78503" y="3663"/>
                    <a:pt x="78646" y="3837"/>
                    <a:pt x="78872" y="4318"/>
                  </a:cubicBezTo>
                  <a:cubicBezTo>
                    <a:pt x="78701" y="4071"/>
                    <a:pt x="78506" y="3837"/>
                    <a:pt x="78297" y="3617"/>
                  </a:cubicBezTo>
                  <a:lnTo>
                    <a:pt x="78297" y="3617"/>
                  </a:lnTo>
                  <a:cubicBezTo>
                    <a:pt x="78356" y="3680"/>
                    <a:pt x="78600" y="3970"/>
                    <a:pt x="78984" y="4960"/>
                  </a:cubicBezTo>
                  <a:lnTo>
                    <a:pt x="78970" y="5183"/>
                  </a:lnTo>
                  <a:cubicBezTo>
                    <a:pt x="78803" y="5058"/>
                    <a:pt x="78628" y="4946"/>
                    <a:pt x="78443" y="4849"/>
                  </a:cubicBezTo>
                  <a:lnTo>
                    <a:pt x="78443" y="4849"/>
                  </a:lnTo>
                  <a:lnTo>
                    <a:pt x="78674" y="5065"/>
                  </a:lnTo>
                  <a:cubicBezTo>
                    <a:pt x="78558" y="4985"/>
                    <a:pt x="78436" y="4911"/>
                    <a:pt x="78311" y="4849"/>
                  </a:cubicBezTo>
                  <a:lnTo>
                    <a:pt x="78311" y="4849"/>
                  </a:lnTo>
                  <a:cubicBezTo>
                    <a:pt x="78544" y="5051"/>
                    <a:pt x="78761" y="5271"/>
                    <a:pt x="78956" y="5511"/>
                  </a:cubicBezTo>
                  <a:cubicBezTo>
                    <a:pt x="78914" y="6320"/>
                    <a:pt x="78851" y="7363"/>
                    <a:pt x="78768" y="8357"/>
                  </a:cubicBezTo>
                  <a:cubicBezTo>
                    <a:pt x="78600" y="8556"/>
                    <a:pt x="78447" y="8769"/>
                    <a:pt x="78304" y="8989"/>
                  </a:cubicBezTo>
                  <a:cubicBezTo>
                    <a:pt x="78206" y="8814"/>
                    <a:pt x="78115" y="8661"/>
                    <a:pt x="78025" y="8528"/>
                  </a:cubicBezTo>
                  <a:cubicBezTo>
                    <a:pt x="77938" y="8051"/>
                    <a:pt x="77833" y="7594"/>
                    <a:pt x="77697" y="7227"/>
                  </a:cubicBezTo>
                  <a:cubicBezTo>
                    <a:pt x="77962" y="6851"/>
                    <a:pt x="78269" y="6505"/>
                    <a:pt x="78611" y="6198"/>
                  </a:cubicBezTo>
                  <a:lnTo>
                    <a:pt x="78611" y="6198"/>
                  </a:lnTo>
                  <a:cubicBezTo>
                    <a:pt x="78611" y="6198"/>
                    <a:pt x="78185" y="6408"/>
                    <a:pt x="77589" y="6959"/>
                  </a:cubicBezTo>
                  <a:lnTo>
                    <a:pt x="77575" y="6927"/>
                  </a:lnTo>
                  <a:cubicBezTo>
                    <a:pt x="78028" y="5585"/>
                    <a:pt x="78322" y="5187"/>
                    <a:pt x="78405" y="5097"/>
                  </a:cubicBezTo>
                  <a:lnTo>
                    <a:pt x="78405" y="5097"/>
                  </a:lnTo>
                  <a:cubicBezTo>
                    <a:pt x="78306" y="5200"/>
                    <a:pt x="77868" y="5671"/>
                    <a:pt x="77352" y="6579"/>
                  </a:cubicBezTo>
                  <a:lnTo>
                    <a:pt x="77313" y="6540"/>
                  </a:lnTo>
                  <a:cubicBezTo>
                    <a:pt x="77310" y="6394"/>
                    <a:pt x="77303" y="6313"/>
                    <a:pt x="77303" y="6313"/>
                  </a:cubicBezTo>
                  <a:cubicBezTo>
                    <a:pt x="77271" y="6359"/>
                    <a:pt x="77243" y="6408"/>
                    <a:pt x="77215" y="6460"/>
                  </a:cubicBezTo>
                  <a:cubicBezTo>
                    <a:pt x="77158" y="6425"/>
                    <a:pt x="77092" y="6406"/>
                    <a:pt x="77026" y="6406"/>
                  </a:cubicBezTo>
                  <a:cubicBezTo>
                    <a:pt x="76988" y="6406"/>
                    <a:pt x="76949" y="6412"/>
                    <a:pt x="76912" y="6425"/>
                  </a:cubicBezTo>
                  <a:cubicBezTo>
                    <a:pt x="76912" y="6425"/>
                    <a:pt x="76996" y="6495"/>
                    <a:pt x="77104" y="6760"/>
                  </a:cubicBezTo>
                  <a:cubicBezTo>
                    <a:pt x="77062" y="6920"/>
                    <a:pt x="77027" y="7081"/>
                    <a:pt x="77003" y="7245"/>
                  </a:cubicBezTo>
                  <a:cubicBezTo>
                    <a:pt x="76902" y="7454"/>
                    <a:pt x="76804" y="7677"/>
                    <a:pt x="76703" y="7918"/>
                  </a:cubicBezTo>
                  <a:cubicBezTo>
                    <a:pt x="76570" y="8082"/>
                    <a:pt x="76438" y="8260"/>
                    <a:pt x="76302" y="8459"/>
                  </a:cubicBezTo>
                  <a:cubicBezTo>
                    <a:pt x="76291" y="8214"/>
                    <a:pt x="76288" y="8064"/>
                    <a:pt x="76288" y="8064"/>
                  </a:cubicBezTo>
                  <a:cubicBezTo>
                    <a:pt x="76232" y="8148"/>
                    <a:pt x="76187" y="8239"/>
                    <a:pt x="76152" y="8337"/>
                  </a:cubicBezTo>
                  <a:lnTo>
                    <a:pt x="76064" y="8344"/>
                  </a:lnTo>
                  <a:cubicBezTo>
                    <a:pt x="76239" y="6683"/>
                    <a:pt x="76343" y="4887"/>
                    <a:pt x="76176" y="3621"/>
                  </a:cubicBezTo>
                  <a:cubicBezTo>
                    <a:pt x="76654" y="2515"/>
                    <a:pt x="77003" y="1901"/>
                    <a:pt x="77003" y="1901"/>
                  </a:cubicBezTo>
                  <a:lnTo>
                    <a:pt x="77003" y="1901"/>
                  </a:lnTo>
                  <a:cubicBezTo>
                    <a:pt x="76657" y="2239"/>
                    <a:pt x="76343" y="2613"/>
                    <a:pt x="76061" y="3007"/>
                  </a:cubicBezTo>
                  <a:cubicBezTo>
                    <a:pt x="75988" y="2714"/>
                    <a:pt x="75890" y="2477"/>
                    <a:pt x="75764" y="2295"/>
                  </a:cubicBezTo>
                  <a:cubicBezTo>
                    <a:pt x="75764" y="2295"/>
                    <a:pt x="75747" y="2780"/>
                    <a:pt x="75712" y="3523"/>
                  </a:cubicBezTo>
                  <a:cubicBezTo>
                    <a:pt x="75206" y="4318"/>
                    <a:pt x="74770" y="5222"/>
                    <a:pt x="74397" y="6160"/>
                  </a:cubicBezTo>
                  <a:cubicBezTo>
                    <a:pt x="74230" y="5619"/>
                    <a:pt x="74034" y="5197"/>
                    <a:pt x="73787" y="5026"/>
                  </a:cubicBezTo>
                  <a:cubicBezTo>
                    <a:pt x="73741" y="4869"/>
                    <a:pt x="73675" y="4723"/>
                    <a:pt x="73584" y="4587"/>
                  </a:cubicBezTo>
                  <a:cubicBezTo>
                    <a:pt x="73584" y="4587"/>
                    <a:pt x="73581" y="4719"/>
                    <a:pt x="73570" y="4946"/>
                  </a:cubicBezTo>
                  <a:cubicBezTo>
                    <a:pt x="73562" y="4946"/>
                    <a:pt x="73554" y="4945"/>
                    <a:pt x="73545" y="4945"/>
                  </a:cubicBezTo>
                  <a:cubicBezTo>
                    <a:pt x="73504" y="4945"/>
                    <a:pt x="73461" y="4952"/>
                    <a:pt x="73420" y="4964"/>
                  </a:cubicBezTo>
                  <a:cubicBezTo>
                    <a:pt x="73420" y="4964"/>
                    <a:pt x="73476" y="5012"/>
                    <a:pt x="73560" y="5180"/>
                  </a:cubicBezTo>
                  <a:cubicBezTo>
                    <a:pt x="73532" y="5797"/>
                    <a:pt x="73483" y="6837"/>
                    <a:pt x="73407" y="7918"/>
                  </a:cubicBezTo>
                  <a:cubicBezTo>
                    <a:pt x="73302" y="8068"/>
                    <a:pt x="73183" y="8249"/>
                    <a:pt x="73058" y="8462"/>
                  </a:cubicBezTo>
                  <a:lnTo>
                    <a:pt x="72984" y="8514"/>
                  </a:lnTo>
                  <a:cubicBezTo>
                    <a:pt x="72971" y="8221"/>
                    <a:pt x="72957" y="7946"/>
                    <a:pt x="72943" y="7709"/>
                  </a:cubicBezTo>
                  <a:cubicBezTo>
                    <a:pt x="73005" y="7583"/>
                    <a:pt x="73079" y="7465"/>
                    <a:pt x="73166" y="7360"/>
                  </a:cubicBezTo>
                  <a:lnTo>
                    <a:pt x="73166" y="7360"/>
                  </a:lnTo>
                  <a:cubicBezTo>
                    <a:pt x="73141" y="7384"/>
                    <a:pt x="73061" y="7468"/>
                    <a:pt x="72939" y="7615"/>
                  </a:cubicBezTo>
                  <a:cubicBezTo>
                    <a:pt x="72918" y="7116"/>
                    <a:pt x="72904" y="6788"/>
                    <a:pt x="72904" y="6788"/>
                  </a:cubicBezTo>
                  <a:cubicBezTo>
                    <a:pt x="72866" y="6847"/>
                    <a:pt x="72834" y="6910"/>
                    <a:pt x="72803" y="6976"/>
                  </a:cubicBezTo>
                  <a:cubicBezTo>
                    <a:pt x="72779" y="6108"/>
                    <a:pt x="72660" y="5389"/>
                    <a:pt x="72398" y="5016"/>
                  </a:cubicBezTo>
                  <a:cubicBezTo>
                    <a:pt x="72398" y="5016"/>
                    <a:pt x="72360" y="6184"/>
                    <a:pt x="72276" y="7580"/>
                  </a:cubicBezTo>
                  <a:cubicBezTo>
                    <a:pt x="72221" y="7433"/>
                    <a:pt x="72151" y="7294"/>
                    <a:pt x="72067" y="7161"/>
                  </a:cubicBezTo>
                  <a:cubicBezTo>
                    <a:pt x="72053" y="6411"/>
                    <a:pt x="71980" y="5762"/>
                    <a:pt x="71816" y="5323"/>
                  </a:cubicBezTo>
                  <a:cubicBezTo>
                    <a:pt x="72015" y="4908"/>
                    <a:pt x="72140" y="4681"/>
                    <a:pt x="72140" y="4681"/>
                  </a:cubicBezTo>
                  <a:lnTo>
                    <a:pt x="72140" y="4681"/>
                  </a:lnTo>
                  <a:cubicBezTo>
                    <a:pt x="71997" y="4824"/>
                    <a:pt x="71858" y="4978"/>
                    <a:pt x="71729" y="5135"/>
                  </a:cubicBezTo>
                  <a:lnTo>
                    <a:pt x="71662" y="5016"/>
                  </a:lnTo>
                  <a:cubicBezTo>
                    <a:pt x="71662" y="5016"/>
                    <a:pt x="71659" y="5093"/>
                    <a:pt x="71652" y="5222"/>
                  </a:cubicBezTo>
                  <a:cubicBezTo>
                    <a:pt x="71506" y="5407"/>
                    <a:pt x="71366" y="5591"/>
                    <a:pt x="71226" y="5794"/>
                  </a:cubicBezTo>
                  <a:cubicBezTo>
                    <a:pt x="71216" y="5741"/>
                    <a:pt x="71206" y="5689"/>
                    <a:pt x="71192" y="5637"/>
                  </a:cubicBezTo>
                  <a:cubicBezTo>
                    <a:pt x="71854" y="4245"/>
                    <a:pt x="72646" y="3042"/>
                    <a:pt x="73595" y="2215"/>
                  </a:cubicBezTo>
                  <a:lnTo>
                    <a:pt x="73595" y="2215"/>
                  </a:lnTo>
                  <a:cubicBezTo>
                    <a:pt x="73595" y="2215"/>
                    <a:pt x="72070" y="2951"/>
                    <a:pt x="70515" y="5257"/>
                  </a:cubicBezTo>
                  <a:cubicBezTo>
                    <a:pt x="70316" y="4988"/>
                    <a:pt x="70096" y="4737"/>
                    <a:pt x="69856" y="4503"/>
                  </a:cubicBezTo>
                  <a:lnTo>
                    <a:pt x="69856" y="4503"/>
                  </a:lnTo>
                  <a:cubicBezTo>
                    <a:pt x="69856" y="4503"/>
                    <a:pt x="70058" y="4856"/>
                    <a:pt x="70354" y="5501"/>
                  </a:cubicBezTo>
                  <a:cubicBezTo>
                    <a:pt x="70100" y="5895"/>
                    <a:pt x="69849" y="6324"/>
                    <a:pt x="69601" y="6805"/>
                  </a:cubicBezTo>
                  <a:cubicBezTo>
                    <a:pt x="69392" y="6481"/>
                    <a:pt x="69182" y="6195"/>
                    <a:pt x="68977" y="5933"/>
                  </a:cubicBezTo>
                  <a:cubicBezTo>
                    <a:pt x="69699" y="3998"/>
                    <a:pt x="70326" y="2885"/>
                    <a:pt x="70327" y="2885"/>
                  </a:cubicBezTo>
                  <a:lnTo>
                    <a:pt x="70327" y="2885"/>
                  </a:lnTo>
                  <a:cubicBezTo>
                    <a:pt x="69636" y="3558"/>
                    <a:pt x="69046" y="4437"/>
                    <a:pt x="68541" y="5417"/>
                  </a:cubicBezTo>
                  <a:cubicBezTo>
                    <a:pt x="67529" y="4294"/>
                    <a:pt x="66713" y="3896"/>
                    <a:pt x="66713" y="3896"/>
                  </a:cubicBezTo>
                  <a:lnTo>
                    <a:pt x="66713" y="3896"/>
                  </a:lnTo>
                  <a:cubicBezTo>
                    <a:pt x="67229" y="4346"/>
                    <a:pt x="67690" y="4911"/>
                    <a:pt x="68105" y="5567"/>
                  </a:cubicBezTo>
                  <a:cubicBezTo>
                    <a:pt x="67860" y="5703"/>
                    <a:pt x="67658" y="6094"/>
                    <a:pt x="67498" y="6610"/>
                  </a:cubicBezTo>
                  <a:lnTo>
                    <a:pt x="67316" y="6823"/>
                  </a:lnTo>
                  <a:cubicBezTo>
                    <a:pt x="67264" y="6209"/>
                    <a:pt x="67149" y="5707"/>
                    <a:pt x="66950" y="5417"/>
                  </a:cubicBezTo>
                  <a:cubicBezTo>
                    <a:pt x="66950" y="5417"/>
                    <a:pt x="66919" y="6320"/>
                    <a:pt x="66849" y="7475"/>
                  </a:cubicBezTo>
                  <a:lnTo>
                    <a:pt x="66695" y="7733"/>
                  </a:lnTo>
                  <a:cubicBezTo>
                    <a:pt x="66601" y="7597"/>
                    <a:pt x="66504" y="7472"/>
                    <a:pt x="66402" y="7349"/>
                  </a:cubicBezTo>
                  <a:cubicBezTo>
                    <a:pt x="66291" y="5930"/>
                    <a:pt x="66221" y="4458"/>
                    <a:pt x="66186" y="3638"/>
                  </a:cubicBezTo>
                  <a:cubicBezTo>
                    <a:pt x="66280" y="3453"/>
                    <a:pt x="66347" y="3394"/>
                    <a:pt x="66347" y="3394"/>
                  </a:cubicBezTo>
                  <a:cubicBezTo>
                    <a:pt x="66300" y="3382"/>
                    <a:pt x="66252" y="3376"/>
                    <a:pt x="66203" y="3376"/>
                  </a:cubicBezTo>
                  <a:cubicBezTo>
                    <a:pt x="66193" y="3376"/>
                    <a:pt x="66182" y="3376"/>
                    <a:pt x="66172" y="3377"/>
                  </a:cubicBezTo>
                  <a:cubicBezTo>
                    <a:pt x="66165" y="3125"/>
                    <a:pt x="66158" y="2975"/>
                    <a:pt x="66158" y="2975"/>
                  </a:cubicBezTo>
                  <a:cubicBezTo>
                    <a:pt x="66061" y="3125"/>
                    <a:pt x="65984" y="3293"/>
                    <a:pt x="65932" y="3464"/>
                  </a:cubicBezTo>
                  <a:cubicBezTo>
                    <a:pt x="65715" y="3621"/>
                    <a:pt x="65527" y="3952"/>
                    <a:pt x="65370" y="4395"/>
                  </a:cubicBezTo>
                  <a:cubicBezTo>
                    <a:pt x="65325" y="4263"/>
                    <a:pt x="65265" y="4140"/>
                    <a:pt x="65189" y="4029"/>
                  </a:cubicBezTo>
                  <a:cubicBezTo>
                    <a:pt x="65189" y="4029"/>
                    <a:pt x="65178" y="4371"/>
                    <a:pt x="65154" y="4911"/>
                  </a:cubicBezTo>
                  <a:cubicBezTo>
                    <a:pt x="64770" y="3931"/>
                    <a:pt x="64324" y="2982"/>
                    <a:pt x="63814" y="2128"/>
                  </a:cubicBezTo>
                  <a:cubicBezTo>
                    <a:pt x="63765" y="1123"/>
                    <a:pt x="63745" y="440"/>
                    <a:pt x="63745" y="440"/>
                  </a:cubicBezTo>
                  <a:cubicBezTo>
                    <a:pt x="63577" y="673"/>
                    <a:pt x="63455" y="1015"/>
                    <a:pt x="63368" y="1430"/>
                  </a:cubicBezTo>
                  <a:cubicBezTo>
                    <a:pt x="63026" y="914"/>
                    <a:pt x="62628" y="433"/>
                    <a:pt x="621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8"/>
            <p:cNvSpPr/>
            <p:nvPr/>
          </p:nvSpPr>
          <p:spPr>
            <a:xfrm>
              <a:off x="-363800" y="4559100"/>
              <a:ext cx="9870900" cy="584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78"/>
          <p:cNvGrpSpPr/>
          <p:nvPr/>
        </p:nvGrpSpPr>
        <p:grpSpPr>
          <a:xfrm>
            <a:off x="4170334" y="2864899"/>
            <a:ext cx="803196" cy="336070"/>
            <a:chOff x="3607084" y="539509"/>
            <a:chExt cx="1929831" cy="807471"/>
          </a:xfrm>
        </p:grpSpPr>
        <p:sp>
          <p:nvSpPr>
            <p:cNvPr id="4219" name="Google Shape;4219;p78"/>
            <p:cNvSpPr/>
            <p:nvPr/>
          </p:nvSpPr>
          <p:spPr>
            <a:xfrm>
              <a:off x="4265706" y="539509"/>
              <a:ext cx="612893" cy="583157"/>
            </a:xfrm>
            <a:custGeom>
              <a:avLst/>
              <a:gdLst/>
              <a:ahLst/>
              <a:cxnLst/>
              <a:rect l="l" t="t" r="r" b="b"/>
              <a:pathLst>
                <a:path w="16097" h="15315" extrusionOk="0">
                  <a:moveTo>
                    <a:pt x="8044" y="0"/>
                  </a:moveTo>
                  <a:lnTo>
                    <a:pt x="5562" y="5041"/>
                  </a:lnTo>
                  <a:lnTo>
                    <a:pt x="0" y="5853"/>
                  </a:lnTo>
                  <a:lnTo>
                    <a:pt x="4022" y="9768"/>
                  </a:lnTo>
                  <a:lnTo>
                    <a:pt x="3073" y="15314"/>
                  </a:lnTo>
                  <a:lnTo>
                    <a:pt x="8044" y="12702"/>
                  </a:lnTo>
                  <a:lnTo>
                    <a:pt x="13024" y="15314"/>
                  </a:lnTo>
                  <a:lnTo>
                    <a:pt x="12066" y="9768"/>
                  </a:lnTo>
                  <a:lnTo>
                    <a:pt x="16096" y="5853"/>
                  </a:lnTo>
                  <a:lnTo>
                    <a:pt x="10534" y="5041"/>
                  </a:lnTo>
                  <a:lnTo>
                    <a:pt x="8044" y="0"/>
                  </a:lnTo>
                  <a:close/>
                  <a:moveTo>
                    <a:pt x="13024" y="15314"/>
                  </a:moveTo>
                  <a:lnTo>
                    <a:pt x="13024" y="15314"/>
                  </a:lnTo>
                  <a:lnTo>
                    <a:pt x="13024" y="1531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8"/>
            <p:cNvSpPr/>
            <p:nvPr/>
          </p:nvSpPr>
          <p:spPr>
            <a:xfrm>
              <a:off x="4571981" y="539509"/>
              <a:ext cx="94845" cy="318290"/>
            </a:xfrm>
            <a:custGeom>
              <a:avLst/>
              <a:gdLst/>
              <a:ahLst/>
              <a:cxnLst/>
              <a:rect l="l" t="t" r="r" b="b"/>
              <a:pathLst>
                <a:path w="2491" h="8359" extrusionOk="0">
                  <a:moveTo>
                    <a:pt x="0" y="0"/>
                  </a:moveTo>
                  <a:lnTo>
                    <a:pt x="0" y="8358"/>
                  </a:lnTo>
                  <a:lnTo>
                    <a:pt x="2490" y="5041"/>
                  </a:lnTo>
                  <a:lnTo>
                    <a:pt x="0"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8"/>
            <p:cNvSpPr/>
            <p:nvPr/>
          </p:nvSpPr>
          <p:spPr>
            <a:xfrm>
              <a:off x="4571981" y="762339"/>
              <a:ext cx="306618" cy="149111"/>
            </a:xfrm>
            <a:custGeom>
              <a:avLst/>
              <a:gdLst/>
              <a:ahLst/>
              <a:cxnLst/>
              <a:rect l="l" t="t" r="r" b="b"/>
              <a:pathLst>
                <a:path w="8053" h="3916" extrusionOk="0">
                  <a:moveTo>
                    <a:pt x="8052" y="1"/>
                  </a:moveTo>
                  <a:lnTo>
                    <a:pt x="0" y="2506"/>
                  </a:lnTo>
                  <a:lnTo>
                    <a:pt x="4022" y="3916"/>
                  </a:lnTo>
                  <a:lnTo>
                    <a:pt x="8052"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8"/>
            <p:cNvSpPr/>
            <p:nvPr/>
          </p:nvSpPr>
          <p:spPr>
            <a:xfrm>
              <a:off x="4571981" y="857761"/>
              <a:ext cx="189652" cy="264905"/>
            </a:xfrm>
            <a:custGeom>
              <a:avLst/>
              <a:gdLst/>
              <a:ahLst/>
              <a:cxnLst/>
              <a:rect l="l" t="t" r="r" b="b"/>
              <a:pathLst>
                <a:path w="4981" h="6957" extrusionOk="0">
                  <a:moveTo>
                    <a:pt x="0" y="0"/>
                  </a:moveTo>
                  <a:lnTo>
                    <a:pt x="0" y="4344"/>
                  </a:lnTo>
                  <a:lnTo>
                    <a:pt x="4980" y="6956"/>
                  </a:lnTo>
                  <a:lnTo>
                    <a:pt x="0"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8"/>
            <p:cNvSpPr/>
            <p:nvPr/>
          </p:nvSpPr>
          <p:spPr>
            <a:xfrm>
              <a:off x="4382672" y="857761"/>
              <a:ext cx="189347" cy="264905"/>
            </a:xfrm>
            <a:custGeom>
              <a:avLst/>
              <a:gdLst/>
              <a:ahLst/>
              <a:cxnLst/>
              <a:rect l="l" t="t" r="r" b="b"/>
              <a:pathLst>
                <a:path w="4973" h="6957" extrusionOk="0">
                  <a:moveTo>
                    <a:pt x="4972" y="0"/>
                  </a:moveTo>
                  <a:lnTo>
                    <a:pt x="950" y="1410"/>
                  </a:lnTo>
                  <a:lnTo>
                    <a:pt x="1" y="6956"/>
                  </a:lnTo>
                  <a:lnTo>
                    <a:pt x="4972"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8"/>
            <p:cNvSpPr/>
            <p:nvPr/>
          </p:nvSpPr>
          <p:spPr>
            <a:xfrm>
              <a:off x="4265706" y="731420"/>
              <a:ext cx="306313" cy="126379"/>
            </a:xfrm>
            <a:custGeom>
              <a:avLst/>
              <a:gdLst/>
              <a:ahLst/>
              <a:cxnLst/>
              <a:rect l="l" t="t" r="r" b="b"/>
              <a:pathLst>
                <a:path w="8045" h="3319" extrusionOk="0">
                  <a:moveTo>
                    <a:pt x="5562" y="1"/>
                  </a:moveTo>
                  <a:lnTo>
                    <a:pt x="0" y="813"/>
                  </a:lnTo>
                  <a:lnTo>
                    <a:pt x="8044" y="3318"/>
                  </a:lnTo>
                  <a:lnTo>
                    <a:pt x="5562"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8"/>
            <p:cNvSpPr/>
            <p:nvPr/>
          </p:nvSpPr>
          <p:spPr>
            <a:xfrm>
              <a:off x="5065509" y="898276"/>
              <a:ext cx="471407" cy="448705"/>
            </a:xfrm>
            <a:custGeom>
              <a:avLst/>
              <a:gdLst/>
              <a:ahLst/>
              <a:cxnLst/>
              <a:rect l="l" t="t" r="r" b="b"/>
              <a:pathLst>
                <a:path w="12381" h="11784" extrusionOk="0">
                  <a:moveTo>
                    <a:pt x="6191" y="1"/>
                  </a:moveTo>
                  <a:lnTo>
                    <a:pt x="4276" y="3877"/>
                  </a:lnTo>
                  <a:lnTo>
                    <a:pt x="1" y="4506"/>
                  </a:lnTo>
                  <a:lnTo>
                    <a:pt x="3096" y="7516"/>
                  </a:lnTo>
                  <a:lnTo>
                    <a:pt x="2368" y="11784"/>
                  </a:lnTo>
                  <a:lnTo>
                    <a:pt x="6191" y="9761"/>
                  </a:lnTo>
                  <a:lnTo>
                    <a:pt x="10021" y="11784"/>
                  </a:lnTo>
                  <a:lnTo>
                    <a:pt x="9294" y="7516"/>
                  </a:lnTo>
                  <a:lnTo>
                    <a:pt x="12381" y="4506"/>
                  </a:lnTo>
                  <a:lnTo>
                    <a:pt x="8106" y="3877"/>
                  </a:lnTo>
                  <a:lnTo>
                    <a:pt x="6191" y="1"/>
                  </a:lnTo>
                  <a:close/>
                  <a:moveTo>
                    <a:pt x="2368" y="11784"/>
                  </a:moveTo>
                  <a:lnTo>
                    <a:pt x="2368" y="11784"/>
                  </a:lnTo>
                  <a:lnTo>
                    <a:pt x="2368" y="11784"/>
                  </a:lnTo>
                  <a:close/>
                  <a:moveTo>
                    <a:pt x="10021" y="11784"/>
                  </a:moveTo>
                  <a:lnTo>
                    <a:pt x="10021" y="11784"/>
                  </a:lnTo>
                  <a:lnTo>
                    <a:pt x="10021" y="1178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8"/>
            <p:cNvSpPr/>
            <p:nvPr/>
          </p:nvSpPr>
          <p:spPr>
            <a:xfrm>
              <a:off x="5301193" y="898276"/>
              <a:ext cx="72990" cy="244800"/>
            </a:xfrm>
            <a:custGeom>
              <a:avLst/>
              <a:gdLst/>
              <a:ahLst/>
              <a:cxnLst/>
              <a:rect l="l" t="t" r="r" b="b"/>
              <a:pathLst>
                <a:path w="1917" h="6429" extrusionOk="0">
                  <a:moveTo>
                    <a:pt x="1" y="1"/>
                  </a:moveTo>
                  <a:lnTo>
                    <a:pt x="1" y="6429"/>
                  </a:lnTo>
                  <a:lnTo>
                    <a:pt x="1916" y="3877"/>
                  </a:lnTo>
                  <a:lnTo>
                    <a:pt x="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8"/>
            <p:cNvSpPr/>
            <p:nvPr/>
          </p:nvSpPr>
          <p:spPr>
            <a:xfrm>
              <a:off x="5301193" y="1069815"/>
              <a:ext cx="235722" cy="114689"/>
            </a:xfrm>
            <a:custGeom>
              <a:avLst/>
              <a:gdLst/>
              <a:ahLst/>
              <a:cxnLst/>
              <a:rect l="l" t="t" r="r" b="b"/>
              <a:pathLst>
                <a:path w="6191" h="3012" extrusionOk="0">
                  <a:moveTo>
                    <a:pt x="6191" y="1"/>
                  </a:moveTo>
                  <a:lnTo>
                    <a:pt x="1" y="1924"/>
                  </a:lnTo>
                  <a:lnTo>
                    <a:pt x="3104" y="3011"/>
                  </a:lnTo>
                  <a:lnTo>
                    <a:pt x="619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8"/>
            <p:cNvSpPr/>
            <p:nvPr/>
          </p:nvSpPr>
          <p:spPr>
            <a:xfrm>
              <a:off x="5301193" y="1143038"/>
              <a:ext cx="145903" cy="203943"/>
            </a:xfrm>
            <a:custGeom>
              <a:avLst/>
              <a:gdLst/>
              <a:ahLst/>
              <a:cxnLst/>
              <a:rect l="l" t="t" r="r" b="b"/>
              <a:pathLst>
                <a:path w="3832" h="5356" extrusionOk="0">
                  <a:moveTo>
                    <a:pt x="1" y="1"/>
                  </a:moveTo>
                  <a:lnTo>
                    <a:pt x="1" y="3333"/>
                  </a:lnTo>
                  <a:lnTo>
                    <a:pt x="3831" y="5356"/>
                  </a:lnTo>
                  <a:lnTo>
                    <a:pt x="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8"/>
            <p:cNvSpPr/>
            <p:nvPr/>
          </p:nvSpPr>
          <p:spPr>
            <a:xfrm>
              <a:off x="5155671" y="1143038"/>
              <a:ext cx="145561" cy="203943"/>
            </a:xfrm>
            <a:custGeom>
              <a:avLst/>
              <a:gdLst/>
              <a:ahLst/>
              <a:cxnLst/>
              <a:rect l="l" t="t" r="r" b="b"/>
              <a:pathLst>
                <a:path w="3823" h="5356" extrusionOk="0">
                  <a:moveTo>
                    <a:pt x="3823" y="1"/>
                  </a:moveTo>
                  <a:lnTo>
                    <a:pt x="728" y="1088"/>
                  </a:lnTo>
                  <a:lnTo>
                    <a:pt x="0" y="5356"/>
                  </a:lnTo>
                  <a:lnTo>
                    <a:pt x="3823"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8"/>
            <p:cNvSpPr/>
            <p:nvPr/>
          </p:nvSpPr>
          <p:spPr>
            <a:xfrm>
              <a:off x="5065509" y="1045902"/>
              <a:ext cx="235722" cy="97174"/>
            </a:xfrm>
            <a:custGeom>
              <a:avLst/>
              <a:gdLst/>
              <a:ahLst/>
              <a:cxnLst/>
              <a:rect l="l" t="t" r="r" b="b"/>
              <a:pathLst>
                <a:path w="6191" h="2552" extrusionOk="0">
                  <a:moveTo>
                    <a:pt x="4276" y="0"/>
                  </a:moveTo>
                  <a:lnTo>
                    <a:pt x="1" y="629"/>
                  </a:lnTo>
                  <a:lnTo>
                    <a:pt x="6191" y="2552"/>
                  </a:lnTo>
                  <a:lnTo>
                    <a:pt x="4276"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8"/>
            <p:cNvSpPr/>
            <p:nvPr/>
          </p:nvSpPr>
          <p:spPr>
            <a:xfrm>
              <a:off x="3607084" y="898276"/>
              <a:ext cx="471407" cy="448705"/>
            </a:xfrm>
            <a:custGeom>
              <a:avLst/>
              <a:gdLst/>
              <a:ahLst/>
              <a:cxnLst/>
              <a:rect l="l" t="t" r="r" b="b"/>
              <a:pathLst>
                <a:path w="12381" h="11784" extrusionOk="0">
                  <a:moveTo>
                    <a:pt x="6190" y="1"/>
                  </a:moveTo>
                  <a:lnTo>
                    <a:pt x="4275" y="3877"/>
                  </a:lnTo>
                  <a:lnTo>
                    <a:pt x="0" y="4506"/>
                  </a:lnTo>
                  <a:lnTo>
                    <a:pt x="3095" y="7516"/>
                  </a:lnTo>
                  <a:lnTo>
                    <a:pt x="2367" y="11784"/>
                  </a:lnTo>
                  <a:lnTo>
                    <a:pt x="6190" y="9761"/>
                  </a:lnTo>
                  <a:lnTo>
                    <a:pt x="10021" y="11784"/>
                  </a:lnTo>
                  <a:lnTo>
                    <a:pt x="9293" y="7516"/>
                  </a:lnTo>
                  <a:lnTo>
                    <a:pt x="12380" y="4506"/>
                  </a:lnTo>
                  <a:lnTo>
                    <a:pt x="8105" y="3877"/>
                  </a:lnTo>
                  <a:lnTo>
                    <a:pt x="61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8"/>
            <p:cNvSpPr/>
            <p:nvPr/>
          </p:nvSpPr>
          <p:spPr>
            <a:xfrm>
              <a:off x="3842769" y="898276"/>
              <a:ext cx="72952" cy="244800"/>
            </a:xfrm>
            <a:custGeom>
              <a:avLst/>
              <a:gdLst/>
              <a:ahLst/>
              <a:cxnLst/>
              <a:rect l="l" t="t" r="r" b="b"/>
              <a:pathLst>
                <a:path w="1916" h="6429" extrusionOk="0">
                  <a:moveTo>
                    <a:pt x="0" y="1"/>
                  </a:moveTo>
                  <a:lnTo>
                    <a:pt x="0" y="6429"/>
                  </a:lnTo>
                  <a:lnTo>
                    <a:pt x="1915" y="3877"/>
                  </a:lnTo>
                  <a:lnTo>
                    <a:pt x="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8"/>
            <p:cNvSpPr/>
            <p:nvPr/>
          </p:nvSpPr>
          <p:spPr>
            <a:xfrm>
              <a:off x="3842769" y="1069815"/>
              <a:ext cx="235722" cy="114689"/>
            </a:xfrm>
            <a:custGeom>
              <a:avLst/>
              <a:gdLst/>
              <a:ahLst/>
              <a:cxnLst/>
              <a:rect l="l" t="t" r="r" b="b"/>
              <a:pathLst>
                <a:path w="6191" h="3012" extrusionOk="0">
                  <a:moveTo>
                    <a:pt x="6190" y="1"/>
                  </a:moveTo>
                  <a:lnTo>
                    <a:pt x="0" y="1924"/>
                  </a:lnTo>
                  <a:lnTo>
                    <a:pt x="3103" y="3011"/>
                  </a:lnTo>
                  <a:lnTo>
                    <a:pt x="619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8"/>
            <p:cNvSpPr/>
            <p:nvPr/>
          </p:nvSpPr>
          <p:spPr>
            <a:xfrm>
              <a:off x="3842769" y="1143038"/>
              <a:ext cx="145865" cy="203943"/>
            </a:xfrm>
            <a:custGeom>
              <a:avLst/>
              <a:gdLst/>
              <a:ahLst/>
              <a:cxnLst/>
              <a:rect l="l" t="t" r="r" b="b"/>
              <a:pathLst>
                <a:path w="3831" h="5356" extrusionOk="0">
                  <a:moveTo>
                    <a:pt x="0" y="1"/>
                  </a:moveTo>
                  <a:lnTo>
                    <a:pt x="0" y="3333"/>
                  </a:lnTo>
                  <a:lnTo>
                    <a:pt x="3831" y="5356"/>
                  </a:lnTo>
                  <a:lnTo>
                    <a:pt x="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8"/>
            <p:cNvSpPr/>
            <p:nvPr/>
          </p:nvSpPr>
          <p:spPr>
            <a:xfrm>
              <a:off x="3697208" y="1143038"/>
              <a:ext cx="145599" cy="203943"/>
            </a:xfrm>
            <a:custGeom>
              <a:avLst/>
              <a:gdLst/>
              <a:ahLst/>
              <a:cxnLst/>
              <a:rect l="l" t="t" r="r" b="b"/>
              <a:pathLst>
                <a:path w="3824" h="5356" extrusionOk="0">
                  <a:moveTo>
                    <a:pt x="3823" y="1"/>
                  </a:moveTo>
                  <a:lnTo>
                    <a:pt x="728" y="1088"/>
                  </a:lnTo>
                  <a:lnTo>
                    <a:pt x="0" y="5356"/>
                  </a:lnTo>
                  <a:lnTo>
                    <a:pt x="3823"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8"/>
            <p:cNvSpPr/>
            <p:nvPr/>
          </p:nvSpPr>
          <p:spPr>
            <a:xfrm>
              <a:off x="3607084" y="1045902"/>
              <a:ext cx="235722" cy="97174"/>
            </a:xfrm>
            <a:custGeom>
              <a:avLst/>
              <a:gdLst/>
              <a:ahLst/>
              <a:cxnLst/>
              <a:rect l="l" t="t" r="r" b="b"/>
              <a:pathLst>
                <a:path w="6191" h="2552" extrusionOk="0">
                  <a:moveTo>
                    <a:pt x="4275" y="0"/>
                  </a:moveTo>
                  <a:lnTo>
                    <a:pt x="0" y="629"/>
                  </a:lnTo>
                  <a:lnTo>
                    <a:pt x="6190" y="2552"/>
                  </a:lnTo>
                  <a:lnTo>
                    <a:pt x="4275"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241;p79">
            <a:extLst>
              <a:ext uri="{FF2B5EF4-FFF2-40B4-BE49-F238E27FC236}">
                <a16:creationId xmlns:a16="http://schemas.microsoft.com/office/drawing/2014/main" id="{4CCCD010-95D3-D685-217E-3365D4DB649C}"/>
              </a:ext>
            </a:extLst>
          </p:cNvPr>
          <p:cNvSpPr txBox="1">
            <a:spLocks/>
          </p:cNvSpPr>
          <p:nvPr/>
        </p:nvSpPr>
        <p:spPr>
          <a:xfrm>
            <a:off x="1217962" y="893903"/>
            <a:ext cx="6703327" cy="122130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8000" dirty="0">
                <a:solidFill>
                  <a:schemeClr val="bg2"/>
                </a:solidFill>
                <a:latin typeface="Squada One" panose="020B0604020202020204" charset="0"/>
              </a:rPr>
              <a:t>SUPERVISED</a:t>
            </a:r>
          </a:p>
        </p:txBody>
      </p:sp>
      <p:grpSp>
        <p:nvGrpSpPr>
          <p:cNvPr id="43" name="Google Shape;3459;p62">
            <a:extLst>
              <a:ext uri="{FF2B5EF4-FFF2-40B4-BE49-F238E27FC236}">
                <a16:creationId xmlns:a16="http://schemas.microsoft.com/office/drawing/2014/main" id="{9E8D5A03-DC3C-4CD5-A985-D7C4601E5963}"/>
              </a:ext>
            </a:extLst>
          </p:cNvPr>
          <p:cNvGrpSpPr>
            <a:grpSpLocks noChangeAspect="1"/>
          </p:cNvGrpSpPr>
          <p:nvPr/>
        </p:nvGrpSpPr>
        <p:grpSpPr>
          <a:xfrm rot="8035921">
            <a:off x="10515092" y="2014908"/>
            <a:ext cx="467286" cy="457200"/>
            <a:chOff x="6816275" y="3178227"/>
            <a:chExt cx="1614495" cy="1579642"/>
          </a:xfrm>
        </p:grpSpPr>
        <p:sp>
          <p:nvSpPr>
            <p:cNvPr id="44" name="Google Shape;3460;p62">
              <a:extLst>
                <a:ext uri="{FF2B5EF4-FFF2-40B4-BE49-F238E27FC236}">
                  <a16:creationId xmlns:a16="http://schemas.microsoft.com/office/drawing/2014/main" id="{AE0BA93D-A670-45E4-953E-FBCC71511B07}"/>
                </a:ext>
              </a:extLst>
            </p:cNvPr>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3461;p62">
              <a:extLst>
                <a:ext uri="{FF2B5EF4-FFF2-40B4-BE49-F238E27FC236}">
                  <a16:creationId xmlns:a16="http://schemas.microsoft.com/office/drawing/2014/main" id="{490829AD-DB0D-4C56-B13C-F8B85432D104}"/>
                </a:ext>
              </a:extLst>
            </p:cNvPr>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3462;p62">
              <a:extLst>
                <a:ext uri="{FF2B5EF4-FFF2-40B4-BE49-F238E27FC236}">
                  <a16:creationId xmlns:a16="http://schemas.microsoft.com/office/drawing/2014/main" id="{0232D612-05D7-4EC9-B4D2-4CB5EEE67101}"/>
                </a:ext>
              </a:extLst>
            </p:cNvPr>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7" name="Google Shape;3403;p62">
            <a:extLst>
              <a:ext uri="{FF2B5EF4-FFF2-40B4-BE49-F238E27FC236}">
                <a16:creationId xmlns:a16="http://schemas.microsoft.com/office/drawing/2014/main" id="{5940DEB7-83BE-4208-B273-0B6F8654C5CF}"/>
              </a:ext>
            </a:extLst>
          </p:cNvPr>
          <p:cNvGrpSpPr>
            <a:grpSpLocks noChangeAspect="1"/>
          </p:cNvGrpSpPr>
          <p:nvPr/>
        </p:nvGrpSpPr>
        <p:grpSpPr>
          <a:xfrm rot="18876330">
            <a:off x="-3067957" y="2037421"/>
            <a:ext cx="2493529" cy="2468880"/>
            <a:chOff x="2702025" y="3636975"/>
            <a:chExt cx="909700" cy="900650"/>
          </a:xfrm>
        </p:grpSpPr>
        <p:sp>
          <p:nvSpPr>
            <p:cNvPr id="48" name="Google Shape;3404;p62">
              <a:extLst>
                <a:ext uri="{FF2B5EF4-FFF2-40B4-BE49-F238E27FC236}">
                  <a16:creationId xmlns:a16="http://schemas.microsoft.com/office/drawing/2014/main" id="{4295B357-6106-45B7-B776-1A29D0385DE6}"/>
                </a:ext>
              </a:extLst>
            </p:cNvPr>
            <p:cNvSpPr/>
            <p:nvPr/>
          </p:nvSpPr>
          <p:spPr>
            <a:xfrm>
              <a:off x="3235600" y="4243400"/>
              <a:ext cx="169850" cy="206900"/>
            </a:xfrm>
            <a:custGeom>
              <a:avLst/>
              <a:gdLst/>
              <a:ahLst/>
              <a:cxnLst/>
              <a:rect l="l" t="t" r="r" b="b"/>
              <a:pathLst>
                <a:path w="6794" h="8276" extrusionOk="0">
                  <a:moveTo>
                    <a:pt x="6398" y="0"/>
                  </a:moveTo>
                  <a:cubicBezTo>
                    <a:pt x="6385" y="0"/>
                    <a:pt x="6371" y="2"/>
                    <a:pt x="6355" y="5"/>
                  </a:cubicBezTo>
                  <a:lnTo>
                    <a:pt x="3487" y="1279"/>
                  </a:lnTo>
                  <a:cubicBezTo>
                    <a:pt x="3487" y="1279"/>
                    <a:pt x="1508" y="3725"/>
                    <a:pt x="816" y="4536"/>
                  </a:cubicBezTo>
                  <a:cubicBezTo>
                    <a:pt x="123" y="5347"/>
                    <a:pt x="1" y="5446"/>
                    <a:pt x="123" y="6174"/>
                  </a:cubicBezTo>
                  <a:cubicBezTo>
                    <a:pt x="246" y="6902"/>
                    <a:pt x="1750" y="7341"/>
                    <a:pt x="1651" y="7966"/>
                  </a:cubicBezTo>
                  <a:cubicBezTo>
                    <a:pt x="1615" y="8193"/>
                    <a:pt x="1700" y="8276"/>
                    <a:pt x="1826" y="8276"/>
                  </a:cubicBezTo>
                  <a:cubicBezTo>
                    <a:pt x="2046" y="8276"/>
                    <a:pt x="2393" y="8023"/>
                    <a:pt x="2446" y="7840"/>
                  </a:cubicBezTo>
                  <a:cubicBezTo>
                    <a:pt x="2739" y="6779"/>
                    <a:pt x="1651" y="5596"/>
                    <a:pt x="1651" y="5596"/>
                  </a:cubicBezTo>
                  <a:cubicBezTo>
                    <a:pt x="1651" y="5596"/>
                    <a:pt x="3633" y="3764"/>
                    <a:pt x="4595" y="2854"/>
                  </a:cubicBezTo>
                  <a:cubicBezTo>
                    <a:pt x="6107" y="1418"/>
                    <a:pt x="6793" y="0"/>
                    <a:pt x="6398" y="0"/>
                  </a:cubicBezTo>
                  <a:close/>
                </a:path>
              </a:pathLst>
            </a:custGeom>
            <a:solidFill>
              <a:srgbClr val="BC4E6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3405;p62">
              <a:extLst>
                <a:ext uri="{FF2B5EF4-FFF2-40B4-BE49-F238E27FC236}">
                  <a16:creationId xmlns:a16="http://schemas.microsoft.com/office/drawing/2014/main" id="{730E515D-7786-458F-BCF7-6D0353CA96FD}"/>
                </a:ext>
              </a:extLst>
            </p:cNvPr>
            <p:cNvSpPr/>
            <p:nvPr/>
          </p:nvSpPr>
          <p:spPr>
            <a:xfrm>
              <a:off x="3446400" y="4111925"/>
              <a:ext cx="162850" cy="106800"/>
            </a:xfrm>
            <a:custGeom>
              <a:avLst/>
              <a:gdLst/>
              <a:ahLst/>
              <a:cxnLst/>
              <a:rect l="l" t="t" r="r" b="b"/>
              <a:pathLst>
                <a:path w="6514" h="4272" extrusionOk="0">
                  <a:moveTo>
                    <a:pt x="2643" y="1"/>
                  </a:moveTo>
                  <a:cubicBezTo>
                    <a:pt x="2480" y="1"/>
                    <a:pt x="2513" y="431"/>
                    <a:pt x="2363" y="496"/>
                  </a:cubicBezTo>
                  <a:cubicBezTo>
                    <a:pt x="2357" y="499"/>
                    <a:pt x="2352" y="500"/>
                    <a:pt x="2346" y="500"/>
                  </a:cubicBezTo>
                  <a:cubicBezTo>
                    <a:pt x="2306" y="500"/>
                    <a:pt x="2262" y="440"/>
                    <a:pt x="2198" y="440"/>
                  </a:cubicBezTo>
                  <a:cubicBezTo>
                    <a:pt x="2176" y="440"/>
                    <a:pt x="2153" y="447"/>
                    <a:pt x="2126" y="465"/>
                  </a:cubicBezTo>
                  <a:cubicBezTo>
                    <a:pt x="2082" y="492"/>
                    <a:pt x="2062" y="627"/>
                    <a:pt x="2007" y="654"/>
                  </a:cubicBezTo>
                  <a:cubicBezTo>
                    <a:pt x="2002" y="658"/>
                    <a:pt x="1996" y="659"/>
                    <a:pt x="1990" y="659"/>
                  </a:cubicBezTo>
                  <a:cubicBezTo>
                    <a:pt x="1954" y="659"/>
                    <a:pt x="1900" y="617"/>
                    <a:pt x="1855" y="617"/>
                  </a:cubicBezTo>
                  <a:cubicBezTo>
                    <a:pt x="1825" y="617"/>
                    <a:pt x="1799" y="635"/>
                    <a:pt x="1785" y="694"/>
                  </a:cubicBezTo>
                  <a:cubicBezTo>
                    <a:pt x="1730" y="959"/>
                    <a:pt x="1204" y="924"/>
                    <a:pt x="1326" y="1315"/>
                  </a:cubicBezTo>
                  <a:cubicBezTo>
                    <a:pt x="1421" y="1612"/>
                    <a:pt x="1524" y="2008"/>
                    <a:pt x="1314" y="2237"/>
                  </a:cubicBezTo>
                  <a:cubicBezTo>
                    <a:pt x="1109" y="2471"/>
                    <a:pt x="768" y="2645"/>
                    <a:pt x="9" y="2661"/>
                  </a:cubicBezTo>
                  <a:cubicBezTo>
                    <a:pt x="1" y="3662"/>
                    <a:pt x="385" y="3954"/>
                    <a:pt x="1789" y="4271"/>
                  </a:cubicBezTo>
                  <a:cubicBezTo>
                    <a:pt x="1942" y="4168"/>
                    <a:pt x="2211" y="4025"/>
                    <a:pt x="2496" y="4025"/>
                  </a:cubicBezTo>
                  <a:cubicBezTo>
                    <a:pt x="2507" y="4025"/>
                    <a:pt x="2518" y="4025"/>
                    <a:pt x="2529" y="4026"/>
                  </a:cubicBezTo>
                  <a:cubicBezTo>
                    <a:pt x="3190" y="4045"/>
                    <a:pt x="3206" y="4045"/>
                    <a:pt x="3688" y="4136"/>
                  </a:cubicBezTo>
                  <a:cubicBezTo>
                    <a:pt x="3869" y="4172"/>
                    <a:pt x="4148" y="4217"/>
                    <a:pt x="4455" y="4217"/>
                  </a:cubicBezTo>
                  <a:cubicBezTo>
                    <a:pt x="4975" y="4217"/>
                    <a:pt x="5579" y="4087"/>
                    <a:pt x="5940" y="3555"/>
                  </a:cubicBezTo>
                  <a:cubicBezTo>
                    <a:pt x="6514" y="2708"/>
                    <a:pt x="6070" y="1141"/>
                    <a:pt x="5742" y="765"/>
                  </a:cubicBezTo>
                  <a:cubicBezTo>
                    <a:pt x="5418" y="389"/>
                    <a:pt x="5220" y="298"/>
                    <a:pt x="4816" y="239"/>
                  </a:cubicBezTo>
                  <a:cubicBezTo>
                    <a:pt x="4711" y="222"/>
                    <a:pt x="4613" y="214"/>
                    <a:pt x="4517" y="214"/>
                  </a:cubicBezTo>
                  <a:cubicBezTo>
                    <a:pt x="4272" y="214"/>
                    <a:pt x="4046" y="272"/>
                    <a:pt x="3776" y="409"/>
                  </a:cubicBezTo>
                  <a:cubicBezTo>
                    <a:pt x="3758" y="418"/>
                    <a:pt x="3737" y="422"/>
                    <a:pt x="3712" y="422"/>
                  </a:cubicBezTo>
                  <a:cubicBezTo>
                    <a:pt x="3472" y="422"/>
                    <a:pt x="2929" y="38"/>
                    <a:pt x="2656" y="2"/>
                  </a:cubicBezTo>
                  <a:cubicBezTo>
                    <a:pt x="2651" y="1"/>
                    <a:pt x="2647" y="1"/>
                    <a:pt x="2643" y="1"/>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3406;p62">
              <a:extLst>
                <a:ext uri="{FF2B5EF4-FFF2-40B4-BE49-F238E27FC236}">
                  <a16:creationId xmlns:a16="http://schemas.microsoft.com/office/drawing/2014/main" id="{0E24AC72-5539-4FC7-88FF-C8DEEC0E9957}"/>
                </a:ext>
              </a:extLst>
            </p:cNvPr>
            <p:cNvSpPr/>
            <p:nvPr/>
          </p:nvSpPr>
          <p:spPr>
            <a:xfrm>
              <a:off x="3501500" y="4102950"/>
              <a:ext cx="110225" cy="115175"/>
            </a:xfrm>
            <a:custGeom>
              <a:avLst/>
              <a:gdLst/>
              <a:ahLst/>
              <a:cxnLst/>
              <a:rect l="l" t="t" r="r" b="b"/>
              <a:pathLst>
                <a:path w="4409" h="4607" extrusionOk="0">
                  <a:moveTo>
                    <a:pt x="3661" y="1"/>
                  </a:moveTo>
                  <a:cubicBezTo>
                    <a:pt x="3349" y="1"/>
                    <a:pt x="3043" y="187"/>
                    <a:pt x="2731" y="618"/>
                  </a:cubicBezTo>
                  <a:cubicBezTo>
                    <a:pt x="2731" y="618"/>
                    <a:pt x="3004" y="804"/>
                    <a:pt x="2901" y="1931"/>
                  </a:cubicBezTo>
                  <a:cubicBezTo>
                    <a:pt x="1947" y="2387"/>
                    <a:pt x="1208" y="3617"/>
                    <a:pt x="1208" y="3617"/>
                  </a:cubicBezTo>
                  <a:cubicBezTo>
                    <a:pt x="1208" y="3617"/>
                    <a:pt x="543" y="3712"/>
                    <a:pt x="1" y="4452"/>
                  </a:cubicBezTo>
                  <a:cubicBezTo>
                    <a:pt x="115" y="4434"/>
                    <a:pt x="231" y="4426"/>
                    <a:pt x="347" y="4426"/>
                  </a:cubicBezTo>
                  <a:cubicBezTo>
                    <a:pt x="914" y="4426"/>
                    <a:pt x="1504" y="4606"/>
                    <a:pt x="2083" y="4606"/>
                  </a:cubicBezTo>
                  <a:cubicBezTo>
                    <a:pt x="2258" y="4606"/>
                    <a:pt x="2432" y="4590"/>
                    <a:pt x="2604" y="4547"/>
                  </a:cubicBezTo>
                  <a:cubicBezTo>
                    <a:pt x="4037" y="4195"/>
                    <a:pt x="4409" y="3724"/>
                    <a:pt x="4246" y="2327"/>
                  </a:cubicBezTo>
                  <a:cubicBezTo>
                    <a:pt x="4175" y="1765"/>
                    <a:pt x="3609" y="717"/>
                    <a:pt x="3819" y="16"/>
                  </a:cubicBezTo>
                  <a:cubicBezTo>
                    <a:pt x="3766" y="6"/>
                    <a:pt x="3714" y="1"/>
                    <a:pt x="3661"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3407;p62">
              <a:extLst>
                <a:ext uri="{FF2B5EF4-FFF2-40B4-BE49-F238E27FC236}">
                  <a16:creationId xmlns:a16="http://schemas.microsoft.com/office/drawing/2014/main" id="{ECD60B8C-3B87-4AC0-8C4D-61E387BACA64}"/>
                </a:ext>
              </a:extLst>
            </p:cNvPr>
            <p:cNvSpPr/>
            <p:nvPr/>
          </p:nvSpPr>
          <p:spPr>
            <a:xfrm>
              <a:off x="3516350" y="4168950"/>
              <a:ext cx="38850" cy="21150"/>
            </a:xfrm>
            <a:custGeom>
              <a:avLst/>
              <a:gdLst/>
              <a:ahLst/>
              <a:cxnLst/>
              <a:rect l="l" t="t" r="r" b="b"/>
              <a:pathLst>
                <a:path w="1554" h="846" extrusionOk="0">
                  <a:moveTo>
                    <a:pt x="1099" y="0"/>
                  </a:moveTo>
                  <a:cubicBezTo>
                    <a:pt x="1061" y="0"/>
                    <a:pt x="1037" y="4"/>
                    <a:pt x="1037" y="4"/>
                  </a:cubicBezTo>
                  <a:cubicBezTo>
                    <a:pt x="1037" y="4"/>
                    <a:pt x="0" y="174"/>
                    <a:pt x="467" y="601"/>
                  </a:cubicBezTo>
                  <a:cubicBezTo>
                    <a:pt x="652" y="770"/>
                    <a:pt x="864" y="845"/>
                    <a:pt x="1050" y="845"/>
                  </a:cubicBezTo>
                  <a:cubicBezTo>
                    <a:pt x="1331" y="845"/>
                    <a:pt x="1554" y="675"/>
                    <a:pt x="1539" y="399"/>
                  </a:cubicBezTo>
                  <a:cubicBezTo>
                    <a:pt x="1521" y="41"/>
                    <a:pt x="1229" y="0"/>
                    <a:pt x="1099"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3408;p62">
              <a:extLst>
                <a:ext uri="{FF2B5EF4-FFF2-40B4-BE49-F238E27FC236}">
                  <a16:creationId xmlns:a16="http://schemas.microsoft.com/office/drawing/2014/main" id="{CDE617EB-1FF1-4BB9-A088-4A8747181A4D}"/>
                </a:ext>
              </a:extLst>
            </p:cNvPr>
            <p:cNvSpPr/>
            <p:nvPr/>
          </p:nvSpPr>
          <p:spPr>
            <a:xfrm>
              <a:off x="3434925" y="4275375"/>
              <a:ext cx="107450" cy="262250"/>
            </a:xfrm>
            <a:custGeom>
              <a:avLst/>
              <a:gdLst/>
              <a:ahLst/>
              <a:cxnLst/>
              <a:rect l="l" t="t" r="r" b="b"/>
              <a:pathLst>
                <a:path w="4298" h="10490" extrusionOk="0">
                  <a:moveTo>
                    <a:pt x="1" y="0"/>
                  </a:moveTo>
                  <a:cubicBezTo>
                    <a:pt x="1" y="0"/>
                    <a:pt x="745" y="2200"/>
                    <a:pt x="998" y="3257"/>
                  </a:cubicBezTo>
                  <a:cubicBezTo>
                    <a:pt x="1251" y="4317"/>
                    <a:pt x="745" y="6996"/>
                    <a:pt x="998" y="8120"/>
                  </a:cubicBezTo>
                  <a:cubicBezTo>
                    <a:pt x="1251" y="9243"/>
                    <a:pt x="2149" y="10490"/>
                    <a:pt x="2664" y="10490"/>
                  </a:cubicBezTo>
                  <a:cubicBezTo>
                    <a:pt x="3178" y="10490"/>
                    <a:pt x="4100" y="9924"/>
                    <a:pt x="4199" y="9615"/>
                  </a:cubicBezTo>
                  <a:cubicBezTo>
                    <a:pt x="4298" y="9303"/>
                    <a:pt x="2664" y="7807"/>
                    <a:pt x="2664" y="7807"/>
                  </a:cubicBezTo>
                  <a:cubicBezTo>
                    <a:pt x="2664" y="7807"/>
                    <a:pt x="3384" y="3704"/>
                    <a:pt x="3356" y="2600"/>
                  </a:cubicBezTo>
                  <a:cubicBezTo>
                    <a:pt x="3332" y="1496"/>
                    <a:pt x="2933" y="0"/>
                    <a:pt x="2933"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3409;p62">
              <a:extLst>
                <a:ext uri="{FF2B5EF4-FFF2-40B4-BE49-F238E27FC236}">
                  <a16:creationId xmlns:a16="http://schemas.microsoft.com/office/drawing/2014/main" id="{5CB7F89A-87C6-4B8C-84DB-8C7361F680D3}"/>
                </a:ext>
              </a:extLst>
            </p:cNvPr>
            <p:cNvSpPr/>
            <p:nvPr/>
          </p:nvSpPr>
          <p:spPr>
            <a:xfrm>
              <a:off x="3174375" y="4135025"/>
              <a:ext cx="350800" cy="185475"/>
            </a:xfrm>
            <a:custGeom>
              <a:avLst/>
              <a:gdLst/>
              <a:ahLst/>
              <a:cxnLst/>
              <a:rect l="l" t="t" r="r" b="b"/>
              <a:pathLst>
                <a:path w="14032" h="7419" extrusionOk="0">
                  <a:moveTo>
                    <a:pt x="8078" y="1"/>
                  </a:moveTo>
                  <a:cubicBezTo>
                    <a:pt x="6739" y="1"/>
                    <a:pt x="4745" y="1032"/>
                    <a:pt x="4745" y="1032"/>
                  </a:cubicBezTo>
                  <a:cubicBezTo>
                    <a:pt x="4253" y="1227"/>
                    <a:pt x="3605" y="1293"/>
                    <a:pt x="2960" y="1293"/>
                  </a:cubicBezTo>
                  <a:cubicBezTo>
                    <a:pt x="1671" y="1293"/>
                    <a:pt x="392" y="1032"/>
                    <a:pt x="392" y="1032"/>
                  </a:cubicBezTo>
                  <a:lnTo>
                    <a:pt x="392" y="1032"/>
                  </a:lnTo>
                  <a:cubicBezTo>
                    <a:pt x="392" y="1032"/>
                    <a:pt x="1385" y="2433"/>
                    <a:pt x="1698" y="3422"/>
                  </a:cubicBezTo>
                  <a:cubicBezTo>
                    <a:pt x="2007" y="4411"/>
                    <a:pt x="0" y="7062"/>
                    <a:pt x="0" y="7062"/>
                  </a:cubicBezTo>
                  <a:cubicBezTo>
                    <a:pt x="0" y="7062"/>
                    <a:pt x="3265" y="7062"/>
                    <a:pt x="5599" y="6667"/>
                  </a:cubicBezTo>
                  <a:cubicBezTo>
                    <a:pt x="8547" y="6168"/>
                    <a:pt x="10047" y="5468"/>
                    <a:pt x="10047" y="5468"/>
                  </a:cubicBezTo>
                  <a:lnTo>
                    <a:pt x="10431" y="7142"/>
                  </a:lnTo>
                  <a:cubicBezTo>
                    <a:pt x="10774" y="7323"/>
                    <a:pt x="11153" y="7419"/>
                    <a:pt x="11538" y="7419"/>
                  </a:cubicBezTo>
                  <a:cubicBezTo>
                    <a:pt x="11680" y="7419"/>
                    <a:pt x="11823" y="7406"/>
                    <a:pt x="11966" y="7379"/>
                  </a:cubicBezTo>
                  <a:cubicBezTo>
                    <a:pt x="12587" y="7264"/>
                    <a:pt x="13458" y="6944"/>
                    <a:pt x="14031" y="6714"/>
                  </a:cubicBezTo>
                  <a:cubicBezTo>
                    <a:pt x="13885" y="5780"/>
                    <a:pt x="13497" y="4637"/>
                    <a:pt x="13165" y="3695"/>
                  </a:cubicBezTo>
                  <a:cubicBezTo>
                    <a:pt x="12650" y="2235"/>
                    <a:pt x="10890" y="660"/>
                    <a:pt x="8551" y="55"/>
                  </a:cubicBezTo>
                  <a:cubicBezTo>
                    <a:pt x="8408" y="18"/>
                    <a:pt x="8248" y="1"/>
                    <a:pt x="807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3410;p62">
              <a:extLst>
                <a:ext uri="{FF2B5EF4-FFF2-40B4-BE49-F238E27FC236}">
                  <a16:creationId xmlns:a16="http://schemas.microsoft.com/office/drawing/2014/main" id="{C667975B-29CE-4579-890C-074B09F274DC}"/>
                </a:ext>
              </a:extLst>
            </p:cNvPr>
            <p:cNvSpPr/>
            <p:nvPr/>
          </p:nvSpPr>
          <p:spPr>
            <a:xfrm>
              <a:off x="3435125" y="4302875"/>
              <a:ext cx="91525" cy="30700"/>
            </a:xfrm>
            <a:custGeom>
              <a:avLst/>
              <a:gdLst/>
              <a:ahLst/>
              <a:cxnLst/>
              <a:rect l="l" t="t" r="r" b="b"/>
              <a:pathLst>
                <a:path w="3661" h="1228" extrusionOk="0">
                  <a:moveTo>
                    <a:pt x="3601" y="0"/>
                  </a:moveTo>
                  <a:cubicBezTo>
                    <a:pt x="3028" y="230"/>
                    <a:pt x="2157" y="550"/>
                    <a:pt x="1536" y="665"/>
                  </a:cubicBezTo>
                  <a:cubicBezTo>
                    <a:pt x="1393" y="692"/>
                    <a:pt x="1250" y="705"/>
                    <a:pt x="1108" y="705"/>
                  </a:cubicBezTo>
                  <a:cubicBezTo>
                    <a:pt x="723" y="705"/>
                    <a:pt x="344" y="609"/>
                    <a:pt x="1" y="428"/>
                  </a:cubicBezTo>
                  <a:lnTo>
                    <a:pt x="1" y="428"/>
                  </a:lnTo>
                  <a:lnTo>
                    <a:pt x="131" y="962"/>
                  </a:lnTo>
                  <a:cubicBezTo>
                    <a:pt x="413" y="1151"/>
                    <a:pt x="761" y="1227"/>
                    <a:pt x="1136" y="1227"/>
                  </a:cubicBezTo>
                  <a:cubicBezTo>
                    <a:pt x="1993" y="1227"/>
                    <a:pt x="2989" y="830"/>
                    <a:pt x="3661" y="475"/>
                  </a:cubicBezTo>
                  <a:cubicBezTo>
                    <a:pt x="3653" y="325"/>
                    <a:pt x="3625" y="163"/>
                    <a:pt x="360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3411;p62">
              <a:extLst>
                <a:ext uri="{FF2B5EF4-FFF2-40B4-BE49-F238E27FC236}">
                  <a16:creationId xmlns:a16="http://schemas.microsoft.com/office/drawing/2014/main" id="{3AF1F074-1BCA-489E-8BA7-B92F5479C722}"/>
                </a:ext>
              </a:extLst>
            </p:cNvPr>
            <p:cNvSpPr/>
            <p:nvPr/>
          </p:nvSpPr>
          <p:spPr>
            <a:xfrm>
              <a:off x="2796900" y="3993925"/>
              <a:ext cx="335550" cy="181700"/>
            </a:xfrm>
            <a:custGeom>
              <a:avLst/>
              <a:gdLst/>
              <a:ahLst/>
              <a:cxnLst/>
              <a:rect l="l" t="t" r="r" b="b"/>
              <a:pathLst>
                <a:path w="13422" h="7268" extrusionOk="0">
                  <a:moveTo>
                    <a:pt x="8489" y="1"/>
                  </a:moveTo>
                  <a:cubicBezTo>
                    <a:pt x="7976" y="1"/>
                    <a:pt x="6736" y="528"/>
                    <a:pt x="5730" y="1358"/>
                  </a:cubicBezTo>
                  <a:cubicBezTo>
                    <a:pt x="4713" y="2205"/>
                    <a:pt x="0" y="5810"/>
                    <a:pt x="0" y="5810"/>
                  </a:cubicBezTo>
                  <a:lnTo>
                    <a:pt x="1840" y="6617"/>
                  </a:lnTo>
                  <a:cubicBezTo>
                    <a:pt x="1840" y="6617"/>
                    <a:pt x="3910" y="5683"/>
                    <a:pt x="4966" y="5244"/>
                  </a:cubicBezTo>
                  <a:cubicBezTo>
                    <a:pt x="6509" y="4599"/>
                    <a:pt x="7799" y="3471"/>
                    <a:pt x="7799" y="3471"/>
                  </a:cubicBezTo>
                  <a:cubicBezTo>
                    <a:pt x="7799" y="3471"/>
                    <a:pt x="10288" y="6019"/>
                    <a:pt x="10949" y="7036"/>
                  </a:cubicBezTo>
                  <a:cubicBezTo>
                    <a:pt x="11055" y="7199"/>
                    <a:pt x="11190" y="7267"/>
                    <a:pt x="11341" y="7267"/>
                  </a:cubicBezTo>
                  <a:cubicBezTo>
                    <a:pt x="12144" y="7267"/>
                    <a:pt x="13422" y="5363"/>
                    <a:pt x="13422" y="5363"/>
                  </a:cubicBezTo>
                  <a:cubicBezTo>
                    <a:pt x="13422" y="5363"/>
                    <a:pt x="12967" y="4397"/>
                    <a:pt x="11938" y="3242"/>
                  </a:cubicBezTo>
                  <a:cubicBezTo>
                    <a:pt x="10909" y="2090"/>
                    <a:pt x="9006" y="13"/>
                    <a:pt x="8511" y="1"/>
                  </a:cubicBezTo>
                  <a:cubicBezTo>
                    <a:pt x="8504" y="1"/>
                    <a:pt x="8497" y="1"/>
                    <a:pt x="8489" y="1"/>
                  </a:cubicBezTo>
                  <a:close/>
                </a:path>
              </a:pathLst>
            </a:custGeom>
            <a:solidFill>
              <a:srgbClr val="BC4E6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3412;p62">
              <a:extLst>
                <a:ext uri="{FF2B5EF4-FFF2-40B4-BE49-F238E27FC236}">
                  <a16:creationId xmlns:a16="http://schemas.microsoft.com/office/drawing/2014/main" id="{BB376FD4-9DC8-4069-9E40-D16043C085B6}"/>
                </a:ext>
              </a:extLst>
            </p:cNvPr>
            <p:cNvSpPr/>
            <p:nvPr/>
          </p:nvSpPr>
          <p:spPr>
            <a:xfrm>
              <a:off x="3001850" y="4036775"/>
              <a:ext cx="196975" cy="249075"/>
            </a:xfrm>
            <a:custGeom>
              <a:avLst/>
              <a:gdLst/>
              <a:ahLst/>
              <a:cxnLst/>
              <a:rect l="l" t="t" r="r" b="b"/>
              <a:pathLst>
                <a:path w="7879" h="9963" extrusionOk="0">
                  <a:moveTo>
                    <a:pt x="2727" y="0"/>
                  </a:moveTo>
                  <a:lnTo>
                    <a:pt x="1" y="2216"/>
                  </a:lnTo>
                  <a:cubicBezTo>
                    <a:pt x="1" y="2216"/>
                    <a:pt x="2462" y="7321"/>
                    <a:pt x="4769" y="9228"/>
                  </a:cubicBezTo>
                  <a:cubicBezTo>
                    <a:pt x="5455" y="9792"/>
                    <a:pt x="6005" y="9962"/>
                    <a:pt x="6419" y="9962"/>
                  </a:cubicBezTo>
                  <a:cubicBezTo>
                    <a:pt x="7043" y="9962"/>
                    <a:pt x="7357" y="9576"/>
                    <a:pt x="7357" y="9576"/>
                  </a:cubicBezTo>
                  <a:lnTo>
                    <a:pt x="7879" y="4855"/>
                  </a:lnTo>
                  <a:lnTo>
                    <a:pt x="2727"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3413;p62">
              <a:extLst>
                <a:ext uri="{FF2B5EF4-FFF2-40B4-BE49-F238E27FC236}">
                  <a16:creationId xmlns:a16="http://schemas.microsoft.com/office/drawing/2014/main" id="{25E8EC18-9DC8-4AB9-83A7-5397F4B0A443}"/>
                </a:ext>
              </a:extLst>
            </p:cNvPr>
            <p:cNvSpPr/>
            <p:nvPr/>
          </p:nvSpPr>
          <p:spPr>
            <a:xfrm>
              <a:off x="3132825" y="3708150"/>
              <a:ext cx="145050" cy="417475"/>
            </a:xfrm>
            <a:custGeom>
              <a:avLst/>
              <a:gdLst/>
              <a:ahLst/>
              <a:cxnLst/>
              <a:rect l="l" t="t" r="r" b="b"/>
              <a:pathLst>
                <a:path w="5802" h="16699" extrusionOk="0">
                  <a:moveTo>
                    <a:pt x="2660" y="0"/>
                  </a:moveTo>
                  <a:cubicBezTo>
                    <a:pt x="2172" y="0"/>
                    <a:pt x="1756" y="138"/>
                    <a:pt x="1963" y="670"/>
                  </a:cubicBezTo>
                  <a:cubicBezTo>
                    <a:pt x="2395" y="1773"/>
                    <a:pt x="1461" y="5267"/>
                    <a:pt x="1963" y="7677"/>
                  </a:cubicBezTo>
                  <a:cubicBezTo>
                    <a:pt x="2470" y="10083"/>
                    <a:pt x="3146" y="10431"/>
                    <a:pt x="2679" y="11108"/>
                  </a:cubicBezTo>
                  <a:cubicBezTo>
                    <a:pt x="2216" y="11788"/>
                    <a:pt x="1" y="14586"/>
                    <a:pt x="479" y="14890"/>
                  </a:cubicBezTo>
                  <a:lnTo>
                    <a:pt x="3953" y="16699"/>
                  </a:lnTo>
                  <a:cubicBezTo>
                    <a:pt x="3953" y="16699"/>
                    <a:pt x="5801" y="13086"/>
                    <a:pt x="5762" y="12073"/>
                  </a:cubicBezTo>
                  <a:cubicBezTo>
                    <a:pt x="5722" y="11060"/>
                    <a:pt x="5247" y="8215"/>
                    <a:pt x="4757" y="5896"/>
                  </a:cubicBezTo>
                  <a:cubicBezTo>
                    <a:pt x="4270" y="3574"/>
                    <a:pt x="3807" y="163"/>
                    <a:pt x="3807" y="163"/>
                  </a:cubicBezTo>
                  <a:cubicBezTo>
                    <a:pt x="3807" y="163"/>
                    <a:pt x="3191" y="0"/>
                    <a:pt x="2660"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3414;p62">
              <a:extLst>
                <a:ext uri="{FF2B5EF4-FFF2-40B4-BE49-F238E27FC236}">
                  <a16:creationId xmlns:a16="http://schemas.microsoft.com/office/drawing/2014/main" id="{3696F4CC-36C1-4F86-AECC-8D8EBC34884D}"/>
                </a:ext>
              </a:extLst>
            </p:cNvPr>
            <p:cNvSpPr/>
            <p:nvPr/>
          </p:nvSpPr>
          <p:spPr>
            <a:xfrm>
              <a:off x="3073475" y="4013225"/>
              <a:ext cx="188775" cy="280775"/>
            </a:xfrm>
            <a:custGeom>
              <a:avLst/>
              <a:gdLst/>
              <a:ahLst/>
              <a:cxnLst/>
              <a:rect l="l" t="t" r="r" b="b"/>
              <a:pathLst>
                <a:path w="7551" h="11231" extrusionOk="0">
                  <a:moveTo>
                    <a:pt x="3920" y="1"/>
                  </a:moveTo>
                  <a:cubicBezTo>
                    <a:pt x="3815" y="1"/>
                    <a:pt x="3708" y="5"/>
                    <a:pt x="3597" y="13"/>
                  </a:cubicBezTo>
                  <a:cubicBezTo>
                    <a:pt x="2648" y="1623"/>
                    <a:pt x="1995" y="3502"/>
                    <a:pt x="994" y="7341"/>
                  </a:cubicBezTo>
                  <a:cubicBezTo>
                    <a:pt x="1" y="11185"/>
                    <a:pt x="4320" y="11230"/>
                    <a:pt x="4524" y="11230"/>
                  </a:cubicBezTo>
                  <a:cubicBezTo>
                    <a:pt x="4529" y="11230"/>
                    <a:pt x="4531" y="11230"/>
                    <a:pt x="4531" y="11230"/>
                  </a:cubicBezTo>
                  <a:cubicBezTo>
                    <a:pt x="6755" y="9853"/>
                    <a:pt x="6462" y="6676"/>
                    <a:pt x="6521" y="5453"/>
                  </a:cubicBezTo>
                  <a:cubicBezTo>
                    <a:pt x="6608" y="3938"/>
                    <a:pt x="7309" y="2327"/>
                    <a:pt x="7550" y="1845"/>
                  </a:cubicBezTo>
                  <a:cubicBezTo>
                    <a:pt x="6303" y="808"/>
                    <a:pt x="5426" y="1"/>
                    <a:pt x="392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3415;p62">
              <a:extLst>
                <a:ext uri="{FF2B5EF4-FFF2-40B4-BE49-F238E27FC236}">
                  <a16:creationId xmlns:a16="http://schemas.microsoft.com/office/drawing/2014/main" id="{B133032A-BF22-493E-B004-04B6002F6A68}"/>
                </a:ext>
              </a:extLst>
            </p:cNvPr>
            <p:cNvSpPr/>
            <p:nvPr/>
          </p:nvSpPr>
          <p:spPr>
            <a:xfrm>
              <a:off x="3163000" y="3646250"/>
              <a:ext cx="137425" cy="108425"/>
            </a:xfrm>
            <a:custGeom>
              <a:avLst/>
              <a:gdLst/>
              <a:ahLst/>
              <a:cxnLst/>
              <a:rect l="l" t="t" r="r" b="b"/>
              <a:pathLst>
                <a:path w="5497" h="4337" extrusionOk="0">
                  <a:moveTo>
                    <a:pt x="5108" y="1"/>
                  </a:moveTo>
                  <a:cubicBezTo>
                    <a:pt x="4981" y="1"/>
                    <a:pt x="4795" y="45"/>
                    <a:pt x="4539" y="103"/>
                  </a:cubicBezTo>
                  <a:cubicBezTo>
                    <a:pt x="3755" y="277"/>
                    <a:pt x="3162" y="170"/>
                    <a:pt x="2462" y="720"/>
                  </a:cubicBezTo>
                  <a:cubicBezTo>
                    <a:pt x="1979" y="1108"/>
                    <a:pt x="1508" y="1681"/>
                    <a:pt x="946" y="1844"/>
                  </a:cubicBezTo>
                  <a:cubicBezTo>
                    <a:pt x="262" y="2046"/>
                    <a:pt x="0" y="2445"/>
                    <a:pt x="0" y="2445"/>
                  </a:cubicBezTo>
                  <a:cubicBezTo>
                    <a:pt x="0" y="2445"/>
                    <a:pt x="76" y="3601"/>
                    <a:pt x="550" y="4158"/>
                  </a:cubicBezTo>
                  <a:cubicBezTo>
                    <a:pt x="659" y="4287"/>
                    <a:pt x="733" y="4337"/>
                    <a:pt x="787" y="4337"/>
                  </a:cubicBezTo>
                  <a:cubicBezTo>
                    <a:pt x="919" y="4337"/>
                    <a:pt x="927" y="4033"/>
                    <a:pt x="1017" y="3842"/>
                  </a:cubicBezTo>
                  <a:cubicBezTo>
                    <a:pt x="1121" y="3626"/>
                    <a:pt x="1377" y="3413"/>
                    <a:pt x="1605" y="3413"/>
                  </a:cubicBezTo>
                  <a:cubicBezTo>
                    <a:pt x="1665" y="3413"/>
                    <a:pt x="1724" y="3428"/>
                    <a:pt x="1777" y="3462"/>
                  </a:cubicBezTo>
                  <a:cubicBezTo>
                    <a:pt x="2295" y="3787"/>
                    <a:pt x="2735" y="3802"/>
                    <a:pt x="2735" y="3802"/>
                  </a:cubicBezTo>
                  <a:cubicBezTo>
                    <a:pt x="2735" y="3802"/>
                    <a:pt x="3194" y="2730"/>
                    <a:pt x="3720" y="2140"/>
                  </a:cubicBezTo>
                  <a:cubicBezTo>
                    <a:pt x="4242" y="1551"/>
                    <a:pt x="4614" y="1112"/>
                    <a:pt x="5053" y="862"/>
                  </a:cubicBezTo>
                  <a:cubicBezTo>
                    <a:pt x="5496" y="617"/>
                    <a:pt x="5346" y="265"/>
                    <a:pt x="5318" y="142"/>
                  </a:cubicBezTo>
                  <a:cubicBezTo>
                    <a:pt x="5294" y="39"/>
                    <a:pt x="5227" y="1"/>
                    <a:pt x="510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3416;p62">
              <a:extLst>
                <a:ext uri="{FF2B5EF4-FFF2-40B4-BE49-F238E27FC236}">
                  <a16:creationId xmlns:a16="http://schemas.microsoft.com/office/drawing/2014/main" id="{2B43720D-C460-49F5-B723-C170460987EE}"/>
                </a:ext>
              </a:extLst>
            </p:cNvPr>
            <p:cNvSpPr/>
            <p:nvPr/>
          </p:nvSpPr>
          <p:spPr>
            <a:xfrm>
              <a:off x="3157750" y="3636975"/>
              <a:ext cx="138225" cy="70425"/>
            </a:xfrm>
            <a:custGeom>
              <a:avLst/>
              <a:gdLst/>
              <a:ahLst/>
              <a:cxnLst/>
              <a:rect l="l" t="t" r="r" b="b"/>
              <a:pathLst>
                <a:path w="5529" h="2817" extrusionOk="0">
                  <a:moveTo>
                    <a:pt x="4909" y="1"/>
                  </a:moveTo>
                  <a:cubicBezTo>
                    <a:pt x="4499" y="1"/>
                    <a:pt x="3902" y="76"/>
                    <a:pt x="3313" y="418"/>
                  </a:cubicBezTo>
                  <a:cubicBezTo>
                    <a:pt x="2260" y="1032"/>
                    <a:pt x="1892" y="1423"/>
                    <a:pt x="1378" y="1542"/>
                  </a:cubicBezTo>
                  <a:cubicBezTo>
                    <a:pt x="606" y="1724"/>
                    <a:pt x="1" y="2238"/>
                    <a:pt x="1" y="2238"/>
                  </a:cubicBezTo>
                  <a:lnTo>
                    <a:pt x="210" y="2816"/>
                  </a:lnTo>
                  <a:cubicBezTo>
                    <a:pt x="210" y="2816"/>
                    <a:pt x="1398" y="2452"/>
                    <a:pt x="2343" y="1720"/>
                  </a:cubicBezTo>
                  <a:cubicBezTo>
                    <a:pt x="3139" y="1099"/>
                    <a:pt x="3344" y="949"/>
                    <a:pt x="4049" y="711"/>
                  </a:cubicBezTo>
                  <a:cubicBezTo>
                    <a:pt x="4574" y="533"/>
                    <a:pt x="5144" y="511"/>
                    <a:pt x="5396" y="511"/>
                  </a:cubicBezTo>
                  <a:cubicBezTo>
                    <a:pt x="5480" y="511"/>
                    <a:pt x="5528" y="513"/>
                    <a:pt x="5528" y="513"/>
                  </a:cubicBezTo>
                  <a:lnTo>
                    <a:pt x="5433" y="46"/>
                  </a:lnTo>
                  <a:cubicBezTo>
                    <a:pt x="5433" y="46"/>
                    <a:pt x="5228" y="1"/>
                    <a:pt x="490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3417;p62">
              <a:extLst>
                <a:ext uri="{FF2B5EF4-FFF2-40B4-BE49-F238E27FC236}">
                  <a16:creationId xmlns:a16="http://schemas.microsoft.com/office/drawing/2014/main" id="{1D49EA69-C483-4599-A885-BDDAFF1E7EF4}"/>
                </a:ext>
              </a:extLst>
            </p:cNvPr>
            <p:cNvSpPr/>
            <p:nvPr/>
          </p:nvSpPr>
          <p:spPr>
            <a:xfrm>
              <a:off x="3174375" y="3670975"/>
              <a:ext cx="64325" cy="40000"/>
            </a:xfrm>
            <a:custGeom>
              <a:avLst/>
              <a:gdLst/>
              <a:ahLst/>
              <a:cxnLst/>
              <a:rect l="l" t="t" r="r" b="b"/>
              <a:pathLst>
                <a:path w="2573" h="1600" extrusionOk="0">
                  <a:moveTo>
                    <a:pt x="2572" y="0"/>
                  </a:moveTo>
                  <a:cubicBezTo>
                    <a:pt x="1920" y="368"/>
                    <a:pt x="1524" y="874"/>
                    <a:pt x="1069" y="1159"/>
                  </a:cubicBezTo>
                  <a:cubicBezTo>
                    <a:pt x="614" y="1448"/>
                    <a:pt x="0" y="1551"/>
                    <a:pt x="0" y="1551"/>
                  </a:cubicBezTo>
                  <a:cubicBezTo>
                    <a:pt x="132" y="1583"/>
                    <a:pt x="267" y="1599"/>
                    <a:pt x="401" y="1599"/>
                  </a:cubicBezTo>
                  <a:cubicBezTo>
                    <a:pt x="662" y="1599"/>
                    <a:pt x="923" y="1539"/>
                    <a:pt x="1164" y="1424"/>
                  </a:cubicBezTo>
                  <a:cubicBezTo>
                    <a:pt x="1769" y="1128"/>
                    <a:pt x="2197" y="380"/>
                    <a:pt x="257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3418;p62">
              <a:extLst>
                <a:ext uri="{FF2B5EF4-FFF2-40B4-BE49-F238E27FC236}">
                  <a16:creationId xmlns:a16="http://schemas.microsoft.com/office/drawing/2014/main" id="{B3AD40BD-75D8-42BD-A56C-CF24A87234AE}"/>
                </a:ext>
              </a:extLst>
            </p:cNvPr>
            <p:cNvSpPr/>
            <p:nvPr/>
          </p:nvSpPr>
          <p:spPr>
            <a:xfrm>
              <a:off x="3234225" y="3694300"/>
              <a:ext cx="21775" cy="14975"/>
            </a:xfrm>
            <a:custGeom>
              <a:avLst/>
              <a:gdLst/>
              <a:ahLst/>
              <a:cxnLst/>
              <a:rect l="l" t="t" r="r" b="b"/>
              <a:pathLst>
                <a:path w="871" h="599" extrusionOk="0">
                  <a:moveTo>
                    <a:pt x="277" y="1"/>
                  </a:moveTo>
                  <a:lnTo>
                    <a:pt x="0" y="357"/>
                  </a:lnTo>
                  <a:lnTo>
                    <a:pt x="578" y="598"/>
                  </a:lnTo>
                  <a:lnTo>
                    <a:pt x="871" y="218"/>
                  </a:lnTo>
                  <a:lnTo>
                    <a:pt x="277"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3419;p62">
              <a:extLst>
                <a:ext uri="{FF2B5EF4-FFF2-40B4-BE49-F238E27FC236}">
                  <a16:creationId xmlns:a16="http://schemas.microsoft.com/office/drawing/2014/main" id="{15DED19A-B4A4-40EB-9749-801208C60A88}"/>
                </a:ext>
              </a:extLst>
            </p:cNvPr>
            <p:cNvSpPr/>
            <p:nvPr/>
          </p:nvSpPr>
          <p:spPr>
            <a:xfrm>
              <a:off x="3225225" y="3709250"/>
              <a:ext cx="20000" cy="15650"/>
            </a:xfrm>
            <a:custGeom>
              <a:avLst/>
              <a:gdLst/>
              <a:ahLst/>
              <a:cxnLst/>
              <a:rect l="l" t="t" r="r" b="b"/>
              <a:pathLst>
                <a:path w="800" h="626" extrusionOk="0">
                  <a:moveTo>
                    <a:pt x="210" y="0"/>
                  </a:moveTo>
                  <a:lnTo>
                    <a:pt x="0" y="388"/>
                  </a:lnTo>
                  <a:lnTo>
                    <a:pt x="566" y="626"/>
                  </a:lnTo>
                  <a:lnTo>
                    <a:pt x="800" y="218"/>
                  </a:lnTo>
                  <a:lnTo>
                    <a:pt x="21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3420;p62">
              <a:extLst>
                <a:ext uri="{FF2B5EF4-FFF2-40B4-BE49-F238E27FC236}">
                  <a16:creationId xmlns:a16="http://schemas.microsoft.com/office/drawing/2014/main" id="{2FB150E1-10C2-4E59-9693-E8CB4731FFAA}"/>
                </a:ext>
              </a:extLst>
            </p:cNvPr>
            <p:cNvSpPr/>
            <p:nvPr/>
          </p:nvSpPr>
          <p:spPr>
            <a:xfrm>
              <a:off x="2707675" y="4115800"/>
              <a:ext cx="155750" cy="78200"/>
            </a:xfrm>
            <a:custGeom>
              <a:avLst/>
              <a:gdLst/>
              <a:ahLst/>
              <a:cxnLst/>
              <a:rect l="l" t="t" r="r" b="b"/>
              <a:pathLst>
                <a:path w="6230" h="3128" extrusionOk="0">
                  <a:moveTo>
                    <a:pt x="548" y="0"/>
                  </a:moveTo>
                  <a:cubicBezTo>
                    <a:pt x="278" y="0"/>
                    <a:pt x="152" y="217"/>
                    <a:pt x="87" y="294"/>
                  </a:cubicBezTo>
                  <a:cubicBezTo>
                    <a:pt x="0" y="393"/>
                    <a:pt x="139" y="610"/>
                    <a:pt x="526" y="935"/>
                  </a:cubicBezTo>
                  <a:cubicBezTo>
                    <a:pt x="1140" y="1453"/>
                    <a:pt x="1417" y="1991"/>
                    <a:pt x="2275" y="2213"/>
                  </a:cubicBezTo>
                  <a:cubicBezTo>
                    <a:pt x="2881" y="2367"/>
                    <a:pt x="3621" y="2391"/>
                    <a:pt x="4092" y="2739"/>
                  </a:cubicBezTo>
                  <a:cubicBezTo>
                    <a:pt x="4583" y="3101"/>
                    <a:pt x="5004" y="3128"/>
                    <a:pt x="5115" y="3128"/>
                  </a:cubicBezTo>
                  <a:cubicBezTo>
                    <a:pt x="5134" y="3128"/>
                    <a:pt x="5144" y="3127"/>
                    <a:pt x="5144" y="3127"/>
                  </a:cubicBezTo>
                  <a:cubicBezTo>
                    <a:pt x="5144" y="3127"/>
                    <a:pt x="6015" y="2371"/>
                    <a:pt x="6173" y="1651"/>
                  </a:cubicBezTo>
                  <a:cubicBezTo>
                    <a:pt x="6230" y="1397"/>
                    <a:pt x="6186" y="1321"/>
                    <a:pt x="6094" y="1321"/>
                  </a:cubicBezTo>
                  <a:cubicBezTo>
                    <a:pt x="5981" y="1321"/>
                    <a:pt x="5796" y="1434"/>
                    <a:pt x="5635" y="1469"/>
                  </a:cubicBezTo>
                  <a:cubicBezTo>
                    <a:pt x="5585" y="1480"/>
                    <a:pt x="5532" y="1486"/>
                    <a:pt x="5477" y="1486"/>
                  </a:cubicBezTo>
                  <a:cubicBezTo>
                    <a:pt x="5204" y="1486"/>
                    <a:pt x="4898" y="1348"/>
                    <a:pt x="4875" y="1101"/>
                  </a:cubicBezTo>
                  <a:cubicBezTo>
                    <a:pt x="4820" y="492"/>
                    <a:pt x="4566" y="131"/>
                    <a:pt x="4566" y="131"/>
                  </a:cubicBezTo>
                  <a:cubicBezTo>
                    <a:pt x="4566" y="131"/>
                    <a:pt x="3635" y="365"/>
                    <a:pt x="2877" y="365"/>
                  </a:cubicBezTo>
                  <a:cubicBezTo>
                    <a:pt x="2798" y="365"/>
                    <a:pt x="2721" y="363"/>
                    <a:pt x="2647" y="357"/>
                  </a:cubicBezTo>
                  <a:cubicBezTo>
                    <a:pt x="1868" y="298"/>
                    <a:pt x="1286" y="266"/>
                    <a:pt x="823" y="64"/>
                  </a:cubicBezTo>
                  <a:cubicBezTo>
                    <a:pt x="718" y="19"/>
                    <a:pt x="627" y="0"/>
                    <a:pt x="54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3421;p62">
              <a:extLst>
                <a:ext uri="{FF2B5EF4-FFF2-40B4-BE49-F238E27FC236}">
                  <a16:creationId xmlns:a16="http://schemas.microsoft.com/office/drawing/2014/main" id="{1E3D199B-1FEB-4C8B-9405-F0DE6B3D8026}"/>
                </a:ext>
              </a:extLst>
            </p:cNvPr>
            <p:cNvSpPr/>
            <p:nvPr/>
          </p:nvSpPr>
          <p:spPr>
            <a:xfrm>
              <a:off x="2702025" y="4123125"/>
              <a:ext cx="134275" cy="83825"/>
            </a:xfrm>
            <a:custGeom>
              <a:avLst/>
              <a:gdLst/>
              <a:ahLst/>
              <a:cxnLst/>
              <a:rect l="l" t="t" r="r" b="b"/>
              <a:pathLst>
                <a:path w="5371" h="3353" extrusionOk="0">
                  <a:moveTo>
                    <a:pt x="313" y="1"/>
                  </a:moveTo>
                  <a:lnTo>
                    <a:pt x="1" y="357"/>
                  </a:lnTo>
                  <a:cubicBezTo>
                    <a:pt x="341" y="1014"/>
                    <a:pt x="903" y="1528"/>
                    <a:pt x="1583" y="1821"/>
                  </a:cubicBezTo>
                  <a:cubicBezTo>
                    <a:pt x="2707" y="2284"/>
                    <a:pt x="3241" y="2343"/>
                    <a:pt x="3649" y="2680"/>
                  </a:cubicBezTo>
                  <a:cubicBezTo>
                    <a:pt x="4258" y="3182"/>
                    <a:pt x="5034" y="3352"/>
                    <a:pt x="5034" y="3352"/>
                  </a:cubicBezTo>
                  <a:lnTo>
                    <a:pt x="5370" y="2834"/>
                  </a:lnTo>
                  <a:cubicBezTo>
                    <a:pt x="5370" y="2834"/>
                    <a:pt x="4357" y="2114"/>
                    <a:pt x="3206" y="1801"/>
                  </a:cubicBezTo>
                  <a:cubicBezTo>
                    <a:pt x="2232" y="1544"/>
                    <a:pt x="1979" y="1473"/>
                    <a:pt x="1366" y="1057"/>
                  </a:cubicBezTo>
                  <a:cubicBezTo>
                    <a:pt x="752" y="642"/>
                    <a:pt x="313" y="1"/>
                    <a:pt x="31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3422;p62">
              <a:extLst>
                <a:ext uri="{FF2B5EF4-FFF2-40B4-BE49-F238E27FC236}">
                  <a16:creationId xmlns:a16="http://schemas.microsoft.com/office/drawing/2014/main" id="{58E4709D-BB29-4B49-ACD8-F58E726E6FEC}"/>
                </a:ext>
              </a:extLst>
            </p:cNvPr>
            <p:cNvSpPr/>
            <p:nvPr/>
          </p:nvSpPr>
          <p:spPr>
            <a:xfrm>
              <a:off x="2761475" y="4154775"/>
              <a:ext cx="69775" cy="28825"/>
            </a:xfrm>
            <a:custGeom>
              <a:avLst/>
              <a:gdLst/>
              <a:ahLst/>
              <a:cxnLst/>
              <a:rect l="l" t="t" r="r" b="b"/>
              <a:pathLst>
                <a:path w="2791" h="1153" extrusionOk="0">
                  <a:moveTo>
                    <a:pt x="1" y="44"/>
                  </a:moveTo>
                  <a:cubicBezTo>
                    <a:pt x="689" y="337"/>
                    <a:pt x="1326" y="345"/>
                    <a:pt x="1837" y="539"/>
                  </a:cubicBezTo>
                  <a:cubicBezTo>
                    <a:pt x="2347" y="733"/>
                    <a:pt x="2790" y="1152"/>
                    <a:pt x="2790" y="1152"/>
                  </a:cubicBezTo>
                  <a:cubicBezTo>
                    <a:pt x="2628" y="784"/>
                    <a:pt x="2343" y="484"/>
                    <a:pt x="1983" y="302"/>
                  </a:cubicBezTo>
                  <a:cubicBezTo>
                    <a:pt x="1382" y="1"/>
                    <a:pt x="527" y="116"/>
                    <a:pt x="1" y="44"/>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3423;p62">
              <a:extLst>
                <a:ext uri="{FF2B5EF4-FFF2-40B4-BE49-F238E27FC236}">
                  <a16:creationId xmlns:a16="http://schemas.microsoft.com/office/drawing/2014/main" id="{C3D17042-2A7B-46A4-8524-8E3E78D60112}"/>
                </a:ext>
              </a:extLst>
            </p:cNvPr>
            <p:cNvSpPr/>
            <p:nvPr/>
          </p:nvSpPr>
          <p:spPr>
            <a:xfrm>
              <a:off x="2773850" y="4124625"/>
              <a:ext cx="15850" cy="15250"/>
            </a:xfrm>
            <a:custGeom>
              <a:avLst/>
              <a:gdLst/>
              <a:ahLst/>
              <a:cxnLst/>
              <a:rect l="l" t="t" r="r" b="b"/>
              <a:pathLst>
                <a:path w="634" h="610" extrusionOk="0">
                  <a:moveTo>
                    <a:pt x="475" y="0"/>
                  </a:moveTo>
                  <a:lnTo>
                    <a:pt x="0" y="4"/>
                  </a:lnTo>
                  <a:lnTo>
                    <a:pt x="182" y="602"/>
                  </a:lnTo>
                  <a:lnTo>
                    <a:pt x="633" y="609"/>
                  </a:lnTo>
                  <a:lnTo>
                    <a:pt x="475"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3424;p62">
              <a:extLst>
                <a:ext uri="{FF2B5EF4-FFF2-40B4-BE49-F238E27FC236}">
                  <a16:creationId xmlns:a16="http://schemas.microsoft.com/office/drawing/2014/main" id="{D21A0A59-6BDE-491E-9C93-A8689AE9E436}"/>
                </a:ext>
              </a:extLst>
            </p:cNvPr>
            <p:cNvSpPr/>
            <p:nvPr/>
          </p:nvSpPr>
          <p:spPr>
            <a:xfrm>
              <a:off x="2792250" y="4122625"/>
              <a:ext cx="15350" cy="16550"/>
            </a:xfrm>
            <a:custGeom>
              <a:avLst/>
              <a:gdLst/>
              <a:ahLst/>
              <a:cxnLst/>
              <a:rect l="l" t="t" r="r" b="b"/>
              <a:pathLst>
                <a:path w="614" h="662" extrusionOk="0">
                  <a:moveTo>
                    <a:pt x="463" y="1"/>
                  </a:moveTo>
                  <a:lnTo>
                    <a:pt x="0" y="60"/>
                  </a:lnTo>
                  <a:lnTo>
                    <a:pt x="186" y="662"/>
                  </a:lnTo>
                  <a:lnTo>
                    <a:pt x="614" y="598"/>
                  </a:lnTo>
                  <a:lnTo>
                    <a:pt x="463"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3425;p62">
              <a:extLst>
                <a:ext uri="{FF2B5EF4-FFF2-40B4-BE49-F238E27FC236}">
                  <a16:creationId xmlns:a16="http://schemas.microsoft.com/office/drawing/2014/main" id="{B0D24CCF-6BA9-4A09-A6F0-CEB0A72264CA}"/>
                </a:ext>
              </a:extLst>
            </p:cNvPr>
            <p:cNvSpPr/>
            <p:nvPr/>
          </p:nvSpPr>
          <p:spPr>
            <a:xfrm>
              <a:off x="3346500" y="4134275"/>
              <a:ext cx="91725" cy="71575"/>
            </a:xfrm>
            <a:custGeom>
              <a:avLst/>
              <a:gdLst/>
              <a:ahLst/>
              <a:cxnLst/>
              <a:rect l="l" t="t" r="r" b="b"/>
              <a:pathLst>
                <a:path w="3669" h="2863" extrusionOk="0">
                  <a:moveTo>
                    <a:pt x="1085" y="0"/>
                  </a:moveTo>
                  <a:cubicBezTo>
                    <a:pt x="1014" y="0"/>
                    <a:pt x="942" y="9"/>
                    <a:pt x="871" y="26"/>
                  </a:cubicBezTo>
                  <a:lnTo>
                    <a:pt x="0" y="223"/>
                  </a:lnTo>
                  <a:cubicBezTo>
                    <a:pt x="0" y="223"/>
                    <a:pt x="891" y="671"/>
                    <a:pt x="1785" y="1656"/>
                  </a:cubicBezTo>
                  <a:cubicBezTo>
                    <a:pt x="2094" y="1996"/>
                    <a:pt x="2438" y="2657"/>
                    <a:pt x="2612" y="2863"/>
                  </a:cubicBezTo>
                  <a:cubicBezTo>
                    <a:pt x="2964" y="2843"/>
                    <a:pt x="3320" y="2819"/>
                    <a:pt x="3668" y="2784"/>
                  </a:cubicBezTo>
                  <a:cubicBezTo>
                    <a:pt x="3415" y="2230"/>
                    <a:pt x="3087" y="1711"/>
                    <a:pt x="2695" y="1240"/>
                  </a:cubicBezTo>
                  <a:cubicBezTo>
                    <a:pt x="2315" y="785"/>
                    <a:pt x="1939" y="465"/>
                    <a:pt x="1741" y="271"/>
                  </a:cubicBezTo>
                  <a:cubicBezTo>
                    <a:pt x="1564" y="97"/>
                    <a:pt x="1327" y="0"/>
                    <a:pt x="108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3426;p62">
              <a:extLst>
                <a:ext uri="{FF2B5EF4-FFF2-40B4-BE49-F238E27FC236}">
                  <a16:creationId xmlns:a16="http://schemas.microsoft.com/office/drawing/2014/main" id="{9B0ABC56-14F8-40C3-BA91-D9FAD37C1276}"/>
                </a:ext>
              </a:extLst>
            </p:cNvPr>
            <p:cNvSpPr/>
            <p:nvPr/>
          </p:nvSpPr>
          <p:spPr>
            <a:xfrm>
              <a:off x="3204450" y="4034100"/>
              <a:ext cx="47100" cy="41575"/>
            </a:xfrm>
            <a:custGeom>
              <a:avLst/>
              <a:gdLst/>
              <a:ahLst/>
              <a:cxnLst/>
              <a:rect l="l" t="t" r="r" b="b"/>
              <a:pathLst>
                <a:path w="1884" h="1663" extrusionOk="0">
                  <a:moveTo>
                    <a:pt x="222" y="1"/>
                  </a:moveTo>
                  <a:lnTo>
                    <a:pt x="0" y="436"/>
                  </a:lnTo>
                  <a:lnTo>
                    <a:pt x="1650" y="1662"/>
                  </a:lnTo>
                  <a:cubicBezTo>
                    <a:pt x="1650" y="1662"/>
                    <a:pt x="1769" y="1413"/>
                    <a:pt x="1884" y="1196"/>
                  </a:cubicBezTo>
                  <a:cubicBezTo>
                    <a:pt x="1267" y="578"/>
                    <a:pt x="222" y="1"/>
                    <a:pt x="22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34440041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70"/>
        <p:cNvGrpSpPr/>
        <p:nvPr/>
      </p:nvGrpSpPr>
      <p:grpSpPr>
        <a:xfrm>
          <a:off x="0" y="0"/>
          <a:ext cx="0" cy="0"/>
          <a:chOff x="0" y="0"/>
          <a:chExt cx="0" cy="0"/>
        </a:xfrm>
      </p:grpSpPr>
      <p:sp>
        <p:nvSpPr>
          <p:cNvPr id="5" name="Text Placeholder 4">
            <a:extLst>
              <a:ext uri="{FF2B5EF4-FFF2-40B4-BE49-F238E27FC236}">
                <a16:creationId xmlns:a16="http://schemas.microsoft.com/office/drawing/2014/main" id="{2964A6D0-478D-4679-B3DF-914E1E3C1A2F}"/>
              </a:ext>
            </a:extLst>
          </p:cNvPr>
          <p:cNvSpPr>
            <a:spLocks noGrp="1"/>
          </p:cNvSpPr>
          <p:nvPr>
            <p:ph type="body" idx="1"/>
          </p:nvPr>
        </p:nvSpPr>
        <p:spPr>
          <a:xfrm>
            <a:off x="4300598" y="1457071"/>
            <a:ext cx="2631734" cy="425537"/>
          </a:xfrm>
        </p:spPr>
        <p:txBody>
          <a:bodyPr/>
          <a:lstStyle/>
          <a:p>
            <a:pPr>
              <a:buFont typeface="Arial" panose="020B0604020202020204" pitchFamily="34" charset="0"/>
              <a:buChar char="•"/>
            </a:pPr>
            <a:r>
              <a:rPr lang="en-US" sz="1800" b="1" dirty="0"/>
              <a:t>DECISION TREE</a:t>
            </a:r>
          </a:p>
        </p:txBody>
      </p:sp>
      <p:sp>
        <p:nvSpPr>
          <p:cNvPr id="76" name="Google Shape;2572;p48">
            <a:extLst>
              <a:ext uri="{FF2B5EF4-FFF2-40B4-BE49-F238E27FC236}">
                <a16:creationId xmlns:a16="http://schemas.microsoft.com/office/drawing/2014/main" id="{2D774EE5-C2E9-4401-8CFB-E9A894D594FF}"/>
              </a:ext>
            </a:extLst>
          </p:cNvPr>
          <p:cNvSpPr txBox="1">
            <a:spLocks/>
          </p:cNvSpPr>
          <p:nvPr/>
        </p:nvSpPr>
        <p:spPr>
          <a:xfrm>
            <a:off x="262393" y="182661"/>
            <a:ext cx="8881607" cy="478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AR" sz="3800" dirty="0">
                <a:solidFill>
                  <a:schemeClr val="bg2"/>
                </a:solidFill>
                <a:latin typeface="Squada One" panose="020B0604020202020204" charset="0"/>
              </a:rPr>
              <a:t>METHODS</a:t>
            </a:r>
          </a:p>
        </p:txBody>
      </p:sp>
      <p:grpSp>
        <p:nvGrpSpPr>
          <p:cNvPr id="77" name="Google Shape;3403;p62">
            <a:extLst>
              <a:ext uri="{FF2B5EF4-FFF2-40B4-BE49-F238E27FC236}">
                <a16:creationId xmlns:a16="http://schemas.microsoft.com/office/drawing/2014/main" id="{4318D790-C181-4DB0-BE54-D22E6DD602A8}"/>
              </a:ext>
            </a:extLst>
          </p:cNvPr>
          <p:cNvGrpSpPr>
            <a:grpSpLocks noChangeAspect="1"/>
          </p:cNvGrpSpPr>
          <p:nvPr/>
        </p:nvGrpSpPr>
        <p:grpSpPr>
          <a:xfrm>
            <a:off x="262392" y="2037421"/>
            <a:ext cx="2493529" cy="2468880"/>
            <a:chOff x="2702025" y="3636975"/>
            <a:chExt cx="909700" cy="900650"/>
          </a:xfrm>
        </p:grpSpPr>
        <p:sp>
          <p:nvSpPr>
            <p:cNvPr id="78" name="Google Shape;3404;p62">
              <a:extLst>
                <a:ext uri="{FF2B5EF4-FFF2-40B4-BE49-F238E27FC236}">
                  <a16:creationId xmlns:a16="http://schemas.microsoft.com/office/drawing/2014/main" id="{92771086-13BD-4C41-874F-3E024D1826BE}"/>
                </a:ext>
              </a:extLst>
            </p:cNvPr>
            <p:cNvSpPr/>
            <p:nvPr/>
          </p:nvSpPr>
          <p:spPr>
            <a:xfrm>
              <a:off x="3235600" y="4243400"/>
              <a:ext cx="169850" cy="206900"/>
            </a:xfrm>
            <a:custGeom>
              <a:avLst/>
              <a:gdLst/>
              <a:ahLst/>
              <a:cxnLst/>
              <a:rect l="l" t="t" r="r" b="b"/>
              <a:pathLst>
                <a:path w="6794" h="8276" extrusionOk="0">
                  <a:moveTo>
                    <a:pt x="6398" y="0"/>
                  </a:moveTo>
                  <a:cubicBezTo>
                    <a:pt x="6385" y="0"/>
                    <a:pt x="6371" y="2"/>
                    <a:pt x="6355" y="5"/>
                  </a:cubicBezTo>
                  <a:lnTo>
                    <a:pt x="3487" y="1279"/>
                  </a:lnTo>
                  <a:cubicBezTo>
                    <a:pt x="3487" y="1279"/>
                    <a:pt x="1508" y="3725"/>
                    <a:pt x="816" y="4536"/>
                  </a:cubicBezTo>
                  <a:cubicBezTo>
                    <a:pt x="123" y="5347"/>
                    <a:pt x="1" y="5446"/>
                    <a:pt x="123" y="6174"/>
                  </a:cubicBezTo>
                  <a:cubicBezTo>
                    <a:pt x="246" y="6902"/>
                    <a:pt x="1750" y="7341"/>
                    <a:pt x="1651" y="7966"/>
                  </a:cubicBezTo>
                  <a:cubicBezTo>
                    <a:pt x="1615" y="8193"/>
                    <a:pt x="1700" y="8276"/>
                    <a:pt x="1826" y="8276"/>
                  </a:cubicBezTo>
                  <a:cubicBezTo>
                    <a:pt x="2046" y="8276"/>
                    <a:pt x="2393" y="8023"/>
                    <a:pt x="2446" y="7840"/>
                  </a:cubicBezTo>
                  <a:cubicBezTo>
                    <a:pt x="2739" y="6779"/>
                    <a:pt x="1651" y="5596"/>
                    <a:pt x="1651" y="5596"/>
                  </a:cubicBezTo>
                  <a:cubicBezTo>
                    <a:pt x="1651" y="5596"/>
                    <a:pt x="3633" y="3764"/>
                    <a:pt x="4595" y="2854"/>
                  </a:cubicBezTo>
                  <a:cubicBezTo>
                    <a:pt x="6107" y="1418"/>
                    <a:pt x="6793" y="0"/>
                    <a:pt x="6398" y="0"/>
                  </a:cubicBezTo>
                  <a:close/>
                </a:path>
              </a:pathLst>
            </a:custGeom>
            <a:solidFill>
              <a:srgbClr val="BC4E6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3405;p62">
              <a:extLst>
                <a:ext uri="{FF2B5EF4-FFF2-40B4-BE49-F238E27FC236}">
                  <a16:creationId xmlns:a16="http://schemas.microsoft.com/office/drawing/2014/main" id="{6BA05B97-98C1-403A-B925-EB79AFB1A846}"/>
                </a:ext>
              </a:extLst>
            </p:cNvPr>
            <p:cNvSpPr/>
            <p:nvPr/>
          </p:nvSpPr>
          <p:spPr>
            <a:xfrm>
              <a:off x="3446400" y="4111925"/>
              <a:ext cx="162850" cy="106800"/>
            </a:xfrm>
            <a:custGeom>
              <a:avLst/>
              <a:gdLst/>
              <a:ahLst/>
              <a:cxnLst/>
              <a:rect l="l" t="t" r="r" b="b"/>
              <a:pathLst>
                <a:path w="6514" h="4272" extrusionOk="0">
                  <a:moveTo>
                    <a:pt x="2643" y="1"/>
                  </a:moveTo>
                  <a:cubicBezTo>
                    <a:pt x="2480" y="1"/>
                    <a:pt x="2513" y="431"/>
                    <a:pt x="2363" y="496"/>
                  </a:cubicBezTo>
                  <a:cubicBezTo>
                    <a:pt x="2357" y="499"/>
                    <a:pt x="2352" y="500"/>
                    <a:pt x="2346" y="500"/>
                  </a:cubicBezTo>
                  <a:cubicBezTo>
                    <a:pt x="2306" y="500"/>
                    <a:pt x="2262" y="440"/>
                    <a:pt x="2198" y="440"/>
                  </a:cubicBezTo>
                  <a:cubicBezTo>
                    <a:pt x="2176" y="440"/>
                    <a:pt x="2153" y="447"/>
                    <a:pt x="2126" y="465"/>
                  </a:cubicBezTo>
                  <a:cubicBezTo>
                    <a:pt x="2082" y="492"/>
                    <a:pt x="2062" y="627"/>
                    <a:pt x="2007" y="654"/>
                  </a:cubicBezTo>
                  <a:cubicBezTo>
                    <a:pt x="2002" y="658"/>
                    <a:pt x="1996" y="659"/>
                    <a:pt x="1990" y="659"/>
                  </a:cubicBezTo>
                  <a:cubicBezTo>
                    <a:pt x="1954" y="659"/>
                    <a:pt x="1900" y="617"/>
                    <a:pt x="1855" y="617"/>
                  </a:cubicBezTo>
                  <a:cubicBezTo>
                    <a:pt x="1825" y="617"/>
                    <a:pt x="1799" y="635"/>
                    <a:pt x="1785" y="694"/>
                  </a:cubicBezTo>
                  <a:cubicBezTo>
                    <a:pt x="1730" y="959"/>
                    <a:pt x="1204" y="924"/>
                    <a:pt x="1326" y="1315"/>
                  </a:cubicBezTo>
                  <a:cubicBezTo>
                    <a:pt x="1421" y="1612"/>
                    <a:pt x="1524" y="2008"/>
                    <a:pt x="1314" y="2237"/>
                  </a:cubicBezTo>
                  <a:cubicBezTo>
                    <a:pt x="1109" y="2471"/>
                    <a:pt x="768" y="2645"/>
                    <a:pt x="9" y="2661"/>
                  </a:cubicBezTo>
                  <a:cubicBezTo>
                    <a:pt x="1" y="3662"/>
                    <a:pt x="385" y="3954"/>
                    <a:pt x="1789" y="4271"/>
                  </a:cubicBezTo>
                  <a:cubicBezTo>
                    <a:pt x="1942" y="4168"/>
                    <a:pt x="2211" y="4025"/>
                    <a:pt x="2496" y="4025"/>
                  </a:cubicBezTo>
                  <a:cubicBezTo>
                    <a:pt x="2507" y="4025"/>
                    <a:pt x="2518" y="4025"/>
                    <a:pt x="2529" y="4026"/>
                  </a:cubicBezTo>
                  <a:cubicBezTo>
                    <a:pt x="3190" y="4045"/>
                    <a:pt x="3206" y="4045"/>
                    <a:pt x="3688" y="4136"/>
                  </a:cubicBezTo>
                  <a:cubicBezTo>
                    <a:pt x="3869" y="4172"/>
                    <a:pt x="4148" y="4217"/>
                    <a:pt x="4455" y="4217"/>
                  </a:cubicBezTo>
                  <a:cubicBezTo>
                    <a:pt x="4975" y="4217"/>
                    <a:pt x="5579" y="4087"/>
                    <a:pt x="5940" y="3555"/>
                  </a:cubicBezTo>
                  <a:cubicBezTo>
                    <a:pt x="6514" y="2708"/>
                    <a:pt x="6070" y="1141"/>
                    <a:pt x="5742" y="765"/>
                  </a:cubicBezTo>
                  <a:cubicBezTo>
                    <a:pt x="5418" y="389"/>
                    <a:pt x="5220" y="298"/>
                    <a:pt x="4816" y="239"/>
                  </a:cubicBezTo>
                  <a:cubicBezTo>
                    <a:pt x="4711" y="222"/>
                    <a:pt x="4613" y="214"/>
                    <a:pt x="4517" y="214"/>
                  </a:cubicBezTo>
                  <a:cubicBezTo>
                    <a:pt x="4272" y="214"/>
                    <a:pt x="4046" y="272"/>
                    <a:pt x="3776" y="409"/>
                  </a:cubicBezTo>
                  <a:cubicBezTo>
                    <a:pt x="3758" y="418"/>
                    <a:pt x="3737" y="422"/>
                    <a:pt x="3712" y="422"/>
                  </a:cubicBezTo>
                  <a:cubicBezTo>
                    <a:pt x="3472" y="422"/>
                    <a:pt x="2929" y="38"/>
                    <a:pt x="2656" y="2"/>
                  </a:cubicBezTo>
                  <a:cubicBezTo>
                    <a:pt x="2651" y="1"/>
                    <a:pt x="2647" y="1"/>
                    <a:pt x="2643" y="1"/>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3406;p62">
              <a:extLst>
                <a:ext uri="{FF2B5EF4-FFF2-40B4-BE49-F238E27FC236}">
                  <a16:creationId xmlns:a16="http://schemas.microsoft.com/office/drawing/2014/main" id="{B1837569-C656-46B0-BCF5-3786A6CF20C9}"/>
                </a:ext>
              </a:extLst>
            </p:cNvPr>
            <p:cNvSpPr/>
            <p:nvPr/>
          </p:nvSpPr>
          <p:spPr>
            <a:xfrm>
              <a:off x="3501500" y="4102950"/>
              <a:ext cx="110225" cy="115175"/>
            </a:xfrm>
            <a:custGeom>
              <a:avLst/>
              <a:gdLst/>
              <a:ahLst/>
              <a:cxnLst/>
              <a:rect l="l" t="t" r="r" b="b"/>
              <a:pathLst>
                <a:path w="4409" h="4607" extrusionOk="0">
                  <a:moveTo>
                    <a:pt x="3661" y="1"/>
                  </a:moveTo>
                  <a:cubicBezTo>
                    <a:pt x="3349" y="1"/>
                    <a:pt x="3043" y="187"/>
                    <a:pt x="2731" y="618"/>
                  </a:cubicBezTo>
                  <a:cubicBezTo>
                    <a:pt x="2731" y="618"/>
                    <a:pt x="3004" y="804"/>
                    <a:pt x="2901" y="1931"/>
                  </a:cubicBezTo>
                  <a:cubicBezTo>
                    <a:pt x="1947" y="2387"/>
                    <a:pt x="1208" y="3617"/>
                    <a:pt x="1208" y="3617"/>
                  </a:cubicBezTo>
                  <a:cubicBezTo>
                    <a:pt x="1208" y="3617"/>
                    <a:pt x="543" y="3712"/>
                    <a:pt x="1" y="4452"/>
                  </a:cubicBezTo>
                  <a:cubicBezTo>
                    <a:pt x="115" y="4434"/>
                    <a:pt x="231" y="4426"/>
                    <a:pt x="347" y="4426"/>
                  </a:cubicBezTo>
                  <a:cubicBezTo>
                    <a:pt x="914" y="4426"/>
                    <a:pt x="1504" y="4606"/>
                    <a:pt x="2083" y="4606"/>
                  </a:cubicBezTo>
                  <a:cubicBezTo>
                    <a:pt x="2258" y="4606"/>
                    <a:pt x="2432" y="4590"/>
                    <a:pt x="2604" y="4547"/>
                  </a:cubicBezTo>
                  <a:cubicBezTo>
                    <a:pt x="4037" y="4195"/>
                    <a:pt x="4409" y="3724"/>
                    <a:pt x="4246" y="2327"/>
                  </a:cubicBezTo>
                  <a:cubicBezTo>
                    <a:pt x="4175" y="1765"/>
                    <a:pt x="3609" y="717"/>
                    <a:pt x="3819" y="16"/>
                  </a:cubicBezTo>
                  <a:cubicBezTo>
                    <a:pt x="3766" y="6"/>
                    <a:pt x="3714" y="1"/>
                    <a:pt x="3661"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3407;p62">
              <a:extLst>
                <a:ext uri="{FF2B5EF4-FFF2-40B4-BE49-F238E27FC236}">
                  <a16:creationId xmlns:a16="http://schemas.microsoft.com/office/drawing/2014/main" id="{499E7CFE-6D38-4F6C-8AB7-5D71DC388DCF}"/>
                </a:ext>
              </a:extLst>
            </p:cNvPr>
            <p:cNvSpPr/>
            <p:nvPr/>
          </p:nvSpPr>
          <p:spPr>
            <a:xfrm>
              <a:off x="3516350" y="4168950"/>
              <a:ext cx="38850" cy="21150"/>
            </a:xfrm>
            <a:custGeom>
              <a:avLst/>
              <a:gdLst/>
              <a:ahLst/>
              <a:cxnLst/>
              <a:rect l="l" t="t" r="r" b="b"/>
              <a:pathLst>
                <a:path w="1554" h="846" extrusionOk="0">
                  <a:moveTo>
                    <a:pt x="1099" y="0"/>
                  </a:moveTo>
                  <a:cubicBezTo>
                    <a:pt x="1061" y="0"/>
                    <a:pt x="1037" y="4"/>
                    <a:pt x="1037" y="4"/>
                  </a:cubicBezTo>
                  <a:cubicBezTo>
                    <a:pt x="1037" y="4"/>
                    <a:pt x="0" y="174"/>
                    <a:pt x="467" y="601"/>
                  </a:cubicBezTo>
                  <a:cubicBezTo>
                    <a:pt x="652" y="770"/>
                    <a:pt x="864" y="845"/>
                    <a:pt x="1050" y="845"/>
                  </a:cubicBezTo>
                  <a:cubicBezTo>
                    <a:pt x="1331" y="845"/>
                    <a:pt x="1554" y="675"/>
                    <a:pt x="1539" y="399"/>
                  </a:cubicBezTo>
                  <a:cubicBezTo>
                    <a:pt x="1521" y="41"/>
                    <a:pt x="1229" y="0"/>
                    <a:pt x="1099"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3408;p62">
              <a:extLst>
                <a:ext uri="{FF2B5EF4-FFF2-40B4-BE49-F238E27FC236}">
                  <a16:creationId xmlns:a16="http://schemas.microsoft.com/office/drawing/2014/main" id="{3EBB54EA-18A2-4FBE-83ED-7976F4894973}"/>
                </a:ext>
              </a:extLst>
            </p:cNvPr>
            <p:cNvSpPr/>
            <p:nvPr/>
          </p:nvSpPr>
          <p:spPr>
            <a:xfrm>
              <a:off x="3434925" y="4275375"/>
              <a:ext cx="107450" cy="262250"/>
            </a:xfrm>
            <a:custGeom>
              <a:avLst/>
              <a:gdLst/>
              <a:ahLst/>
              <a:cxnLst/>
              <a:rect l="l" t="t" r="r" b="b"/>
              <a:pathLst>
                <a:path w="4298" h="10490" extrusionOk="0">
                  <a:moveTo>
                    <a:pt x="1" y="0"/>
                  </a:moveTo>
                  <a:cubicBezTo>
                    <a:pt x="1" y="0"/>
                    <a:pt x="745" y="2200"/>
                    <a:pt x="998" y="3257"/>
                  </a:cubicBezTo>
                  <a:cubicBezTo>
                    <a:pt x="1251" y="4317"/>
                    <a:pt x="745" y="6996"/>
                    <a:pt x="998" y="8120"/>
                  </a:cubicBezTo>
                  <a:cubicBezTo>
                    <a:pt x="1251" y="9243"/>
                    <a:pt x="2149" y="10490"/>
                    <a:pt x="2664" y="10490"/>
                  </a:cubicBezTo>
                  <a:cubicBezTo>
                    <a:pt x="3178" y="10490"/>
                    <a:pt x="4100" y="9924"/>
                    <a:pt x="4199" y="9615"/>
                  </a:cubicBezTo>
                  <a:cubicBezTo>
                    <a:pt x="4298" y="9303"/>
                    <a:pt x="2664" y="7807"/>
                    <a:pt x="2664" y="7807"/>
                  </a:cubicBezTo>
                  <a:cubicBezTo>
                    <a:pt x="2664" y="7807"/>
                    <a:pt x="3384" y="3704"/>
                    <a:pt x="3356" y="2600"/>
                  </a:cubicBezTo>
                  <a:cubicBezTo>
                    <a:pt x="3332" y="1496"/>
                    <a:pt x="2933" y="0"/>
                    <a:pt x="2933"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3409;p62">
              <a:extLst>
                <a:ext uri="{FF2B5EF4-FFF2-40B4-BE49-F238E27FC236}">
                  <a16:creationId xmlns:a16="http://schemas.microsoft.com/office/drawing/2014/main" id="{8575068E-9C23-4218-AD68-77D764311171}"/>
                </a:ext>
              </a:extLst>
            </p:cNvPr>
            <p:cNvSpPr/>
            <p:nvPr/>
          </p:nvSpPr>
          <p:spPr>
            <a:xfrm>
              <a:off x="3174375" y="4135025"/>
              <a:ext cx="350800" cy="185475"/>
            </a:xfrm>
            <a:custGeom>
              <a:avLst/>
              <a:gdLst/>
              <a:ahLst/>
              <a:cxnLst/>
              <a:rect l="l" t="t" r="r" b="b"/>
              <a:pathLst>
                <a:path w="14032" h="7419" extrusionOk="0">
                  <a:moveTo>
                    <a:pt x="8078" y="1"/>
                  </a:moveTo>
                  <a:cubicBezTo>
                    <a:pt x="6739" y="1"/>
                    <a:pt x="4745" y="1032"/>
                    <a:pt x="4745" y="1032"/>
                  </a:cubicBezTo>
                  <a:cubicBezTo>
                    <a:pt x="4253" y="1227"/>
                    <a:pt x="3605" y="1293"/>
                    <a:pt x="2960" y="1293"/>
                  </a:cubicBezTo>
                  <a:cubicBezTo>
                    <a:pt x="1671" y="1293"/>
                    <a:pt x="392" y="1032"/>
                    <a:pt x="392" y="1032"/>
                  </a:cubicBezTo>
                  <a:lnTo>
                    <a:pt x="392" y="1032"/>
                  </a:lnTo>
                  <a:cubicBezTo>
                    <a:pt x="392" y="1032"/>
                    <a:pt x="1385" y="2433"/>
                    <a:pt x="1698" y="3422"/>
                  </a:cubicBezTo>
                  <a:cubicBezTo>
                    <a:pt x="2007" y="4411"/>
                    <a:pt x="0" y="7062"/>
                    <a:pt x="0" y="7062"/>
                  </a:cubicBezTo>
                  <a:cubicBezTo>
                    <a:pt x="0" y="7062"/>
                    <a:pt x="3265" y="7062"/>
                    <a:pt x="5599" y="6667"/>
                  </a:cubicBezTo>
                  <a:cubicBezTo>
                    <a:pt x="8547" y="6168"/>
                    <a:pt x="10047" y="5468"/>
                    <a:pt x="10047" y="5468"/>
                  </a:cubicBezTo>
                  <a:lnTo>
                    <a:pt x="10431" y="7142"/>
                  </a:lnTo>
                  <a:cubicBezTo>
                    <a:pt x="10774" y="7323"/>
                    <a:pt x="11153" y="7419"/>
                    <a:pt x="11538" y="7419"/>
                  </a:cubicBezTo>
                  <a:cubicBezTo>
                    <a:pt x="11680" y="7419"/>
                    <a:pt x="11823" y="7406"/>
                    <a:pt x="11966" y="7379"/>
                  </a:cubicBezTo>
                  <a:cubicBezTo>
                    <a:pt x="12587" y="7264"/>
                    <a:pt x="13458" y="6944"/>
                    <a:pt x="14031" y="6714"/>
                  </a:cubicBezTo>
                  <a:cubicBezTo>
                    <a:pt x="13885" y="5780"/>
                    <a:pt x="13497" y="4637"/>
                    <a:pt x="13165" y="3695"/>
                  </a:cubicBezTo>
                  <a:cubicBezTo>
                    <a:pt x="12650" y="2235"/>
                    <a:pt x="10890" y="660"/>
                    <a:pt x="8551" y="55"/>
                  </a:cubicBezTo>
                  <a:cubicBezTo>
                    <a:pt x="8408" y="18"/>
                    <a:pt x="8248" y="1"/>
                    <a:pt x="807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3410;p62">
              <a:extLst>
                <a:ext uri="{FF2B5EF4-FFF2-40B4-BE49-F238E27FC236}">
                  <a16:creationId xmlns:a16="http://schemas.microsoft.com/office/drawing/2014/main" id="{72B4CD73-F49A-4A56-B8BE-D579700E3CB8}"/>
                </a:ext>
              </a:extLst>
            </p:cNvPr>
            <p:cNvSpPr/>
            <p:nvPr/>
          </p:nvSpPr>
          <p:spPr>
            <a:xfrm>
              <a:off x="3435125" y="4302875"/>
              <a:ext cx="91525" cy="30700"/>
            </a:xfrm>
            <a:custGeom>
              <a:avLst/>
              <a:gdLst/>
              <a:ahLst/>
              <a:cxnLst/>
              <a:rect l="l" t="t" r="r" b="b"/>
              <a:pathLst>
                <a:path w="3661" h="1228" extrusionOk="0">
                  <a:moveTo>
                    <a:pt x="3601" y="0"/>
                  </a:moveTo>
                  <a:cubicBezTo>
                    <a:pt x="3028" y="230"/>
                    <a:pt x="2157" y="550"/>
                    <a:pt x="1536" y="665"/>
                  </a:cubicBezTo>
                  <a:cubicBezTo>
                    <a:pt x="1393" y="692"/>
                    <a:pt x="1250" y="705"/>
                    <a:pt x="1108" y="705"/>
                  </a:cubicBezTo>
                  <a:cubicBezTo>
                    <a:pt x="723" y="705"/>
                    <a:pt x="344" y="609"/>
                    <a:pt x="1" y="428"/>
                  </a:cubicBezTo>
                  <a:lnTo>
                    <a:pt x="1" y="428"/>
                  </a:lnTo>
                  <a:lnTo>
                    <a:pt x="131" y="962"/>
                  </a:lnTo>
                  <a:cubicBezTo>
                    <a:pt x="413" y="1151"/>
                    <a:pt x="761" y="1227"/>
                    <a:pt x="1136" y="1227"/>
                  </a:cubicBezTo>
                  <a:cubicBezTo>
                    <a:pt x="1993" y="1227"/>
                    <a:pt x="2989" y="830"/>
                    <a:pt x="3661" y="475"/>
                  </a:cubicBezTo>
                  <a:cubicBezTo>
                    <a:pt x="3653" y="325"/>
                    <a:pt x="3625" y="163"/>
                    <a:pt x="360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3411;p62">
              <a:extLst>
                <a:ext uri="{FF2B5EF4-FFF2-40B4-BE49-F238E27FC236}">
                  <a16:creationId xmlns:a16="http://schemas.microsoft.com/office/drawing/2014/main" id="{FEE01A9B-6F88-4E84-9079-E8CE3C6B0650}"/>
                </a:ext>
              </a:extLst>
            </p:cNvPr>
            <p:cNvSpPr/>
            <p:nvPr/>
          </p:nvSpPr>
          <p:spPr>
            <a:xfrm>
              <a:off x="2796900" y="3993925"/>
              <a:ext cx="335550" cy="181700"/>
            </a:xfrm>
            <a:custGeom>
              <a:avLst/>
              <a:gdLst/>
              <a:ahLst/>
              <a:cxnLst/>
              <a:rect l="l" t="t" r="r" b="b"/>
              <a:pathLst>
                <a:path w="13422" h="7268" extrusionOk="0">
                  <a:moveTo>
                    <a:pt x="8489" y="1"/>
                  </a:moveTo>
                  <a:cubicBezTo>
                    <a:pt x="7976" y="1"/>
                    <a:pt x="6736" y="528"/>
                    <a:pt x="5730" y="1358"/>
                  </a:cubicBezTo>
                  <a:cubicBezTo>
                    <a:pt x="4713" y="2205"/>
                    <a:pt x="0" y="5810"/>
                    <a:pt x="0" y="5810"/>
                  </a:cubicBezTo>
                  <a:lnTo>
                    <a:pt x="1840" y="6617"/>
                  </a:lnTo>
                  <a:cubicBezTo>
                    <a:pt x="1840" y="6617"/>
                    <a:pt x="3910" y="5683"/>
                    <a:pt x="4966" y="5244"/>
                  </a:cubicBezTo>
                  <a:cubicBezTo>
                    <a:pt x="6509" y="4599"/>
                    <a:pt x="7799" y="3471"/>
                    <a:pt x="7799" y="3471"/>
                  </a:cubicBezTo>
                  <a:cubicBezTo>
                    <a:pt x="7799" y="3471"/>
                    <a:pt x="10288" y="6019"/>
                    <a:pt x="10949" y="7036"/>
                  </a:cubicBezTo>
                  <a:cubicBezTo>
                    <a:pt x="11055" y="7199"/>
                    <a:pt x="11190" y="7267"/>
                    <a:pt x="11341" y="7267"/>
                  </a:cubicBezTo>
                  <a:cubicBezTo>
                    <a:pt x="12144" y="7267"/>
                    <a:pt x="13422" y="5363"/>
                    <a:pt x="13422" y="5363"/>
                  </a:cubicBezTo>
                  <a:cubicBezTo>
                    <a:pt x="13422" y="5363"/>
                    <a:pt x="12967" y="4397"/>
                    <a:pt x="11938" y="3242"/>
                  </a:cubicBezTo>
                  <a:cubicBezTo>
                    <a:pt x="10909" y="2090"/>
                    <a:pt x="9006" y="13"/>
                    <a:pt x="8511" y="1"/>
                  </a:cubicBezTo>
                  <a:cubicBezTo>
                    <a:pt x="8504" y="1"/>
                    <a:pt x="8497" y="1"/>
                    <a:pt x="8489" y="1"/>
                  </a:cubicBezTo>
                  <a:close/>
                </a:path>
              </a:pathLst>
            </a:custGeom>
            <a:solidFill>
              <a:srgbClr val="BC4E6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3412;p62">
              <a:extLst>
                <a:ext uri="{FF2B5EF4-FFF2-40B4-BE49-F238E27FC236}">
                  <a16:creationId xmlns:a16="http://schemas.microsoft.com/office/drawing/2014/main" id="{0B2D3ABB-A594-4221-8290-365A9136570B}"/>
                </a:ext>
              </a:extLst>
            </p:cNvPr>
            <p:cNvSpPr/>
            <p:nvPr/>
          </p:nvSpPr>
          <p:spPr>
            <a:xfrm>
              <a:off x="3001850" y="4036775"/>
              <a:ext cx="196975" cy="249075"/>
            </a:xfrm>
            <a:custGeom>
              <a:avLst/>
              <a:gdLst/>
              <a:ahLst/>
              <a:cxnLst/>
              <a:rect l="l" t="t" r="r" b="b"/>
              <a:pathLst>
                <a:path w="7879" h="9963" extrusionOk="0">
                  <a:moveTo>
                    <a:pt x="2727" y="0"/>
                  </a:moveTo>
                  <a:lnTo>
                    <a:pt x="1" y="2216"/>
                  </a:lnTo>
                  <a:cubicBezTo>
                    <a:pt x="1" y="2216"/>
                    <a:pt x="2462" y="7321"/>
                    <a:pt x="4769" y="9228"/>
                  </a:cubicBezTo>
                  <a:cubicBezTo>
                    <a:pt x="5455" y="9792"/>
                    <a:pt x="6005" y="9962"/>
                    <a:pt x="6419" y="9962"/>
                  </a:cubicBezTo>
                  <a:cubicBezTo>
                    <a:pt x="7043" y="9962"/>
                    <a:pt x="7357" y="9576"/>
                    <a:pt x="7357" y="9576"/>
                  </a:cubicBezTo>
                  <a:lnTo>
                    <a:pt x="7879" y="4855"/>
                  </a:lnTo>
                  <a:lnTo>
                    <a:pt x="2727"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3413;p62">
              <a:extLst>
                <a:ext uri="{FF2B5EF4-FFF2-40B4-BE49-F238E27FC236}">
                  <a16:creationId xmlns:a16="http://schemas.microsoft.com/office/drawing/2014/main" id="{E26EA546-BB6A-41B9-9844-2E5D3F9EE5D9}"/>
                </a:ext>
              </a:extLst>
            </p:cNvPr>
            <p:cNvSpPr/>
            <p:nvPr/>
          </p:nvSpPr>
          <p:spPr>
            <a:xfrm>
              <a:off x="3132825" y="3708150"/>
              <a:ext cx="145050" cy="417475"/>
            </a:xfrm>
            <a:custGeom>
              <a:avLst/>
              <a:gdLst/>
              <a:ahLst/>
              <a:cxnLst/>
              <a:rect l="l" t="t" r="r" b="b"/>
              <a:pathLst>
                <a:path w="5802" h="16699" extrusionOk="0">
                  <a:moveTo>
                    <a:pt x="2660" y="0"/>
                  </a:moveTo>
                  <a:cubicBezTo>
                    <a:pt x="2172" y="0"/>
                    <a:pt x="1756" y="138"/>
                    <a:pt x="1963" y="670"/>
                  </a:cubicBezTo>
                  <a:cubicBezTo>
                    <a:pt x="2395" y="1773"/>
                    <a:pt x="1461" y="5267"/>
                    <a:pt x="1963" y="7677"/>
                  </a:cubicBezTo>
                  <a:cubicBezTo>
                    <a:pt x="2470" y="10083"/>
                    <a:pt x="3146" y="10431"/>
                    <a:pt x="2679" y="11108"/>
                  </a:cubicBezTo>
                  <a:cubicBezTo>
                    <a:pt x="2216" y="11788"/>
                    <a:pt x="1" y="14586"/>
                    <a:pt x="479" y="14890"/>
                  </a:cubicBezTo>
                  <a:lnTo>
                    <a:pt x="3953" y="16699"/>
                  </a:lnTo>
                  <a:cubicBezTo>
                    <a:pt x="3953" y="16699"/>
                    <a:pt x="5801" y="13086"/>
                    <a:pt x="5762" y="12073"/>
                  </a:cubicBezTo>
                  <a:cubicBezTo>
                    <a:pt x="5722" y="11060"/>
                    <a:pt x="5247" y="8215"/>
                    <a:pt x="4757" y="5896"/>
                  </a:cubicBezTo>
                  <a:cubicBezTo>
                    <a:pt x="4270" y="3574"/>
                    <a:pt x="3807" y="163"/>
                    <a:pt x="3807" y="163"/>
                  </a:cubicBezTo>
                  <a:cubicBezTo>
                    <a:pt x="3807" y="163"/>
                    <a:pt x="3191" y="0"/>
                    <a:pt x="2660"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3414;p62">
              <a:extLst>
                <a:ext uri="{FF2B5EF4-FFF2-40B4-BE49-F238E27FC236}">
                  <a16:creationId xmlns:a16="http://schemas.microsoft.com/office/drawing/2014/main" id="{1B025D55-C6D7-4ECE-8617-4A9BBA17F476}"/>
                </a:ext>
              </a:extLst>
            </p:cNvPr>
            <p:cNvSpPr/>
            <p:nvPr/>
          </p:nvSpPr>
          <p:spPr>
            <a:xfrm>
              <a:off x="3073475" y="4013225"/>
              <a:ext cx="188775" cy="280775"/>
            </a:xfrm>
            <a:custGeom>
              <a:avLst/>
              <a:gdLst/>
              <a:ahLst/>
              <a:cxnLst/>
              <a:rect l="l" t="t" r="r" b="b"/>
              <a:pathLst>
                <a:path w="7551" h="11231" extrusionOk="0">
                  <a:moveTo>
                    <a:pt x="3920" y="1"/>
                  </a:moveTo>
                  <a:cubicBezTo>
                    <a:pt x="3815" y="1"/>
                    <a:pt x="3708" y="5"/>
                    <a:pt x="3597" y="13"/>
                  </a:cubicBezTo>
                  <a:cubicBezTo>
                    <a:pt x="2648" y="1623"/>
                    <a:pt x="1995" y="3502"/>
                    <a:pt x="994" y="7341"/>
                  </a:cubicBezTo>
                  <a:cubicBezTo>
                    <a:pt x="1" y="11185"/>
                    <a:pt x="4320" y="11230"/>
                    <a:pt x="4524" y="11230"/>
                  </a:cubicBezTo>
                  <a:cubicBezTo>
                    <a:pt x="4529" y="11230"/>
                    <a:pt x="4531" y="11230"/>
                    <a:pt x="4531" y="11230"/>
                  </a:cubicBezTo>
                  <a:cubicBezTo>
                    <a:pt x="6755" y="9853"/>
                    <a:pt x="6462" y="6676"/>
                    <a:pt x="6521" y="5453"/>
                  </a:cubicBezTo>
                  <a:cubicBezTo>
                    <a:pt x="6608" y="3938"/>
                    <a:pt x="7309" y="2327"/>
                    <a:pt x="7550" y="1845"/>
                  </a:cubicBezTo>
                  <a:cubicBezTo>
                    <a:pt x="6303" y="808"/>
                    <a:pt x="5426" y="1"/>
                    <a:pt x="392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3415;p62">
              <a:extLst>
                <a:ext uri="{FF2B5EF4-FFF2-40B4-BE49-F238E27FC236}">
                  <a16:creationId xmlns:a16="http://schemas.microsoft.com/office/drawing/2014/main" id="{F4257A71-CFBD-45CC-BD1F-C8DDE98CB218}"/>
                </a:ext>
              </a:extLst>
            </p:cNvPr>
            <p:cNvSpPr/>
            <p:nvPr/>
          </p:nvSpPr>
          <p:spPr>
            <a:xfrm>
              <a:off x="3163000" y="3646250"/>
              <a:ext cx="137425" cy="108425"/>
            </a:xfrm>
            <a:custGeom>
              <a:avLst/>
              <a:gdLst/>
              <a:ahLst/>
              <a:cxnLst/>
              <a:rect l="l" t="t" r="r" b="b"/>
              <a:pathLst>
                <a:path w="5497" h="4337" extrusionOk="0">
                  <a:moveTo>
                    <a:pt x="5108" y="1"/>
                  </a:moveTo>
                  <a:cubicBezTo>
                    <a:pt x="4981" y="1"/>
                    <a:pt x="4795" y="45"/>
                    <a:pt x="4539" y="103"/>
                  </a:cubicBezTo>
                  <a:cubicBezTo>
                    <a:pt x="3755" y="277"/>
                    <a:pt x="3162" y="170"/>
                    <a:pt x="2462" y="720"/>
                  </a:cubicBezTo>
                  <a:cubicBezTo>
                    <a:pt x="1979" y="1108"/>
                    <a:pt x="1508" y="1681"/>
                    <a:pt x="946" y="1844"/>
                  </a:cubicBezTo>
                  <a:cubicBezTo>
                    <a:pt x="262" y="2046"/>
                    <a:pt x="0" y="2445"/>
                    <a:pt x="0" y="2445"/>
                  </a:cubicBezTo>
                  <a:cubicBezTo>
                    <a:pt x="0" y="2445"/>
                    <a:pt x="76" y="3601"/>
                    <a:pt x="550" y="4158"/>
                  </a:cubicBezTo>
                  <a:cubicBezTo>
                    <a:pt x="659" y="4287"/>
                    <a:pt x="733" y="4337"/>
                    <a:pt x="787" y="4337"/>
                  </a:cubicBezTo>
                  <a:cubicBezTo>
                    <a:pt x="919" y="4337"/>
                    <a:pt x="927" y="4033"/>
                    <a:pt x="1017" y="3842"/>
                  </a:cubicBezTo>
                  <a:cubicBezTo>
                    <a:pt x="1121" y="3626"/>
                    <a:pt x="1377" y="3413"/>
                    <a:pt x="1605" y="3413"/>
                  </a:cubicBezTo>
                  <a:cubicBezTo>
                    <a:pt x="1665" y="3413"/>
                    <a:pt x="1724" y="3428"/>
                    <a:pt x="1777" y="3462"/>
                  </a:cubicBezTo>
                  <a:cubicBezTo>
                    <a:pt x="2295" y="3787"/>
                    <a:pt x="2735" y="3802"/>
                    <a:pt x="2735" y="3802"/>
                  </a:cubicBezTo>
                  <a:cubicBezTo>
                    <a:pt x="2735" y="3802"/>
                    <a:pt x="3194" y="2730"/>
                    <a:pt x="3720" y="2140"/>
                  </a:cubicBezTo>
                  <a:cubicBezTo>
                    <a:pt x="4242" y="1551"/>
                    <a:pt x="4614" y="1112"/>
                    <a:pt x="5053" y="862"/>
                  </a:cubicBezTo>
                  <a:cubicBezTo>
                    <a:pt x="5496" y="617"/>
                    <a:pt x="5346" y="265"/>
                    <a:pt x="5318" y="142"/>
                  </a:cubicBezTo>
                  <a:cubicBezTo>
                    <a:pt x="5294" y="39"/>
                    <a:pt x="5227" y="1"/>
                    <a:pt x="510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3416;p62">
              <a:extLst>
                <a:ext uri="{FF2B5EF4-FFF2-40B4-BE49-F238E27FC236}">
                  <a16:creationId xmlns:a16="http://schemas.microsoft.com/office/drawing/2014/main" id="{F1B2FD9B-F17C-4A61-8145-D7F79C56BC16}"/>
                </a:ext>
              </a:extLst>
            </p:cNvPr>
            <p:cNvSpPr/>
            <p:nvPr/>
          </p:nvSpPr>
          <p:spPr>
            <a:xfrm>
              <a:off x="3157750" y="3636975"/>
              <a:ext cx="138225" cy="70425"/>
            </a:xfrm>
            <a:custGeom>
              <a:avLst/>
              <a:gdLst/>
              <a:ahLst/>
              <a:cxnLst/>
              <a:rect l="l" t="t" r="r" b="b"/>
              <a:pathLst>
                <a:path w="5529" h="2817" extrusionOk="0">
                  <a:moveTo>
                    <a:pt x="4909" y="1"/>
                  </a:moveTo>
                  <a:cubicBezTo>
                    <a:pt x="4499" y="1"/>
                    <a:pt x="3902" y="76"/>
                    <a:pt x="3313" y="418"/>
                  </a:cubicBezTo>
                  <a:cubicBezTo>
                    <a:pt x="2260" y="1032"/>
                    <a:pt x="1892" y="1423"/>
                    <a:pt x="1378" y="1542"/>
                  </a:cubicBezTo>
                  <a:cubicBezTo>
                    <a:pt x="606" y="1724"/>
                    <a:pt x="1" y="2238"/>
                    <a:pt x="1" y="2238"/>
                  </a:cubicBezTo>
                  <a:lnTo>
                    <a:pt x="210" y="2816"/>
                  </a:lnTo>
                  <a:cubicBezTo>
                    <a:pt x="210" y="2816"/>
                    <a:pt x="1398" y="2452"/>
                    <a:pt x="2343" y="1720"/>
                  </a:cubicBezTo>
                  <a:cubicBezTo>
                    <a:pt x="3139" y="1099"/>
                    <a:pt x="3344" y="949"/>
                    <a:pt x="4049" y="711"/>
                  </a:cubicBezTo>
                  <a:cubicBezTo>
                    <a:pt x="4574" y="533"/>
                    <a:pt x="5144" y="511"/>
                    <a:pt x="5396" y="511"/>
                  </a:cubicBezTo>
                  <a:cubicBezTo>
                    <a:pt x="5480" y="511"/>
                    <a:pt x="5528" y="513"/>
                    <a:pt x="5528" y="513"/>
                  </a:cubicBezTo>
                  <a:lnTo>
                    <a:pt x="5433" y="46"/>
                  </a:lnTo>
                  <a:cubicBezTo>
                    <a:pt x="5433" y="46"/>
                    <a:pt x="5228" y="1"/>
                    <a:pt x="490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3417;p62">
              <a:extLst>
                <a:ext uri="{FF2B5EF4-FFF2-40B4-BE49-F238E27FC236}">
                  <a16:creationId xmlns:a16="http://schemas.microsoft.com/office/drawing/2014/main" id="{F7065663-3A9C-4BFE-A887-8F7740C36B92}"/>
                </a:ext>
              </a:extLst>
            </p:cNvPr>
            <p:cNvSpPr/>
            <p:nvPr/>
          </p:nvSpPr>
          <p:spPr>
            <a:xfrm>
              <a:off x="3174375" y="3670975"/>
              <a:ext cx="64325" cy="40000"/>
            </a:xfrm>
            <a:custGeom>
              <a:avLst/>
              <a:gdLst/>
              <a:ahLst/>
              <a:cxnLst/>
              <a:rect l="l" t="t" r="r" b="b"/>
              <a:pathLst>
                <a:path w="2573" h="1600" extrusionOk="0">
                  <a:moveTo>
                    <a:pt x="2572" y="0"/>
                  </a:moveTo>
                  <a:cubicBezTo>
                    <a:pt x="1920" y="368"/>
                    <a:pt x="1524" y="874"/>
                    <a:pt x="1069" y="1159"/>
                  </a:cubicBezTo>
                  <a:cubicBezTo>
                    <a:pt x="614" y="1448"/>
                    <a:pt x="0" y="1551"/>
                    <a:pt x="0" y="1551"/>
                  </a:cubicBezTo>
                  <a:cubicBezTo>
                    <a:pt x="132" y="1583"/>
                    <a:pt x="267" y="1599"/>
                    <a:pt x="401" y="1599"/>
                  </a:cubicBezTo>
                  <a:cubicBezTo>
                    <a:pt x="662" y="1599"/>
                    <a:pt x="923" y="1539"/>
                    <a:pt x="1164" y="1424"/>
                  </a:cubicBezTo>
                  <a:cubicBezTo>
                    <a:pt x="1769" y="1128"/>
                    <a:pt x="2197" y="380"/>
                    <a:pt x="257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3418;p62">
              <a:extLst>
                <a:ext uri="{FF2B5EF4-FFF2-40B4-BE49-F238E27FC236}">
                  <a16:creationId xmlns:a16="http://schemas.microsoft.com/office/drawing/2014/main" id="{AE858477-D4E5-4535-AEDA-80116DCDA49E}"/>
                </a:ext>
              </a:extLst>
            </p:cNvPr>
            <p:cNvSpPr/>
            <p:nvPr/>
          </p:nvSpPr>
          <p:spPr>
            <a:xfrm>
              <a:off x="3234225" y="3694300"/>
              <a:ext cx="21775" cy="14975"/>
            </a:xfrm>
            <a:custGeom>
              <a:avLst/>
              <a:gdLst/>
              <a:ahLst/>
              <a:cxnLst/>
              <a:rect l="l" t="t" r="r" b="b"/>
              <a:pathLst>
                <a:path w="871" h="599" extrusionOk="0">
                  <a:moveTo>
                    <a:pt x="277" y="1"/>
                  </a:moveTo>
                  <a:lnTo>
                    <a:pt x="0" y="357"/>
                  </a:lnTo>
                  <a:lnTo>
                    <a:pt x="578" y="598"/>
                  </a:lnTo>
                  <a:lnTo>
                    <a:pt x="871" y="218"/>
                  </a:lnTo>
                  <a:lnTo>
                    <a:pt x="277"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3419;p62">
              <a:extLst>
                <a:ext uri="{FF2B5EF4-FFF2-40B4-BE49-F238E27FC236}">
                  <a16:creationId xmlns:a16="http://schemas.microsoft.com/office/drawing/2014/main" id="{7E57C8CC-1D0C-41DB-B1E8-5CDE900F5913}"/>
                </a:ext>
              </a:extLst>
            </p:cNvPr>
            <p:cNvSpPr/>
            <p:nvPr/>
          </p:nvSpPr>
          <p:spPr>
            <a:xfrm>
              <a:off x="3225225" y="3709250"/>
              <a:ext cx="20000" cy="15650"/>
            </a:xfrm>
            <a:custGeom>
              <a:avLst/>
              <a:gdLst/>
              <a:ahLst/>
              <a:cxnLst/>
              <a:rect l="l" t="t" r="r" b="b"/>
              <a:pathLst>
                <a:path w="800" h="626" extrusionOk="0">
                  <a:moveTo>
                    <a:pt x="210" y="0"/>
                  </a:moveTo>
                  <a:lnTo>
                    <a:pt x="0" y="388"/>
                  </a:lnTo>
                  <a:lnTo>
                    <a:pt x="566" y="626"/>
                  </a:lnTo>
                  <a:lnTo>
                    <a:pt x="800" y="218"/>
                  </a:lnTo>
                  <a:lnTo>
                    <a:pt x="21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3420;p62">
              <a:extLst>
                <a:ext uri="{FF2B5EF4-FFF2-40B4-BE49-F238E27FC236}">
                  <a16:creationId xmlns:a16="http://schemas.microsoft.com/office/drawing/2014/main" id="{0D271CD9-9EE4-4601-9CD8-F7A54BE77B32}"/>
                </a:ext>
              </a:extLst>
            </p:cNvPr>
            <p:cNvSpPr/>
            <p:nvPr/>
          </p:nvSpPr>
          <p:spPr>
            <a:xfrm>
              <a:off x="2707675" y="4115800"/>
              <a:ext cx="155750" cy="78200"/>
            </a:xfrm>
            <a:custGeom>
              <a:avLst/>
              <a:gdLst/>
              <a:ahLst/>
              <a:cxnLst/>
              <a:rect l="l" t="t" r="r" b="b"/>
              <a:pathLst>
                <a:path w="6230" h="3128" extrusionOk="0">
                  <a:moveTo>
                    <a:pt x="548" y="0"/>
                  </a:moveTo>
                  <a:cubicBezTo>
                    <a:pt x="278" y="0"/>
                    <a:pt x="152" y="217"/>
                    <a:pt x="87" y="294"/>
                  </a:cubicBezTo>
                  <a:cubicBezTo>
                    <a:pt x="0" y="393"/>
                    <a:pt x="139" y="610"/>
                    <a:pt x="526" y="935"/>
                  </a:cubicBezTo>
                  <a:cubicBezTo>
                    <a:pt x="1140" y="1453"/>
                    <a:pt x="1417" y="1991"/>
                    <a:pt x="2275" y="2213"/>
                  </a:cubicBezTo>
                  <a:cubicBezTo>
                    <a:pt x="2881" y="2367"/>
                    <a:pt x="3621" y="2391"/>
                    <a:pt x="4092" y="2739"/>
                  </a:cubicBezTo>
                  <a:cubicBezTo>
                    <a:pt x="4583" y="3101"/>
                    <a:pt x="5004" y="3128"/>
                    <a:pt x="5115" y="3128"/>
                  </a:cubicBezTo>
                  <a:cubicBezTo>
                    <a:pt x="5134" y="3128"/>
                    <a:pt x="5144" y="3127"/>
                    <a:pt x="5144" y="3127"/>
                  </a:cubicBezTo>
                  <a:cubicBezTo>
                    <a:pt x="5144" y="3127"/>
                    <a:pt x="6015" y="2371"/>
                    <a:pt x="6173" y="1651"/>
                  </a:cubicBezTo>
                  <a:cubicBezTo>
                    <a:pt x="6230" y="1397"/>
                    <a:pt x="6186" y="1321"/>
                    <a:pt x="6094" y="1321"/>
                  </a:cubicBezTo>
                  <a:cubicBezTo>
                    <a:pt x="5981" y="1321"/>
                    <a:pt x="5796" y="1434"/>
                    <a:pt x="5635" y="1469"/>
                  </a:cubicBezTo>
                  <a:cubicBezTo>
                    <a:pt x="5585" y="1480"/>
                    <a:pt x="5532" y="1486"/>
                    <a:pt x="5477" y="1486"/>
                  </a:cubicBezTo>
                  <a:cubicBezTo>
                    <a:pt x="5204" y="1486"/>
                    <a:pt x="4898" y="1348"/>
                    <a:pt x="4875" y="1101"/>
                  </a:cubicBezTo>
                  <a:cubicBezTo>
                    <a:pt x="4820" y="492"/>
                    <a:pt x="4566" y="131"/>
                    <a:pt x="4566" y="131"/>
                  </a:cubicBezTo>
                  <a:cubicBezTo>
                    <a:pt x="4566" y="131"/>
                    <a:pt x="3635" y="365"/>
                    <a:pt x="2877" y="365"/>
                  </a:cubicBezTo>
                  <a:cubicBezTo>
                    <a:pt x="2798" y="365"/>
                    <a:pt x="2721" y="363"/>
                    <a:pt x="2647" y="357"/>
                  </a:cubicBezTo>
                  <a:cubicBezTo>
                    <a:pt x="1868" y="298"/>
                    <a:pt x="1286" y="266"/>
                    <a:pt x="823" y="64"/>
                  </a:cubicBezTo>
                  <a:cubicBezTo>
                    <a:pt x="718" y="19"/>
                    <a:pt x="627" y="0"/>
                    <a:pt x="54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 name="Google Shape;3421;p62">
              <a:extLst>
                <a:ext uri="{FF2B5EF4-FFF2-40B4-BE49-F238E27FC236}">
                  <a16:creationId xmlns:a16="http://schemas.microsoft.com/office/drawing/2014/main" id="{D5904CE7-D5B0-487B-9892-5E51A0B85C70}"/>
                </a:ext>
              </a:extLst>
            </p:cNvPr>
            <p:cNvSpPr/>
            <p:nvPr/>
          </p:nvSpPr>
          <p:spPr>
            <a:xfrm>
              <a:off x="2702025" y="4123125"/>
              <a:ext cx="134275" cy="83825"/>
            </a:xfrm>
            <a:custGeom>
              <a:avLst/>
              <a:gdLst/>
              <a:ahLst/>
              <a:cxnLst/>
              <a:rect l="l" t="t" r="r" b="b"/>
              <a:pathLst>
                <a:path w="5371" h="3353" extrusionOk="0">
                  <a:moveTo>
                    <a:pt x="313" y="1"/>
                  </a:moveTo>
                  <a:lnTo>
                    <a:pt x="1" y="357"/>
                  </a:lnTo>
                  <a:cubicBezTo>
                    <a:pt x="341" y="1014"/>
                    <a:pt x="903" y="1528"/>
                    <a:pt x="1583" y="1821"/>
                  </a:cubicBezTo>
                  <a:cubicBezTo>
                    <a:pt x="2707" y="2284"/>
                    <a:pt x="3241" y="2343"/>
                    <a:pt x="3649" y="2680"/>
                  </a:cubicBezTo>
                  <a:cubicBezTo>
                    <a:pt x="4258" y="3182"/>
                    <a:pt x="5034" y="3352"/>
                    <a:pt x="5034" y="3352"/>
                  </a:cubicBezTo>
                  <a:lnTo>
                    <a:pt x="5370" y="2834"/>
                  </a:lnTo>
                  <a:cubicBezTo>
                    <a:pt x="5370" y="2834"/>
                    <a:pt x="4357" y="2114"/>
                    <a:pt x="3206" y="1801"/>
                  </a:cubicBezTo>
                  <a:cubicBezTo>
                    <a:pt x="2232" y="1544"/>
                    <a:pt x="1979" y="1473"/>
                    <a:pt x="1366" y="1057"/>
                  </a:cubicBezTo>
                  <a:cubicBezTo>
                    <a:pt x="752" y="642"/>
                    <a:pt x="313" y="1"/>
                    <a:pt x="31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Google Shape;3422;p62">
              <a:extLst>
                <a:ext uri="{FF2B5EF4-FFF2-40B4-BE49-F238E27FC236}">
                  <a16:creationId xmlns:a16="http://schemas.microsoft.com/office/drawing/2014/main" id="{B215D9D2-DDC9-4EE3-8CB3-70234ADEFAA9}"/>
                </a:ext>
              </a:extLst>
            </p:cNvPr>
            <p:cNvSpPr/>
            <p:nvPr/>
          </p:nvSpPr>
          <p:spPr>
            <a:xfrm>
              <a:off x="2761475" y="4154775"/>
              <a:ext cx="69775" cy="28825"/>
            </a:xfrm>
            <a:custGeom>
              <a:avLst/>
              <a:gdLst/>
              <a:ahLst/>
              <a:cxnLst/>
              <a:rect l="l" t="t" r="r" b="b"/>
              <a:pathLst>
                <a:path w="2791" h="1153" extrusionOk="0">
                  <a:moveTo>
                    <a:pt x="1" y="44"/>
                  </a:moveTo>
                  <a:cubicBezTo>
                    <a:pt x="689" y="337"/>
                    <a:pt x="1326" y="345"/>
                    <a:pt x="1837" y="539"/>
                  </a:cubicBezTo>
                  <a:cubicBezTo>
                    <a:pt x="2347" y="733"/>
                    <a:pt x="2790" y="1152"/>
                    <a:pt x="2790" y="1152"/>
                  </a:cubicBezTo>
                  <a:cubicBezTo>
                    <a:pt x="2628" y="784"/>
                    <a:pt x="2343" y="484"/>
                    <a:pt x="1983" y="302"/>
                  </a:cubicBezTo>
                  <a:cubicBezTo>
                    <a:pt x="1382" y="1"/>
                    <a:pt x="527" y="116"/>
                    <a:pt x="1" y="44"/>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 name="Google Shape;3423;p62">
              <a:extLst>
                <a:ext uri="{FF2B5EF4-FFF2-40B4-BE49-F238E27FC236}">
                  <a16:creationId xmlns:a16="http://schemas.microsoft.com/office/drawing/2014/main" id="{3FD2F1E3-5E1D-485D-9E0E-CE866327C4F8}"/>
                </a:ext>
              </a:extLst>
            </p:cNvPr>
            <p:cNvSpPr/>
            <p:nvPr/>
          </p:nvSpPr>
          <p:spPr>
            <a:xfrm>
              <a:off x="2773850" y="4124625"/>
              <a:ext cx="15850" cy="15250"/>
            </a:xfrm>
            <a:custGeom>
              <a:avLst/>
              <a:gdLst/>
              <a:ahLst/>
              <a:cxnLst/>
              <a:rect l="l" t="t" r="r" b="b"/>
              <a:pathLst>
                <a:path w="634" h="610" extrusionOk="0">
                  <a:moveTo>
                    <a:pt x="475" y="0"/>
                  </a:moveTo>
                  <a:lnTo>
                    <a:pt x="0" y="4"/>
                  </a:lnTo>
                  <a:lnTo>
                    <a:pt x="182" y="602"/>
                  </a:lnTo>
                  <a:lnTo>
                    <a:pt x="633" y="609"/>
                  </a:lnTo>
                  <a:lnTo>
                    <a:pt x="475"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 name="Google Shape;3424;p62">
              <a:extLst>
                <a:ext uri="{FF2B5EF4-FFF2-40B4-BE49-F238E27FC236}">
                  <a16:creationId xmlns:a16="http://schemas.microsoft.com/office/drawing/2014/main" id="{47772E3D-0472-4375-AFF5-C206235FFB63}"/>
                </a:ext>
              </a:extLst>
            </p:cNvPr>
            <p:cNvSpPr/>
            <p:nvPr/>
          </p:nvSpPr>
          <p:spPr>
            <a:xfrm>
              <a:off x="2792250" y="4122625"/>
              <a:ext cx="15350" cy="16550"/>
            </a:xfrm>
            <a:custGeom>
              <a:avLst/>
              <a:gdLst/>
              <a:ahLst/>
              <a:cxnLst/>
              <a:rect l="l" t="t" r="r" b="b"/>
              <a:pathLst>
                <a:path w="614" h="662" extrusionOk="0">
                  <a:moveTo>
                    <a:pt x="463" y="1"/>
                  </a:moveTo>
                  <a:lnTo>
                    <a:pt x="0" y="60"/>
                  </a:lnTo>
                  <a:lnTo>
                    <a:pt x="186" y="662"/>
                  </a:lnTo>
                  <a:lnTo>
                    <a:pt x="614" y="598"/>
                  </a:lnTo>
                  <a:lnTo>
                    <a:pt x="463"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 name="Google Shape;3425;p62">
              <a:extLst>
                <a:ext uri="{FF2B5EF4-FFF2-40B4-BE49-F238E27FC236}">
                  <a16:creationId xmlns:a16="http://schemas.microsoft.com/office/drawing/2014/main" id="{6B6C2C4D-4986-4069-B087-F146B43DF169}"/>
                </a:ext>
              </a:extLst>
            </p:cNvPr>
            <p:cNvSpPr/>
            <p:nvPr/>
          </p:nvSpPr>
          <p:spPr>
            <a:xfrm>
              <a:off x="3346500" y="4134275"/>
              <a:ext cx="91725" cy="71575"/>
            </a:xfrm>
            <a:custGeom>
              <a:avLst/>
              <a:gdLst/>
              <a:ahLst/>
              <a:cxnLst/>
              <a:rect l="l" t="t" r="r" b="b"/>
              <a:pathLst>
                <a:path w="3669" h="2863" extrusionOk="0">
                  <a:moveTo>
                    <a:pt x="1085" y="0"/>
                  </a:moveTo>
                  <a:cubicBezTo>
                    <a:pt x="1014" y="0"/>
                    <a:pt x="942" y="9"/>
                    <a:pt x="871" y="26"/>
                  </a:cubicBezTo>
                  <a:lnTo>
                    <a:pt x="0" y="223"/>
                  </a:lnTo>
                  <a:cubicBezTo>
                    <a:pt x="0" y="223"/>
                    <a:pt x="891" y="671"/>
                    <a:pt x="1785" y="1656"/>
                  </a:cubicBezTo>
                  <a:cubicBezTo>
                    <a:pt x="2094" y="1996"/>
                    <a:pt x="2438" y="2657"/>
                    <a:pt x="2612" y="2863"/>
                  </a:cubicBezTo>
                  <a:cubicBezTo>
                    <a:pt x="2964" y="2843"/>
                    <a:pt x="3320" y="2819"/>
                    <a:pt x="3668" y="2784"/>
                  </a:cubicBezTo>
                  <a:cubicBezTo>
                    <a:pt x="3415" y="2230"/>
                    <a:pt x="3087" y="1711"/>
                    <a:pt x="2695" y="1240"/>
                  </a:cubicBezTo>
                  <a:cubicBezTo>
                    <a:pt x="2315" y="785"/>
                    <a:pt x="1939" y="465"/>
                    <a:pt x="1741" y="271"/>
                  </a:cubicBezTo>
                  <a:cubicBezTo>
                    <a:pt x="1564" y="97"/>
                    <a:pt x="1327" y="0"/>
                    <a:pt x="108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3426;p62">
              <a:extLst>
                <a:ext uri="{FF2B5EF4-FFF2-40B4-BE49-F238E27FC236}">
                  <a16:creationId xmlns:a16="http://schemas.microsoft.com/office/drawing/2014/main" id="{179F76ED-8730-41A1-BDD2-FCFB25F97C8B}"/>
                </a:ext>
              </a:extLst>
            </p:cNvPr>
            <p:cNvSpPr/>
            <p:nvPr/>
          </p:nvSpPr>
          <p:spPr>
            <a:xfrm>
              <a:off x="3204450" y="4034100"/>
              <a:ext cx="47100" cy="41575"/>
            </a:xfrm>
            <a:custGeom>
              <a:avLst/>
              <a:gdLst/>
              <a:ahLst/>
              <a:cxnLst/>
              <a:rect l="l" t="t" r="r" b="b"/>
              <a:pathLst>
                <a:path w="1884" h="1663" extrusionOk="0">
                  <a:moveTo>
                    <a:pt x="222" y="1"/>
                  </a:moveTo>
                  <a:lnTo>
                    <a:pt x="0" y="436"/>
                  </a:lnTo>
                  <a:lnTo>
                    <a:pt x="1650" y="1662"/>
                  </a:lnTo>
                  <a:cubicBezTo>
                    <a:pt x="1650" y="1662"/>
                    <a:pt x="1769" y="1413"/>
                    <a:pt x="1884" y="1196"/>
                  </a:cubicBezTo>
                  <a:cubicBezTo>
                    <a:pt x="1267" y="578"/>
                    <a:pt x="222" y="1"/>
                    <a:pt x="22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1" name="Google Shape;3459;p62">
            <a:extLst>
              <a:ext uri="{FF2B5EF4-FFF2-40B4-BE49-F238E27FC236}">
                <a16:creationId xmlns:a16="http://schemas.microsoft.com/office/drawing/2014/main" id="{83F2E2FE-3B05-41B9-90DD-2342EFD01194}"/>
              </a:ext>
            </a:extLst>
          </p:cNvPr>
          <p:cNvGrpSpPr>
            <a:grpSpLocks noChangeAspect="1"/>
          </p:cNvGrpSpPr>
          <p:nvPr/>
        </p:nvGrpSpPr>
        <p:grpSpPr>
          <a:xfrm>
            <a:off x="1866231" y="2014908"/>
            <a:ext cx="467286" cy="457200"/>
            <a:chOff x="6816275" y="3178227"/>
            <a:chExt cx="1614495" cy="1579642"/>
          </a:xfrm>
        </p:grpSpPr>
        <p:sp>
          <p:nvSpPr>
            <p:cNvPr id="102" name="Google Shape;3460;p62">
              <a:extLst>
                <a:ext uri="{FF2B5EF4-FFF2-40B4-BE49-F238E27FC236}">
                  <a16:creationId xmlns:a16="http://schemas.microsoft.com/office/drawing/2014/main" id="{FC766FE1-79FE-4B46-B706-0A5E0B9A1EBF}"/>
                </a:ext>
              </a:extLst>
            </p:cNvPr>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3" name="Google Shape;3461;p62">
              <a:extLst>
                <a:ext uri="{FF2B5EF4-FFF2-40B4-BE49-F238E27FC236}">
                  <a16:creationId xmlns:a16="http://schemas.microsoft.com/office/drawing/2014/main" id="{C25A6E5B-7689-4284-AD1D-7C5E98E1C8B2}"/>
                </a:ext>
              </a:extLst>
            </p:cNvPr>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 name="Google Shape;3462;p62">
              <a:extLst>
                <a:ext uri="{FF2B5EF4-FFF2-40B4-BE49-F238E27FC236}">
                  <a16:creationId xmlns:a16="http://schemas.microsoft.com/office/drawing/2014/main" id="{14F6CD92-FE34-4CF2-957F-165F7B1113E9}"/>
                </a:ext>
              </a:extLst>
            </p:cNvPr>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05" name="Text Placeholder 4">
            <a:extLst>
              <a:ext uri="{FF2B5EF4-FFF2-40B4-BE49-F238E27FC236}">
                <a16:creationId xmlns:a16="http://schemas.microsoft.com/office/drawing/2014/main" id="{7FFC177B-B050-4E18-A3A8-B190E1363BB8}"/>
              </a:ext>
            </a:extLst>
          </p:cNvPr>
          <p:cNvSpPr txBox="1">
            <a:spLocks/>
          </p:cNvSpPr>
          <p:nvPr/>
        </p:nvSpPr>
        <p:spPr>
          <a:xfrm>
            <a:off x="4957446" y="2159066"/>
            <a:ext cx="2839018" cy="4255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Red Hat Text"/>
              <a:buAutoNum type="arabicPeriod"/>
              <a:defRPr sz="1250" b="0" i="0" u="none" strike="noStrike" cap="none">
                <a:solidFill>
                  <a:schemeClr val="dk2"/>
                </a:solidFill>
                <a:latin typeface="Red Hat Text"/>
                <a:ea typeface="Red Hat Text"/>
                <a:cs typeface="Red Hat Text"/>
                <a:sym typeface="Red Hat Text"/>
              </a:defRPr>
            </a:lvl1pPr>
            <a:lvl2pPr marL="914400" marR="0" lvl="1" indent="-304800" algn="l" rtl="0">
              <a:lnSpc>
                <a:spcPct val="100000"/>
              </a:lnSpc>
              <a:spcBef>
                <a:spcPts val="0"/>
              </a:spcBef>
              <a:spcAft>
                <a:spcPts val="0"/>
              </a:spcAft>
              <a:buClr>
                <a:schemeClr val="dk2"/>
              </a:buClr>
              <a:buSzPts val="1200"/>
              <a:buFont typeface="Roboto Condensed Light"/>
              <a:buAutoNum type="alphaLcPeriod"/>
              <a:defRPr sz="1400" b="0" i="0" u="none" strike="noStrike" cap="none">
                <a:solidFill>
                  <a:schemeClr val="dk2"/>
                </a:solidFill>
                <a:latin typeface="Red Hat Text"/>
                <a:ea typeface="Red Hat Text"/>
                <a:cs typeface="Red Hat Text"/>
                <a:sym typeface="Red Hat Text"/>
              </a:defRPr>
            </a:lvl2pPr>
            <a:lvl3pPr marL="1371600" marR="0" lvl="2" indent="-304800" algn="l" rtl="0">
              <a:lnSpc>
                <a:spcPct val="100000"/>
              </a:lnSpc>
              <a:spcBef>
                <a:spcPts val="0"/>
              </a:spcBef>
              <a:spcAft>
                <a:spcPts val="0"/>
              </a:spcAft>
              <a:buClr>
                <a:schemeClr val="dk2"/>
              </a:buClr>
              <a:buSzPts val="1200"/>
              <a:buFont typeface="Roboto Condensed Light"/>
              <a:buAutoNum type="romanLcPeriod"/>
              <a:defRPr sz="1400" b="0" i="0" u="none" strike="noStrike" cap="none">
                <a:solidFill>
                  <a:schemeClr val="dk2"/>
                </a:solidFill>
                <a:latin typeface="Red Hat Text"/>
                <a:ea typeface="Red Hat Text"/>
                <a:cs typeface="Red Hat Text"/>
                <a:sym typeface="Red Hat Text"/>
              </a:defRPr>
            </a:lvl3pPr>
            <a:lvl4pPr marL="1828800" marR="0" lvl="3" indent="-304800" algn="l" rtl="0">
              <a:lnSpc>
                <a:spcPct val="100000"/>
              </a:lnSpc>
              <a:spcBef>
                <a:spcPts val="0"/>
              </a:spcBef>
              <a:spcAft>
                <a:spcPts val="0"/>
              </a:spcAft>
              <a:buClr>
                <a:schemeClr val="dk2"/>
              </a:buClr>
              <a:buSzPts val="1200"/>
              <a:buFont typeface="Roboto Condensed Light"/>
              <a:buAutoNum type="arabicPeriod"/>
              <a:defRPr sz="1400" b="0" i="0" u="none" strike="noStrike" cap="none">
                <a:solidFill>
                  <a:schemeClr val="dk2"/>
                </a:solidFill>
                <a:latin typeface="Red Hat Text"/>
                <a:ea typeface="Red Hat Text"/>
                <a:cs typeface="Red Hat Text"/>
                <a:sym typeface="Red Hat Text"/>
              </a:defRPr>
            </a:lvl4pPr>
            <a:lvl5pPr marL="2286000" marR="0" lvl="4" indent="-304800" algn="l" rtl="0">
              <a:lnSpc>
                <a:spcPct val="100000"/>
              </a:lnSpc>
              <a:spcBef>
                <a:spcPts val="0"/>
              </a:spcBef>
              <a:spcAft>
                <a:spcPts val="0"/>
              </a:spcAft>
              <a:buClr>
                <a:schemeClr val="dk2"/>
              </a:buClr>
              <a:buSzPts val="1200"/>
              <a:buFont typeface="Roboto Condensed Light"/>
              <a:buAutoNum type="alphaLcPeriod"/>
              <a:defRPr sz="1400" b="0" i="0" u="none" strike="noStrike" cap="none">
                <a:solidFill>
                  <a:schemeClr val="dk2"/>
                </a:solidFill>
                <a:latin typeface="Red Hat Text"/>
                <a:ea typeface="Red Hat Text"/>
                <a:cs typeface="Red Hat Text"/>
                <a:sym typeface="Red Hat Text"/>
              </a:defRPr>
            </a:lvl5pPr>
            <a:lvl6pPr marL="2743200" marR="0" lvl="5" indent="-304800" algn="l" rtl="0">
              <a:lnSpc>
                <a:spcPct val="100000"/>
              </a:lnSpc>
              <a:spcBef>
                <a:spcPts val="0"/>
              </a:spcBef>
              <a:spcAft>
                <a:spcPts val="0"/>
              </a:spcAft>
              <a:buClr>
                <a:schemeClr val="dk2"/>
              </a:buClr>
              <a:buSzPts val="1200"/>
              <a:buFont typeface="Roboto Condensed Light"/>
              <a:buAutoNum type="romanLcPeriod"/>
              <a:defRPr sz="1400" b="0" i="0" u="none" strike="noStrike" cap="none">
                <a:solidFill>
                  <a:schemeClr val="dk2"/>
                </a:solidFill>
                <a:latin typeface="Red Hat Text"/>
                <a:ea typeface="Red Hat Text"/>
                <a:cs typeface="Red Hat Text"/>
                <a:sym typeface="Red Hat Text"/>
              </a:defRPr>
            </a:lvl6pPr>
            <a:lvl7pPr marL="3200400" marR="0" lvl="6" indent="-304800" algn="l" rtl="0">
              <a:lnSpc>
                <a:spcPct val="100000"/>
              </a:lnSpc>
              <a:spcBef>
                <a:spcPts val="0"/>
              </a:spcBef>
              <a:spcAft>
                <a:spcPts val="0"/>
              </a:spcAft>
              <a:buClr>
                <a:schemeClr val="dk2"/>
              </a:buClr>
              <a:buSzPts val="1200"/>
              <a:buFont typeface="Roboto Condensed Light"/>
              <a:buAutoNum type="arabicPeriod"/>
              <a:defRPr sz="1400" b="0" i="0" u="none" strike="noStrike" cap="none">
                <a:solidFill>
                  <a:schemeClr val="dk2"/>
                </a:solidFill>
                <a:latin typeface="Red Hat Text"/>
                <a:ea typeface="Red Hat Text"/>
                <a:cs typeface="Red Hat Text"/>
                <a:sym typeface="Red Hat Text"/>
              </a:defRPr>
            </a:lvl7pPr>
            <a:lvl8pPr marL="3657600" marR="0" lvl="7" indent="-304800" algn="l" rtl="0">
              <a:lnSpc>
                <a:spcPct val="100000"/>
              </a:lnSpc>
              <a:spcBef>
                <a:spcPts val="0"/>
              </a:spcBef>
              <a:spcAft>
                <a:spcPts val="0"/>
              </a:spcAft>
              <a:buClr>
                <a:schemeClr val="dk2"/>
              </a:buClr>
              <a:buSzPts val="1200"/>
              <a:buFont typeface="Roboto Condensed Light"/>
              <a:buAutoNum type="alphaLcPeriod"/>
              <a:defRPr sz="1400" b="0" i="0" u="none" strike="noStrike" cap="none">
                <a:solidFill>
                  <a:schemeClr val="dk2"/>
                </a:solidFill>
                <a:latin typeface="Red Hat Text"/>
                <a:ea typeface="Red Hat Text"/>
                <a:cs typeface="Red Hat Text"/>
                <a:sym typeface="Red Hat Text"/>
              </a:defRPr>
            </a:lvl8pPr>
            <a:lvl9pPr marL="4114800" marR="0" lvl="8" indent="-304800" algn="l" rtl="0">
              <a:lnSpc>
                <a:spcPct val="100000"/>
              </a:lnSpc>
              <a:spcBef>
                <a:spcPts val="0"/>
              </a:spcBef>
              <a:spcAft>
                <a:spcPts val="0"/>
              </a:spcAft>
              <a:buClr>
                <a:schemeClr val="dk2"/>
              </a:buClr>
              <a:buSzPts val="1200"/>
              <a:buFont typeface="Roboto Condensed Light"/>
              <a:buAutoNum type="romanLcPeriod"/>
              <a:defRPr sz="1400" b="0" i="0" u="none" strike="noStrike" cap="none">
                <a:solidFill>
                  <a:schemeClr val="dk2"/>
                </a:solidFill>
                <a:latin typeface="Red Hat Text"/>
                <a:ea typeface="Red Hat Text"/>
                <a:cs typeface="Red Hat Text"/>
                <a:sym typeface="Red Hat Text"/>
              </a:defRPr>
            </a:lvl9pPr>
          </a:lstStyle>
          <a:p>
            <a:pPr>
              <a:buFont typeface="Arial" panose="020B0604020202020204" pitchFamily="34" charset="0"/>
              <a:buChar char="•"/>
            </a:pPr>
            <a:r>
              <a:rPr lang="en-US" sz="1800" b="1" dirty="0"/>
              <a:t>RANDOM FOREST</a:t>
            </a:r>
          </a:p>
        </p:txBody>
      </p:sp>
      <p:sp>
        <p:nvSpPr>
          <p:cNvPr id="106" name="Text Placeholder 4">
            <a:extLst>
              <a:ext uri="{FF2B5EF4-FFF2-40B4-BE49-F238E27FC236}">
                <a16:creationId xmlns:a16="http://schemas.microsoft.com/office/drawing/2014/main" id="{96E2A2B8-EACE-4BC2-B5BD-0994592C8297}"/>
              </a:ext>
            </a:extLst>
          </p:cNvPr>
          <p:cNvSpPr txBox="1">
            <a:spLocks/>
          </p:cNvSpPr>
          <p:nvPr/>
        </p:nvSpPr>
        <p:spPr>
          <a:xfrm>
            <a:off x="5712718" y="2988525"/>
            <a:ext cx="2631734" cy="4255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Red Hat Text"/>
              <a:buAutoNum type="arabicPeriod"/>
              <a:defRPr sz="1250" b="0" i="0" u="none" strike="noStrike" cap="none">
                <a:solidFill>
                  <a:schemeClr val="dk2"/>
                </a:solidFill>
                <a:latin typeface="Red Hat Text"/>
                <a:ea typeface="Red Hat Text"/>
                <a:cs typeface="Red Hat Text"/>
                <a:sym typeface="Red Hat Text"/>
              </a:defRPr>
            </a:lvl1pPr>
            <a:lvl2pPr marL="914400" marR="0" lvl="1" indent="-304800" algn="l" rtl="0">
              <a:lnSpc>
                <a:spcPct val="100000"/>
              </a:lnSpc>
              <a:spcBef>
                <a:spcPts val="0"/>
              </a:spcBef>
              <a:spcAft>
                <a:spcPts val="0"/>
              </a:spcAft>
              <a:buClr>
                <a:schemeClr val="dk2"/>
              </a:buClr>
              <a:buSzPts val="1200"/>
              <a:buFont typeface="Roboto Condensed Light"/>
              <a:buAutoNum type="alphaLcPeriod"/>
              <a:defRPr sz="1400" b="0" i="0" u="none" strike="noStrike" cap="none">
                <a:solidFill>
                  <a:schemeClr val="dk2"/>
                </a:solidFill>
                <a:latin typeface="Red Hat Text"/>
                <a:ea typeface="Red Hat Text"/>
                <a:cs typeface="Red Hat Text"/>
                <a:sym typeface="Red Hat Text"/>
              </a:defRPr>
            </a:lvl2pPr>
            <a:lvl3pPr marL="1371600" marR="0" lvl="2" indent="-304800" algn="l" rtl="0">
              <a:lnSpc>
                <a:spcPct val="100000"/>
              </a:lnSpc>
              <a:spcBef>
                <a:spcPts val="0"/>
              </a:spcBef>
              <a:spcAft>
                <a:spcPts val="0"/>
              </a:spcAft>
              <a:buClr>
                <a:schemeClr val="dk2"/>
              </a:buClr>
              <a:buSzPts val="1200"/>
              <a:buFont typeface="Roboto Condensed Light"/>
              <a:buAutoNum type="romanLcPeriod"/>
              <a:defRPr sz="1400" b="0" i="0" u="none" strike="noStrike" cap="none">
                <a:solidFill>
                  <a:schemeClr val="dk2"/>
                </a:solidFill>
                <a:latin typeface="Red Hat Text"/>
                <a:ea typeface="Red Hat Text"/>
                <a:cs typeface="Red Hat Text"/>
                <a:sym typeface="Red Hat Text"/>
              </a:defRPr>
            </a:lvl3pPr>
            <a:lvl4pPr marL="1828800" marR="0" lvl="3" indent="-304800" algn="l" rtl="0">
              <a:lnSpc>
                <a:spcPct val="100000"/>
              </a:lnSpc>
              <a:spcBef>
                <a:spcPts val="0"/>
              </a:spcBef>
              <a:spcAft>
                <a:spcPts val="0"/>
              </a:spcAft>
              <a:buClr>
                <a:schemeClr val="dk2"/>
              </a:buClr>
              <a:buSzPts val="1200"/>
              <a:buFont typeface="Roboto Condensed Light"/>
              <a:buAutoNum type="arabicPeriod"/>
              <a:defRPr sz="1400" b="0" i="0" u="none" strike="noStrike" cap="none">
                <a:solidFill>
                  <a:schemeClr val="dk2"/>
                </a:solidFill>
                <a:latin typeface="Red Hat Text"/>
                <a:ea typeface="Red Hat Text"/>
                <a:cs typeface="Red Hat Text"/>
                <a:sym typeface="Red Hat Text"/>
              </a:defRPr>
            </a:lvl4pPr>
            <a:lvl5pPr marL="2286000" marR="0" lvl="4" indent="-304800" algn="l" rtl="0">
              <a:lnSpc>
                <a:spcPct val="100000"/>
              </a:lnSpc>
              <a:spcBef>
                <a:spcPts val="0"/>
              </a:spcBef>
              <a:spcAft>
                <a:spcPts val="0"/>
              </a:spcAft>
              <a:buClr>
                <a:schemeClr val="dk2"/>
              </a:buClr>
              <a:buSzPts val="1200"/>
              <a:buFont typeface="Roboto Condensed Light"/>
              <a:buAutoNum type="alphaLcPeriod"/>
              <a:defRPr sz="1400" b="0" i="0" u="none" strike="noStrike" cap="none">
                <a:solidFill>
                  <a:schemeClr val="dk2"/>
                </a:solidFill>
                <a:latin typeface="Red Hat Text"/>
                <a:ea typeface="Red Hat Text"/>
                <a:cs typeface="Red Hat Text"/>
                <a:sym typeface="Red Hat Text"/>
              </a:defRPr>
            </a:lvl5pPr>
            <a:lvl6pPr marL="2743200" marR="0" lvl="5" indent="-304800" algn="l" rtl="0">
              <a:lnSpc>
                <a:spcPct val="100000"/>
              </a:lnSpc>
              <a:spcBef>
                <a:spcPts val="0"/>
              </a:spcBef>
              <a:spcAft>
                <a:spcPts val="0"/>
              </a:spcAft>
              <a:buClr>
                <a:schemeClr val="dk2"/>
              </a:buClr>
              <a:buSzPts val="1200"/>
              <a:buFont typeface="Roboto Condensed Light"/>
              <a:buAutoNum type="romanLcPeriod"/>
              <a:defRPr sz="1400" b="0" i="0" u="none" strike="noStrike" cap="none">
                <a:solidFill>
                  <a:schemeClr val="dk2"/>
                </a:solidFill>
                <a:latin typeface="Red Hat Text"/>
                <a:ea typeface="Red Hat Text"/>
                <a:cs typeface="Red Hat Text"/>
                <a:sym typeface="Red Hat Text"/>
              </a:defRPr>
            </a:lvl6pPr>
            <a:lvl7pPr marL="3200400" marR="0" lvl="6" indent="-304800" algn="l" rtl="0">
              <a:lnSpc>
                <a:spcPct val="100000"/>
              </a:lnSpc>
              <a:spcBef>
                <a:spcPts val="0"/>
              </a:spcBef>
              <a:spcAft>
                <a:spcPts val="0"/>
              </a:spcAft>
              <a:buClr>
                <a:schemeClr val="dk2"/>
              </a:buClr>
              <a:buSzPts val="1200"/>
              <a:buFont typeface="Roboto Condensed Light"/>
              <a:buAutoNum type="arabicPeriod"/>
              <a:defRPr sz="1400" b="0" i="0" u="none" strike="noStrike" cap="none">
                <a:solidFill>
                  <a:schemeClr val="dk2"/>
                </a:solidFill>
                <a:latin typeface="Red Hat Text"/>
                <a:ea typeface="Red Hat Text"/>
                <a:cs typeface="Red Hat Text"/>
                <a:sym typeface="Red Hat Text"/>
              </a:defRPr>
            </a:lvl7pPr>
            <a:lvl8pPr marL="3657600" marR="0" lvl="7" indent="-304800" algn="l" rtl="0">
              <a:lnSpc>
                <a:spcPct val="100000"/>
              </a:lnSpc>
              <a:spcBef>
                <a:spcPts val="0"/>
              </a:spcBef>
              <a:spcAft>
                <a:spcPts val="0"/>
              </a:spcAft>
              <a:buClr>
                <a:schemeClr val="dk2"/>
              </a:buClr>
              <a:buSzPts val="1200"/>
              <a:buFont typeface="Roboto Condensed Light"/>
              <a:buAutoNum type="alphaLcPeriod"/>
              <a:defRPr sz="1400" b="0" i="0" u="none" strike="noStrike" cap="none">
                <a:solidFill>
                  <a:schemeClr val="dk2"/>
                </a:solidFill>
                <a:latin typeface="Red Hat Text"/>
                <a:ea typeface="Red Hat Text"/>
                <a:cs typeface="Red Hat Text"/>
                <a:sym typeface="Red Hat Text"/>
              </a:defRPr>
            </a:lvl8pPr>
            <a:lvl9pPr marL="4114800" marR="0" lvl="8" indent="-304800" algn="l" rtl="0">
              <a:lnSpc>
                <a:spcPct val="100000"/>
              </a:lnSpc>
              <a:spcBef>
                <a:spcPts val="0"/>
              </a:spcBef>
              <a:spcAft>
                <a:spcPts val="0"/>
              </a:spcAft>
              <a:buClr>
                <a:schemeClr val="dk2"/>
              </a:buClr>
              <a:buSzPts val="1200"/>
              <a:buFont typeface="Roboto Condensed Light"/>
              <a:buAutoNum type="romanLcPeriod"/>
              <a:defRPr sz="1400" b="0" i="0" u="none" strike="noStrike" cap="none">
                <a:solidFill>
                  <a:schemeClr val="dk2"/>
                </a:solidFill>
                <a:latin typeface="Red Hat Text"/>
                <a:ea typeface="Red Hat Text"/>
                <a:cs typeface="Red Hat Text"/>
                <a:sym typeface="Red Hat Text"/>
              </a:defRPr>
            </a:lvl9pPr>
          </a:lstStyle>
          <a:p>
            <a:pPr>
              <a:buFont typeface="Arial" panose="020B0604020202020204" pitchFamily="34" charset="0"/>
              <a:buChar char="•"/>
            </a:pPr>
            <a:r>
              <a:rPr lang="en-US" sz="1800" b="1" dirty="0"/>
              <a:t>KNN</a:t>
            </a:r>
          </a:p>
        </p:txBody>
      </p:sp>
      <p:grpSp>
        <p:nvGrpSpPr>
          <p:cNvPr id="126" name="Google Shape;4215;p78">
            <a:extLst>
              <a:ext uri="{FF2B5EF4-FFF2-40B4-BE49-F238E27FC236}">
                <a16:creationId xmlns:a16="http://schemas.microsoft.com/office/drawing/2014/main" id="{1F3E18FE-C93A-4A3E-975F-C0CEDB0456A5}"/>
              </a:ext>
            </a:extLst>
          </p:cNvPr>
          <p:cNvGrpSpPr/>
          <p:nvPr/>
        </p:nvGrpSpPr>
        <p:grpSpPr>
          <a:xfrm>
            <a:off x="-499275" y="7061472"/>
            <a:ext cx="10142528" cy="1426203"/>
            <a:chOff x="-499275" y="3717297"/>
            <a:chExt cx="10142528" cy="1426203"/>
          </a:xfrm>
        </p:grpSpPr>
        <p:sp>
          <p:nvSpPr>
            <p:cNvPr id="127" name="Google Shape;4216;p78">
              <a:extLst>
                <a:ext uri="{FF2B5EF4-FFF2-40B4-BE49-F238E27FC236}">
                  <a16:creationId xmlns:a16="http://schemas.microsoft.com/office/drawing/2014/main" id="{072BD857-A6E1-4D1E-8346-EA349C28618E}"/>
                </a:ext>
              </a:extLst>
            </p:cNvPr>
            <p:cNvSpPr/>
            <p:nvPr/>
          </p:nvSpPr>
          <p:spPr>
            <a:xfrm>
              <a:off x="-499275" y="3717297"/>
              <a:ext cx="10142528" cy="946764"/>
            </a:xfrm>
            <a:custGeom>
              <a:avLst/>
              <a:gdLst/>
              <a:ahLst/>
              <a:cxnLst/>
              <a:rect l="l" t="t" r="r" b="b"/>
              <a:pathLst>
                <a:path w="285705" h="19387" extrusionOk="0">
                  <a:moveTo>
                    <a:pt x="156855" y="3628"/>
                  </a:moveTo>
                  <a:cubicBezTo>
                    <a:pt x="156858" y="3630"/>
                    <a:pt x="156860" y="3633"/>
                    <a:pt x="156863" y="3636"/>
                  </a:cubicBezTo>
                  <a:lnTo>
                    <a:pt x="156863" y="3636"/>
                  </a:lnTo>
                  <a:cubicBezTo>
                    <a:pt x="156860" y="3633"/>
                    <a:pt x="156858" y="3630"/>
                    <a:pt x="156855" y="3628"/>
                  </a:cubicBezTo>
                  <a:close/>
                  <a:moveTo>
                    <a:pt x="157019" y="3628"/>
                  </a:moveTo>
                  <a:cubicBezTo>
                    <a:pt x="157022" y="3631"/>
                    <a:pt x="157025" y="3634"/>
                    <a:pt x="157028" y="3637"/>
                  </a:cubicBezTo>
                  <a:lnTo>
                    <a:pt x="157028" y="3637"/>
                  </a:lnTo>
                  <a:cubicBezTo>
                    <a:pt x="157025" y="3634"/>
                    <a:pt x="157022" y="3630"/>
                    <a:pt x="157019" y="3628"/>
                  </a:cubicBezTo>
                  <a:close/>
                  <a:moveTo>
                    <a:pt x="39070" y="3635"/>
                  </a:moveTo>
                  <a:lnTo>
                    <a:pt x="39070" y="3635"/>
                  </a:lnTo>
                  <a:cubicBezTo>
                    <a:pt x="39073" y="3638"/>
                    <a:pt x="39076" y="3641"/>
                    <a:pt x="39079" y="3644"/>
                  </a:cubicBezTo>
                  <a:lnTo>
                    <a:pt x="39079" y="3644"/>
                  </a:lnTo>
                  <a:cubicBezTo>
                    <a:pt x="39076" y="3641"/>
                    <a:pt x="39073" y="3637"/>
                    <a:pt x="39070" y="3635"/>
                  </a:cubicBezTo>
                  <a:close/>
                  <a:moveTo>
                    <a:pt x="39234" y="3635"/>
                  </a:moveTo>
                  <a:cubicBezTo>
                    <a:pt x="39237" y="3638"/>
                    <a:pt x="39240" y="3641"/>
                    <a:pt x="39243" y="3644"/>
                  </a:cubicBezTo>
                  <a:lnTo>
                    <a:pt x="39243" y="3644"/>
                  </a:lnTo>
                  <a:cubicBezTo>
                    <a:pt x="39240" y="3641"/>
                    <a:pt x="39237" y="3637"/>
                    <a:pt x="39234" y="3635"/>
                  </a:cubicBezTo>
                  <a:close/>
                  <a:moveTo>
                    <a:pt x="235522" y="3635"/>
                  </a:moveTo>
                  <a:cubicBezTo>
                    <a:pt x="235525" y="3638"/>
                    <a:pt x="235528" y="3641"/>
                    <a:pt x="235532" y="3645"/>
                  </a:cubicBezTo>
                  <a:lnTo>
                    <a:pt x="235532" y="3645"/>
                  </a:lnTo>
                  <a:cubicBezTo>
                    <a:pt x="235528" y="3641"/>
                    <a:pt x="235525" y="3638"/>
                    <a:pt x="235522" y="3635"/>
                  </a:cubicBezTo>
                  <a:close/>
                  <a:moveTo>
                    <a:pt x="17" y="3638"/>
                  </a:moveTo>
                  <a:lnTo>
                    <a:pt x="17" y="3638"/>
                  </a:lnTo>
                  <a:cubicBezTo>
                    <a:pt x="20" y="3641"/>
                    <a:pt x="22" y="3643"/>
                    <a:pt x="25" y="3646"/>
                  </a:cubicBezTo>
                  <a:lnTo>
                    <a:pt x="25" y="3646"/>
                  </a:lnTo>
                  <a:cubicBezTo>
                    <a:pt x="22" y="3643"/>
                    <a:pt x="20" y="3641"/>
                    <a:pt x="17" y="3638"/>
                  </a:cubicBezTo>
                  <a:close/>
                  <a:moveTo>
                    <a:pt x="196236" y="3631"/>
                  </a:moveTo>
                  <a:cubicBezTo>
                    <a:pt x="196243" y="3639"/>
                    <a:pt x="196250" y="3646"/>
                    <a:pt x="196257" y="3654"/>
                  </a:cubicBezTo>
                  <a:lnTo>
                    <a:pt x="196257" y="3654"/>
                  </a:lnTo>
                  <a:cubicBezTo>
                    <a:pt x="196248" y="3644"/>
                    <a:pt x="196241" y="3636"/>
                    <a:pt x="196236" y="3631"/>
                  </a:cubicBezTo>
                  <a:close/>
                  <a:moveTo>
                    <a:pt x="196072" y="3631"/>
                  </a:moveTo>
                  <a:lnTo>
                    <a:pt x="196072" y="3631"/>
                  </a:lnTo>
                  <a:cubicBezTo>
                    <a:pt x="196081" y="3641"/>
                    <a:pt x="196090" y="3650"/>
                    <a:pt x="196099" y="3660"/>
                  </a:cubicBezTo>
                  <a:lnTo>
                    <a:pt x="196099" y="3660"/>
                  </a:lnTo>
                  <a:cubicBezTo>
                    <a:pt x="196087" y="3647"/>
                    <a:pt x="196078" y="3638"/>
                    <a:pt x="196072" y="3631"/>
                  </a:cubicBezTo>
                  <a:close/>
                  <a:moveTo>
                    <a:pt x="78415" y="5086"/>
                  </a:moveTo>
                  <a:cubicBezTo>
                    <a:pt x="78412" y="5089"/>
                    <a:pt x="78409" y="5092"/>
                    <a:pt x="78405" y="5097"/>
                  </a:cubicBezTo>
                  <a:lnTo>
                    <a:pt x="78405" y="5097"/>
                  </a:lnTo>
                  <a:cubicBezTo>
                    <a:pt x="78409" y="5092"/>
                    <a:pt x="78413" y="5089"/>
                    <a:pt x="78415" y="5086"/>
                  </a:cubicBezTo>
                  <a:close/>
                  <a:moveTo>
                    <a:pt x="128752" y="5968"/>
                  </a:moveTo>
                  <a:lnTo>
                    <a:pt x="128752" y="5968"/>
                  </a:lnTo>
                  <a:cubicBezTo>
                    <a:pt x="128749" y="5971"/>
                    <a:pt x="128746" y="5974"/>
                    <a:pt x="128743" y="5978"/>
                  </a:cubicBezTo>
                  <a:lnTo>
                    <a:pt x="128743" y="5978"/>
                  </a:lnTo>
                  <a:cubicBezTo>
                    <a:pt x="128746" y="5975"/>
                    <a:pt x="128749" y="5971"/>
                    <a:pt x="128752" y="5968"/>
                  </a:cubicBezTo>
                  <a:close/>
                  <a:moveTo>
                    <a:pt x="128626" y="5968"/>
                  </a:moveTo>
                  <a:lnTo>
                    <a:pt x="128626" y="5968"/>
                  </a:lnTo>
                  <a:cubicBezTo>
                    <a:pt x="128623" y="5971"/>
                    <a:pt x="128620" y="5974"/>
                    <a:pt x="128616" y="5978"/>
                  </a:cubicBezTo>
                  <a:lnTo>
                    <a:pt x="128616" y="5978"/>
                  </a:lnTo>
                  <a:cubicBezTo>
                    <a:pt x="128620" y="5974"/>
                    <a:pt x="128623" y="5971"/>
                    <a:pt x="128626" y="5968"/>
                  </a:cubicBezTo>
                  <a:close/>
                  <a:moveTo>
                    <a:pt x="246474" y="5982"/>
                  </a:moveTo>
                  <a:cubicBezTo>
                    <a:pt x="246471" y="5985"/>
                    <a:pt x="246467" y="5989"/>
                    <a:pt x="246463" y="5994"/>
                  </a:cubicBezTo>
                  <a:lnTo>
                    <a:pt x="246463" y="5994"/>
                  </a:lnTo>
                  <a:cubicBezTo>
                    <a:pt x="246467" y="5990"/>
                    <a:pt x="246470" y="5986"/>
                    <a:pt x="246474" y="5982"/>
                  </a:cubicBezTo>
                  <a:close/>
                  <a:moveTo>
                    <a:pt x="10970" y="5982"/>
                  </a:moveTo>
                  <a:cubicBezTo>
                    <a:pt x="10966" y="5986"/>
                    <a:pt x="10962" y="5990"/>
                    <a:pt x="10957" y="5995"/>
                  </a:cubicBezTo>
                  <a:lnTo>
                    <a:pt x="10957" y="5995"/>
                  </a:lnTo>
                  <a:cubicBezTo>
                    <a:pt x="10962" y="5990"/>
                    <a:pt x="10967" y="5986"/>
                    <a:pt x="10970" y="5982"/>
                  </a:cubicBezTo>
                  <a:close/>
                  <a:moveTo>
                    <a:pt x="246401" y="5982"/>
                  </a:moveTo>
                  <a:cubicBezTo>
                    <a:pt x="246397" y="5986"/>
                    <a:pt x="246392" y="5990"/>
                    <a:pt x="246387" y="5996"/>
                  </a:cubicBezTo>
                  <a:lnTo>
                    <a:pt x="246387" y="5996"/>
                  </a:lnTo>
                  <a:cubicBezTo>
                    <a:pt x="246392" y="5990"/>
                    <a:pt x="246397" y="5986"/>
                    <a:pt x="246401" y="5982"/>
                  </a:cubicBezTo>
                  <a:close/>
                  <a:moveTo>
                    <a:pt x="26457" y="5696"/>
                  </a:moveTo>
                  <a:cubicBezTo>
                    <a:pt x="26457" y="5940"/>
                    <a:pt x="26461" y="6191"/>
                    <a:pt x="26471" y="6446"/>
                  </a:cubicBezTo>
                  <a:lnTo>
                    <a:pt x="26405" y="6251"/>
                  </a:lnTo>
                  <a:lnTo>
                    <a:pt x="26405" y="6184"/>
                  </a:lnTo>
                  <a:cubicBezTo>
                    <a:pt x="26419" y="6010"/>
                    <a:pt x="26440" y="5850"/>
                    <a:pt x="26457" y="5696"/>
                  </a:cubicBezTo>
                  <a:close/>
                  <a:moveTo>
                    <a:pt x="65677" y="5696"/>
                  </a:moveTo>
                  <a:cubicBezTo>
                    <a:pt x="65677" y="5940"/>
                    <a:pt x="65680" y="6195"/>
                    <a:pt x="65691" y="6446"/>
                  </a:cubicBezTo>
                  <a:lnTo>
                    <a:pt x="65625" y="6251"/>
                  </a:lnTo>
                  <a:cubicBezTo>
                    <a:pt x="65621" y="6230"/>
                    <a:pt x="65618" y="6209"/>
                    <a:pt x="65621" y="6184"/>
                  </a:cubicBezTo>
                  <a:cubicBezTo>
                    <a:pt x="65639" y="6010"/>
                    <a:pt x="65656" y="5850"/>
                    <a:pt x="65677" y="5696"/>
                  </a:cubicBezTo>
                  <a:close/>
                  <a:moveTo>
                    <a:pt x="104890" y="5696"/>
                  </a:moveTo>
                  <a:cubicBezTo>
                    <a:pt x="104890" y="5940"/>
                    <a:pt x="104897" y="6195"/>
                    <a:pt x="104904" y="6446"/>
                  </a:cubicBezTo>
                  <a:lnTo>
                    <a:pt x="104838" y="6251"/>
                  </a:lnTo>
                  <a:lnTo>
                    <a:pt x="104838" y="6184"/>
                  </a:lnTo>
                  <a:cubicBezTo>
                    <a:pt x="104855" y="6010"/>
                    <a:pt x="104872" y="5850"/>
                    <a:pt x="104890" y="5696"/>
                  </a:cubicBezTo>
                  <a:close/>
                  <a:moveTo>
                    <a:pt x="144235" y="5696"/>
                  </a:moveTo>
                  <a:cubicBezTo>
                    <a:pt x="144235" y="5940"/>
                    <a:pt x="144242" y="6188"/>
                    <a:pt x="144249" y="6446"/>
                  </a:cubicBezTo>
                  <a:lnTo>
                    <a:pt x="144183" y="6251"/>
                  </a:lnTo>
                  <a:lnTo>
                    <a:pt x="144183" y="6184"/>
                  </a:lnTo>
                  <a:cubicBezTo>
                    <a:pt x="144197" y="6010"/>
                    <a:pt x="144218" y="5850"/>
                    <a:pt x="144235" y="5696"/>
                  </a:cubicBezTo>
                  <a:close/>
                  <a:moveTo>
                    <a:pt x="183455" y="5696"/>
                  </a:moveTo>
                  <a:cubicBezTo>
                    <a:pt x="183455" y="5940"/>
                    <a:pt x="183459" y="6191"/>
                    <a:pt x="183469" y="6446"/>
                  </a:cubicBezTo>
                  <a:lnTo>
                    <a:pt x="183403" y="6251"/>
                  </a:lnTo>
                  <a:cubicBezTo>
                    <a:pt x="183403" y="6230"/>
                    <a:pt x="183399" y="6205"/>
                    <a:pt x="183399" y="6184"/>
                  </a:cubicBezTo>
                  <a:cubicBezTo>
                    <a:pt x="183417" y="6010"/>
                    <a:pt x="183434" y="5850"/>
                    <a:pt x="183455" y="5696"/>
                  </a:cubicBezTo>
                  <a:close/>
                  <a:moveTo>
                    <a:pt x="222675" y="5696"/>
                  </a:moveTo>
                  <a:lnTo>
                    <a:pt x="222675" y="5696"/>
                  </a:lnTo>
                  <a:cubicBezTo>
                    <a:pt x="222668" y="5940"/>
                    <a:pt x="222675" y="6195"/>
                    <a:pt x="222686" y="6446"/>
                  </a:cubicBezTo>
                  <a:lnTo>
                    <a:pt x="222616" y="6251"/>
                  </a:lnTo>
                  <a:lnTo>
                    <a:pt x="222616" y="6184"/>
                  </a:lnTo>
                  <a:cubicBezTo>
                    <a:pt x="222637" y="6010"/>
                    <a:pt x="222654" y="5850"/>
                    <a:pt x="222675" y="5696"/>
                  </a:cubicBezTo>
                  <a:close/>
                  <a:moveTo>
                    <a:pt x="261961" y="5696"/>
                  </a:moveTo>
                  <a:cubicBezTo>
                    <a:pt x="261961" y="5940"/>
                    <a:pt x="261968" y="6195"/>
                    <a:pt x="261975" y="6446"/>
                  </a:cubicBezTo>
                  <a:lnTo>
                    <a:pt x="261909" y="6251"/>
                  </a:lnTo>
                  <a:cubicBezTo>
                    <a:pt x="261913" y="6230"/>
                    <a:pt x="261909" y="6205"/>
                    <a:pt x="261906" y="6184"/>
                  </a:cubicBezTo>
                  <a:cubicBezTo>
                    <a:pt x="261923" y="6010"/>
                    <a:pt x="261940" y="5850"/>
                    <a:pt x="261961" y="5696"/>
                  </a:cubicBezTo>
                  <a:close/>
                  <a:moveTo>
                    <a:pt x="29021" y="5825"/>
                  </a:moveTo>
                  <a:cubicBezTo>
                    <a:pt x="29042" y="5853"/>
                    <a:pt x="29059" y="5888"/>
                    <a:pt x="29077" y="5919"/>
                  </a:cubicBezTo>
                  <a:cubicBezTo>
                    <a:pt x="28972" y="6146"/>
                    <a:pt x="28867" y="6376"/>
                    <a:pt x="28770" y="6613"/>
                  </a:cubicBezTo>
                  <a:cubicBezTo>
                    <a:pt x="28825" y="6341"/>
                    <a:pt x="28909" y="6076"/>
                    <a:pt x="29021" y="5825"/>
                  </a:cubicBezTo>
                  <a:close/>
                  <a:moveTo>
                    <a:pt x="68241" y="5822"/>
                  </a:moveTo>
                  <a:lnTo>
                    <a:pt x="68296" y="5919"/>
                  </a:lnTo>
                  <a:cubicBezTo>
                    <a:pt x="68188" y="6146"/>
                    <a:pt x="68087" y="6376"/>
                    <a:pt x="67986" y="6613"/>
                  </a:cubicBezTo>
                  <a:cubicBezTo>
                    <a:pt x="68045" y="6341"/>
                    <a:pt x="68129" y="6076"/>
                    <a:pt x="68241" y="5822"/>
                  </a:cubicBezTo>
                  <a:close/>
                  <a:moveTo>
                    <a:pt x="107461" y="5822"/>
                  </a:moveTo>
                  <a:cubicBezTo>
                    <a:pt x="107475" y="5857"/>
                    <a:pt x="107495" y="5888"/>
                    <a:pt x="107516" y="5919"/>
                  </a:cubicBezTo>
                  <a:cubicBezTo>
                    <a:pt x="107408" y="6146"/>
                    <a:pt x="107304" y="6376"/>
                    <a:pt x="107206" y="6613"/>
                  </a:cubicBezTo>
                  <a:cubicBezTo>
                    <a:pt x="107293" y="6233"/>
                    <a:pt x="107380" y="5986"/>
                    <a:pt x="107461" y="5822"/>
                  </a:cubicBezTo>
                  <a:close/>
                  <a:moveTo>
                    <a:pt x="146799" y="5822"/>
                  </a:moveTo>
                  <a:cubicBezTo>
                    <a:pt x="146820" y="5853"/>
                    <a:pt x="146841" y="5888"/>
                    <a:pt x="146858" y="5919"/>
                  </a:cubicBezTo>
                  <a:cubicBezTo>
                    <a:pt x="146754" y="6146"/>
                    <a:pt x="146646" y="6376"/>
                    <a:pt x="146548" y="6613"/>
                  </a:cubicBezTo>
                  <a:cubicBezTo>
                    <a:pt x="146604" y="6341"/>
                    <a:pt x="146687" y="6076"/>
                    <a:pt x="146799" y="5822"/>
                  </a:cubicBezTo>
                  <a:close/>
                  <a:moveTo>
                    <a:pt x="186019" y="5825"/>
                  </a:moveTo>
                  <a:lnTo>
                    <a:pt x="186075" y="5919"/>
                  </a:lnTo>
                  <a:cubicBezTo>
                    <a:pt x="185967" y="6146"/>
                    <a:pt x="185866" y="6376"/>
                    <a:pt x="185764" y="6613"/>
                  </a:cubicBezTo>
                  <a:cubicBezTo>
                    <a:pt x="185824" y="6341"/>
                    <a:pt x="185907" y="6076"/>
                    <a:pt x="186019" y="5825"/>
                  </a:cubicBezTo>
                  <a:close/>
                  <a:moveTo>
                    <a:pt x="225239" y="5822"/>
                  </a:moveTo>
                  <a:cubicBezTo>
                    <a:pt x="225256" y="5857"/>
                    <a:pt x="225274" y="5888"/>
                    <a:pt x="225295" y="5919"/>
                  </a:cubicBezTo>
                  <a:cubicBezTo>
                    <a:pt x="225187" y="6146"/>
                    <a:pt x="225085" y="6376"/>
                    <a:pt x="224984" y="6613"/>
                  </a:cubicBezTo>
                  <a:cubicBezTo>
                    <a:pt x="225044" y="6341"/>
                    <a:pt x="225127" y="6076"/>
                    <a:pt x="225239" y="5822"/>
                  </a:cubicBezTo>
                  <a:close/>
                  <a:moveTo>
                    <a:pt x="264525" y="5825"/>
                  </a:moveTo>
                  <a:lnTo>
                    <a:pt x="264584" y="5919"/>
                  </a:lnTo>
                  <a:cubicBezTo>
                    <a:pt x="264473" y="6146"/>
                    <a:pt x="264375" y="6376"/>
                    <a:pt x="264274" y="6613"/>
                  </a:cubicBezTo>
                  <a:cubicBezTo>
                    <a:pt x="264330" y="6341"/>
                    <a:pt x="264417" y="6076"/>
                    <a:pt x="264525" y="5825"/>
                  </a:cubicBezTo>
                  <a:close/>
                  <a:moveTo>
                    <a:pt x="85078" y="6725"/>
                  </a:moveTo>
                  <a:lnTo>
                    <a:pt x="85078" y="6725"/>
                  </a:lnTo>
                  <a:cubicBezTo>
                    <a:pt x="85083" y="6738"/>
                    <a:pt x="85086" y="6749"/>
                    <a:pt x="85087" y="6762"/>
                  </a:cubicBezTo>
                  <a:lnTo>
                    <a:pt x="85087" y="6762"/>
                  </a:lnTo>
                  <a:cubicBezTo>
                    <a:pt x="85084" y="6751"/>
                    <a:pt x="85078" y="6738"/>
                    <a:pt x="85078" y="6725"/>
                  </a:cubicBezTo>
                  <a:close/>
                  <a:moveTo>
                    <a:pt x="6641" y="6725"/>
                  </a:moveTo>
                  <a:lnTo>
                    <a:pt x="6655" y="6774"/>
                  </a:lnTo>
                  <a:lnTo>
                    <a:pt x="6645" y="6767"/>
                  </a:lnTo>
                  <a:cubicBezTo>
                    <a:pt x="6645" y="6753"/>
                    <a:pt x="6645" y="6739"/>
                    <a:pt x="6641" y="6725"/>
                  </a:cubicBezTo>
                  <a:close/>
                  <a:moveTo>
                    <a:pt x="45858" y="6725"/>
                  </a:moveTo>
                  <a:lnTo>
                    <a:pt x="45872" y="6774"/>
                  </a:lnTo>
                  <a:lnTo>
                    <a:pt x="45865" y="6763"/>
                  </a:lnTo>
                  <a:cubicBezTo>
                    <a:pt x="45865" y="6753"/>
                    <a:pt x="45861" y="6739"/>
                    <a:pt x="45858" y="6725"/>
                  </a:cubicBezTo>
                  <a:close/>
                  <a:moveTo>
                    <a:pt x="163640" y="6725"/>
                  </a:moveTo>
                  <a:lnTo>
                    <a:pt x="163650" y="6774"/>
                  </a:lnTo>
                  <a:lnTo>
                    <a:pt x="163643" y="6774"/>
                  </a:lnTo>
                  <a:cubicBezTo>
                    <a:pt x="163643" y="6756"/>
                    <a:pt x="163643" y="6743"/>
                    <a:pt x="163640" y="6725"/>
                  </a:cubicBezTo>
                  <a:close/>
                  <a:moveTo>
                    <a:pt x="202856" y="6725"/>
                  </a:moveTo>
                  <a:lnTo>
                    <a:pt x="202870" y="6774"/>
                  </a:lnTo>
                  <a:lnTo>
                    <a:pt x="202863" y="6767"/>
                  </a:lnTo>
                  <a:cubicBezTo>
                    <a:pt x="202863" y="6753"/>
                    <a:pt x="202859" y="6739"/>
                    <a:pt x="202856" y="6725"/>
                  </a:cubicBezTo>
                  <a:close/>
                  <a:moveTo>
                    <a:pt x="14029" y="6125"/>
                  </a:moveTo>
                  <a:cubicBezTo>
                    <a:pt x="14043" y="6317"/>
                    <a:pt x="14060" y="6509"/>
                    <a:pt x="14081" y="6701"/>
                  </a:cubicBezTo>
                  <a:cubicBezTo>
                    <a:pt x="14026" y="6739"/>
                    <a:pt x="13970" y="6781"/>
                    <a:pt x="13914" y="6830"/>
                  </a:cubicBezTo>
                  <a:cubicBezTo>
                    <a:pt x="13903" y="6704"/>
                    <a:pt x="13896" y="6579"/>
                    <a:pt x="13886" y="6460"/>
                  </a:cubicBezTo>
                  <a:cubicBezTo>
                    <a:pt x="13879" y="6341"/>
                    <a:pt x="13984" y="6230"/>
                    <a:pt x="14029" y="6125"/>
                  </a:cubicBezTo>
                  <a:close/>
                  <a:moveTo>
                    <a:pt x="53249" y="6125"/>
                  </a:moveTo>
                  <a:cubicBezTo>
                    <a:pt x="53263" y="6317"/>
                    <a:pt x="53280" y="6509"/>
                    <a:pt x="53298" y="6701"/>
                  </a:cubicBezTo>
                  <a:lnTo>
                    <a:pt x="53127" y="6830"/>
                  </a:lnTo>
                  <a:cubicBezTo>
                    <a:pt x="53123" y="6704"/>
                    <a:pt x="53113" y="6579"/>
                    <a:pt x="53106" y="6460"/>
                  </a:cubicBezTo>
                  <a:cubicBezTo>
                    <a:pt x="53095" y="6341"/>
                    <a:pt x="53204" y="6230"/>
                    <a:pt x="53249" y="6125"/>
                  </a:cubicBezTo>
                  <a:close/>
                  <a:moveTo>
                    <a:pt x="92465" y="6125"/>
                  </a:moveTo>
                  <a:lnTo>
                    <a:pt x="92518" y="6701"/>
                  </a:lnTo>
                  <a:lnTo>
                    <a:pt x="92347" y="6830"/>
                  </a:lnTo>
                  <a:cubicBezTo>
                    <a:pt x="92343" y="6704"/>
                    <a:pt x="92333" y="6579"/>
                    <a:pt x="92319" y="6460"/>
                  </a:cubicBezTo>
                  <a:lnTo>
                    <a:pt x="92465" y="6125"/>
                  </a:lnTo>
                  <a:close/>
                  <a:moveTo>
                    <a:pt x="131811" y="6125"/>
                  </a:moveTo>
                  <a:lnTo>
                    <a:pt x="131863" y="6701"/>
                  </a:lnTo>
                  <a:cubicBezTo>
                    <a:pt x="131811" y="6739"/>
                    <a:pt x="131748" y="6781"/>
                    <a:pt x="131692" y="6830"/>
                  </a:cubicBezTo>
                  <a:cubicBezTo>
                    <a:pt x="131682" y="6704"/>
                    <a:pt x="131675" y="6579"/>
                    <a:pt x="131664" y="6460"/>
                  </a:cubicBezTo>
                  <a:cubicBezTo>
                    <a:pt x="131657" y="6341"/>
                    <a:pt x="131762" y="6230"/>
                    <a:pt x="131811" y="6125"/>
                  </a:cubicBezTo>
                  <a:close/>
                  <a:moveTo>
                    <a:pt x="171027" y="6125"/>
                  </a:moveTo>
                  <a:cubicBezTo>
                    <a:pt x="171041" y="6317"/>
                    <a:pt x="171059" y="6509"/>
                    <a:pt x="171076" y="6701"/>
                  </a:cubicBezTo>
                  <a:lnTo>
                    <a:pt x="170905" y="6830"/>
                  </a:lnTo>
                  <a:cubicBezTo>
                    <a:pt x="170902" y="6704"/>
                    <a:pt x="170895" y="6579"/>
                    <a:pt x="170884" y="6460"/>
                  </a:cubicBezTo>
                  <a:cubicBezTo>
                    <a:pt x="170877" y="6341"/>
                    <a:pt x="170982" y="6230"/>
                    <a:pt x="171027" y="6125"/>
                  </a:cubicBezTo>
                  <a:close/>
                  <a:moveTo>
                    <a:pt x="210244" y="6125"/>
                  </a:moveTo>
                  <a:lnTo>
                    <a:pt x="210296" y="6701"/>
                  </a:lnTo>
                  <a:lnTo>
                    <a:pt x="210125" y="6830"/>
                  </a:lnTo>
                  <a:cubicBezTo>
                    <a:pt x="210122" y="6704"/>
                    <a:pt x="210115" y="6579"/>
                    <a:pt x="210104" y="6460"/>
                  </a:cubicBezTo>
                  <a:lnTo>
                    <a:pt x="210244" y="6125"/>
                  </a:lnTo>
                  <a:close/>
                  <a:moveTo>
                    <a:pt x="249537" y="6125"/>
                  </a:moveTo>
                  <a:cubicBezTo>
                    <a:pt x="249551" y="6317"/>
                    <a:pt x="249568" y="6509"/>
                    <a:pt x="249586" y="6701"/>
                  </a:cubicBezTo>
                  <a:lnTo>
                    <a:pt x="249415" y="6830"/>
                  </a:lnTo>
                  <a:cubicBezTo>
                    <a:pt x="249411" y="6704"/>
                    <a:pt x="249401" y="6579"/>
                    <a:pt x="249394" y="6460"/>
                  </a:cubicBezTo>
                  <a:cubicBezTo>
                    <a:pt x="249383" y="6341"/>
                    <a:pt x="249488" y="6230"/>
                    <a:pt x="249537" y="6125"/>
                  </a:cubicBezTo>
                  <a:close/>
                  <a:moveTo>
                    <a:pt x="64121" y="6648"/>
                  </a:moveTo>
                  <a:lnTo>
                    <a:pt x="64215" y="6882"/>
                  </a:lnTo>
                  <a:lnTo>
                    <a:pt x="64215" y="6882"/>
                  </a:lnTo>
                  <a:lnTo>
                    <a:pt x="64139" y="6823"/>
                  </a:lnTo>
                  <a:cubicBezTo>
                    <a:pt x="64132" y="6767"/>
                    <a:pt x="64128" y="6704"/>
                    <a:pt x="64121" y="6648"/>
                  </a:cubicBezTo>
                  <a:close/>
                  <a:moveTo>
                    <a:pt x="103338" y="6648"/>
                  </a:moveTo>
                  <a:lnTo>
                    <a:pt x="103338" y="6648"/>
                  </a:lnTo>
                  <a:cubicBezTo>
                    <a:pt x="103369" y="6722"/>
                    <a:pt x="103400" y="6802"/>
                    <a:pt x="103432" y="6882"/>
                  </a:cubicBezTo>
                  <a:lnTo>
                    <a:pt x="103432" y="6882"/>
                  </a:lnTo>
                  <a:lnTo>
                    <a:pt x="103355" y="6823"/>
                  </a:lnTo>
                  <a:cubicBezTo>
                    <a:pt x="103352" y="6767"/>
                    <a:pt x="103341" y="6704"/>
                    <a:pt x="103338" y="6648"/>
                  </a:cubicBezTo>
                  <a:close/>
                  <a:moveTo>
                    <a:pt x="142683" y="6648"/>
                  </a:moveTo>
                  <a:lnTo>
                    <a:pt x="142683" y="6648"/>
                  </a:lnTo>
                  <a:cubicBezTo>
                    <a:pt x="142715" y="6722"/>
                    <a:pt x="142742" y="6802"/>
                    <a:pt x="142777" y="6882"/>
                  </a:cubicBezTo>
                  <a:lnTo>
                    <a:pt x="142777" y="6882"/>
                  </a:lnTo>
                  <a:lnTo>
                    <a:pt x="142701" y="6823"/>
                  </a:lnTo>
                  <a:cubicBezTo>
                    <a:pt x="142694" y="6767"/>
                    <a:pt x="142690" y="6704"/>
                    <a:pt x="142683" y="6648"/>
                  </a:cubicBezTo>
                  <a:close/>
                  <a:moveTo>
                    <a:pt x="221116" y="6648"/>
                  </a:moveTo>
                  <a:lnTo>
                    <a:pt x="221116" y="6648"/>
                  </a:lnTo>
                  <a:cubicBezTo>
                    <a:pt x="221151" y="6722"/>
                    <a:pt x="221179" y="6802"/>
                    <a:pt x="221210" y="6882"/>
                  </a:cubicBezTo>
                  <a:lnTo>
                    <a:pt x="221210" y="6882"/>
                  </a:lnTo>
                  <a:lnTo>
                    <a:pt x="221137" y="6823"/>
                  </a:lnTo>
                  <a:cubicBezTo>
                    <a:pt x="221130" y="6767"/>
                    <a:pt x="221126" y="6704"/>
                    <a:pt x="221116" y="6648"/>
                  </a:cubicBezTo>
                  <a:close/>
                  <a:moveTo>
                    <a:pt x="260413" y="6648"/>
                  </a:moveTo>
                  <a:cubicBezTo>
                    <a:pt x="260437" y="6722"/>
                    <a:pt x="260468" y="6802"/>
                    <a:pt x="260503" y="6882"/>
                  </a:cubicBezTo>
                  <a:lnTo>
                    <a:pt x="260503" y="6882"/>
                  </a:lnTo>
                  <a:lnTo>
                    <a:pt x="260430" y="6823"/>
                  </a:lnTo>
                  <a:cubicBezTo>
                    <a:pt x="260420" y="6767"/>
                    <a:pt x="260416" y="6704"/>
                    <a:pt x="260413" y="6648"/>
                  </a:cubicBezTo>
                  <a:close/>
                  <a:moveTo>
                    <a:pt x="24905" y="6648"/>
                  </a:moveTo>
                  <a:lnTo>
                    <a:pt x="24905" y="6648"/>
                  </a:lnTo>
                  <a:cubicBezTo>
                    <a:pt x="24933" y="6722"/>
                    <a:pt x="24968" y="6798"/>
                    <a:pt x="24996" y="6882"/>
                  </a:cubicBezTo>
                  <a:lnTo>
                    <a:pt x="24922" y="6823"/>
                  </a:lnTo>
                  <a:cubicBezTo>
                    <a:pt x="24915" y="6767"/>
                    <a:pt x="24908" y="6704"/>
                    <a:pt x="24905" y="6648"/>
                  </a:cubicBezTo>
                  <a:close/>
                  <a:moveTo>
                    <a:pt x="181900" y="6648"/>
                  </a:moveTo>
                  <a:lnTo>
                    <a:pt x="181994" y="6882"/>
                  </a:lnTo>
                  <a:lnTo>
                    <a:pt x="181917" y="6823"/>
                  </a:lnTo>
                  <a:cubicBezTo>
                    <a:pt x="181914" y="6767"/>
                    <a:pt x="181907" y="6704"/>
                    <a:pt x="181900" y="6648"/>
                  </a:cubicBezTo>
                  <a:close/>
                  <a:moveTo>
                    <a:pt x="32408" y="5738"/>
                  </a:moveTo>
                  <a:cubicBezTo>
                    <a:pt x="32397" y="6055"/>
                    <a:pt x="32373" y="6460"/>
                    <a:pt x="32352" y="6913"/>
                  </a:cubicBezTo>
                  <a:lnTo>
                    <a:pt x="32327" y="6913"/>
                  </a:lnTo>
                  <a:lnTo>
                    <a:pt x="32348" y="6941"/>
                  </a:lnTo>
                  <a:cubicBezTo>
                    <a:pt x="32348" y="6962"/>
                    <a:pt x="32345" y="6987"/>
                    <a:pt x="32345" y="7008"/>
                  </a:cubicBezTo>
                  <a:cubicBezTo>
                    <a:pt x="32265" y="6844"/>
                    <a:pt x="32181" y="6687"/>
                    <a:pt x="32094" y="6530"/>
                  </a:cubicBezTo>
                  <a:cubicBezTo>
                    <a:pt x="32094" y="6505"/>
                    <a:pt x="32094" y="6481"/>
                    <a:pt x="32090" y="6457"/>
                  </a:cubicBezTo>
                  <a:cubicBezTo>
                    <a:pt x="32205" y="6191"/>
                    <a:pt x="32310" y="5951"/>
                    <a:pt x="32408" y="5738"/>
                  </a:cubicBezTo>
                  <a:close/>
                  <a:moveTo>
                    <a:pt x="71624" y="5734"/>
                  </a:moveTo>
                  <a:cubicBezTo>
                    <a:pt x="71610" y="6055"/>
                    <a:pt x="71593" y="6460"/>
                    <a:pt x="71568" y="6913"/>
                  </a:cubicBezTo>
                  <a:lnTo>
                    <a:pt x="71544" y="6913"/>
                  </a:lnTo>
                  <a:lnTo>
                    <a:pt x="71568" y="6938"/>
                  </a:lnTo>
                  <a:cubicBezTo>
                    <a:pt x="71568" y="6962"/>
                    <a:pt x="71561" y="6983"/>
                    <a:pt x="71561" y="7008"/>
                  </a:cubicBezTo>
                  <a:cubicBezTo>
                    <a:pt x="71485" y="6844"/>
                    <a:pt x="71401" y="6687"/>
                    <a:pt x="71314" y="6530"/>
                  </a:cubicBezTo>
                  <a:cubicBezTo>
                    <a:pt x="71314" y="6509"/>
                    <a:pt x="71310" y="6481"/>
                    <a:pt x="71310" y="6457"/>
                  </a:cubicBezTo>
                  <a:cubicBezTo>
                    <a:pt x="71422" y="6191"/>
                    <a:pt x="71526" y="5951"/>
                    <a:pt x="71624" y="5734"/>
                  </a:cubicBezTo>
                  <a:close/>
                  <a:moveTo>
                    <a:pt x="110841" y="5734"/>
                  </a:moveTo>
                  <a:lnTo>
                    <a:pt x="110841" y="5734"/>
                  </a:lnTo>
                  <a:cubicBezTo>
                    <a:pt x="110830" y="6055"/>
                    <a:pt x="110813" y="6460"/>
                    <a:pt x="110785" y="6913"/>
                  </a:cubicBezTo>
                  <a:lnTo>
                    <a:pt x="110760" y="6913"/>
                  </a:lnTo>
                  <a:lnTo>
                    <a:pt x="110785" y="6938"/>
                  </a:lnTo>
                  <a:cubicBezTo>
                    <a:pt x="110781" y="6962"/>
                    <a:pt x="110781" y="6987"/>
                    <a:pt x="110781" y="7008"/>
                  </a:cubicBezTo>
                  <a:cubicBezTo>
                    <a:pt x="110698" y="6844"/>
                    <a:pt x="110614" y="6687"/>
                    <a:pt x="110534" y="6530"/>
                  </a:cubicBezTo>
                  <a:cubicBezTo>
                    <a:pt x="110530" y="6505"/>
                    <a:pt x="110527" y="6481"/>
                    <a:pt x="110530" y="6457"/>
                  </a:cubicBezTo>
                  <a:cubicBezTo>
                    <a:pt x="110642" y="6191"/>
                    <a:pt x="110746" y="5947"/>
                    <a:pt x="110841" y="5734"/>
                  </a:cubicBezTo>
                  <a:close/>
                  <a:moveTo>
                    <a:pt x="150186" y="5734"/>
                  </a:moveTo>
                  <a:lnTo>
                    <a:pt x="150186" y="5734"/>
                  </a:lnTo>
                  <a:cubicBezTo>
                    <a:pt x="150176" y="6055"/>
                    <a:pt x="150151" y="6460"/>
                    <a:pt x="150130" y="6913"/>
                  </a:cubicBezTo>
                  <a:lnTo>
                    <a:pt x="150106" y="6913"/>
                  </a:lnTo>
                  <a:lnTo>
                    <a:pt x="150127" y="6938"/>
                  </a:lnTo>
                  <a:cubicBezTo>
                    <a:pt x="150127" y="6962"/>
                    <a:pt x="150127" y="6987"/>
                    <a:pt x="150123" y="7008"/>
                  </a:cubicBezTo>
                  <a:cubicBezTo>
                    <a:pt x="150043" y="6844"/>
                    <a:pt x="149959" y="6687"/>
                    <a:pt x="149879" y="6530"/>
                  </a:cubicBezTo>
                  <a:cubicBezTo>
                    <a:pt x="149872" y="6509"/>
                    <a:pt x="149872" y="6481"/>
                    <a:pt x="149869" y="6457"/>
                  </a:cubicBezTo>
                  <a:cubicBezTo>
                    <a:pt x="149984" y="6191"/>
                    <a:pt x="150092" y="5951"/>
                    <a:pt x="150186" y="5734"/>
                  </a:cubicBezTo>
                  <a:close/>
                  <a:moveTo>
                    <a:pt x="189402" y="5738"/>
                  </a:moveTo>
                  <a:lnTo>
                    <a:pt x="189402" y="5738"/>
                  </a:lnTo>
                  <a:cubicBezTo>
                    <a:pt x="189388" y="6055"/>
                    <a:pt x="189371" y="6460"/>
                    <a:pt x="189347" y="6913"/>
                  </a:cubicBezTo>
                  <a:lnTo>
                    <a:pt x="189326" y="6913"/>
                  </a:lnTo>
                  <a:lnTo>
                    <a:pt x="189347" y="6941"/>
                  </a:lnTo>
                  <a:cubicBezTo>
                    <a:pt x="189347" y="6962"/>
                    <a:pt x="189340" y="6983"/>
                    <a:pt x="189340" y="7008"/>
                  </a:cubicBezTo>
                  <a:cubicBezTo>
                    <a:pt x="189263" y="6844"/>
                    <a:pt x="189179" y="6687"/>
                    <a:pt x="189092" y="6530"/>
                  </a:cubicBezTo>
                  <a:cubicBezTo>
                    <a:pt x="189092" y="6505"/>
                    <a:pt x="189092" y="6481"/>
                    <a:pt x="189089" y="6457"/>
                  </a:cubicBezTo>
                  <a:cubicBezTo>
                    <a:pt x="189200" y="6191"/>
                    <a:pt x="189308" y="5951"/>
                    <a:pt x="189402" y="5738"/>
                  </a:cubicBezTo>
                  <a:close/>
                  <a:moveTo>
                    <a:pt x="228622" y="5734"/>
                  </a:moveTo>
                  <a:lnTo>
                    <a:pt x="228622" y="5734"/>
                  </a:lnTo>
                  <a:cubicBezTo>
                    <a:pt x="228608" y="6055"/>
                    <a:pt x="228591" y="6460"/>
                    <a:pt x="228563" y="6913"/>
                  </a:cubicBezTo>
                  <a:lnTo>
                    <a:pt x="228539" y="6913"/>
                  </a:lnTo>
                  <a:lnTo>
                    <a:pt x="228563" y="6938"/>
                  </a:lnTo>
                  <a:cubicBezTo>
                    <a:pt x="228560" y="6962"/>
                    <a:pt x="228560" y="6987"/>
                    <a:pt x="228560" y="7008"/>
                  </a:cubicBezTo>
                  <a:cubicBezTo>
                    <a:pt x="228483" y="6844"/>
                    <a:pt x="228399" y="6687"/>
                    <a:pt x="228312" y="6530"/>
                  </a:cubicBezTo>
                  <a:cubicBezTo>
                    <a:pt x="228312" y="6509"/>
                    <a:pt x="228308" y="6481"/>
                    <a:pt x="228308" y="6457"/>
                  </a:cubicBezTo>
                  <a:cubicBezTo>
                    <a:pt x="228420" y="6191"/>
                    <a:pt x="228525" y="5951"/>
                    <a:pt x="228622" y="5734"/>
                  </a:cubicBezTo>
                  <a:close/>
                  <a:moveTo>
                    <a:pt x="267915" y="5738"/>
                  </a:moveTo>
                  <a:cubicBezTo>
                    <a:pt x="267898" y="6055"/>
                    <a:pt x="267881" y="6460"/>
                    <a:pt x="267853" y="6913"/>
                  </a:cubicBezTo>
                  <a:lnTo>
                    <a:pt x="267832" y="6913"/>
                  </a:lnTo>
                  <a:lnTo>
                    <a:pt x="267853" y="6941"/>
                  </a:lnTo>
                  <a:cubicBezTo>
                    <a:pt x="267853" y="6962"/>
                    <a:pt x="267853" y="6987"/>
                    <a:pt x="267849" y="7008"/>
                  </a:cubicBezTo>
                  <a:cubicBezTo>
                    <a:pt x="267769" y="6844"/>
                    <a:pt x="267689" y="6687"/>
                    <a:pt x="267602" y="6530"/>
                  </a:cubicBezTo>
                  <a:cubicBezTo>
                    <a:pt x="267602" y="6505"/>
                    <a:pt x="267602" y="6481"/>
                    <a:pt x="267595" y="6457"/>
                  </a:cubicBezTo>
                  <a:cubicBezTo>
                    <a:pt x="267710" y="6191"/>
                    <a:pt x="267814" y="5947"/>
                    <a:pt x="267915" y="5738"/>
                  </a:cubicBezTo>
                  <a:close/>
                  <a:moveTo>
                    <a:pt x="34787" y="7015"/>
                  </a:moveTo>
                  <a:cubicBezTo>
                    <a:pt x="34794" y="7056"/>
                    <a:pt x="34797" y="7105"/>
                    <a:pt x="34804" y="7147"/>
                  </a:cubicBezTo>
                  <a:cubicBezTo>
                    <a:pt x="34797" y="7168"/>
                    <a:pt x="34794" y="7186"/>
                    <a:pt x="34787" y="7199"/>
                  </a:cubicBezTo>
                  <a:cubicBezTo>
                    <a:pt x="34787" y="7140"/>
                    <a:pt x="34790" y="7074"/>
                    <a:pt x="34787" y="7015"/>
                  </a:cubicBezTo>
                  <a:close/>
                  <a:moveTo>
                    <a:pt x="74003" y="7015"/>
                  </a:moveTo>
                  <a:cubicBezTo>
                    <a:pt x="74010" y="7056"/>
                    <a:pt x="74017" y="7105"/>
                    <a:pt x="74020" y="7147"/>
                  </a:cubicBezTo>
                  <a:lnTo>
                    <a:pt x="74003" y="7199"/>
                  </a:lnTo>
                  <a:lnTo>
                    <a:pt x="74003" y="7015"/>
                  </a:lnTo>
                  <a:close/>
                  <a:moveTo>
                    <a:pt x="113223" y="7015"/>
                  </a:moveTo>
                  <a:cubicBezTo>
                    <a:pt x="113226" y="7056"/>
                    <a:pt x="113230" y="7105"/>
                    <a:pt x="113240" y="7147"/>
                  </a:cubicBezTo>
                  <a:cubicBezTo>
                    <a:pt x="113233" y="7165"/>
                    <a:pt x="113226" y="7182"/>
                    <a:pt x="113223" y="7199"/>
                  </a:cubicBezTo>
                  <a:lnTo>
                    <a:pt x="113223" y="7015"/>
                  </a:lnTo>
                  <a:close/>
                  <a:moveTo>
                    <a:pt x="152568" y="7015"/>
                  </a:moveTo>
                  <a:lnTo>
                    <a:pt x="152582" y="7147"/>
                  </a:lnTo>
                  <a:cubicBezTo>
                    <a:pt x="152579" y="7168"/>
                    <a:pt x="152572" y="7186"/>
                    <a:pt x="152565" y="7199"/>
                  </a:cubicBezTo>
                  <a:cubicBezTo>
                    <a:pt x="152565" y="7140"/>
                    <a:pt x="152568" y="7074"/>
                    <a:pt x="152568" y="7015"/>
                  </a:cubicBezTo>
                  <a:close/>
                  <a:moveTo>
                    <a:pt x="191781" y="7015"/>
                  </a:moveTo>
                  <a:cubicBezTo>
                    <a:pt x="191792" y="7056"/>
                    <a:pt x="191795" y="7105"/>
                    <a:pt x="191799" y="7147"/>
                  </a:cubicBezTo>
                  <a:cubicBezTo>
                    <a:pt x="191806" y="7192"/>
                    <a:pt x="191788" y="7182"/>
                    <a:pt x="191781" y="7199"/>
                  </a:cubicBezTo>
                  <a:lnTo>
                    <a:pt x="191781" y="7015"/>
                  </a:lnTo>
                  <a:close/>
                  <a:moveTo>
                    <a:pt x="231001" y="7015"/>
                  </a:moveTo>
                  <a:cubicBezTo>
                    <a:pt x="231008" y="7056"/>
                    <a:pt x="231015" y="7105"/>
                    <a:pt x="231019" y="7147"/>
                  </a:cubicBezTo>
                  <a:cubicBezTo>
                    <a:pt x="231012" y="7165"/>
                    <a:pt x="231005" y="7182"/>
                    <a:pt x="231001" y="7199"/>
                  </a:cubicBezTo>
                  <a:lnTo>
                    <a:pt x="231001" y="7015"/>
                  </a:lnTo>
                  <a:close/>
                  <a:moveTo>
                    <a:pt x="270291" y="7015"/>
                  </a:moveTo>
                  <a:cubicBezTo>
                    <a:pt x="270301" y="7056"/>
                    <a:pt x="270305" y="7105"/>
                    <a:pt x="270308" y="7151"/>
                  </a:cubicBezTo>
                  <a:lnTo>
                    <a:pt x="270291" y="7206"/>
                  </a:lnTo>
                  <a:lnTo>
                    <a:pt x="270291" y="7015"/>
                  </a:lnTo>
                  <a:close/>
                  <a:moveTo>
                    <a:pt x="28267" y="6655"/>
                  </a:moveTo>
                  <a:lnTo>
                    <a:pt x="28267" y="6655"/>
                  </a:lnTo>
                  <a:cubicBezTo>
                    <a:pt x="28212" y="6837"/>
                    <a:pt x="28163" y="7029"/>
                    <a:pt x="28114" y="7227"/>
                  </a:cubicBezTo>
                  <a:cubicBezTo>
                    <a:pt x="28110" y="7133"/>
                    <a:pt x="28103" y="7036"/>
                    <a:pt x="28096" y="6945"/>
                  </a:cubicBezTo>
                  <a:cubicBezTo>
                    <a:pt x="28145" y="6844"/>
                    <a:pt x="28205" y="6749"/>
                    <a:pt x="28267" y="6655"/>
                  </a:cubicBezTo>
                  <a:close/>
                  <a:moveTo>
                    <a:pt x="67480" y="6655"/>
                  </a:moveTo>
                  <a:cubicBezTo>
                    <a:pt x="67428" y="6833"/>
                    <a:pt x="67376" y="7025"/>
                    <a:pt x="67334" y="7227"/>
                  </a:cubicBezTo>
                  <a:cubicBezTo>
                    <a:pt x="67330" y="7130"/>
                    <a:pt x="67323" y="7036"/>
                    <a:pt x="67316" y="6945"/>
                  </a:cubicBezTo>
                  <a:cubicBezTo>
                    <a:pt x="67386" y="6809"/>
                    <a:pt x="67442" y="6718"/>
                    <a:pt x="67480" y="6655"/>
                  </a:cubicBezTo>
                  <a:close/>
                  <a:moveTo>
                    <a:pt x="106700" y="6655"/>
                  </a:moveTo>
                  <a:lnTo>
                    <a:pt x="106700" y="6655"/>
                  </a:lnTo>
                  <a:cubicBezTo>
                    <a:pt x="106648" y="6833"/>
                    <a:pt x="106596" y="7025"/>
                    <a:pt x="106554" y="7227"/>
                  </a:cubicBezTo>
                  <a:cubicBezTo>
                    <a:pt x="106547" y="7130"/>
                    <a:pt x="106540" y="7036"/>
                    <a:pt x="106536" y="6945"/>
                  </a:cubicBezTo>
                  <a:cubicBezTo>
                    <a:pt x="106582" y="6844"/>
                    <a:pt x="106637" y="6749"/>
                    <a:pt x="106700" y="6655"/>
                  </a:cubicBezTo>
                  <a:close/>
                  <a:moveTo>
                    <a:pt x="146046" y="6655"/>
                  </a:moveTo>
                  <a:lnTo>
                    <a:pt x="146046" y="6655"/>
                  </a:lnTo>
                  <a:cubicBezTo>
                    <a:pt x="145990" y="6833"/>
                    <a:pt x="145941" y="7025"/>
                    <a:pt x="145892" y="7227"/>
                  </a:cubicBezTo>
                  <a:cubicBezTo>
                    <a:pt x="145889" y="7126"/>
                    <a:pt x="145885" y="7036"/>
                    <a:pt x="145882" y="6945"/>
                  </a:cubicBezTo>
                  <a:cubicBezTo>
                    <a:pt x="145927" y="6844"/>
                    <a:pt x="145983" y="6746"/>
                    <a:pt x="146046" y="6655"/>
                  </a:cubicBezTo>
                  <a:close/>
                  <a:moveTo>
                    <a:pt x="185266" y="6659"/>
                  </a:moveTo>
                  <a:lnTo>
                    <a:pt x="185266" y="6659"/>
                  </a:lnTo>
                  <a:cubicBezTo>
                    <a:pt x="185206" y="6833"/>
                    <a:pt x="185161" y="7029"/>
                    <a:pt x="185112" y="7227"/>
                  </a:cubicBezTo>
                  <a:cubicBezTo>
                    <a:pt x="185109" y="7133"/>
                    <a:pt x="185102" y="7036"/>
                    <a:pt x="185095" y="6945"/>
                  </a:cubicBezTo>
                  <a:cubicBezTo>
                    <a:pt x="185143" y="6847"/>
                    <a:pt x="185203" y="6749"/>
                    <a:pt x="185266" y="6659"/>
                  </a:cubicBezTo>
                  <a:close/>
                  <a:moveTo>
                    <a:pt x="224478" y="6655"/>
                  </a:moveTo>
                  <a:cubicBezTo>
                    <a:pt x="224426" y="6833"/>
                    <a:pt x="224374" y="7025"/>
                    <a:pt x="224332" y="7227"/>
                  </a:cubicBezTo>
                  <a:cubicBezTo>
                    <a:pt x="224325" y="7130"/>
                    <a:pt x="224322" y="7036"/>
                    <a:pt x="224315" y="6945"/>
                  </a:cubicBezTo>
                  <a:cubicBezTo>
                    <a:pt x="224384" y="6809"/>
                    <a:pt x="224440" y="6718"/>
                    <a:pt x="224478" y="6655"/>
                  </a:cubicBezTo>
                  <a:close/>
                  <a:moveTo>
                    <a:pt x="263772" y="6655"/>
                  </a:moveTo>
                  <a:lnTo>
                    <a:pt x="263772" y="6655"/>
                  </a:lnTo>
                  <a:cubicBezTo>
                    <a:pt x="263716" y="6833"/>
                    <a:pt x="263667" y="7029"/>
                    <a:pt x="263618" y="7227"/>
                  </a:cubicBezTo>
                  <a:cubicBezTo>
                    <a:pt x="263615" y="7133"/>
                    <a:pt x="263611" y="7036"/>
                    <a:pt x="263601" y="6945"/>
                  </a:cubicBezTo>
                  <a:cubicBezTo>
                    <a:pt x="263653" y="6844"/>
                    <a:pt x="263709" y="6749"/>
                    <a:pt x="263772" y="6655"/>
                  </a:cubicBezTo>
                  <a:close/>
                  <a:moveTo>
                    <a:pt x="24692" y="3994"/>
                  </a:moveTo>
                  <a:lnTo>
                    <a:pt x="24692" y="3994"/>
                  </a:lnTo>
                  <a:cubicBezTo>
                    <a:pt x="24996" y="4831"/>
                    <a:pt x="25309" y="5783"/>
                    <a:pt x="25606" y="6847"/>
                  </a:cubicBezTo>
                  <a:cubicBezTo>
                    <a:pt x="25585" y="7018"/>
                    <a:pt x="25564" y="7186"/>
                    <a:pt x="25540" y="7346"/>
                  </a:cubicBezTo>
                  <a:cubicBezTo>
                    <a:pt x="25341" y="6966"/>
                    <a:pt x="25118" y="6603"/>
                    <a:pt x="24866" y="6254"/>
                  </a:cubicBezTo>
                  <a:cubicBezTo>
                    <a:pt x="24797" y="5511"/>
                    <a:pt x="24741" y="4730"/>
                    <a:pt x="24692" y="3994"/>
                  </a:cubicBezTo>
                  <a:close/>
                  <a:moveTo>
                    <a:pt x="63912" y="3990"/>
                  </a:moveTo>
                  <a:cubicBezTo>
                    <a:pt x="64215" y="4831"/>
                    <a:pt x="64529" y="5790"/>
                    <a:pt x="64826" y="6847"/>
                  </a:cubicBezTo>
                  <a:cubicBezTo>
                    <a:pt x="64798" y="7018"/>
                    <a:pt x="64777" y="7186"/>
                    <a:pt x="64760" y="7346"/>
                  </a:cubicBezTo>
                  <a:cubicBezTo>
                    <a:pt x="64561" y="6966"/>
                    <a:pt x="64334" y="6603"/>
                    <a:pt x="64086" y="6254"/>
                  </a:cubicBezTo>
                  <a:cubicBezTo>
                    <a:pt x="64017" y="5508"/>
                    <a:pt x="63957" y="4730"/>
                    <a:pt x="63912" y="3990"/>
                  </a:cubicBezTo>
                  <a:close/>
                  <a:moveTo>
                    <a:pt x="142474" y="3990"/>
                  </a:moveTo>
                  <a:lnTo>
                    <a:pt x="142474" y="3990"/>
                  </a:lnTo>
                  <a:cubicBezTo>
                    <a:pt x="142777" y="4831"/>
                    <a:pt x="143091" y="5790"/>
                    <a:pt x="143388" y="6847"/>
                  </a:cubicBezTo>
                  <a:cubicBezTo>
                    <a:pt x="143367" y="7018"/>
                    <a:pt x="143342" y="7186"/>
                    <a:pt x="143321" y="7346"/>
                  </a:cubicBezTo>
                  <a:cubicBezTo>
                    <a:pt x="143123" y="6966"/>
                    <a:pt x="142896" y="6603"/>
                    <a:pt x="142645" y="6254"/>
                  </a:cubicBezTo>
                  <a:cubicBezTo>
                    <a:pt x="142579" y="5508"/>
                    <a:pt x="142519" y="4730"/>
                    <a:pt x="142474" y="3990"/>
                  </a:cubicBezTo>
                  <a:close/>
                  <a:moveTo>
                    <a:pt x="181690" y="3994"/>
                  </a:moveTo>
                  <a:cubicBezTo>
                    <a:pt x="181994" y="4831"/>
                    <a:pt x="182308" y="5783"/>
                    <a:pt x="182604" y="6847"/>
                  </a:cubicBezTo>
                  <a:cubicBezTo>
                    <a:pt x="182583" y="7018"/>
                    <a:pt x="182562" y="7186"/>
                    <a:pt x="182538" y="7346"/>
                  </a:cubicBezTo>
                  <a:cubicBezTo>
                    <a:pt x="182339" y="6966"/>
                    <a:pt x="182112" y="6603"/>
                    <a:pt x="181865" y="6254"/>
                  </a:cubicBezTo>
                  <a:cubicBezTo>
                    <a:pt x="181795" y="5511"/>
                    <a:pt x="181739" y="4730"/>
                    <a:pt x="181690" y="3994"/>
                  </a:cubicBezTo>
                  <a:close/>
                  <a:moveTo>
                    <a:pt x="220907" y="3990"/>
                  </a:moveTo>
                  <a:lnTo>
                    <a:pt x="220907" y="3990"/>
                  </a:lnTo>
                  <a:cubicBezTo>
                    <a:pt x="221214" y="4831"/>
                    <a:pt x="221528" y="5783"/>
                    <a:pt x="221824" y="6847"/>
                  </a:cubicBezTo>
                  <a:cubicBezTo>
                    <a:pt x="221796" y="7018"/>
                    <a:pt x="221775" y="7186"/>
                    <a:pt x="221758" y="7346"/>
                  </a:cubicBezTo>
                  <a:cubicBezTo>
                    <a:pt x="221559" y="6966"/>
                    <a:pt x="221332" y="6603"/>
                    <a:pt x="221081" y="6254"/>
                  </a:cubicBezTo>
                  <a:cubicBezTo>
                    <a:pt x="221011" y="5508"/>
                    <a:pt x="220956" y="4730"/>
                    <a:pt x="220907" y="3990"/>
                  </a:cubicBezTo>
                  <a:close/>
                  <a:moveTo>
                    <a:pt x="260196" y="3994"/>
                  </a:moveTo>
                  <a:lnTo>
                    <a:pt x="260196" y="3994"/>
                  </a:lnTo>
                  <a:cubicBezTo>
                    <a:pt x="260503" y="4831"/>
                    <a:pt x="260817" y="5783"/>
                    <a:pt x="261114" y="6847"/>
                  </a:cubicBezTo>
                  <a:cubicBezTo>
                    <a:pt x="261093" y="7018"/>
                    <a:pt x="261072" y="7186"/>
                    <a:pt x="261047" y="7346"/>
                  </a:cubicBezTo>
                  <a:cubicBezTo>
                    <a:pt x="260849" y="6966"/>
                    <a:pt x="260622" y="6603"/>
                    <a:pt x="260371" y="6254"/>
                  </a:cubicBezTo>
                  <a:cubicBezTo>
                    <a:pt x="260301" y="5511"/>
                    <a:pt x="260245" y="4730"/>
                    <a:pt x="260196" y="3994"/>
                  </a:cubicBezTo>
                  <a:close/>
                  <a:moveTo>
                    <a:pt x="103128" y="3990"/>
                  </a:moveTo>
                  <a:cubicBezTo>
                    <a:pt x="103435" y="4831"/>
                    <a:pt x="103749" y="5783"/>
                    <a:pt x="104046" y="6847"/>
                  </a:cubicBezTo>
                  <a:cubicBezTo>
                    <a:pt x="104018" y="7018"/>
                    <a:pt x="103997" y="7182"/>
                    <a:pt x="103976" y="7349"/>
                  </a:cubicBezTo>
                  <a:cubicBezTo>
                    <a:pt x="103777" y="6969"/>
                    <a:pt x="103554" y="6603"/>
                    <a:pt x="103303" y="6254"/>
                  </a:cubicBezTo>
                  <a:cubicBezTo>
                    <a:pt x="103233" y="5515"/>
                    <a:pt x="103177" y="4733"/>
                    <a:pt x="103128" y="3990"/>
                  </a:cubicBezTo>
                  <a:close/>
                  <a:moveTo>
                    <a:pt x="206037" y="7370"/>
                  </a:moveTo>
                  <a:lnTo>
                    <a:pt x="206039" y="7372"/>
                  </a:lnTo>
                  <a:lnTo>
                    <a:pt x="206039" y="7372"/>
                  </a:lnTo>
                  <a:cubicBezTo>
                    <a:pt x="206038" y="7372"/>
                    <a:pt x="206038" y="7371"/>
                    <a:pt x="206037" y="7370"/>
                  </a:cubicBezTo>
                  <a:close/>
                  <a:moveTo>
                    <a:pt x="83337" y="7360"/>
                  </a:moveTo>
                  <a:lnTo>
                    <a:pt x="83337" y="7360"/>
                  </a:lnTo>
                  <a:cubicBezTo>
                    <a:pt x="83342" y="7365"/>
                    <a:pt x="83348" y="7371"/>
                    <a:pt x="83353" y="7376"/>
                  </a:cubicBezTo>
                  <a:lnTo>
                    <a:pt x="83353" y="7376"/>
                  </a:lnTo>
                  <a:cubicBezTo>
                    <a:pt x="83347" y="7369"/>
                    <a:pt x="83341" y="7364"/>
                    <a:pt x="83337" y="7360"/>
                  </a:cubicBezTo>
                  <a:close/>
                  <a:moveTo>
                    <a:pt x="161902" y="7367"/>
                  </a:moveTo>
                  <a:lnTo>
                    <a:pt x="161902" y="7367"/>
                  </a:lnTo>
                  <a:cubicBezTo>
                    <a:pt x="161906" y="7371"/>
                    <a:pt x="161910" y="7375"/>
                    <a:pt x="161914" y="7379"/>
                  </a:cubicBezTo>
                  <a:lnTo>
                    <a:pt x="161914" y="7379"/>
                  </a:lnTo>
                  <a:cubicBezTo>
                    <a:pt x="161910" y="7374"/>
                    <a:pt x="161906" y="7370"/>
                    <a:pt x="161902" y="7367"/>
                  </a:cubicBezTo>
                  <a:close/>
                  <a:moveTo>
                    <a:pt x="201112" y="7370"/>
                  </a:moveTo>
                  <a:lnTo>
                    <a:pt x="201112" y="7370"/>
                  </a:lnTo>
                  <a:cubicBezTo>
                    <a:pt x="201115" y="7374"/>
                    <a:pt x="201118" y="7377"/>
                    <a:pt x="201121" y="7380"/>
                  </a:cubicBezTo>
                  <a:lnTo>
                    <a:pt x="201121" y="7380"/>
                  </a:lnTo>
                  <a:cubicBezTo>
                    <a:pt x="201118" y="7376"/>
                    <a:pt x="201115" y="7373"/>
                    <a:pt x="201112" y="7370"/>
                  </a:cubicBezTo>
                  <a:close/>
                  <a:moveTo>
                    <a:pt x="166821" y="7367"/>
                  </a:moveTo>
                  <a:cubicBezTo>
                    <a:pt x="166824" y="7371"/>
                    <a:pt x="166828" y="7375"/>
                    <a:pt x="166832" y="7380"/>
                  </a:cubicBezTo>
                  <a:lnTo>
                    <a:pt x="166832" y="7380"/>
                  </a:lnTo>
                  <a:cubicBezTo>
                    <a:pt x="166829" y="7376"/>
                    <a:pt x="166825" y="7371"/>
                    <a:pt x="166821" y="7367"/>
                  </a:cubicBezTo>
                  <a:close/>
                  <a:moveTo>
                    <a:pt x="122683" y="7363"/>
                  </a:moveTo>
                  <a:lnTo>
                    <a:pt x="122683" y="7363"/>
                  </a:lnTo>
                  <a:cubicBezTo>
                    <a:pt x="122688" y="7369"/>
                    <a:pt x="122694" y="7375"/>
                    <a:pt x="122699" y="7380"/>
                  </a:cubicBezTo>
                  <a:lnTo>
                    <a:pt x="122699" y="7380"/>
                  </a:lnTo>
                  <a:cubicBezTo>
                    <a:pt x="122693" y="7373"/>
                    <a:pt x="122687" y="7367"/>
                    <a:pt x="122683" y="7363"/>
                  </a:cubicBezTo>
                  <a:close/>
                  <a:moveTo>
                    <a:pt x="4901" y="7377"/>
                  </a:moveTo>
                  <a:lnTo>
                    <a:pt x="4901" y="7377"/>
                  </a:lnTo>
                  <a:cubicBezTo>
                    <a:pt x="4903" y="7380"/>
                    <a:pt x="4905" y="7382"/>
                    <a:pt x="4907" y="7384"/>
                  </a:cubicBezTo>
                  <a:lnTo>
                    <a:pt x="4907" y="7384"/>
                  </a:lnTo>
                  <a:cubicBezTo>
                    <a:pt x="4905" y="7381"/>
                    <a:pt x="4903" y="7379"/>
                    <a:pt x="4901" y="7377"/>
                  </a:cubicBezTo>
                  <a:close/>
                  <a:moveTo>
                    <a:pt x="44117" y="7377"/>
                  </a:moveTo>
                  <a:cubicBezTo>
                    <a:pt x="44120" y="7380"/>
                    <a:pt x="44122" y="7382"/>
                    <a:pt x="44124" y="7385"/>
                  </a:cubicBezTo>
                  <a:lnTo>
                    <a:pt x="44124" y="7385"/>
                  </a:lnTo>
                  <a:cubicBezTo>
                    <a:pt x="44122" y="7382"/>
                    <a:pt x="44119" y="7379"/>
                    <a:pt x="44117" y="7377"/>
                  </a:cubicBezTo>
                  <a:close/>
                  <a:moveTo>
                    <a:pt x="49039" y="7377"/>
                  </a:moveTo>
                  <a:cubicBezTo>
                    <a:pt x="49041" y="7380"/>
                    <a:pt x="49043" y="7383"/>
                    <a:pt x="49046" y="7386"/>
                  </a:cubicBezTo>
                  <a:lnTo>
                    <a:pt x="49046" y="7386"/>
                  </a:lnTo>
                  <a:cubicBezTo>
                    <a:pt x="49044" y="7383"/>
                    <a:pt x="49041" y="7380"/>
                    <a:pt x="49039" y="7377"/>
                  </a:cubicBezTo>
                  <a:close/>
                  <a:moveTo>
                    <a:pt x="9819" y="7377"/>
                  </a:moveTo>
                  <a:lnTo>
                    <a:pt x="9819" y="7377"/>
                  </a:lnTo>
                  <a:cubicBezTo>
                    <a:pt x="9821" y="7380"/>
                    <a:pt x="9823" y="7383"/>
                    <a:pt x="9826" y="7386"/>
                  </a:cubicBezTo>
                  <a:lnTo>
                    <a:pt x="9826" y="7386"/>
                  </a:lnTo>
                  <a:cubicBezTo>
                    <a:pt x="9824" y="7383"/>
                    <a:pt x="9821" y="7380"/>
                    <a:pt x="9819" y="7377"/>
                  </a:cubicBezTo>
                  <a:close/>
                  <a:moveTo>
                    <a:pt x="18169" y="6725"/>
                  </a:moveTo>
                  <a:cubicBezTo>
                    <a:pt x="18208" y="6889"/>
                    <a:pt x="18253" y="7084"/>
                    <a:pt x="18291" y="7311"/>
                  </a:cubicBezTo>
                  <a:lnTo>
                    <a:pt x="18211" y="7388"/>
                  </a:lnTo>
                  <a:cubicBezTo>
                    <a:pt x="18208" y="7154"/>
                    <a:pt x="18190" y="6931"/>
                    <a:pt x="18169" y="6725"/>
                  </a:cubicBezTo>
                  <a:close/>
                  <a:moveTo>
                    <a:pt x="57382" y="6725"/>
                  </a:moveTo>
                  <a:lnTo>
                    <a:pt x="57382" y="6725"/>
                  </a:lnTo>
                  <a:cubicBezTo>
                    <a:pt x="57428" y="6889"/>
                    <a:pt x="57470" y="7084"/>
                    <a:pt x="57511" y="7311"/>
                  </a:cubicBezTo>
                  <a:lnTo>
                    <a:pt x="57431" y="7388"/>
                  </a:lnTo>
                  <a:cubicBezTo>
                    <a:pt x="57424" y="7154"/>
                    <a:pt x="57410" y="6931"/>
                    <a:pt x="57382" y="6725"/>
                  </a:cubicBezTo>
                  <a:close/>
                  <a:moveTo>
                    <a:pt x="96602" y="6725"/>
                  </a:moveTo>
                  <a:cubicBezTo>
                    <a:pt x="96648" y="6889"/>
                    <a:pt x="96689" y="7084"/>
                    <a:pt x="96728" y="7311"/>
                  </a:cubicBezTo>
                  <a:lnTo>
                    <a:pt x="96651" y="7388"/>
                  </a:lnTo>
                  <a:cubicBezTo>
                    <a:pt x="96641" y="7154"/>
                    <a:pt x="96623" y="6931"/>
                    <a:pt x="96602" y="6725"/>
                  </a:cubicBezTo>
                  <a:close/>
                  <a:moveTo>
                    <a:pt x="135948" y="6725"/>
                  </a:moveTo>
                  <a:lnTo>
                    <a:pt x="135948" y="6725"/>
                  </a:lnTo>
                  <a:cubicBezTo>
                    <a:pt x="135993" y="6889"/>
                    <a:pt x="136031" y="7084"/>
                    <a:pt x="136070" y="7311"/>
                  </a:cubicBezTo>
                  <a:lnTo>
                    <a:pt x="135997" y="7388"/>
                  </a:lnTo>
                  <a:cubicBezTo>
                    <a:pt x="135986" y="7154"/>
                    <a:pt x="135969" y="6931"/>
                    <a:pt x="135948" y="6725"/>
                  </a:cubicBezTo>
                  <a:close/>
                  <a:moveTo>
                    <a:pt x="175168" y="6725"/>
                  </a:moveTo>
                  <a:cubicBezTo>
                    <a:pt x="175206" y="6889"/>
                    <a:pt x="175251" y="7084"/>
                    <a:pt x="175290" y="7311"/>
                  </a:cubicBezTo>
                  <a:lnTo>
                    <a:pt x="175209" y="7388"/>
                  </a:lnTo>
                  <a:cubicBezTo>
                    <a:pt x="175202" y="7154"/>
                    <a:pt x="175189" y="6931"/>
                    <a:pt x="175168" y="6725"/>
                  </a:cubicBezTo>
                  <a:close/>
                  <a:moveTo>
                    <a:pt x="214381" y="6725"/>
                  </a:moveTo>
                  <a:cubicBezTo>
                    <a:pt x="214426" y="6889"/>
                    <a:pt x="214468" y="7084"/>
                    <a:pt x="214506" y="7311"/>
                  </a:cubicBezTo>
                  <a:lnTo>
                    <a:pt x="214429" y="7388"/>
                  </a:lnTo>
                  <a:cubicBezTo>
                    <a:pt x="214419" y="7154"/>
                    <a:pt x="214408" y="6931"/>
                    <a:pt x="214381" y="6725"/>
                  </a:cubicBezTo>
                  <a:close/>
                  <a:moveTo>
                    <a:pt x="253674" y="6725"/>
                  </a:moveTo>
                  <a:lnTo>
                    <a:pt x="253674" y="6725"/>
                  </a:lnTo>
                  <a:cubicBezTo>
                    <a:pt x="253716" y="6893"/>
                    <a:pt x="253757" y="7084"/>
                    <a:pt x="253796" y="7311"/>
                  </a:cubicBezTo>
                  <a:lnTo>
                    <a:pt x="253719" y="7388"/>
                  </a:lnTo>
                  <a:cubicBezTo>
                    <a:pt x="253712" y="7154"/>
                    <a:pt x="253695" y="6934"/>
                    <a:pt x="253674" y="6725"/>
                  </a:cubicBezTo>
                  <a:close/>
                  <a:moveTo>
                    <a:pt x="33947" y="7373"/>
                  </a:moveTo>
                  <a:lnTo>
                    <a:pt x="33947" y="7373"/>
                  </a:lnTo>
                  <a:cubicBezTo>
                    <a:pt x="33947" y="7373"/>
                    <a:pt x="33945" y="7374"/>
                    <a:pt x="33942" y="7377"/>
                  </a:cubicBezTo>
                  <a:cubicBezTo>
                    <a:pt x="33939" y="7381"/>
                    <a:pt x="33935" y="7385"/>
                    <a:pt x="33930" y="7391"/>
                  </a:cubicBezTo>
                  <a:lnTo>
                    <a:pt x="33930" y="7391"/>
                  </a:lnTo>
                  <a:cubicBezTo>
                    <a:pt x="33941" y="7379"/>
                    <a:pt x="33947" y="7373"/>
                    <a:pt x="33947" y="7373"/>
                  </a:cubicBezTo>
                  <a:close/>
                  <a:moveTo>
                    <a:pt x="240405" y="7377"/>
                  </a:moveTo>
                  <a:cubicBezTo>
                    <a:pt x="240409" y="7382"/>
                    <a:pt x="240413" y="7386"/>
                    <a:pt x="240418" y="7391"/>
                  </a:cubicBezTo>
                  <a:lnTo>
                    <a:pt x="240418" y="7391"/>
                  </a:lnTo>
                  <a:cubicBezTo>
                    <a:pt x="240413" y="7385"/>
                    <a:pt x="240409" y="7381"/>
                    <a:pt x="240405" y="7377"/>
                  </a:cubicBezTo>
                  <a:close/>
                  <a:moveTo>
                    <a:pt x="245323" y="7377"/>
                  </a:moveTo>
                  <a:lnTo>
                    <a:pt x="245356" y="7413"/>
                  </a:lnTo>
                  <a:lnTo>
                    <a:pt x="245356" y="7413"/>
                  </a:lnTo>
                  <a:cubicBezTo>
                    <a:pt x="245347" y="7399"/>
                    <a:pt x="245335" y="7387"/>
                    <a:pt x="245323" y="7377"/>
                  </a:cubicBezTo>
                  <a:close/>
                  <a:moveTo>
                    <a:pt x="53315" y="6865"/>
                  </a:moveTo>
                  <a:lnTo>
                    <a:pt x="53381" y="7489"/>
                  </a:lnTo>
                  <a:lnTo>
                    <a:pt x="53381" y="7489"/>
                  </a:lnTo>
                  <a:lnTo>
                    <a:pt x="53238" y="7280"/>
                  </a:lnTo>
                  <a:lnTo>
                    <a:pt x="53141" y="7144"/>
                  </a:lnTo>
                  <a:cubicBezTo>
                    <a:pt x="53141" y="7119"/>
                    <a:pt x="53141" y="7095"/>
                    <a:pt x="53137" y="7070"/>
                  </a:cubicBezTo>
                  <a:cubicBezTo>
                    <a:pt x="53197" y="6997"/>
                    <a:pt x="53256" y="6931"/>
                    <a:pt x="53315" y="6865"/>
                  </a:cubicBezTo>
                  <a:close/>
                  <a:moveTo>
                    <a:pt x="92535" y="6865"/>
                  </a:moveTo>
                  <a:cubicBezTo>
                    <a:pt x="92553" y="7074"/>
                    <a:pt x="92573" y="7283"/>
                    <a:pt x="92594" y="7489"/>
                  </a:cubicBezTo>
                  <a:lnTo>
                    <a:pt x="92594" y="7489"/>
                  </a:lnTo>
                  <a:lnTo>
                    <a:pt x="92455" y="7280"/>
                  </a:lnTo>
                  <a:lnTo>
                    <a:pt x="92357" y="7144"/>
                  </a:lnTo>
                  <a:lnTo>
                    <a:pt x="92357" y="7070"/>
                  </a:lnTo>
                  <a:cubicBezTo>
                    <a:pt x="92413" y="6997"/>
                    <a:pt x="92472" y="6931"/>
                    <a:pt x="92535" y="6865"/>
                  </a:cubicBezTo>
                  <a:close/>
                  <a:moveTo>
                    <a:pt x="131877" y="6865"/>
                  </a:moveTo>
                  <a:lnTo>
                    <a:pt x="131940" y="7489"/>
                  </a:lnTo>
                  <a:lnTo>
                    <a:pt x="131940" y="7489"/>
                  </a:lnTo>
                  <a:lnTo>
                    <a:pt x="131800" y="7280"/>
                  </a:lnTo>
                  <a:lnTo>
                    <a:pt x="131797" y="7280"/>
                  </a:lnTo>
                  <a:cubicBezTo>
                    <a:pt x="131765" y="7231"/>
                    <a:pt x="131731" y="7189"/>
                    <a:pt x="131703" y="7144"/>
                  </a:cubicBezTo>
                  <a:lnTo>
                    <a:pt x="131703" y="7070"/>
                  </a:lnTo>
                  <a:cubicBezTo>
                    <a:pt x="131759" y="6997"/>
                    <a:pt x="131818" y="6931"/>
                    <a:pt x="131877" y="6865"/>
                  </a:cubicBezTo>
                  <a:close/>
                  <a:moveTo>
                    <a:pt x="171094" y="6865"/>
                  </a:moveTo>
                  <a:lnTo>
                    <a:pt x="171160" y="7489"/>
                  </a:lnTo>
                  <a:lnTo>
                    <a:pt x="171160" y="7489"/>
                  </a:lnTo>
                  <a:lnTo>
                    <a:pt x="171017" y="7280"/>
                  </a:lnTo>
                  <a:cubicBezTo>
                    <a:pt x="170985" y="7231"/>
                    <a:pt x="170951" y="7189"/>
                    <a:pt x="170919" y="7144"/>
                  </a:cubicBezTo>
                  <a:cubicBezTo>
                    <a:pt x="170919" y="7119"/>
                    <a:pt x="170919" y="7095"/>
                    <a:pt x="170916" y="7070"/>
                  </a:cubicBezTo>
                  <a:cubicBezTo>
                    <a:pt x="170975" y="6997"/>
                    <a:pt x="171034" y="6931"/>
                    <a:pt x="171094" y="6865"/>
                  </a:cubicBezTo>
                  <a:close/>
                  <a:moveTo>
                    <a:pt x="210313" y="6865"/>
                  </a:moveTo>
                  <a:cubicBezTo>
                    <a:pt x="210331" y="7074"/>
                    <a:pt x="210352" y="7283"/>
                    <a:pt x="210380" y="7489"/>
                  </a:cubicBezTo>
                  <a:lnTo>
                    <a:pt x="210380" y="7489"/>
                  </a:lnTo>
                  <a:lnTo>
                    <a:pt x="210233" y="7280"/>
                  </a:lnTo>
                  <a:lnTo>
                    <a:pt x="210136" y="7144"/>
                  </a:lnTo>
                  <a:lnTo>
                    <a:pt x="210136" y="7070"/>
                  </a:lnTo>
                  <a:cubicBezTo>
                    <a:pt x="210191" y="6997"/>
                    <a:pt x="210251" y="6931"/>
                    <a:pt x="210313" y="6865"/>
                  </a:cubicBezTo>
                  <a:close/>
                  <a:moveTo>
                    <a:pt x="14095" y="6865"/>
                  </a:moveTo>
                  <a:lnTo>
                    <a:pt x="14162" y="7489"/>
                  </a:lnTo>
                  <a:lnTo>
                    <a:pt x="14022" y="7280"/>
                  </a:lnTo>
                  <a:lnTo>
                    <a:pt x="14019" y="7280"/>
                  </a:lnTo>
                  <a:cubicBezTo>
                    <a:pt x="13987" y="7231"/>
                    <a:pt x="13952" y="7189"/>
                    <a:pt x="13921" y="7144"/>
                  </a:cubicBezTo>
                  <a:lnTo>
                    <a:pt x="13921" y="7070"/>
                  </a:lnTo>
                  <a:cubicBezTo>
                    <a:pt x="13980" y="6997"/>
                    <a:pt x="14039" y="6931"/>
                    <a:pt x="14095" y="6865"/>
                  </a:cubicBezTo>
                  <a:close/>
                  <a:moveTo>
                    <a:pt x="249603" y="6865"/>
                  </a:moveTo>
                  <a:lnTo>
                    <a:pt x="249669" y="7489"/>
                  </a:lnTo>
                  <a:lnTo>
                    <a:pt x="249523" y="7280"/>
                  </a:lnTo>
                  <a:cubicBezTo>
                    <a:pt x="249495" y="7231"/>
                    <a:pt x="249460" y="7189"/>
                    <a:pt x="249429" y="7144"/>
                  </a:cubicBezTo>
                  <a:lnTo>
                    <a:pt x="249429" y="7070"/>
                  </a:lnTo>
                  <a:cubicBezTo>
                    <a:pt x="249485" y="6997"/>
                    <a:pt x="249547" y="6931"/>
                    <a:pt x="249603" y="6865"/>
                  </a:cubicBezTo>
                  <a:close/>
                  <a:moveTo>
                    <a:pt x="22467" y="6017"/>
                  </a:moveTo>
                  <a:cubicBezTo>
                    <a:pt x="22526" y="6090"/>
                    <a:pt x="22575" y="6174"/>
                    <a:pt x="22631" y="6251"/>
                  </a:cubicBezTo>
                  <a:cubicBezTo>
                    <a:pt x="22631" y="6289"/>
                    <a:pt x="22624" y="6324"/>
                    <a:pt x="22624" y="6359"/>
                  </a:cubicBezTo>
                  <a:cubicBezTo>
                    <a:pt x="22456" y="6648"/>
                    <a:pt x="22292" y="6948"/>
                    <a:pt x="22146" y="7259"/>
                  </a:cubicBezTo>
                  <a:cubicBezTo>
                    <a:pt x="22031" y="7335"/>
                    <a:pt x="21902" y="7437"/>
                    <a:pt x="21752" y="7559"/>
                  </a:cubicBezTo>
                  <a:cubicBezTo>
                    <a:pt x="22128" y="6491"/>
                    <a:pt x="22376" y="6125"/>
                    <a:pt x="22467" y="6017"/>
                  </a:cubicBezTo>
                  <a:close/>
                  <a:moveTo>
                    <a:pt x="61687" y="6014"/>
                  </a:moveTo>
                  <a:lnTo>
                    <a:pt x="61847" y="6251"/>
                  </a:lnTo>
                  <a:cubicBezTo>
                    <a:pt x="61844" y="6289"/>
                    <a:pt x="61844" y="6324"/>
                    <a:pt x="61840" y="6359"/>
                  </a:cubicBezTo>
                  <a:cubicBezTo>
                    <a:pt x="61673" y="6648"/>
                    <a:pt x="61512" y="6948"/>
                    <a:pt x="61366" y="7259"/>
                  </a:cubicBezTo>
                  <a:cubicBezTo>
                    <a:pt x="61251" y="7335"/>
                    <a:pt x="61122" y="7437"/>
                    <a:pt x="60972" y="7559"/>
                  </a:cubicBezTo>
                  <a:cubicBezTo>
                    <a:pt x="61341" y="6491"/>
                    <a:pt x="61596" y="6125"/>
                    <a:pt x="61687" y="6014"/>
                  </a:cubicBezTo>
                  <a:close/>
                  <a:moveTo>
                    <a:pt x="100906" y="6014"/>
                  </a:moveTo>
                  <a:lnTo>
                    <a:pt x="101063" y="6251"/>
                  </a:lnTo>
                  <a:cubicBezTo>
                    <a:pt x="101063" y="6286"/>
                    <a:pt x="101063" y="6324"/>
                    <a:pt x="101060" y="6359"/>
                  </a:cubicBezTo>
                  <a:cubicBezTo>
                    <a:pt x="100889" y="6648"/>
                    <a:pt x="100732" y="6948"/>
                    <a:pt x="100579" y="7259"/>
                  </a:cubicBezTo>
                  <a:cubicBezTo>
                    <a:pt x="100470" y="7335"/>
                    <a:pt x="100338" y="7437"/>
                    <a:pt x="100191" y="7559"/>
                  </a:cubicBezTo>
                  <a:cubicBezTo>
                    <a:pt x="100561" y="6491"/>
                    <a:pt x="100816" y="6125"/>
                    <a:pt x="100906" y="6014"/>
                  </a:cubicBezTo>
                  <a:close/>
                  <a:moveTo>
                    <a:pt x="140248" y="6014"/>
                  </a:moveTo>
                  <a:cubicBezTo>
                    <a:pt x="140304" y="6090"/>
                    <a:pt x="140357" y="6174"/>
                    <a:pt x="140409" y="6251"/>
                  </a:cubicBezTo>
                  <a:cubicBezTo>
                    <a:pt x="140409" y="6289"/>
                    <a:pt x="140405" y="6324"/>
                    <a:pt x="140405" y="6359"/>
                  </a:cubicBezTo>
                  <a:cubicBezTo>
                    <a:pt x="140235" y="6648"/>
                    <a:pt x="140074" y="6948"/>
                    <a:pt x="139924" y="7259"/>
                  </a:cubicBezTo>
                  <a:cubicBezTo>
                    <a:pt x="139816" y="7335"/>
                    <a:pt x="139680" y="7437"/>
                    <a:pt x="139533" y="7559"/>
                  </a:cubicBezTo>
                  <a:cubicBezTo>
                    <a:pt x="139907" y="6491"/>
                    <a:pt x="140154" y="6125"/>
                    <a:pt x="140248" y="6014"/>
                  </a:cubicBezTo>
                  <a:close/>
                  <a:moveTo>
                    <a:pt x="179465" y="6017"/>
                  </a:moveTo>
                  <a:cubicBezTo>
                    <a:pt x="179521" y="6090"/>
                    <a:pt x="179577" y="6174"/>
                    <a:pt x="179625" y="6251"/>
                  </a:cubicBezTo>
                  <a:cubicBezTo>
                    <a:pt x="179622" y="6286"/>
                    <a:pt x="179622" y="6324"/>
                    <a:pt x="179622" y="6359"/>
                  </a:cubicBezTo>
                  <a:cubicBezTo>
                    <a:pt x="179451" y="6648"/>
                    <a:pt x="179291" y="6948"/>
                    <a:pt x="179144" y="7259"/>
                  </a:cubicBezTo>
                  <a:cubicBezTo>
                    <a:pt x="179029" y="7335"/>
                    <a:pt x="178900" y="7437"/>
                    <a:pt x="178750" y="7559"/>
                  </a:cubicBezTo>
                  <a:cubicBezTo>
                    <a:pt x="179127" y="6491"/>
                    <a:pt x="179374" y="6125"/>
                    <a:pt x="179465" y="6017"/>
                  </a:cubicBezTo>
                  <a:close/>
                  <a:moveTo>
                    <a:pt x="218685" y="6014"/>
                  </a:moveTo>
                  <a:lnTo>
                    <a:pt x="218845" y="6251"/>
                  </a:lnTo>
                  <a:cubicBezTo>
                    <a:pt x="218842" y="6289"/>
                    <a:pt x="218842" y="6324"/>
                    <a:pt x="218838" y="6359"/>
                  </a:cubicBezTo>
                  <a:cubicBezTo>
                    <a:pt x="218671" y="6648"/>
                    <a:pt x="218510" y="6948"/>
                    <a:pt x="218357" y="7259"/>
                  </a:cubicBezTo>
                  <a:cubicBezTo>
                    <a:pt x="218249" y="7335"/>
                    <a:pt x="218116" y="7437"/>
                    <a:pt x="217970" y="7559"/>
                  </a:cubicBezTo>
                  <a:cubicBezTo>
                    <a:pt x="218339" y="6491"/>
                    <a:pt x="218594" y="6125"/>
                    <a:pt x="218685" y="6014"/>
                  </a:cubicBezTo>
                  <a:close/>
                  <a:moveTo>
                    <a:pt x="257974" y="6017"/>
                  </a:moveTo>
                  <a:cubicBezTo>
                    <a:pt x="258030" y="6090"/>
                    <a:pt x="258083" y="6174"/>
                    <a:pt x="258135" y="6251"/>
                  </a:cubicBezTo>
                  <a:cubicBezTo>
                    <a:pt x="258131" y="6286"/>
                    <a:pt x="258131" y="6324"/>
                    <a:pt x="258131" y="6359"/>
                  </a:cubicBezTo>
                  <a:cubicBezTo>
                    <a:pt x="257961" y="6648"/>
                    <a:pt x="257800" y="6948"/>
                    <a:pt x="257650" y="7259"/>
                  </a:cubicBezTo>
                  <a:cubicBezTo>
                    <a:pt x="257538" y="7335"/>
                    <a:pt x="257406" y="7437"/>
                    <a:pt x="257259" y="7559"/>
                  </a:cubicBezTo>
                  <a:cubicBezTo>
                    <a:pt x="257633" y="6491"/>
                    <a:pt x="257880" y="6125"/>
                    <a:pt x="257974" y="6017"/>
                  </a:cubicBezTo>
                  <a:close/>
                  <a:moveTo>
                    <a:pt x="12065" y="5414"/>
                  </a:moveTo>
                  <a:lnTo>
                    <a:pt x="12065" y="5414"/>
                  </a:lnTo>
                  <a:cubicBezTo>
                    <a:pt x="12264" y="5640"/>
                    <a:pt x="12449" y="5881"/>
                    <a:pt x="12623" y="6129"/>
                  </a:cubicBezTo>
                  <a:cubicBezTo>
                    <a:pt x="12728" y="6467"/>
                    <a:pt x="12840" y="6851"/>
                    <a:pt x="12962" y="7280"/>
                  </a:cubicBezTo>
                  <a:cubicBezTo>
                    <a:pt x="12899" y="7412"/>
                    <a:pt x="12836" y="7541"/>
                    <a:pt x="12780" y="7670"/>
                  </a:cubicBezTo>
                  <a:cubicBezTo>
                    <a:pt x="12578" y="7224"/>
                    <a:pt x="12355" y="6784"/>
                    <a:pt x="12107" y="6359"/>
                  </a:cubicBezTo>
                  <a:cubicBezTo>
                    <a:pt x="12086" y="5972"/>
                    <a:pt x="12072" y="5644"/>
                    <a:pt x="12065" y="5414"/>
                  </a:cubicBezTo>
                  <a:close/>
                  <a:moveTo>
                    <a:pt x="51278" y="5414"/>
                  </a:moveTo>
                  <a:lnTo>
                    <a:pt x="51278" y="5414"/>
                  </a:lnTo>
                  <a:cubicBezTo>
                    <a:pt x="51480" y="5640"/>
                    <a:pt x="51669" y="5881"/>
                    <a:pt x="51840" y="6129"/>
                  </a:cubicBezTo>
                  <a:cubicBezTo>
                    <a:pt x="51944" y="6463"/>
                    <a:pt x="52060" y="6847"/>
                    <a:pt x="52178" y="7280"/>
                  </a:cubicBezTo>
                  <a:lnTo>
                    <a:pt x="51993" y="7670"/>
                  </a:lnTo>
                  <a:cubicBezTo>
                    <a:pt x="51798" y="7220"/>
                    <a:pt x="51571" y="6784"/>
                    <a:pt x="51324" y="6359"/>
                  </a:cubicBezTo>
                  <a:cubicBezTo>
                    <a:pt x="51306" y="5972"/>
                    <a:pt x="51292" y="5644"/>
                    <a:pt x="51278" y="5414"/>
                  </a:cubicBezTo>
                  <a:close/>
                  <a:moveTo>
                    <a:pt x="90498" y="5414"/>
                  </a:moveTo>
                  <a:cubicBezTo>
                    <a:pt x="90700" y="5640"/>
                    <a:pt x="90885" y="5877"/>
                    <a:pt x="91056" y="6129"/>
                  </a:cubicBezTo>
                  <a:cubicBezTo>
                    <a:pt x="91168" y="6467"/>
                    <a:pt x="91279" y="6851"/>
                    <a:pt x="91398" y="7280"/>
                  </a:cubicBezTo>
                  <a:lnTo>
                    <a:pt x="91213" y="7670"/>
                  </a:lnTo>
                  <a:cubicBezTo>
                    <a:pt x="91014" y="7224"/>
                    <a:pt x="90791" y="6784"/>
                    <a:pt x="90543" y="6359"/>
                  </a:cubicBezTo>
                  <a:cubicBezTo>
                    <a:pt x="90523" y="5972"/>
                    <a:pt x="90509" y="5644"/>
                    <a:pt x="90498" y="5414"/>
                  </a:cubicBezTo>
                  <a:close/>
                  <a:moveTo>
                    <a:pt x="129844" y="5414"/>
                  </a:moveTo>
                  <a:lnTo>
                    <a:pt x="129844" y="5414"/>
                  </a:lnTo>
                  <a:cubicBezTo>
                    <a:pt x="130042" y="5640"/>
                    <a:pt x="130227" y="5881"/>
                    <a:pt x="130402" y="6129"/>
                  </a:cubicBezTo>
                  <a:cubicBezTo>
                    <a:pt x="130506" y="6467"/>
                    <a:pt x="130621" y="6851"/>
                    <a:pt x="130743" y="7280"/>
                  </a:cubicBezTo>
                  <a:cubicBezTo>
                    <a:pt x="130677" y="7409"/>
                    <a:pt x="130618" y="7541"/>
                    <a:pt x="130559" y="7670"/>
                  </a:cubicBezTo>
                  <a:cubicBezTo>
                    <a:pt x="130360" y="7224"/>
                    <a:pt x="130137" y="6784"/>
                    <a:pt x="129889" y="6359"/>
                  </a:cubicBezTo>
                  <a:cubicBezTo>
                    <a:pt x="129864" y="5975"/>
                    <a:pt x="129854" y="5644"/>
                    <a:pt x="129844" y="5414"/>
                  </a:cubicBezTo>
                  <a:close/>
                  <a:moveTo>
                    <a:pt x="169063" y="5414"/>
                  </a:moveTo>
                  <a:lnTo>
                    <a:pt x="169063" y="5414"/>
                  </a:lnTo>
                  <a:cubicBezTo>
                    <a:pt x="169262" y="5640"/>
                    <a:pt x="169447" y="5881"/>
                    <a:pt x="169622" y="6129"/>
                  </a:cubicBezTo>
                  <a:cubicBezTo>
                    <a:pt x="169726" y="6463"/>
                    <a:pt x="169838" y="6847"/>
                    <a:pt x="169956" y="7280"/>
                  </a:cubicBezTo>
                  <a:cubicBezTo>
                    <a:pt x="169894" y="7409"/>
                    <a:pt x="169834" y="7541"/>
                    <a:pt x="169779" y="7670"/>
                  </a:cubicBezTo>
                  <a:cubicBezTo>
                    <a:pt x="169576" y="7224"/>
                    <a:pt x="169353" y="6784"/>
                    <a:pt x="169102" y="6359"/>
                  </a:cubicBezTo>
                  <a:cubicBezTo>
                    <a:pt x="169084" y="5972"/>
                    <a:pt x="169070" y="5644"/>
                    <a:pt x="169063" y="5414"/>
                  </a:cubicBezTo>
                  <a:close/>
                  <a:moveTo>
                    <a:pt x="247570" y="5414"/>
                  </a:moveTo>
                  <a:cubicBezTo>
                    <a:pt x="247768" y="5640"/>
                    <a:pt x="247957" y="5881"/>
                    <a:pt x="248128" y="6129"/>
                  </a:cubicBezTo>
                  <a:cubicBezTo>
                    <a:pt x="248232" y="6463"/>
                    <a:pt x="248347" y="6847"/>
                    <a:pt x="248462" y="7280"/>
                  </a:cubicBezTo>
                  <a:cubicBezTo>
                    <a:pt x="248403" y="7409"/>
                    <a:pt x="248340" y="7541"/>
                    <a:pt x="248285" y="7670"/>
                  </a:cubicBezTo>
                  <a:cubicBezTo>
                    <a:pt x="248086" y="7224"/>
                    <a:pt x="247859" y="6784"/>
                    <a:pt x="247608" y="6359"/>
                  </a:cubicBezTo>
                  <a:cubicBezTo>
                    <a:pt x="247594" y="5975"/>
                    <a:pt x="247580" y="5644"/>
                    <a:pt x="247570" y="5414"/>
                  </a:cubicBezTo>
                  <a:close/>
                  <a:moveTo>
                    <a:pt x="208276" y="5414"/>
                  </a:moveTo>
                  <a:lnTo>
                    <a:pt x="208276" y="5414"/>
                  </a:lnTo>
                  <a:cubicBezTo>
                    <a:pt x="208479" y="5640"/>
                    <a:pt x="208664" y="5877"/>
                    <a:pt x="208834" y="6129"/>
                  </a:cubicBezTo>
                  <a:cubicBezTo>
                    <a:pt x="208946" y="6467"/>
                    <a:pt x="209058" y="6851"/>
                    <a:pt x="209176" y="7280"/>
                  </a:cubicBezTo>
                  <a:lnTo>
                    <a:pt x="208991" y="7674"/>
                  </a:lnTo>
                  <a:cubicBezTo>
                    <a:pt x="208793" y="7224"/>
                    <a:pt x="208569" y="6784"/>
                    <a:pt x="208322" y="6359"/>
                  </a:cubicBezTo>
                  <a:cubicBezTo>
                    <a:pt x="208304" y="5972"/>
                    <a:pt x="208287" y="5644"/>
                    <a:pt x="208276" y="5414"/>
                  </a:cubicBezTo>
                  <a:close/>
                  <a:moveTo>
                    <a:pt x="16254" y="7566"/>
                  </a:moveTo>
                  <a:cubicBezTo>
                    <a:pt x="16286" y="7608"/>
                    <a:pt x="16314" y="7646"/>
                    <a:pt x="16338" y="7688"/>
                  </a:cubicBezTo>
                  <a:lnTo>
                    <a:pt x="16272" y="7782"/>
                  </a:lnTo>
                  <a:lnTo>
                    <a:pt x="16251" y="7765"/>
                  </a:lnTo>
                  <a:cubicBezTo>
                    <a:pt x="16251" y="7698"/>
                    <a:pt x="16254" y="7628"/>
                    <a:pt x="16254" y="7566"/>
                  </a:cubicBezTo>
                  <a:close/>
                  <a:moveTo>
                    <a:pt x="55474" y="7566"/>
                  </a:moveTo>
                  <a:cubicBezTo>
                    <a:pt x="55499" y="7608"/>
                    <a:pt x="55530" y="7646"/>
                    <a:pt x="55555" y="7688"/>
                  </a:cubicBezTo>
                  <a:lnTo>
                    <a:pt x="55492" y="7782"/>
                  </a:lnTo>
                  <a:lnTo>
                    <a:pt x="55467" y="7765"/>
                  </a:lnTo>
                  <a:cubicBezTo>
                    <a:pt x="55467" y="7698"/>
                    <a:pt x="55474" y="7628"/>
                    <a:pt x="55474" y="7566"/>
                  </a:cubicBezTo>
                  <a:close/>
                  <a:moveTo>
                    <a:pt x="94691" y="7566"/>
                  </a:moveTo>
                  <a:cubicBezTo>
                    <a:pt x="94719" y="7608"/>
                    <a:pt x="94750" y="7646"/>
                    <a:pt x="94774" y="7688"/>
                  </a:cubicBezTo>
                  <a:lnTo>
                    <a:pt x="94708" y="7782"/>
                  </a:lnTo>
                  <a:lnTo>
                    <a:pt x="94684" y="7765"/>
                  </a:lnTo>
                  <a:cubicBezTo>
                    <a:pt x="94687" y="7698"/>
                    <a:pt x="94687" y="7628"/>
                    <a:pt x="94691" y="7566"/>
                  </a:cubicBezTo>
                  <a:close/>
                  <a:moveTo>
                    <a:pt x="212473" y="7569"/>
                  </a:moveTo>
                  <a:cubicBezTo>
                    <a:pt x="212497" y="7608"/>
                    <a:pt x="212528" y="7646"/>
                    <a:pt x="212556" y="7691"/>
                  </a:cubicBezTo>
                  <a:lnTo>
                    <a:pt x="212490" y="7782"/>
                  </a:lnTo>
                  <a:lnTo>
                    <a:pt x="212462" y="7765"/>
                  </a:lnTo>
                  <a:cubicBezTo>
                    <a:pt x="212469" y="7698"/>
                    <a:pt x="212469" y="7628"/>
                    <a:pt x="212473" y="7569"/>
                  </a:cubicBezTo>
                  <a:close/>
                  <a:moveTo>
                    <a:pt x="134033" y="7566"/>
                  </a:moveTo>
                  <a:lnTo>
                    <a:pt x="134120" y="7688"/>
                  </a:lnTo>
                  <a:cubicBezTo>
                    <a:pt x="134096" y="7719"/>
                    <a:pt x="134071" y="7751"/>
                    <a:pt x="134050" y="7785"/>
                  </a:cubicBezTo>
                  <a:lnTo>
                    <a:pt x="134029" y="7765"/>
                  </a:lnTo>
                  <a:cubicBezTo>
                    <a:pt x="134029" y="7698"/>
                    <a:pt x="134033" y="7628"/>
                    <a:pt x="134033" y="7566"/>
                  </a:cubicBezTo>
                  <a:close/>
                  <a:moveTo>
                    <a:pt x="173253" y="7566"/>
                  </a:moveTo>
                  <a:cubicBezTo>
                    <a:pt x="173284" y="7608"/>
                    <a:pt x="173312" y="7646"/>
                    <a:pt x="173336" y="7688"/>
                  </a:cubicBezTo>
                  <a:lnTo>
                    <a:pt x="173270" y="7785"/>
                  </a:lnTo>
                  <a:lnTo>
                    <a:pt x="173249" y="7765"/>
                  </a:lnTo>
                  <a:cubicBezTo>
                    <a:pt x="173249" y="7698"/>
                    <a:pt x="173253" y="7628"/>
                    <a:pt x="173253" y="7566"/>
                  </a:cubicBezTo>
                  <a:close/>
                  <a:moveTo>
                    <a:pt x="251759" y="7566"/>
                  </a:moveTo>
                  <a:cubicBezTo>
                    <a:pt x="251790" y="7608"/>
                    <a:pt x="251818" y="7646"/>
                    <a:pt x="251842" y="7688"/>
                  </a:cubicBezTo>
                  <a:lnTo>
                    <a:pt x="251776" y="7785"/>
                  </a:lnTo>
                  <a:lnTo>
                    <a:pt x="251755" y="7765"/>
                  </a:lnTo>
                  <a:cubicBezTo>
                    <a:pt x="251755" y="7698"/>
                    <a:pt x="251759" y="7628"/>
                    <a:pt x="251759" y="7566"/>
                  </a:cubicBezTo>
                  <a:close/>
                  <a:moveTo>
                    <a:pt x="242191" y="7255"/>
                  </a:moveTo>
                  <a:cubicBezTo>
                    <a:pt x="242198" y="7315"/>
                    <a:pt x="242208" y="7370"/>
                    <a:pt x="242222" y="7433"/>
                  </a:cubicBezTo>
                  <a:lnTo>
                    <a:pt x="242222" y="7754"/>
                  </a:lnTo>
                  <a:cubicBezTo>
                    <a:pt x="242215" y="7771"/>
                    <a:pt x="242208" y="7789"/>
                    <a:pt x="242205" y="7806"/>
                  </a:cubicBezTo>
                  <a:cubicBezTo>
                    <a:pt x="242205" y="7615"/>
                    <a:pt x="242198" y="7433"/>
                    <a:pt x="242191" y="7255"/>
                  </a:cubicBezTo>
                  <a:close/>
                  <a:moveTo>
                    <a:pt x="22013" y="7538"/>
                  </a:moveTo>
                  <a:lnTo>
                    <a:pt x="22013" y="7538"/>
                  </a:lnTo>
                  <a:cubicBezTo>
                    <a:pt x="21957" y="7660"/>
                    <a:pt x="21902" y="7785"/>
                    <a:pt x="21849" y="7911"/>
                  </a:cubicBezTo>
                  <a:lnTo>
                    <a:pt x="21793" y="7806"/>
                  </a:lnTo>
                  <a:lnTo>
                    <a:pt x="22013" y="7538"/>
                  </a:lnTo>
                  <a:close/>
                  <a:moveTo>
                    <a:pt x="61233" y="7538"/>
                  </a:moveTo>
                  <a:lnTo>
                    <a:pt x="61233" y="7538"/>
                  </a:lnTo>
                  <a:cubicBezTo>
                    <a:pt x="61177" y="7660"/>
                    <a:pt x="61122" y="7785"/>
                    <a:pt x="61069" y="7911"/>
                  </a:cubicBezTo>
                  <a:cubicBezTo>
                    <a:pt x="61045" y="7876"/>
                    <a:pt x="61027" y="7841"/>
                    <a:pt x="61010" y="7806"/>
                  </a:cubicBezTo>
                  <a:cubicBezTo>
                    <a:pt x="61080" y="7716"/>
                    <a:pt x="61156" y="7625"/>
                    <a:pt x="61233" y="7538"/>
                  </a:cubicBezTo>
                  <a:close/>
                  <a:moveTo>
                    <a:pt x="100450" y="7538"/>
                  </a:moveTo>
                  <a:lnTo>
                    <a:pt x="100450" y="7538"/>
                  </a:lnTo>
                  <a:cubicBezTo>
                    <a:pt x="100390" y="7660"/>
                    <a:pt x="100338" y="7785"/>
                    <a:pt x="100282" y="7911"/>
                  </a:cubicBezTo>
                  <a:lnTo>
                    <a:pt x="100230" y="7806"/>
                  </a:lnTo>
                  <a:cubicBezTo>
                    <a:pt x="100300" y="7716"/>
                    <a:pt x="100373" y="7625"/>
                    <a:pt x="100450" y="7538"/>
                  </a:cubicBezTo>
                  <a:close/>
                  <a:moveTo>
                    <a:pt x="139795" y="7538"/>
                  </a:moveTo>
                  <a:lnTo>
                    <a:pt x="139795" y="7538"/>
                  </a:lnTo>
                  <a:cubicBezTo>
                    <a:pt x="139736" y="7660"/>
                    <a:pt x="139680" y="7785"/>
                    <a:pt x="139628" y="7911"/>
                  </a:cubicBezTo>
                  <a:lnTo>
                    <a:pt x="139572" y="7806"/>
                  </a:lnTo>
                  <a:lnTo>
                    <a:pt x="139795" y="7538"/>
                  </a:lnTo>
                  <a:close/>
                  <a:moveTo>
                    <a:pt x="179011" y="7538"/>
                  </a:moveTo>
                  <a:cubicBezTo>
                    <a:pt x="178956" y="7660"/>
                    <a:pt x="178900" y="7785"/>
                    <a:pt x="178848" y="7911"/>
                  </a:cubicBezTo>
                  <a:lnTo>
                    <a:pt x="178788" y="7806"/>
                  </a:lnTo>
                  <a:lnTo>
                    <a:pt x="179011" y="7538"/>
                  </a:lnTo>
                  <a:close/>
                  <a:moveTo>
                    <a:pt x="218231" y="7538"/>
                  </a:moveTo>
                  <a:lnTo>
                    <a:pt x="218060" y="7911"/>
                  </a:lnTo>
                  <a:lnTo>
                    <a:pt x="218008" y="7806"/>
                  </a:lnTo>
                  <a:cubicBezTo>
                    <a:pt x="218078" y="7716"/>
                    <a:pt x="218151" y="7625"/>
                    <a:pt x="218231" y="7538"/>
                  </a:cubicBezTo>
                  <a:close/>
                  <a:moveTo>
                    <a:pt x="257521" y="7538"/>
                  </a:moveTo>
                  <a:cubicBezTo>
                    <a:pt x="257465" y="7660"/>
                    <a:pt x="257406" y="7785"/>
                    <a:pt x="257354" y="7911"/>
                  </a:cubicBezTo>
                  <a:lnTo>
                    <a:pt x="257298" y="7806"/>
                  </a:lnTo>
                  <a:lnTo>
                    <a:pt x="257521" y="7538"/>
                  </a:lnTo>
                  <a:close/>
                  <a:moveTo>
                    <a:pt x="12187" y="7799"/>
                  </a:moveTo>
                  <a:lnTo>
                    <a:pt x="12254" y="7974"/>
                  </a:lnTo>
                  <a:lnTo>
                    <a:pt x="12191" y="7820"/>
                  </a:lnTo>
                  <a:cubicBezTo>
                    <a:pt x="12187" y="7813"/>
                    <a:pt x="12187" y="7806"/>
                    <a:pt x="12187" y="7799"/>
                  </a:cubicBezTo>
                  <a:close/>
                  <a:moveTo>
                    <a:pt x="129968" y="7805"/>
                  </a:moveTo>
                  <a:lnTo>
                    <a:pt x="130032" y="7974"/>
                  </a:lnTo>
                  <a:cubicBezTo>
                    <a:pt x="130011" y="7921"/>
                    <a:pt x="129994" y="7869"/>
                    <a:pt x="129969" y="7820"/>
                  </a:cubicBezTo>
                  <a:cubicBezTo>
                    <a:pt x="129969" y="7815"/>
                    <a:pt x="129969" y="7810"/>
                    <a:pt x="129968" y="7805"/>
                  </a:cubicBezTo>
                  <a:close/>
                  <a:moveTo>
                    <a:pt x="169186" y="7799"/>
                  </a:moveTo>
                  <a:lnTo>
                    <a:pt x="169248" y="7974"/>
                  </a:lnTo>
                  <a:lnTo>
                    <a:pt x="169186" y="7820"/>
                  </a:lnTo>
                  <a:lnTo>
                    <a:pt x="169186" y="7799"/>
                  </a:lnTo>
                  <a:close/>
                  <a:moveTo>
                    <a:pt x="208405" y="7799"/>
                  </a:moveTo>
                  <a:cubicBezTo>
                    <a:pt x="208426" y="7855"/>
                    <a:pt x="208444" y="7911"/>
                    <a:pt x="208465" y="7974"/>
                  </a:cubicBezTo>
                  <a:cubicBezTo>
                    <a:pt x="208447" y="7921"/>
                    <a:pt x="208426" y="7869"/>
                    <a:pt x="208405" y="7820"/>
                  </a:cubicBezTo>
                  <a:lnTo>
                    <a:pt x="208405" y="7799"/>
                  </a:lnTo>
                  <a:close/>
                  <a:moveTo>
                    <a:pt x="51407" y="7799"/>
                  </a:moveTo>
                  <a:lnTo>
                    <a:pt x="51470" y="7977"/>
                  </a:lnTo>
                  <a:lnTo>
                    <a:pt x="51407" y="7820"/>
                  </a:lnTo>
                  <a:lnTo>
                    <a:pt x="51407" y="7799"/>
                  </a:lnTo>
                  <a:close/>
                  <a:moveTo>
                    <a:pt x="90624" y="7799"/>
                  </a:moveTo>
                  <a:cubicBezTo>
                    <a:pt x="90648" y="7855"/>
                    <a:pt x="90666" y="7915"/>
                    <a:pt x="90686" y="7977"/>
                  </a:cubicBezTo>
                  <a:cubicBezTo>
                    <a:pt x="90669" y="7925"/>
                    <a:pt x="90648" y="7873"/>
                    <a:pt x="90624" y="7820"/>
                  </a:cubicBezTo>
                  <a:lnTo>
                    <a:pt x="90624" y="7799"/>
                  </a:lnTo>
                  <a:close/>
                  <a:moveTo>
                    <a:pt x="247692" y="7799"/>
                  </a:moveTo>
                  <a:lnTo>
                    <a:pt x="247758" y="7977"/>
                  </a:lnTo>
                  <a:lnTo>
                    <a:pt x="247699" y="7820"/>
                  </a:lnTo>
                  <a:cubicBezTo>
                    <a:pt x="247692" y="7813"/>
                    <a:pt x="247692" y="7806"/>
                    <a:pt x="247692" y="7799"/>
                  </a:cubicBezTo>
                  <a:close/>
                  <a:moveTo>
                    <a:pt x="163664" y="7008"/>
                  </a:moveTo>
                  <a:lnTo>
                    <a:pt x="163664" y="7008"/>
                  </a:lnTo>
                  <a:cubicBezTo>
                    <a:pt x="163685" y="7029"/>
                    <a:pt x="163699" y="7049"/>
                    <a:pt x="163713" y="7070"/>
                  </a:cubicBezTo>
                  <a:cubicBezTo>
                    <a:pt x="163709" y="7349"/>
                    <a:pt x="163709" y="7642"/>
                    <a:pt x="163716" y="7942"/>
                  </a:cubicBezTo>
                  <a:lnTo>
                    <a:pt x="163692" y="8019"/>
                  </a:lnTo>
                  <a:cubicBezTo>
                    <a:pt x="163695" y="7663"/>
                    <a:pt x="163685" y="7322"/>
                    <a:pt x="163664" y="7008"/>
                  </a:cubicBezTo>
                  <a:close/>
                  <a:moveTo>
                    <a:pt x="202884" y="7008"/>
                  </a:moveTo>
                  <a:lnTo>
                    <a:pt x="202884" y="7008"/>
                  </a:lnTo>
                  <a:cubicBezTo>
                    <a:pt x="202901" y="7029"/>
                    <a:pt x="202915" y="7049"/>
                    <a:pt x="202933" y="7070"/>
                  </a:cubicBezTo>
                  <a:cubicBezTo>
                    <a:pt x="202922" y="7349"/>
                    <a:pt x="202929" y="7642"/>
                    <a:pt x="202936" y="7942"/>
                  </a:cubicBezTo>
                  <a:lnTo>
                    <a:pt x="202908" y="8019"/>
                  </a:lnTo>
                  <a:cubicBezTo>
                    <a:pt x="202915" y="7663"/>
                    <a:pt x="202905" y="7322"/>
                    <a:pt x="202884" y="7008"/>
                  </a:cubicBezTo>
                  <a:close/>
                  <a:moveTo>
                    <a:pt x="45886" y="7011"/>
                  </a:moveTo>
                  <a:cubicBezTo>
                    <a:pt x="45903" y="7029"/>
                    <a:pt x="45920" y="7049"/>
                    <a:pt x="45934" y="7070"/>
                  </a:cubicBezTo>
                  <a:cubicBezTo>
                    <a:pt x="45931" y="7349"/>
                    <a:pt x="45931" y="7642"/>
                    <a:pt x="45938" y="7942"/>
                  </a:cubicBezTo>
                  <a:lnTo>
                    <a:pt x="45914" y="8023"/>
                  </a:lnTo>
                  <a:cubicBezTo>
                    <a:pt x="45917" y="7663"/>
                    <a:pt x="45907" y="7325"/>
                    <a:pt x="45886" y="7011"/>
                  </a:cubicBezTo>
                  <a:close/>
                  <a:moveTo>
                    <a:pt x="85106" y="7011"/>
                  </a:moveTo>
                  <a:cubicBezTo>
                    <a:pt x="85123" y="7029"/>
                    <a:pt x="85137" y="7049"/>
                    <a:pt x="85154" y="7070"/>
                  </a:cubicBezTo>
                  <a:cubicBezTo>
                    <a:pt x="85144" y="7349"/>
                    <a:pt x="85147" y="7642"/>
                    <a:pt x="85158" y="7942"/>
                  </a:cubicBezTo>
                  <a:lnTo>
                    <a:pt x="85130" y="8023"/>
                  </a:lnTo>
                  <a:cubicBezTo>
                    <a:pt x="85137" y="7663"/>
                    <a:pt x="85126" y="7325"/>
                    <a:pt x="85106" y="7011"/>
                  </a:cubicBezTo>
                  <a:close/>
                  <a:moveTo>
                    <a:pt x="125986" y="6307"/>
                  </a:moveTo>
                  <a:lnTo>
                    <a:pt x="125986" y="6307"/>
                  </a:lnTo>
                  <a:cubicBezTo>
                    <a:pt x="125951" y="6879"/>
                    <a:pt x="125906" y="7482"/>
                    <a:pt x="125853" y="8064"/>
                  </a:cubicBezTo>
                  <a:lnTo>
                    <a:pt x="125822" y="8103"/>
                  </a:lnTo>
                  <a:cubicBezTo>
                    <a:pt x="125745" y="7908"/>
                    <a:pt x="125658" y="7716"/>
                    <a:pt x="125571" y="7524"/>
                  </a:cubicBezTo>
                  <a:cubicBezTo>
                    <a:pt x="125710" y="7091"/>
                    <a:pt x="125850" y="6687"/>
                    <a:pt x="125986" y="6307"/>
                  </a:cubicBezTo>
                  <a:close/>
                  <a:moveTo>
                    <a:pt x="243778" y="6129"/>
                  </a:moveTo>
                  <a:lnTo>
                    <a:pt x="243778" y="6129"/>
                  </a:lnTo>
                  <a:cubicBezTo>
                    <a:pt x="243740" y="6753"/>
                    <a:pt x="243694" y="7419"/>
                    <a:pt x="243638" y="8064"/>
                  </a:cubicBezTo>
                  <a:lnTo>
                    <a:pt x="243569" y="8148"/>
                  </a:lnTo>
                  <a:cubicBezTo>
                    <a:pt x="243482" y="7939"/>
                    <a:pt x="243391" y="7730"/>
                    <a:pt x="243297" y="7524"/>
                  </a:cubicBezTo>
                  <a:cubicBezTo>
                    <a:pt x="243461" y="7022"/>
                    <a:pt x="243621" y="6558"/>
                    <a:pt x="243778" y="6129"/>
                  </a:cubicBezTo>
                  <a:close/>
                  <a:moveTo>
                    <a:pt x="27221" y="7866"/>
                  </a:moveTo>
                  <a:lnTo>
                    <a:pt x="27221" y="7866"/>
                  </a:lnTo>
                  <a:cubicBezTo>
                    <a:pt x="27245" y="7921"/>
                    <a:pt x="27277" y="7981"/>
                    <a:pt x="27301" y="8047"/>
                  </a:cubicBezTo>
                  <a:cubicBezTo>
                    <a:pt x="27284" y="8082"/>
                    <a:pt x="27270" y="8117"/>
                    <a:pt x="27245" y="8152"/>
                  </a:cubicBezTo>
                  <a:lnTo>
                    <a:pt x="27221" y="7866"/>
                  </a:lnTo>
                  <a:close/>
                  <a:moveTo>
                    <a:pt x="66441" y="7862"/>
                  </a:moveTo>
                  <a:lnTo>
                    <a:pt x="66521" y="8047"/>
                  </a:lnTo>
                  <a:cubicBezTo>
                    <a:pt x="66500" y="8082"/>
                    <a:pt x="66483" y="8117"/>
                    <a:pt x="66465" y="8152"/>
                  </a:cubicBezTo>
                  <a:lnTo>
                    <a:pt x="66441" y="7862"/>
                  </a:lnTo>
                  <a:close/>
                  <a:moveTo>
                    <a:pt x="105657" y="7862"/>
                  </a:moveTo>
                  <a:lnTo>
                    <a:pt x="105737" y="8047"/>
                  </a:lnTo>
                  <a:lnTo>
                    <a:pt x="105685" y="8152"/>
                  </a:lnTo>
                  <a:lnTo>
                    <a:pt x="105657" y="7862"/>
                  </a:lnTo>
                  <a:close/>
                  <a:moveTo>
                    <a:pt x="144999" y="7862"/>
                  </a:moveTo>
                  <a:lnTo>
                    <a:pt x="144999" y="7862"/>
                  </a:lnTo>
                  <a:cubicBezTo>
                    <a:pt x="145027" y="7921"/>
                    <a:pt x="145055" y="7981"/>
                    <a:pt x="145083" y="8047"/>
                  </a:cubicBezTo>
                  <a:cubicBezTo>
                    <a:pt x="145066" y="8082"/>
                    <a:pt x="145048" y="8117"/>
                    <a:pt x="145027" y="8152"/>
                  </a:cubicBezTo>
                  <a:lnTo>
                    <a:pt x="144999" y="7862"/>
                  </a:lnTo>
                  <a:close/>
                  <a:moveTo>
                    <a:pt x="184219" y="7866"/>
                  </a:moveTo>
                  <a:lnTo>
                    <a:pt x="184299" y="8047"/>
                  </a:lnTo>
                  <a:lnTo>
                    <a:pt x="184244" y="8152"/>
                  </a:lnTo>
                  <a:lnTo>
                    <a:pt x="184219" y="7866"/>
                  </a:lnTo>
                  <a:close/>
                  <a:moveTo>
                    <a:pt x="223436" y="7862"/>
                  </a:moveTo>
                  <a:lnTo>
                    <a:pt x="223436" y="7862"/>
                  </a:lnTo>
                  <a:cubicBezTo>
                    <a:pt x="223463" y="7921"/>
                    <a:pt x="223488" y="7984"/>
                    <a:pt x="223516" y="8047"/>
                  </a:cubicBezTo>
                  <a:lnTo>
                    <a:pt x="223463" y="8152"/>
                  </a:lnTo>
                  <a:lnTo>
                    <a:pt x="223436" y="7862"/>
                  </a:lnTo>
                  <a:close/>
                  <a:moveTo>
                    <a:pt x="262725" y="7866"/>
                  </a:moveTo>
                  <a:lnTo>
                    <a:pt x="262809" y="8047"/>
                  </a:lnTo>
                  <a:lnTo>
                    <a:pt x="262753" y="8152"/>
                  </a:lnTo>
                  <a:lnTo>
                    <a:pt x="262725" y="7866"/>
                  </a:lnTo>
                  <a:close/>
                  <a:moveTo>
                    <a:pt x="36415" y="4964"/>
                  </a:moveTo>
                  <a:lnTo>
                    <a:pt x="36415" y="4964"/>
                  </a:lnTo>
                  <a:cubicBezTo>
                    <a:pt x="36367" y="5780"/>
                    <a:pt x="36304" y="6687"/>
                    <a:pt x="36224" y="7541"/>
                  </a:cubicBezTo>
                  <a:cubicBezTo>
                    <a:pt x="36077" y="7744"/>
                    <a:pt x="35941" y="7953"/>
                    <a:pt x="35816" y="8169"/>
                  </a:cubicBezTo>
                  <a:cubicBezTo>
                    <a:pt x="35718" y="7981"/>
                    <a:pt x="35624" y="7799"/>
                    <a:pt x="35523" y="7625"/>
                  </a:cubicBezTo>
                  <a:cubicBezTo>
                    <a:pt x="35816" y="6617"/>
                    <a:pt x="36122" y="5727"/>
                    <a:pt x="36415" y="4964"/>
                  </a:cubicBezTo>
                  <a:close/>
                  <a:moveTo>
                    <a:pt x="75632" y="4964"/>
                  </a:moveTo>
                  <a:lnTo>
                    <a:pt x="75632" y="4964"/>
                  </a:lnTo>
                  <a:cubicBezTo>
                    <a:pt x="75583" y="5780"/>
                    <a:pt x="75520" y="6687"/>
                    <a:pt x="75444" y="7541"/>
                  </a:cubicBezTo>
                  <a:cubicBezTo>
                    <a:pt x="75294" y="7744"/>
                    <a:pt x="75158" y="7953"/>
                    <a:pt x="75032" y="8169"/>
                  </a:cubicBezTo>
                  <a:cubicBezTo>
                    <a:pt x="74938" y="7981"/>
                    <a:pt x="74840" y="7799"/>
                    <a:pt x="74735" y="7625"/>
                  </a:cubicBezTo>
                  <a:cubicBezTo>
                    <a:pt x="75032" y="6617"/>
                    <a:pt x="75342" y="5727"/>
                    <a:pt x="75632" y="4964"/>
                  </a:cubicBezTo>
                  <a:close/>
                  <a:moveTo>
                    <a:pt x="114848" y="4964"/>
                  </a:moveTo>
                  <a:cubicBezTo>
                    <a:pt x="114803" y="5780"/>
                    <a:pt x="114740" y="6687"/>
                    <a:pt x="114663" y="7541"/>
                  </a:cubicBezTo>
                  <a:cubicBezTo>
                    <a:pt x="114538" y="7705"/>
                    <a:pt x="114402" y="7915"/>
                    <a:pt x="114248" y="8169"/>
                  </a:cubicBezTo>
                  <a:cubicBezTo>
                    <a:pt x="114154" y="7981"/>
                    <a:pt x="114060" y="7799"/>
                    <a:pt x="113955" y="7625"/>
                  </a:cubicBezTo>
                  <a:cubicBezTo>
                    <a:pt x="114252" y="6617"/>
                    <a:pt x="114559" y="5727"/>
                    <a:pt x="114848" y="4964"/>
                  </a:cubicBezTo>
                  <a:close/>
                  <a:moveTo>
                    <a:pt x="154194" y="4964"/>
                  </a:moveTo>
                  <a:lnTo>
                    <a:pt x="154194" y="4964"/>
                  </a:lnTo>
                  <a:cubicBezTo>
                    <a:pt x="154148" y="5780"/>
                    <a:pt x="154082" y="6687"/>
                    <a:pt x="154005" y="7541"/>
                  </a:cubicBezTo>
                  <a:cubicBezTo>
                    <a:pt x="153855" y="7744"/>
                    <a:pt x="153719" y="7953"/>
                    <a:pt x="153594" y="8169"/>
                  </a:cubicBezTo>
                  <a:cubicBezTo>
                    <a:pt x="153496" y="7981"/>
                    <a:pt x="153402" y="7799"/>
                    <a:pt x="153301" y="7625"/>
                  </a:cubicBezTo>
                  <a:cubicBezTo>
                    <a:pt x="153594" y="6617"/>
                    <a:pt x="153904" y="5727"/>
                    <a:pt x="154194" y="4964"/>
                  </a:cubicBezTo>
                  <a:close/>
                  <a:moveTo>
                    <a:pt x="193410" y="4964"/>
                  </a:moveTo>
                  <a:lnTo>
                    <a:pt x="193410" y="4964"/>
                  </a:lnTo>
                  <a:cubicBezTo>
                    <a:pt x="193361" y="5780"/>
                    <a:pt x="193299" y="6687"/>
                    <a:pt x="193222" y="7541"/>
                  </a:cubicBezTo>
                  <a:cubicBezTo>
                    <a:pt x="193075" y="7744"/>
                    <a:pt x="192939" y="7953"/>
                    <a:pt x="192814" y="8169"/>
                  </a:cubicBezTo>
                  <a:cubicBezTo>
                    <a:pt x="192716" y="7981"/>
                    <a:pt x="192622" y="7799"/>
                    <a:pt x="192521" y="7625"/>
                  </a:cubicBezTo>
                  <a:cubicBezTo>
                    <a:pt x="192814" y="6617"/>
                    <a:pt x="193121" y="5727"/>
                    <a:pt x="193410" y="4964"/>
                  </a:cubicBezTo>
                  <a:close/>
                  <a:moveTo>
                    <a:pt x="232627" y="4964"/>
                  </a:moveTo>
                  <a:lnTo>
                    <a:pt x="232627" y="4964"/>
                  </a:lnTo>
                  <a:cubicBezTo>
                    <a:pt x="232581" y="5780"/>
                    <a:pt x="232519" y="6687"/>
                    <a:pt x="232442" y="7541"/>
                  </a:cubicBezTo>
                  <a:cubicBezTo>
                    <a:pt x="232320" y="7705"/>
                    <a:pt x="232180" y="7915"/>
                    <a:pt x="232027" y="8169"/>
                  </a:cubicBezTo>
                  <a:cubicBezTo>
                    <a:pt x="231936" y="7981"/>
                    <a:pt x="231838" y="7799"/>
                    <a:pt x="231734" y="7625"/>
                  </a:cubicBezTo>
                  <a:cubicBezTo>
                    <a:pt x="232030" y="6617"/>
                    <a:pt x="232337" y="5727"/>
                    <a:pt x="232627" y="4964"/>
                  </a:cubicBezTo>
                  <a:close/>
                  <a:moveTo>
                    <a:pt x="271916" y="4964"/>
                  </a:moveTo>
                  <a:cubicBezTo>
                    <a:pt x="271874" y="5780"/>
                    <a:pt x="271808" y="6687"/>
                    <a:pt x="271728" y="7541"/>
                  </a:cubicBezTo>
                  <a:cubicBezTo>
                    <a:pt x="271581" y="7744"/>
                    <a:pt x="271445" y="7953"/>
                    <a:pt x="271320" y="8169"/>
                  </a:cubicBezTo>
                  <a:cubicBezTo>
                    <a:pt x="271226" y="7981"/>
                    <a:pt x="271128" y="7799"/>
                    <a:pt x="271027" y="7625"/>
                  </a:cubicBezTo>
                  <a:cubicBezTo>
                    <a:pt x="271320" y="6617"/>
                    <a:pt x="271630" y="5727"/>
                    <a:pt x="271916" y="4964"/>
                  </a:cubicBezTo>
                  <a:close/>
                  <a:moveTo>
                    <a:pt x="47577" y="5902"/>
                  </a:moveTo>
                  <a:cubicBezTo>
                    <a:pt x="47535" y="6586"/>
                    <a:pt x="47487" y="7342"/>
                    <a:pt x="47420" y="8064"/>
                  </a:cubicBezTo>
                  <a:cubicBezTo>
                    <a:pt x="47385" y="8106"/>
                    <a:pt x="47347" y="8155"/>
                    <a:pt x="47305" y="8211"/>
                  </a:cubicBezTo>
                  <a:cubicBezTo>
                    <a:pt x="47211" y="7977"/>
                    <a:pt x="47110" y="7751"/>
                    <a:pt x="47009" y="7524"/>
                  </a:cubicBezTo>
                  <a:cubicBezTo>
                    <a:pt x="47197" y="6931"/>
                    <a:pt x="47389" y="6390"/>
                    <a:pt x="47577" y="5902"/>
                  </a:cubicBezTo>
                  <a:close/>
                  <a:moveTo>
                    <a:pt x="86794" y="5902"/>
                  </a:moveTo>
                  <a:lnTo>
                    <a:pt x="86794" y="5902"/>
                  </a:lnTo>
                  <a:cubicBezTo>
                    <a:pt x="86752" y="6586"/>
                    <a:pt x="86700" y="7342"/>
                    <a:pt x="86640" y="8064"/>
                  </a:cubicBezTo>
                  <a:cubicBezTo>
                    <a:pt x="86605" y="8106"/>
                    <a:pt x="86567" y="8155"/>
                    <a:pt x="86525" y="8211"/>
                  </a:cubicBezTo>
                  <a:cubicBezTo>
                    <a:pt x="86431" y="7977"/>
                    <a:pt x="86330" y="7751"/>
                    <a:pt x="86225" y="7524"/>
                  </a:cubicBezTo>
                  <a:cubicBezTo>
                    <a:pt x="86417" y="6931"/>
                    <a:pt x="86609" y="6390"/>
                    <a:pt x="86794" y="5902"/>
                  </a:cubicBezTo>
                  <a:close/>
                  <a:moveTo>
                    <a:pt x="165356" y="5902"/>
                  </a:moveTo>
                  <a:lnTo>
                    <a:pt x="165356" y="5902"/>
                  </a:lnTo>
                  <a:cubicBezTo>
                    <a:pt x="165314" y="6586"/>
                    <a:pt x="165265" y="7342"/>
                    <a:pt x="165199" y="8064"/>
                  </a:cubicBezTo>
                  <a:cubicBezTo>
                    <a:pt x="165164" y="8106"/>
                    <a:pt x="165125" y="8155"/>
                    <a:pt x="165087" y="8211"/>
                  </a:cubicBezTo>
                  <a:cubicBezTo>
                    <a:pt x="164989" y="7977"/>
                    <a:pt x="164888" y="7751"/>
                    <a:pt x="164791" y="7524"/>
                  </a:cubicBezTo>
                  <a:cubicBezTo>
                    <a:pt x="164975" y="6931"/>
                    <a:pt x="165167" y="6390"/>
                    <a:pt x="165356" y="5902"/>
                  </a:cubicBezTo>
                  <a:close/>
                  <a:moveTo>
                    <a:pt x="8357" y="5902"/>
                  </a:moveTo>
                  <a:cubicBezTo>
                    <a:pt x="8319" y="6586"/>
                    <a:pt x="8267" y="7342"/>
                    <a:pt x="8200" y="8064"/>
                  </a:cubicBezTo>
                  <a:cubicBezTo>
                    <a:pt x="8166" y="8110"/>
                    <a:pt x="8127" y="8155"/>
                    <a:pt x="8089" y="8214"/>
                  </a:cubicBezTo>
                  <a:cubicBezTo>
                    <a:pt x="7991" y="7977"/>
                    <a:pt x="7897" y="7751"/>
                    <a:pt x="7792" y="7524"/>
                  </a:cubicBezTo>
                  <a:cubicBezTo>
                    <a:pt x="7981" y="6931"/>
                    <a:pt x="8173" y="6390"/>
                    <a:pt x="8357" y="5902"/>
                  </a:cubicBezTo>
                  <a:close/>
                  <a:moveTo>
                    <a:pt x="204576" y="5902"/>
                  </a:moveTo>
                  <a:cubicBezTo>
                    <a:pt x="204534" y="6586"/>
                    <a:pt x="204481" y="7342"/>
                    <a:pt x="204419" y="8064"/>
                  </a:cubicBezTo>
                  <a:cubicBezTo>
                    <a:pt x="204384" y="8110"/>
                    <a:pt x="204345" y="8155"/>
                    <a:pt x="204303" y="8214"/>
                  </a:cubicBezTo>
                  <a:cubicBezTo>
                    <a:pt x="204209" y="7977"/>
                    <a:pt x="204108" y="7751"/>
                    <a:pt x="204004" y="7524"/>
                  </a:cubicBezTo>
                  <a:cubicBezTo>
                    <a:pt x="204195" y="6931"/>
                    <a:pt x="204387" y="6390"/>
                    <a:pt x="204576" y="5902"/>
                  </a:cubicBezTo>
                  <a:close/>
                  <a:moveTo>
                    <a:pt x="14835" y="6551"/>
                  </a:moveTo>
                  <a:lnTo>
                    <a:pt x="14835" y="6551"/>
                  </a:lnTo>
                  <a:cubicBezTo>
                    <a:pt x="14992" y="6899"/>
                    <a:pt x="15173" y="7329"/>
                    <a:pt x="15365" y="7824"/>
                  </a:cubicBezTo>
                  <a:cubicBezTo>
                    <a:pt x="15271" y="7956"/>
                    <a:pt x="15159" y="8113"/>
                    <a:pt x="15044" y="8298"/>
                  </a:cubicBezTo>
                  <a:cubicBezTo>
                    <a:pt x="14964" y="7785"/>
                    <a:pt x="14894" y="7182"/>
                    <a:pt x="14835" y="6551"/>
                  </a:cubicBezTo>
                  <a:close/>
                  <a:moveTo>
                    <a:pt x="54051" y="6551"/>
                  </a:moveTo>
                  <a:lnTo>
                    <a:pt x="54051" y="6551"/>
                  </a:lnTo>
                  <a:cubicBezTo>
                    <a:pt x="54208" y="6899"/>
                    <a:pt x="54390" y="7329"/>
                    <a:pt x="54578" y="7824"/>
                  </a:cubicBezTo>
                  <a:cubicBezTo>
                    <a:pt x="54484" y="7956"/>
                    <a:pt x="54376" y="8113"/>
                    <a:pt x="54257" y="8298"/>
                  </a:cubicBezTo>
                  <a:cubicBezTo>
                    <a:pt x="54184" y="7785"/>
                    <a:pt x="54114" y="7182"/>
                    <a:pt x="54051" y="6551"/>
                  </a:cubicBezTo>
                  <a:close/>
                  <a:moveTo>
                    <a:pt x="93271" y="6551"/>
                  </a:moveTo>
                  <a:lnTo>
                    <a:pt x="93271" y="6551"/>
                  </a:lnTo>
                  <a:cubicBezTo>
                    <a:pt x="93428" y="6899"/>
                    <a:pt x="93606" y="7329"/>
                    <a:pt x="93798" y="7824"/>
                  </a:cubicBezTo>
                  <a:cubicBezTo>
                    <a:pt x="93704" y="7956"/>
                    <a:pt x="93595" y="8113"/>
                    <a:pt x="93477" y="8298"/>
                  </a:cubicBezTo>
                  <a:cubicBezTo>
                    <a:pt x="93397" y="7785"/>
                    <a:pt x="93330" y="7182"/>
                    <a:pt x="93271" y="6551"/>
                  </a:cubicBezTo>
                  <a:close/>
                  <a:moveTo>
                    <a:pt x="132613" y="6551"/>
                  </a:moveTo>
                  <a:lnTo>
                    <a:pt x="132613" y="6551"/>
                  </a:lnTo>
                  <a:cubicBezTo>
                    <a:pt x="132770" y="6899"/>
                    <a:pt x="132951" y="7329"/>
                    <a:pt x="133143" y="7824"/>
                  </a:cubicBezTo>
                  <a:cubicBezTo>
                    <a:pt x="133049" y="7956"/>
                    <a:pt x="132937" y="8113"/>
                    <a:pt x="132822" y="8298"/>
                  </a:cubicBezTo>
                  <a:cubicBezTo>
                    <a:pt x="132742" y="7785"/>
                    <a:pt x="132672" y="7182"/>
                    <a:pt x="132613" y="6551"/>
                  </a:cubicBezTo>
                  <a:close/>
                  <a:moveTo>
                    <a:pt x="171830" y="6551"/>
                  </a:moveTo>
                  <a:cubicBezTo>
                    <a:pt x="171990" y="6899"/>
                    <a:pt x="172171" y="7329"/>
                    <a:pt x="172360" y="7824"/>
                  </a:cubicBezTo>
                  <a:cubicBezTo>
                    <a:pt x="172262" y="7956"/>
                    <a:pt x="172154" y="8113"/>
                    <a:pt x="172039" y="8298"/>
                  </a:cubicBezTo>
                  <a:cubicBezTo>
                    <a:pt x="171962" y="7785"/>
                    <a:pt x="171892" y="7182"/>
                    <a:pt x="171830" y="6551"/>
                  </a:cubicBezTo>
                  <a:close/>
                  <a:moveTo>
                    <a:pt x="250339" y="6551"/>
                  </a:moveTo>
                  <a:lnTo>
                    <a:pt x="250339" y="6551"/>
                  </a:lnTo>
                  <a:cubicBezTo>
                    <a:pt x="250496" y="6899"/>
                    <a:pt x="250681" y="7329"/>
                    <a:pt x="250866" y="7824"/>
                  </a:cubicBezTo>
                  <a:cubicBezTo>
                    <a:pt x="250772" y="7956"/>
                    <a:pt x="250667" y="8113"/>
                    <a:pt x="250548" y="8298"/>
                  </a:cubicBezTo>
                  <a:cubicBezTo>
                    <a:pt x="250468" y="7785"/>
                    <a:pt x="250398" y="7182"/>
                    <a:pt x="250339" y="6551"/>
                  </a:cubicBezTo>
                  <a:close/>
                  <a:moveTo>
                    <a:pt x="211049" y="6551"/>
                  </a:moveTo>
                  <a:cubicBezTo>
                    <a:pt x="211206" y="6899"/>
                    <a:pt x="211388" y="7329"/>
                    <a:pt x="211580" y="7824"/>
                  </a:cubicBezTo>
                  <a:cubicBezTo>
                    <a:pt x="211482" y="7956"/>
                    <a:pt x="211374" y="8113"/>
                    <a:pt x="211255" y="8302"/>
                  </a:cubicBezTo>
                  <a:cubicBezTo>
                    <a:pt x="211182" y="7785"/>
                    <a:pt x="211112" y="7186"/>
                    <a:pt x="211049" y="6551"/>
                  </a:cubicBezTo>
                  <a:close/>
                  <a:moveTo>
                    <a:pt x="62314" y="7555"/>
                  </a:moveTo>
                  <a:lnTo>
                    <a:pt x="62314" y="7559"/>
                  </a:lnTo>
                  <a:cubicBezTo>
                    <a:pt x="62359" y="7724"/>
                    <a:pt x="62404" y="7900"/>
                    <a:pt x="62450" y="8086"/>
                  </a:cubicBezTo>
                  <a:lnTo>
                    <a:pt x="62450" y="8086"/>
                  </a:lnTo>
                  <a:cubicBezTo>
                    <a:pt x="62391" y="8173"/>
                    <a:pt x="62346" y="8267"/>
                    <a:pt x="62311" y="8364"/>
                  </a:cubicBezTo>
                  <a:lnTo>
                    <a:pt x="62294" y="8364"/>
                  </a:lnTo>
                  <a:cubicBezTo>
                    <a:pt x="62304" y="8092"/>
                    <a:pt x="62311" y="7817"/>
                    <a:pt x="62314" y="7555"/>
                  </a:cubicBezTo>
                  <a:close/>
                  <a:moveTo>
                    <a:pt x="219313" y="7555"/>
                  </a:moveTo>
                  <a:lnTo>
                    <a:pt x="219313" y="7559"/>
                  </a:lnTo>
                  <a:cubicBezTo>
                    <a:pt x="219356" y="7725"/>
                    <a:pt x="219401" y="7902"/>
                    <a:pt x="219447" y="8088"/>
                  </a:cubicBezTo>
                  <a:lnTo>
                    <a:pt x="219447" y="8088"/>
                  </a:lnTo>
                  <a:cubicBezTo>
                    <a:pt x="219389" y="8174"/>
                    <a:pt x="219344" y="8268"/>
                    <a:pt x="219309" y="8364"/>
                  </a:cubicBezTo>
                  <a:lnTo>
                    <a:pt x="219288" y="8364"/>
                  </a:lnTo>
                  <a:cubicBezTo>
                    <a:pt x="219299" y="8092"/>
                    <a:pt x="219309" y="7817"/>
                    <a:pt x="219313" y="7555"/>
                  </a:cubicBezTo>
                  <a:close/>
                  <a:moveTo>
                    <a:pt x="8190" y="8204"/>
                  </a:moveTo>
                  <a:lnTo>
                    <a:pt x="8176" y="8375"/>
                  </a:lnTo>
                  <a:lnTo>
                    <a:pt x="8138" y="8316"/>
                  </a:lnTo>
                  <a:lnTo>
                    <a:pt x="8190" y="8204"/>
                  </a:lnTo>
                  <a:close/>
                  <a:moveTo>
                    <a:pt x="47406" y="8204"/>
                  </a:moveTo>
                  <a:lnTo>
                    <a:pt x="47396" y="8375"/>
                  </a:lnTo>
                  <a:lnTo>
                    <a:pt x="47354" y="8316"/>
                  </a:lnTo>
                  <a:lnTo>
                    <a:pt x="47406" y="8204"/>
                  </a:lnTo>
                  <a:close/>
                  <a:moveTo>
                    <a:pt x="86626" y="8204"/>
                  </a:moveTo>
                  <a:cubicBezTo>
                    <a:pt x="86623" y="8260"/>
                    <a:pt x="86619" y="8319"/>
                    <a:pt x="86609" y="8375"/>
                  </a:cubicBezTo>
                  <a:lnTo>
                    <a:pt x="86571" y="8316"/>
                  </a:lnTo>
                  <a:lnTo>
                    <a:pt x="86626" y="8204"/>
                  </a:lnTo>
                  <a:close/>
                  <a:moveTo>
                    <a:pt x="165185" y="8204"/>
                  </a:moveTo>
                  <a:lnTo>
                    <a:pt x="165174" y="8375"/>
                  </a:lnTo>
                  <a:lnTo>
                    <a:pt x="165132" y="8316"/>
                  </a:lnTo>
                  <a:lnTo>
                    <a:pt x="165185" y="8204"/>
                  </a:lnTo>
                  <a:close/>
                  <a:moveTo>
                    <a:pt x="204405" y="8204"/>
                  </a:moveTo>
                  <a:lnTo>
                    <a:pt x="204405" y="8204"/>
                  </a:lnTo>
                  <a:cubicBezTo>
                    <a:pt x="204401" y="8260"/>
                    <a:pt x="204398" y="8319"/>
                    <a:pt x="204387" y="8375"/>
                  </a:cubicBezTo>
                  <a:lnTo>
                    <a:pt x="204349" y="8316"/>
                  </a:lnTo>
                  <a:lnTo>
                    <a:pt x="204405" y="8204"/>
                  </a:lnTo>
                  <a:close/>
                  <a:moveTo>
                    <a:pt x="6666" y="7011"/>
                  </a:moveTo>
                  <a:lnTo>
                    <a:pt x="6718" y="7070"/>
                  </a:lnTo>
                  <a:cubicBezTo>
                    <a:pt x="6708" y="7454"/>
                    <a:pt x="6715" y="7869"/>
                    <a:pt x="6732" y="8291"/>
                  </a:cubicBezTo>
                  <a:cubicBezTo>
                    <a:pt x="6718" y="8340"/>
                    <a:pt x="6701" y="8385"/>
                    <a:pt x="6683" y="8434"/>
                  </a:cubicBezTo>
                  <a:cubicBezTo>
                    <a:pt x="6704" y="7960"/>
                    <a:pt x="6701" y="7485"/>
                    <a:pt x="6666" y="7011"/>
                  </a:cubicBezTo>
                  <a:close/>
                  <a:moveTo>
                    <a:pt x="18225" y="7946"/>
                  </a:moveTo>
                  <a:cubicBezTo>
                    <a:pt x="18257" y="8009"/>
                    <a:pt x="18281" y="8075"/>
                    <a:pt x="18312" y="8138"/>
                  </a:cubicBezTo>
                  <a:cubicBezTo>
                    <a:pt x="18344" y="8204"/>
                    <a:pt x="18243" y="8340"/>
                    <a:pt x="18211" y="8434"/>
                  </a:cubicBezTo>
                  <a:cubicBezTo>
                    <a:pt x="18218" y="8274"/>
                    <a:pt x="18222" y="8113"/>
                    <a:pt x="18222" y="7956"/>
                  </a:cubicBezTo>
                  <a:lnTo>
                    <a:pt x="18225" y="7946"/>
                  </a:lnTo>
                  <a:close/>
                  <a:moveTo>
                    <a:pt x="57445" y="7946"/>
                  </a:moveTo>
                  <a:cubicBezTo>
                    <a:pt x="57470" y="8009"/>
                    <a:pt x="57501" y="8075"/>
                    <a:pt x="57529" y="8138"/>
                  </a:cubicBezTo>
                  <a:cubicBezTo>
                    <a:pt x="57553" y="8204"/>
                    <a:pt x="57463" y="8340"/>
                    <a:pt x="57428" y="8434"/>
                  </a:cubicBezTo>
                  <a:cubicBezTo>
                    <a:pt x="57435" y="8274"/>
                    <a:pt x="57435" y="8113"/>
                    <a:pt x="57442" y="7956"/>
                  </a:cubicBezTo>
                  <a:lnTo>
                    <a:pt x="57445" y="7946"/>
                  </a:lnTo>
                  <a:close/>
                  <a:moveTo>
                    <a:pt x="96665" y="7946"/>
                  </a:moveTo>
                  <a:cubicBezTo>
                    <a:pt x="96689" y="8009"/>
                    <a:pt x="96717" y="8075"/>
                    <a:pt x="96745" y="8138"/>
                  </a:cubicBezTo>
                  <a:lnTo>
                    <a:pt x="96648" y="8434"/>
                  </a:lnTo>
                  <a:cubicBezTo>
                    <a:pt x="96651" y="8274"/>
                    <a:pt x="96655" y="8113"/>
                    <a:pt x="96655" y="7956"/>
                  </a:cubicBezTo>
                  <a:lnTo>
                    <a:pt x="96665" y="7946"/>
                  </a:lnTo>
                  <a:close/>
                  <a:moveTo>
                    <a:pt x="136004" y="7946"/>
                  </a:moveTo>
                  <a:cubicBezTo>
                    <a:pt x="136035" y="8009"/>
                    <a:pt x="136063" y="8075"/>
                    <a:pt x="136091" y="8138"/>
                  </a:cubicBezTo>
                  <a:cubicBezTo>
                    <a:pt x="136056" y="8239"/>
                    <a:pt x="136021" y="8340"/>
                    <a:pt x="135993" y="8434"/>
                  </a:cubicBezTo>
                  <a:cubicBezTo>
                    <a:pt x="135997" y="8274"/>
                    <a:pt x="136000" y="8113"/>
                    <a:pt x="136000" y="7956"/>
                  </a:cubicBezTo>
                  <a:cubicBezTo>
                    <a:pt x="136004" y="7956"/>
                    <a:pt x="136004" y="7953"/>
                    <a:pt x="136004" y="7946"/>
                  </a:cubicBezTo>
                  <a:close/>
                  <a:moveTo>
                    <a:pt x="175223" y="7946"/>
                  </a:moveTo>
                  <a:cubicBezTo>
                    <a:pt x="175248" y="8009"/>
                    <a:pt x="175279" y="8075"/>
                    <a:pt x="175307" y="8138"/>
                  </a:cubicBezTo>
                  <a:cubicBezTo>
                    <a:pt x="175332" y="8204"/>
                    <a:pt x="175241" y="8340"/>
                    <a:pt x="175209" y="8434"/>
                  </a:cubicBezTo>
                  <a:cubicBezTo>
                    <a:pt x="175216" y="8274"/>
                    <a:pt x="175220" y="8113"/>
                    <a:pt x="175220" y="7956"/>
                  </a:cubicBezTo>
                  <a:lnTo>
                    <a:pt x="175223" y="7946"/>
                  </a:lnTo>
                  <a:close/>
                  <a:moveTo>
                    <a:pt x="214443" y="7946"/>
                  </a:moveTo>
                  <a:cubicBezTo>
                    <a:pt x="214468" y="8009"/>
                    <a:pt x="214499" y="8075"/>
                    <a:pt x="214524" y="8138"/>
                  </a:cubicBezTo>
                  <a:cubicBezTo>
                    <a:pt x="214551" y="8204"/>
                    <a:pt x="214461" y="8340"/>
                    <a:pt x="214426" y="8434"/>
                  </a:cubicBezTo>
                  <a:cubicBezTo>
                    <a:pt x="214433" y="8274"/>
                    <a:pt x="214433" y="8113"/>
                    <a:pt x="214436" y="7956"/>
                  </a:cubicBezTo>
                  <a:lnTo>
                    <a:pt x="214443" y="7946"/>
                  </a:lnTo>
                  <a:close/>
                  <a:moveTo>
                    <a:pt x="253733" y="7946"/>
                  </a:moveTo>
                  <a:cubicBezTo>
                    <a:pt x="253757" y="8009"/>
                    <a:pt x="253789" y="8075"/>
                    <a:pt x="253813" y="8138"/>
                  </a:cubicBezTo>
                  <a:cubicBezTo>
                    <a:pt x="253841" y="8204"/>
                    <a:pt x="253747" y="8337"/>
                    <a:pt x="253719" y="8434"/>
                  </a:cubicBezTo>
                  <a:cubicBezTo>
                    <a:pt x="253723" y="8274"/>
                    <a:pt x="253726" y="8113"/>
                    <a:pt x="253726" y="7956"/>
                  </a:cubicBezTo>
                  <a:lnTo>
                    <a:pt x="253733" y="7946"/>
                  </a:lnTo>
                  <a:close/>
                  <a:moveTo>
                    <a:pt x="12334" y="8214"/>
                  </a:moveTo>
                  <a:lnTo>
                    <a:pt x="12414" y="8445"/>
                  </a:lnTo>
                  <a:lnTo>
                    <a:pt x="12404" y="8452"/>
                  </a:lnTo>
                  <a:lnTo>
                    <a:pt x="12334" y="8214"/>
                  </a:lnTo>
                  <a:close/>
                  <a:moveTo>
                    <a:pt x="51550" y="8211"/>
                  </a:moveTo>
                  <a:lnTo>
                    <a:pt x="51627" y="8445"/>
                  </a:lnTo>
                  <a:lnTo>
                    <a:pt x="51620" y="8452"/>
                  </a:lnTo>
                  <a:cubicBezTo>
                    <a:pt x="51596" y="8368"/>
                    <a:pt x="51575" y="8291"/>
                    <a:pt x="51550" y="8211"/>
                  </a:cubicBezTo>
                  <a:close/>
                  <a:moveTo>
                    <a:pt x="130116" y="8211"/>
                  </a:moveTo>
                  <a:lnTo>
                    <a:pt x="130192" y="8445"/>
                  </a:lnTo>
                  <a:lnTo>
                    <a:pt x="130185" y="8452"/>
                  </a:lnTo>
                  <a:lnTo>
                    <a:pt x="130116" y="8211"/>
                  </a:lnTo>
                  <a:close/>
                  <a:moveTo>
                    <a:pt x="169341" y="8245"/>
                  </a:moveTo>
                  <a:cubicBezTo>
                    <a:pt x="169361" y="8312"/>
                    <a:pt x="169384" y="8376"/>
                    <a:pt x="169405" y="8445"/>
                  </a:cubicBezTo>
                  <a:cubicBezTo>
                    <a:pt x="169405" y="8448"/>
                    <a:pt x="169402" y="8452"/>
                    <a:pt x="169398" y="8452"/>
                  </a:cubicBezTo>
                  <a:lnTo>
                    <a:pt x="169341" y="8245"/>
                  </a:lnTo>
                  <a:close/>
                  <a:moveTo>
                    <a:pt x="208548" y="8211"/>
                  </a:moveTo>
                  <a:lnTo>
                    <a:pt x="208625" y="8445"/>
                  </a:lnTo>
                  <a:cubicBezTo>
                    <a:pt x="208622" y="8448"/>
                    <a:pt x="208622" y="8452"/>
                    <a:pt x="208618" y="8452"/>
                  </a:cubicBezTo>
                  <a:cubicBezTo>
                    <a:pt x="208597" y="8375"/>
                    <a:pt x="208573" y="8291"/>
                    <a:pt x="208548" y="8211"/>
                  </a:cubicBezTo>
                  <a:close/>
                  <a:moveTo>
                    <a:pt x="90770" y="8211"/>
                  </a:moveTo>
                  <a:lnTo>
                    <a:pt x="90847" y="8445"/>
                  </a:lnTo>
                  <a:lnTo>
                    <a:pt x="90840" y="8455"/>
                  </a:lnTo>
                  <a:cubicBezTo>
                    <a:pt x="90815" y="8368"/>
                    <a:pt x="90795" y="8291"/>
                    <a:pt x="90770" y="8211"/>
                  </a:cubicBezTo>
                  <a:close/>
                  <a:moveTo>
                    <a:pt x="247838" y="8208"/>
                  </a:moveTo>
                  <a:lnTo>
                    <a:pt x="247915" y="8445"/>
                  </a:lnTo>
                  <a:lnTo>
                    <a:pt x="247908" y="8455"/>
                  </a:lnTo>
                  <a:cubicBezTo>
                    <a:pt x="247883" y="8368"/>
                    <a:pt x="247863" y="8288"/>
                    <a:pt x="247838" y="8208"/>
                  </a:cubicBezTo>
                  <a:close/>
                  <a:moveTo>
                    <a:pt x="153828" y="8466"/>
                  </a:moveTo>
                  <a:lnTo>
                    <a:pt x="153838" y="8477"/>
                  </a:lnTo>
                  <a:lnTo>
                    <a:pt x="153838" y="8477"/>
                  </a:lnTo>
                  <a:cubicBezTo>
                    <a:pt x="153835" y="8473"/>
                    <a:pt x="153831" y="8469"/>
                    <a:pt x="153828" y="8466"/>
                  </a:cubicBezTo>
                  <a:close/>
                  <a:moveTo>
                    <a:pt x="121127" y="6927"/>
                  </a:moveTo>
                  <a:cubicBezTo>
                    <a:pt x="121218" y="7144"/>
                    <a:pt x="121319" y="7384"/>
                    <a:pt x="121420" y="7646"/>
                  </a:cubicBezTo>
                  <a:cubicBezTo>
                    <a:pt x="121385" y="7963"/>
                    <a:pt x="121354" y="8260"/>
                    <a:pt x="121333" y="8518"/>
                  </a:cubicBezTo>
                  <a:cubicBezTo>
                    <a:pt x="121252" y="8058"/>
                    <a:pt x="121190" y="7510"/>
                    <a:pt x="121127" y="6927"/>
                  </a:cubicBezTo>
                  <a:close/>
                  <a:moveTo>
                    <a:pt x="13213" y="8242"/>
                  </a:moveTo>
                  <a:cubicBezTo>
                    <a:pt x="13213" y="8249"/>
                    <a:pt x="13213" y="8249"/>
                    <a:pt x="13216" y="8249"/>
                  </a:cubicBezTo>
                  <a:cubicBezTo>
                    <a:pt x="13185" y="8340"/>
                    <a:pt x="13161" y="8434"/>
                    <a:pt x="13133" y="8532"/>
                  </a:cubicBezTo>
                  <a:cubicBezTo>
                    <a:pt x="13133" y="8521"/>
                    <a:pt x="13129" y="8518"/>
                    <a:pt x="13126" y="8511"/>
                  </a:cubicBezTo>
                  <a:cubicBezTo>
                    <a:pt x="13154" y="8417"/>
                    <a:pt x="13185" y="8330"/>
                    <a:pt x="13213" y="8242"/>
                  </a:cubicBezTo>
                  <a:close/>
                  <a:moveTo>
                    <a:pt x="21588" y="8501"/>
                  </a:moveTo>
                  <a:lnTo>
                    <a:pt x="21588" y="8501"/>
                  </a:lnTo>
                  <a:cubicBezTo>
                    <a:pt x="21591" y="8507"/>
                    <a:pt x="21595" y="8518"/>
                    <a:pt x="21595" y="8528"/>
                  </a:cubicBezTo>
                  <a:lnTo>
                    <a:pt x="21595" y="8532"/>
                  </a:lnTo>
                  <a:cubicBezTo>
                    <a:pt x="21595" y="8521"/>
                    <a:pt x="21591" y="8511"/>
                    <a:pt x="21588" y="8501"/>
                  </a:cubicBezTo>
                  <a:close/>
                  <a:moveTo>
                    <a:pt x="52429" y="8242"/>
                  </a:moveTo>
                  <a:lnTo>
                    <a:pt x="52429" y="8249"/>
                  </a:lnTo>
                  <a:lnTo>
                    <a:pt x="52353" y="8532"/>
                  </a:lnTo>
                  <a:cubicBezTo>
                    <a:pt x="52346" y="8521"/>
                    <a:pt x="52346" y="8514"/>
                    <a:pt x="52342" y="8511"/>
                  </a:cubicBezTo>
                  <a:cubicBezTo>
                    <a:pt x="52373" y="8417"/>
                    <a:pt x="52398" y="8330"/>
                    <a:pt x="52429" y="8242"/>
                  </a:cubicBezTo>
                  <a:close/>
                  <a:moveTo>
                    <a:pt x="60804" y="8501"/>
                  </a:moveTo>
                  <a:lnTo>
                    <a:pt x="60815" y="8528"/>
                  </a:lnTo>
                  <a:lnTo>
                    <a:pt x="60815" y="8532"/>
                  </a:lnTo>
                  <a:cubicBezTo>
                    <a:pt x="60811" y="8521"/>
                    <a:pt x="60808" y="8511"/>
                    <a:pt x="60804" y="8501"/>
                  </a:cubicBezTo>
                  <a:close/>
                  <a:moveTo>
                    <a:pt x="91649" y="8242"/>
                  </a:moveTo>
                  <a:lnTo>
                    <a:pt x="91649" y="8249"/>
                  </a:lnTo>
                  <a:cubicBezTo>
                    <a:pt x="91625" y="8340"/>
                    <a:pt x="91593" y="8434"/>
                    <a:pt x="91569" y="8532"/>
                  </a:cubicBezTo>
                  <a:lnTo>
                    <a:pt x="91562" y="8511"/>
                  </a:lnTo>
                  <a:cubicBezTo>
                    <a:pt x="91590" y="8417"/>
                    <a:pt x="91618" y="8330"/>
                    <a:pt x="91649" y="8242"/>
                  </a:cubicBezTo>
                  <a:close/>
                  <a:moveTo>
                    <a:pt x="100021" y="8497"/>
                  </a:moveTo>
                  <a:lnTo>
                    <a:pt x="100034" y="8525"/>
                  </a:lnTo>
                  <a:cubicBezTo>
                    <a:pt x="100034" y="8528"/>
                    <a:pt x="100031" y="8532"/>
                    <a:pt x="100028" y="8532"/>
                  </a:cubicBezTo>
                  <a:cubicBezTo>
                    <a:pt x="100028" y="8518"/>
                    <a:pt x="100024" y="8507"/>
                    <a:pt x="100021" y="8497"/>
                  </a:cubicBezTo>
                  <a:close/>
                  <a:moveTo>
                    <a:pt x="130991" y="8242"/>
                  </a:moveTo>
                  <a:lnTo>
                    <a:pt x="130995" y="8249"/>
                  </a:lnTo>
                  <a:cubicBezTo>
                    <a:pt x="130963" y="8340"/>
                    <a:pt x="130939" y="8434"/>
                    <a:pt x="130911" y="8532"/>
                  </a:cubicBezTo>
                  <a:cubicBezTo>
                    <a:pt x="130911" y="8521"/>
                    <a:pt x="130907" y="8514"/>
                    <a:pt x="130904" y="8511"/>
                  </a:cubicBezTo>
                  <a:cubicBezTo>
                    <a:pt x="130932" y="8417"/>
                    <a:pt x="130963" y="8330"/>
                    <a:pt x="130991" y="8242"/>
                  </a:cubicBezTo>
                  <a:close/>
                  <a:moveTo>
                    <a:pt x="139366" y="8497"/>
                  </a:moveTo>
                  <a:lnTo>
                    <a:pt x="139380" y="8528"/>
                  </a:lnTo>
                  <a:cubicBezTo>
                    <a:pt x="139376" y="8528"/>
                    <a:pt x="139376" y="8528"/>
                    <a:pt x="139376" y="8532"/>
                  </a:cubicBezTo>
                  <a:lnTo>
                    <a:pt x="139366" y="8497"/>
                  </a:lnTo>
                  <a:close/>
                  <a:moveTo>
                    <a:pt x="170211" y="8242"/>
                  </a:moveTo>
                  <a:lnTo>
                    <a:pt x="170211" y="8249"/>
                  </a:lnTo>
                  <a:lnTo>
                    <a:pt x="170131" y="8532"/>
                  </a:lnTo>
                  <a:cubicBezTo>
                    <a:pt x="170127" y="8521"/>
                    <a:pt x="170127" y="8514"/>
                    <a:pt x="170124" y="8511"/>
                  </a:cubicBezTo>
                  <a:cubicBezTo>
                    <a:pt x="170152" y="8417"/>
                    <a:pt x="170180" y="8330"/>
                    <a:pt x="170211" y="8242"/>
                  </a:cubicBezTo>
                  <a:close/>
                  <a:moveTo>
                    <a:pt x="178586" y="8497"/>
                  </a:moveTo>
                  <a:cubicBezTo>
                    <a:pt x="178589" y="8504"/>
                    <a:pt x="178589" y="8518"/>
                    <a:pt x="178593" y="8528"/>
                  </a:cubicBezTo>
                  <a:lnTo>
                    <a:pt x="178593" y="8532"/>
                  </a:lnTo>
                  <a:cubicBezTo>
                    <a:pt x="178589" y="8521"/>
                    <a:pt x="178586" y="8507"/>
                    <a:pt x="178586" y="8497"/>
                  </a:cubicBezTo>
                  <a:close/>
                  <a:moveTo>
                    <a:pt x="209427" y="8242"/>
                  </a:moveTo>
                  <a:lnTo>
                    <a:pt x="209427" y="8249"/>
                  </a:lnTo>
                  <a:lnTo>
                    <a:pt x="209351" y="8532"/>
                  </a:lnTo>
                  <a:cubicBezTo>
                    <a:pt x="209344" y="8521"/>
                    <a:pt x="209340" y="8518"/>
                    <a:pt x="209340" y="8511"/>
                  </a:cubicBezTo>
                  <a:cubicBezTo>
                    <a:pt x="209368" y="8417"/>
                    <a:pt x="209400" y="8330"/>
                    <a:pt x="209427" y="8242"/>
                  </a:cubicBezTo>
                  <a:close/>
                  <a:moveTo>
                    <a:pt x="217806" y="8501"/>
                  </a:moveTo>
                  <a:lnTo>
                    <a:pt x="217806" y="8501"/>
                  </a:lnTo>
                  <a:cubicBezTo>
                    <a:pt x="217806" y="8511"/>
                    <a:pt x="217809" y="8518"/>
                    <a:pt x="217813" y="8528"/>
                  </a:cubicBezTo>
                  <a:lnTo>
                    <a:pt x="217813" y="8532"/>
                  </a:lnTo>
                  <a:cubicBezTo>
                    <a:pt x="217809" y="8522"/>
                    <a:pt x="217806" y="8511"/>
                    <a:pt x="217806" y="8501"/>
                  </a:cubicBezTo>
                  <a:close/>
                  <a:moveTo>
                    <a:pt x="248717" y="8242"/>
                  </a:moveTo>
                  <a:lnTo>
                    <a:pt x="248717" y="8249"/>
                  </a:lnTo>
                  <a:lnTo>
                    <a:pt x="248640" y="8532"/>
                  </a:lnTo>
                  <a:cubicBezTo>
                    <a:pt x="248633" y="8521"/>
                    <a:pt x="248633" y="8514"/>
                    <a:pt x="248630" y="8511"/>
                  </a:cubicBezTo>
                  <a:cubicBezTo>
                    <a:pt x="248661" y="8417"/>
                    <a:pt x="248686" y="8330"/>
                    <a:pt x="248717" y="8242"/>
                  </a:cubicBezTo>
                  <a:close/>
                  <a:moveTo>
                    <a:pt x="257099" y="8518"/>
                  </a:moveTo>
                  <a:cubicBezTo>
                    <a:pt x="257100" y="8520"/>
                    <a:pt x="257101" y="8523"/>
                    <a:pt x="257102" y="8525"/>
                  </a:cubicBezTo>
                  <a:lnTo>
                    <a:pt x="257102" y="8532"/>
                  </a:lnTo>
                  <a:cubicBezTo>
                    <a:pt x="257101" y="8526"/>
                    <a:pt x="257100" y="8522"/>
                    <a:pt x="257099" y="8518"/>
                  </a:cubicBezTo>
                  <a:close/>
                  <a:moveTo>
                    <a:pt x="251755" y="8532"/>
                  </a:moveTo>
                  <a:cubicBezTo>
                    <a:pt x="251755" y="8535"/>
                    <a:pt x="251755" y="8538"/>
                    <a:pt x="251756" y="8540"/>
                  </a:cubicBezTo>
                  <a:lnTo>
                    <a:pt x="251756" y="8540"/>
                  </a:lnTo>
                  <a:lnTo>
                    <a:pt x="251755" y="8539"/>
                  </a:lnTo>
                  <a:lnTo>
                    <a:pt x="251755" y="8532"/>
                  </a:lnTo>
                  <a:close/>
                  <a:moveTo>
                    <a:pt x="173249" y="8532"/>
                  </a:moveTo>
                  <a:cubicBezTo>
                    <a:pt x="173249" y="8535"/>
                    <a:pt x="173249" y="8538"/>
                    <a:pt x="173250" y="8541"/>
                  </a:cubicBezTo>
                  <a:lnTo>
                    <a:pt x="173250" y="8541"/>
                  </a:lnTo>
                  <a:lnTo>
                    <a:pt x="173249" y="8539"/>
                  </a:lnTo>
                  <a:lnTo>
                    <a:pt x="173249" y="8532"/>
                  </a:lnTo>
                  <a:close/>
                  <a:moveTo>
                    <a:pt x="16251" y="8532"/>
                  </a:moveTo>
                  <a:cubicBezTo>
                    <a:pt x="16251" y="8535"/>
                    <a:pt x="16251" y="8538"/>
                    <a:pt x="16251" y="8541"/>
                  </a:cubicBezTo>
                  <a:lnTo>
                    <a:pt x="16251" y="8541"/>
                  </a:lnTo>
                  <a:lnTo>
                    <a:pt x="16251" y="8539"/>
                  </a:lnTo>
                  <a:lnTo>
                    <a:pt x="16251" y="8532"/>
                  </a:lnTo>
                  <a:close/>
                  <a:moveTo>
                    <a:pt x="134029" y="8532"/>
                  </a:moveTo>
                  <a:cubicBezTo>
                    <a:pt x="134031" y="8538"/>
                    <a:pt x="134032" y="8544"/>
                    <a:pt x="134033" y="8550"/>
                  </a:cubicBezTo>
                  <a:lnTo>
                    <a:pt x="134033" y="8550"/>
                  </a:lnTo>
                  <a:lnTo>
                    <a:pt x="134029" y="8539"/>
                  </a:lnTo>
                  <a:lnTo>
                    <a:pt x="134029" y="8532"/>
                  </a:lnTo>
                  <a:close/>
                  <a:moveTo>
                    <a:pt x="55467" y="8532"/>
                  </a:moveTo>
                  <a:cubicBezTo>
                    <a:pt x="55474" y="8542"/>
                    <a:pt x="55478" y="8556"/>
                    <a:pt x="55478" y="8570"/>
                  </a:cubicBezTo>
                  <a:lnTo>
                    <a:pt x="55478" y="8570"/>
                  </a:lnTo>
                  <a:cubicBezTo>
                    <a:pt x="55478" y="8560"/>
                    <a:pt x="55474" y="8549"/>
                    <a:pt x="55467" y="8539"/>
                  </a:cubicBezTo>
                  <a:lnTo>
                    <a:pt x="55467" y="8532"/>
                  </a:lnTo>
                  <a:close/>
                  <a:moveTo>
                    <a:pt x="4709" y="8448"/>
                  </a:moveTo>
                  <a:lnTo>
                    <a:pt x="4737" y="8570"/>
                  </a:lnTo>
                  <a:lnTo>
                    <a:pt x="4737" y="8570"/>
                  </a:lnTo>
                  <a:lnTo>
                    <a:pt x="4709" y="8501"/>
                  </a:lnTo>
                  <a:lnTo>
                    <a:pt x="4709" y="8448"/>
                  </a:lnTo>
                  <a:close/>
                  <a:moveTo>
                    <a:pt x="43929" y="8448"/>
                  </a:moveTo>
                  <a:lnTo>
                    <a:pt x="43953" y="8570"/>
                  </a:lnTo>
                  <a:lnTo>
                    <a:pt x="43953" y="8570"/>
                  </a:lnTo>
                  <a:cubicBezTo>
                    <a:pt x="43946" y="8546"/>
                    <a:pt x="43936" y="8521"/>
                    <a:pt x="43922" y="8501"/>
                  </a:cubicBezTo>
                  <a:cubicBezTo>
                    <a:pt x="43922" y="8483"/>
                    <a:pt x="43925" y="8466"/>
                    <a:pt x="43929" y="8448"/>
                  </a:cubicBezTo>
                  <a:close/>
                  <a:moveTo>
                    <a:pt x="83142" y="8448"/>
                  </a:moveTo>
                  <a:cubicBezTo>
                    <a:pt x="83152" y="8487"/>
                    <a:pt x="83166" y="8528"/>
                    <a:pt x="83173" y="8570"/>
                  </a:cubicBezTo>
                  <a:lnTo>
                    <a:pt x="83173" y="8570"/>
                  </a:lnTo>
                  <a:lnTo>
                    <a:pt x="83142" y="8501"/>
                  </a:lnTo>
                  <a:lnTo>
                    <a:pt x="83142" y="8448"/>
                  </a:lnTo>
                  <a:close/>
                  <a:moveTo>
                    <a:pt x="94687" y="8532"/>
                  </a:moveTo>
                  <a:cubicBezTo>
                    <a:pt x="94694" y="8542"/>
                    <a:pt x="94698" y="8556"/>
                    <a:pt x="94698" y="8570"/>
                  </a:cubicBezTo>
                  <a:lnTo>
                    <a:pt x="94698" y="8570"/>
                  </a:lnTo>
                  <a:lnTo>
                    <a:pt x="94684" y="8539"/>
                  </a:lnTo>
                  <a:cubicBezTo>
                    <a:pt x="94687" y="8539"/>
                    <a:pt x="94687" y="8535"/>
                    <a:pt x="94687" y="8532"/>
                  </a:cubicBezTo>
                  <a:close/>
                  <a:moveTo>
                    <a:pt x="200924" y="8448"/>
                  </a:moveTo>
                  <a:cubicBezTo>
                    <a:pt x="200934" y="8487"/>
                    <a:pt x="200944" y="8528"/>
                    <a:pt x="200951" y="8570"/>
                  </a:cubicBezTo>
                  <a:cubicBezTo>
                    <a:pt x="200944" y="8546"/>
                    <a:pt x="200931" y="8521"/>
                    <a:pt x="200924" y="8501"/>
                  </a:cubicBezTo>
                  <a:lnTo>
                    <a:pt x="200924" y="8448"/>
                  </a:lnTo>
                  <a:close/>
                  <a:moveTo>
                    <a:pt x="212469" y="8532"/>
                  </a:moveTo>
                  <a:cubicBezTo>
                    <a:pt x="212473" y="8542"/>
                    <a:pt x="212476" y="8556"/>
                    <a:pt x="212476" y="8570"/>
                  </a:cubicBezTo>
                  <a:cubicBezTo>
                    <a:pt x="212473" y="8560"/>
                    <a:pt x="212469" y="8549"/>
                    <a:pt x="212469" y="8539"/>
                  </a:cubicBezTo>
                  <a:lnTo>
                    <a:pt x="212469" y="8532"/>
                  </a:lnTo>
                  <a:close/>
                  <a:moveTo>
                    <a:pt x="161707" y="8448"/>
                  </a:moveTo>
                  <a:lnTo>
                    <a:pt x="161732" y="8570"/>
                  </a:lnTo>
                  <a:lnTo>
                    <a:pt x="161707" y="8501"/>
                  </a:lnTo>
                  <a:lnTo>
                    <a:pt x="161707" y="8448"/>
                  </a:lnTo>
                  <a:close/>
                  <a:moveTo>
                    <a:pt x="126746" y="7758"/>
                  </a:moveTo>
                  <a:lnTo>
                    <a:pt x="126746" y="7758"/>
                  </a:lnTo>
                  <a:cubicBezTo>
                    <a:pt x="126833" y="7946"/>
                    <a:pt x="126931" y="8166"/>
                    <a:pt x="127032" y="8413"/>
                  </a:cubicBezTo>
                  <a:lnTo>
                    <a:pt x="126795" y="8699"/>
                  </a:lnTo>
                  <a:cubicBezTo>
                    <a:pt x="126778" y="8347"/>
                    <a:pt x="126760" y="8030"/>
                    <a:pt x="126746" y="7758"/>
                  </a:cubicBezTo>
                  <a:close/>
                  <a:moveTo>
                    <a:pt x="238835" y="6760"/>
                  </a:moveTo>
                  <a:lnTo>
                    <a:pt x="238835" y="6760"/>
                  </a:lnTo>
                  <a:cubicBezTo>
                    <a:pt x="238951" y="7018"/>
                    <a:pt x="239073" y="7318"/>
                    <a:pt x="239202" y="7646"/>
                  </a:cubicBezTo>
                  <a:cubicBezTo>
                    <a:pt x="239156" y="8051"/>
                    <a:pt x="239118" y="8424"/>
                    <a:pt x="239090" y="8724"/>
                  </a:cubicBezTo>
                  <a:cubicBezTo>
                    <a:pt x="238996" y="8183"/>
                    <a:pt x="238909" y="7499"/>
                    <a:pt x="238835" y="6760"/>
                  </a:cubicBezTo>
                  <a:close/>
                  <a:moveTo>
                    <a:pt x="19718" y="8204"/>
                  </a:moveTo>
                  <a:lnTo>
                    <a:pt x="19666" y="8745"/>
                  </a:lnTo>
                  <a:lnTo>
                    <a:pt x="19544" y="8598"/>
                  </a:lnTo>
                  <a:cubicBezTo>
                    <a:pt x="19606" y="8434"/>
                    <a:pt x="19666" y="8309"/>
                    <a:pt x="19718" y="8204"/>
                  </a:cubicBezTo>
                  <a:close/>
                  <a:moveTo>
                    <a:pt x="58935" y="8204"/>
                  </a:moveTo>
                  <a:lnTo>
                    <a:pt x="58882" y="8745"/>
                  </a:lnTo>
                  <a:lnTo>
                    <a:pt x="58757" y="8598"/>
                  </a:lnTo>
                  <a:cubicBezTo>
                    <a:pt x="58823" y="8434"/>
                    <a:pt x="58882" y="8309"/>
                    <a:pt x="58935" y="8204"/>
                  </a:cubicBezTo>
                  <a:close/>
                  <a:moveTo>
                    <a:pt x="98151" y="8204"/>
                  </a:moveTo>
                  <a:lnTo>
                    <a:pt x="98151" y="8204"/>
                  </a:lnTo>
                  <a:cubicBezTo>
                    <a:pt x="98137" y="8389"/>
                    <a:pt x="98120" y="8567"/>
                    <a:pt x="98099" y="8745"/>
                  </a:cubicBezTo>
                  <a:lnTo>
                    <a:pt x="97977" y="8598"/>
                  </a:lnTo>
                  <a:cubicBezTo>
                    <a:pt x="98043" y="8434"/>
                    <a:pt x="98099" y="8309"/>
                    <a:pt x="98151" y="8204"/>
                  </a:cubicBezTo>
                  <a:close/>
                  <a:moveTo>
                    <a:pt x="137496" y="8204"/>
                  </a:moveTo>
                  <a:lnTo>
                    <a:pt x="137444" y="8745"/>
                  </a:lnTo>
                  <a:cubicBezTo>
                    <a:pt x="137406" y="8692"/>
                    <a:pt x="137364" y="8644"/>
                    <a:pt x="137322" y="8598"/>
                  </a:cubicBezTo>
                  <a:cubicBezTo>
                    <a:pt x="137388" y="8434"/>
                    <a:pt x="137444" y="8309"/>
                    <a:pt x="137496" y="8204"/>
                  </a:cubicBezTo>
                  <a:close/>
                  <a:moveTo>
                    <a:pt x="176713" y="8204"/>
                  </a:moveTo>
                  <a:lnTo>
                    <a:pt x="176664" y="8745"/>
                  </a:lnTo>
                  <a:lnTo>
                    <a:pt x="176538" y="8598"/>
                  </a:lnTo>
                  <a:cubicBezTo>
                    <a:pt x="176605" y="8434"/>
                    <a:pt x="176664" y="8309"/>
                    <a:pt x="176713" y="8204"/>
                  </a:cubicBezTo>
                  <a:close/>
                  <a:moveTo>
                    <a:pt x="215929" y="8204"/>
                  </a:moveTo>
                  <a:cubicBezTo>
                    <a:pt x="215915" y="8389"/>
                    <a:pt x="215898" y="8567"/>
                    <a:pt x="215880" y="8745"/>
                  </a:cubicBezTo>
                  <a:lnTo>
                    <a:pt x="215755" y="8598"/>
                  </a:lnTo>
                  <a:cubicBezTo>
                    <a:pt x="215821" y="8434"/>
                    <a:pt x="215880" y="8309"/>
                    <a:pt x="215929" y="8204"/>
                  </a:cubicBezTo>
                  <a:close/>
                  <a:moveTo>
                    <a:pt x="255222" y="8204"/>
                  </a:moveTo>
                  <a:lnTo>
                    <a:pt x="255170" y="8745"/>
                  </a:lnTo>
                  <a:lnTo>
                    <a:pt x="255048" y="8598"/>
                  </a:lnTo>
                  <a:cubicBezTo>
                    <a:pt x="255114" y="8434"/>
                    <a:pt x="255170" y="8309"/>
                    <a:pt x="255222" y="8204"/>
                  </a:cubicBezTo>
                  <a:close/>
                  <a:moveTo>
                    <a:pt x="36192" y="7890"/>
                  </a:moveTo>
                  <a:lnTo>
                    <a:pt x="36192" y="7890"/>
                  </a:lnTo>
                  <a:cubicBezTo>
                    <a:pt x="36171" y="8113"/>
                    <a:pt x="36147" y="8330"/>
                    <a:pt x="36122" y="8542"/>
                  </a:cubicBezTo>
                  <a:lnTo>
                    <a:pt x="36049" y="8466"/>
                  </a:lnTo>
                  <a:lnTo>
                    <a:pt x="36049" y="8466"/>
                  </a:lnTo>
                  <a:cubicBezTo>
                    <a:pt x="36074" y="8494"/>
                    <a:pt x="36098" y="8525"/>
                    <a:pt x="36119" y="8556"/>
                  </a:cubicBezTo>
                  <a:cubicBezTo>
                    <a:pt x="36109" y="8626"/>
                    <a:pt x="36105" y="8696"/>
                    <a:pt x="36098" y="8762"/>
                  </a:cubicBezTo>
                  <a:lnTo>
                    <a:pt x="35966" y="8483"/>
                  </a:lnTo>
                  <a:cubicBezTo>
                    <a:pt x="36049" y="8253"/>
                    <a:pt x="36122" y="8054"/>
                    <a:pt x="36192" y="7890"/>
                  </a:cubicBezTo>
                  <a:close/>
                  <a:moveTo>
                    <a:pt x="75409" y="7890"/>
                  </a:moveTo>
                  <a:cubicBezTo>
                    <a:pt x="75388" y="8113"/>
                    <a:pt x="75363" y="8330"/>
                    <a:pt x="75339" y="8542"/>
                  </a:cubicBezTo>
                  <a:lnTo>
                    <a:pt x="75269" y="8466"/>
                  </a:lnTo>
                  <a:lnTo>
                    <a:pt x="75269" y="8466"/>
                  </a:lnTo>
                  <a:cubicBezTo>
                    <a:pt x="75294" y="8494"/>
                    <a:pt x="75318" y="8525"/>
                    <a:pt x="75339" y="8556"/>
                  </a:cubicBezTo>
                  <a:lnTo>
                    <a:pt x="75311" y="8762"/>
                  </a:lnTo>
                  <a:cubicBezTo>
                    <a:pt x="75273" y="8671"/>
                    <a:pt x="75231" y="8577"/>
                    <a:pt x="75185" y="8483"/>
                  </a:cubicBezTo>
                  <a:cubicBezTo>
                    <a:pt x="75269" y="8253"/>
                    <a:pt x="75342" y="8054"/>
                    <a:pt x="75409" y="7890"/>
                  </a:cubicBezTo>
                  <a:close/>
                  <a:moveTo>
                    <a:pt x="114625" y="7890"/>
                  </a:moveTo>
                  <a:cubicBezTo>
                    <a:pt x="114604" y="8113"/>
                    <a:pt x="114583" y="8330"/>
                    <a:pt x="114555" y="8542"/>
                  </a:cubicBezTo>
                  <a:lnTo>
                    <a:pt x="114486" y="8466"/>
                  </a:lnTo>
                  <a:lnTo>
                    <a:pt x="114486" y="8466"/>
                  </a:lnTo>
                  <a:cubicBezTo>
                    <a:pt x="114496" y="8480"/>
                    <a:pt x="114520" y="8504"/>
                    <a:pt x="114555" y="8556"/>
                  </a:cubicBezTo>
                  <a:lnTo>
                    <a:pt x="114531" y="8762"/>
                  </a:lnTo>
                  <a:cubicBezTo>
                    <a:pt x="114493" y="8671"/>
                    <a:pt x="114447" y="8577"/>
                    <a:pt x="114405" y="8483"/>
                  </a:cubicBezTo>
                  <a:cubicBezTo>
                    <a:pt x="114482" y="8253"/>
                    <a:pt x="114555" y="8054"/>
                    <a:pt x="114625" y="7890"/>
                  </a:cubicBezTo>
                  <a:close/>
                  <a:moveTo>
                    <a:pt x="153971" y="7887"/>
                  </a:moveTo>
                  <a:cubicBezTo>
                    <a:pt x="153950" y="8113"/>
                    <a:pt x="153925" y="8330"/>
                    <a:pt x="153901" y="8542"/>
                  </a:cubicBezTo>
                  <a:lnTo>
                    <a:pt x="153838" y="8477"/>
                  </a:lnTo>
                  <a:lnTo>
                    <a:pt x="153838" y="8477"/>
                  </a:lnTo>
                  <a:cubicBezTo>
                    <a:pt x="153861" y="8502"/>
                    <a:pt x="153879" y="8529"/>
                    <a:pt x="153897" y="8556"/>
                  </a:cubicBezTo>
                  <a:cubicBezTo>
                    <a:pt x="153894" y="8626"/>
                    <a:pt x="153883" y="8696"/>
                    <a:pt x="153876" y="8762"/>
                  </a:cubicBezTo>
                  <a:lnTo>
                    <a:pt x="153744" y="8483"/>
                  </a:lnTo>
                  <a:cubicBezTo>
                    <a:pt x="153828" y="8253"/>
                    <a:pt x="153901" y="8054"/>
                    <a:pt x="153971" y="7887"/>
                  </a:cubicBezTo>
                  <a:close/>
                  <a:moveTo>
                    <a:pt x="193190" y="7887"/>
                  </a:moveTo>
                  <a:lnTo>
                    <a:pt x="193190" y="7887"/>
                  </a:lnTo>
                  <a:cubicBezTo>
                    <a:pt x="193170" y="8113"/>
                    <a:pt x="193145" y="8330"/>
                    <a:pt x="193121" y="8542"/>
                  </a:cubicBezTo>
                  <a:lnTo>
                    <a:pt x="193047" y="8466"/>
                  </a:lnTo>
                  <a:lnTo>
                    <a:pt x="193047" y="8466"/>
                  </a:lnTo>
                  <a:cubicBezTo>
                    <a:pt x="193072" y="8494"/>
                    <a:pt x="193096" y="8525"/>
                    <a:pt x="193117" y="8556"/>
                  </a:cubicBezTo>
                  <a:cubicBezTo>
                    <a:pt x="193107" y="8626"/>
                    <a:pt x="193100" y="8696"/>
                    <a:pt x="193096" y="8762"/>
                  </a:cubicBezTo>
                  <a:lnTo>
                    <a:pt x="192964" y="8483"/>
                  </a:lnTo>
                  <a:cubicBezTo>
                    <a:pt x="193047" y="8253"/>
                    <a:pt x="193121" y="8054"/>
                    <a:pt x="193190" y="7887"/>
                  </a:cubicBezTo>
                  <a:close/>
                  <a:moveTo>
                    <a:pt x="232407" y="7890"/>
                  </a:moveTo>
                  <a:lnTo>
                    <a:pt x="232407" y="7890"/>
                  </a:lnTo>
                  <a:cubicBezTo>
                    <a:pt x="232386" y="8113"/>
                    <a:pt x="232362" y="8330"/>
                    <a:pt x="232337" y="8542"/>
                  </a:cubicBezTo>
                  <a:lnTo>
                    <a:pt x="232267" y="8466"/>
                  </a:lnTo>
                  <a:lnTo>
                    <a:pt x="232267" y="8466"/>
                  </a:lnTo>
                  <a:cubicBezTo>
                    <a:pt x="232274" y="8480"/>
                    <a:pt x="232302" y="8504"/>
                    <a:pt x="232337" y="8556"/>
                  </a:cubicBezTo>
                  <a:lnTo>
                    <a:pt x="232309" y="8762"/>
                  </a:lnTo>
                  <a:cubicBezTo>
                    <a:pt x="232271" y="8671"/>
                    <a:pt x="232229" y="8577"/>
                    <a:pt x="232184" y="8483"/>
                  </a:cubicBezTo>
                  <a:cubicBezTo>
                    <a:pt x="232267" y="8253"/>
                    <a:pt x="232341" y="8054"/>
                    <a:pt x="232407" y="7890"/>
                  </a:cubicBezTo>
                  <a:close/>
                  <a:moveTo>
                    <a:pt x="271700" y="7887"/>
                  </a:moveTo>
                  <a:lnTo>
                    <a:pt x="271700" y="7887"/>
                  </a:lnTo>
                  <a:cubicBezTo>
                    <a:pt x="271679" y="8113"/>
                    <a:pt x="271651" y="8330"/>
                    <a:pt x="271630" y="8546"/>
                  </a:cubicBezTo>
                  <a:lnTo>
                    <a:pt x="271557" y="8466"/>
                  </a:lnTo>
                  <a:lnTo>
                    <a:pt x="271557" y="8466"/>
                  </a:lnTo>
                  <a:cubicBezTo>
                    <a:pt x="271581" y="8494"/>
                    <a:pt x="271606" y="8525"/>
                    <a:pt x="271627" y="8556"/>
                  </a:cubicBezTo>
                  <a:cubicBezTo>
                    <a:pt x="271616" y="8626"/>
                    <a:pt x="271609" y="8696"/>
                    <a:pt x="271602" y="8762"/>
                  </a:cubicBezTo>
                  <a:lnTo>
                    <a:pt x="271473" y="8483"/>
                  </a:lnTo>
                  <a:cubicBezTo>
                    <a:pt x="271557" y="8253"/>
                    <a:pt x="271630" y="8054"/>
                    <a:pt x="271700" y="7887"/>
                  </a:cubicBezTo>
                  <a:close/>
                  <a:moveTo>
                    <a:pt x="244476" y="7761"/>
                  </a:moveTo>
                  <a:lnTo>
                    <a:pt x="244476" y="7761"/>
                  </a:lnTo>
                  <a:cubicBezTo>
                    <a:pt x="244566" y="7960"/>
                    <a:pt x="244664" y="8190"/>
                    <a:pt x="244776" y="8452"/>
                  </a:cubicBezTo>
                  <a:cubicBezTo>
                    <a:pt x="244692" y="8553"/>
                    <a:pt x="244612" y="8654"/>
                    <a:pt x="244528" y="8766"/>
                  </a:cubicBezTo>
                  <a:cubicBezTo>
                    <a:pt x="244507" y="8389"/>
                    <a:pt x="244490" y="8047"/>
                    <a:pt x="244476" y="7761"/>
                  </a:cubicBezTo>
                  <a:close/>
                  <a:moveTo>
                    <a:pt x="125295" y="8521"/>
                  </a:moveTo>
                  <a:lnTo>
                    <a:pt x="125375" y="8759"/>
                  </a:lnTo>
                  <a:lnTo>
                    <a:pt x="125340" y="8811"/>
                  </a:lnTo>
                  <a:cubicBezTo>
                    <a:pt x="125327" y="8713"/>
                    <a:pt x="125313" y="8619"/>
                    <a:pt x="125295" y="8521"/>
                  </a:cubicBezTo>
                  <a:close/>
                  <a:moveTo>
                    <a:pt x="8968" y="7761"/>
                  </a:moveTo>
                  <a:lnTo>
                    <a:pt x="8968" y="7761"/>
                  </a:lnTo>
                  <a:cubicBezTo>
                    <a:pt x="9069" y="7974"/>
                    <a:pt x="9177" y="8225"/>
                    <a:pt x="9296" y="8514"/>
                  </a:cubicBezTo>
                  <a:cubicBezTo>
                    <a:pt x="9209" y="8619"/>
                    <a:pt x="9118" y="8731"/>
                    <a:pt x="9027" y="8853"/>
                  </a:cubicBezTo>
                  <a:cubicBezTo>
                    <a:pt x="9003" y="8445"/>
                    <a:pt x="8982" y="8068"/>
                    <a:pt x="8968" y="7761"/>
                  </a:cubicBezTo>
                  <a:close/>
                  <a:moveTo>
                    <a:pt x="48188" y="7761"/>
                  </a:moveTo>
                  <a:cubicBezTo>
                    <a:pt x="48285" y="7974"/>
                    <a:pt x="48397" y="8225"/>
                    <a:pt x="48516" y="8514"/>
                  </a:cubicBezTo>
                  <a:cubicBezTo>
                    <a:pt x="48421" y="8619"/>
                    <a:pt x="48334" y="8731"/>
                    <a:pt x="48244" y="8853"/>
                  </a:cubicBezTo>
                  <a:cubicBezTo>
                    <a:pt x="48219" y="8445"/>
                    <a:pt x="48202" y="8068"/>
                    <a:pt x="48188" y="7761"/>
                  </a:cubicBezTo>
                  <a:close/>
                  <a:moveTo>
                    <a:pt x="87408" y="7761"/>
                  </a:moveTo>
                  <a:lnTo>
                    <a:pt x="87408" y="7761"/>
                  </a:lnTo>
                  <a:cubicBezTo>
                    <a:pt x="87502" y="7974"/>
                    <a:pt x="87613" y="8225"/>
                    <a:pt x="87729" y="8514"/>
                  </a:cubicBezTo>
                  <a:cubicBezTo>
                    <a:pt x="87641" y="8619"/>
                    <a:pt x="87551" y="8731"/>
                    <a:pt x="87463" y="8853"/>
                  </a:cubicBezTo>
                  <a:cubicBezTo>
                    <a:pt x="87439" y="8445"/>
                    <a:pt x="87422" y="8068"/>
                    <a:pt x="87408" y="7761"/>
                  </a:cubicBezTo>
                  <a:close/>
                  <a:moveTo>
                    <a:pt x="165966" y="7758"/>
                  </a:moveTo>
                  <a:cubicBezTo>
                    <a:pt x="166067" y="7974"/>
                    <a:pt x="166175" y="8225"/>
                    <a:pt x="166294" y="8514"/>
                  </a:cubicBezTo>
                  <a:cubicBezTo>
                    <a:pt x="166203" y="8619"/>
                    <a:pt x="166116" y="8731"/>
                    <a:pt x="166022" y="8853"/>
                  </a:cubicBezTo>
                  <a:cubicBezTo>
                    <a:pt x="166001" y="8445"/>
                    <a:pt x="165980" y="8068"/>
                    <a:pt x="165966" y="7758"/>
                  </a:cubicBezTo>
                  <a:close/>
                  <a:moveTo>
                    <a:pt x="205186" y="7758"/>
                  </a:moveTo>
                  <a:lnTo>
                    <a:pt x="205186" y="7758"/>
                  </a:lnTo>
                  <a:cubicBezTo>
                    <a:pt x="205284" y="7974"/>
                    <a:pt x="205392" y="8225"/>
                    <a:pt x="205507" y="8514"/>
                  </a:cubicBezTo>
                  <a:cubicBezTo>
                    <a:pt x="205420" y="8619"/>
                    <a:pt x="205332" y="8731"/>
                    <a:pt x="205242" y="8853"/>
                  </a:cubicBezTo>
                  <a:cubicBezTo>
                    <a:pt x="205217" y="8445"/>
                    <a:pt x="205200" y="8068"/>
                    <a:pt x="205186" y="7758"/>
                  </a:cubicBezTo>
                  <a:close/>
                  <a:moveTo>
                    <a:pt x="240729" y="8821"/>
                  </a:moveTo>
                  <a:lnTo>
                    <a:pt x="240743" y="8835"/>
                  </a:lnTo>
                  <a:cubicBezTo>
                    <a:pt x="240743" y="8842"/>
                    <a:pt x="240740" y="8853"/>
                    <a:pt x="240736" y="8856"/>
                  </a:cubicBezTo>
                  <a:cubicBezTo>
                    <a:pt x="240736" y="8846"/>
                    <a:pt x="240733" y="8835"/>
                    <a:pt x="240729" y="8821"/>
                  </a:cubicBezTo>
                  <a:close/>
                  <a:moveTo>
                    <a:pt x="15410" y="7946"/>
                  </a:moveTo>
                  <a:lnTo>
                    <a:pt x="15421" y="7977"/>
                  </a:lnTo>
                  <a:cubicBezTo>
                    <a:pt x="15393" y="8239"/>
                    <a:pt x="15368" y="8480"/>
                    <a:pt x="15351" y="8689"/>
                  </a:cubicBezTo>
                  <a:cubicBezTo>
                    <a:pt x="15281" y="8741"/>
                    <a:pt x="15211" y="8800"/>
                    <a:pt x="15138" y="8867"/>
                  </a:cubicBezTo>
                  <a:cubicBezTo>
                    <a:pt x="15131" y="8814"/>
                    <a:pt x="15117" y="8759"/>
                    <a:pt x="15107" y="8703"/>
                  </a:cubicBezTo>
                  <a:cubicBezTo>
                    <a:pt x="15222" y="8378"/>
                    <a:pt x="15323" y="8134"/>
                    <a:pt x="15410" y="7946"/>
                  </a:cubicBezTo>
                  <a:close/>
                  <a:moveTo>
                    <a:pt x="54627" y="7946"/>
                  </a:moveTo>
                  <a:cubicBezTo>
                    <a:pt x="54634" y="7956"/>
                    <a:pt x="54634" y="7970"/>
                    <a:pt x="54637" y="7977"/>
                  </a:cubicBezTo>
                  <a:cubicBezTo>
                    <a:pt x="54609" y="8239"/>
                    <a:pt x="54588" y="8480"/>
                    <a:pt x="54567" y="8689"/>
                  </a:cubicBezTo>
                  <a:lnTo>
                    <a:pt x="54358" y="8867"/>
                  </a:lnTo>
                  <a:cubicBezTo>
                    <a:pt x="54344" y="8814"/>
                    <a:pt x="54337" y="8759"/>
                    <a:pt x="54327" y="8699"/>
                  </a:cubicBezTo>
                  <a:cubicBezTo>
                    <a:pt x="54438" y="8378"/>
                    <a:pt x="54540" y="8134"/>
                    <a:pt x="54627" y="7946"/>
                  </a:cubicBezTo>
                  <a:close/>
                  <a:moveTo>
                    <a:pt x="93843" y="7946"/>
                  </a:moveTo>
                  <a:lnTo>
                    <a:pt x="93857" y="7977"/>
                  </a:lnTo>
                  <a:cubicBezTo>
                    <a:pt x="93829" y="8239"/>
                    <a:pt x="93805" y="8480"/>
                    <a:pt x="93787" y="8689"/>
                  </a:cubicBezTo>
                  <a:lnTo>
                    <a:pt x="93571" y="8867"/>
                  </a:lnTo>
                  <a:cubicBezTo>
                    <a:pt x="93564" y="8814"/>
                    <a:pt x="93554" y="8759"/>
                    <a:pt x="93543" y="8699"/>
                  </a:cubicBezTo>
                  <a:cubicBezTo>
                    <a:pt x="93658" y="8378"/>
                    <a:pt x="93759" y="8134"/>
                    <a:pt x="93843" y="7946"/>
                  </a:cubicBezTo>
                  <a:close/>
                  <a:moveTo>
                    <a:pt x="133189" y="7946"/>
                  </a:moveTo>
                  <a:lnTo>
                    <a:pt x="133203" y="7977"/>
                  </a:lnTo>
                  <a:cubicBezTo>
                    <a:pt x="133171" y="8239"/>
                    <a:pt x="133150" y="8480"/>
                    <a:pt x="133133" y="8689"/>
                  </a:cubicBezTo>
                  <a:lnTo>
                    <a:pt x="132917" y="8867"/>
                  </a:lnTo>
                  <a:cubicBezTo>
                    <a:pt x="132910" y="8814"/>
                    <a:pt x="132896" y="8759"/>
                    <a:pt x="132889" y="8699"/>
                  </a:cubicBezTo>
                  <a:cubicBezTo>
                    <a:pt x="133000" y="8378"/>
                    <a:pt x="133101" y="8134"/>
                    <a:pt x="133189" y="7946"/>
                  </a:cubicBezTo>
                  <a:close/>
                  <a:moveTo>
                    <a:pt x="172409" y="7946"/>
                  </a:moveTo>
                  <a:cubicBezTo>
                    <a:pt x="172412" y="7956"/>
                    <a:pt x="172416" y="7967"/>
                    <a:pt x="172416" y="7977"/>
                  </a:cubicBezTo>
                  <a:cubicBezTo>
                    <a:pt x="172391" y="8239"/>
                    <a:pt x="172367" y="8480"/>
                    <a:pt x="172349" y="8689"/>
                  </a:cubicBezTo>
                  <a:cubicBezTo>
                    <a:pt x="172279" y="8741"/>
                    <a:pt x="172210" y="8800"/>
                    <a:pt x="172136" y="8867"/>
                  </a:cubicBezTo>
                  <a:cubicBezTo>
                    <a:pt x="172123" y="8814"/>
                    <a:pt x="172116" y="8759"/>
                    <a:pt x="172105" y="8699"/>
                  </a:cubicBezTo>
                  <a:cubicBezTo>
                    <a:pt x="172220" y="8378"/>
                    <a:pt x="172321" y="8134"/>
                    <a:pt x="172409" y="7946"/>
                  </a:cubicBezTo>
                  <a:close/>
                  <a:moveTo>
                    <a:pt x="211625" y="7946"/>
                  </a:moveTo>
                  <a:cubicBezTo>
                    <a:pt x="211628" y="7956"/>
                    <a:pt x="211628" y="7967"/>
                    <a:pt x="211635" y="7977"/>
                  </a:cubicBezTo>
                  <a:cubicBezTo>
                    <a:pt x="211608" y="8239"/>
                    <a:pt x="211587" y="8480"/>
                    <a:pt x="211566" y="8689"/>
                  </a:cubicBezTo>
                  <a:lnTo>
                    <a:pt x="211349" y="8867"/>
                  </a:lnTo>
                  <a:cubicBezTo>
                    <a:pt x="211342" y="8814"/>
                    <a:pt x="211335" y="8759"/>
                    <a:pt x="211321" y="8699"/>
                  </a:cubicBezTo>
                  <a:cubicBezTo>
                    <a:pt x="211437" y="8378"/>
                    <a:pt x="211538" y="8134"/>
                    <a:pt x="211625" y="7946"/>
                  </a:cubicBezTo>
                  <a:close/>
                  <a:moveTo>
                    <a:pt x="250915" y="7946"/>
                  </a:moveTo>
                  <a:lnTo>
                    <a:pt x="250929" y="7977"/>
                  </a:lnTo>
                  <a:cubicBezTo>
                    <a:pt x="250897" y="8239"/>
                    <a:pt x="250876" y="8480"/>
                    <a:pt x="250859" y="8689"/>
                  </a:cubicBezTo>
                  <a:cubicBezTo>
                    <a:pt x="250789" y="8741"/>
                    <a:pt x="250719" y="8800"/>
                    <a:pt x="250646" y="8867"/>
                  </a:cubicBezTo>
                  <a:cubicBezTo>
                    <a:pt x="250632" y="8814"/>
                    <a:pt x="250622" y="8759"/>
                    <a:pt x="250615" y="8699"/>
                  </a:cubicBezTo>
                  <a:cubicBezTo>
                    <a:pt x="250726" y="8378"/>
                    <a:pt x="250827" y="8134"/>
                    <a:pt x="250915" y="7946"/>
                  </a:cubicBezTo>
                  <a:close/>
                  <a:moveTo>
                    <a:pt x="243025" y="8521"/>
                  </a:moveTo>
                  <a:cubicBezTo>
                    <a:pt x="243052" y="8619"/>
                    <a:pt x="243087" y="8713"/>
                    <a:pt x="243119" y="8814"/>
                  </a:cubicBezTo>
                  <a:lnTo>
                    <a:pt x="243077" y="8888"/>
                  </a:lnTo>
                  <a:cubicBezTo>
                    <a:pt x="243059" y="8766"/>
                    <a:pt x="243042" y="8644"/>
                    <a:pt x="243025" y="8521"/>
                  </a:cubicBezTo>
                  <a:close/>
                  <a:moveTo>
                    <a:pt x="10154" y="7956"/>
                  </a:moveTo>
                  <a:cubicBezTo>
                    <a:pt x="10255" y="8180"/>
                    <a:pt x="10377" y="8483"/>
                    <a:pt x="10517" y="8891"/>
                  </a:cubicBezTo>
                  <a:cubicBezTo>
                    <a:pt x="10496" y="8895"/>
                    <a:pt x="10478" y="8898"/>
                    <a:pt x="10461" y="8905"/>
                  </a:cubicBezTo>
                  <a:cubicBezTo>
                    <a:pt x="10293" y="8755"/>
                    <a:pt x="10119" y="8612"/>
                    <a:pt x="9931" y="8487"/>
                  </a:cubicBezTo>
                  <a:cubicBezTo>
                    <a:pt x="9972" y="8354"/>
                    <a:pt x="10011" y="8221"/>
                    <a:pt x="10049" y="8103"/>
                  </a:cubicBezTo>
                  <a:lnTo>
                    <a:pt x="10154" y="7956"/>
                  </a:lnTo>
                  <a:close/>
                  <a:moveTo>
                    <a:pt x="49370" y="7956"/>
                  </a:moveTo>
                  <a:cubicBezTo>
                    <a:pt x="49510" y="8260"/>
                    <a:pt x="49632" y="8574"/>
                    <a:pt x="49736" y="8891"/>
                  </a:cubicBezTo>
                  <a:cubicBezTo>
                    <a:pt x="49716" y="8895"/>
                    <a:pt x="49698" y="8898"/>
                    <a:pt x="49677" y="8905"/>
                  </a:cubicBezTo>
                  <a:cubicBezTo>
                    <a:pt x="49513" y="8755"/>
                    <a:pt x="49339" y="8612"/>
                    <a:pt x="49150" y="8487"/>
                  </a:cubicBezTo>
                  <a:cubicBezTo>
                    <a:pt x="49189" y="8351"/>
                    <a:pt x="49231" y="8225"/>
                    <a:pt x="49269" y="8103"/>
                  </a:cubicBezTo>
                  <a:cubicBezTo>
                    <a:pt x="49300" y="8054"/>
                    <a:pt x="49332" y="8002"/>
                    <a:pt x="49370" y="7956"/>
                  </a:cubicBezTo>
                  <a:close/>
                  <a:moveTo>
                    <a:pt x="88590" y="7956"/>
                  </a:moveTo>
                  <a:cubicBezTo>
                    <a:pt x="88688" y="8180"/>
                    <a:pt x="88810" y="8483"/>
                    <a:pt x="88949" y="8891"/>
                  </a:cubicBezTo>
                  <a:cubicBezTo>
                    <a:pt x="88932" y="8895"/>
                    <a:pt x="88914" y="8898"/>
                    <a:pt x="88897" y="8905"/>
                  </a:cubicBezTo>
                  <a:cubicBezTo>
                    <a:pt x="88730" y="8755"/>
                    <a:pt x="88552" y="8612"/>
                    <a:pt x="88367" y="8487"/>
                  </a:cubicBezTo>
                  <a:cubicBezTo>
                    <a:pt x="88405" y="8351"/>
                    <a:pt x="88444" y="8225"/>
                    <a:pt x="88485" y="8103"/>
                  </a:cubicBezTo>
                  <a:lnTo>
                    <a:pt x="88590" y="7956"/>
                  </a:lnTo>
                  <a:close/>
                  <a:moveTo>
                    <a:pt x="127932" y="7956"/>
                  </a:moveTo>
                  <a:cubicBezTo>
                    <a:pt x="128033" y="8180"/>
                    <a:pt x="128155" y="8483"/>
                    <a:pt x="128295" y="8891"/>
                  </a:cubicBezTo>
                  <a:lnTo>
                    <a:pt x="128239" y="8905"/>
                  </a:lnTo>
                  <a:cubicBezTo>
                    <a:pt x="128075" y="8755"/>
                    <a:pt x="127897" y="8616"/>
                    <a:pt x="127712" y="8487"/>
                  </a:cubicBezTo>
                  <a:cubicBezTo>
                    <a:pt x="127751" y="8351"/>
                    <a:pt x="127789" y="8221"/>
                    <a:pt x="127827" y="8103"/>
                  </a:cubicBezTo>
                  <a:lnTo>
                    <a:pt x="127932" y="7956"/>
                  </a:lnTo>
                  <a:close/>
                  <a:moveTo>
                    <a:pt x="167149" y="7956"/>
                  </a:moveTo>
                  <a:cubicBezTo>
                    <a:pt x="167288" y="8260"/>
                    <a:pt x="167410" y="8574"/>
                    <a:pt x="167515" y="8891"/>
                  </a:cubicBezTo>
                  <a:cubicBezTo>
                    <a:pt x="167494" y="8895"/>
                    <a:pt x="167476" y="8898"/>
                    <a:pt x="167459" y="8905"/>
                  </a:cubicBezTo>
                  <a:cubicBezTo>
                    <a:pt x="167292" y="8755"/>
                    <a:pt x="167114" y="8616"/>
                    <a:pt x="166929" y="8487"/>
                  </a:cubicBezTo>
                  <a:cubicBezTo>
                    <a:pt x="166971" y="8354"/>
                    <a:pt x="167009" y="8221"/>
                    <a:pt x="167047" y="8103"/>
                  </a:cubicBezTo>
                  <a:lnTo>
                    <a:pt x="167149" y="7956"/>
                  </a:lnTo>
                  <a:close/>
                  <a:moveTo>
                    <a:pt x="206368" y="7956"/>
                  </a:moveTo>
                  <a:cubicBezTo>
                    <a:pt x="206466" y="8180"/>
                    <a:pt x="206592" y="8483"/>
                    <a:pt x="206735" y="8895"/>
                  </a:cubicBezTo>
                  <a:cubicBezTo>
                    <a:pt x="206714" y="8895"/>
                    <a:pt x="206696" y="8898"/>
                    <a:pt x="206679" y="8905"/>
                  </a:cubicBezTo>
                  <a:cubicBezTo>
                    <a:pt x="206511" y="8752"/>
                    <a:pt x="206334" y="8612"/>
                    <a:pt x="206145" y="8487"/>
                  </a:cubicBezTo>
                  <a:cubicBezTo>
                    <a:pt x="206191" y="8354"/>
                    <a:pt x="206229" y="8221"/>
                    <a:pt x="206264" y="8103"/>
                  </a:cubicBezTo>
                  <a:lnTo>
                    <a:pt x="206368" y="7956"/>
                  </a:lnTo>
                  <a:close/>
                  <a:moveTo>
                    <a:pt x="245655" y="7956"/>
                  </a:moveTo>
                  <a:cubicBezTo>
                    <a:pt x="245794" y="8260"/>
                    <a:pt x="245916" y="8574"/>
                    <a:pt x="246021" y="8891"/>
                  </a:cubicBezTo>
                  <a:cubicBezTo>
                    <a:pt x="246003" y="8895"/>
                    <a:pt x="245986" y="8898"/>
                    <a:pt x="245965" y="8905"/>
                  </a:cubicBezTo>
                  <a:cubicBezTo>
                    <a:pt x="245801" y="8755"/>
                    <a:pt x="245623" y="8612"/>
                    <a:pt x="245438" y="8487"/>
                  </a:cubicBezTo>
                  <a:cubicBezTo>
                    <a:pt x="245477" y="8354"/>
                    <a:pt x="245515" y="8225"/>
                    <a:pt x="245557" y="8103"/>
                  </a:cubicBezTo>
                  <a:lnTo>
                    <a:pt x="245655" y="7956"/>
                  </a:lnTo>
                  <a:close/>
                  <a:moveTo>
                    <a:pt x="31522" y="7939"/>
                  </a:moveTo>
                  <a:cubicBezTo>
                    <a:pt x="31532" y="7977"/>
                    <a:pt x="31546" y="8016"/>
                    <a:pt x="31557" y="8061"/>
                  </a:cubicBezTo>
                  <a:lnTo>
                    <a:pt x="31494" y="8912"/>
                  </a:lnTo>
                  <a:lnTo>
                    <a:pt x="31414" y="8741"/>
                  </a:lnTo>
                  <a:cubicBezTo>
                    <a:pt x="31393" y="8644"/>
                    <a:pt x="31372" y="8549"/>
                    <a:pt x="31344" y="8459"/>
                  </a:cubicBezTo>
                  <a:cubicBezTo>
                    <a:pt x="31407" y="8277"/>
                    <a:pt x="31462" y="8103"/>
                    <a:pt x="31522" y="7939"/>
                  </a:cubicBezTo>
                  <a:close/>
                  <a:moveTo>
                    <a:pt x="70742" y="7939"/>
                  </a:moveTo>
                  <a:cubicBezTo>
                    <a:pt x="70752" y="7977"/>
                    <a:pt x="70766" y="8016"/>
                    <a:pt x="70773" y="8061"/>
                  </a:cubicBezTo>
                  <a:cubicBezTo>
                    <a:pt x="70756" y="8340"/>
                    <a:pt x="70735" y="8626"/>
                    <a:pt x="70710" y="8912"/>
                  </a:cubicBezTo>
                  <a:lnTo>
                    <a:pt x="70634" y="8741"/>
                  </a:lnTo>
                  <a:cubicBezTo>
                    <a:pt x="70613" y="8644"/>
                    <a:pt x="70588" y="8549"/>
                    <a:pt x="70564" y="8459"/>
                  </a:cubicBezTo>
                  <a:cubicBezTo>
                    <a:pt x="70623" y="8277"/>
                    <a:pt x="70682" y="8103"/>
                    <a:pt x="70742" y="7939"/>
                  </a:cubicBezTo>
                  <a:close/>
                  <a:moveTo>
                    <a:pt x="109958" y="7939"/>
                  </a:moveTo>
                  <a:cubicBezTo>
                    <a:pt x="109969" y="7977"/>
                    <a:pt x="109979" y="8016"/>
                    <a:pt x="109993" y="8061"/>
                  </a:cubicBezTo>
                  <a:cubicBezTo>
                    <a:pt x="109975" y="8340"/>
                    <a:pt x="109951" y="8626"/>
                    <a:pt x="109927" y="8912"/>
                  </a:cubicBezTo>
                  <a:cubicBezTo>
                    <a:pt x="109906" y="8853"/>
                    <a:pt x="109878" y="8797"/>
                    <a:pt x="109853" y="8741"/>
                  </a:cubicBezTo>
                  <a:cubicBezTo>
                    <a:pt x="109826" y="8685"/>
                    <a:pt x="109805" y="8549"/>
                    <a:pt x="109784" y="8459"/>
                  </a:cubicBezTo>
                  <a:cubicBezTo>
                    <a:pt x="109839" y="8277"/>
                    <a:pt x="109899" y="8103"/>
                    <a:pt x="109958" y="7939"/>
                  </a:cubicBezTo>
                  <a:close/>
                  <a:moveTo>
                    <a:pt x="149304" y="7939"/>
                  </a:moveTo>
                  <a:cubicBezTo>
                    <a:pt x="149317" y="7977"/>
                    <a:pt x="149324" y="8012"/>
                    <a:pt x="149338" y="8061"/>
                  </a:cubicBezTo>
                  <a:lnTo>
                    <a:pt x="149272" y="8912"/>
                  </a:lnTo>
                  <a:cubicBezTo>
                    <a:pt x="149248" y="8853"/>
                    <a:pt x="149220" y="8797"/>
                    <a:pt x="149199" y="8741"/>
                  </a:cubicBezTo>
                  <a:cubicBezTo>
                    <a:pt x="149178" y="8685"/>
                    <a:pt x="149150" y="8549"/>
                    <a:pt x="149126" y="8452"/>
                  </a:cubicBezTo>
                  <a:lnTo>
                    <a:pt x="149304" y="7939"/>
                  </a:lnTo>
                  <a:close/>
                  <a:moveTo>
                    <a:pt x="188523" y="7939"/>
                  </a:moveTo>
                  <a:cubicBezTo>
                    <a:pt x="188530" y="7977"/>
                    <a:pt x="188544" y="8012"/>
                    <a:pt x="188551" y="8061"/>
                  </a:cubicBezTo>
                  <a:cubicBezTo>
                    <a:pt x="188534" y="8340"/>
                    <a:pt x="188513" y="8626"/>
                    <a:pt x="188492" y="8912"/>
                  </a:cubicBezTo>
                  <a:lnTo>
                    <a:pt x="188412" y="8741"/>
                  </a:lnTo>
                  <a:cubicBezTo>
                    <a:pt x="188391" y="8644"/>
                    <a:pt x="188370" y="8549"/>
                    <a:pt x="188342" y="8452"/>
                  </a:cubicBezTo>
                  <a:cubicBezTo>
                    <a:pt x="188405" y="8277"/>
                    <a:pt x="188461" y="8103"/>
                    <a:pt x="188523" y="7939"/>
                  </a:cubicBezTo>
                  <a:close/>
                  <a:moveTo>
                    <a:pt x="227736" y="7939"/>
                  </a:moveTo>
                  <a:cubicBezTo>
                    <a:pt x="227750" y="7977"/>
                    <a:pt x="227761" y="8019"/>
                    <a:pt x="227771" y="8061"/>
                  </a:cubicBezTo>
                  <a:cubicBezTo>
                    <a:pt x="227754" y="8340"/>
                    <a:pt x="227733" y="8626"/>
                    <a:pt x="227712" y="8912"/>
                  </a:cubicBezTo>
                  <a:lnTo>
                    <a:pt x="227632" y="8741"/>
                  </a:lnTo>
                  <a:cubicBezTo>
                    <a:pt x="227611" y="8644"/>
                    <a:pt x="227583" y="8549"/>
                    <a:pt x="227562" y="8459"/>
                  </a:cubicBezTo>
                  <a:cubicBezTo>
                    <a:pt x="227618" y="8277"/>
                    <a:pt x="227681" y="8103"/>
                    <a:pt x="227736" y="7939"/>
                  </a:cubicBezTo>
                  <a:close/>
                  <a:moveTo>
                    <a:pt x="267030" y="7939"/>
                  </a:moveTo>
                  <a:cubicBezTo>
                    <a:pt x="267040" y="7977"/>
                    <a:pt x="267050" y="8016"/>
                    <a:pt x="267061" y="8061"/>
                  </a:cubicBezTo>
                  <a:cubicBezTo>
                    <a:pt x="267043" y="8340"/>
                    <a:pt x="267023" y="8626"/>
                    <a:pt x="266998" y="8912"/>
                  </a:cubicBezTo>
                  <a:lnTo>
                    <a:pt x="266921" y="8745"/>
                  </a:lnTo>
                  <a:cubicBezTo>
                    <a:pt x="266900" y="8644"/>
                    <a:pt x="266876" y="8549"/>
                    <a:pt x="266852" y="8452"/>
                  </a:cubicBezTo>
                  <a:cubicBezTo>
                    <a:pt x="266911" y="8277"/>
                    <a:pt x="266967" y="8103"/>
                    <a:pt x="267030" y="7939"/>
                  </a:cubicBezTo>
                  <a:close/>
                  <a:moveTo>
                    <a:pt x="15330" y="8919"/>
                  </a:moveTo>
                  <a:lnTo>
                    <a:pt x="15330" y="8930"/>
                  </a:lnTo>
                  <a:lnTo>
                    <a:pt x="15327" y="8930"/>
                  </a:lnTo>
                  <a:cubicBezTo>
                    <a:pt x="15327" y="8923"/>
                    <a:pt x="15330" y="8923"/>
                    <a:pt x="15330" y="8919"/>
                  </a:cubicBezTo>
                  <a:close/>
                  <a:moveTo>
                    <a:pt x="54550" y="8919"/>
                  </a:moveTo>
                  <a:lnTo>
                    <a:pt x="54550" y="8930"/>
                  </a:lnTo>
                  <a:lnTo>
                    <a:pt x="54543" y="8930"/>
                  </a:lnTo>
                  <a:cubicBezTo>
                    <a:pt x="54543" y="8923"/>
                    <a:pt x="54550" y="8923"/>
                    <a:pt x="54550" y="8919"/>
                  </a:cubicBezTo>
                  <a:close/>
                  <a:moveTo>
                    <a:pt x="133112" y="8919"/>
                  </a:moveTo>
                  <a:lnTo>
                    <a:pt x="133108" y="8930"/>
                  </a:lnTo>
                  <a:lnTo>
                    <a:pt x="133105" y="8930"/>
                  </a:lnTo>
                  <a:lnTo>
                    <a:pt x="133112" y="8919"/>
                  </a:lnTo>
                  <a:close/>
                  <a:moveTo>
                    <a:pt x="172328" y="8919"/>
                  </a:moveTo>
                  <a:lnTo>
                    <a:pt x="172328" y="8930"/>
                  </a:lnTo>
                  <a:lnTo>
                    <a:pt x="172325" y="8930"/>
                  </a:lnTo>
                  <a:cubicBezTo>
                    <a:pt x="172325" y="8923"/>
                    <a:pt x="172328" y="8923"/>
                    <a:pt x="172328" y="8919"/>
                  </a:cubicBezTo>
                  <a:close/>
                  <a:moveTo>
                    <a:pt x="250838" y="8919"/>
                  </a:moveTo>
                  <a:lnTo>
                    <a:pt x="250838" y="8930"/>
                  </a:lnTo>
                  <a:lnTo>
                    <a:pt x="250831" y="8930"/>
                  </a:lnTo>
                  <a:cubicBezTo>
                    <a:pt x="250831" y="8923"/>
                    <a:pt x="250838" y="8923"/>
                    <a:pt x="250838" y="8919"/>
                  </a:cubicBezTo>
                  <a:close/>
                  <a:moveTo>
                    <a:pt x="36838" y="8678"/>
                  </a:moveTo>
                  <a:lnTo>
                    <a:pt x="36838" y="8678"/>
                  </a:lnTo>
                  <a:cubicBezTo>
                    <a:pt x="36827" y="8748"/>
                    <a:pt x="36813" y="8825"/>
                    <a:pt x="36799" y="8902"/>
                  </a:cubicBezTo>
                  <a:cubicBezTo>
                    <a:pt x="36792" y="8916"/>
                    <a:pt x="36785" y="8926"/>
                    <a:pt x="36778" y="8937"/>
                  </a:cubicBezTo>
                  <a:cubicBezTo>
                    <a:pt x="36782" y="8895"/>
                    <a:pt x="36785" y="8849"/>
                    <a:pt x="36796" y="8800"/>
                  </a:cubicBezTo>
                  <a:cubicBezTo>
                    <a:pt x="36803" y="8755"/>
                    <a:pt x="36827" y="8713"/>
                    <a:pt x="36838" y="8678"/>
                  </a:cubicBezTo>
                  <a:close/>
                  <a:moveTo>
                    <a:pt x="76057" y="8678"/>
                  </a:moveTo>
                  <a:lnTo>
                    <a:pt x="76057" y="8678"/>
                  </a:lnTo>
                  <a:cubicBezTo>
                    <a:pt x="76040" y="8752"/>
                    <a:pt x="76026" y="8828"/>
                    <a:pt x="76019" y="8902"/>
                  </a:cubicBezTo>
                  <a:lnTo>
                    <a:pt x="75995" y="8937"/>
                  </a:lnTo>
                  <a:lnTo>
                    <a:pt x="76009" y="8800"/>
                  </a:lnTo>
                  <a:cubicBezTo>
                    <a:pt x="76026" y="8759"/>
                    <a:pt x="76040" y="8713"/>
                    <a:pt x="76057" y="8678"/>
                  </a:cubicBezTo>
                  <a:close/>
                  <a:moveTo>
                    <a:pt x="115274" y="8678"/>
                  </a:moveTo>
                  <a:lnTo>
                    <a:pt x="115274" y="8678"/>
                  </a:lnTo>
                  <a:cubicBezTo>
                    <a:pt x="115260" y="8748"/>
                    <a:pt x="115246" y="8821"/>
                    <a:pt x="115232" y="8905"/>
                  </a:cubicBezTo>
                  <a:lnTo>
                    <a:pt x="115211" y="8937"/>
                  </a:lnTo>
                  <a:cubicBezTo>
                    <a:pt x="115218" y="8891"/>
                    <a:pt x="115225" y="8846"/>
                    <a:pt x="115229" y="8800"/>
                  </a:cubicBezTo>
                  <a:cubicBezTo>
                    <a:pt x="115246" y="8759"/>
                    <a:pt x="115260" y="8713"/>
                    <a:pt x="115274" y="8678"/>
                  </a:cubicBezTo>
                  <a:close/>
                  <a:moveTo>
                    <a:pt x="154616" y="8678"/>
                  </a:moveTo>
                  <a:lnTo>
                    <a:pt x="154616" y="8678"/>
                  </a:lnTo>
                  <a:cubicBezTo>
                    <a:pt x="154605" y="8748"/>
                    <a:pt x="154591" y="8821"/>
                    <a:pt x="154577" y="8902"/>
                  </a:cubicBezTo>
                  <a:cubicBezTo>
                    <a:pt x="154571" y="8916"/>
                    <a:pt x="154564" y="8926"/>
                    <a:pt x="154557" y="8937"/>
                  </a:cubicBezTo>
                  <a:cubicBezTo>
                    <a:pt x="154560" y="8891"/>
                    <a:pt x="154564" y="8849"/>
                    <a:pt x="154574" y="8800"/>
                  </a:cubicBezTo>
                  <a:cubicBezTo>
                    <a:pt x="154581" y="8752"/>
                    <a:pt x="154605" y="8713"/>
                    <a:pt x="154616" y="8678"/>
                  </a:cubicBezTo>
                  <a:close/>
                  <a:moveTo>
                    <a:pt x="193836" y="8678"/>
                  </a:moveTo>
                  <a:lnTo>
                    <a:pt x="193836" y="8678"/>
                  </a:lnTo>
                  <a:cubicBezTo>
                    <a:pt x="193818" y="8752"/>
                    <a:pt x="193804" y="8828"/>
                    <a:pt x="193797" y="8902"/>
                  </a:cubicBezTo>
                  <a:lnTo>
                    <a:pt x="193776" y="8937"/>
                  </a:lnTo>
                  <a:lnTo>
                    <a:pt x="193790" y="8800"/>
                  </a:lnTo>
                  <a:cubicBezTo>
                    <a:pt x="193808" y="8759"/>
                    <a:pt x="193818" y="8713"/>
                    <a:pt x="193836" y="8678"/>
                  </a:cubicBezTo>
                  <a:close/>
                  <a:moveTo>
                    <a:pt x="233056" y="8678"/>
                  </a:moveTo>
                  <a:lnTo>
                    <a:pt x="233056" y="8678"/>
                  </a:lnTo>
                  <a:cubicBezTo>
                    <a:pt x="233038" y="8748"/>
                    <a:pt x="233024" y="8821"/>
                    <a:pt x="233010" y="8902"/>
                  </a:cubicBezTo>
                  <a:cubicBezTo>
                    <a:pt x="233007" y="8912"/>
                    <a:pt x="233000" y="8926"/>
                    <a:pt x="232993" y="8937"/>
                  </a:cubicBezTo>
                  <a:lnTo>
                    <a:pt x="233007" y="8800"/>
                  </a:lnTo>
                  <a:cubicBezTo>
                    <a:pt x="233024" y="8759"/>
                    <a:pt x="233038" y="8713"/>
                    <a:pt x="233056" y="8678"/>
                  </a:cubicBezTo>
                  <a:close/>
                  <a:moveTo>
                    <a:pt x="272345" y="8678"/>
                  </a:moveTo>
                  <a:cubicBezTo>
                    <a:pt x="272328" y="8755"/>
                    <a:pt x="272314" y="8828"/>
                    <a:pt x="272307" y="8905"/>
                  </a:cubicBezTo>
                  <a:lnTo>
                    <a:pt x="272283" y="8937"/>
                  </a:lnTo>
                  <a:lnTo>
                    <a:pt x="272297" y="8800"/>
                  </a:lnTo>
                  <a:cubicBezTo>
                    <a:pt x="272314" y="8759"/>
                    <a:pt x="272328" y="8720"/>
                    <a:pt x="272345" y="8678"/>
                  </a:cubicBezTo>
                  <a:close/>
                  <a:moveTo>
                    <a:pt x="59102" y="5902"/>
                  </a:moveTo>
                  <a:lnTo>
                    <a:pt x="59102" y="5902"/>
                  </a:lnTo>
                  <a:cubicBezTo>
                    <a:pt x="59064" y="6586"/>
                    <a:pt x="59011" y="7342"/>
                    <a:pt x="58945" y="8064"/>
                  </a:cubicBezTo>
                  <a:cubicBezTo>
                    <a:pt x="58861" y="8169"/>
                    <a:pt x="58760" y="8305"/>
                    <a:pt x="58648" y="8473"/>
                  </a:cubicBezTo>
                  <a:cubicBezTo>
                    <a:pt x="58558" y="8609"/>
                    <a:pt x="58457" y="8766"/>
                    <a:pt x="58352" y="8943"/>
                  </a:cubicBezTo>
                  <a:lnTo>
                    <a:pt x="58314" y="8863"/>
                  </a:lnTo>
                  <a:cubicBezTo>
                    <a:pt x="58296" y="8727"/>
                    <a:pt x="58272" y="8591"/>
                    <a:pt x="58251" y="8455"/>
                  </a:cubicBezTo>
                  <a:cubicBezTo>
                    <a:pt x="58530" y="7489"/>
                    <a:pt x="58823" y="6634"/>
                    <a:pt x="59102" y="5902"/>
                  </a:cubicBezTo>
                  <a:close/>
                  <a:moveTo>
                    <a:pt x="98322" y="5902"/>
                  </a:moveTo>
                  <a:lnTo>
                    <a:pt x="98322" y="5902"/>
                  </a:lnTo>
                  <a:cubicBezTo>
                    <a:pt x="98280" y="6586"/>
                    <a:pt x="98228" y="7342"/>
                    <a:pt x="98165" y="8064"/>
                  </a:cubicBezTo>
                  <a:cubicBezTo>
                    <a:pt x="98081" y="8169"/>
                    <a:pt x="97977" y="8305"/>
                    <a:pt x="97861" y="8473"/>
                  </a:cubicBezTo>
                  <a:cubicBezTo>
                    <a:pt x="97771" y="8609"/>
                    <a:pt x="97673" y="8766"/>
                    <a:pt x="97572" y="8943"/>
                  </a:cubicBezTo>
                  <a:lnTo>
                    <a:pt x="97530" y="8863"/>
                  </a:lnTo>
                  <a:cubicBezTo>
                    <a:pt x="97509" y="8727"/>
                    <a:pt x="97492" y="8591"/>
                    <a:pt x="97471" y="8455"/>
                  </a:cubicBezTo>
                  <a:cubicBezTo>
                    <a:pt x="97750" y="7489"/>
                    <a:pt x="98043" y="6634"/>
                    <a:pt x="98322" y="5902"/>
                  </a:cubicBezTo>
                  <a:close/>
                  <a:moveTo>
                    <a:pt x="19882" y="5902"/>
                  </a:moveTo>
                  <a:lnTo>
                    <a:pt x="19882" y="5902"/>
                  </a:lnTo>
                  <a:cubicBezTo>
                    <a:pt x="19844" y="6586"/>
                    <a:pt x="19791" y="7342"/>
                    <a:pt x="19729" y="8064"/>
                  </a:cubicBezTo>
                  <a:cubicBezTo>
                    <a:pt x="19620" y="8197"/>
                    <a:pt x="19523" y="8333"/>
                    <a:pt x="19429" y="8476"/>
                  </a:cubicBezTo>
                  <a:cubicBezTo>
                    <a:pt x="19338" y="8609"/>
                    <a:pt x="19237" y="8766"/>
                    <a:pt x="19136" y="8947"/>
                  </a:cubicBezTo>
                  <a:cubicBezTo>
                    <a:pt x="19125" y="8919"/>
                    <a:pt x="19108" y="8895"/>
                    <a:pt x="19094" y="8863"/>
                  </a:cubicBezTo>
                  <a:cubicBezTo>
                    <a:pt x="19076" y="8727"/>
                    <a:pt x="19055" y="8591"/>
                    <a:pt x="19031" y="8452"/>
                  </a:cubicBezTo>
                  <a:cubicBezTo>
                    <a:pt x="19310" y="7489"/>
                    <a:pt x="19606" y="6634"/>
                    <a:pt x="19882" y="5902"/>
                  </a:cubicBezTo>
                  <a:close/>
                  <a:moveTo>
                    <a:pt x="137660" y="5902"/>
                  </a:moveTo>
                  <a:cubicBezTo>
                    <a:pt x="137622" y="6586"/>
                    <a:pt x="137570" y="7342"/>
                    <a:pt x="137510" y="8064"/>
                  </a:cubicBezTo>
                  <a:cubicBezTo>
                    <a:pt x="137402" y="8197"/>
                    <a:pt x="137301" y="8333"/>
                    <a:pt x="137207" y="8473"/>
                  </a:cubicBezTo>
                  <a:cubicBezTo>
                    <a:pt x="137116" y="8609"/>
                    <a:pt x="137015" y="8766"/>
                    <a:pt x="136917" y="8947"/>
                  </a:cubicBezTo>
                  <a:cubicBezTo>
                    <a:pt x="136903" y="8919"/>
                    <a:pt x="136886" y="8895"/>
                    <a:pt x="136872" y="8863"/>
                  </a:cubicBezTo>
                  <a:cubicBezTo>
                    <a:pt x="136855" y="8727"/>
                    <a:pt x="136834" y="8591"/>
                    <a:pt x="136813" y="8455"/>
                  </a:cubicBezTo>
                  <a:cubicBezTo>
                    <a:pt x="137092" y="7489"/>
                    <a:pt x="137385" y="6634"/>
                    <a:pt x="137660" y="5902"/>
                  </a:cubicBezTo>
                  <a:close/>
                  <a:moveTo>
                    <a:pt x="176880" y="5902"/>
                  </a:moveTo>
                  <a:lnTo>
                    <a:pt x="176880" y="5902"/>
                  </a:lnTo>
                  <a:cubicBezTo>
                    <a:pt x="176842" y="6586"/>
                    <a:pt x="176790" y="7342"/>
                    <a:pt x="176727" y="8064"/>
                  </a:cubicBezTo>
                  <a:cubicBezTo>
                    <a:pt x="176619" y="8197"/>
                    <a:pt x="176521" y="8333"/>
                    <a:pt x="176427" y="8476"/>
                  </a:cubicBezTo>
                  <a:cubicBezTo>
                    <a:pt x="176336" y="8609"/>
                    <a:pt x="176235" y="8766"/>
                    <a:pt x="176134" y="8947"/>
                  </a:cubicBezTo>
                  <a:cubicBezTo>
                    <a:pt x="176116" y="8919"/>
                    <a:pt x="176102" y="8891"/>
                    <a:pt x="176092" y="8863"/>
                  </a:cubicBezTo>
                  <a:cubicBezTo>
                    <a:pt x="176074" y="8727"/>
                    <a:pt x="176050" y="8591"/>
                    <a:pt x="176029" y="8452"/>
                  </a:cubicBezTo>
                  <a:cubicBezTo>
                    <a:pt x="176308" y="7489"/>
                    <a:pt x="176601" y="6634"/>
                    <a:pt x="176880" y="5902"/>
                  </a:cubicBezTo>
                  <a:close/>
                  <a:moveTo>
                    <a:pt x="216100" y="5902"/>
                  </a:moveTo>
                  <a:lnTo>
                    <a:pt x="216100" y="5902"/>
                  </a:lnTo>
                  <a:cubicBezTo>
                    <a:pt x="216058" y="6586"/>
                    <a:pt x="216009" y="7342"/>
                    <a:pt x="215943" y="8064"/>
                  </a:cubicBezTo>
                  <a:cubicBezTo>
                    <a:pt x="215835" y="8197"/>
                    <a:pt x="215737" y="8333"/>
                    <a:pt x="215647" y="8473"/>
                  </a:cubicBezTo>
                  <a:cubicBezTo>
                    <a:pt x="215553" y="8609"/>
                    <a:pt x="215455" y="8766"/>
                    <a:pt x="215350" y="8947"/>
                  </a:cubicBezTo>
                  <a:lnTo>
                    <a:pt x="215308" y="8863"/>
                  </a:lnTo>
                  <a:cubicBezTo>
                    <a:pt x="215287" y="8727"/>
                    <a:pt x="215270" y="8591"/>
                    <a:pt x="215249" y="8452"/>
                  </a:cubicBezTo>
                  <a:cubicBezTo>
                    <a:pt x="215528" y="7489"/>
                    <a:pt x="215821" y="6634"/>
                    <a:pt x="216100" y="5902"/>
                  </a:cubicBezTo>
                  <a:close/>
                  <a:moveTo>
                    <a:pt x="255386" y="5902"/>
                  </a:moveTo>
                  <a:lnTo>
                    <a:pt x="255386" y="5902"/>
                  </a:lnTo>
                  <a:cubicBezTo>
                    <a:pt x="255348" y="6586"/>
                    <a:pt x="255296" y="7342"/>
                    <a:pt x="255236" y="8064"/>
                  </a:cubicBezTo>
                  <a:cubicBezTo>
                    <a:pt x="255128" y="8197"/>
                    <a:pt x="255027" y="8333"/>
                    <a:pt x="254933" y="8476"/>
                  </a:cubicBezTo>
                  <a:cubicBezTo>
                    <a:pt x="254842" y="8609"/>
                    <a:pt x="254741" y="8766"/>
                    <a:pt x="254643" y="8947"/>
                  </a:cubicBezTo>
                  <a:cubicBezTo>
                    <a:pt x="254626" y="8919"/>
                    <a:pt x="254612" y="8891"/>
                    <a:pt x="254598" y="8863"/>
                  </a:cubicBezTo>
                  <a:cubicBezTo>
                    <a:pt x="254581" y="8727"/>
                    <a:pt x="254560" y="8591"/>
                    <a:pt x="254539" y="8452"/>
                  </a:cubicBezTo>
                  <a:cubicBezTo>
                    <a:pt x="254818" y="7489"/>
                    <a:pt x="255114" y="6634"/>
                    <a:pt x="255386" y="5902"/>
                  </a:cubicBezTo>
                  <a:close/>
                  <a:moveTo>
                    <a:pt x="7517" y="8521"/>
                  </a:moveTo>
                  <a:cubicBezTo>
                    <a:pt x="7562" y="8644"/>
                    <a:pt x="7601" y="8766"/>
                    <a:pt x="7639" y="8895"/>
                  </a:cubicBezTo>
                  <a:lnTo>
                    <a:pt x="7587" y="8989"/>
                  </a:lnTo>
                  <a:cubicBezTo>
                    <a:pt x="7566" y="8835"/>
                    <a:pt x="7545" y="8678"/>
                    <a:pt x="7517" y="8521"/>
                  </a:cubicBezTo>
                  <a:close/>
                  <a:moveTo>
                    <a:pt x="42530" y="6551"/>
                  </a:moveTo>
                  <a:cubicBezTo>
                    <a:pt x="42663" y="6858"/>
                    <a:pt x="42820" y="7224"/>
                    <a:pt x="42987" y="7646"/>
                  </a:cubicBezTo>
                  <a:cubicBezTo>
                    <a:pt x="42924" y="8180"/>
                    <a:pt x="42882" y="8654"/>
                    <a:pt x="42854" y="8989"/>
                  </a:cubicBezTo>
                  <a:cubicBezTo>
                    <a:pt x="42799" y="8727"/>
                    <a:pt x="42750" y="8417"/>
                    <a:pt x="42704" y="8078"/>
                  </a:cubicBezTo>
                  <a:cubicBezTo>
                    <a:pt x="42715" y="8061"/>
                    <a:pt x="42725" y="8040"/>
                    <a:pt x="42732" y="8023"/>
                  </a:cubicBezTo>
                  <a:lnTo>
                    <a:pt x="42732" y="8023"/>
                  </a:lnTo>
                  <a:lnTo>
                    <a:pt x="42698" y="8058"/>
                  </a:lnTo>
                  <a:cubicBezTo>
                    <a:pt x="42638" y="7597"/>
                    <a:pt x="42575" y="7088"/>
                    <a:pt x="42530" y="6551"/>
                  </a:cubicBezTo>
                  <a:close/>
                  <a:moveTo>
                    <a:pt x="46737" y="8521"/>
                  </a:moveTo>
                  <a:lnTo>
                    <a:pt x="46737" y="8521"/>
                  </a:lnTo>
                  <a:cubicBezTo>
                    <a:pt x="46775" y="8644"/>
                    <a:pt x="46817" y="8766"/>
                    <a:pt x="46859" y="8898"/>
                  </a:cubicBezTo>
                  <a:cubicBezTo>
                    <a:pt x="46841" y="8923"/>
                    <a:pt x="46824" y="8957"/>
                    <a:pt x="46799" y="8989"/>
                  </a:cubicBezTo>
                  <a:cubicBezTo>
                    <a:pt x="46782" y="8835"/>
                    <a:pt x="46761" y="8678"/>
                    <a:pt x="46737" y="8521"/>
                  </a:cubicBezTo>
                  <a:close/>
                  <a:moveTo>
                    <a:pt x="81743" y="6551"/>
                  </a:moveTo>
                  <a:lnTo>
                    <a:pt x="81743" y="6551"/>
                  </a:lnTo>
                  <a:cubicBezTo>
                    <a:pt x="81883" y="6858"/>
                    <a:pt x="82040" y="7224"/>
                    <a:pt x="82207" y="7646"/>
                  </a:cubicBezTo>
                  <a:cubicBezTo>
                    <a:pt x="82141" y="8176"/>
                    <a:pt x="82099" y="8654"/>
                    <a:pt x="82074" y="8989"/>
                  </a:cubicBezTo>
                  <a:cubicBezTo>
                    <a:pt x="82019" y="8727"/>
                    <a:pt x="81966" y="8417"/>
                    <a:pt x="81921" y="8078"/>
                  </a:cubicBezTo>
                  <a:lnTo>
                    <a:pt x="81952" y="8019"/>
                  </a:lnTo>
                  <a:lnTo>
                    <a:pt x="81917" y="8054"/>
                  </a:lnTo>
                  <a:cubicBezTo>
                    <a:pt x="81851" y="7597"/>
                    <a:pt x="81795" y="7088"/>
                    <a:pt x="81743" y="6551"/>
                  </a:cubicBezTo>
                  <a:close/>
                  <a:moveTo>
                    <a:pt x="85957" y="8521"/>
                  </a:moveTo>
                  <a:lnTo>
                    <a:pt x="85957" y="8521"/>
                  </a:lnTo>
                  <a:cubicBezTo>
                    <a:pt x="85995" y="8644"/>
                    <a:pt x="86033" y="8766"/>
                    <a:pt x="86072" y="8898"/>
                  </a:cubicBezTo>
                  <a:lnTo>
                    <a:pt x="86019" y="8989"/>
                  </a:lnTo>
                  <a:lnTo>
                    <a:pt x="85957" y="8521"/>
                  </a:lnTo>
                  <a:close/>
                  <a:moveTo>
                    <a:pt x="160308" y="6551"/>
                  </a:moveTo>
                  <a:cubicBezTo>
                    <a:pt x="160444" y="6858"/>
                    <a:pt x="160601" y="7224"/>
                    <a:pt x="160765" y="7646"/>
                  </a:cubicBezTo>
                  <a:cubicBezTo>
                    <a:pt x="160703" y="8176"/>
                    <a:pt x="160661" y="8654"/>
                    <a:pt x="160633" y="8989"/>
                  </a:cubicBezTo>
                  <a:cubicBezTo>
                    <a:pt x="160580" y="8727"/>
                    <a:pt x="160528" y="8417"/>
                    <a:pt x="160483" y="8078"/>
                  </a:cubicBezTo>
                  <a:cubicBezTo>
                    <a:pt x="160493" y="8061"/>
                    <a:pt x="160504" y="8040"/>
                    <a:pt x="160511" y="8019"/>
                  </a:cubicBezTo>
                  <a:lnTo>
                    <a:pt x="160511" y="8019"/>
                  </a:lnTo>
                  <a:lnTo>
                    <a:pt x="160476" y="8054"/>
                  </a:lnTo>
                  <a:cubicBezTo>
                    <a:pt x="160417" y="7597"/>
                    <a:pt x="160361" y="7088"/>
                    <a:pt x="160308" y="6551"/>
                  </a:cubicBezTo>
                  <a:close/>
                  <a:moveTo>
                    <a:pt x="164515" y="8521"/>
                  </a:moveTo>
                  <a:lnTo>
                    <a:pt x="164515" y="8521"/>
                  </a:lnTo>
                  <a:cubicBezTo>
                    <a:pt x="164553" y="8644"/>
                    <a:pt x="164599" y="8766"/>
                    <a:pt x="164637" y="8895"/>
                  </a:cubicBezTo>
                  <a:lnTo>
                    <a:pt x="164585" y="8989"/>
                  </a:lnTo>
                  <a:cubicBezTo>
                    <a:pt x="164564" y="8835"/>
                    <a:pt x="164543" y="8678"/>
                    <a:pt x="164515" y="8521"/>
                  </a:cubicBezTo>
                  <a:close/>
                  <a:moveTo>
                    <a:pt x="199521" y="6551"/>
                  </a:moveTo>
                  <a:lnTo>
                    <a:pt x="199521" y="6551"/>
                  </a:lnTo>
                  <a:cubicBezTo>
                    <a:pt x="199661" y="6858"/>
                    <a:pt x="199818" y="7224"/>
                    <a:pt x="199985" y="7646"/>
                  </a:cubicBezTo>
                  <a:cubicBezTo>
                    <a:pt x="199922" y="8180"/>
                    <a:pt x="199881" y="8654"/>
                    <a:pt x="199853" y="8989"/>
                  </a:cubicBezTo>
                  <a:cubicBezTo>
                    <a:pt x="199797" y="8727"/>
                    <a:pt x="199748" y="8417"/>
                    <a:pt x="199703" y="8078"/>
                  </a:cubicBezTo>
                  <a:lnTo>
                    <a:pt x="199731" y="8023"/>
                  </a:lnTo>
                  <a:lnTo>
                    <a:pt x="199696" y="8058"/>
                  </a:lnTo>
                  <a:cubicBezTo>
                    <a:pt x="199629" y="7597"/>
                    <a:pt x="199574" y="7088"/>
                    <a:pt x="199521" y="6551"/>
                  </a:cubicBezTo>
                  <a:close/>
                  <a:moveTo>
                    <a:pt x="203735" y="8521"/>
                  </a:moveTo>
                  <a:cubicBezTo>
                    <a:pt x="203773" y="8644"/>
                    <a:pt x="203812" y="8766"/>
                    <a:pt x="203857" y="8895"/>
                  </a:cubicBezTo>
                  <a:lnTo>
                    <a:pt x="203801" y="8989"/>
                  </a:lnTo>
                  <a:cubicBezTo>
                    <a:pt x="203784" y="8835"/>
                    <a:pt x="203756" y="8678"/>
                    <a:pt x="203735" y="8521"/>
                  </a:cubicBezTo>
                  <a:close/>
                  <a:moveTo>
                    <a:pt x="32122" y="8019"/>
                  </a:moveTo>
                  <a:lnTo>
                    <a:pt x="32258" y="8427"/>
                  </a:lnTo>
                  <a:cubicBezTo>
                    <a:pt x="32244" y="8619"/>
                    <a:pt x="32226" y="8811"/>
                    <a:pt x="32212" y="8996"/>
                  </a:cubicBezTo>
                  <a:cubicBezTo>
                    <a:pt x="32177" y="8828"/>
                    <a:pt x="32139" y="8661"/>
                    <a:pt x="32101" y="8501"/>
                  </a:cubicBezTo>
                  <a:cubicBezTo>
                    <a:pt x="32059" y="8340"/>
                    <a:pt x="32111" y="8176"/>
                    <a:pt x="32122" y="8019"/>
                  </a:cubicBezTo>
                  <a:close/>
                  <a:moveTo>
                    <a:pt x="71335" y="8019"/>
                  </a:moveTo>
                  <a:cubicBezTo>
                    <a:pt x="71383" y="8152"/>
                    <a:pt x="71429" y="8288"/>
                    <a:pt x="71474" y="8427"/>
                  </a:cubicBezTo>
                  <a:cubicBezTo>
                    <a:pt x="71457" y="8619"/>
                    <a:pt x="71446" y="8811"/>
                    <a:pt x="71429" y="8996"/>
                  </a:cubicBezTo>
                  <a:cubicBezTo>
                    <a:pt x="71397" y="8828"/>
                    <a:pt x="71359" y="8661"/>
                    <a:pt x="71317" y="8501"/>
                  </a:cubicBezTo>
                  <a:cubicBezTo>
                    <a:pt x="71279" y="8340"/>
                    <a:pt x="71331" y="8176"/>
                    <a:pt x="71335" y="8019"/>
                  </a:cubicBezTo>
                  <a:close/>
                  <a:moveTo>
                    <a:pt x="110555" y="8019"/>
                  </a:moveTo>
                  <a:cubicBezTo>
                    <a:pt x="110600" y="8152"/>
                    <a:pt x="110645" y="8288"/>
                    <a:pt x="110691" y="8427"/>
                  </a:cubicBezTo>
                  <a:cubicBezTo>
                    <a:pt x="110677" y="8619"/>
                    <a:pt x="110663" y="8811"/>
                    <a:pt x="110645" y="8996"/>
                  </a:cubicBezTo>
                  <a:cubicBezTo>
                    <a:pt x="110610" y="8828"/>
                    <a:pt x="110575" y="8661"/>
                    <a:pt x="110534" y="8501"/>
                  </a:cubicBezTo>
                  <a:cubicBezTo>
                    <a:pt x="110488" y="8340"/>
                    <a:pt x="110551" y="8176"/>
                    <a:pt x="110555" y="8019"/>
                  </a:cubicBezTo>
                  <a:close/>
                  <a:moveTo>
                    <a:pt x="149900" y="8019"/>
                  </a:moveTo>
                  <a:cubicBezTo>
                    <a:pt x="149945" y="8152"/>
                    <a:pt x="149991" y="8288"/>
                    <a:pt x="150036" y="8427"/>
                  </a:cubicBezTo>
                  <a:cubicBezTo>
                    <a:pt x="150022" y="8619"/>
                    <a:pt x="150005" y="8811"/>
                    <a:pt x="149991" y="8996"/>
                  </a:cubicBezTo>
                  <a:cubicBezTo>
                    <a:pt x="149956" y="8828"/>
                    <a:pt x="149917" y="8661"/>
                    <a:pt x="149879" y="8501"/>
                  </a:cubicBezTo>
                  <a:cubicBezTo>
                    <a:pt x="149841" y="8340"/>
                    <a:pt x="149893" y="8176"/>
                    <a:pt x="149900" y="8019"/>
                  </a:cubicBezTo>
                  <a:close/>
                  <a:moveTo>
                    <a:pt x="189113" y="8019"/>
                  </a:moveTo>
                  <a:cubicBezTo>
                    <a:pt x="189162" y="8152"/>
                    <a:pt x="189207" y="8288"/>
                    <a:pt x="189252" y="8427"/>
                  </a:cubicBezTo>
                  <a:cubicBezTo>
                    <a:pt x="189238" y="8619"/>
                    <a:pt x="189225" y="8811"/>
                    <a:pt x="189211" y="8996"/>
                  </a:cubicBezTo>
                  <a:cubicBezTo>
                    <a:pt x="189176" y="8828"/>
                    <a:pt x="189137" y="8661"/>
                    <a:pt x="189095" y="8501"/>
                  </a:cubicBezTo>
                  <a:cubicBezTo>
                    <a:pt x="189057" y="8340"/>
                    <a:pt x="189109" y="8176"/>
                    <a:pt x="189113" y="8019"/>
                  </a:cubicBezTo>
                  <a:close/>
                  <a:moveTo>
                    <a:pt x="228333" y="8019"/>
                  </a:moveTo>
                  <a:cubicBezTo>
                    <a:pt x="228382" y="8152"/>
                    <a:pt x="228427" y="8288"/>
                    <a:pt x="228469" y="8427"/>
                  </a:cubicBezTo>
                  <a:cubicBezTo>
                    <a:pt x="228455" y="8619"/>
                    <a:pt x="228441" y="8811"/>
                    <a:pt x="228427" y="8996"/>
                  </a:cubicBezTo>
                  <a:cubicBezTo>
                    <a:pt x="228392" y="8828"/>
                    <a:pt x="228354" y="8661"/>
                    <a:pt x="228312" y="8501"/>
                  </a:cubicBezTo>
                  <a:cubicBezTo>
                    <a:pt x="228267" y="8340"/>
                    <a:pt x="228329" y="8176"/>
                    <a:pt x="228333" y="8019"/>
                  </a:cubicBezTo>
                  <a:close/>
                  <a:moveTo>
                    <a:pt x="267622" y="8019"/>
                  </a:moveTo>
                  <a:cubicBezTo>
                    <a:pt x="267671" y="8152"/>
                    <a:pt x="267713" y="8288"/>
                    <a:pt x="267762" y="8427"/>
                  </a:cubicBezTo>
                  <a:cubicBezTo>
                    <a:pt x="267748" y="8619"/>
                    <a:pt x="267731" y="8811"/>
                    <a:pt x="267720" y="8996"/>
                  </a:cubicBezTo>
                  <a:cubicBezTo>
                    <a:pt x="267685" y="8828"/>
                    <a:pt x="267643" y="8661"/>
                    <a:pt x="267605" y="8501"/>
                  </a:cubicBezTo>
                  <a:cubicBezTo>
                    <a:pt x="267567" y="8340"/>
                    <a:pt x="267619" y="8176"/>
                    <a:pt x="267622" y="8019"/>
                  </a:cubicBezTo>
                  <a:close/>
                  <a:moveTo>
                    <a:pt x="40430" y="7063"/>
                  </a:moveTo>
                  <a:lnTo>
                    <a:pt x="40584" y="7625"/>
                  </a:lnTo>
                  <a:cubicBezTo>
                    <a:pt x="40667" y="7928"/>
                    <a:pt x="40748" y="8274"/>
                    <a:pt x="40835" y="8644"/>
                  </a:cubicBezTo>
                  <a:lnTo>
                    <a:pt x="40807" y="8710"/>
                  </a:lnTo>
                  <a:lnTo>
                    <a:pt x="40552" y="9003"/>
                  </a:lnTo>
                  <a:cubicBezTo>
                    <a:pt x="40500" y="8323"/>
                    <a:pt x="40462" y="7642"/>
                    <a:pt x="40430" y="7063"/>
                  </a:cubicBezTo>
                  <a:close/>
                  <a:moveTo>
                    <a:pt x="79647" y="7063"/>
                  </a:moveTo>
                  <a:lnTo>
                    <a:pt x="79647" y="7063"/>
                  </a:lnTo>
                  <a:cubicBezTo>
                    <a:pt x="79699" y="7241"/>
                    <a:pt x="79751" y="7430"/>
                    <a:pt x="79804" y="7625"/>
                  </a:cubicBezTo>
                  <a:cubicBezTo>
                    <a:pt x="79880" y="7928"/>
                    <a:pt x="79968" y="8274"/>
                    <a:pt x="80055" y="8644"/>
                  </a:cubicBezTo>
                  <a:lnTo>
                    <a:pt x="80020" y="8710"/>
                  </a:lnTo>
                  <a:cubicBezTo>
                    <a:pt x="79936" y="8800"/>
                    <a:pt x="79856" y="8898"/>
                    <a:pt x="79772" y="9003"/>
                  </a:cubicBezTo>
                  <a:cubicBezTo>
                    <a:pt x="79720" y="8323"/>
                    <a:pt x="79678" y="7642"/>
                    <a:pt x="79647" y="7063"/>
                  </a:cubicBezTo>
                  <a:close/>
                  <a:moveTo>
                    <a:pt x="118863" y="7063"/>
                  </a:moveTo>
                  <a:lnTo>
                    <a:pt x="118863" y="7063"/>
                  </a:lnTo>
                  <a:cubicBezTo>
                    <a:pt x="118915" y="7241"/>
                    <a:pt x="118964" y="7423"/>
                    <a:pt x="119020" y="7625"/>
                  </a:cubicBezTo>
                  <a:cubicBezTo>
                    <a:pt x="119100" y="7928"/>
                    <a:pt x="119187" y="8274"/>
                    <a:pt x="119271" y="8644"/>
                  </a:cubicBezTo>
                  <a:cubicBezTo>
                    <a:pt x="119261" y="8668"/>
                    <a:pt x="119250" y="8689"/>
                    <a:pt x="119240" y="8710"/>
                  </a:cubicBezTo>
                  <a:lnTo>
                    <a:pt x="118985" y="9003"/>
                  </a:lnTo>
                  <a:cubicBezTo>
                    <a:pt x="118936" y="8323"/>
                    <a:pt x="118894" y="7639"/>
                    <a:pt x="118863" y="7063"/>
                  </a:cubicBezTo>
                  <a:close/>
                  <a:moveTo>
                    <a:pt x="158212" y="7063"/>
                  </a:moveTo>
                  <a:lnTo>
                    <a:pt x="158212" y="7063"/>
                  </a:lnTo>
                  <a:cubicBezTo>
                    <a:pt x="158257" y="7241"/>
                    <a:pt x="158310" y="7423"/>
                    <a:pt x="158362" y="7625"/>
                  </a:cubicBezTo>
                  <a:cubicBezTo>
                    <a:pt x="158446" y="7928"/>
                    <a:pt x="158529" y="8274"/>
                    <a:pt x="158617" y="8644"/>
                  </a:cubicBezTo>
                  <a:lnTo>
                    <a:pt x="158585" y="8710"/>
                  </a:lnTo>
                  <a:lnTo>
                    <a:pt x="158334" y="9003"/>
                  </a:lnTo>
                  <a:cubicBezTo>
                    <a:pt x="158282" y="8323"/>
                    <a:pt x="158240" y="7639"/>
                    <a:pt x="158212" y="7063"/>
                  </a:cubicBezTo>
                  <a:close/>
                  <a:moveTo>
                    <a:pt x="197428" y="7063"/>
                  </a:moveTo>
                  <a:lnTo>
                    <a:pt x="197582" y="7625"/>
                  </a:lnTo>
                  <a:cubicBezTo>
                    <a:pt x="197666" y="7928"/>
                    <a:pt x="197746" y="8274"/>
                    <a:pt x="197833" y="8644"/>
                  </a:cubicBezTo>
                  <a:cubicBezTo>
                    <a:pt x="197823" y="8664"/>
                    <a:pt x="197812" y="8689"/>
                    <a:pt x="197805" y="8710"/>
                  </a:cubicBezTo>
                  <a:cubicBezTo>
                    <a:pt x="197721" y="8800"/>
                    <a:pt x="197634" y="8898"/>
                    <a:pt x="197551" y="9003"/>
                  </a:cubicBezTo>
                  <a:cubicBezTo>
                    <a:pt x="197498" y="8323"/>
                    <a:pt x="197456" y="7642"/>
                    <a:pt x="197428" y="7063"/>
                  </a:cubicBezTo>
                  <a:close/>
                  <a:moveTo>
                    <a:pt x="236645" y="7063"/>
                  </a:moveTo>
                  <a:cubicBezTo>
                    <a:pt x="236697" y="7241"/>
                    <a:pt x="236750" y="7430"/>
                    <a:pt x="236802" y="7625"/>
                  </a:cubicBezTo>
                  <a:cubicBezTo>
                    <a:pt x="236879" y="7928"/>
                    <a:pt x="236966" y="8274"/>
                    <a:pt x="237050" y="8644"/>
                  </a:cubicBezTo>
                  <a:cubicBezTo>
                    <a:pt x="237043" y="8668"/>
                    <a:pt x="237032" y="8689"/>
                    <a:pt x="237018" y="8710"/>
                  </a:cubicBezTo>
                  <a:lnTo>
                    <a:pt x="236767" y="9003"/>
                  </a:lnTo>
                  <a:cubicBezTo>
                    <a:pt x="236715" y="8323"/>
                    <a:pt x="236676" y="7642"/>
                    <a:pt x="236645" y="7063"/>
                  </a:cubicBezTo>
                  <a:close/>
                  <a:moveTo>
                    <a:pt x="275938" y="7063"/>
                  </a:moveTo>
                  <a:cubicBezTo>
                    <a:pt x="275987" y="7241"/>
                    <a:pt x="276039" y="7423"/>
                    <a:pt x="276092" y="7625"/>
                  </a:cubicBezTo>
                  <a:cubicBezTo>
                    <a:pt x="276172" y="7928"/>
                    <a:pt x="276255" y="8274"/>
                    <a:pt x="276343" y="8644"/>
                  </a:cubicBezTo>
                  <a:cubicBezTo>
                    <a:pt x="276332" y="8664"/>
                    <a:pt x="276322" y="8689"/>
                    <a:pt x="276311" y="8710"/>
                  </a:cubicBezTo>
                  <a:cubicBezTo>
                    <a:pt x="276231" y="8800"/>
                    <a:pt x="276144" y="8898"/>
                    <a:pt x="276060" y="9003"/>
                  </a:cubicBezTo>
                  <a:cubicBezTo>
                    <a:pt x="276008" y="8323"/>
                    <a:pt x="275962" y="7639"/>
                    <a:pt x="275938" y="7063"/>
                  </a:cubicBezTo>
                  <a:close/>
                  <a:moveTo>
                    <a:pt x="5229" y="8825"/>
                  </a:moveTo>
                  <a:lnTo>
                    <a:pt x="5302" y="8916"/>
                  </a:lnTo>
                  <a:cubicBezTo>
                    <a:pt x="5298" y="8975"/>
                    <a:pt x="5298" y="9034"/>
                    <a:pt x="5291" y="9093"/>
                  </a:cubicBezTo>
                  <a:lnTo>
                    <a:pt x="5229" y="8825"/>
                  </a:lnTo>
                  <a:close/>
                  <a:moveTo>
                    <a:pt x="16502" y="7946"/>
                  </a:moveTo>
                  <a:cubicBezTo>
                    <a:pt x="16624" y="8152"/>
                    <a:pt x="16743" y="8361"/>
                    <a:pt x="16861" y="8577"/>
                  </a:cubicBezTo>
                  <a:cubicBezTo>
                    <a:pt x="16840" y="8741"/>
                    <a:pt x="16826" y="8916"/>
                    <a:pt x="16816" y="9093"/>
                  </a:cubicBezTo>
                  <a:cubicBezTo>
                    <a:pt x="16722" y="8675"/>
                    <a:pt x="16603" y="8302"/>
                    <a:pt x="16460" y="8044"/>
                  </a:cubicBezTo>
                  <a:lnTo>
                    <a:pt x="16502" y="7946"/>
                  </a:lnTo>
                  <a:close/>
                  <a:moveTo>
                    <a:pt x="44442" y="8821"/>
                  </a:moveTo>
                  <a:lnTo>
                    <a:pt x="44522" y="8916"/>
                  </a:lnTo>
                  <a:cubicBezTo>
                    <a:pt x="44515" y="8975"/>
                    <a:pt x="44511" y="9031"/>
                    <a:pt x="44511" y="9093"/>
                  </a:cubicBezTo>
                  <a:cubicBezTo>
                    <a:pt x="44490" y="9003"/>
                    <a:pt x="44469" y="8909"/>
                    <a:pt x="44442" y="8821"/>
                  </a:cubicBezTo>
                  <a:close/>
                  <a:moveTo>
                    <a:pt x="55722" y="7946"/>
                  </a:moveTo>
                  <a:cubicBezTo>
                    <a:pt x="55844" y="8152"/>
                    <a:pt x="55963" y="8361"/>
                    <a:pt x="56074" y="8577"/>
                  </a:cubicBezTo>
                  <a:cubicBezTo>
                    <a:pt x="56057" y="8741"/>
                    <a:pt x="56043" y="8916"/>
                    <a:pt x="56036" y="9093"/>
                  </a:cubicBezTo>
                  <a:cubicBezTo>
                    <a:pt x="55938" y="8675"/>
                    <a:pt x="55823" y="8298"/>
                    <a:pt x="55677" y="8044"/>
                  </a:cubicBezTo>
                  <a:cubicBezTo>
                    <a:pt x="55691" y="8009"/>
                    <a:pt x="55705" y="7977"/>
                    <a:pt x="55722" y="7946"/>
                  </a:cubicBezTo>
                  <a:close/>
                  <a:moveTo>
                    <a:pt x="83661" y="8821"/>
                  </a:moveTo>
                  <a:lnTo>
                    <a:pt x="83742" y="8916"/>
                  </a:lnTo>
                  <a:lnTo>
                    <a:pt x="83728" y="9093"/>
                  </a:lnTo>
                  <a:cubicBezTo>
                    <a:pt x="83710" y="9003"/>
                    <a:pt x="83682" y="8909"/>
                    <a:pt x="83661" y="8821"/>
                  </a:cubicBezTo>
                  <a:close/>
                  <a:moveTo>
                    <a:pt x="94938" y="7946"/>
                  </a:moveTo>
                  <a:cubicBezTo>
                    <a:pt x="95064" y="8152"/>
                    <a:pt x="95183" y="8361"/>
                    <a:pt x="95294" y="8577"/>
                  </a:cubicBezTo>
                  <a:cubicBezTo>
                    <a:pt x="95277" y="8741"/>
                    <a:pt x="95263" y="8916"/>
                    <a:pt x="95256" y="9093"/>
                  </a:cubicBezTo>
                  <a:cubicBezTo>
                    <a:pt x="95158" y="8675"/>
                    <a:pt x="95040" y="8298"/>
                    <a:pt x="94897" y="8044"/>
                  </a:cubicBezTo>
                  <a:lnTo>
                    <a:pt x="94938" y="7946"/>
                  </a:lnTo>
                  <a:close/>
                  <a:moveTo>
                    <a:pt x="134284" y="7946"/>
                  </a:moveTo>
                  <a:cubicBezTo>
                    <a:pt x="134406" y="8152"/>
                    <a:pt x="134528" y="8361"/>
                    <a:pt x="134640" y="8577"/>
                  </a:cubicBezTo>
                  <a:cubicBezTo>
                    <a:pt x="134619" y="8748"/>
                    <a:pt x="134605" y="8923"/>
                    <a:pt x="134601" y="9093"/>
                  </a:cubicBezTo>
                  <a:cubicBezTo>
                    <a:pt x="134500" y="8675"/>
                    <a:pt x="134382" y="8298"/>
                    <a:pt x="134242" y="8044"/>
                  </a:cubicBezTo>
                  <a:lnTo>
                    <a:pt x="134284" y="7946"/>
                  </a:lnTo>
                  <a:close/>
                  <a:moveTo>
                    <a:pt x="162220" y="8821"/>
                  </a:moveTo>
                  <a:lnTo>
                    <a:pt x="162300" y="8916"/>
                  </a:lnTo>
                  <a:cubicBezTo>
                    <a:pt x="162297" y="8975"/>
                    <a:pt x="162297" y="9038"/>
                    <a:pt x="162290" y="9093"/>
                  </a:cubicBezTo>
                  <a:cubicBezTo>
                    <a:pt x="162269" y="9003"/>
                    <a:pt x="162248" y="8909"/>
                    <a:pt x="162220" y="8821"/>
                  </a:cubicBezTo>
                  <a:close/>
                  <a:moveTo>
                    <a:pt x="173500" y="7946"/>
                  </a:moveTo>
                  <a:cubicBezTo>
                    <a:pt x="173622" y="8152"/>
                    <a:pt x="173741" y="8361"/>
                    <a:pt x="173853" y="8577"/>
                  </a:cubicBezTo>
                  <a:cubicBezTo>
                    <a:pt x="173835" y="8741"/>
                    <a:pt x="173825" y="8916"/>
                    <a:pt x="173814" y="9093"/>
                  </a:cubicBezTo>
                  <a:cubicBezTo>
                    <a:pt x="173720" y="8675"/>
                    <a:pt x="173601" y="8302"/>
                    <a:pt x="173458" y="8044"/>
                  </a:cubicBezTo>
                  <a:cubicBezTo>
                    <a:pt x="173469" y="8009"/>
                    <a:pt x="173486" y="7977"/>
                    <a:pt x="173500" y="7946"/>
                  </a:cubicBezTo>
                  <a:close/>
                  <a:moveTo>
                    <a:pt x="201440" y="8825"/>
                  </a:moveTo>
                  <a:lnTo>
                    <a:pt x="201520" y="8916"/>
                  </a:lnTo>
                  <a:cubicBezTo>
                    <a:pt x="201513" y="8975"/>
                    <a:pt x="201510" y="9034"/>
                    <a:pt x="201510" y="9093"/>
                  </a:cubicBezTo>
                  <a:cubicBezTo>
                    <a:pt x="201489" y="9003"/>
                    <a:pt x="201468" y="8912"/>
                    <a:pt x="201440" y="8825"/>
                  </a:cubicBezTo>
                  <a:close/>
                  <a:moveTo>
                    <a:pt x="212717" y="7946"/>
                  </a:moveTo>
                  <a:cubicBezTo>
                    <a:pt x="212842" y="8152"/>
                    <a:pt x="212961" y="8361"/>
                    <a:pt x="213072" y="8577"/>
                  </a:cubicBezTo>
                  <a:cubicBezTo>
                    <a:pt x="213055" y="8741"/>
                    <a:pt x="213041" y="8916"/>
                    <a:pt x="213034" y="9093"/>
                  </a:cubicBezTo>
                  <a:cubicBezTo>
                    <a:pt x="212936" y="8675"/>
                    <a:pt x="212821" y="8298"/>
                    <a:pt x="212675" y="8044"/>
                  </a:cubicBezTo>
                  <a:lnTo>
                    <a:pt x="212717" y="7946"/>
                  </a:lnTo>
                  <a:close/>
                  <a:moveTo>
                    <a:pt x="252010" y="7946"/>
                  </a:moveTo>
                  <a:cubicBezTo>
                    <a:pt x="252132" y="8152"/>
                    <a:pt x="252251" y="8361"/>
                    <a:pt x="252362" y="8577"/>
                  </a:cubicBezTo>
                  <a:cubicBezTo>
                    <a:pt x="252345" y="8741"/>
                    <a:pt x="252331" y="8916"/>
                    <a:pt x="252324" y="9093"/>
                  </a:cubicBezTo>
                  <a:cubicBezTo>
                    <a:pt x="252226" y="8675"/>
                    <a:pt x="252108" y="8302"/>
                    <a:pt x="251965" y="8044"/>
                  </a:cubicBezTo>
                  <a:lnTo>
                    <a:pt x="252010" y="7946"/>
                  </a:lnTo>
                  <a:close/>
                  <a:moveTo>
                    <a:pt x="24954" y="7105"/>
                  </a:moveTo>
                  <a:lnTo>
                    <a:pt x="25187" y="7416"/>
                  </a:lnTo>
                  <a:cubicBezTo>
                    <a:pt x="25268" y="7649"/>
                    <a:pt x="25355" y="7921"/>
                    <a:pt x="25446" y="8225"/>
                  </a:cubicBezTo>
                  <a:cubicBezTo>
                    <a:pt x="25418" y="8483"/>
                    <a:pt x="25397" y="8713"/>
                    <a:pt x="25383" y="8902"/>
                  </a:cubicBezTo>
                  <a:lnTo>
                    <a:pt x="25254" y="9097"/>
                  </a:lnTo>
                  <a:cubicBezTo>
                    <a:pt x="25135" y="8598"/>
                    <a:pt x="25034" y="7894"/>
                    <a:pt x="24954" y="7105"/>
                  </a:cubicBezTo>
                  <a:close/>
                  <a:moveTo>
                    <a:pt x="103387" y="7109"/>
                  </a:moveTo>
                  <a:lnTo>
                    <a:pt x="103387" y="7109"/>
                  </a:lnTo>
                  <a:cubicBezTo>
                    <a:pt x="103463" y="7206"/>
                    <a:pt x="103547" y="7311"/>
                    <a:pt x="103620" y="7416"/>
                  </a:cubicBezTo>
                  <a:cubicBezTo>
                    <a:pt x="103704" y="7656"/>
                    <a:pt x="103788" y="7921"/>
                    <a:pt x="103878" y="8225"/>
                  </a:cubicBezTo>
                  <a:cubicBezTo>
                    <a:pt x="103854" y="8483"/>
                    <a:pt x="103836" y="8713"/>
                    <a:pt x="103819" y="8902"/>
                  </a:cubicBezTo>
                  <a:lnTo>
                    <a:pt x="103686" y="9097"/>
                  </a:lnTo>
                  <a:cubicBezTo>
                    <a:pt x="103575" y="8598"/>
                    <a:pt x="103474" y="7894"/>
                    <a:pt x="103387" y="7109"/>
                  </a:cubicBezTo>
                  <a:close/>
                  <a:moveTo>
                    <a:pt x="142732" y="7105"/>
                  </a:moveTo>
                  <a:lnTo>
                    <a:pt x="142969" y="7416"/>
                  </a:lnTo>
                  <a:cubicBezTo>
                    <a:pt x="143046" y="7656"/>
                    <a:pt x="143133" y="7921"/>
                    <a:pt x="143224" y="8225"/>
                  </a:cubicBezTo>
                  <a:cubicBezTo>
                    <a:pt x="143199" y="8483"/>
                    <a:pt x="143178" y="8713"/>
                    <a:pt x="143165" y="8902"/>
                  </a:cubicBezTo>
                  <a:lnTo>
                    <a:pt x="143032" y="9097"/>
                  </a:lnTo>
                  <a:cubicBezTo>
                    <a:pt x="142920" y="8598"/>
                    <a:pt x="142819" y="7894"/>
                    <a:pt x="142732" y="7105"/>
                  </a:cubicBezTo>
                  <a:close/>
                  <a:moveTo>
                    <a:pt x="181948" y="7105"/>
                  </a:moveTo>
                  <a:lnTo>
                    <a:pt x="181948" y="7105"/>
                  </a:lnTo>
                  <a:cubicBezTo>
                    <a:pt x="182029" y="7206"/>
                    <a:pt x="182109" y="7311"/>
                    <a:pt x="182186" y="7416"/>
                  </a:cubicBezTo>
                  <a:cubicBezTo>
                    <a:pt x="182266" y="7656"/>
                    <a:pt x="182353" y="7921"/>
                    <a:pt x="182440" y="8225"/>
                  </a:cubicBezTo>
                  <a:cubicBezTo>
                    <a:pt x="182419" y="8483"/>
                    <a:pt x="182395" y="8713"/>
                    <a:pt x="182384" y="8902"/>
                  </a:cubicBezTo>
                  <a:cubicBezTo>
                    <a:pt x="182339" y="8968"/>
                    <a:pt x="182290" y="9034"/>
                    <a:pt x="182252" y="9097"/>
                  </a:cubicBezTo>
                  <a:cubicBezTo>
                    <a:pt x="182133" y="8598"/>
                    <a:pt x="182036" y="7894"/>
                    <a:pt x="181948" y="7105"/>
                  </a:cubicBezTo>
                  <a:close/>
                  <a:moveTo>
                    <a:pt x="221165" y="7105"/>
                  </a:moveTo>
                  <a:cubicBezTo>
                    <a:pt x="221249" y="7206"/>
                    <a:pt x="221329" y="7311"/>
                    <a:pt x="221402" y="7416"/>
                  </a:cubicBezTo>
                  <a:cubicBezTo>
                    <a:pt x="221486" y="7649"/>
                    <a:pt x="221566" y="7921"/>
                    <a:pt x="221660" y="8221"/>
                  </a:cubicBezTo>
                  <a:cubicBezTo>
                    <a:pt x="221632" y="8483"/>
                    <a:pt x="221615" y="8713"/>
                    <a:pt x="221597" y="8902"/>
                  </a:cubicBezTo>
                  <a:lnTo>
                    <a:pt x="221468" y="9097"/>
                  </a:lnTo>
                  <a:cubicBezTo>
                    <a:pt x="221353" y="8598"/>
                    <a:pt x="221252" y="7894"/>
                    <a:pt x="221165" y="7105"/>
                  </a:cubicBezTo>
                  <a:close/>
                  <a:moveTo>
                    <a:pt x="260458" y="7109"/>
                  </a:moveTo>
                  <a:cubicBezTo>
                    <a:pt x="260538" y="7206"/>
                    <a:pt x="260615" y="7311"/>
                    <a:pt x="260695" y="7416"/>
                  </a:cubicBezTo>
                  <a:cubicBezTo>
                    <a:pt x="260772" y="7656"/>
                    <a:pt x="260859" y="7921"/>
                    <a:pt x="260946" y="8225"/>
                  </a:cubicBezTo>
                  <a:cubicBezTo>
                    <a:pt x="260925" y="8483"/>
                    <a:pt x="260904" y="8713"/>
                    <a:pt x="260891" y="8902"/>
                  </a:cubicBezTo>
                  <a:lnTo>
                    <a:pt x="260761" y="9097"/>
                  </a:lnTo>
                  <a:cubicBezTo>
                    <a:pt x="260643" y="8598"/>
                    <a:pt x="260542" y="7894"/>
                    <a:pt x="260458" y="7109"/>
                  </a:cubicBezTo>
                  <a:close/>
                  <a:moveTo>
                    <a:pt x="64167" y="7105"/>
                  </a:moveTo>
                  <a:lnTo>
                    <a:pt x="64167" y="7105"/>
                  </a:lnTo>
                  <a:cubicBezTo>
                    <a:pt x="64250" y="7206"/>
                    <a:pt x="64327" y="7311"/>
                    <a:pt x="64407" y="7416"/>
                  </a:cubicBezTo>
                  <a:cubicBezTo>
                    <a:pt x="64488" y="7649"/>
                    <a:pt x="64575" y="7921"/>
                    <a:pt x="64658" y="8221"/>
                  </a:cubicBezTo>
                  <a:cubicBezTo>
                    <a:pt x="64634" y="8483"/>
                    <a:pt x="64617" y="8713"/>
                    <a:pt x="64603" y="8902"/>
                  </a:cubicBezTo>
                  <a:cubicBezTo>
                    <a:pt x="64557" y="8964"/>
                    <a:pt x="64512" y="9034"/>
                    <a:pt x="64474" y="9104"/>
                  </a:cubicBezTo>
                  <a:cubicBezTo>
                    <a:pt x="64355" y="8598"/>
                    <a:pt x="64254" y="7894"/>
                    <a:pt x="64167" y="7105"/>
                  </a:cubicBezTo>
                  <a:close/>
                  <a:moveTo>
                    <a:pt x="22543" y="7799"/>
                  </a:moveTo>
                  <a:cubicBezTo>
                    <a:pt x="22512" y="8249"/>
                    <a:pt x="22477" y="8713"/>
                    <a:pt x="22439" y="9174"/>
                  </a:cubicBezTo>
                  <a:cubicBezTo>
                    <a:pt x="22373" y="9010"/>
                    <a:pt x="22306" y="8853"/>
                    <a:pt x="22236" y="8696"/>
                  </a:cubicBezTo>
                  <a:cubicBezTo>
                    <a:pt x="22338" y="8382"/>
                    <a:pt x="22442" y="8082"/>
                    <a:pt x="22543" y="7799"/>
                  </a:cubicBezTo>
                  <a:close/>
                  <a:moveTo>
                    <a:pt x="61760" y="7799"/>
                  </a:moveTo>
                  <a:cubicBezTo>
                    <a:pt x="61732" y="8249"/>
                    <a:pt x="61697" y="8713"/>
                    <a:pt x="61655" y="9174"/>
                  </a:cubicBezTo>
                  <a:cubicBezTo>
                    <a:pt x="61592" y="9010"/>
                    <a:pt x="61523" y="8853"/>
                    <a:pt x="61453" y="8696"/>
                  </a:cubicBezTo>
                  <a:cubicBezTo>
                    <a:pt x="61558" y="8382"/>
                    <a:pt x="61655" y="8082"/>
                    <a:pt x="61760" y="7799"/>
                  </a:cubicBezTo>
                  <a:close/>
                  <a:moveTo>
                    <a:pt x="100976" y="7799"/>
                  </a:moveTo>
                  <a:cubicBezTo>
                    <a:pt x="100948" y="8249"/>
                    <a:pt x="100913" y="8713"/>
                    <a:pt x="100875" y="9174"/>
                  </a:cubicBezTo>
                  <a:cubicBezTo>
                    <a:pt x="100809" y="9010"/>
                    <a:pt x="100739" y="8853"/>
                    <a:pt x="100669" y="8696"/>
                  </a:cubicBezTo>
                  <a:cubicBezTo>
                    <a:pt x="100774" y="8382"/>
                    <a:pt x="100875" y="8082"/>
                    <a:pt x="100976" y="7799"/>
                  </a:cubicBezTo>
                  <a:close/>
                  <a:moveTo>
                    <a:pt x="140322" y="7799"/>
                  </a:moveTo>
                  <a:lnTo>
                    <a:pt x="140322" y="7799"/>
                  </a:lnTo>
                  <a:cubicBezTo>
                    <a:pt x="140290" y="8249"/>
                    <a:pt x="140259" y="8713"/>
                    <a:pt x="140221" y="9174"/>
                  </a:cubicBezTo>
                  <a:cubicBezTo>
                    <a:pt x="140154" y="9010"/>
                    <a:pt x="140085" y="8853"/>
                    <a:pt x="140015" y="8696"/>
                  </a:cubicBezTo>
                  <a:cubicBezTo>
                    <a:pt x="140116" y="8382"/>
                    <a:pt x="140221" y="8082"/>
                    <a:pt x="140322" y="7799"/>
                  </a:cubicBezTo>
                  <a:close/>
                  <a:moveTo>
                    <a:pt x="179538" y="7799"/>
                  </a:moveTo>
                  <a:lnTo>
                    <a:pt x="179538" y="7799"/>
                  </a:lnTo>
                  <a:cubicBezTo>
                    <a:pt x="179510" y="8249"/>
                    <a:pt x="179475" y="8713"/>
                    <a:pt x="179434" y="9174"/>
                  </a:cubicBezTo>
                  <a:cubicBezTo>
                    <a:pt x="179371" y="9010"/>
                    <a:pt x="179304" y="8853"/>
                    <a:pt x="179235" y="8696"/>
                  </a:cubicBezTo>
                  <a:cubicBezTo>
                    <a:pt x="179336" y="8382"/>
                    <a:pt x="179434" y="8082"/>
                    <a:pt x="179538" y="7799"/>
                  </a:cubicBezTo>
                  <a:close/>
                  <a:moveTo>
                    <a:pt x="218758" y="7799"/>
                  </a:moveTo>
                  <a:lnTo>
                    <a:pt x="218758" y="7799"/>
                  </a:lnTo>
                  <a:cubicBezTo>
                    <a:pt x="218730" y="8249"/>
                    <a:pt x="218695" y="8713"/>
                    <a:pt x="218653" y="9174"/>
                  </a:cubicBezTo>
                  <a:cubicBezTo>
                    <a:pt x="218587" y="9010"/>
                    <a:pt x="218517" y="8853"/>
                    <a:pt x="218451" y="8696"/>
                  </a:cubicBezTo>
                  <a:cubicBezTo>
                    <a:pt x="218552" y="8382"/>
                    <a:pt x="218653" y="8082"/>
                    <a:pt x="218758" y="7799"/>
                  </a:cubicBezTo>
                  <a:close/>
                  <a:moveTo>
                    <a:pt x="258048" y="7799"/>
                  </a:moveTo>
                  <a:lnTo>
                    <a:pt x="258048" y="7799"/>
                  </a:lnTo>
                  <a:cubicBezTo>
                    <a:pt x="258016" y="8249"/>
                    <a:pt x="257981" y="8713"/>
                    <a:pt x="257943" y="9174"/>
                  </a:cubicBezTo>
                  <a:cubicBezTo>
                    <a:pt x="257877" y="9010"/>
                    <a:pt x="257814" y="8853"/>
                    <a:pt x="257744" y="8696"/>
                  </a:cubicBezTo>
                  <a:cubicBezTo>
                    <a:pt x="257842" y="8382"/>
                    <a:pt x="257947" y="8082"/>
                    <a:pt x="258048" y="7799"/>
                  </a:cubicBezTo>
                  <a:close/>
                  <a:moveTo>
                    <a:pt x="9910" y="8560"/>
                  </a:moveTo>
                  <a:cubicBezTo>
                    <a:pt x="10021" y="8675"/>
                    <a:pt x="10129" y="8797"/>
                    <a:pt x="10234" y="8926"/>
                  </a:cubicBezTo>
                  <a:cubicBezTo>
                    <a:pt x="10190" y="8901"/>
                    <a:pt x="10141" y="8888"/>
                    <a:pt x="10092" y="8888"/>
                  </a:cubicBezTo>
                  <a:cubicBezTo>
                    <a:pt x="10059" y="8888"/>
                    <a:pt x="10025" y="8894"/>
                    <a:pt x="9993" y="8905"/>
                  </a:cubicBezTo>
                  <a:cubicBezTo>
                    <a:pt x="9993" y="8905"/>
                    <a:pt x="10067" y="8971"/>
                    <a:pt x="10164" y="9209"/>
                  </a:cubicBezTo>
                  <a:lnTo>
                    <a:pt x="10126" y="9282"/>
                  </a:lnTo>
                  <a:cubicBezTo>
                    <a:pt x="10039" y="9097"/>
                    <a:pt x="9951" y="8916"/>
                    <a:pt x="9857" y="8734"/>
                  </a:cubicBezTo>
                  <a:lnTo>
                    <a:pt x="9910" y="8560"/>
                  </a:lnTo>
                  <a:close/>
                  <a:moveTo>
                    <a:pt x="49126" y="8560"/>
                  </a:moveTo>
                  <a:cubicBezTo>
                    <a:pt x="49241" y="8678"/>
                    <a:pt x="49346" y="8800"/>
                    <a:pt x="49447" y="8926"/>
                  </a:cubicBezTo>
                  <a:cubicBezTo>
                    <a:pt x="49403" y="8901"/>
                    <a:pt x="49354" y="8888"/>
                    <a:pt x="49305" y="8888"/>
                  </a:cubicBezTo>
                  <a:cubicBezTo>
                    <a:pt x="49273" y="8888"/>
                    <a:pt x="49240" y="8894"/>
                    <a:pt x="49210" y="8905"/>
                  </a:cubicBezTo>
                  <a:cubicBezTo>
                    <a:pt x="49210" y="8905"/>
                    <a:pt x="49286" y="8971"/>
                    <a:pt x="49377" y="9209"/>
                  </a:cubicBezTo>
                  <a:lnTo>
                    <a:pt x="49339" y="9282"/>
                  </a:lnTo>
                  <a:cubicBezTo>
                    <a:pt x="49255" y="9097"/>
                    <a:pt x="49168" y="8916"/>
                    <a:pt x="49077" y="8734"/>
                  </a:cubicBezTo>
                  <a:cubicBezTo>
                    <a:pt x="49095" y="8675"/>
                    <a:pt x="49112" y="8619"/>
                    <a:pt x="49126" y="8560"/>
                  </a:cubicBezTo>
                  <a:close/>
                  <a:moveTo>
                    <a:pt x="88346" y="8560"/>
                  </a:moveTo>
                  <a:cubicBezTo>
                    <a:pt x="88458" y="8678"/>
                    <a:pt x="88566" y="8800"/>
                    <a:pt x="88667" y="8926"/>
                  </a:cubicBezTo>
                  <a:cubicBezTo>
                    <a:pt x="88623" y="8901"/>
                    <a:pt x="88574" y="8888"/>
                    <a:pt x="88524" y="8888"/>
                  </a:cubicBezTo>
                  <a:cubicBezTo>
                    <a:pt x="88491" y="8888"/>
                    <a:pt x="88458" y="8894"/>
                    <a:pt x="88426" y="8905"/>
                  </a:cubicBezTo>
                  <a:cubicBezTo>
                    <a:pt x="88426" y="8905"/>
                    <a:pt x="88503" y="8971"/>
                    <a:pt x="88597" y="9209"/>
                  </a:cubicBezTo>
                  <a:lnTo>
                    <a:pt x="88559" y="9282"/>
                  </a:lnTo>
                  <a:cubicBezTo>
                    <a:pt x="88475" y="9097"/>
                    <a:pt x="88388" y="8916"/>
                    <a:pt x="88294" y="8734"/>
                  </a:cubicBezTo>
                  <a:lnTo>
                    <a:pt x="88346" y="8560"/>
                  </a:lnTo>
                  <a:close/>
                  <a:moveTo>
                    <a:pt x="127691" y="8560"/>
                  </a:moveTo>
                  <a:cubicBezTo>
                    <a:pt x="127800" y="8675"/>
                    <a:pt x="127908" y="8797"/>
                    <a:pt x="128012" y="8926"/>
                  </a:cubicBezTo>
                  <a:cubicBezTo>
                    <a:pt x="127968" y="8901"/>
                    <a:pt x="127919" y="8888"/>
                    <a:pt x="127870" y="8888"/>
                  </a:cubicBezTo>
                  <a:cubicBezTo>
                    <a:pt x="127837" y="8888"/>
                    <a:pt x="127804" y="8894"/>
                    <a:pt x="127772" y="8905"/>
                  </a:cubicBezTo>
                  <a:cubicBezTo>
                    <a:pt x="127772" y="8905"/>
                    <a:pt x="127848" y="8971"/>
                    <a:pt x="127943" y="9209"/>
                  </a:cubicBezTo>
                  <a:lnTo>
                    <a:pt x="127904" y="9282"/>
                  </a:lnTo>
                  <a:cubicBezTo>
                    <a:pt x="127817" y="9097"/>
                    <a:pt x="127730" y="8916"/>
                    <a:pt x="127639" y="8734"/>
                  </a:cubicBezTo>
                  <a:lnTo>
                    <a:pt x="127691" y="8560"/>
                  </a:lnTo>
                  <a:close/>
                  <a:moveTo>
                    <a:pt x="166908" y="8560"/>
                  </a:moveTo>
                  <a:cubicBezTo>
                    <a:pt x="167019" y="8675"/>
                    <a:pt x="167124" y="8797"/>
                    <a:pt x="167229" y="8926"/>
                  </a:cubicBezTo>
                  <a:cubicBezTo>
                    <a:pt x="167184" y="8902"/>
                    <a:pt x="167133" y="8889"/>
                    <a:pt x="167083" y="8889"/>
                  </a:cubicBezTo>
                  <a:cubicBezTo>
                    <a:pt x="167052" y="8889"/>
                    <a:pt x="167021" y="8894"/>
                    <a:pt x="166992" y="8905"/>
                  </a:cubicBezTo>
                  <a:cubicBezTo>
                    <a:pt x="166992" y="8905"/>
                    <a:pt x="167065" y="8971"/>
                    <a:pt x="167159" y="9209"/>
                  </a:cubicBezTo>
                  <a:lnTo>
                    <a:pt x="167117" y="9282"/>
                  </a:lnTo>
                  <a:cubicBezTo>
                    <a:pt x="167037" y="9097"/>
                    <a:pt x="166950" y="8916"/>
                    <a:pt x="166856" y="8734"/>
                  </a:cubicBezTo>
                  <a:lnTo>
                    <a:pt x="166908" y="8560"/>
                  </a:lnTo>
                  <a:close/>
                  <a:moveTo>
                    <a:pt x="206124" y="8560"/>
                  </a:moveTo>
                  <a:cubicBezTo>
                    <a:pt x="206239" y="8678"/>
                    <a:pt x="206344" y="8800"/>
                    <a:pt x="206445" y="8926"/>
                  </a:cubicBezTo>
                  <a:cubicBezTo>
                    <a:pt x="206401" y="8901"/>
                    <a:pt x="206352" y="8888"/>
                    <a:pt x="206303" y="8888"/>
                  </a:cubicBezTo>
                  <a:cubicBezTo>
                    <a:pt x="206270" y="8888"/>
                    <a:pt x="206237" y="8894"/>
                    <a:pt x="206204" y="8905"/>
                  </a:cubicBezTo>
                  <a:cubicBezTo>
                    <a:pt x="206204" y="8905"/>
                    <a:pt x="206285" y="8971"/>
                    <a:pt x="206375" y="9209"/>
                  </a:cubicBezTo>
                  <a:lnTo>
                    <a:pt x="206337" y="9282"/>
                  </a:lnTo>
                  <a:cubicBezTo>
                    <a:pt x="206253" y="9097"/>
                    <a:pt x="206166" y="8916"/>
                    <a:pt x="206072" y="8734"/>
                  </a:cubicBezTo>
                  <a:lnTo>
                    <a:pt x="206124" y="8560"/>
                  </a:lnTo>
                  <a:close/>
                  <a:moveTo>
                    <a:pt x="245417" y="8560"/>
                  </a:moveTo>
                  <a:cubicBezTo>
                    <a:pt x="245529" y="8678"/>
                    <a:pt x="245637" y="8800"/>
                    <a:pt x="245735" y="8926"/>
                  </a:cubicBezTo>
                  <a:cubicBezTo>
                    <a:pt x="245692" y="8902"/>
                    <a:pt x="245642" y="8889"/>
                    <a:pt x="245593" y="8889"/>
                  </a:cubicBezTo>
                  <a:cubicBezTo>
                    <a:pt x="245562" y="8889"/>
                    <a:pt x="245531" y="8894"/>
                    <a:pt x="245501" y="8905"/>
                  </a:cubicBezTo>
                  <a:cubicBezTo>
                    <a:pt x="245501" y="8905"/>
                    <a:pt x="245574" y="8971"/>
                    <a:pt x="245665" y="9209"/>
                  </a:cubicBezTo>
                  <a:cubicBezTo>
                    <a:pt x="245651" y="9230"/>
                    <a:pt x="245641" y="9254"/>
                    <a:pt x="245630" y="9282"/>
                  </a:cubicBezTo>
                  <a:cubicBezTo>
                    <a:pt x="245543" y="9097"/>
                    <a:pt x="245456" y="8916"/>
                    <a:pt x="245365" y="8734"/>
                  </a:cubicBezTo>
                  <a:lnTo>
                    <a:pt x="245417" y="8560"/>
                  </a:lnTo>
                  <a:close/>
                  <a:moveTo>
                    <a:pt x="147654" y="7737"/>
                  </a:moveTo>
                  <a:cubicBezTo>
                    <a:pt x="147650" y="7796"/>
                    <a:pt x="147650" y="7852"/>
                    <a:pt x="147647" y="7911"/>
                  </a:cubicBezTo>
                  <a:cubicBezTo>
                    <a:pt x="147458" y="8351"/>
                    <a:pt x="147280" y="8828"/>
                    <a:pt x="147110" y="9327"/>
                  </a:cubicBezTo>
                  <a:cubicBezTo>
                    <a:pt x="147099" y="9135"/>
                    <a:pt x="147092" y="8989"/>
                    <a:pt x="147092" y="8902"/>
                  </a:cubicBezTo>
                  <a:cubicBezTo>
                    <a:pt x="147389" y="8089"/>
                    <a:pt x="147584" y="7810"/>
                    <a:pt x="147654" y="7737"/>
                  </a:cubicBezTo>
                  <a:close/>
                  <a:moveTo>
                    <a:pt x="186870" y="7737"/>
                  </a:moveTo>
                  <a:cubicBezTo>
                    <a:pt x="186870" y="7796"/>
                    <a:pt x="186867" y="7852"/>
                    <a:pt x="186863" y="7911"/>
                  </a:cubicBezTo>
                  <a:cubicBezTo>
                    <a:pt x="186671" y="8351"/>
                    <a:pt x="186493" y="8828"/>
                    <a:pt x="186322" y="9327"/>
                  </a:cubicBezTo>
                  <a:cubicBezTo>
                    <a:pt x="186315" y="9135"/>
                    <a:pt x="186312" y="8989"/>
                    <a:pt x="186305" y="8902"/>
                  </a:cubicBezTo>
                  <a:cubicBezTo>
                    <a:pt x="186608" y="8089"/>
                    <a:pt x="186804" y="7810"/>
                    <a:pt x="186870" y="7737"/>
                  </a:cubicBezTo>
                  <a:close/>
                  <a:moveTo>
                    <a:pt x="226087" y="7737"/>
                  </a:moveTo>
                  <a:cubicBezTo>
                    <a:pt x="226087" y="7796"/>
                    <a:pt x="226083" y="7852"/>
                    <a:pt x="226080" y="7911"/>
                  </a:cubicBezTo>
                  <a:cubicBezTo>
                    <a:pt x="225891" y="8351"/>
                    <a:pt x="225713" y="8828"/>
                    <a:pt x="225542" y="9327"/>
                  </a:cubicBezTo>
                  <a:cubicBezTo>
                    <a:pt x="225535" y="9135"/>
                    <a:pt x="225528" y="8989"/>
                    <a:pt x="225525" y="8902"/>
                  </a:cubicBezTo>
                  <a:cubicBezTo>
                    <a:pt x="225821" y="8089"/>
                    <a:pt x="226024" y="7810"/>
                    <a:pt x="226087" y="7737"/>
                  </a:cubicBezTo>
                  <a:close/>
                  <a:moveTo>
                    <a:pt x="29875" y="7737"/>
                  </a:moveTo>
                  <a:lnTo>
                    <a:pt x="29875" y="7737"/>
                  </a:lnTo>
                  <a:cubicBezTo>
                    <a:pt x="29872" y="7796"/>
                    <a:pt x="29868" y="7852"/>
                    <a:pt x="29868" y="7911"/>
                  </a:cubicBezTo>
                  <a:cubicBezTo>
                    <a:pt x="29680" y="8354"/>
                    <a:pt x="29502" y="8828"/>
                    <a:pt x="29331" y="9331"/>
                  </a:cubicBezTo>
                  <a:cubicBezTo>
                    <a:pt x="29321" y="9139"/>
                    <a:pt x="29314" y="8989"/>
                    <a:pt x="29314" y="8902"/>
                  </a:cubicBezTo>
                  <a:cubicBezTo>
                    <a:pt x="29610" y="8092"/>
                    <a:pt x="29806" y="7813"/>
                    <a:pt x="29875" y="7737"/>
                  </a:cubicBezTo>
                  <a:close/>
                  <a:moveTo>
                    <a:pt x="29492" y="6669"/>
                  </a:moveTo>
                  <a:cubicBezTo>
                    <a:pt x="29593" y="6868"/>
                    <a:pt x="29690" y="7067"/>
                    <a:pt x="29781" y="7273"/>
                  </a:cubicBezTo>
                  <a:lnTo>
                    <a:pt x="29739" y="7280"/>
                  </a:lnTo>
                  <a:cubicBezTo>
                    <a:pt x="29739" y="7280"/>
                    <a:pt x="29802" y="7332"/>
                    <a:pt x="29886" y="7510"/>
                  </a:cubicBezTo>
                  <a:cubicBezTo>
                    <a:pt x="29879" y="7580"/>
                    <a:pt x="29875" y="7656"/>
                    <a:pt x="29875" y="7733"/>
                  </a:cubicBezTo>
                  <a:cubicBezTo>
                    <a:pt x="29760" y="7848"/>
                    <a:pt x="29282" y="8364"/>
                    <a:pt x="28773" y="9393"/>
                  </a:cubicBezTo>
                  <a:lnTo>
                    <a:pt x="28707" y="9250"/>
                  </a:lnTo>
                  <a:cubicBezTo>
                    <a:pt x="28955" y="8295"/>
                    <a:pt x="29227" y="7433"/>
                    <a:pt x="29492" y="6669"/>
                  </a:cubicBezTo>
                  <a:close/>
                  <a:moveTo>
                    <a:pt x="68712" y="6669"/>
                  </a:moveTo>
                  <a:cubicBezTo>
                    <a:pt x="68806" y="6865"/>
                    <a:pt x="68907" y="7067"/>
                    <a:pt x="68998" y="7269"/>
                  </a:cubicBezTo>
                  <a:lnTo>
                    <a:pt x="68956" y="7280"/>
                  </a:lnTo>
                  <a:cubicBezTo>
                    <a:pt x="68956" y="7280"/>
                    <a:pt x="69015" y="7332"/>
                    <a:pt x="69102" y="7510"/>
                  </a:cubicBezTo>
                  <a:cubicBezTo>
                    <a:pt x="69099" y="7580"/>
                    <a:pt x="69092" y="7653"/>
                    <a:pt x="69092" y="7733"/>
                  </a:cubicBezTo>
                  <a:cubicBezTo>
                    <a:pt x="69092" y="7733"/>
                    <a:pt x="69092" y="7733"/>
                    <a:pt x="69092" y="7733"/>
                  </a:cubicBezTo>
                  <a:lnTo>
                    <a:pt x="69092" y="7733"/>
                  </a:lnTo>
                  <a:cubicBezTo>
                    <a:pt x="69092" y="7796"/>
                    <a:pt x="69085" y="7852"/>
                    <a:pt x="69081" y="7911"/>
                  </a:cubicBezTo>
                  <a:cubicBezTo>
                    <a:pt x="68893" y="8351"/>
                    <a:pt x="68715" y="8828"/>
                    <a:pt x="68544" y="9327"/>
                  </a:cubicBezTo>
                  <a:cubicBezTo>
                    <a:pt x="68537" y="9135"/>
                    <a:pt x="68534" y="8989"/>
                    <a:pt x="68527" y="8902"/>
                  </a:cubicBezTo>
                  <a:cubicBezTo>
                    <a:pt x="68830" y="8089"/>
                    <a:pt x="69026" y="7810"/>
                    <a:pt x="69092" y="7733"/>
                  </a:cubicBezTo>
                  <a:lnTo>
                    <a:pt x="69092" y="7733"/>
                  </a:lnTo>
                  <a:cubicBezTo>
                    <a:pt x="68980" y="7845"/>
                    <a:pt x="68502" y="8364"/>
                    <a:pt x="67993" y="9393"/>
                  </a:cubicBezTo>
                  <a:cubicBezTo>
                    <a:pt x="67969" y="9345"/>
                    <a:pt x="67948" y="9299"/>
                    <a:pt x="67923" y="9250"/>
                  </a:cubicBezTo>
                  <a:cubicBezTo>
                    <a:pt x="68174" y="8295"/>
                    <a:pt x="68446" y="7433"/>
                    <a:pt x="68712" y="6669"/>
                  </a:cubicBezTo>
                  <a:close/>
                  <a:moveTo>
                    <a:pt x="107925" y="6669"/>
                  </a:moveTo>
                  <a:cubicBezTo>
                    <a:pt x="108026" y="6865"/>
                    <a:pt x="108123" y="7067"/>
                    <a:pt x="108218" y="7269"/>
                  </a:cubicBezTo>
                  <a:lnTo>
                    <a:pt x="108176" y="7280"/>
                  </a:lnTo>
                  <a:cubicBezTo>
                    <a:pt x="108176" y="7280"/>
                    <a:pt x="108235" y="7332"/>
                    <a:pt x="108319" y="7510"/>
                  </a:cubicBezTo>
                  <a:cubicBezTo>
                    <a:pt x="108319" y="7580"/>
                    <a:pt x="108315" y="7653"/>
                    <a:pt x="108308" y="7733"/>
                  </a:cubicBezTo>
                  <a:cubicBezTo>
                    <a:pt x="108308" y="7733"/>
                    <a:pt x="108308" y="7733"/>
                    <a:pt x="108308" y="7733"/>
                  </a:cubicBezTo>
                  <a:lnTo>
                    <a:pt x="108308" y="7733"/>
                  </a:lnTo>
                  <a:cubicBezTo>
                    <a:pt x="108305" y="7796"/>
                    <a:pt x="108305" y="7852"/>
                    <a:pt x="108301" y="7911"/>
                  </a:cubicBezTo>
                  <a:cubicBezTo>
                    <a:pt x="108113" y="8351"/>
                    <a:pt x="107935" y="8828"/>
                    <a:pt x="107764" y="9327"/>
                  </a:cubicBezTo>
                  <a:cubicBezTo>
                    <a:pt x="107754" y="9135"/>
                    <a:pt x="107750" y="8989"/>
                    <a:pt x="107747" y="8902"/>
                  </a:cubicBezTo>
                  <a:cubicBezTo>
                    <a:pt x="108043" y="8089"/>
                    <a:pt x="108242" y="7810"/>
                    <a:pt x="108308" y="7733"/>
                  </a:cubicBezTo>
                  <a:lnTo>
                    <a:pt x="108308" y="7733"/>
                  </a:lnTo>
                  <a:cubicBezTo>
                    <a:pt x="108200" y="7845"/>
                    <a:pt x="107715" y="8364"/>
                    <a:pt x="107209" y="9393"/>
                  </a:cubicBezTo>
                  <a:cubicBezTo>
                    <a:pt x="107189" y="9341"/>
                    <a:pt x="107164" y="9299"/>
                    <a:pt x="107140" y="9250"/>
                  </a:cubicBezTo>
                  <a:cubicBezTo>
                    <a:pt x="107391" y="8295"/>
                    <a:pt x="107659" y="7433"/>
                    <a:pt x="107925" y="6669"/>
                  </a:cubicBezTo>
                  <a:close/>
                  <a:moveTo>
                    <a:pt x="147270" y="6669"/>
                  </a:moveTo>
                  <a:cubicBezTo>
                    <a:pt x="147371" y="6865"/>
                    <a:pt x="147469" y="7067"/>
                    <a:pt x="147563" y="7269"/>
                  </a:cubicBezTo>
                  <a:lnTo>
                    <a:pt x="147518" y="7280"/>
                  </a:lnTo>
                  <a:cubicBezTo>
                    <a:pt x="147518" y="7280"/>
                    <a:pt x="147580" y="7332"/>
                    <a:pt x="147664" y="7510"/>
                  </a:cubicBezTo>
                  <a:cubicBezTo>
                    <a:pt x="147661" y="7580"/>
                    <a:pt x="147661" y="7653"/>
                    <a:pt x="147654" y="7733"/>
                  </a:cubicBezTo>
                  <a:cubicBezTo>
                    <a:pt x="147542" y="7845"/>
                    <a:pt x="147061" y="8364"/>
                    <a:pt x="146551" y="9393"/>
                  </a:cubicBezTo>
                  <a:lnTo>
                    <a:pt x="146485" y="9250"/>
                  </a:lnTo>
                  <a:cubicBezTo>
                    <a:pt x="146733" y="8295"/>
                    <a:pt x="147005" y="7433"/>
                    <a:pt x="147270" y="6669"/>
                  </a:cubicBezTo>
                  <a:close/>
                  <a:moveTo>
                    <a:pt x="186490" y="6669"/>
                  </a:moveTo>
                  <a:cubicBezTo>
                    <a:pt x="186591" y="6868"/>
                    <a:pt x="186689" y="7067"/>
                    <a:pt x="186779" y="7269"/>
                  </a:cubicBezTo>
                  <a:lnTo>
                    <a:pt x="186738" y="7280"/>
                  </a:lnTo>
                  <a:cubicBezTo>
                    <a:pt x="186738" y="7280"/>
                    <a:pt x="186800" y="7332"/>
                    <a:pt x="186884" y="7510"/>
                  </a:cubicBezTo>
                  <a:lnTo>
                    <a:pt x="186870" y="7733"/>
                  </a:lnTo>
                  <a:cubicBezTo>
                    <a:pt x="186762" y="7845"/>
                    <a:pt x="186281" y="8364"/>
                    <a:pt x="185771" y="9393"/>
                  </a:cubicBezTo>
                  <a:cubicBezTo>
                    <a:pt x="185750" y="9345"/>
                    <a:pt x="185726" y="9299"/>
                    <a:pt x="185702" y="9250"/>
                  </a:cubicBezTo>
                  <a:cubicBezTo>
                    <a:pt x="185953" y="8295"/>
                    <a:pt x="186225" y="7433"/>
                    <a:pt x="186490" y="6669"/>
                  </a:cubicBezTo>
                  <a:close/>
                  <a:moveTo>
                    <a:pt x="225703" y="6669"/>
                  </a:moveTo>
                  <a:cubicBezTo>
                    <a:pt x="225804" y="6865"/>
                    <a:pt x="225902" y="7067"/>
                    <a:pt x="225996" y="7269"/>
                  </a:cubicBezTo>
                  <a:lnTo>
                    <a:pt x="225954" y="7280"/>
                  </a:lnTo>
                  <a:cubicBezTo>
                    <a:pt x="225954" y="7280"/>
                    <a:pt x="226013" y="7332"/>
                    <a:pt x="226097" y="7510"/>
                  </a:cubicBezTo>
                  <a:cubicBezTo>
                    <a:pt x="226097" y="7580"/>
                    <a:pt x="226093" y="7653"/>
                    <a:pt x="226087" y="7733"/>
                  </a:cubicBezTo>
                  <a:cubicBezTo>
                    <a:pt x="225975" y="7845"/>
                    <a:pt x="225494" y="8364"/>
                    <a:pt x="224988" y="9393"/>
                  </a:cubicBezTo>
                  <a:lnTo>
                    <a:pt x="224918" y="9250"/>
                  </a:lnTo>
                  <a:cubicBezTo>
                    <a:pt x="225169" y="8295"/>
                    <a:pt x="225438" y="7433"/>
                    <a:pt x="225703" y="6669"/>
                  </a:cubicBezTo>
                  <a:close/>
                  <a:moveTo>
                    <a:pt x="264996" y="6669"/>
                  </a:moveTo>
                  <a:cubicBezTo>
                    <a:pt x="265101" y="6868"/>
                    <a:pt x="265195" y="7067"/>
                    <a:pt x="265285" y="7269"/>
                  </a:cubicBezTo>
                  <a:lnTo>
                    <a:pt x="265247" y="7280"/>
                  </a:lnTo>
                  <a:cubicBezTo>
                    <a:pt x="265247" y="7280"/>
                    <a:pt x="265306" y="7332"/>
                    <a:pt x="265390" y="7510"/>
                  </a:cubicBezTo>
                  <a:cubicBezTo>
                    <a:pt x="265387" y="7580"/>
                    <a:pt x="265383" y="7656"/>
                    <a:pt x="265383" y="7733"/>
                  </a:cubicBezTo>
                  <a:cubicBezTo>
                    <a:pt x="265383" y="7733"/>
                    <a:pt x="265383" y="7733"/>
                    <a:pt x="265383" y="7733"/>
                  </a:cubicBezTo>
                  <a:lnTo>
                    <a:pt x="265383" y="7733"/>
                  </a:lnTo>
                  <a:cubicBezTo>
                    <a:pt x="265376" y="7796"/>
                    <a:pt x="265373" y="7852"/>
                    <a:pt x="265373" y="7911"/>
                  </a:cubicBezTo>
                  <a:cubicBezTo>
                    <a:pt x="265184" y="8354"/>
                    <a:pt x="265003" y="8828"/>
                    <a:pt x="264832" y="9334"/>
                  </a:cubicBezTo>
                  <a:cubicBezTo>
                    <a:pt x="264825" y="9139"/>
                    <a:pt x="264818" y="8989"/>
                    <a:pt x="264815" y="8902"/>
                  </a:cubicBezTo>
                  <a:cubicBezTo>
                    <a:pt x="265115" y="8092"/>
                    <a:pt x="265313" y="7813"/>
                    <a:pt x="265383" y="7733"/>
                  </a:cubicBezTo>
                  <a:lnTo>
                    <a:pt x="265383" y="7733"/>
                  </a:lnTo>
                  <a:cubicBezTo>
                    <a:pt x="265268" y="7845"/>
                    <a:pt x="264787" y="8364"/>
                    <a:pt x="264277" y="9393"/>
                  </a:cubicBezTo>
                  <a:cubicBezTo>
                    <a:pt x="264257" y="9345"/>
                    <a:pt x="264236" y="9299"/>
                    <a:pt x="264208" y="9250"/>
                  </a:cubicBezTo>
                  <a:cubicBezTo>
                    <a:pt x="264462" y="8295"/>
                    <a:pt x="264731" y="7433"/>
                    <a:pt x="264996" y="6669"/>
                  </a:cubicBezTo>
                  <a:close/>
                  <a:moveTo>
                    <a:pt x="277829" y="6108"/>
                  </a:moveTo>
                  <a:lnTo>
                    <a:pt x="277829" y="6108"/>
                  </a:lnTo>
                  <a:cubicBezTo>
                    <a:pt x="278003" y="6481"/>
                    <a:pt x="278240" y="7001"/>
                    <a:pt x="278491" y="7646"/>
                  </a:cubicBezTo>
                  <a:cubicBezTo>
                    <a:pt x="278376" y="8654"/>
                    <a:pt x="278327" y="9453"/>
                    <a:pt x="278327" y="9498"/>
                  </a:cubicBezTo>
                  <a:lnTo>
                    <a:pt x="278317" y="9488"/>
                  </a:lnTo>
                  <a:cubicBezTo>
                    <a:pt x="278212" y="9104"/>
                    <a:pt x="278132" y="8717"/>
                    <a:pt x="278083" y="8326"/>
                  </a:cubicBezTo>
                  <a:cubicBezTo>
                    <a:pt x="278177" y="8131"/>
                    <a:pt x="278240" y="8023"/>
                    <a:pt x="278240" y="8023"/>
                  </a:cubicBezTo>
                  <a:lnTo>
                    <a:pt x="278240" y="8023"/>
                  </a:lnTo>
                  <a:lnTo>
                    <a:pt x="278062" y="8204"/>
                  </a:lnTo>
                  <a:cubicBezTo>
                    <a:pt x="277975" y="7594"/>
                    <a:pt x="277895" y="6865"/>
                    <a:pt x="277829" y="6108"/>
                  </a:cubicBezTo>
                  <a:close/>
                  <a:moveTo>
                    <a:pt x="3310" y="6551"/>
                  </a:moveTo>
                  <a:cubicBezTo>
                    <a:pt x="3485" y="6934"/>
                    <a:pt x="3683" y="7416"/>
                    <a:pt x="3893" y="7977"/>
                  </a:cubicBezTo>
                  <a:cubicBezTo>
                    <a:pt x="3802" y="8853"/>
                    <a:pt x="3767" y="9509"/>
                    <a:pt x="3767" y="9509"/>
                  </a:cubicBezTo>
                  <a:cubicBezTo>
                    <a:pt x="3579" y="8912"/>
                    <a:pt x="3425" y="7792"/>
                    <a:pt x="3310" y="6551"/>
                  </a:cubicBezTo>
                  <a:close/>
                  <a:moveTo>
                    <a:pt x="34152" y="8309"/>
                  </a:moveTo>
                  <a:lnTo>
                    <a:pt x="34152" y="8309"/>
                  </a:lnTo>
                  <a:cubicBezTo>
                    <a:pt x="34124" y="8724"/>
                    <a:pt x="34089" y="9139"/>
                    <a:pt x="34047" y="9529"/>
                  </a:cubicBezTo>
                  <a:lnTo>
                    <a:pt x="34009" y="9620"/>
                  </a:lnTo>
                  <a:cubicBezTo>
                    <a:pt x="33942" y="9505"/>
                    <a:pt x="33880" y="9393"/>
                    <a:pt x="33817" y="9296"/>
                  </a:cubicBezTo>
                  <a:cubicBezTo>
                    <a:pt x="33939" y="8888"/>
                    <a:pt x="34058" y="8567"/>
                    <a:pt x="34152" y="8309"/>
                  </a:cubicBezTo>
                  <a:close/>
                  <a:moveTo>
                    <a:pt x="73372" y="8309"/>
                  </a:moveTo>
                  <a:lnTo>
                    <a:pt x="73372" y="8309"/>
                  </a:lnTo>
                  <a:cubicBezTo>
                    <a:pt x="73340" y="8724"/>
                    <a:pt x="73305" y="9139"/>
                    <a:pt x="73264" y="9529"/>
                  </a:cubicBezTo>
                  <a:cubicBezTo>
                    <a:pt x="73253" y="9561"/>
                    <a:pt x="73243" y="9592"/>
                    <a:pt x="73229" y="9620"/>
                  </a:cubicBezTo>
                  <a:cubicBezTo>
                    <a:pt x="73162" y="9502"/>
                    <a:pt x="73100" y="9393"/>
                    <a:pt x="73033" y="9292"/>
                  </a:cubicBezTo>
                  <a:cubicBezTo>
                    <a:pt x="73159" y="8888"/>
                    <a:pt x="73270" y="8567"/>
                    <a:pt x="73372" y="8309"/>
                  </a:cubicBezTo>
                  <a:close/>
                  <a:moveTo>
                    <a:pt x="112592" y="8309"/>
                  </a:moveTo>
                  <a:lnTo>
                    <a:pt x="112592" y="8309"/>
                  </a:lnTo>
                  <a:cubicBezTo>
                    <a:pt x="112557" y="8724"/>
                    <a:pt x="112522" y="9139"/>
                    <a:pt x="112480" y="9529"/>
                  </a:cubicBezTo>
                  <a:lnTo>
                    <a:pt x="112445" y="9620"/>
                  </a:lnTo>
                  <a:lnTo>
                    <a:pt x="112250" y="9292"/>
                  </a:lnTo>
                  <a:cubicBezTo>
                    <a:pt x="112375" y="8888"/>
                    <a:pt x="112490" y="8567"/>
                    <a:pt x="112592" y="8309"/>
                  </a:cubicBezTo>
                  <a:close/>
                  <a:moveTo>
                    <a:pt x="151930" y="8309"/>
                  </a:moveTo>
                  <a:lnTo>
                    <a:pt x="151930" y="8309"/>
                  </a:lnTo>
                  <a:cubicBezTo>
                    <a:pt x="151902" y="8724"/>
                    <a:pt x="151867" y="9139"/>
                    <a:pt x="151825" y="9529"/>
                  </a:cubicBezTo>
                  <a:lnTo>
                    <a:pt x="151787" y="9620"/>
                  </a:lnTo>
                  <a:cubicBezTo>
                    <a:pt x="151721" y="9502"/>
                    <a:pt x="151658" y="9393"/>
                    <a:pt x="151595" y="9292"/>
                  </a:cubicBezTo>
                  <a:cubicBezTo>
                    <a:pt x="151721" y="8888"/>
                    <a:pt x="151836" y="8567"/>
                    <a:pt x="151930" y="8309"/>
                  </a:cubicBezTo>
                  <a:close/>
                  <a:moveTo>
                    <a:pt x="191150" y="8309"/>
                  </a:moveTo>
                  <a:lnTo>
                    <a:pt x="191150" y="8309"/>
                  </a:lnTo>
                  <a:cubicBezTo>
                    <a:pt x="191119" y="8724"/>
                    <a:pt x="191087" y="9139"/>
                    <a:pt x="191045" y="9529"/>
                  </a:cubicBezTo>
                  <a:lnTo>
                    <a:pt x="191007" y="9620"/>
                  </a:lnTo>
                  <a:cubicBezTo>
                    <a:pt x="190941" y="9505"/>
                    <a:pt x="190878" y="9393"/>
                    <a:pt x="190815" y="9296"/>
                  </a:cubicBezTo>
                  <a:cubicBezTo>
                    <a:pt x="190937" y="8888"/>
                    <a:pt x="191052" y="8567"/>
                    <a:pt x="191150" y="8309"/>
                  </a:cubicBezTo>
                  <a:close/>
                  <a:moveTo>
                    <a:pt x="230370" y="8309"/>
                  </a:moveTo>
                  <a:cubicBezTo>
                    <a:pt x="230338" y="8724"/>
                    <a:pt x="230300" y="9139"/>
                    <a:pt x="230262" y="9529"/>
                  </a:cubicBezTo>
                  <a:lnTo>
                    <a:pt x="230227" y="9620"/>
                  </a:lnTo>
                  <a:cubicBezTo>
                    <a:pt x="230157" y="9502"/>
                    <a:pt x="230094" y="9393"/>
                    <a:pt x="230028" y="9292"/>
                  </a:cubicBezTo>
                  <a:cubicBezTo>
                    <a:pt x="230157" y="8888"/>
                    <a:pt x="230269" y="8567"/>
                    <a:pt x="230370" y="8309"/>
                  </a:cubicBezTo>
                  <a:close/>
                  <a:moveTo>
                    <a:pt x="269660" y="8309"/>
                  </a:moveTo>
                  <a:cubicBezTo>
                    <a:pt x="269628" y="8724"/>
                    <a:pt x="269593" y="9139"/>
                    <a:pt x="269555" y="9529"/>
                  </a:cubicBezTo>
                  <a:lnTo>
                    <a:pt x="269517" y="9620"/>
                  </a:lnTo>
                  <a:cubicBezTo>
                    <a:pt x="269450" y="9505"/>
                    <a:pt x="269384" y="9393"/>
                    <a:pt x="269325" y="9296"/>
                  </a:cubicBezTo>
                  <a:cubicBezTo>
                    <a:pt x="269447" y="8888"/>
                    <a:pt x="269558" y="8567"/>
                    <a:pt x="269660" y="8309"/>
                  </a:cubicBezTo>
                  <a:close/>
                  <a:moveTo>
                    <a:pt x="14329" y="9652"/>
                  </a:moveTo>
                  <a:lnTo>
                    <a:pt x="14329" y="9652"/>
                  </a:lnTo>
                  <a:cubicBezTo>
                    <a:pt x="14332" y="9655"/>
                    <a:pt x="14332" y="9666"/>
                    <a:pt x="14336" y="9669"/>
                  </a:cubicBezTo>
                  <a:lnTo>
                    <a:pt x="14332" y="9672"/>
                  </a:lnTo>
                  <a:cubicBezTo>
                    <a:pt x="14332" y="9666"/>
                    <a:pt x="14332" y="9659"/>
                    <a:pt x="14329" y="9652"/>
                  </a:cubicBezTo>
                  <a:close/>
                  <a:moveTo>
                    <a:pt x="92764" y="9656"/>
                  </a:moveTo>
                  <a:lnTo>
                    <a:pt x="92769" y="9669"/>
                  </a:lnTo>
                  <a:lnTo>
                    <a:pt x="92769" y="9672"/>
                  </a:lnTo>
                  <a:cubicBezTo>
                    <a:pt x="92766" y="9668"/>
                    <a:pt x="92766" y="9661"/>
                    <a:pt x="92764" y="9656"/>
                  </a:cubicBezTo>
                  <a:close/>
                  <a:moveTo>
                    <a:pt x="132107" y="9652"/>
                  </a:moveTo>
                  <a:cubicBezTo>
                    <a:pt x="132111" y="9655"/>
                    <a:pt x="132111" y="9666"/>
                    <a:pt x="132114" y="9669"/>
                  </a:cubicBezTo>
                  <a:lnTo>
                    <a:pt x="132114" y="9672"/>
                  </a:lnTo>
                  <a:lnTo>
                    <a:pt x="132107" y="9652"/>
                  </a:lnTo>
                  <a:close/>
                  <a:moveTo>
                    <a:pt x="171327" y="9652"/>
                  </a:moveTo>
                  <a:lnTo>
                    <a:pt x="171327" y="9652"/>
                  </a:lnTo>
                  <a:cubicBezTo>
                    <a:pt x="171327" y="9659"/>
                    <a:pt x="171331" y="9666"/>
                    <a:pt x="171334" y="9669"/>
                  </a:cubicBezTo>
                  <a:lnTo>
                    <a:pt x="171331" y="9672"/>
                  </a:lnTo>
                  <a:cubicBezTo>
                    <a:pt x="171331" y="9666"/>
                    <a:pt x="171327" y="9662"/>
                    <a:pt x="171327" y="9652"/>
                  </a:cubicBezTo>
                  <a:close/>
                  <a:moveTo>
                    <a:pt x="249834" y="9650"/>
                  </a:moveTo>
                  <a:cubicBezTo>
                    <a:pt x="249834" y="9650"/>
                    <a:pt x="249838" y="9666"/>
                    <a:pt x="249844" y="9669"/>
                  </a:cubicBezTo>
                  <a:lnTo>
                    <a:pt x="249837" y="9672"/>
                  </a:lnTo>
                  <a:cubicBezTo>
                    <a:pt x="249837" y="9666"/>
                    <a:pt x="249833" y="9662"/>
                    <a:pt x="249833" y="9652"/>
                  </a:cubicBezTo>
                  <a:cubicBezTo>
                    <a:pt x="249833" y="9651"/>
                    <a:pt x="249833" y="9650"/>
                    <a:pt x="249834" y="9650"/>
                  </a:cubicBezTo>
                  <a:close/>
                  <a:moveTo>
                    <a:pt x="236261" y="9669"/>
                  </a:moveTo>
                  <a:lnTo>
                    <a:pt x="236261" y="9693"/>
                  </a:lnTo>
                  <a:cubicBezTo>
                    <a:pt x="236258" y="9686"/>
                    <a:pt x="236261" y="9679"/>
                    <a:pt x="236261" y="9669"/>
                  </a:cubicBezTo>
                  <a:close/>
                  <a:moveTo>
                    <a:pt x="19533" y="8619"/>
                  </a:moveTo>
                  <a:cubicBezTo>
                    <a:pt x="19565" y="8671"/>
                    <a:pt x="19606" y="8745"/>
                    <a:pt x="19655" y="8839"/>
                  </a:cubicBezTo>
                  <a:cubicBezTo>
                    <a:pt x="19634" y="9041"/>
                    <a:pt x="19613" y="9236"/>
                    <a:pt x="19586" y="9425"/>
                  </a:cubicBezTo>
                  <a:cubicBezTo>
                    <a:pt x="19530" y="9386"/>
                    <a:pt x="19470" y="9352"/>
                    <a:pt x="19411" y="9320"/>
                  </a:cubicBezTo>
                  <a:lnTo>
                    <a:pt x="19411" y="9320"/>
                  </a:lnTo>
                  <a:cubicBezTo>
                    <a:pt x="19467" y="9369"/>
                    <a:pt x="19526" y="9425"/>
                    <a:pt x="19582" y="9481"/>
                  </a:cubicBezTo>
                  <a:cubicBezTo>
                    <a:pt x="19565" y="9599"/>
                    <a:pt x="19551" y="9711"/>
                    <a:pt x="19533" y="9826"/>
                  </a:cubicBezTo>
                  <a:cubicBezTo>
                    <a:pt x="19453" y="9638"/>
                    <a:pt x="19376" y="9456"/>
                    <a:pt x="19289" y="9271"/>
                  </a:cubicBezTo>
                  <a:cubicBezTo>
                    <a:pt x="19380" y="9013"/>
                    <a:pt x="19460" y="8797"/>
                    <a:pt x="19533" y="8619"/>
                  </a:cubicBezTo>
                  <a:close/>
                  <a:moveTo>
                    <a:pt x="58750" y="8619"/>
                  </a:moveTo>
                  <a:cubicBezTo>
                    <a:pt x="58795" y="8689"/>
                    <a:pt x="58837" y="8762"/>
                    <a:pt x="58872" y="8839"/>
                  </a:cubicBezTo>
                  <a:cubicBezTo>
                    <a:pt x="58854" y="9041"/>
                    <a:pt x="58826" y="9236"/>
                    <a:pt x="58805" y="9425"/>
                  </a:cubicBezTo>
                  <a:cubicBezTo>
                    <a:pt x="58750" y="9386"/>
                    <a:pt x="58690" y="9352"/>
                    <a:pt x="58631" y="9320"/>
                  </a:cubicBezTo>
                  <a:lnTo>
                    <a:pt x="58631" y="9320"/>
                  </a:lnTo>
                  <a:cubicBezTo>
                    <a:pt x="58687" y="9369"/>
                    <a:pt x="58743" y="9425"/>
                    <a:pt x="58795" y="9481"/>
                  </a:cubicBezTo>
                  <a:cubicBezTo>
                    <a:pt x="58785" y="9599"/>
                    <a:pt x="58767" y="9711"/>
                    <a:pt x="58753" y="9826"/>
                  </a:cubicBezTo>
                  <a:cubicBezTo>
                    <a:pt x="58673" y="9638"/>
                    <a:pt x="58593" y="9456"/>
                    <a:pt x="58509" y="9271"/>
                  </a:cubicBezTo>
                  <a:cubicBezTo>
                    <a:pt x="58596" y="9013"/>
                    <a:pt x="58680" y="8797"/>
                    <a:pt x="58750" y="8619"/>
                  </a:cubicBezTo>
                  <a:close/>
                  <a:moveTo>
                    <a:pt x="97966" y="8619"/>
                  </a:moveTo>
                  <a:cubicBezTo>
                    <a:pt x="98011" y="8689"/>
                    <a:pt x="98053" y="8766"/>
                    <a:pt x="98088" y="8839"/>
                  </a:cubicBezTo>
                  <a:cubicBezTo>
                    <a:pt x="98067" y="9041"/>
                    <a:pt x="98046" y="9236"/>
                    <a:pt x="98025" y="9425"/>
                  </a:cubicBezTo>
                  <a:cubicBezTo>
                    <a:pt x="97966" y="9386"/>
                    <a:pt x="97907" y="9352"/>
                    <a:pt x="97844" y="9320"/>
                  </a:cubicBezTo>
                  <a:lnTo>
                    <a:pt x="97844" y="9320"/>
                  </a:lnTo>
                  <a:cubicBezTo>
                    <a:pt x="97903" y="9369"/>
                    <a:pt x="97963" y="9425"/>
                    <a:pt x="98015" y="9481"/>
                  </a:cubicBezTo>
                  <a:cubicBezTo>
                    <a:pt x="98001" y="9599"/>
                    <a:pt x="97983" y="9711"/>
                    <a:pt x="97966" y="9826"/>
                  </a:cubicBezTo>
                  <a:cubicBezTo>
                    <a:pt x="97893" y="9638"/>
                    <a:pt x="97809" y="9456"/>
                    <a:pt x="97729" y="9271"/>
                  </a:cubicBezTo>
                  <a:cubicBezTo>
                    <a:pt x="97816" y="9013"/>
                    <a:pt x="97893" y="8797"/>
                    <a:pt x="97966" y="8619"/>
                  </a:cubicBezTo>
                  <a:close/>
                  <a:moveTo>
                    <a:pt x="137312" y="8619"/>
                  </a:moveTo>
                  <a:cubicBezTo>
                    <a:pt x="137357" y="8689"/>
                    <a:pt x="137399" y="8766"/>
                    <a:pt x="137434" y="8839"/>
                  </a:cubicBezTo>
                  <a:cubicBezTo>
                    <a:pt x="137413" y="9041"/>
                    <a:pt x="137392" y="9236"/>
                    <a:pt x="137371" y="9425"/>
                  </a:cubicBezTo>
                  <a:cubicBezTo>
                    <a:pt x="137312" y="9386"/>
                    <a:pt x="137252" y="9352"/>
                    <a:pt x="137189" y="9320"/>
                  </a:cubicBezTo>
                  <a:lnTo>
                    <a:pt x="137189" y="9320"/>
                  </a:lnTo>
                  <a:cubicBezTo>
                    <a:pt x="137249" y="9369"/>
                    <a:pt x="137305" y="9425"/>
                    <a:pt x="137360" y="9481"/>
                  </a:cubicBezTo>
                  <a:cubicBezTo>
                    <a:pt x="137343" y="9599"/>
                    <a:pt x="137329" y="9711"/>
                    <a:pt x="137312" y="9826"/>
                  </a:cubicBezTo>
                  <a:cubicBezTo>
                    <a:pt x="137238" y="9638"/>
                    <a:pt x="137155" y="9456"/>
                    <a:pt x="137074" y="9271"/>
                  </a:cubicBezTo>
                  <a:cubicBezTo>
                    <a:pt x="137162" y="9013"/>
                    <a:pt x="137238" y="8797"/>
                    <a:pt x="137312" y="8619"/>
                  </a:cubicBezTo>
                  <a:close/>
                  <a:moveTo>
                    <a:pt x="176531" y="8619"/>
                  </a:moveTo>
                  <a:cubicBezTo>
                    <a:pt x="176563" y="8671"/>
                    <a:pt x="176605" y="8745"/>
                    <a:pt x="176654" y="8839"/>
                  </a:cubicBezTo>
                  <a:cubicBezTo>
                    <a:pt x="176633" y="9041"/>
                    <a:pt x="176612" y="9236"/>
                    <a:pt x="176584" y="9425"/>
                  </a:cubicBezTo>
                  <a:cubicBezTo>
                    <a:pt x="176528" y="9386"/>
                    <a:pt x="176469" y="9352"/>
                    <a:pt x="176409" y="9320"/>
                  </a:cubicBezTo>
                  <a:lnTo>
                    <a:pt x="176409" y="9320"/>
                  </a:lnTo>
                  <a:cubicBezTo>
                    <a:pt x="176465" y="9369"/>
                    <a:pt x="176524" y="9425"/>
                    <a:pt x="176580" y="9481"/>
                  </a:cubicBezTo>
                  <a:cubicBezTo>
                    <a:pt x="176563" y="9599"/>
                    <a:pt x="176549" y="9711"/>
                    <a:pt x="176531" y="9826"/>
                  </a:cubicBezTo>
                  <a:cubicBezTo>
                    <a:pt x="176455" y="9638"/>
                    <a:pt x="176374" y="9456"/>
                    <a:pt x="176287" y="9271"/>
                  </a:cubicBezTo>
                  <a:cubicBezTo>
                    <a:pt x="176374" y="9013"/>
                    <a:pt x="176458" y="8797"/>
                    <a:pt x="176531" y="8619"/>
                  </a:cubicBezTo>
                  <a:close/>
                  <a:moveTo>
                    <a:pt x="215744" y="8619"/>
                  </a:moveTo>
                  <a:cubicBezTo>
                    <a:pt x="215790" y="8689"/>
                    <a:pt x="215832" y="8766"/>
                    <a:pt x="215866" y="8839"/>
                  </a:cubicBezTo>
                  <a:cubicBezTo>
                    <a:pt x="215846" y="9041"/>
                    <a:pt x="215825" y="9236"/>
                    <a:pt x="215804" y="9425"/>
                  </a:cubicBezTo>
                  <a:cubicBezTo>
                    <a:pt x="215748" y="9386"/>
                    <a:pt x="215689" y="9352"/>
                    <a:pt x="215629" y="9320"/>
                  </a:cubicBezTo>
                  <a:lnTo>
                    <a:pt x="215629" y="9320"/>
                  </a:lnTo>
                  <a:cubicBezTo>
                    <a:pt x="215685" y="9369"/>
                    <a:pt x="215737" y="9425"/>
                    <a:pt x="215793" y="9481"/>
                  </a:cubicBezTo>
                  <a:cubicBezTo>
                    <a:pt x="215779" y="9599"/>
                    <a:pt x="215762" y="9711"/>
                    <a:pt x="215751" y="9826"/>
                  </a:cubicBezTo>
                  <a:cubicBezTo>
                    <a:pt x="215671" y="9638"/>
                    <a:pt x="215587" y="9456"/>
                    <a:pt x="215507" y="9271"/>
                  </a:cubicBezTo>
                  <a:cubicBezTo>
                    <a:pt x="215594" y="9013"/>
                    <a:pt x="215675" y="8797"/>
                    <a:pt x="215744" y="8619"/>
                  </a:cubicBezTo>
                  <a:close/>
                  <a:moveTo>
                    <a:pt x="255038" y="8619"/>
                  </a:moveTo>
                  <a:cubicBezTo>
                    <a:pt x="255069" y="8671"/>
                    <a:pt x="255114" y="8745"/>
                    <a:pt x="255163" y="8839"/>
                  </a:cubicBezTo>
                  <a:cubicBezTo>
                    <a:pt x="255139" y="9041"/>
                    <a:pt x="255118" y="9236"/>
                    <a:pt x="255093" y="9425"/>
                  </a:cubicBezTo>
                  <a:cubicBezTo>
                    <a:pt x="255038" y="9386"/>
                    <a:pt x="254978" y="9352"/>
                    <a:pt x="254919" y="9320"/>
                  </a:cubicBezTo>
                  <a:lnTo>
                    <a:pt x="254919" y="9320"/>
                  </a:lnTo>
                  <a:cubicBezTo>
                    <a:pt x="254975" y="9369"/>
                    <a:pt x="255031" y="9425"/>
                    <a:pt x="255086" y="9481"/>
                  </a:cubicBezTo>
                  <a:cubicBezTo>
                    <a:pt x="255069" y="9599"/>
                    <a:pt x="255055" y="9711"/>
                    <a:pt x="255038" y="9826"/>
                  </a:cubicBezTo>
                  <a:cubicBezTo>
                    <a:pt x="254961" y="9638"/>
                    <a:pt x="254881" y="9456"/>
                    <a:pt x="254793" y="9271"/>
                  </a:cubicBezTo>
                  <a:cubicBezTo>
                    <a:pt x="254881" y="9013"/>
                    <a:pt x="254964" y="8797"/>
                    <a:pt x="255038" y="8619"/>
                  </a:cubicBezTo>
                  <a:close/>
                  <a:moveTo>
                    <a:pt x="27503" y="8528"/>
                  </a:moveTo>
                  <a:cubicBezTo>
                    <a:pt x="27521" y="8563"/>
                    <a:pt x="27535" y="8602"/>
                    <a:pt x="27552" y="8640"/>
                  </a:cubicBezTo>
                  <a:cubicBezTo>
                    <a:pt x="27521" y="9045"/>
                    <a:pt x="27490" y="9456"/>
                    <a:pt x="27451" y="9847"/>
                  </a:cubicBezTo>
                  <a:cubicBezTo>
                    <a:pt x="27413" y="9592"/>
                    <a:pt x="27371" y="9306"/>
                    <a:pt x="27336" y="9006"/>
                  </a:cubicBezTo>
                  <a:lnTo>
                    <a:pt x="27465" y="8584"/>
                  </a:lnTo>
                  <a:lnTo>
                    <a:pt x="27503" y="8528"/>
                  </a:lnTo>
                  <a:close/>
                  <a:moveTo>
                    <a:pt x="66723" y="8528"/>
                  </a:moveTo>
                  <a:cubicBezTo>
                    <a:pt x="66741" y="8563"/>
                    <a:pt x="66751" y="8602"/>
                    <a:pt x="66769" y="8640"/>
                  </a:cubicBezTo>
                  <a:cubicBezTo>
                    <a:pt x="66741" y="9045"/>
                    <a:pt x="66706" y="9456"/>
                    <a:pt x="66671" y="9847"/>
                  </a:cubicBezTo>
                  <a:cubicBezTo>
                    <a:pt x="66626" y="9592"/>
                    <a:pt x="66591" y="9306"/>
                    <a:pt x="66556" y="9006"/>
                  </a:cubicBezTo>
                  <a:lnTo>
                    <a:pt x="66682" y="8584"/>
                  </a:lnTo>
                  <a:lnTo>
                    <a:pt x="66723" y="8528"/>
                  </a:lnTo>
                  <a:close/>
                  <a:moveTo>
                    <a:pt x="105940" y="8528"/>
                  </a:moveTo>
                  <a:cubicBezTo>
                    <a:pt x="105954" y="8563"/>
                    <a:pt x="105971" y="8602"/>
                    <a:pt x="105985" y="8640"/>
                  </a:cubicBezTo>
                  <a:cubicBezTo>
                    <a:pt x="105957" y="9045"/>
                    <a:pt x="105922" y="9456"/>
                    <a:pt x="105887" y="9847"/>
                  </a:cubicBezTo>
                  <a:cubicBezTo>
                    <a:pt x="105846" y="9589"/>
                    <a:pt x="105807" y="9306"/>
                    <a:pt x="105772" y="9006"/>
                  </a:cubicBezTo>
                  <a:cubicBezTo>
                    <a:pt x="105814" y="8856"/>
                    <a:pt x="105860" y="8713"/>
                    <a:pt x="105901" y="8584"/>
                  </a:cubicBezTo>
                  <a:lnTo>
                    <a:pt x="105940" y="8528"/>
                  </a:lnTo>
                  <a:close/>
                  <a:moveTo>
                    <a:pt x="145282" y="8528"/>
                  </a:moveTo>
                  <a:cubicBezTo>
                    <a:pt x="145299" y="8563"/>
                    <a:pt x="145313" y="8602"/>
                    <a:pt x="145331" y="8637"/>
                  </a:cubicBezTo>
                  <a:cubicBezTo>
                    <a:pt x="145299" y="9045"/>
                    <a:pt x="145271" y="9456"/>
                    <a:pt x="145229" y="9847"/>
                  </a:cubicBezTo>
                  <a:cubicBezTo>
                    <a:pt x="145191" y="9592"/>
                    <a:pt x="145153" y="9306"/>
                    <a:pt x="145118" y="9006"/>
                  </a:cubicBezTo>
                  <a:cubicBezTo>
                    <a:pt x="145160" y="8853"/>
                    <a:pt x="145205" y="8713"/>
                    <a:pt x="145247" y="8584"/>
                  </a:cubicBezTo>
                  <a:lnTo>
                    <a:pt x="145282" y="8528"/>
                  </a:lnTo>
                  <a:close/>
                  <a:moveTo>
                    <a:pt x="184502" y="8528"/>
                  </a:moveTo>
                  <a:cubicBezTo>
                    <a:pt x="184519" y="8563"/>
                    <a:pt x="184533" y="8602"/>
                    <a:pt x="184551" y="8640"/>
                  </a:cubicBezTo>
                  <a:cubicBezTo>
                    <a:pt x="184519" y="9045"/>
                    <a:pt x="184488" y="9456"/>
                    <a:pt x="184449" y="9847"/>
                  </a:cubicBezTo>
                  <a:cubicBezTo>
                    <a:pt x="184411" y="9592"/>
                    <a:pt x="184373" y="9306"/>
                    <a:pt x="184338" y="9006"/>
                  </a:cubicBezTo>
                  <a:lnTo>
                    <a:pt x="184463" y="8584"/>
                  </a:lnTo>
                  <a:lnTo>
                    <a:pt x="184502" y="8528"/>
                  </a:lnTo>
                  <a:close/>
                  <a:moveTo>
                    <a:pt x="223722" y="8528"/>
                  </a:moveTo>
                  <a:lnTo>
                    <a:pt x="223770" y="8640"/>
                  </a:lnTo>
                  <a:cubicBezTo>
                    <a:pt x="223739" y="9045"/>
                    <a:pt x="223704" y="9456"/>
                    <a:pt x="223669" y="9847"/>
                  </a:cubicBezTo>
                  <a:cubicBezTo>
                    <a:pt x="223624" y="9589"/>
                    <a:pt x="223589" y="9306"/>
                    <a:pt x="223551" y="9006"/>
                  </a:cubicBezTo>
                  <a:cubicBezTo>
                    <a:pt x="223600" y="8856"/>
                    <a:pt x="223638" y="8713"/>
                    <a:pt x="223683" y="8584"/>
                  </a:cubicBezTo>
                  <a:lnTo>
                    <a:pt x="223722" y="8528"/>
                  </a:lnTo>
                  <a:close/>
                  <a:moveTo>
                    <a:pt x="263011" y="8528"/>
                  </a:moveTo>
                  <a:cubicBezTo>
                    <a:pt x="263029" y="8563"/>
                    <a:pt x="263039" y="8602"/>
                    <a:pt x="263057" y="8640"/>
                  </a:cubicBezTo>
                  <a:cubicBezTo>
                    <a:pt x="263029" y="9045"/>
                    <a:pt x="262997" y="9456"/>
                    <a:pt x="262959" y="9847"/>
                  </a:cubicBezTo>
                  <a:cubicBezTo>
                    <a:pt x="262917" y="9589"/>
                    <a:pt x="262879" y="9306"/>
                    <a:pt x="262844" y="9006"/>
                  </a:cubicBezTo>
                  <a:cubicBezTo>
                    <a:pt x="262889" y="8853"/>
                    <a:pt x="262931" y="8713"/>
                    <a:pt x="262969" y="8584"/>
                  </a:cubicBezTo>
                  <a:lnTo>
                    <a:pt x="263011" y="8528"/>
                  </a:lnTo>
                  <a:close/>
                  <a:moveTo>
                    <a:pt x="23098" y="7559"/>
                  </a:moveTo>
                  <a:cubicBezTo>
                    <a:pt x="23248" y="8117"/>
                    <a:pt x="23405" y="8794"/>
                    <a:pt x="23565" y="9533"/>
                  </a:cubicBezTo>
                  <a:cubicBezTo>
                    <a:pt x="23531" y="9610"/>
                    <a:pt x="23503" y="9683"/>
                    <a:pt x="23471" y="9760"/>
                  </a:cubicBezTo>
                  <a:lnTo>
                    <a:pt x="23321" y="9952"/>
                  </a:lnTo>
                  <a:cubicBezTo>
                    <a:pt x="23283" y="9289"/>
                    <a:pt x="23258" y="8710"/>
                    <a:pt x="23245" y="8378"/>
                  </a:cubicBezTo>
                  <a:cubicBezTo>
                    <a:pt x="23234" y="8197"/>
                    <a:pt x="23231" y="8092"/>
                    <a:pt x="23231" y="8092"/>
                  </a:cubicBezTo>
                  <a:cubicBezTo>
                    <a:pt x="23171" y="8176"/>
                    <a:pt x="23126" y="8270"/>
                    <a:pt x="23095" y="8371"/>
                  </a:cubicBezTo>
                  <a:lnTo>
                    <a:pt x="23074" y="8371"/>
                  </a:lnTo>
                  <a:cubicBezTo>
                    <a:pt x="23088" y="8096"/>
                    <a:pt x="23095" y="7820"/>
                    <a:pt x="23095" y="7559"/>
                  </a:cubicBezTo>
                  <a:close/>
                  <a:moveTo>
                    <a:pt x="62450" y="8086"/>
                  </a:moveTo>
                  <a:cubicBezTo>
                    <a:pt x="62559" y="8524"/>
                    <a:pt x="62672" y="9013"/>
                    <a:pt x="62782" y="9533"/>
                  </a:cubicBezTo>
                  <a:lnTo>
                    <a:pt x="62691" y="9760"/>
                  </a:lnTo>
                  <a:cubicBezTo>
                    <a:pt x="62639" y="9822"/>
                    <a:pt x="62590" y="9889"/>
                    <a:pt x="62541" y="9952"/>
                  </a:cubicBezTo>
                  <a:cubicBezTo>
                    <a:pt x="62499" y="9289"/>
                    <a:pt x="62475" y="8710"/>
                    <a:pt x="62457" y="8378"/>
                  </a:cubicBezTo>
                  <a:cubicBezTo>
                    <a:pt x="62461" y="8378"/>
                    <a:pt x="62461" y="8375"/>
                    <a:pt x="62461" y="8375"/>
                  </a:cubicBezTo>
                  <a:lnTo>
                    <a:pt x="62457" y="8375"/>
                  </a:lnTo>
                  <a:cubicBezTo>
                    <a:pt x="62454" y="8198"/>
                    <a:pt x="62451" y="8094"/>
                    <a:pt x="62450" y="8086"/>
                  </a:cubicBezTo>
                  <a:close/>
                  <a:moveTo>
                    <a:pt x="101534" y="7559"/>
                  </a:moveTo>
                  <a:cubicBezTo>
                    <a:pt x="101681" y="8117"/>
                    <a:pt x="101838" y="8794"/>
                    <a:pt x="101998" y="9533"/>
                  </a:cubicBezTo>
                  <a:lnTo>
                    <a:pt x="101904" y="9760"/>
                  </a:lnTo>
                  <a:lnTo>
                    <a:pt x="101754" y="9952"/>
                  </a:lnTo>
                  <a:cubicBezTo>
                    <a:pt x="101716" y="9289"/>
                    <a:pt x="101691" y="8710"/>
                    <a:pt x="101677" y="8378"/>
                  </a:cubicBezTo>
                  <a:cubicBezTo>
                    <a:pt x="101667" y="8197"/>
                    <a:pt x="101667" y="8092"/>
                    <a:pt x="101667" y="8092"/>
                  </a:cubicBezTo>
                  <a:cubicBezTo>
                    <a:pt x="101608" y="8176"/>
                    <a:pt x="101562" y="8270"/>
                    <a:pt x="101531" y="8371"/>
                  </a:cubicBezTo>
                  <a:lnTo>
                    <a:pt x="101506" y="8371"/>
                  </a:lnTo>
                  <a:cubicBezTo>
                    <a:pt x="101520" y="8096"/>
                    <a:pt x="101531" y="7820"/>
                    <a:pt x="101534" y="7559"/>
                  </a:cubicBezTo>
                  <a:close/>
                  <a:moveTo>
                    <a:pt x="140880" y="7559"/>
                  </a:moveTo>
                  <a:cubicBezTo>
                    <a:pt x="141026" y="8117"/>
                    <a:pt x="141183" y="8794"/>
                    <a:pt x="141347" y="9533"/>
                  </a:cubicBezTo>
                  <a:cubicBezTo>
                    <a:pt x="141309" y="9610"/>
                    <a:pt x="141281" y="9683"/>
                    <a:pt x="141250" y="9760"/>
                  </a:cubicBezTo>
                  <a:lnTo>
                    <a:pt x="141103" y="9952"/>
                  </a:lnTo>
                  <a:cubicBezTo>
                    <a:pt x="141061" y="9289"/>
                    <a:pt x="141037" y="8710"/>
                    <a:pt x="141023" y="8378"/>
                  </a:cubicBezTo>
                  <a:cubicBezTo>
                    <a:pt x="141016" y="8197"/>
                    <a:pt x="141009" y="8092"/>
                    <a:pt x="141009" y="8092"/>
                  </a:cubicBezTo>
                  <a:cubicBezTo>
                    <a:pt x="140953" y="8176"/>
                    <a:pt x="140908" y="8270"/>
                    <a:pt x="140873" y="8371"/>
                  </a:cubicBezTo>
                  <a:lnTo>
                    <a:pt x="140852" y="8371"/>
                  </a:lnTo>
                  <a:cubicBezTo>
                    <a:pt x="140866" y="8096"/>
                    <a:pt x="140873" y="7820"/>
                    <a:pt x="140873" y="7559"/>
                  </a:cubicBezTo>
                  <a:close/>
                  <a:moveTo>
                    <a:pt x="180093" y="7559"/>
                  </a:moveTo>
                  <a:cubicBezTo>
                    <a:pt x="180243" y="8117"/>
                    <a:pt x="180403" y="8794"/>
                    <a:pt x="180560" y="9533"/>
                  </a:cubicBezTo>
                  <a:lnTo>
                    <a:pt x="180469" y="9760"/>
                  </a:lnTo>
                  <a:cubicBezTo>
                    <a:pt x="180417" y="9822"/>
                    <a:pt x="180368" y="9889"/>
                    <a:pt x="180319" y="9952"/>
                  </a:cubicBezTo>
                  <a:cubicBezTo>
                    <a:pt x="180281" y="9289"/>
                    <a:pt x="180257" y="8710"/>
                    <a:pt x="180243" y="8378"/>
                  </a:cubicBezTo>
                  <a:cubicBezTo>
                    <a:pt x="180232" y="8197"/>
                    <a:pt x="180229" y="8092"/>
                    <a:pt x="180229" y="8092"/>
                  </a:cubicBezTo>
                  <a:cubicBezTo>
                    <a:pt x="180169" y="8176"/>
                    <a:pt x="180124" y="8270"/>
                    <a:pt x="180089" y="8371"/>
                  </a:cubicBezTo>
                  <a:lnTo>
                    <a:pt x="180072" y="8371"/>
                  </a:lnTo>
                  <a:cubicBezTo>
                    <a:pt x="180086" y="8096"/>
                    <a:pt x="180093" y="7820"/>
                    <a:pt x="180093" y="7559"/>
                  </a:cubicBezTo>
                  <a:close/>
                  <a:moveTo>
                    <a:pt x="219449" y="8096"/>
                  </a:moveTo>
                  <a:cubicBezTo>
                    <a:pt x="219556" y="8532"/>
                    <a:pt x="219668" y="9017"/>
                    <a:pt x="219780" y="9533"/>
                  </a:cubicBezTo>
                  <a:lnTo>
                    <a:pt x="219682" y="9760"/>
                  </a:lnTo>
                  <a:lnTo>
                    <a:pt x="219536" y="9952"/>
                  </a:lnTo>
                  <a:cubicBezTo>
                    <a:pt x="219498" y="9289"/>
                    <a:pt x="219470" y="8710"/>
                    <a:pt x="219456" y="8378"/>
                  </a:cubicBezTo>
                  <a:cubicBezTo>
                    <a:pt x="219459" y="8378"/>
                    <a:pt x="219463" y="8375"/>
                    <a:pt x="219463" y="8375"/>
                  </a:cubicBezTo>
                  <a:lnTo>
                    <a:pt x="219456" y="8375"/>
                  </a:lnTo>
                  <a:cubicBezTo>
                    <a:pt x="219453" y="8224"/>
                    <a:pt x="219450" y="8127"/>
                    <a:pt x="219449" y="8096"/>
                  </a:cubicBezTo>
                  <a:close/>
                  <a:moveTo>
                    <a:pt x="258602" y="7559"/>
                  </a:moveTo>
                  <a:cubicBezTo>
                    <a:pt x="258756" y="8117"/>
                    <a:pt x="258913" y="8794"/>
                    <a:pt x="259070" y="9533"/>
                  </a:cubicBezTo>
                  <a:lnTo>
                    <a:pt x="258976" y="9760"/>
                  </a:lnTo>
                  <a:cubicBezTo>
                    <a:pt x="258923" y="9822"/>
                    <a:pt x="258878" y="9889"/>
                    <a:pt x="258829" y="9952"/>
                  </a:cubicBezTo>
                  <a:cubicBezTo>
                    <a:pt x="258791" y="9289"/>
                    <a:pt x="258763" y="8710"/>
                    <a:pt x="258749" y="8378"/>
                  </a:cubicBezTo>
                  <a:cubicBezTo>
                    <a:pt x="258742" y="8197"/>
                    <a:pt x="258738" y="8092"/>
                    <a:pt x="258738" y="8092"/>
                  </a:cubicBezTo>
                  <a:cubicBezTo>
                    <a:pt x="258679" y="8176"/>
                    <a:pt x="258630" y="8270"/>
                    <a:pt x="258599" y="8371"/>
                  </a:cubicBezTo>
                  <a:lnTo>
                    <a:pt x="258581" y="8371"/>
                  </a:lnTo>
                  <a:cubicBezTo>
                    <a:pt x="258592" y="8096"/>
                    <a:pt x="258602" y="7820"/>
                    <a:pt x="258602" y="7559"/>
                  </a:cubicBezTo>
                  <a:close/>
                  <a:moveTo>
                    <a:pt x="38142" y="7765"/>
                  </a:moveTo>
                  <a:lnTo>
                    <a:pt x="38142" y="7765"/>
                  </a:lnTo>
                  <a:cubicBezTo>
                    <a:pt x="38233" y="8274"/>
                    <a:pt x="38310" y="8968"/>
                    <a:pt x="38341" y="9917"/>
                  </a:cubicBezTo>
                  <a:cubicBezTo>
                    <a:pt x="38320" y="9931"/>
                    <a:pt x="38303" y="9948"/>
                    <a:pt x="38285" y="9969"/>
                  </a:cubicBezTo>
                  <a:cubicBezTo>
                    <a:pt x="38226" y="9205"/>
                    <a:pt x="38177" y="8413"/>
                    <a:pt x="38142" y="7765"/>
                  </a:cubicBezTo>
                  <a:close/>
                  <a:moveTo>
                    <a:pt x="77362" y="7765"/>
                  </a:moveTo>
                  <a:lnTo>
                    <a:pt x="77362" y="7765"/>
                  </a:lnTo>
                  <a:cubicBezTo>
                    <a:pt x="77449" y="8274"/>
                    <a:pt x="77526" y="8968"/>
                    <a:pt x="77557" y="9917"/>
                  </a:cubicBezTo>
                  <a:lnTo>
                    <a:pt x="77505" y="9969"/>
                  </a:lnTo>
                  <a:cubicBezTo>
                    <a:pt x="77439" y="9205"/>
                    <a:pt x="77393" y="8413"/>
                    <a:pt x="77362" y="7765"/>
                  </a:cubicBezTo>
                  <a:close/>
                  <a:moveTo>
                    <a:pt x="116575" y="7765"/>
                  </a:moveTo>
                  <a:lnTo>
                    <a:pt x="116575" y="7765"/>
                  </a:lnTo>
                  <a:cubicBezTo>
                    <a:pt x="116669" y="8274"/>
                    <a:pt x="116746" y="8968"/>
                    <a:pt x="116777" y="9917"/>
                  </a:cubicBezTo>
                  <a:lnTo>
                    <a:pt x="116725" y="9969"/>
                  </a:lnTo>
                  <a:cubicBezTo>
                    <a:pt x="116659" y="9205"/>
                    <a:pt x="116610" y="8413"/>
                    <a:pt x="116575" y="7765"/>
                  </a:cubicBezTo>
                  <a:close/>
                  <a:moveTo>
                    <a:pt x="155920" y="7765"/>
                  </a:moveTo>
                  <a:lnTo>
                    <a:pt x="155920" y="7765"/>
                  </a:lnTo>
                  <a:cubicBezTo>
                    <a:pt x="156015" y="8274"/>
                    <a:pt x="156088" y="8968"/>
                    <a:pt x="156123" y="9917"/>
                  </a:cubicBezTo>
                  <a:cubicBezTo>
                    <a:pt x="156098" y="9931"/>
                    <a:pt x="156081" y="9948"/>
                    <a:pt x="156063" y="9969"/>
                  </a:cubicBezTo>
                  <a:cubicBezTo>
                    <a:pt x="156004" y="9205"/>
                    <a:pt x="155955" y="8413"/>
                    <a:pt x="155920" y="7765"/>
                  </a:cubicBezTo>
                  <a:close/>
                  <a:moveTo>
                    <a:pt x="195140" y="7765"/>
                  </a:moveTo>
                  <a:cubicBezTo>
                    <a:pt x="195231" y="8274"/>
                    <a:pt x="195304" y="8968"/>
                    <a:pt x="195336" y="9917"/>
                  </a:cubicBezTo>
                  <a:cubicBezTo>
                    <a:pt x="195318" y="9934"/>
                    <a:pt x="195301" y="9952"/>
                    <a:pt x="195283" y="9969"/>
                  </a:cubicBezTo>
                  <a:cubicBezTo>
                    <a:pt x="195217" y="9205"/>
                    <a:pt x="195172" y="8413"/>
                    <a:pt x="195140" y="7765"/>
                  </a:cubicBezTo>
                  <a:close/>
                  <a:moveTo>
                    <a:pt x="234357" y="7765"/>
                  </a:moveTo>
                  <a:lnTo>
                    <a:pt x="234357" y="7765"/>
                  </a:lnTo>
                  <a:cubicBezTo>
                    <a:pt x="234447" y="8274"/>
                    <a:pt x="234524" y="8968"/>
                    <a:pt x="234556" y="9917"/>
                  </a:cubicBezTo>
                  <a:cubicBezTo>
                    <a:pt x="234535" y="9934"/>
                    <a:pt x="234517" y="9952"/>
                    <a:pt x="234503" y="9969"/>
                  </a:cubicBezTo>
                  <a:cubicBezTo>
                    <a:pt x="234437" y="9205"/>
                    <a:pt x="234388" y="8413"/>
                    <a:pt x="234357" y="7765"/>
                  </a:cubicBezTo>
                  <a:close/>
                  <a:moveTo>
                    <a:pt x="273650" y="7765"/>
                  </a:moveTo>
                  <a:lnTo>
                    <a:pt x="273650" y="7765"/>
                  </a:lnTo>
                  <a:cubicBezTo>
                    <a:pt x="273741" y="8270"/>
                    <a:pt x="273814" y="8968"/>
                    <a:pt x="273845" y="9917"/>
                  </a:cubicBezTo>
                  <a:cubicBezTo>
                    <a:pt x="273824" y="9934"/>
                    <a:pt x="273807" y="9952"/>
                    <a:pt x="273793" y="9969"/>
                  </a:cubicBezTo>
                  <a:cubicBezTo>
                    <a:pt x="273727" y="9209"/>
                    <a:pt x="273678" y="8413"/>
                    <a:pt x="273650" y="7765"/>
                  </a:cubicBezTo>
                  <a:close/>
                  <a:moveTo>
                    <a:pt x="277441" y="9777"/>
                  </a:moveTo>
                  <a:lnTo>
                    <a:pt x="277455" y="9826"/>
                  </a:lnTo>
                  <a:lnTo>
                    <a:pt x="277438" y="10007"/>
                  </a:lnTo>
                  <a:lnTo>
                    <a:pt x="277407" y="9857"/>
                  </a:lnTo>
                  <a:lnTo>
                    <a:pt x="277441" y="9777"/>
                  </a:lnTo>
                  <a:close/>
                  <a:moveTo>
                    <a:pt x="11636" y="7831"/>
                  </a:moveTo>
                  <a:cubicBezTo>
                    <a:pt x="11643" y="7942"/>
                    <a:pt x="11643" y="8061"/>
                    <a:pt x="11647" y="8180"/>
                  </a:cubicBezTo>
                  <a:cubicBezTo>
                    <a:pt x="11626" y="8671"/>
                    <a:pt x="11591" y="9264"/>
                    <a:pt x="11546" y="9864"/>
                  </a:cubicBezTo>
                  <a:cubicBezTo>
                    <a:pt x="11521" y="9917"/>
                    <a:pt x="11493" y="9972"/>
                    <a:pt x="11462" y="10032"/>
                  </a:cubicBezTo>
                  <a:cubicBezTo>
                    <a:pt x="11399" y="9938"/>
                    <a:pt x="11329" y="9847"/>
                    <a:pt x="11260" y="9760"/>
                  </a:cubicBezTo>
                  <a:cubicBezTo>
                    <a:pt x="11214" y="9655"/>
                    <a:pt x="11176" y="9550"/>
                    <a:pt x="11130" y="9456"/>
                  </a:cubicBezTo>
                  <a:cubicBezTo>
                    <a:pt x="11089" y="9359"/>
                    <a:pt x="11120" y="9191"/>
                    <a:pt x="11113" y="9090"/>
                  </a:cubicBezTo>
                  <a:cubicBezTo>
                    <a:pt x="11305" y="8591"/>
                    <a:pt x="11486" y="8166"/>
                    <a:pt x="11636" y="7831"/>
                  </a:cubicBezTo>
                  <a:close/>
                  <a:moveTo>
                    <a:pt x="50856" y="7831"/>
                  </a:moveTo>
                  <a:cubicBezTo>
                    <a:pt x="50856" y="7942"/>
                    <a:pt x="50860" y="8061"/>
                    <a:pt x="50863" y="8180"/>
                  </a:cubicBezTo>
                  <a:cubicBezTo>
                    <a:pt x="50842" y="8671"/>
                    <a:pt x="50807" y="9264"/>
                    <a:pt x="50765" y="9864"/>
                  </a:cubicBezTo>
                  <a:cubicBezTo>
                    <a:pt x="50734" y="9917"/>
                    <a:pt x="50710" y="9972"/>
                    <a:pt x="50682" y="10032"/>
                  </a:cubicBezTo>
                  <a:cubicBezTo>
                    <a:pt x="50612" y="9934"/>
                    <a:pt x="50546" y="9843"/>
                    <a:pt x="50476" y="9760"/>
                  </a:cubicBezTo>
                  <a:cubicBezTo>
                    <a:pt x="50406" y="9679"/>
                    <a:pt x="50389" y="9550"/>
                    <a:pt x="50347" y="9456"/>
                  </a:cubicBezTo>
                  <a:cubicBezTo>
                    <a:pt x="50302" y="9359"/>
                    <a:pt x="50336" y="9191"/>
                    <a:pt x="50333" y="9090"/>
                  </a:cubicBezTo>
                  <a:cubicBezTo>
                    <a:pt x="50521" y="8591"/>
                    <a:pt x="50703" y="8166"/>
                    <a:pt x="50856" y="7831"/>
                  </a:cubicBezTo>
                  <a:close/>
                  <a:moveTo>
                    <a:pt x="90069" y="7831"/>
                  </a:moveTo>
                  <a:lnTo>
                    <a:pt x="90083" y="8183"/>
                  </a:lnTo>
                  <a:cubicBezTo>
                    <a:pt x="90059" y="8671"/>
                    <a:pt x="90024" y="9264"/>
                    <a:pt x="89978" y="9864"/>
                  </a:cubicBezTo>
                  <a:lnTo>
                    <a:pt x="89902" y="10032"/>
                  </a:lnTo>
                  <a:lnTo>
                    <a:pt x="89696" y="9760"/>
                  </a:lnTo>
                  <a:cubicBezTo>
                    <a:pt x="89650" y="9655"/>
                    <a:pt x="89609" y="9550"/>
                    <a:pt x="89563" y="9456"/>
                  </a:cubicBezTo>
                  <a:cubicBezTo>
                    <a:pt x="89521" y="9359"/>
                    <a:pt x="89553" y="9191"/>
                    <a:pt x="89546" y="9093"/>
                  </a:cubicBezTo>
                  <a:cubicBezTo>
                    <a:pt x="89738" y="8591"/>
                    <a:pt x="89919" y="8166"/>
                    <a:pt x="90069" y="7831"/>
                  </a:cubicBezTo>
                  <a:close/>
                  <a:moveTo>
                    <a:pt x="129415" y="7827"/>
                  </a:moveTo>
                  <a:lnTo>
                    <a:pt x="129428" y="8176"/>
                  </a:lnTo>
                  <a:cubicBezTo>
                    <a:pt x="129404" y="8671"/>
                    <a:pt x="129369" y="9264"/>
                    <a:pt x="129324" y="9864"/>
                  </a:cubicBezTo>
                  <a:lnTo>
                    <a:pt x="129247" y="10032"/>
                  </a:lnTo>
                  <a:cubicBezTo>
                    <a:pt x="129177" y="9934"/>
                    <a:pt x="129108" y="9843"/>
                    <a:pt x="129038" y="9760"/>
                  </a:cubicBezTo>
                  <a:cubicBezTo>
                    <a:pt x="128968" y="9679"/>
                    <a:pt x="128954" y="9550"/>
                    <a:pt x="128909" y="9456"/>
                  </a:cubicBezTo>
                  <a:cubicBezTo>
                    <a:pt x="128867" y="9359"/>
                    <a:pt x="128898" y="9188"/>
                    <a:pt x="128891" y="9093"/>
                  </a:cubicBezTo>
                  <a:cubicBezTo>
                    <a:pt x="129083" y="8591"/>
                    <a:pt x="129265" y="8166"/>
                    <a:pt x="129415" y="7827"/>
                  </a:cubicBezTo>
                  <a:close/>
                  <a:moveTo>
                    <a:pt x="168634" y="7827"/>
                  </a:moveTo>
                  <a:cubicBezTo>
                    <a:pt x="168634" y="7942"/>
                    <a:pt x="168641" y="8061"/>
                    <a:pt x="168645" y="8176"/>
                  </a:cubicBezTo>
                  <a:cubicBezTo>
                    <a:pt x="168620" y="8671"/>
                    <a:pt x="168586" y="9264"/>
                    <a:pt x="168544" y="9864"/>
                  </a:cubicBezTo>
                  <a:lnTo>
                    <a:pt x="168460" y="10032"/>
                  </a:lnTo>
                  <a:cubicBezTo>
                    <a:pt x="168390" y="9934"/>
                    <a:pt x="168324" y="9843"/>
                    <a:pt x="168254" y="9760"/>
                  </a:cubicBezTo>
                  <a:cubicBezTo>
                    <a:pt x="168184" y="9679"/>
                    <a:pt x="168167" y="9550"/>
                    <a:pt x="168125" y="9456"/>
                  </a:cubicBezTo>
                  <a:cubicBezTo>
                    <a:pt x="168080" y="9359"/>
                    <a:pt x="168115" y="9188"/>
                    <a:pt x="168111" y="9090"/>
                  </a:cubicBezTo>
                  <a:cubicBezTo>
                    <a:pt x="168300" y="8591"/>
                    <a:pt x="168481" y="8166"/>
                    <a:pt x="168634" y="7827"/>
                  </a:cubicBezTo>
                  <a:close/>
                  <a:moveTo>
                    <a:pt x="207851" y="7827"/>
                  </a:moveTo>
                  <a:lnTo>
                    <a:pt x="207865" y="8176"/>
                  </a:lnTo>
                  <a:cubicBezTo>
                    <a:pt x="207837" y="8671"/>
                    <a:pt x="207806" y="9264"/>
                    <a:pt x="207764" y="9864"/>
                  </a:cubicBezTo>
                  <a:cubicBezTo>
                    <a:pt x="207732" y="9917"/>
                    <a:pt x="207708" y="9972"/>
                    <a:pt x="207680" y="10032"/>
                  </a:cubicBezTo>
                  <a:lnTo>
                    <a:pt x="207474" y="9760"/>
                  </a:lnTo>
                  <a:cubicBezTo>
                    <a:pt x="207432" y="9655"/>
                    <a:pt x="207387" y="9550"/>
                    <a:pt x="207345" y="9456"/>
                  </a:cubicBezTo>
                  <a:cubicBezTo>
                    <a:pt x="207300" y="9359"/>
                    <a:pt x="207331" y="9188"/>
                    <a:pt x="207331" y="9090"/>
                  </a:cubicBezTo>
                  <a:cubicBezTo>
                    <a:pt x="207519" y="8591"/>
                    <a:pt x="207697" y="8166"/>
                    <a:pt x="207851" y="7827"/>
                  </a:cubicBezTo>
                  <a:close/>
                  <a:moveTo>
                    <a:pt x="247144" y="7831"/>
                  </a:moveTo>
                  <a:cubicBezTo>
                    <a:pt x="247144" y="7942"/>
                    <a:pt x="247147" y="8061"/>
                    <a:pt x="247151" y="8180"/>
                  </a:cubicBezTo>
                  <a:cubicBezTo>
                    <a:pt x="247130" y="8671"/>
                    <a:pt x="247095" y="9264"/>
                    <a:pt x="247053" y="9864"/>
                  </a:cubicBezTo>
                  <a:lnTo>
                    <a:pt x="246970" y="10032"/>
                  </a:lnTo>
                  <a:cubicBezTo>
                    <a:pt x="246903" y="9938"/>
                    <a:pt x="246837" y="9847"/>
                    <a:pt x="246764" y="9760"/>
                  </a:cubicBezTo>
                  <a:cubicBezTo>
                    <a:pt x="246722" y="9655"/>
                    <a:pt x="246677" y="9550"/>
                    <a:pt x="246635" y="9456"/>
                  </a:cubicBezTo>
                  <a:cubicBezTo>
                    <a:pt x="246589" y="9359"/>
                    <a:pt x="246624" y="9191"/>
                    <a:pt x="246621" y="9093"/>
                  </a:cubicBezTo>
                  <a:cubicBezTo>
                    <a:pt x="246809" y="8591"/>
                    <a:pt x="246991" y="8166"/>
                    <a:pt x="247144" y="7831"/>
                  </a:cubicBezTo>
                  <a:close/>
                  <a:moveTo>
                    <a:pt x="125539" y="9289"/>
                  </a:moveTo>
                  <a:lnTo>
                    <a:pt x="125672" y="9742"/>
                  </a:lnTo>
                  <a:cubicBezTo>
                    <a:pt x="125654" y="9892"/>
                    <a:pt x="125633" y="10032"/>
                    <a:pt x="125609" y="10161"/>
                  </a:cubicBezTo>
                  <a:lnTo>
                    <a:pt x="125476" y="9924"/>
                  </a:lnTo>
                  <a:cubicBezTo>
                    <a:pt x="125463" y="9819"/>
                    <a:pt x="125452" y="9707"/>
                    <a:pt x="125438" y="9596"/>
                  </a:cubicBezTo>
                  <a:cubicBezTo>
                    <a:pt x="125428" y="9481"/>
                    <a:pt x="125504" y="9386"/>
                    <a:pt x="125539" y="9289"/>
                  </a:cubicBezTo>
                  <a:close/>
                  <a:moveTo>
                    <a:pt x="68265" y="9700"/>
                  </a:moveTo>
                  <a:lnTo>
                    <a:pt x="68265" y="9700"/>
                  </a:lnTo>
                  <a:cubicBezTo>
                    <a:pt x="68248" y="9843"/>
                    <a:pt x="68237" y="10000"/>
                    <a:pt x="68227" y="10164"/>
                  </a:cubicBezTo>
                  <a:cubicBezTo>
                    <a:pt x="68213" y="10102"/>
                    <a:pt x="68195" y="10039"/>
                    <a:pt x="68178" y="9972"/>
                  </a:cubicBezTo>
                  <a:cubicBezTo>
                    <a:pt x="68160" y="9910"/>
                    <a:pt x="68237" y="9788"/>
                    <a:pt x="68265" y="9700"/>
                  </a:cubicBezTo>
                  <a:close/>
                  <a:moveTo>
                    <a:pt x="107482" y="9693"/>
                  </a:moveTo>
                  <a:lnTo>
                    <a:pt x="107482" y="9693"/>
                  </a:lnTo>
                  <a:cubicBezTo>
                    <a:pt x="107464" y="9843"/>
                    <a:pt x="107454" y="10000"/>
                    <a:pt x="107447" y="10164"/>
                  </a:cubicBezTo>
                  <a:lnTo>
                    <a:pt x="107398" y="9972"/>
                  </a:lnTo>
                  <a:cubicBezTo>
                    <a:pt x="107429" y="9878"/>
                    <a:pt x="107454" y="9788"/>
                    <a:pt x="107482" y="9693"/>
                  </a:cubicBezTo>
                  <a:close/>
                  <a:moveTo>
                    <a:pt x="146827" y="9693"/>
                  </a:moveTo>
                  <a:lnTo>
                    <a:pt x="146827" y="9693"/>
                  </a:lnTo>
                  <a:cubicBezTo>
                    <a:pt x="146810" y="9843"/>
                    <a:pt x="146796" y="10000"/>
                    <a:pt x="146792" y="10164"/>
                  </a:cubicBezTo>
                  <a:cubicBezTo>
                    <a:pt x="146775" y="10102"/>
                    <a:pt x="146761" y="10039"/>
                    <a:pt x="146743" y="9972"/>
                  </a:cubicBezTo>
                  <a:cubicBezTo>
                    <a:pt x="146726" y="9910"/>
                    <a:pt x="146799" y="9788"/>
                    <a:pt x="146827" y="9693"/>
                  </a:cubicBezTo>
                  <a:close/>
                  <a:moveTo>
                    <a:pt x="186043" y="9693"/>
                  </a:moveTo>
                  <a:cubicBezTo>
                    <a:pt x="186026" y="9843"/>
                    <a:pt x="186016" y="10000"/>
                    <a:pt x="186005" y="10164"/>
                  </a:cubicBezTo>
                  <a:cubicBezTo>
                    <a:pt x="185991" y="10102"/>
                    <a:pt x="185974" y="10039"/>
                    <a:pt x="185963" y="9972"/>
                  </a:cubicBezTo>
                  <a:cubicBezTo>
                    <a:pt x="185949" y="9910"/>
                    <a:pt x="186016" y="9788"/>
                    <a:pt x="186043" y="9693"/>
                  </a:cubicBezTo>
                  <a:close/>
                  <a:moveTo>
                    <a:pt x="225260" y="9700"/>
                  </a:moveTo>
                  <a:lnTo>
                    <a:pt x="225260" y="9700"/>
                  </a:lnTo>
                  <a:cubicBezTo>
                    <a:pt x="225242" y="9843"/>
                    <a:pt x="225235" y="10000"/>
                    <a:pt x="225225" y="10164"/>
                  </a:cubicBezTo>
                  <a:cubicBezTo>
                    <a:pt x="225211" y="10102"/>
                    <a:pt x="225194" y="10039"/>
                    <a:pt x="225176" y="9972"/>
                  </a:cubicBezTo>
                  <a:cubicBezTo>
                    <a:pt x="225159" y="9910"/>
                    <a:pt x="225232" y="9788"/>
                    <a:pt x="225260" y="9700"/>
                  </a:cubicBezTo>
                  <a:close/>
                  <a:moveTo>
                    <a:pt x="9815" y="9906"/>
                  </a:moveTo>
                  <a:lnTo>
                    <a:pt x="9815" y="9906"/>
                  </a:lnTo>
                  <a:cubicBezTo>
                    <a:pt x="9833" y="9948"/>
                    <a:pt x="9850" y="9993"/>
                    <a:pt x="9864" y="10039"/>
                  </a:cubicBezTo>
                  <a:cubicBezTo>
                    <a:pt x="9854" y="10084"/>
                    <a:pt x="9840" y="10122"/>
                    <a:pt x="9833" y="10168"/>
                  </a:cubicBezTo>
                  <a:cubicBezTo>
                    <a:pt x="9829" y="10081"/>
                    <a:pt x="9822" y="9986"/>
                    <a:pt x="9815" y="9906"/>
                  </a:cubicBezTo>
                  <a:close/>
                  <a:moveTo>
                    <a:pt x="10823" y="9906"/>
                  </a:moveTo>
                  <a:lnTo>
                    <a:pt x="10823" y="9906"/>
                  </a:lnTo>
                  <a:cubicBezTo>
                    <a:pt x="10813" y="9986"/>
                    <a:pt x="10810" y="10081"/>
                    <a:pt x="10806" y="10168"/>
                  </a:cubicBezTo>
                  <a:cubicBezTo>
                    <a:pt x="10796" y="10122"/>
                    <a:pt x="10789" y="10084"/>
                    <a:pt x="10775" y="10039"/>
                  </a:cubicBezTo>
                  <a:cubicBezTo>
                    <a:pt x="10761" y="9997"/>
                    <a:pt x="10806" y="9948"/>
                    <a:pt x="10823" y="9906"/>
                  </a:cubicBezTo>
                  <a:close/>
                  <a:moveTo>
                    <a:pt x="29049" y="9700"/>
                  </a:moveTo>
                  <a:lnTo>
                    <a:pt x="29049" y="9700"/>
                  </a:lnTo>
                  <a:cubicBezTo>
                    <a:pt x="29031" y="9843"/>
                    <a:pt x="29017" y="10000"/>
                    <a:pt x="29007" y="10168"/>
                  </a:cubicBezTo>
                  <a:cubicBezTo>
                    <a:pt x="28996" y="10102"/>
                    <a:pt x="28975" y="10039"/>
                    <a:pt x="28965" y="9972"/>
                  </a:cubicBezTo>
                  <a:cubicBezTo>
                    <a:pt x="28951" y="9910"/>
                    <a:pt x="29021" y="9788"/>
                    <a:pt x="29049" y="9700"/>
                  </a:cubicBezTo>
                  <a:close/>
                  <a:moveTo>
                    <a:pt x="49032" y="9906"/>
                  </a:moveTo>
                  <a:lnTo>
                    <a:pt x="49032" y="9906"/>
                  </a:lnTo>
                  <a:cubicBezTo>
                    <a:pt x="49049" y="9948"/>
                    <a:pt x="49063" y="9993"/>
                    <a:pt x="49081" y="10039"/>
                  </a:cubicBezTo>
                  <a:cubicBezTo>
                    <a:pt x="49098" y="10088"/>
                    <a:pt x="49060" y="10122"/>
                    <a:pt x="49049" y="10168"/>
                  </a:cubicBezTo>
                  <a:cubicBezTo>
                    <a:pt x="49046" y="10081"/>
                    <a:pt x="49042" y="9986"/>
                    <a:pt x="49032" y="9906"/>
                  </a:cubicBezTo>
                  <a:close/>
                  <a:moveTo>
                    <a:pt x="50040" y="9906"/>
                  </a:moveTo>
                  <a:lnTo>
                    <a:pt x="50040" y="9906"/>
                  </a:lnTo>
                  <a:cubicBezTo>
                    <a:pt x="50033" y="9986"/>
                    <a:pt x="50029" y="10074"/>
                    <a:pt x="50022" y="10168"/>
                  </a:cubicBezTo>
                  <a:cubicBezTo>
                    <a:pt x="50015" y="10122"/>
                    <a:pt x="50002" y="10084"/>
                    <a:pt x="49991" y="10039"/>
                  </a:cubicBezTo>
                  <a:cubicBezTo>
                    <a:pt x="50005" y="9993"/>
                    <a:pt x="50022" y="9948"/>
                    <a:pt x="50040" y="9906"/>
                  </a:cubicBezTo>
                  <a:close/>
                  <a:moveTo>
                    <a:pt x="88252" y="9906"/>
                  </a:moveTo>
                  <a:cubicBezTo>
                    <a:pt x="88266" y="9948"/>
                    <a:pt x="88283" y="9993"/>
                    <a:pt x="88301" y="10039"/>
                  </a:cubicBezTo>
                  <a:cubicBezTo>
                    <a:pt x="88318" y="10088"/>
                    <a:pt x="88280" y="10122"/>
                    <a:pt x="88269" y="10168"/>
                  </a:cubicBezTo>
                  <a:cubicBezTo>
                    <a:pt x="88266" y="10074"/>
                    <a:pt x="88255" y="9986"/>
                    <a:pt x="88252" y="9906"/>
                  </a:cubicBezTo>
                  <a:close/>
                  <a:moveTo>
                    <a:pt x="89256" y="9906"/>
                  </a:moveTo>
                  <a:cubicBezTo>
                    <a:pt x="89253" y="9993"/>
                    <a:pt x="89242" y="10081"/>
                    <a:pt x="89242" y="10168"/>
                  </a:cubicBezTo>
                  <a:cubicBezTo>
                    <a:pt x="89228" y="10122"/>
                    <a:pt x="89221" y="10084"/>
                    <a:pt x="89211" y="10039"/>
                  </a:cubicBezTo>
                  <a:cubicBezTo>
                    <a:pt x="89204" y="9997"/>
                    <a:pt x="89242" y="9952"/>
                    <a:pt x="89256" y="9906"/>
                  </a:cubicBezTo>
                  <a:close/>
                  <a:moveTo>
                    <a:pt x="127597" y="9906"/>
                  </a:moveTo>
                  <a:lnTo>
                    <a:pt x="127597" y="9906"/>
                  </a:lnTo>
                  <a:cubicBezTo>
                    <a:pt x="127611" y="9948"/>
                    <a:pt x="127629" y="9993"/>
                    <a:pt x="127643" y="10039"/>
                  </a:cubicBezTo>
                  <a:cubicBezTo>
                    <a:pt x="127653" y="10088"/>
                    <a:pt x="127625" y="10122"/>
                    <a:pt x="127611" y="10168"/>
                  </a:cubicBezTo>
                  <a:lnTo>
                    <a:pt x="127597" y="9906"/>
                  </a:lnTo>
                  <a:close/>
                  <a:moveTo>
                    <a:pt x="128602" y="9906"/>
                  </a:moveTo>
                  <a:cubicBezTo>
                    <a:pt x="128591" y="9986"/>
                    <a:pt x="128588" y="10074"/>
                    <a:pt x="128584" y="10168"/>
                  </a:cubicBezTo>
                  <a:cubicBezTo>
                    <a:pt x="128574" y="10122"/>
                    <a:pt x="128567" y="10084"/>
                    <a:pt x="128553" y="10039"/>
                  </a:cubicBezTo>
                  <a:cubicBezTo>
                    <a:pt x="128539" y="9997"/>
                    <a:pt x="128584" y="9948"/>
                    <a:pt x="128602" y="9906"/>
                  </a:cubicBezTo>
                  <a:close/>
                  <a:moveTo>
                    <a:pt x="166814" y="9906"/>
                  </a:moveTo>
                  <a:cubicBezTo>
                    <a:pt x="166831" y="9948"/>
                    <a:pt x="166845" y="9993"/>
                    <a:pt x="166862" y="10039"/>
                  </a:cubicBezTo>
                  <a:cubicBezTo>
                    <a:pt x="166880" y="10088"/>
                    <a:pt x="166838" y="10122"/>
                    <a:pt x="166831" y="10168"/>
                  </a:cubicBezTo>
                  <a:cubicBezTo>
                    <a:pt x="166828" y="10081"/>
                    <a:pt x="166821" y="9986"/>
                    <a:pt x="166814" y="9906"/>
                  </a:cubicBezTo>
                  <a:close/>
                  <a:moveTo>
                    <a:pt x="167822" y="9906"/>
                  </a:moveTo>
                  <a:lnTo>
                    <a:pt x="167822" y="9906"/>
                  </a:lnTo>
                  <a:cubicBezTo>
                    <a:pt x="167811" y="9986"/>
                    <a:pt x="167808" y="10081"/>
                    <a:pt x="167804" y="10168"/>
                  </a:cubicBezTo>
                  <a:cubicBezTo>
                    <a:pt x="167794" y="10122"/>
                    <a:pt x="167780" y="10084"/>
                    <a:pt x="167773" y="10039"/>
                  </a:cubicBezTo>
                  <a:cubicBezTo>
                    <a:pt x="167762" y="9997"/>
                    <a:pt x="167804" y="9948"/>
                    <a:pt x="167822" y="9906"/>
                  </a:cubicBezTo>
                  <a:close/>
                  <a:moveTo>
                    <a:pt x="206034" y="9906"/>
                  </a:moveTo>
                  <a:lnTo>
                    <a:pt x="206034" y="9906"/>
                  </a:lnTo>
                  <a:cubicBezTo>
                    <a:pt x="206051" y="9948"/>
                    <a:pt x="206061" y="9993"/>
                    <a:pt x="206079" y="10039"/>
                  </a:cubicBezTo>
                  <a:cubicBezTo>
                    <a:pt x="206096" y="10088"/>
                    <a:pt x="206058" y="10122"/>
                    <a:pt x="206051" y="10168"/>
                  </a:cubicBezTo>
                  <a:cubicBezTo>
                    <a:pt x="206044" y="10081"/>
                    <a:pt x="206041" y="9986"/>
                    <a:pt x="206034" y="9906"/>
                  </a:cubicBezTo>
                  <a:close/>
                  <a:moveTo>
                    <a:pt x="207035" y="9906"/>
                  </a:moveTo>
                  <a:lnTo>
                    <a:pt x="207021" y="10168"/>
                  </a:lnTo>
                  <a:cubicBezTo>
                    <a:pt x="207010" y="10122"/>
                    <a:pt x="207000" y="10084"/>
                    <a:pt x="206993" y="10039"/>
                  </a:cubicBezTo>
                  <a:cubicBezTo>
                    <a:pt x="206982" y="9997"/>
                    <a:pt x="207021" y="9948"/>
                    <a:pt x="207035" y="9906"/>
                  </a:cubicBezTo>
                  <a:close/>
                  <a:moveTo>
                    <a:pt x="245320" y="9906"/>
                  </a:moveTo>
                  <a:cubicBezTo>
                    <a:pt x="245337" y="9948"/>
                    <a:pt x="245351" y="9993"/>
                    <a:pt x="245369" y="10039"/>
                  </a:cubicBezTo>
                  <a:cubicBezTo>
                    <a:pt x="245386" y="10088"/>
                    <a:pt x="245348" y="10122"/>
                    <a:pt x="245337" y="10168"/>
                  </a:cubicBezTo>
                  <a:cubicBezTo>
                    <a:pt x="245334" y="10081"/>
                    <a:pt x="245330" y="9986"/>
                    <a:pt x="245320" y="9906"/>
                  </a:cubicBezTo>
                  <a:close/>
                  <a:moveTo>
                    <a:pt x="246328" y="9906"/>
                  </a:moveTo>
                  <a:lnTo>
                    <a:pt x="246328" y="9906"/>
                  </a:lnTo>
                  <a:cubicBezTo>
                    <a:pt x="246321" y="9986"/>
                    <a:pt x="246314" y="10081"/>
                    <a:pt x="246310" y="10168"/>
                  </a:cubicBezTo>
                  <a:cubicBezTo>
                    <a:pt x="246303" y="10122"/>
                    <a:pt x="246289" y="10084"/>
                    <a:pt x="246279" y="10039"/>
                  </a:cubicBezTo>
                  <a:cubicBezTo>
                    <a:pt x="246272" y="9997"/>
                    <a:pt x="246310" y="9948"/>
                    <a:pt x="246328" y="9906"/>
                  </a:cubicBezTo>
                  <a:close/>
                  <a:moveTo>
                    <a:pt x="264553" y="9697"/>
                  </a:moveTo>
                  <a:lnTo>
                    <a:pt x="264553" y="9697"/>
                  </a:lnTo>
                  <a:cubicBezTo>
                    <a:pt x="264536" y="9843"/>
                    <a:pt x="264522" y="10000"/>
                    <a:pt x="264515" y="10168"/>
                  </a:cubicBezTo>
                  <a:cubicBezTo>
                    <a:pt x="264501" y="10102"/>
                    <a:pt x="264483" y="10039"/>
                    <a:pt x="264469" y="9976"/>
                  </a:cubicBezTo>
                  <a:cubicBezTo>
                    <a:pt x="264459" y="9910"/>
                    <a:pt x="264522" y="9788"/>
                    <a:pt x="264553" y="9697"/>
                  </a:cubicBezTo>
                  <a:close/>
                  <a:moveTo>
                    <a:pt x="12780" y="9631"/>
                  </a:moveTo>
                  <a:cubicBezTo>
                    <a:pt x="12812" y="9732"/>
                    <a:pt x="12840" y="9836"/>
                    <a:pt x="12868" y="9941"/>
                  </a:cubicBezTo>
                  <a:cubicBezTo>
                    <a:pt x="12864" y="9993"/>
                    <a:pt x="12854" y="10046"/>
                    <a:pt x="12847" y="10091"/>
                  </a:cubicBezTo>
                  <a:lnTo>
                    <a:pt x="12780" y="10213"/>
                  </a:lnTo>
                  <a:cubicBezTo>
                    <a:pt x="12752" y="10175"/>
                    <a:pt x="12731" y="10133"/>
                    <a:pt x="12711" y="10091"/>
                  </a:cubicBezTo>
                  <a:cubicBezTo>
                    <a:pt x="12704" y="10046"/>
                    <a:pt x="12697" y="9993"/>
                    <a:pt x="12690" y="9941"/>
                  </a:cubicBezTo>
                  <a:lnTo>
                    <a:pt x="12780" y="9631"/>
                  </a:lnTo>
                  <a:close/>
                  <a:moveTo>
                    <a:pt x="51993" y="9627"/>
                  </a:moveTo>
                  <a:lnTo>
                    <a:pt x="52084" y="9941"/>
                  </a:lnTo>
                  <a:cubicBezTo>
                    <a:pt x="52077" y="9993"/>
                    <a:pt x="52073" y="10046"/>
                    <a:pt x="52063" y="10091"/>
                  </a:cubicBezTo>
                  <a:cubicBezTo>
                    <a:pt x="52042" y="10133"/>
                    <a:pt x="52021" y="10175"/>
                    <a:pt x="51993" y="10213"/>
                  </a:cubicBezTo>
                  <a:lnTo>
                    <a:pt x="51927" y="10091"/>
                  </a:lnTo>
                  <a:cubicBezTo>
                    <a:pt x="51920" y="10046"/>
                    <a:pt x="51916" y="9993"/>
                    <a:pt x="51906" y="9941"/>
                  </a:cubicBezTo>
                  <a:cubicBezTo>
                    <a:pt x="51899" y="9889"/>
                    <a:pt x="51969" y="9732"/>
                    <a:pt x="51993" y="9627"/>
                  </a:cubicBezTo>
                  <a:close/>
                  <a:moveTo>
                    <a:pt x="91213" y="9631"/>
                  </a:moveTo>
                  <a:lnTo>
                    <a:pt x="91304" y="9941"/>
                  </a:lnTo>
                  <a:cubicBezTo>
                    <a:pt x="91297" y="9993"/>
                    <a:pt x="91286" y="10046"/>
                    <a:pt x="91283" y="10091"/>
                  </a:cubicBezTo>
                  <a:lnTo>
                    <a:pt x="91213" y="10213"/>
                  </a:lnTo>
                  <a:lnTo>
                    <a:pt x="91147" y="10091"/>
                  </a:lnTo>
                  <a:cubicBezTo>
                    <a:pt x="91140" y="10046"/>
                    <a:pt x="91129" y="9993"/>
                    <a:pt x="91126" y="9941"/>
                  </a:cubicBezTo>
                  <a:cubicBezTo>
                    <a:pt x="91122" y="9889"/>
                    <a:pt x="91182" y="9732"/>
                    <a:pt x="91213" y="9631"/>
                  </a:cubicBezTo>
                  <a:close/>
                  <a:moveTo>
                    <a:pt x="130559" y="9631"/>
                  </a:moveTo>
                  <a:cubicBezTo>
                    <a:pt x="130590" y="9732"/>
                    <a:pt x="130621" y="9836"/>
                    <a:pt x="130646" y="9941"/>
                  </a:cubicBezTo>
                  <a:cubicBezTo>
                    <a:pt x="130642" y="9993"/>
                    <a:pt x="130632" y="10046"/>
                    <a:pt x="130628" y="10091"/>
                  </a:cubicBezTo>
                  <a:lnTo>
                    <a:pt x="130559" y="10213"/>
                  </a:lnTo>
                  <a:cubicBezTo>
                    <a:pt x="130538" y="10175"/>
                    <a:pt x="130510" y="10136"/>
                    <a:pt x="130489" y="10091"/>
                  </a:cubicBezTo>
                  <a:cubicBezTo>
                    <a:pt x="130468" y="10049"/>
                    <a:pt x="130475" y="9993"/>
                    <a:pt x="130468" y="9941"/>
                  </a:cubicBezTo>
                  <a:lnTo>
                    <a:pt x="130559" y="9631"/>
                  </a:lnTo>
                  <a:close/>
                  <a:moveTo>
                    <a:pt x="169779" y="9627"/>
                  </a:moveTo>
                  <a:cubicBezTo>
                    <a:pt x="169803" y="9732"/>
                    <a:pt x="169834" y="9836"/>
                    <a:pt x="169866" y="9941"/>
                  </a:cubicBezTo>
                  <a:cubicBezTo>
                    <a:pt x="169855" y="9993"/>
                    <a:pt x="169852" y="10046"/>
                    <a:pt x="169845" y="10091"/>
                  </a:cubicBezTo>
                  <a:lnTo>
                    <a:pt x="169779" y="10213"/>
                  </a:lnTo>
                  <a:cubicBezTo>
                    <a:pt x="169751" y="10175"/>
                    <a:pt x="169730" y="10133"/>
                    <a:pt x="169709" y="10091"/>
                  </a:cubicBezTo>
                  <a:cubicBezTo>
                    <a:pt x="169698" y="10046"/>
                    <a:pt x="169695" y="9993"/>
                    <a:pt x="169688" y="9941"/>
                  </a:cubicBezTo>
                  <a:lnTo>
                    <a:pt x="169779" y="9627"/>
                  </a:lnTo>
                  <a:close/>
                  <a:moveTo>
                    <a:pt x="208991" y="9631"/>
                  </a:moveTo>
                  <a:lnTo>
                    <a:pt x="209086" y="9941"/>
                  </a:lnTo>
                  <a:cubicBezTo>
                    <a:pt x="209075" y="9993"/>
                    <a:pt x="209072" y="10046"/>
                    <a:pt x="209061" y="10091"/>
                  </a:cubicBezTo>
                  <a:cubicBezTo>
                    <a:pt x="209040" y="10133"/>
                    <a:pt x="209019" y="10175"/>
                    <a:pt x="208991" y="10213"/>
                  </a:cubicBezTo>
                  <a:lnTo>
                    <a:pt x="208929" y="10091"/>
                  </a:lnTo>
                  <a:cubicBezTo>
                    <a:pt x="208918" y="10046"/>
                    <a:pt x="208911" y="9993"/>
                    <a:pt x="208904" y="9941"/>
                  </a:cubicBezTo>
                  <a:cubicBezTo>
                    <a:pt x="208901" y="9889"/>
                    <a:pt x="208964" y="9732"/>
                    <a:pt x="208991" y="9631"/>
                  </a:cubicBezTo>
                  <a:close/>
                  <a:moveTo>
                    <a:pt x="248285" y="9627"/>
                  </a:moveTo>
                  <a:cubicBezTo>
                    <a:pt x="248316" y="9732"/>
                    <a:pt x="248344" y="9836"/>
                    <a:pt x="248372" y="9941"/>
                  </a:cubicBezTo>
                  <a:cubicBezTo>
                    <a:pt x="248365" y="9993"/>
                    <a:pt x="248361" y="10046"/>
                    <a:pt x="248351" y="10091"/>
                  </a:cubicBezTo>
                  <a:lnTo>
                    <a:pt x="248285" y="10213"/>
                  </a:lnTo>
                  <a:lnTo>
                    <a:pt x="248215" y="10091"/>
                  </a:lnTo>
                  <a:cubicBezTo>
                    <a:pt x="248208" y="10046"/>
                    <a:pt x="248204" y="9993"/>
                    <a:pt x="248194" y="9941"/>
                  </a:cubicBezTo>
                  <a:lnTo>
                    <a:pt x="248285" y="9627"/>
                  </a:lnTo>
                  <a:close/>
                  <a:moveTo>
                    <a:pt x="243265" y="9289"/>
                  </a:moveTo>
                  <a:cubicBezTo>
                    <a:pt x="243325" y="9477"/>
                    <a:pt x="243380" y="9669"/>
                    <a:pt x="243433" y="9871"/>
                  </a:cubicBezTo>
                  <a:cubicBezTo>
                    <a:pt x="243415" y="10000"/>
                    <a:pt x="243398" y="10122"/>
                    <a:pt x="243377" y="10238"/>
                  </a:cubicBezTo>
                  <a:cubicBezTo>
                    <a:pt x="243314" y="10126"/>
                    <a:pt x="243258" y="10018"/>
                    <a:pt x="243196" y="9924"/>
                  </a:cubicBezTo>
                  <a:cubicBezTo>
                    <a:pt x="243136" y="9826"/>
                    <a:pt x="243175" y="9707"/>
                    <a:pt x="243161" y="9599"/>
                  </a:cubicBezTo>
                  <a:cubicBezTo>
                    <a:pt x="243150" y="9491"/>
                    <a:pt x="243234" y="9386"/>
                    <a:pt x="243265" y="9289"/>
                  </a:cubicBezTo>
                  <a:close/>
                  <a:moveTo>
                    <a:pt x="7761" y="9289"/>
                  </a:moveTo>
                  <a:cubicBezTo>
                    <a:pt x="7824" y="9498"/>
                    <a:pt x="7887" y="9718"/>
                    <a:pt x="7949" y="9941"/>
                  </a:cubicBezTo>
                  <a:cubicBezTo>
                    <a:pt x="7932" y="10063"/>
                    <a:pt x="7918" y="10178"/>
                    <a:pt x="7900" y="10297"/>
                  </a:cubicBezTo>
                  <a:cubicBezTo>
                    <a:pt x="7831" y="10161"/>
                    <a:pt x="7761" y="10035"/>
                    <a:pt x="7691" y="9924"/>
                  </a:cubicBezTo>
                  <a:cubicBezTo>
                    <a:pt x="7621" y="9809"/>
                    <a:pt x="7670" y="9707"/>
                    <a:pt x="7660" y="9596"/>
                  </a:cubicBezTo>
                  <a:cubicBezTo>
                    <a:pt x="7653" y="9481"/>
                    <a:pt x="7726" y="9386"/>
                    <a:pt x="7761" y="9289"/>
                  </a:cubicBezTo>
                  <a:close/>
                  <a:moveTo>
                    <a:pt x="46974" y="9289"/>
                  </a:moveTo>
                  <a:cubicBezTo>
                    <a:pt x="47040" y="9498"/>
                    <a:pt x="47106" y="9718"/>
                    <a:pt x="47166" y="9941"/>
                  </a:cubicBezTo>
                  <a:cubicBezTo>
                    <a:pt x="47152" y="10063"/>
                    <a:pt x="47134" y="10178"/>
                    <a:pt x="47120" y="10297"/>
                  </a:cubicBezTo>
                  <a:cubicBezTo>
                    <a:pt x="47051" y="10161"/>
                    <a:pt x="46981" y="10035"/>
                    <a:pt x="46911" y="9924"/>
                  </a:cubicBezTo>
                  <a:cubicBezTo>
                    <a:pt x="46841" y="9809"/>
                    <a:pt x="46887" y="9707"/>
                    <a:pt x="46876" y="9596"/>
                  </a:cubicBezTo>
                  <a:lnTo>
                    <a:pt x="46974" y="9289"/>
                  </a:lnTo>
                  <a:close/>
                  <a:moveTo>
                    <a:pt x="86194" y="9289"/>
                  </a:moveTo>
                  <a:cubicBezTo>
                    <a:pt x="86260" y="9498"/>
                    <a:pt x="86323" y="9718"/>
                    <a:pt x="86382" y="9941"/>
                  </a:cubicBezTo>
                  <a:cubicBezTo>
                    <a:pt x="86368" y="10063"/>
                    <a:pt x="86351" y="10178"/>
                    <a:pt x="86340" y="10297"/>
                  </a:cubicBezTo>
                  <a:lnTo>
                    <a:pt x="86131" y="9924"/>
                  </a:lnTo>
                  <a:cubicBezTo>
                    <a:pt x="86121" y="9819"/>
                    <a:pt x="86107" y="9707"/>
                    <a:pt x="86096" y="9596"/>
                  </a:cubicBezTo>
                  <a:lnTo>
                    <a:pt x="86194" y="9289"/>
                  </a:lnTo>
                  <a:close/>
                  <a:moveTo>
                    <a:pt x="164759" y="9289"/>
                  </a:moveTo>
                  <a:cubicBezTo>
                    <a:pt x="164822" y="9498"/>
                    <a:pt x="164885" y="9718"/>
                    <a:pt x="164948" y="9941"/>
                  </a:cubicBezTo>
                  <a:cubicBezTo>
                    <a:pt x="164930" y="10063"/>
                    <a:pt x="164913" y="10178"/>
                    <a:pt x="164899" y="10297"/>
                  </a:cubicBezTo>
                  <a:cubicBezTo>
                    <a:pt x="164829" y="10161"/>
                    <a:pt x="164759" y="10035"/>
                    <a:pt x="164689" y="9924"/>
                  </a:cubicBezTo>
                  <a:cubicBezTo>
                    <a:pt x="164620" y="9809"/>
                    <a:pt x="164668" y="9707"/>
                    <a:pt x="164655" y="9596"/>
                  </a:cubicBezTo>
                  <a:cubicBezTo>
                    <a:pt x="164641" y="9481"/>
                    <a:pt x="164724" y="9386"/>
                    <a:pt x="164759" y="9289"/>
                  </a:cubicBezTo>
                  <a:close/>
                  <a:moveTo>
                    <a:pt x="203976" y="9289"/>
                  </a:moveTo>
                  <a:cubicBezTo>
                    <a:pt x="204038" y="9498"/>
                    <a:pt x="204101" y="9718"/>
                    <a:pt x="204164" y="9941"/>
                  </a:cubicBezTo>
                  <a:cubicBezTo>
                    <a:pt x="204150" y="10063"/>
                    <a:pt x="204133" y="10178"/>
                    <a:pt x="204119" y="10297"/>
                  </a:cubicBezTo>
                  <a:cubicBezTo>
                    <a:pt x="204049" y="10161"/>
                    <a:pt x="203976" y="10035"/>
                    <a:pt x="203909" y="9924"/>
                  </a:cubicBezTo>
                  <a:cubicBezTo>
                    <a:pt x="203843" y="9809"/>
                    <a:pt x="203888" y="9707"/>
                    <a:pt x="203874" y="9596"/>
                  </a:cubicBezTo>
                  <a:lnTo>
                    <a:pt x="203976" y="9289"/>
                  </a:lnTo>
                  <a:close/>
                  <a:moveTo>
                    <a:pt x="35704" y="9310"/>
                  </a:moveTo>
                  <a:lnTo>
                    <a:pt x="35704" y="9310"/>
                  </a:lnTo>
                  <a:cubicBezTo>
                    <a:pt x="35774" y="9509"/>
                    <a:pt x="35843" y="9721"/>
                    <a:pt x="35910" y="9945"/>
                  </a:cubicBezTo>
                  <a:cubicBezTo>
                    <a:pt x="35882" y="10108"/>
                    <a:pt x="35840" y="10269"/>
                    <a:pt x="35791" y="10426"/>
                  </a:cubicBezTo>
                  <a:cubicBezTo>
                    <a:pt x="35791" y="10426"/>
                    <a:pt x="35767" y="9965"/>
                    <a:pt x="35704" y="9310"/>
                  </a:cubicBezTo>
                  <a:close/>
                  <a:moveTo>
                    <a:pt x="74924" y="9310"/>
                  </a:moveTo>
                  <a:cubicBezTo>
                    <a:pt x="74994" y="9509"/>
                    <a:pt x="75060" y="9721"/>
                    <a:pt x="75130" y="9945"/>
                  </a:cubicBezTo>
                  <a:cubicBezTo>
                    <a:pt x="75091" y="10126"/>
                    <a:pt x="75049" y="10293"/>
                    <a:pt x="75011" y="10426"/>
                  </a:cubicBezTo>
                  <a:cubicBezTo>
                    <a:pt x="75011" y="10426"/>
                    <a:pt x="74987" y="9965"/>
                    <a:pt x="74920" y="9310"/>
                  </a:cubicBezTo>
                  <a:close/>
                  <a:moveTo>
                    <a:pt x="114137" y="9310"/>
                  </a:moveTo>
                  <a:lnTo>
                    <a:pt x="114137" y="9310"/>
                  </a:lnTo>
                  <a:cubicBezTo>
                    <a:pt x="114210" y="9509"/>
                    <a:pt x="114280" y="9721"/>
                    <a:pt x="114346" y="9945"/>
                  </a:cubicBezTo>
                  <a:cubicBezTo>
                    <a:pt x="114308" y="10126"/>
                    <a:pt x="114269" y="10293"/>
                    <a:pt x="114231" y="10426"/>
                  </a:cubicBezTo>
                  <a:cubicBezTo>
                    <a:pt x="114231" y="10426"/>
                    <a:pt x="114203" y="9965"/>
                    <a:pt x="114137" y="9310"/>
                  </a:cubicBezTo>
                  <a:close/>
                  <a:moveTo>
                    <a:pt x="153482" y="9310"/>
                  </a:moveTo>
                  <a:lnTo>
                    <a:pt x="153482" y="9310"/>
                  </a:lnTo>
                  <a:cubicBezTo>
                    <a:pt x="153555" y="9509"/>
                    <a:pt x="153625" y="9721"/>
                    <a:pt x="153692" y="9945"/>
                  </a:cubicBezTo>
                  <a:cubicBezTo>
                    <a:pt x="153653" y="10126"/>
                    <a:pt x="153615" y="10293"/>
                    <a:pt x="153569" y="10426"/>
                  </a:cubicBezTo>
                  <a:cubicBezTo>
                    <a:pt x="153569" y="10426"/>
                    <a:pt x="153545" y="9965"/>
                    <a:pt x="153482" y="9310"/>
                  </a:cubicBezTo>
                  <a:close/>
                  <a:moveTo>
                    <a:pt x="192702" y="9310"/>
                  </a:moveTo>
                  <a:cubicBezTo>
                    <a:pt x="192772" y="9509"/>
                    <a:pt x="192842" y="9721"/>
                    <a:pt x="192908" y="9945"/>
                  </a:cubicBezTo>
                  <a:cubicBezTo>
                    <a:pt x="192880" y="10108"/>
                    <a:pt x="192838" y="10269"/>
                    <a:pt x="192789" y="10426"/>
                  </a:cubicBezTo>
                  <a:cubicBezTo>
                    <a:pt x="192789" y="10426"/>
                    <a:pt x="192765" y="9965"/>
                    <a:pt x="192699" y="9310"/>
                  </a:cubicBezTo>
                  <a:close/>
                  <a:moveTo>
                    <a:pt x="231922" y="9310"/>
                  </a:moveTo>
                  <a:cubicBezTo>
                    <a:pt x="231988" y="9509"/>
                    <a:pt x="232058" y="9721"/>
                    <a:pt x="232128" y="9945"/>
                  </a:cubicBezTo>
                  <a:cubicBezTo>
                    <a:pt x="232089" y="10126"/>
                    <a:pt x="232048" y="10293"/>
                    <a:pt x="232009" y="10426"/>
                  </a:cubicBezTo>
                  <a:cubicBezTo>
                    <a:pt x="232009" y="10426"/>
                    <a:pt x="231985" y="9965"/>
                    <a:pt x="231919" y="9310"/>
                  </a:cubicBezTo>
                  <a:close/>
                  <a:moveTo>
                    <a:pt x="271212" y="9313"/>
                  </a:moveTo>
                  <a:cubicBezTo>
                    <a:pt x="271281" y="9509"/>
                    <a:pt x="271351" y="9721"/>
                    <a:pt x="271418" y="9945"/>
                  </a:cubicBezTo>
                  <a:cubicBezTo>
                    <a:pt x="271386" y="10108"/>
                    <a:pt x="271348" y="10269"/>
                    <a:pt x="271299" y="10429"/>
                  </a:cubicBezTo>
                  <a:cubicBezTo>
                    <a:pt x="271299" y="10429"/>
                    <a:pt x="271271" y="9965"/>
                    <a:pt x="271208" y="9313"/>
                  </a:cubicBezTo>
                  <a:close/>
                  <a:moveTo>
                    <a:pt x="219124" y="10353"/>
                  </a:moveTo>
                  <a:cubicBezTo>
                    <a:pt x="219124" y="10391"/>
                    <a:pt x="219124" y="10426"/>
                    <a:pt x="219131" y="10461"/>
                  </a:cubicBezTo>
                  <a:lnTo>
                    <a:pt x="219117" y="10426"/>
                  </a:lnTo>
                  <a:cubicBezTo>
                    <a:pt x="219117" y="10401"/>
                    <a:pt x="219121" y="10377"/>
                    <a:pt x="219124" y="10353"/>
                  </a:cubicBezTo>
                  <a:close/>
                  <a:moveTo>
                    <a:pt x="22906" y="10353"/>
                  </a:moveTo>
                  <a:cubicBezTo>
                    <a:pt x="22906" y="10388"/>
                    <a:pt x="22913" y="10429"/>
                    <a:pt x="22913" y="10464"/>
                  </a:cubicBezTo>
                  <a:lnTo>
                    <a:pt x="22899" y="10429"/>
                  </a:lnTo>
                  <a:cubicBezTo>
                    <a:pt x="22903" y="10405"/>
                    <a:pt x="22906" y="10377"/>
                    <a:pt x="22906" y="10353"/>
                  </a:cubicBezTo>
                  <a:close/>
                  <a:moveTo>
                    <a:pt x="62126" y="10353"/>
                  </a:moveTo>
                  <a:cubicBezTo>
                    <a:pt x="62126" y="10391"/>
                    <a:pt x="62126" y="10426"/>
                    <a:pt x="62130" y="10464"/>
                  </a:cubicBezTo>
                  <a:lnTo>
                    <a:pt x="62119" y="10429"/>
                  </a:lnTo>
                  <a:cubicBezTo>
                    <a:pt x="62123" y="10401"/>
                    <a:pt x="62123" y="10381"/>
                    <a:pt x="62126" y="10353"/>
                  </a:cubicBezTo>
                  <a:close/>
                  <a:moveTo>
                    <a:pt x="101346" y="10353"/>
                  </a:moveTo>
                  <a:lnTo>
                    <a:pt x="101346" y="10464"/>
                  </a:lnTo>
                  <a:cubicBezTo>
                    <a:pt x="101343" y="10454"/>
                    <a:pt x="101343" y="10440"/>
                    <a:pt x="101336" y="10429"/>
                  </a:cubicBezTo>
                  <a:cubicBezTo>
                    <a:pt x="101339" y="10401"/>
                    <a:pt x="101343" y="10377"/>
                    <a:pt x="101346" y="10353"/>
                  </a:cubicBezTo>
                  <a:close/>
                  <a:moveTo>
                    <a:pt x="140688" y="10353"/>
                  </a:moveTo>
                  <a:cubicBezTo>
                    <a:pt x="140691" y="10391"/>
                    <a:pt x="140691" y="10426"/>
                    <a:pt x="140691" y="10464"/>
                  </a:cubicBezTo>
                  <a:lnTo>
                    <a:pt x="140678" y="10429"/>
                  </a:lnTo>
                  <a:cubicBezTo>
                    <a:pt x="140684" y="10405"/>
                    <a:pt x="140688" y="10377"/>
                    <a:pt x="140688" y="10353"/>
                  </a:cubicBezTo>
                  <a:close/>
                  <a:moveTo>
                    <a:pt x="179908" y="10353"/>
                  </a:moveTo>
                  <a:cubicBezTo>
                    <a:pt x="179904" y="10391"/>
                    <a:pt x="179908" y="10426"/>
                    <a:pt x="179911" y="10464"/>
                  </a:cubicBezTo>
                  <a:lnTo>
                    <a:pt x="179897" y="10429"/>
                  </a:lnTo>
                  <a:cubicBezTo>
                    <a:pt x="179901" y="10401"/>
                    <a:pt x="179901" y="10381"/>
                    <a:pt x="179908" y="10353"/>
                  </a:cubicBezTo>
                  <a:close/>
                  <a:moveTo>
                    <a:pt x="258414" y="10353"/>
                  </a:moveTo>
                  <a:cubicBezTo>
                    <a:pt x="258414" y="10388"/>
                    <a:pt x="258417" y="10429"/>
                    <a:pt x="258417" y="10464"/>
                  </a:cubicBezTo>
                  <a:lnTo>
                    <a:pt x="258407" y="10429"/>
                  </a:lnTo>
                  <a:cubicBezTo>
                    <a:pt x="258410" y="10401"/>
                    <a:pt x="258410" y="10381"/>
                    <a:pt x="258414" y="10353"/>
                  </a:cubicBezTo>
                  <a:close/>
                  <a:moveTo>
                    <a:pt x="32812" y="10328"/>
                  </a:moveTo>
                  <a:cubicBezTo>
                    <a:pt x="32812" y="10335"/>
                    <a:pt x="32819" y="10342"/>
                    <a:pt x="32819" y="10349"/>
                  </a:cubicBezTo>
                  <a:cubicBezTo>
                    <a:pt x="32819" y="10360"/>
                    <a:pt x="32805" y="10464"/>
                    <a:pt x="32795" y="10524"/>
                  </a:cubicBezTo>
                  <a:cubicBezTo>
                    <a:pt x="32791" y="10506"/>
                    <a:pt x="32784" y="10489"/>
                    <a:pt x="32774" y="10471"/>
                  </a:cubicBezTo>
                  <a:lnTo>
                    <a:pt x="32788" y="10419"/>
                  </a:lnTo>
                  <a:lnTo>
                    <a:pt x="32812" y="10328"/>
                  </a:lnTo>
                  <a:close/>
                  <a:moveTo>
                    <a:pt x="72032" y="10328"/>
                  </a:moveTo>
                  <a:cubicBezTo>
                    <a:pt x="72036" y="10335"/>
                    <a:pt x="72036" y="10342"/>
                    <a:pt x="72036" y="10349"/>
                  </a:cubicBezTo>
                  <a:cubicBezTo>
                    <a:pt x="72029" y="10405"/>
                    <a:pt x="72025" y="10464"/>
                    <a:pt x="72015" y="10524"/>
                  </a:cubicBezTo>
                  <a:lnTo>
                    <a:pt x="71994" y="10471"/>
                  </a:lnTo>
                  <a:lnTo>
                    <a:pt x="72008" y="10419"/>
                  </a:lnTo>
                  <a:lnTo>
                    <a:pt x="72032" y="10328"/>
                  </a:lnTo>
                  <a:close/>
                  <a:moveTo>
                    <a:pt x="111249" y="10328"/>
                  </a:moveTo>
                  <a:cubicBezTo>
                    <a:pt x="111252" y="10332"/>
                    <a:pt x="111252" y="10342"/>
                    <a:pt x="111256" y="10349"/>
                  </a:cubicBezTo>
                  <a:cubicBezTo>
                    <a:pt x="111259" y="10360"/>
                    <a:pt x="111238" y="10464"/>
                    <a:pt x="111235" y="10524"/>
                  </a:cubicBezTo>
                  <a:lnTo>
                    <a:pt x="111207" y="10471"/>
                  </a:lnTo>
                  <a:cubicBezTo>
                    <a:pt x="111217" y="10454"/>
                    <a:pt x="111221" y="10436"/>
                    <a:pt x="111224" y="10419"/>
                  </a:cubicBezTo>
                  <a:cubicBezTo>
                    <a:pt x="111235" y="10388"/>
                    <a:pt x="111238" y="10360"/>
                    <a:pt x="111249" y="10328"/>
                  </a:cubicBezTo>
                  <a:close/>
                  <a:moveTo>
                    <a:pt x="150594" y="10328"/>
                  </a:moveTo>
                  <a:cubicBezTo>
                    <a:pt x="150598" y="10335"/>
                    <a:pt x="150598" y="10342"/>
                    <a:pt x="150598" y="10349"/>
                  </a:cubicBezTo>
                  <a:cubicBezTo>
                    <a:pt x="150594" y="10405"/>
                    <a:pt x="150584" y="10464"/>
                    <a:pt x="150580" y="10524"/>
                  </a:cubicBezTo>
                  <a:lnTo>
                    <a:pt x="150556" y="10471"/>
                  </a:lnTo>
                  <a:lnTo>
                    <a:pt x="150566" y="10419"/>
                  </a:lnTo>
                  <a:cubicBezTo>
                    <a:pt x="150577" y="10384"/>
                    <a:pt x="150584" y="10360"/>
                    <a:pt x="150594" y="10328"/>
                  </a:cubicBezTo>
                  <a:close/>
                  <a:moveTo>
                    <a:pt x="189811" y="10328"/>
                  </a:moveTo>
                  <a:cubicBezTo>
                    <a:pt x="189814" y="10335"/>
                    <a:pt x="189814" y="10342"/>
                    <a:pt x="189818" y="10349"/>
                  </a:cubicBezTo>
                  <a:cubicBezTo>
                    <a:pt x="189811" y="10405"/>
                    <a:pt x="189804" y="10464"/>
                    <a:pt x="189797" y="10524"/>
                  </a:cubicBezTo>
                  <a:lnTo>
                    <a:pt x="189772" y="10471"/>
                  </a:lnTo>
                  <a:lnTo>
                    <a:pt x="189786" y="10419"/>
                  </a:lnTo>
                  <a:lnTo>
                    <a:pt x="189811" y="10328"/>
                  </a:lnTo>
                  <a:close/>
                  <a:moveTo>
                    <a:pt x="229030" y="10328"/>
                  </a:moveTo>
                  <a:cubicBezTo>
                    <a:pt x="229030" y="10335"/>
                    <a:pt x="229034" y="10342"/>
                    <a:pt x="229037" y="10349"/>
                  </a:cubicBezTo>
                  <a:cubicBezTo>
                    <a:pt x="229027" y="10405"/>
                    <a:pt x="229023" y="10464"/>
                    <a:pt x="229013" y="10524"/>
                  </a:cubicBezTo>
                  <a:cubicBezTo>
                    <a:pt x="229006" y="10506"/>
                    <a:pt x="228999" y="10489"/>
                    <a:pt x="228992" y="10471"/>
                  </a:cubicBezTo>
                  <a:lnTo>
                    <a:pt x="229006" y="10419"/>
                  </a:lnTo>
                  <a:lnTo>
                    <a:pt x="229030" y="10328"/>
                  </a:lnTo>
                  <a:close/>
                  <a:moveTo>
                    <a:pt x="268320" y="10328"/>
                  </a:moveTo>
                  <a:cubicBezTo>
                    <a:pt x="268324" y="10335"/>
                    <a:pt x="268324" y="10342"/>
                    <a:pt x="268324" y="10349"/>
                  </a:cubicBezTo>
                  <a:cubicBezTo>
                    <a:pt x="268320" y="10405"/>
                    <a:pt x="268313" y="10464"/>
                    <a:pt x="268303" y="10524"/>
                  </a:cubicBezTo>
                  <a:lnTo>
                    <a:pt x="268282" y="10471"/>
                  </a:lnTo>
                  <a:lnTo>
                    <a:pt x="268296" y="10419"/>
                  </a:lnTo>
                  <a:lnTo>
                    <a:pt x="268320" y="10328"/>
                  </a:lnTo>
                  <a:close/>
                  <a:moveTo>
                    <a:pt x="9470" y="10231"/>
                  </a:moveTo>
                  <a:lnTo>
                    <a:pt x="9470" y="10231"/>
                  </a:lnTo>
                  <a:cubicBezTo>
                    <a:pt x="9467" y="10328"/>
                    <a:pt x="9456" y="10429"/>
                    <a:pt x="9453" y="10534"/>
                  </a:cubicBezTo>
                  <a:cubicBezTo>
                    <a:pt x="9449" y="10558"/>
                    <a:pt x="9449" y="10586"/>
                    <a:pt x="9449" y="10614"/>
                  </a:cubicBezTo>
                  <a:cubicBezTo>
                    <a:pt x="9432" y="10583"/>
                    <a:pt x="9418" y="10551"/>
                    <a:pt x="9404" y="10520"/>
                  </a:cubicBezTo>
                  <a:cubicBezTo>
                    <a:pt x="9428" y="10419"/>
                    <a:pt x="9449" y="10321"/>
                    <a:pt x="9470" y="10231"/>
                  </a:cubicBezTo>
                  <a:close/>
                  <a:moveTo>
                    <a:pt x="48683" y="10231"/>
                  </a:moveTo>
                  <a:cubicBezTo>
                    <a:pt x="48680" y="10328"/>
                    <a:pt x="48676" y="10429"/>
                    <a:pt x="48666" y="10534"/>
                  </a:cubicBezTo>
                  <a:cubicBezTo>
                    <a:pt x="48669" y="10558"/>
                    <a:pt x="48666" y="10586"/>
                    <a:pt x="48662" y="10614"/>
                  </a:cubicBezTo>
                  <a:lnTo>
                    <a:pt x="48620" y="10520"/>
                  </a:lnTo>
                  <a:cubicBezTo>
                    <a:pt x="48641" y="10419"/>
                    <a:pt x="48666" y="10321"/>
                    <a:pt x="48683" y="10231"/>
                  </a:cubicBezTo>
                  <a:close/>
                  <a:moveTo>
                    <a:pt x="127248" y="10231"/>
                  </a:moveTo>
                  <a:lnTo>
                    <a:pt x="127248" y="10231"/>
                  </a:lnTo>
                  <a:cubicBezTo>
                    <a:pt x="127245" y="10328"/>
                    <a:pt x="127238" y="10429"/>
                    <a:pt x="127231" y="10534"/>
                  </a:cubicBezTo>
                  <a:cubicBezTo>
                    <a:pt x="127231" y="10558"/>
                    <a:pt x="127228" y="10590"/>
                    <a:pt x="127228" y="10614"/>
                  </a:cubicBezTo>
                  <a:cubicBezTo>
                    <a:pt x="127210" y="10583"/>
                    <a:pt x="127196" y="10551"/>
                    <a:pt x="127182" y="10520"/>
                  </a:cubicBezTo>
                  <a:lnTo>
                    <a:pt x="127248" y="10231"/>
                  </a:lnTo>
                  <a:close/>
                  <a:moveTo>
                    <a:pt x="166468" y="10231"/>
                  </a:moveTo>
                  <a:lnTo>
                    <a:pt x="166468" y="10231"/>
                  </a:lnTo>
                  <a:cubicBezTo>
                    <a:pt x="166461" y="10328"/>
                    <a:pt x="166454" y="10429"/>
                    <a:pt x="166451" y="10534"/>
                  </a:cubicBezTo>
                  <a:cubicBezTo>
                    <a:pt x="166447" y="10558"/>
                    <a:pt x="166447" y="10590"/>
                    <a:pt x="166444" y="10614"/>
                  </a:cubicBezTo>
                  <a:lnTo>
                    <a:pt x="166399" y="10520"/>
                  </a:lnTo>
                  <a:cubicBezTo>
                    <a:pt x="166420" y="10419"/>
                    <a:pt x="166447" y="10325"/>
                    <a:pt x="166468" y="10231"/>
                  </a:cubicBezTo>
                  <a:close/>
                  <a:moveTo>
                    <a:pt x="205681" y="10231"/>
                  </a:moveTo>
                  <a:cubicBezTo>
                    <a:pt x="205678" y="10328"/>
                    <a:pt x="205674" y="10429"/>
                    <a:pt x="205667" y="10534"/>
                  </a:cubicBezTo>
                  <a:cubicBezTo>
                    <a:pt x="205667" y="10558"/>
                    <a:pt x="205664" y="10586"/>
                    <a:pt x="205660" y="10614"/>
                  </a:cubicBezTo>
                  <a:cubicBezTo>
                    <a:pt x="205646" y="10586"/>
                    <a:pt x="205632" y="10555"/>
                    <a:pt x="205618" y="10520"/>
                  </a:cubicBezTo>
                  <a:cubicBezTo>
                    <a:pt x="205639" y="10419"/>
                    <a:pt x="205664" y="10321"/>
                    <a:pt x="205681" y="10231"/>
                  </a:cubicBezTo>
                  <a:close/>
                  <a:moveTo>
                    <a:pt x="87903" y="10227"/>
                  </a:moveTo>
                  <a:lnTo>
                    <a:pt x="87903" y="10227"/>
                  </a:lnTo>
                  <a:cubicBezTo>
                    <a:pt x="87899" y="10328"/>
                    <a:pt x="87896" y="10429"/>
                    <a:pt x="87886" y="10534"/>
                  </a:cubicBezTo>
                  <a:cubicBezTo>
                    <a:pt x="87886" y="10558"/>
                    <a:pt x="87882" y="10590"/>
                    <a:pt x="87882" y="10614"/>
                  </a:cubicBezTo>
                  <a:cubicBezTo>
                    <a:pt x="87882" y="10618"/>
                    <a:pt x="87881" y="10620"/>
                    <a:pt x="87880" y="10620"/>
                  </a:cubicBezTo>
                  <a:cubicBezTo>
                    <a:pt x="87874" y="10620"/>
                    <a:pt x="87849" y="10550"/>
                    <a:pt x="87840" y="10520"/>
                  </a:cubicBezTo>
                  <a:lnTo>
                    <a:pt x="87903" y="10227"/>
                  </a:lnTo>
                  <a:close/>
                  <a:moveTo>
                    <a:pt x="244978" y="10227"/>
                  </a:moveTo>
                  <a:cubicBezTo>
                    <a:pt x="244967" y="10328"/>
                    <a:pt x="244964" y="10429"/>
                    <a:pt x="244960" y="10534"/>
                  </a:cubicBezTo>
                  <a:cubicBezTo>
                    <a:pt x="244953" y="10562"/>
                    <a:pt x="244953" y="10590"/>
                    <a:pt x="244950" y="10621"/>
                  </a:cubicBezTo>
                  <a:cubicBezTo>
                    <a:pt x="244936" y="10586"/>
                    <a:pt x="244922" y="10551"/>
                    <a:pt x="244908" y="10520"/>
                  </a:cubicBezTo>
                  <a:cubicBezTo>
                    <a:pt x="244933" y="10419"/>
                    <a:pt x="244953" y="10325"/>
                    <a:pt x="244978" y="10227"/>
                  </a:cubicBezTo>
                  <a:close/>
                  <a:moveTo>
                    <a:pt x="21117" y="9739"/>
                  </a:moveTo>
                  <a:cubicBezTo>
                    <a:pt x="21117" y="9788"/>
                    <a:pt x="21120" y="9840"/>
                    <a:pt x="21124" y="9892"/>
                  </a:cubicBezTo>
                  <a:cubicBezTo>
                    <a:pt x="21047" y="10150"/>
                    <a:pt x="20967" y="10412"/>
                    <a:pt x="20897" y="10667"/>
                  </a:cubicBezTo>
                  <a:lnTo>
                    <a:pt x="20894" y="10667"/>
                  </a:lnTo>
                  <a:cubicBezTo>
                    <a:pt x="20967" y="10335"/>
                    <a:pt x="21044" y="10021"/>
                    <a:pt x="21117" y="9739"/>
                  </a:cubicBezTo>
                  <a:close/>
                  <a:moveTo>
                    <a:pt x="60330" y="9739"/>
                  </a:moveTo>
                  <a:lnTo>
                    <a:pt x="60344" y="9892"/>
                  </a:lnTo>
                  <a:cubicBezTo>
                    <a:pt x="60260" y="10154"/>
                    <a:pt x="60187" y="10412"/>
                    <a:pt x="60117" y="10667"/>
                  </a:cubicBezTo>
                  <a:lnTo>
                    <a:pt x="60113" y="10667"/>
                  </a:lnTo>
                  <a:cubicBezTo>
                    <a:pt x="60187" y="10335"/>
                    <a:pt x="60260" y="10021"/>
                    <a:pt x="60330" y="9739"/>
                  </a:cubicBezTo>
                  <a:close/>
                  <a:moveTo>
                    <a:pt x="99550" y="9735"/>
                  </a:moveTo>
                  <a:lnTo>
                    <a:pt x="99564" y="9892"/>
                  </a:lnTo>
                  <a:cubicBezTo>
                    <a:pt x="99480" y="10147"/>
                    <a:pt x="99407" y="10408"/>
                    <a:pt x="99330" y="10667"/>
                  </a:cubicBezTo>
                  <a:cubicBezTo>
                    <a:pt x="99407" y="10335"/>
                    <a:pt x="99480" y="10021"/>
                    <a:pt x="99550" y="9735"/>
                  </a:cubicBezTo>
                  <a:close/>
                  <a:moveTo>
                    <a:pt x="123499" y="9495"/>
                  </a:moveTo>
                  <a:cubicBezTo>
                    <a:pt x="123548" y="9568"/>
                    <a:pt x="123589" y="9648"/>
                    <a:pt x="123638" y="9725"/>
                  </a:cubicBezTo>
                  <a:cubicBezTo>
                    <a:pt x="123687" y="9805"/>
                    <a:pt x="123666" y="9822"/>
                    <a:pt x="123684" y="9868"/>
                  </a:cubicBezTo>
                  <a:cubicBezTo>
                    <a:pt x="123659" y="10091"/>
                    <a:pt x="123638" y="10311"/>
                    <a:pt x="123614" y="10517"/>
                  </a:cubicBezTo>
                  <a:cubicBezTo>
                    <a:pt x="123603" y="10565"/>
                    <a:pt x="123589" y="10614"/>
                    <a:pt x="123579" y="10667"/>
                  </a:cubicBezTo>
                  <a:cubicBezTo>
                    <a:pt x="123548" y="10272"/>
                    <a:pt x="123520" y="9868"/>
                    <a:pt x="123499" y="9495"/>
                  </a:cubicBezTo>
                  <a:close/>
                  <a:moveTo>
                    <a:pt x="138895" y="9739"/>
                  </a:moveTo>
                  <a:cubicBezTo>
                    <a:pt x="138899" y="9788"/>
                    <a:pt x="138899" y="9840"/>
                    <a:pt x="138906" y="9892"/>
                  </a:cubicBezTo>
                  <a:cubicBezTo>
                    <a:pt x="138825" y="10150"/>
                    <a:pt x="138749" y="10412"/>
                    <a:pt x="138679" y="10667"/>
                  </a:cubicBezTo>
                  <a:cubicBezTo>
                    <a:pt x="138752" y="10335"/>
                    <a:pt x="138822" y="10021"/>
                    <a:pt x="138895" y="9739"/>
                  </a:cubicBezTo>
                  <a:close/>
                  <a:moveTo>
                    <a:pt x="178112" y="9739"/>
                  </a:moveTo>
                  <a:lnTo>
                    <a:pt x="178122" y="9892"/>
                  </a:lnTo>
                  <a:cubicBezTo>
                    <a:pt x="178042" y="10150"/>
                    <a:pt x="177965" y="10412"/>
                    <a:pt x="177895" y="10667"/>
                  </a:cubicBezTo>
                  <a:lnTo>
                    <a:pt x="177892" y="10667"/>
                  </a:lnTo>
                  <a:cubicBezTo>
                    <a:pt x="177965" y="10335"/>
                    <a:pt x="178042" y="10021"/>
                    <a:pt x="178112" y="9739"/>
                  </a:cubicBezTo>
                  <a:close/>
                  <a:moveTo>
                    <a:pt x="217328" y="9739"/>
                  </a:moveTo>
                  <a:lnTo>
                    <a:pt x="217342" y="9892"/>
                  </a:lnTo>
                  <a:cubicBezTo>
                    <a:pt x="217258" y="10150"/>
                    <a:pt x="217185" y="10412"/>
                    <a:pt x="217112" y="10667"/>
                  </a:cubicBezTo>
                  <a:cubicBezTo>
                    <a:pt x="217185" y="10335"/>
                    <a:pt x="217258" y="10021"/>
                    <a:pt x="217328" y="9739"/>
                  </a:cubicBezTo>
                  <a:close/>
                  <a:moveTo>
                    <a:pt x="256621" y="9735"/>
                  </a:moveTo>
                  <a:cubicBezTo>
                    <a:pt x="256621" y="9788"/>
                    <a:pt x="256628" y="9840"/>
                    <a:pt x="256632" y="9892"/>
                  </a:cubicBezTo>
                  <a:cubicBezTo>
                    <a:pt x="256548" y="10147"/>
                    <a:pt x="256475" y="10408"/>
                    <a:pt x="256405" y="10667"/>
                  </a:cubicBezTo>
                  <a:cubicBezTo>
                    <a:pt x="256405" y="10667"/>
                    <a:pt x="256401" y="10663"/>
                    <a:pt x="256401" y="10663"/>
                  </a:cubicBezTo>
                  <a:cubicBezTo>
                    <a:pt x="256475" y="10332"/>
                    <a:pt x="256548" y="10018"/>
                    <a:pt x="256621" y="9735"/>
                  </a:cubicBezTo>
                  <a:close/>
                  <a:moveTo>
                    <a:pt x="37710" y="9142"/>
                  </a:moveTo>
                  <a:cubicBezTo>
                    <a:pt x="37724" y="9481"/>
                    <a:pt x="37744" y="9836"/>
                    <a:pt x="37776" y="10185"/>
                  </a:cubicBezTo>
                  <a:cubicBezTo>
                    <a:pt x="37741" y="10035"/>
                    <a:pt x="37685" y="9896"/>
                    <a:pt x="37605" y="9770"/>
                  </a:cubicBezTo>
                  <a:cubicBezTo>
                    <a:pt x="37605" y="9770"/>
                    <a:pt x="37591" y="10161"/>
                    <a:pt x="37563" y="10715"/>
                  </a:cubicBezTo>
                  <a:cubicBezTo>
                    <a:pt x="37511" y="10642"/>
                    <a:pt x="37451" y="10576"/>
                    <a:pt x="37396" y="10506"/>
                  </a:cubicBezTo>
                  <a:cubicBezTo>
                    <a:pt x="37504" y="10014"/>
                    <a:pt x="37608" y="9550"/>
                    <a:pt x="37710" y="9142"/>
                  </a:cubicBezTo>
                  <a:close/>
                  <a:moveTo>
                    <a:pt x="76929" y="9142"/>
                  </a:moveTo>
                  <a:cubicBezTo>
                    <a:pt x="76943" y="9481"/>
                    <a:pt x="76964" y="9836"/>
                    <a:pt x="76996" y="10185"/>
                  </a:cubicBezTo>
                  <a:cubicBezTo>
                    <a:pt x="76961" y="10035"/>
                    <a:pt x="76905" y="9896"/>
                    <a:pt x="76825" y="9770"/>
                  </a:cubicBezTo>
                  <a:cubicBezTo>
                    <a:pt x="76825" y="9770"/>
                    <a:pt x="76811" y="10157"/>
                    <a:pt x="76779" y="10715"/>
                  </a:cubicBezTo>
                  <a:lnTo>
                    <a:pt x="76616" y="10506"/>
                  </a:lnTo>
                  <a:cubicBezTo>
                    <a:pt x="76720" y="10014"/>
                    <a:pt x="76828" y="9557"/>
                    <a:pt x="76929" y="9142"/>
                  </a:cubicBezTo>
                  <a:close/>
                  <a:moveTo>
                    <a:pt x="116149" y="9142"/>
                  </a:moveTo>
                  <a:cubicBezTo>
                    <a:pt x="116163" y="9481"/>
                    <a:pt x="116184" y="9836"/>
                    <a:pt x="116209" y="10185"/>
                  </a:cubicBezTo>
                  <a:cubicBezTo>
                    <a:pt x="116181" y="10035"/>
                    <a:pt x="116121" y="9896"/>
                    <a:pt x="116038" y="9770"/>
                  </a:cubicBezTo>
                  <a:cubicBezTo>
                    <a:pt x="116038" y="9770"/>
                    <a:pt x="116027" y="10157"/>
                    <a:pt x="115999" y="10715"/>
                  </a:cubicBezTo>
                  <a:lnTo>
                    <a:pt x="115835" y="10506"/>
                  </a:lnTo>
                  <a:cubicBezTo>
                    <a:pt x="115940" y="10014"/>
                    <a:pt x="116045" y="9554"/>
                    <a:pt x="116149" y="9142"/>
                  </a:cubicBezTo>
                  <a:close/>
                  <a:moveTo>
                    <a:pt x="155488" y="9142"/>
                  </a:moveTo>
                  <a:cubicBezTo>
                    <a:pt x="155502" y="9481"/>
                    <a:pt x="155526" y="9836"/>
                    <a:pt x="155554" y="10185"/>
                  </a:cubicBezTo>
                  <a:cubicBezTo>
                    <a:pt x="155523" y="10035"/>
                    <a:pt x="155467" y="9896"/>
                    <a:pt x="155387" y="9770"/>
                  </a:cubicBezTo>
                  <a:cubicBezTo>
                    <a:pt x="155387" y="9770"/>
                    <a:pt x="155373" y="10161"/>
                    <a:pt x="155345" y="10715"/>
                  </a:cubicBezTo>
                  <a:lnTo>
                    <a:pt x="155174" y="10506"/>
                  </a:lnTo>
                  <a:cubicBezTo>
                    <a:pt x="155286" y="10014"/>
                    <a:pt x="155390" y="9557"/>
                    <a:pt x="155488" y="9142"/>
                  </a:cubicBezTo>
                  <a:close/>
                  <a:moveTo>
                    <a:pt x="194708" y="9142"/>
                  </a:moveTo>
                  <a:cubicBezTo>
                    <a:pt x="194722" y="9481"/>
                    <a:pt x="194743" y="9836"/>
                    <a:pt x="194774" y="10185"/>
                  </a:cubicBezTo>
                  <a:cubicBezTo>
                    <a:pt x="194739" y="10035"/>
                    <a:pt x="194683" y="9896"/>
                    <a:pt x="194603" y="9770"/>
                  </a:cubicBezTo>
                  <a:cubicBezTo>
                    <a:pt x="194603" y="9770"/>
                    <a:pt x="194593" y="10161"/>
                    <a:pt x="194561" y="10715"/>
                  </a:cubicBezTo>
                  <a:lnTo>
                    <a:pt x="194394" y="10506"/>
                  </a:lnTo>
                  <a:cubicBezTo>
                    <a:pt x="194505" y="10014"/>
                    <a:pt x="194607" y="9557"/>
                    <a:pt x="194708" y="9142"/>
                  </a:cubicBezTo>
                  <a:close/>
                  <a:moveTo>
                    <a:pt x="233928" y="9142"/>
                  </a:moveTo>
                  <a:cubicBezTo>
                    <a:pt x="233942" y="9481"/>
                    <a:pt x="233963" y="9836"/>
                    <a:pt x="233990" y="10185"/>
                  </a:cubicBezTo>
                  <a:cubicBezTo>
                    <a:pt x="233959" y="10035"/>
                    <a:pt x="233900" y="9896"/>
                    <a:pt x="233820" y="9770"/>
                  </a:cubicBezTo>
                  <a:cubicBezTo>
                    <a:pt x="233820" y="9770"/>
                    <a:pt x="233806" y="10157"/>
                    <a:pt x="233781" y="10715"/>
                  </a:cubicBezTo>
                  <a:lnTo>
                    <a:pt x="233614" y="10506"/>
                  </a:lnTo>
                  <a:cubicBezTo>
                    <a:pt x="233718" y="10014"/>
                    <a:pt x="233823" y="9550"/>
                    <a:pt x="233928" y="9142"/>
                  </a:cubicBezTo>
                  <a:close/>
                  <a:moveTo>
                    <a:pt x="273217" y="9142"/>
                  </a:moveTo>
                  <a:cubicBezTo>
                    <a:pt x="273231" y="9481"/>
                    <a:pt x="273252" y="9829"/>
                    <a:pt x="273280" y="10185"/>
                  </a:cubicBezTo>
                  <a:cubicBezTo>
                    <a:pt x="273249" y="10035"/>
                    <a:pt x="273193" y="9896"/>
                    <a:pt x="273113" y="9770"/>
                  </a:cubicBezTo>
                  <a:cubicBezTo>
                    <a:pt x="273113" y="9770"/>
                    <a:pt x="273099" y="10161"/>
                    <a:pt x="273067" y="10715"/>
                  </a:cubicBezTo>
                  <a:lnTo>
                    <a:pt x="272903" y="10506"/>
                  </a:lnTo>
                  <a:cubicBezTo>
                    <a:pt x="273012" y="10014"/>
                    <a:pt x="273116" y="9554"/>
                    <a:pt x="273217" y="9142"/>
                  </a:cubicBezTo>
                  <a:close/>
                  <a:moveTo>
                    <a:pt x="41027" y="9495"/>
                  </a:moveTo>
                  <a:lnTo>
                    <a:pt x="41121" y="9931"/>
                  </a:lnTo>
                  <a:cubicBezTo>
                    <a:pt x="40957" y="10081"/>
                    <a:pt x="40828" y="10401"/>
                    <a:pt x="40727" y="10789"/>
                  </a:cubicBezTo>
                  <a:cubicBezTo>
                    <a:pt x="40723" y="10768"/>
                    <a:pt x="40720" y="10747"/>
                    <a:pt x="40720" y="10726"/>
                  </a:cubicBezTo>
                  <a:cubicBezTo>
                    <a:pt x="40793" y="10388"/>
                    <a:pt x="40870" y="10081"/>
                    <a:pt x="40947" y="9805"/>
                  </a:cubicBezTo>
                  <a:cubicBezTo>
                    <a:pt x="40971" y="9697"/>
                    <a:pt x="40999" y="9596"/>
                    <a:pt x="41027" y="9495"/>
                  </a:cubicBezTo>
                  <a:close/>
                  <a:moveTo>
                    <a:pt x="119463" y="9495"/>
                  </a:moveTo>
                  <a:cubicBezTo>
                    <a:pt x="119494" y="9638"/>
                    <a:pt x="119522" y="9784"/>
                    <a:pt x="119557" y="9931"/>
                  </a:cubicBezTo>
                  <a:cubicBezTo>
                    <a:pt x="119397" y="10081"/>
                    <a:pt x="119264" y="10401"/>
                    <a:pt x="119160" y="10789"/>
                  </a:cubicBezTo>
                  <a:cubicBezTo>
                    <a:pt x="119156" y="10768"/>
                    <a:pt x="119156" y="10747"/>
                    <a:pt x="119153" y="10719"/>
                  </a:cubicBezTo>
                  <a:cubicBezTo>
                    <a:pt x="119229" y="10388"/>
                    <a:pt x="119306" y="10074"/>
                    <a:pt x="119379" y="9805"/>
                  </a:cubicBezTo>
                  <a:cubicBezTo>
                    <a:pt x="119411" y="9697"/>
                    <a:pt x="119435" y="9596"/>
                    <a:pt x="119463" y="9495"/>
                  </a:cubicBezTo>
                  <a:close/>
                  <a:moveTo>
                    <a:pt x="198025" y="9495"/>
                  </a:moveTo>
                  <a:lnTo>
                    <a:pt x="198119" y="9931"/>
                  </a:lnTo>
                  <a:cubicBezTo>
                    <a:pt x="197959" y="10081"/>
                    <a:pt x="197826" y="10401"/>
                    <a:pt x="197721" y="10789"/>
                  </a:cubicBezTo>
                  <a:cubicBezTo>
                    <a:pt x="197721" y="10768"/>
                    <a:pt x="197718" y="10743"/>
                    <a:pt x="197711" y="10719"/>
                  </a:cubicBezTo>
                  <a:cubicBezTo>
                    <a:pt x="197791" y="10388"/>
                    <a:pt x="197871" y="10074"/>
                    <a:pt x="197938" y="9805"/>
                  </a:cubicBezTo>
                  <a:cubicBezTo>
                    <a:pt x="197969" y="9697"/>
                    <a:pt x="197997" y="9596"/>
                    <a:pt x="198025" y="9495"/>
                  </a:cubicBezTo>
                  <a:close/>
                  <a:moveTo>
                    <a:pt x="237241" y="9495"/>
                  </a:moveTo>
                  <a:cubicBezTo>
                    <a:pt x="237273" y="9638"/>
                    <a:pt x="237308" y="9784"/>
                    <a:pt x="237339" y="9931"/>
                  </a:cubicBezTo>
                  <a:cubicBezTo>
                    <a:pt x="237175" y="10081"/>
                    <a:pt x="237046" y="10401"/>
                    <a:pt x="236941" y="10789"/>
                  </a:cubicBezTo>
                  <a:cubicBezTo>
                    <a:pt x="236934" y="10768"/>
                    <a:pt x="236934" y="10747"/>
                    <a:pt x="236931" y="10726"/>
                  </a:cubicBezTo>
                  <a:cubicBezTo>
                    <a:pt x="237011" y="10388"/>
                    <a:pt x="237084" y="10081"/>
                    <a:pt x="237158" y="9805"/>
                  </a:cubicBezTo>
                  <a:cubicBezTo>
                    <a:pt x="237189" y="9697"/>
                    <a:pt x="237217" y="9596"/>
                    <a:pt x="237241" y="9495"/>
                  </a:cubicBezTo>
                  <a:close/>
                  <a:moveTo>
                    <a:pt x="80247" y="9495"/>
                  </a:moveTo>
                  <a:lnTo>
                    <a:pt x="80337" y="9931"/>
                  </a:lnTo>
                  <a:cubicBezTo>
                    <a:pt x="80177" y="10081"/>
                    <a:pt x="80048" y="10401"/>
                    <a:pt x="79943" y="10796"/>
                  </a:cubicBezTo>
                  <a:cubicBezTo>
                    <a:pt x="79943" y="10771"/>
                    <a:pt x="79940" y="10747"/>
                    <a:pt x="79933" y="10726"/>
                  </a:cubicBezTo>
                  <a:cubicBezTo>
                    <a:pt x="80013" y="10388"/>
                    <a:pt x="80086" y="10081"/>
                    <a:pt x="80159" y="9805"/>
                  </a:cubicBezTo>
                  <a:cubicBezTo>
                    <a:pt x="80191" y="9697"/>
                    <a:pt x="80215" y="9596"/>
                    <a:pt x="80247" y="9495"/>
                  </a:cubicBezTo>
                  <a:close/>
                  <a:moveTo>
                    <a:pt x="158809" y="9495"/>
                  </a:moveTo>
                  <a:lnTo>
                    <a:pt x="158899" y="9931"/>
                  </a:lnTo>
                  <a:cubicBezTo>
                    <a:pt x="158739" y="10081"/>
                    <a:pt x="158606" y="10401"/>
                    <a:pt x="158509" y="10796"/>
                  </a:cubicBezTo>
                  <a:cubicBezTo>
                    <a:pt x="158502" y="10771"/>
                    <a:pt x="158498" y="10743"/>
                    <a:pt x="158498" y="10719"/>
                  </a:cubicBezTo>
                  <a:cubicBezTo>
                    <a:pt x="158571" y="10388"/>
                    <a:pt x="158652" y="10074"/>
                    <a:pt x="158725" y="9805"/>
                  </a:cubicBezTo>
                  <a:cubicBezTo>
                    <a:pt x="158753" y="9697"/>
                    <a:pt x="158781" y="9596"/>
                    <a:pt x="158809" y="9495"/>
                  </a:cubicBezTo>
                  <a:close/>
                  <a:moveTo>
                    <a:pt x="276535" y="9495"/>
                  </a:moveTo>
                  <a:lnTo>
                    <a:pt x="276625" y="9931"/>
                  </a:lnTo>
                  <a:cubicBezTo>
                    <a:pt x="276465" y="10081"/>
                    <a:pt x="276336" y="10401"/>
                    <a:pt x="276231" y="10796"/>
                  </a:cubicBezTo>
                  <a:cubicBezTo>
                    <a:pt x="276228" y="10768"/>
                    <a:pt x="276224" y="10743"/>
                    <a:pt x="276221" y="10719"/>
                  </a:cubicBezTo>
                  <a:cubicBezTo>
                    <a:pt x="276301" y="10388"/>
                    <a:pt x="276378" y="10074"/>
                    <a:pt x="276447" y="9805"/>
                  </a:cubicBezTo>
                  <a:cubicBezTo>
                    <a:pt x="276479" y="9697"/>
                    <a:pt x="276503" y="9596"/>
                    <a:pt x="276535" y="9495"/>
                  </a:cubicBezTo>
                  <a:close/>
                  <a:moveTo>
                    <a:pt x="241221" y="9495"/>
                  </a:moveTo>
                  <a:lnTo>
                    <a:pt x="241368" y="9725"/>
                  </a:lnTo>
                  <a:cubicBezTo>
                    <a:pt x="241392" y="9819"/>
                    <a:pt x="241420" y="9913"/>
                    <a:pt x="241448" y="10014"/>
                  </a:cubicBezTo>
                  <a:cubicBezTo>
                    <a:pt x="241431" y="10185"/>
                    <a:pt x="241413" y="10353"/>
                    <a:pt x="241396" y="10517"/>
                  </a:cubicBezTo>
                  <a:cubicBezTo>
                    <a:pt x="241378" y="10677"/>
                    <a:pt x="241343" y="10729"/>
                    <a:pt x="241319" y="10834"/>
                  </a:cubicBezTo>
                  <a:cubicBezTo>
                    <a:pt x="241281" y="10381"/>
                    <a:pt x="241249" y="9924"/>
                    <a:pt x="241221" y="9495"/>
                  </a:cubicBezTo>
                  <a:close/>
                  <a:moveTo>
                    <a:pt x="100408" y="9603"/>
                  </a:moveTo>
                  <a:cubicBezTo>
                    <a:pt x="100498" y="9882"/>
                    <a:pt x="100593" y="10175"/>
                    <a:pt x="100680" y="10478"/>
                  </a:cubicBezTo>
                  <a:cubicBezTo>
                    <a:pt x="100652" y="10625"/>
                    <a:pt x="100634" y="10771"/>
                    <a:pt x="100613" y="10914"/>
                  </a:cubicBezTo>
                  <a:cubicBezTo>
                    <a:pt x="100530" y="10764"/>
                    <a:pt x="100446" y="10632"/>
                    <a:pt x="100369" y="10517"/>
                  </a:cubicBezTo>
                  <a:cubicBezTo>
                    <a:pt x="100348" y="10332"/>
                    <a:pt x="100324" y="10140"/>
                    <a:pt x="100296" y="9941"/>
                  </a:cubicBezTo>
                  <a:cubicBezTo>
                    <a:pt x="100317" y="9871"/>
                    <a:pt x="100338" y="9802"/>
                    <a:pt x="100355" y="9732"/>
                  </a:cubicBezTo>
                  <a:lnTo>
                    <a:pt x="100408" y="9603"/>
                  </a:lnTo>
                  <a:close/>
                  <a:moveTo>
                    <a:pt x="257479" y="9603"/>
                  </a:moveTo>
                  <a:cubicBezTo>
                    <a:pt x="257566" y="9882"/>
                    <a:pt x="257661" y="10175"/>
                    <a:pt x="257748" y="10478"/>
                  </a:cubicBezTo>
                  <a:cubicBezTo>
                    <a:pt x="257727" y="10625"/>
                    <a:pt x="257702" y="10771"/>
                    <a:pt x="257685" y="10914"/>
                  </a:cubicBezTo>
                  <a:cubicBezTo>
                    <a:pt x="257598" y="10764"/>
                    <a:pt x="257518" y="10632"/>
                    <a:pt x="257441" y="10517"/>
                  </a:cubicBezTo>
                  <a:cubicBezTo>
                    <a:pt x="257420" y="10332"/>
                    <a:pt x="257392" y="10140"/>
                    <a:pt x="257368" y="9941"/>
                  </a:cubicBezTo>
                  <a:cubicBezTo>
                    <a:pt x="257385" y="9871"/>
                    <a:pt x="257406" y="9802"/>
                    <a:pt x="257427" y="9732"/>
                  </a:cubicBezTo>
                  <a:lnTo>
                    <a:pt x="257479" y="9603"/>
                  </a:lnTo>
                  <a:close/>
                  <a:moveTo>
                    <a:pt x="21975" y="9603"/>
                  </a:moveTo>
                  <a:cubicBezTo>
                    <a:pt x="22062" y="9882"/>
                    <a:pt x="22153" y="10175"/>
                    <a:pt x="22240" y="10482"/>
                  </a:cubicBezTo>
                  <a:cubicBezTo>
                    <a:pt x="22219" y="10625"/>
                    <a:pt x="22198" y="10771"/>
                    <a:pt x="22181" y="10918"/>
                  </a:cubicBezTo>
                  <a:cubicBezTo>
                    <a:pt x="22093" y="10764"/>
                    <a:pt x="22010" y="10632"/>
                    <a:pt x="21936" y="10517"/>
                  </a:cubicBezTo>
                  <a:cubicBezTo>
                    <a:pt x="21916" y="10332"/>
                    <a:pt x="21888" y="10140"/>
                    <a:pt x="21863" y="9941"/>
                  </a:cubicBezTo>
                  <a:cubicBezTo>
                    <a:pt x="21884" y="9871"/>
                    <a:pt x="21902" y="9802"/>
                    <a:pt x="21923" y="9732"/>
                  </a:cubicBezTo>
                  <a:lnTo>
                    <a:pt x="21975" y="9603"/>
                  </a:lnTo>
                  <a:close/>
                  <a:moveTo>
                    <a:pt x="61188" y="9603"/>
                  </a:moveTo>
                  <a:cubicBezTo>
                    <a:pt x="61282" y="9882"/>
                    <a:pt x="61373" y="10175"/>
                    <a:pt x="61460" y="10482"/>
                  </a:cubicBezTo>
                  <a:lnTo>
                    <a:pt x="61394" y="10918"/>
                  </a:lnTo>
                  <a:cubicBezTo>
                    <a:pt x="61310" y="10764"/>
                    <a:pt x="61230" y="10632"/>
                    <a:pt x="61149" y="10517"/>
                  </a:cubicBezTo>
                  <a:cubicBezTo>
                    <a:pt x="61132" y="10332"/>
                    <a:pt x="61108" y="10140"/>
                    <a:pt x="61080" y="9941"/>
                  </a:cubicBezTo>
                  <a:cubicBezTo>
                    <a:pt x="61097" y="9871"/>
                    <a:pt x="61118" y="9802"/>
                    <a:pt x="61142" y="9732"/>
                  </a:cubicBezTo>
                  <a:cubicBezTo>
                    <a:pt x="61163" y="9662"/>
                    <a:pt x="61177" y="9645"/>
                    <a:pt x="61188" y="9603"/>
                  </a:cubicBezTo>
                  <a:close/>
                  <a:moveTo>
                    <a:pt x="139753" y="9603"/>
                  </a:moveTo>
                  <a:cubicBezTo>
                    <a:pt x="139847" y="9882"/>
                    <a:pt x="139935" y="10175"/>
                    <a:pt x="140025" y="10482"/>
                  </a:cubicBezTo>
                  <a:cubicBezTo>
                    <a:pt x="139997" y="10628"/>
                    <a:pt x="139976" y="10771"/>
                    <a:pt x="139959" y="10918"/>
                  </a:cubicBezTo>
                  <a:cubicBezTo>
                    <a:pt x="139872" y="10764"/>
                    <a:pt x="139788" y="10632"/>
                    <a:pt x="139715" y="10517"/>
                  </a:cubicBezTo>
                  <a:cubicBezTo>
                    <a:pt x="139694" y="10332"/>
                    <a:pt x="139666" y="10140"/>
                    <a:pt x="139642" y="9941"/>
                  </a:cubicBezTo>
                  <a:cubicBezTo>
                    <a:pt x="139662" y="9871"/>
                    <a:pt x="139680" y="9802"/>
                    <a:pt x="139701" y="9732"/>
                  </a:cubicBezTo>
                  <a:lnTo>
                    <a:pt x="139753" y="9603"/>
                  </a:lnTo>
                  <a:close/>
                  <a:moveTo>
                    <a:pt x="178973" y="9603"/>
                  </a:moveTo>
                  <a:cubicBezTo>
                    <a:pt x="179060" y="9882"/>
                    <a:pt x="179151" y="10175"/>
                    <a:pt x="179238" y="10482"/>
                  </a:cubicBezTo>
                  <a:cubicBezTo>
                    <a:pt x="179217" y="10625"/>
                    <a:pt x="179196" y="10771"/>
                    <a:pt x="179179" y="10918"/>
                  </a:cubicBezTo>
                  <a:cubicBezTo>
                    <a:pt x="179092" y="10764"/>
                    <a:pt x="179008" y="10632"/>
                    <a:pt x="178935" y="10517"/>
                  </a:cubicBezTo>
                  <a:cubicBezTo>
                    <a:pt x="178910" y="10332"/>
                    <a:pt x="178886" y="10140"/>
                    <a:pt x="178861" y="9941"/>
                  </a:cubicBezTo>
                  <a:cubicBezTo>
                    <a:pt x="178875" y="9871"/>
                    <a:pt x="178900" y="9802"/>
                    <a:pt x="178921" y="9732"/>
                  </a:cubicBezTo>
                  <a:lnTo>
                    <a:pt x="178973" y="9603"/>
                  </a:lnTo>
                  <a:close/>
                  <a:moveTo>
                    <a:pt x="218190" y="9603"/>
                  </a:moveTo>
                  <a:cubicBezTo>
                    <a:pt x="218280" y="9882"/>
                    <a:pt x="218371" y="10175"/>
                    <a:pt x="218458" y="10482"/>
                  </a:cubicBezTo>
                  <a:lnTo>
                    <a:pt x="218392" y="10918"/>
                  </a:lnTo>
                  <a:cubicBezTo>
                    <a:pt x="218312" y="10764"/>
                    <a:pt x="218228" y="10632"/>
                    <a:pt x="218148" y="10517"/>
                  </a:cubicBezTo>
                  <a:cubicBezTo>
                    <a:pt x="218130" y="10332"/>
                    <a:pt x="218106" y="10140"/>
                    <a:pt x="218078" y="9941"/>
                  </a:cubicBezTo>
                  <a:cubicBezTo>
                    <a:pt x="218095" y="9871"/>
                    <a:pt x="218116" y="9802"/>
                    <a:pt x="218137" y="9732"/>
                  </a:cubicBezTo>
                  <a:lnTo>
                    <a:pt x="218190" y="9603"/>
                  </a:lnTo>
                  <a:close/>
                  <a:moveTo>
                    <a:pt x="7764" y="10785"/>
                  </a:moveTo>
                  <a:lnTo>
                    <a:pt x="7764" y="10785"/>
                  </a:lnTo>
                  <a:cubicBezTo>
                    <a:pt x="7778" y="10820"/>
                    <a:pt x="7789" y="10858"/>
                    <a:pt x="7799" y="10900"/>
                  </a:cubicBezTo>
                  <a:cubicBezTo>
                    <a:pt x="7813" y="10939"/>
                    <a:pt x="7789" y="10956"/>
                    <a:pt x="7778" y="10977"/>
                  </a:cubicBezTo>
                  <a:cubicBezTo>
                    <a:pt x="7778" y="10977"/>
                    <a:pt x="7775" y="10907"/>
                    <a:pt x="7764" y="10785"/>
                  </a:cubicBezTo>
                  <a:close/>
                  <a:moveTo>
                    <a:pt x="46984" y="10785"/>
                  </a:moveTo>
                  <a:cubicBezTo>
                    <a:pt x="46991" y="10820"/>
                    <a:pt x="47005" y="10858"/>
                    <a:pt x="47019" y="10900"/>
                  </a:cubicBezTo>
                  <a:cubicBezTo>
                    <a:pt x="47009" y="10925"/>
                    <a:pt x="47002" y="10949"/>
                    <a:pt x="46998" y="10977"/>
                  </a:cubicBezTo>
                  <a:cubicBezTo>
                    <a:pt x="46998" y="10977"/>
                    <a:pt x="46991" y="10907"/>
                    <a:pt x="46984" y="10785"/>
                  </a:cubicBezTo>
                  <a:close/>
                  <a:moveTo>
                    <a:pt x="86204" y="10785"/>
                  </a:moveTo>
                  <a:cubicBezTo>
                    <a:pt x="86211" y="10820"/>
                    <a:pt x="86225" y="10858"/>
                    <a:pt x="86236" y="10900"/>
                  </a:cubicBezTo>
                  <a:cubicBezTo>
                    <a:pt x="86229" y="10925"/>
                    <a:pt x="86222" y="10953"/>
                    <a:pt x="86211" y="10977"/>
                  </a:cubicBezTo>
                  <a:cubicBezTo>
                    <a:pt x="86211" y="10977"/>
                    <a:pt x="86208" y="10907"/>
                    <a:pt x="86204" y="10785"/>
                  </a:cubicBezTo>
                  <a:close/>
                  <a:moveTo>
                    <a:pt x="164763" y="10785"/>
                  </a:moveTo>
                  <a:cubicBezTo>
                    <a:pt x="164777" y="10820"/>
                    <a:pt x="164787" y="10858"/>
                    <a:pt x="164798" y="10900"/>
                  </a:cubicBezTo>
                  <a:cubicBezTo>
                    <a:pt x="164812" y="10939"/>
                    <a:pt x="164787" y="10956"/>
                    <a:pt x="164777" y="10977"/>
                  </a:cubicBezTo>
                  <a:cubicBezTo>
                    <a:pt x="164777" y="10977"/>
                    <a:pt x="164773" y="10907"/>
                    <a:pt x="164763" y="10785"/>
                  </a:cubicBezTo>
                  <a:close/>
                  <a:moveTo>
                    <a:pt x="203983" y="10785"/>
                  </a:moveTo>
                  <a:lnTo>
                    <a:pt x="203983" y="10785"/>
                  </a:lnTo>
                  <a:cubicBezTo>
                    <a:pt x="203993" y="10820"/>
                    <a:pt x="204004" y="10858"/>
                    <a:pt x="204017" y="10900"/>
                  </a:cubicBezTo>
                  <a:lnTo>
                    <a:pt x="203993" y="10977"/>
                  </a:lnTo>
                  <a:cubicBezTo>
                    <a:pt x="203993" y="10977"/>
                    <a:pt x="203993" y="10907"/>
                    <a:pt x="203983" y="10785"/>
                  </a:cubicBezTo>
                  <a:close/>
                  <a:moveTo>
                    <a:pt x="44937" y="9495"/>
                  </a:moveTo>
                  <a:lnTo>
                    <a:pt x="45080" y="9725"/>
                  </a:lnTo>
                  <a:lnTo>
                    <a:pt x="45216" y="10206"/>
                  </a:lnTo>
                  <a:cubicBezTo>
                    <a:pt x="45202" y="10311"/>
                    <a:pt x="45191" y="10415"/>
                    <a:pt x="45181" y="10517"/>
                  </a:cubicBezTo>
                  <a:lnTo>
                    <a:pt x="45048" y="11057"/>
                  </a:lnTo>
                  <a:cubicBezTo>
                    <a:pt x="45007" y="10538"/>
                    <a:pt x="44965" y="9993"/>
                    <a:pt x="44937" y="9495"/>
                  </a:cubicBezTo>
                  <a:close/>
                  <a:moveTo>
                    <a:pt x="84153" y="9495"/>
                  </a:moveTo>
                  <a:lnTo>
                    <a:pt x="84153" y="9495"/>
                  </a:lnTo>
                  <a:cubicBezTo>
                    <a:pt x="84202" y="9568"/>
                    <a:pt x="84251" y="9648"/>
                    <a:pt x="84293" y="9725"/>
                  </a:cubicBezTo>
                  <a:cubicBezTo>
                    <a:pt x="84338" y="9878"/>
                    <a:pt x="84387" y="10035"/>
                    <a:pt x="84429" y="10206"/>
                  </a:cubicBezTo>
                  <a:cubicBezTo>
                    <a:pt x="84474" y="10377"/>
                    <a:pt x="84408" y="10415"/>
                    <a:pt x="84397" y="10517"/>
                  </a:cubicBezTo>
                  <a:cubicBezTo>
                    <a:pt x="84352" y="10698"/>
                    <a:pt x="84307" y="10876"/>
                    <a:pt x="84268" y="11057"/>
                  </a:cubicBezTo>
                  <a:cubicBezTo>
                    <a:pt x="84220" y="10538"/>
                    <a:pt x="84185" y="9993"/>
                    <a:pt x="84153" y="9495"/>
                  </a:cubicBezTo>
                  <a:close/>
                  <a:moveTo>
                    <a:pt x="162715" y="9495"/>
                  </a:moveTo>
                  <a:lnTo>
                    <a:pt x="162858" y="9725"/>
                  </a:lnTo>
                  <a:lnTo>
                    <a:pt x="162994" y="10206"/>
                  </a:lnTo>
                  <a:cubicBezTo>
                    <a:pt x="162980" y="10311"/>
                    <a:pt x="162973" y="10415"/>
                    <a:pt x="162959" y="10517"/>
                  </a:cubicBezTo>
                  <a:cubicBezTo>
                    <a:pt x="162914" y="10698"/>
                    <a:pt x="162872" y="10883"/>
                    <a:pt x="162827" y="11057"/>
                  </a:cubicBezTo>
                  <a:cubicBezTo>
                    <a:pt x="162785" y="10538"/>
                    <a:pt x="162747" y="9997"/>
                    <a:pt x="162715" y="9495"/>
                  </a:cubicBezTo>
                  <a:close/>
                  <a:moveTo>
                    <a:pt x="201932" y="9495"/>
                  </a:moveTo>
                  <a:lnTo>
                    <a:pt x="201932" y="9495"/>
                  </a:lnTo>
                  <a:cubicBezTo>
                    <a:pt x="201980" y="9568"/>
                    <a:pt x="202029" y="9648"/>
                    <a:pt x="202071" y="9725"/>
                  </a:cubicBezTo>
                  <a:cubicBezTo>
                    <a:pt x="202116" y="9875"/>
                    <a:pt x="202165" y="10035"/>
                    <a:pt x="202207" y="10206"/>
                  </a:cubicBezTo>
                  <a:cubicBezTo>
                    <a:pt x="202252" y="10377"/>
                    <a:pt x="202186" y="10415"/>
                    <a:pt x="202179" y="10517"/>
                  </a:cubicBezTo>
                  <a:cubicBezTo>
                    <a:pt x="202130" y="10698"/>
                    <a:pt x="202085" y="10883"/>
                    <a:pt x="202047" y="11057"/>
                  </a:cubicBezTo>
                  <a:cubicBezTo>
                    <a:pt x="201998" y="10538"/>
                    <a:pt x="201963" y="9993"/>
                    <a:pt x="201932" y="9495"/>
                  </a:cubicBezTo>
                  <a:close/>
                  <a:moveTo>
                    <a:pt x="5717" y="9495"/>
                  </a:moveTo>
                  <a:lnTo>
                    <a:pt x="5860" y="9725"/>
                  </a:lnTo>
                  <a:cubicBezTo>
                    <a:pt x="5905" y="9875"/>
                    <a:pt x="5947" y="10035"/>
                    <a:pt x="5996" y="10206"/>
                  </a:cubicBezTo>
                  <a:cubicBezTo>
                    <a:pt x="5951" y="10611"/>
                    <a:pt x="5909" y="10987"/>
                    <a:pt x="5856" y="11312"/>
                  </a:cubicBezTo>
                  <a:cubicBezTo>
                    <a:pt x="5801" y="10715"/>
                    <a:pt x="5752" y="10074"/>
                    <a:pt x="5717" y="9495"/>
                  </a:cubicBezTo>
                  <a:close/>
                  <a:moveTo>
                    <a:pt x="17367" y="9666"/>
                  </a:moveTo>
                  <a:cubicBezTo>
                    <a:pt x="17423" y="9805"/>
                    <a:pt x="17479" y="9945"/>
                    <a:pt x="17531" y="10088"/>
                  </a:cubicBezTo>
                  <a:cubicBezTo>
                    <a:pt x="17489" y="10538"/>
                    <a:pt x="17437" y="10956"/>
                    <a:pt x="17381" y="11312"/>
                  </a:cubicBezTo>
                  <a:cubicBezTo>
                    <a:pt x="17336" y="10855"/>
                    <a:pt x="17301" y="10367"/>
                    <a:pt x="17269" y="9906"/>
                  </a:cubicBezTo>
                  <a:cubicBezTo>
                    <a:pt x="17301" y="9822"/>
                    <a:pt x="17332" y="9742"/>
                    <a:pt x="17367" y="9666"/>
                  </a:cubicBezTo>
                  <a:close/>
                  <a:moveTo>
                    <a:pt x="56580" y="9666"/>
                  </a:moveTo>
                  <a:cubicBezTo>
                    <a:pt x="56643" y="9805"/>
                    <a:pt x="56695" y="9945"/>
                    <a:pt x="56751" y="10088"/>
                  </a:cubicBezTo>
                  <a:cubicBezTo>
                    <a:pt x="56706" y="10538"/>
                    <a:pt x="56653" y="10956"/>
                    <a:pt x="56597" y="11312"/>
                  </a:cubicBezTo>
                  <a:cubicBezTo>
                    <a:pt x="56556" y="10855"/>
                    <a:pt x="56514" y="10367"/>
                    <a:pt x="56486" y="9903"/>
                  </a:cubicBezTo>
                  <a:lnTo>
                    <a:pt x="56580" y="9666"/>
                  </a:lnTo>
                  <a:close/>
                  <a:moveTo>
                    <a:pt x="95800" y="9666"/>
                  </a:moveTo>
                  <a:lnTo>
                    <a:pt x="95971" y="10088"/>
                  </a:lnTo>
                  <a:cubicBezTo>
                    <a:pt x="95922" y="10538"/>
                    <a:pt x="95873" y="10956"/>
                    <a:pt x="95817" y="11312"/>
                  </a:cubicBezTo>
                  <a:cubicBezTo>
                    <a:pt x="95776" y="10855"/>
                    <a:pt x="95734" y="10367"/>
                    <a:pt x="95706" y="9903"/>
                  </a:cubicBezTo>
                  <a:cubicBezTo>
                    <a:pt x="95734" y="9822"/>
                    <a:pt x="95769" y="9742"/>
                    <a:pt x="95800" y="9666"/>
                  </a:cubicBezTo>
                  <a:close/>
                  <a:moveTo>
                    <a:pt x="135145" y="9666"/>
                  </a:moveTo>
                  <a:cubicBezTo>
                    <a:pt x="135201" y="9805"/>
                    <a:pt x="135261" y="9945"/>
                    <a:pt x="135313" y="10088"/>
                  </a:cubicBezTo>
                  <a:cubicBezTo>
                    <a:pt x="135268" y="10538"/>
                    <a:pt x="135215" y="10956"/>
                    <a:pt x="135159" y="11312"/>
                  </a:cubicBezTo>
                  <a:cubicBezTo>
                    <a:pt x="135114" y="10855"/>
                    <a:pt x="135079" y="10367"/>
                    <a:pt x="135051" y="9903"/>
                  </a:cubicBezTo>
                  <a:cubicBezTo>
                    <a:pt x="135079" y="9822"/>
                    <a:pt x="135111" y="9742"/>
                    <a:pt x="135145" y="9666"/>
                  </a:cubicBezTo>
                  <a:close/>
                  <a:moveTo>
                    <a:pt x="174358" y="9666"/>
                  </a:moveTo>
                  <a:cubicBezTo>
                    <a:pt x="174421" y="9805"/>
                    <a:pt x="174473" y="9945"/>
                    <a:pt x="174529" y="10088"/>
                  </a:cubicBezTo>
                  <a:cubicBezTo>
                    <a:pt x="174487" y="10538"/>
                    <a:pt x="174435" y="10956"/>
                    <a:pt x="174376" y="11312"/>
                  </a:cubicBezTo>
                  <a:cubicBezTo>
                    <a:pt x="174334" y="10855"/>
                    <a:pt x="174299" y="10367"/>
                    <a:pt x="174268" y="9903"/>
                  </a:cubicBezTo>
                  <a:lnTo>
                    <a:pt x="174358" y="9666"/>
                  </a:lnTo>
                  <a:close/>
                  <a:moveTo>
                    <a:pt x="213578" y="9666"/>
                  </a:moveTo>
                  <a:lnTo>
                    <a:pt x="213749" y="10088"/>
                  </a:lnTo>
                  <a:cubicBezTo>
                    <a:pt x="213700" y="10538"/>
                    <a:pt x="213655" y="10956"/>
                    <a:pt x="213596" y="11312"/>
                  </a:cubicBezTo>
                  <a:cubicBezTo>
                    <a:pt x="213554" y="10855"/>
                    <a:pt x="213515" y="10367"/>
                    <a:pt x="213484" y="9903"/>
                  </a:cubicBezTo>
                  <a:cubicBezTo>
                    <a:pt x="213519" y="9822"/>
                    <a:pt x="213547" y="9742"/>
                    <a:pt x="213578" y="9666"/>
                  </a:cubicBezTo>
                  <a:close/>
                  <a:moveTo>
                    <a:pt x="252871" y="9666"/>
                  </a:moveTo>
                  <a:cubicBezTo>
                    <a:pt x="252931" y="9805"/>
                    <a:pt x="252983" y="9945"/>
                    <a:pt x="253039" y="10088"/>
                  </a:cubicBezTo>
                  <a:cubicBezTo>
                    <a:pt x="252994" y="10538"/>
                    <a:pt x="252941" y="10956"/>
                    <a:pt x="252885" y="11312"/>
                  </a:cubicBezTo>
                  <a:cubicBezTo>
                    <a:pt x="252844" y="10855"/>
                    <a:pt x="252809" y="10367"/>
                    <a:pt x="252777" y="9903"/>
                  </a:cubicBezTo>
                  <a:cubicBezTo>
                    <a:pt x="252809" y="9822"/>
                    <a:pt x="252837" y="9742"/>
                    <a:pt x="252871" y="9666"/>
                  </a:cubicBezTo>
                  <a:close/>
                  <a:moveTo>
                    <a:pt x="4901" y="11239"/>
                  </a:moveTo>
                  <a:lnTo>
                    <a:pt x="4901" y="11239"/>
                  </a:lnTo>
                  <a:cubicBezTo>
                    <a:pt x="4915" y="11280"/>
                    <a:pt x="4922" y="11326"/>
                    <a:pt x="4936" y="11368"/>
                  </a:cubicBezTo>
                  <a:cubicBezTo>
                    <a:pt x="4929" y="11347"/>
                    <a:pt x="4918" y="11322"/>
                    <a:pt x="4904" y="11301"/>
                  </a:cubicBezTo>
                  <a:cubicBezTo>
                    <a:pt x="4908" y="11280"/>
                    <a:pt x="4904" y="11260"/>
                    <a:pt x="4901" y="11239"/>
                  </a:cubicBezTo>
                  <a:close/>
                  <a:moveTo>
                    <a:pt x="44121" y="11237"/>
                  </a:moveTo>
                  <a:cubicBezTo>
                    <a:pt x="44124" y="11237"/>
                    <a:pt x="44143" y="11329"/>
                    <a:pt x="44156" y="11368"/>
                  </a:cubicBezTo>
                  <a:cubicBezTo>
                    <a:pt x="44142" y="11347"/>
                    <a:pt x="44131" y="11322"/>
                    <a:pt x="44124" y="11301"/>
                  </a:cubicBezTo>
                  <a:cubicBezTo>
                    <a:pt x="44124" y="11277"/>
                    <a:pt x="44121" y="11256"/>
                    <a:pt x="44121" y="11239"/>
                  </a:cubicBezTo>
                  <a:cubicBezTo>
                    <a:pt x="44121" y="11237"/>
                    <a:pt x="44121" y="11237"/>
                    <a:pt x="44121" y="11237"/>
                  </a:cubicBezTo>
                  <a:close/>
                  <a:moveTo>
                    <a:pt x="83341" y="11239"/>
                  </a:moveTo>
                  <a:lnTo>
                    <a:pt x="83341" y="11239"/>
                  </a:lnTo>
                  <a:cubicBezTo>
                    <a:pt x="83348" y="11280"/>
                    <a:pt x="83361" y="11326"/>
                    <a:pt x="83368" y="11368"/>
                  </a:cubicBezTo>
                  <a:lnTo>
                    <a:pt x="83344" y="11301"/>
                  </a:lnTo>
                  <a:cubicBezTo>
                    <a:pt x="83341" y="11280"/>
                    <a:pt x="83337" y="11260"/>
                    <a:pt x="83341" y="11239"/>
                  </a:cubicBezTo>
                  <a:close/>
                  <a:moveTo>
                    <a:pt x="161899" y="11239"/>
                  </a:moveTo>
                  <a:cubicBezTo>
                    <a:pt x="161913" y="11280"/>
                    <a:pt x="161920" y="11326"/>
                    <a:pt x="161934" y="11368"/>
                  </a:cubicBezTo>
                  <a:lnTo>
                    <a:pt x="161902" y="11298"/>
                  </a:lnTo>
                  <a:cubicBezTo>
                    <a:pt x="161906" y="11280"/>
                    <a:pt x="161902" y="11260"/>
                    <a:pt x="161899" y="11239"/>
                  </a:cubicBezTo>
                  <a:close/>
                  <a:moveTo>
                    <a:pt x="201119" y="11237"/>
                  </a:moveTo>
                  <a:cubicBezTo>
                    <a:pt x="201122" y="11237"/>
                    <a:pt x="201140" y="11329"/>
                    <a:pt x="201147" y="11368"/>
                  </a:cubicBezTo>
                  <a:lnTo>
                    <a:pt x="201122" y="11298"/>
                  </a:lnTo>
                  <a:cubicBezTo>
                    <a:pt x="201122" y="11277"/>
                    <a:pt x="201119" y="11256"/>
                    <a:pt x="201119" y="11239"/>
                  </a:cubicBezTo>
                  <a:cubicBezTo>
                    <a:pt x="201119" y="11237"/>
                    <a:pt x="201119" y="11237"/>
                    <a:pt x="201119" y="11237"/>
                  </a:cubicBezTo>
                  <a:close/>
                  <a:moveTo>
                    <a:pt x="279391" y="10335"/>
                  </a:moveTo>
                  <a:lnTo>
                    <a:pt x="279391" y="10335"/>
                  </a:lnTo>
                  <a:cubicBezTo>
                    <a:pt x="279482" y="10663"/>
                    <a:pt x="279573" y="11012"/>
                    <a:pt x="279656" y="11368"/>
                  </a:cubicBezTo>
                  <a:cubicBezTo>
                    <a:pt x="279583" y="11193"/>
                    <a:pt x="279510" y="11033"/>
                    <a:pt x="279440" y="10886"/>
                  </a:cubicBezTo>
                  <a:cubicBezTo>
                    <a:pt x="279370" y="10736"/>
                    <a:pt x="279405" y="10503"/>
                    <a:pt x="279391" y="10335"/>
                  </a:cubicBezTo>
                  <a:close/>
                  <a:moveTo>
                    <a:pt x="10321" y="11556"/>
                  </a:moveTo>
                  <a:cubicBezTo>
                    <a:pt x="10335" y="11619"/>
                    <a:pt x="10353" y="11678"/>
                    <a:pt x="10370" y="11741"/>
                  </a:cubicBezTo>
                  <a:cubicBezTo>
                    <a:pt x="10349" y="11772"/>
                    <a:pt x="10335" y="11807"/>
                    <a:pt x="10321" y="11842"/>
                  </a:cubicBezTo>
                  <a:lnTo>
                    <a:pt x="10269" y="11741"/>
                  </a:lnTo>
                  <a:lnTo>
                    <a:pt x="10321" y="11556"/>
                  </a:lnTo>
                  <a:close/>
                  <a:moveTo>
                    <a:pt x="49534" y="11556"/>
                  </a:moveTo>
                  <a:lnTo>
                    <a:pt x="49586" y="11741"/>
                  </a:lnTo>
                  <a:lnTo>
                    <a:pt x="49534" y="11842"/>
                  </a:lnTo>
                  <a:cubicBezTo>
                    <a:pt x="49520" y="11807"/>
                    <a:pt x="49506" y="11772"/>
                    <a:pt x="49485" y="11741"/>
                  </a:cubicBezTo>
                  <a:cubicBezTo>
                    <a:pt x="49503" y="11678"/>
                    <a:pt x="49520" y="11619"/>
                    <a:pt x="49534" y="11556"/>
                  </a:cubicBezTo>
                  <a:close/>
                  <a:moveTo>
                    <a:pt x="88754" y="11556"/>
                  </a:moveTo>
                  <a:cubicBezTo>
                    <a:pt x="88771" y="11619"/>
                    <a:pt x="88789" y="11678"/>
                    <a:pt x="88803" y="11741"/>
                  </a:cubicBezTo>
                  <a:cubicBezTo>
                    <a:pt x="88789" y="11776"/>
                    <a:pt x="88771" y="11807"/>
                    <a:pt x="88754" y="11842"/>
                  </a:cubicBezTo>
                  <a:lnTo>
                    <a:pt x="88705" y="11741"/>
                  </a:lnTo>
                  <a:cubicBezTo>
                    <a:pt x="88719" y="11678"/>
                    <a:pt x="88737" y="11619"/>
                    <a:pt x="88754" y="11556"/>
                  </a:cubicBezTo>
                  <a:close/>
                  <a:moveTo>
                    <a:pt x="128100" y="11556"/>
                  </a:moveTo>
                  <a:cubicBezTo>
                    <a:pt x="128117" y="11619"/>
                    <a:pt x="128131" y="11678"/>
                    <a:pt x="128148" y="11741"/>
                  </a:cubicBezTo>
                  <a:lnTo>
                    <a:pt x="128100" y="11842"/>
                  </a:lnTo>
                  <a:lnTo>
                    <a:pt x="128047" y="11741"/>
                  </a:lnTo>
                  <a:lnTo>
                    <a:pt x="128100" y="11556"/>
                  </a:lnTo>
                  <a:close/>
                  <a:moveTo>
                    <a:pt x="167316" y="11556"/>
                  </a:moveTo>
                  <a:lnTo>
                    <a:pt x="167368" y="11741"/>
                  </a:lnTo>
                  <a:lnTo>
                    <a:pt x="167316" y="11842"/>
                  </a:lnTo>
                  <a:cubicBezTo>
                    <a:pt x="167299" y="11807"/>
                    <a:pt x="167285" y="11772"/>
                    <a:pt x="167267" y="11741"/>
                  </a:cubicBezTo>
                  <a:cubicBezTo>
                    <a:pt x="167285" y="11678"/>
                    <a:pt x="167302" y="11619"/>
                    <a:pt x="167316" y="11556"/>
                  </a:cubicBezTo>
                  <a:close/>
                  <a:moveTo>
                    <a:pt x="206532" y="11556"/>
                  </a:moveTo>
                  <a:lnTo>
                    <a:pt x="206585" y="11741"/>
                  </a:lnTo>
                  <a:lnTo>
                    <a:pt x="206532" y="11842"/>
                  </a:lnTo>
                  <a:lnTo>
                    <a:pt x="206487" y="11741"/>
                  </a:lnTo>
                  <a:cubicBezTo>
                    <a:pt x="206504" y="11678"/>
                    <a:pt x="206515" y="11619"/>
                    <a:pt x="206532" y="11556"/>
                  </a:cubicBezTo>
                  <a:close/>
                  <a:moveTo>
                    <a:pt x="245826" y="11556"/>
                  </a:moveTo>
                  <a:cubicBezTo>
                    <a:pt x="245839" y="11619"/>
                    <a:pt x="245857" y="11678"/>
                    <a:pt x="245874" y="11741"/>
                  </a:cubicBezTo>
                  <a:cubicBezTo>
                    <a:pt x="245857" y="11772"/>
                    <a:pt x="245839" y="11807"/>
                    <a:pt x="245826" y="11842"/>
                  </a:cubicBezTo>
                  <a:lnTo>
                    <a:pt x="245773" y="11741"/>
                  </a:lnTo>
                  <a:lnTo>
                    <a:pt x="245826" y="11556"/>
                  </a:lnTo>
                  <a:close/>
                  <a:moveTo>
                    <a:pt x="31051" y="10865"/>
                  </a:moveTo>
                  <a:cubicBezTo>
                    <a:pt x="31068" y="10935"/>
                    <a:pt x="31086" y="10998"/>
                    <a:pt x="31110" y="11064"/>
                  </a:cubicBezTo>
                  <a:lnTo>
                    <a:pt x="31110" y="11675"/>
                  </a:lnTo>
                  <a:lnTo>
                    <a:pt x="31086" y="11846"/>
                  </a:lnTo>
                  <a:lnTo>
                    <a:pt x="31082" y="11853"/>
                  </a:lnTo>
                  <a:cubicBezTo>
                    <a:pt x="31082" y="11853"/>
                    <a:pt x="31065" y="11500"/>
                    <a:pt x="31016" y="10987"/>
                  </a:cubicBezTo>
                  <a:cubicBezTo>
                    <a:pt x="31026" y="10946"/>
                    <a:pt x="31040" y="10904"/>
                    <a:pt x="31051" y="10865"/>
                  </a:cubicBezTo>
                  <a:close/>
                  <a:moveTo>
                    <a:pt x="32617" y="11099"/>
                  </a:moveTo>
                  <a:cubicBezTo>
                    <a:pt x="32638" y="11169"/>
                    <a:pt x="32655" y="11249"/>
                    <a:pt x="32680" y="11322"/>
                  </a:cubicBezTo>
                  <a:cubicBezTo>
                    <a:pt x="32648" y="11500"/>
                    <a:pt x="32607" y="11678"/>
                    <a:pt x="32558" y="11853"/>
                  </a:cubicBezTo>
                  <a:cubicBezTo>
                    <a:pt x="32558" y="11853"/>
                    <a:pt x="32547" y="11713"/>
                    <a:pt x="32530" y="11483"/>
                  </a:cubicBezTo>
                  <a:cubicBezTo>
                    <a:pt x="32561" y="11354"/>
                    <a:pt x="32593" y="11225"/>
                    <a:pt x="32617" y="11099"/>
                  </a:cubicBezTo>
                  <a:close/>
                  <a:moveTo>
                    <a:pt x="70267" y="10865"/>
                  </a:moveTo>
                  <a:cubicBezTo>
                    <a:pt x="70288" y="10935"/>
                    <a:pt x="70306" y="10998"/>
                    <a:pt x="70323" y="11064"/>
                  </a:cubicBezTo>
                  <a:cubicBezTo>
                    <a:pt x="70327" y="11260"/>
                    <a:pt x="70327" y="11462"/>
                    <a:pt x="70327" y="11675"/>
                  </a:cubicBezTo>
                  <a:lnTo>
                    <a:pt x="70306" y="11846"/>
                  </a:lnTo>
                  <a:lnTo>
                    <a:pt x="70302" y="11853"/>
                  </a:lnTo>
                  <a:cubicBezTo>
                    <a:pt x="70302" y="11853"/>
                    <a:pt x="70285" y="11500"/>
                    <a:pt x="70232" y="10987"/>
                  </a:cubicBezTo>
                  <a:cubicBezTo>
                    <a:pt x="70246" y="10946"/>
                    <a:pt x="70257" y="10904"/>
                    <a:pt x="70267" y="10865"/>
                  </a:cubicBezTo>
                  <a:close/>
                  <a:moveTo>
                    <a:pt x="71837" y="11099"/>
                  </a:moveTo>
                  <a:cubicBezTo>
                    <a:pt x="71854" y="11169"/>
                    <a:pt x="71875" y="11249"/>
                    <a:pt x="71896" y="11322"/>
                  </a:cubicBezTo>
                  <a:cubicBezTo>
                    <a:pt x="71865" y="11500"/>
                    <a:pt x="71823" y="11678"/>
                    <a:pt x="71771" y="11853"/>
                  </a:cubicBezTo>
                  <a:cubicBezTo>
                    <a:pt x="71771" y="11853"/>
                    <a:pt x="71767" y="11713"/>
                    <a:pt x="71750" y="11483"/>
                  </a:cubicBezTo>
                  <a:cubicBezTo>
                    <a:pt x="71778" y="11354"/>
                    <a:pt x="71805" y="11225"/>
                    <a:pt x="71837" y="11099"/>
                  </a:cubicBezTo>
                  <a:close/>
                  <a:moveTo>
                    <a:pt x="109487" y="10865"/>
                  </a:moveTo>
                  <a:cubicBezTo>
                    <a:pt x="109505" y="10932"/>
                    <a:pt x="109526" y="10998"/>
                    <a:pt x="109543" y="11064"/>
                  </a:cubicBezTo>
                  <a:cubicBezTo>
                    <a:pt x="109546" y="11260"/>
                    <a:pt x="109546" y="11462"/>
                    <a:pt x="109543" y="11675"/>
                  </a:cubicBezTo>
                  <a:lnTo>
                    <a:pt x="109522" y="11846"/>
                  </a:lnTo>
                  <a:lnTo>
                    <a:pt x="109522" y="11853"/>
                  </a:lnTo>
                  <a:cubicBezTo>
                    <a:pt x="109522" y="11853"/>
                    <a:pt x="109498" y="11500"/>
                    <a:pt x="109452" y="10987"/>
                  </a:cubicBezTo>
                  <a:cubicBezTo>
                    <a:pt x="109466" y="10946"/>
                    <a:pt x="109473" y="10904"/>
                    <a:pt x="109487" y="10865"/>
                  </a:cubicBezTo>
                  <a:close/>
                  <a:moveTo>
                    <a:pt x="111057" y="11099"/>
                  </a:moveTo>
                  <a:cubicBezTo>
                    <a:pt x="111074" y="11169"/>
                    <a:pt x="111095" y="11249"/>
                    <a:pt x="111113" y="11322"/>
                  </a:cubicBezTo>
                  <a:cubicBezTo>
                    <a:pt x="111085" y="11500"/>
                    <a:pt x="111043" y="11678"/>
                    <a:pt x="110991" y="11853"/>
                  </a:cubicBezTo>
                  <a:cubicBezTo>
                    <a:pt x="110991" y="11853"/>
                    <a:pt x="110980" y="11713"/>
                    <a:pt x="110963" y="11483"/>
                  </a:cubicBezTo>
                  <a:lnTo>
                    <a:pt x="111057" y="11099"/>
                  </a:lnTo>
                  <a:close/>
                  <a:moveTo>
                    <a:pt x="148833" y="10869"/>
                  </a:moveTo>
                  <a:cubicBezTo>
                    <a:pt x="148850" y="10935"/>
                    <a:pt x="148871" y="10998"/>
                    <a:pt x="148888" y="11064"/>
                  </a:cubicBezTo>
                  <a:cubicBezTo>
                    <a:pt x="148888" y="11260"/>
                    <a:pt x="148892" y="11462"/>
                    <a:pt x="148888" y="11675"/>
                  </a:cubicBezTo>
                  <a:cubicBezTo>
                    <a:pt x="148888" y="11675"/>
                    <a:pt x="148881" y="11737"/>
                    <a:pt x="148868" y="11846"/>
                  </a:cubicBezTo>
                  <a:lnTo>
                    <a:pt x="148864" y="11853"/>
                  </a:lnTo>
                  <a:cubicBezTo>
                    <a:pt x="148864" y="11853"/>
                    <a:pt x="148847" y="11500"/>
                    <a:pt x="148798" y="10987"/>
                  </a:cubicBezTo>
                  <a:cubicBezTo>
                    <a:pt x="148805" y="10946"/>
                    <a:pt x="148819" y="10907"/>
                    <a:pt x="148833" y="10869"/>
                  </a:cubicBezTo>
                  <a:close/>
                  <a:moveTo>
                    <a:pt x="150399" y="11099"/>
                  </a:moveTo>
                  <a:cubicBezTo>
                    <a:pt x="150420" y="11169"/>
                    <a:pt x="150441" y="11249"/>
                    <a:pt x="150458" y="11322"/>
                  </a:cubicBezTo>
                  <a:cubicBezTo>
                    <a:pt x="150427" y="11500"/>
                    <a:pt x="150385" y="11678"/>
                    <a:pt x="150336" y="11853"/>
                  </a:cubicBezTo>
                  <a:cubicBezTo>
                    <a:pt x="150336" y="11853"/>
                    <a:pt x="150329" y="11713"/>
                    <a:pt x="150312" y="11483"/>
                  </a:cubicBezTo>
                  <a:cubicBezTo>
                    <a:pt x="150339" y="11354"/>
                    <a:pt x="150371" y="11225"/>
                    <a:pt x="150399" y="11099"/>
                  </a:cubicBezTo>
                  <a:close/>
                  <a:moveTo>
                    <a:pt x="188053" y="10869"/>
                  </a:moveTo>
                  <a:lnTo>
                    <a:pt x="188105" y="11064"/>
                  </a:lnTo>
                  <a:cubicBezTo>
                    <a:pt x="188108" y="11260"/>
                    <a:pt x="188108" y="11462"/>
                    <a:pt x="188108" y="11675"/>
                  </a:cubicBezTo>
                  <a:cubicBezTo>
                    <a:pt x="188108" y="11675"/>
                    <a:pt x="188098" y="11737"/>
                    <a:pt x="188087" y="11846"/>
                  </a:cubicBezTo>
                  <a:lnTo>
                    <a:pt x="188080" y="11853"/>
                  </a:lnTo>
                  <a:cubicBezTo>
                    <a:pt x="188080" y="11853"/>
                    <a:pt x="188063" y="11500"/>
                    <a:pt x="188011" y="10987"/>
                  </a:cubicBezTo>
                  <a:cubicBezTo>
                    <a:pt x="188025" y="10946"/>
                    <a:pt x="188039" y="10904"/>
                    <a:pt x="188053" y="10869"/>
                  </a:cubicBezTo>
                  <a:close/>
                  <a:moveTo>
                    <a:pt x="189615" y="11099"/>
                  </a:moveTo>
                  <a:cubicBezTo>
                    <a:pt x="189636" y="11169"/>
                    <a:pt x="189654" y="11249"/>
                    <a:pt x="189678" y="11322"/>
                  </a:cubicBezTo>
                  <a:cubicBezTo>
                    <a:pt x="189647" y="11500"/>
                    <a:pt x="189605" y="11678"/>
                    <a:pt x="189556" y="11853"/>
                  </a:cubicBezTo>
                  <a:cubicBezTo>
                    <a:pt x="189556" y="11853"/>
                    <a:pt x="189545" y="11713"/>
                    <a:pt x="189528" y="11483"/>
                  </a:cubicBezTo>
                  <a:cubicBezTo>
                    <a:pt x="189559" y="11354"/>
                    <a:pt x="189587" y="11225"/>
                    <a:pt x="189615" y="11099"/>
                  </a:cubicBezTo>
                  <a:close/>
                  <a:moveTo>
                    <a:pt x="227265" y="10862"/>
                  </a:moveTo>
                  <a:cubicBezTo>
                    <a:pt x="227286" y="10932"/>
                    <a:pt x="227304" y="10998"/>
                    <a:pt x="227321" y="11064"/>
                  </a:cubicBezTo>
                  <a:cubicBezTo>
                    <a:pt x="227328" y="11260"/>
                    <a:pt x="227328" y="11462"/>
                    <a:pt x="227328" y="11675"/>
                  </a:cubicBezTo>
                  <a:cubicBezTo>
                    <a:pt x="227328" y="11675"/>
                    <a:pt x="227314" y="11741"/>
                    <a:pt x="227300" y="11846"/>
                  </a:cubicBezTo>
                  <a:lnTo>
                    <a:pt x="227300" y="11853"/>
                  </a:lnTo>
                  <a:cubicBezTo>
                    <a:pt x="227300" y="11853"/>
                    <a:pt x="227279" y="11500"/>
                    <a:pt x="227231" y="10984"/>
                  </a:cubicBezTo>
                  <a:cubicBezTo>
                    <a:pt x="227245" y="10946"/>
                    <a:pt x="227258" y="10904"/>
                    <a:pt x="227265" y="10862"/>
                  </a:cubicBezTo>
                  <a:close/>
                  <a:moveTo>
                    <a:pt x="228835" y="11099"/>
                  </a:moveTo>
                  <a:cubicBezTo>
                    <a:pt x="228853" y="11169"/>
                    <a:pt x="228873" y="11249"/>
                    <a:pt x="228894" y="11322"/>
                  </a:cubicBezTo>
                  <a:cubicBezTo>
                    <a:pt x="228863" y="11500"/>
                    <a:pt x="228821" y="11678"/>
                    <a:pt x="228769" y="11853"/>
                  </a:cubicBezTo>
                  <a:cubicBezTo>
                    <a:pt x="228769" y="11853"/>
                    <a:pt x="228765" y="11713"/>
                    <a:pt x="228748" y="11483"/>
                  </a:cubicBezTo>
                  <a:cubicBezTo>
                    <a:pt x="228776" y="11354"/>
                    <a:pt x="228804" y="11225"/>
                    <a:pt x="228835" y="11099"/>
                  </a:cubicBezTo>
                  <a:close/>
                  <a:moveTo>
                    <a:pt x="266559" y="10869"/>
                  </a:moveTo>
                  <a:lnTo>
                    <a:pt x="266611" y="11064"/>
                  </a:lnTo>
                  <a:cubicBezTo>
                    <a:pt x="266614" y="11260"/>
                    <a:pt x="266614" y="11462"/>
                    <a:pt x="266614" y="11675"/>
                  </a:cubicBezTo>
                  <a:lnTo>
                    <a:pt x="266594" y="11846"/>
                  </a:lnTo>
                  <a:lnTo>
                    <a:pt x="266590" y="11853"/>
                  </a:lnTo>
                  <a:cubicBezTo>
                    <a:pt x="266590" y="11853"/>
                    <a:pt x="266573" y="11500"/>
                    <a:pt x="266520" y="10987"/>
                  </a:cubicBezTo>
                  <a:cubicBezTo>
                    <a:pt x="266534" y="10946"/>
                    <a:pt x="266545" y="10904"/>
                    <a:pt x="266559" y="10869"/>
                  </a:cubicBezTo>
                  <a:close/>
                  <a:moveTo>
                    <a:pt x="268125" y="11099"/>
                  </a:moveTo>
                  <a:cubicBezTo>
                    <a:pt x="268146" y="11169"/>
                    <a:pt x="268163" y="11249"/>
                    <a:pt x="268184" y="11319"/>
                  </a:cubicBezTo>
                  <a:cubicBezTo>
                    <a:pt x="268153" y="11497"/>
                    <a:pt x="268114" y="11678"/>
                    <a:pt x="268062" y="11853"/>
                  </a:cubicBezTo>
                  <a:cubicBezTo>
                    <a:pt x="268062" y="11853"/>
                    <a:pt x="268055" y="11713"/>
                    <a:pt x="268038" y="11483"/>
                  </a:cubicBezTo>
                  <a:cubicBezTo>
                    <a:pt x="268069" y="11354"/>
                    <a:pt x="268093" y="11225"/>
                    <a:pt x="268125" y="11099"/>
                  </a:cubicBezTo>
                  <a:close/>
                  <a:moveTo>
                    <a:pt x="218200" y="11012"/>
                  </a:moveTo>
                  <a:cubicBezTo>
                    <a:pt x="218245" y="11130"/>
                    <a:pt x="218287" y="11263"/>
                    <a:pt x="218336" y="11410"/>
                  </a:cubicBezTo>
                  <a:cubicBezTo>
                    <a:pt x="218385" y="11553"/>
                    <a:pt x="218312" y="11636"/>
                    <a:pt x="218301" y="11741"/>
                  </a:cubicBezTo>
                  <a:cubicBezTo>
                    <a:pt x="218287" y="11779"/>
                    <a:pt x="218280" y="11818"/>
                    <a:pt x="218266" y="11853"/>
                  </a:cubicBezTo>
                  <a:cubicBezTo>
                    <a:pt x="218266" y="11854"/>
                    <a:pt x="218265" y="11855"/>
                    <a:pt x="218265" y="11855"/>
                  </a:cubicBezTo>
                  <a:cubicBezTo>
                    <a:pt x="218252" y="11855"/>
                    <a:pt x="218247" y="11486"/>
                    <a:pt x="218200" y="11012"/>
                  </a:cubicBezTo>
                  <a:close/>
                  <a:moveTo>
                    <a:pt x="21989" y="11012"/>
                  </a:moveTo>
                  <a:lnTo>
                    <a:pt x="22118" y="11410"/>
                  </a:lnTo>
                  <a:cubicBezTo>
                    <a:pt x="22107" y="11528"/>
                    <a:pt x="22093" y="11636"/>
                    <a:pt x="22083" y="11741"/>
                  </a:cubicBezTo>
                  <a:cubicBezTo>
                    <a:pt x="22076" y="11779"/>
                    <a:pt x="22062" y="11818"/>
                    <a:pt x="22052" y="11853"/>
                  </a:cubicBezTo>
                  <a:cubicBezTo>
                    <a:pt x="22051" y="11854"/>
                    <a:pt x="22051" y="11855"/>
                    <a:pt x="22051" y="11855"/>
                  </a:cubicBezTo>
                  <a:cubicBezTo>
                    <a:pt x="22043" y="11855"/>
                    <a:pt x="22029" y="11489"/>
                    <a:pt x="21989" y="11012"/>
                  </a:cubicBezTo>
                  <a:close/>
                  <a:moveTo>
                    <a:pt x="61202" y="11012"/>
                  </a:moveTo>
                  <a:lnTo>
                    <a:pt x="61202" y="11012"/>
                  </a:lnTo>
                  <a:cubicBezTo>
                    <a:pt x="61247" y="11130"/>
                    <a:pt x="61289" y="11267"/>
                    <a:pt x="61338" y="11410"/>
                  </a:cubicBezTo>
                  <a:cubicBezTo>
                    <a:pt x="61387" y="11553"/>
                    <a:pt x="61313" y="11636"/>
                    <a:pt x="61303" y="11741"/>
                  </a:cubicBezTo>
                  <a:cubicBezTo>
                    <a:pt x="61289" y="11779"/>
                    <a:pt x="61282" y="11818"/>
                    <a:pt x="61268" y="11853"/>
                  </a:cubicBezTo>
                  <a:cubicBezTo>
                    <a:pt x="61267" y="11854"/>
                    <a:pt x="61267" y="11855"/>
                    <a:pt x="61266" y="11855"/>
                  </a:cubicBezTo>
                  <a:cubicBezTo>
                    <a:pt x="61254" y="11855"/>
                    <a:pt x="61248" y="11489"/>
                    <a:pt x="61202" y="11012"/>
                  </a:cubicBezTo>
                  <a:close/>
                  <a:moveTo>
                    <a:pt x="100422" y="11012"/>
                  </a:moveTo>
                  <a:lnTo>
                    <a:pt x="100422" y="11012"/>
                  </a:lnTo>
                  <a:cubicBezTo>
                    <a:pt x="100464" y="11130"/>
                    <a:pt x="100509" y="11267"/>
                    <a:pt x="100551" y="11410"/>
                  </a:cubicBezTo>
                  <a:cubicBezTo>
                    <a:pt x="100596" y="11553"/>
                    <a:pt x="100530" y="11636"/>
                    <a:pt x="100523" y="11737"/>
                  </a:cubicBezTo>
                  <a:cubicBezTo>
                    <a:pt x="100509" y="11779"/>
                    <a:pt x="100498" y="11818"/>
                    <a:pt x="100488" y="11853"/>
                  </a:cubicBezTo>
                  <a:cubicBezTo>
                    <a:pt x="100487" y="11854"/>
                    <a:pt x="100487" y="11855"/>
                    <a:pt x="100486" y="11855"/>
                  </a:cubicBezTo>
                  <a:cubicBezTo>
                    <a:pt x="100474" y="11855"/>
                    <a:pt x="100468" y="11489"/>
                    <a:pt x="100422" y="11012"/>
                  </a:cubicBezTo>
                  <a:close/>
                  <a:moveTo>
                    <a:pt x="139767" y="11012"/>
                  </a:moveTo>
                  <a:lnTo>
                    <a:pt x="139900" y="11410"/>
                  </a:lnTo>
                  <a:cubicBezTo>
                    <a:pt x="139886" y="11528"/>
                    <a:pt x="139875" y="11636"/>
                    <a:pt x="139865" y="11741"/>
                  </a:cubicBezTo>
                  <a:cubicBezTo>
                    <a:pt x="139854" y="11779"/>
                    <a:pt x="139840" y="11818"/>
                    <a:pt x="139833" y="11853"/>
                  </a:cubicBezTo>
                  <a:cubicBezTo>
                    <a:pt x="139833" y="11854"/>
                    <a:pt x="139833" y="11855"/>
                    <a:pt x="139832" y="11855"/>
                  </a:cubicBezTo>
                  <a:cubicBezTo>
                    <a:pt x="139822" y="11855"/>
                    <a:pt x="139814" y="11489"/>
                    <a:pt x="139767" y="11012"/>
                  </a:cubicBezTo>
                  <a:close/>
                  <a:moveTo>
                    <a:pt x="178984" y="11012"/>
                  </a:moveTo>
                  <a:lnTo>
                    <a:pt x="178984" y="11012"/>
                  </a:lnTo>
                  <a:cubicBezTo>
                    <a:pt x="179025" y="11130"/>
                    <a:pt x="179071" y="11267"/>
                    <a:pt x="179116" y="11410"/>
                  </a:cubicBezTo>
                  <a:cubicBezTo>
                    <a:pt x="179165" y="11553"/>
                    <a:pt x="179092" y="11636"/>
                    <a:pt x="179081" y="11741"/>
                  </a:cubicBezTo>
                  <a:cubicBezTo>
                    <a:pt x="179074" y="11779"/>
                    <a:pt x="179060" y="11818"/>
                    <a:pt x="179053" y="11853"/>
                  </a:cubicBezTo>
                  <a:cubicBezTo>
                    <a:pt x="179053" y="11854"/>
                    <a:pt x="179052" y="11855"/>
                    <a:pt x="179052" y="11855"/>
                  </a:cubicBezTo>
                  <a:cubicBezTo>
                    <a:pt x="179042" y="11855"/>
                    <a:pt x="179027" y="11489"/>
                    <a:pt x="178984" y="11012"/>
                  </a:cubicBezTo>
                  <a:close/>
                  <a:moveTo>
                    <a:pt x="257490" y="11012"/>
                  </a:moveTo>
                  <a:lnTo>
                    <a:pt x="257490" y="11012"/>
                  </a:lnTo>
                  <a:cubicBezTo>
                    <a:pt x="257535" y="11130"/>
                    <a:pt x="257577" y="11267"/>
                    <a:pt x="257626" y="11410"/>
                  </a:cubicBezTo>
                  <a:cubicBezTo>
                    <a:pt x="257675" y="11553"/>
                    <a:pt x="257598" y="11636"/>
                    <a:pt x="257591" y="11741"/>
                  </a:cubicBezTo>
                  <a:cubicBezTo>
                    <a:pt x="257580" y="11779"/>
                    <a:pt x="257570" y="11818"/>
                    <a:pt x="257559" y="11853"/>
                  </a:cubicBezTo>
                  <a:cubicBezTo>
                    <a:pt x="257559" y="11854"/>
                    <a:pt x="257559" y="11855"/>
                    <a:pt x="257558" y="11855"/>
                  </a:cubicBezTo>
                  <a:cubicBezTo>
                    <a:pt x="257551" y="11855"/>
                    <a:pt x="257536" y="11489"/>
                    <a:pt x="257490" y="11012"/>
                  </a:cubicBezTo>
                  <a:close/>
                  <a:moveTo>
                    <a:pt x="224824" y="11891"/>
                  </a:moveTo>
                  <a:lnTo>
                    <a:pt x="224838" y="11936"/>
                  </a:lnTo>
                  <a:cubicBezTo>
                    <a:pt x="224838" y="11947"/>
                    <a:pt x="224834" y="11954"/>
                    <a:pt x="224831" y="11961"/>
                  </a:cubicBezTo>
                  <a:cubicBezTo>
                    <a:pt x="224827" y="11936"/>
                    <a:pt x="224827" y="11915"/>
                    <a:pt x="224824" y="11891"/>
                  </a:cubicBezTo>
                  <a:close/>
                  <a:moveTo>
                    <a:pt x="28609" y="11894"/>
                  </a:moveTo>
                  <a:lnTo>
                    <a:pt x="28609" y="11894"/>
                  </a:lnTo>
                  <a:cubicBezTo>
                    <a:pt x="28616" y="11908"/>
                    <a:pt x="28620" y="11922"/>
                    <a:pt x="28620" y="11936"/>
                  </a:cubicBezTo>
                  <a:cubicBezTo>
                    <a:pt x="28620" y="11947"/>
                    <a:pt x="28620" y="11954"/>
                    <a:pt x="28616" y="11964"/>
                  </a:cubicBezTo>
                  <a:cubicBezTo>
                    <a:pt x="28616" y="11936"/>
                    <a:pt x="28609" y="11915"/>
                    <a:pt x="28609" y="11894"/>
                  </a:cubicBezTo>
                  <a:close/>
                  <a:moveTo>
                    <a:pt x="67829" y="11887"/>
                  </a:moveTo>
                  <a:lnTo>
                    <a:pt x="67829" y="11887"/>
                  </a:lnTo>
                  <a:cubicBezTo>
                    <a:pt x="67829" y="11905"/>
                    <a:pt x="67833" y="11922"/>
                    <a:pt x="67840" y="11936"/>
                  </a:cubicBezTo>
                  <a:cubicBezTo>
                    <a:pt x="67840" y="11947"/>
                    <a:pt x="67836" y="11954"/>
                    <a:pt x="67833" y="11964"/>
                  </a:cubicBezTo>
                  <a:cubicBezTo>
                    <a:pt x="67829" y="11936"/>
                    <a:pt x="67829" y="11912"/>
                    <a:pt x="67829" y="11887"/>
                  </a:cubicBezTo>
                  <a:close/>
                  <a:moveTo>
                    <a:pt x="107046" y="11887"/>
                  </a:moveTo>
                  <a:lnTo>
                    <a:pt x="107059" y="11936"/>
                  </a:lnTo>
                  <a:cubicBezTo>
                    <a:pt x="107052" y="11943"/>
                    <a:pt x="107052" y="11954"/>
                    <a:pt x="107052" y="11964"/>
                  </a:cubicBezTo>
                  <a:cubicBezTo>
                    <a:pt x="107049" y="11936"/>
                    <a:pt x="107049" y="11915"/>
                    <a:pt x="107046" y="11887"/>
                  </a:cubicBezTo>
                  <a:close/>
                  <a:moveTo>
                    <a:pt x="146391" y="11894"/>
                  </a:moveTo>
                  <a:lnTo>
                    <a:pt x="146405" y="11936"/>
                  </a:lnTo>
                  <a:cubicBezTo>
                    <a:pt x="146398" y="11947"/>
                    <a:pt x="146398" y="11954"/>
                    <a:pt x="146394" y="11964"/>
                  </a:cubicBezTo>
                  <a:cubicBezTo>
                    <a:pt x="146394" y="11936"/>
                    <a:pt x="146391" y="11915"/>
                    <a:pt x="146391" y="11894"/>
                  </a:cubicBezTo>
                  <a:close/>
                  <a:moveTo>
                    <a:pt x="185611" y="11888"/>
                  </a:moveTo>
                  <a:cubicBezTo>
                    <a:pt x="185612" y="11888"/>
                    <a:pt x="185615" y="11925"/>
                    <a:pt x="185618" y="11936"/>
                  </a:cubicBezTo>
                  <a:cubicBezTo>
                    <a:pt x="185621" y="11950"/>
                    <a:pt x="185614" y="11954"/>
                    <a:pt x="185614" y="11964"/>
                  </a:cubicBezTo>
                  <a:cubicBezTo>
                    <a:pt x="185614" y="11936"/>
                    <a:pt x="185611" y="11915"/>
                    <a:pt x="185611" y="11894"/>
                  </a:cubicBezTo>
                  <a:cubicBezTo>
                    <a:pt x="185611" y="11890"/>
                    <a:pt x="185611" y="11888"/>
                    <a:pt x="185611" y="11888"/>
                  </a:cubicBezTo>
                  <a:close/>
                  <a:moveTo>
                    <a:pt x="264117" y="11894"/>
                  </a:moveTo>
                  <a:lnTo>
                    <a:pt x="264117" y="11894"/>
                  </a:lnTo>
                  <a:cubicBezTo>
                    <a:pt x="264120" y="11908"/>
                    <a:pt x="264124" y="11922"/>
                    <a:pt x="264127" y="11936"/>
                  </a:cubicBezTo>
                  <a:cubicBezTo>
                    <a:pt x="264127" y="11947"/>
                    <a:pt x="264120" y="11954"/>
                    <a:pt x="264120" y="11964"/>
                  </a:cubicBezTo>
                  <a:cubicBezTo>
                    <a:pt x="264120" y="11936"/>
                    <a:pt x="264117" y="11915"/>
                    <a:pt x="264117" y="11894"/>
                  </a:cubicBezTo>
                  <a:close/>
                  <a:moveTo>
                    <a:pt x="277836" y="11905"/>
                  </a:moveTo>
                  <a:cubicBezTo>
                    <a:pt x="277840" y="11933"/>
                    <a:pt x="277844" y="11955"/>
                    <a:pt x="277847" y="11972"/>
                  </a:cubicBezTo>
                  <a:lnTo>
                    <a:pt x="277847" y="11972"/>
                  </a:lnTo>
                  <a:lnTo>
                    <a:pt x="277836" y="11922"/>
                  </a:lnTo>
                  <a:lnTo>
                    <a:pt x="277836" y="11905"/>
                  </a:lnTo>
                  <a:close/>
                  <a:moveTo>
                    <a:pt x="2804" y="9652"/>
                  </a:moveTo>
                  <a:lnTo>
                    <a:pt x="3000" y="10241"/>
                  </a:lnTo>
                  <a:cubicBezTo>
                    <a:pt x="3160" y="11305"/>
                    <a:pt x="3296" y="12009"/>
                    <a:pt x="3296" y="12009"/>
                  </a:cubicBezTo>
                  <a:lnTo>
                    <a:pt x="2825" y="9742"/>
                  </a:lnTo>
                  <a:cubicBezTo>
                    <a:pt x="2815" y="9714"/>
                    <a:pt x="2808" y="9683"/>
                    <a:pt x="2804" y="9652"/>
                  </a:cubicBezTo>
                  <a:close/>
                  <a:moveTo>
                    <a:pt x="23743" y="10457"/>
                  </a:moveTo>
                  <a:lnTo>
                    <a:pt x="23743" y="10457"/>
                  </a:lnTo>
                  <a:cubicBezTo>
                    <a:pt x="23719" y="11068"/>
                    <a:pt x="23667" y="11992"/>
                    <a:pt x="23586" y="12808"/>
                  </a:cubicBezTo>
                  <a:cubicBezTo>
                    <a:pt x="23534" y="12487"/>
                    <a:pt x="23492" y="12097"/>
                    <a:pt x="23454" y="11689"/>
                  </a:cubicBezTo>
                  <a:cubicBezTo>
                    <a:pt x="23555" y="11232"/>
                    <a:pt x="23653" y="10817"/>
                    <a:pt x="23743" y="10457"/>
                  </a:cubicBezTo>
                  <a:close/>
                  <a:moveTo>
                    <a:pt x="37340" y="12229"/>
                  </a:moveTo>
                  <a:lnTo>
                    <a:pt x="37340" y="12229"/>
                  </a:lnTo>
                  <a:cubicBezTo>
                    <a:pt x="37371" y="12369"/>
                    <a:pt x="37399" y="12508"/>
                    <a:pt x="37434" y="12651"/>
                  </a:cubicBezTo>
                  <a:cubicBezTo>
                    <a:pt x="37427" y="12704"/>
                    <a:pt x="37424" y="12756"/>
                    <a:pt x="37417" y="12808"/>
                  </a:cubicBezTo>
                  <a:cubicBezTo>
                    <a:pt x="37392" y="12630"/>
                    <a:pt x="37368" y="12439"/>
                    <a:pt x="37340" y="12229"/>
                  </a:cubicBezTo>
                  <a:close/>
                  <a:moveTo>
                    <a:pt x="62963" y="10457"/>
                  </a:moveTo>
                  <a:lnTo>
                    <a:pt x="62963" y="10457"/>
                  </a:lnTo>
                  <a:cubicBezTo>
                    <a:pt x="62932" y="11075"/>
                    <a:pt x="62886" y="11992"/>
                    <a:pt x="62806" y="12808"/>
                  </a:cubicBezTo>
                  <a:cubicBezTo>
                    <a:pt x="62754" y="12487"/>
                    <a:pt x="62712" y="12097"/>
                    <a:pt x="62674" y="11689"/>
                  </a:cubicBezTo>
                  <a:cubicBezTo>
                    <a:pt x="62771" y="11235"/>
                    <a:pt x="62869" y="10817"/>
                    <a:pt x="62963" y="10457"/>
                  </a:cubicBezTo>
                  <a:close/>
                  <a:moveTo>
                    <a:pt x="76560" y="12229"/>
                  </a:moveTo>
                  <a:lnTo>
                    <a:pt x="76560" y="12229"/>
                  </a:lnTo>
                  <a:cubicBezTo>
                    <a:pt x="76588" y="12365"/>
                    <a:pt x="76619" y="12508"/>
                    <a:pt x="76650" y="12651"/>
                  </a:cubicBezTo>
                  <a:lnTo>
                    <a:pt x="76636" y="12808"/>
                  </a:lnTo>
                  <a:cubicBezTo>
                    <a:pt x="76612" y="12630"/>
                    <a:pt x="76584" y="12439"/>
                    <a:pt x="76560" y="12229"/>
                  </a:cubicBezTo>
                  <a:close/>
                  <a:moveTo>
                    <a:pt x="102183" y="10457"/>
                  </a:moveTo>
                  <a:lnTo>
                    <a:pt x="102183" y="10457"/>
                  </a:lnTo>
                  <a:cubicBezTo>
                    <a:pt x="102152" y="11075"/>
                    <a:pt x="102099" y="11992"/>
                    <a:pt x="102026" y="12808"/>
                  </a:cubicBezTo>
                  <a:cubicBezTo>
                    <a:pt x="101974" y="12487"/>
                    <a:pt x="101925" y="12097"/>
                    <a:pt x="101887" y="11689"/>
                  </a:cubicBezTo>
                  <a:cubicBezTo>
                    <a:pt x="101988" y="11235"/>
                    <a:pt x="102089" y="10817"/>
                    <a:pt x="102183" y="10457"/>
                  </a:cubicBezTo>
                  <a:close/>
                  <a:moveTo>
                    <a:pt x="115776" y="12229"/>
                  </a:moveTo>
                  <a:lnTo>
                    <a:pt x="115776" y="12229"/>
                  </a:lnTo>
                  <a:cubicBezTo>
                    <a:pt x="115808" y="12365"/>
                    <a:pt x="115839" y="12508"/>
                    <a:pt x="115870" y="12651"/>
                  </a:cubicBezTo>
                  <a:lnTo>
                    <a:pt x="115856" y="12808"/>
                  </a:lnTo>
                  <a:cubicBezTo>
                    <a:pt x="115825" y="12630"/>
                    <a:pt x="115801" y="12439"/>
                    <a:pt x="115776" y="12229"/>
                  </a:cubicBezTo>
                  <a:close/>
                  <a:moveTo>
                    <a:pt x="141525" y="10457"/>
                  </a:moveTo>
                  <a:cubicBezTo>
                    <a:pt x="141497" y="11068"/>
                    <a:pt x="141445" y="11992"/>
                    <a:pt x="141368" y="12808"/>
                  </a:cubicBezTo>
                  <a:cubicBezTo>
                    <a:pt x="141319" y="12487"/>
                    <a:pt x="141270" y="12097"/>
                    <a:pt x="141232" y="11689"/>
                  </a:cubicBezTo>
                  <a:cubicBezTo>
                    <a:pt x="141333" y="11232"/>
                    <a:pt x="141434" y="10817"/>
                    <a:pt x="141525" y="10457"/>
                  </a:cubicBezTo>
                  <a:close/>
                  <a:moveTo>
                    <a:pt x="155118" y="12229"/>
                  </a:moveTo>
                  <a:lnTo>
                    <a:pt x="155118" y="12229"/>
                  </a:lnTo>
                  <a:cubicBezTo>
                    <a:pt x="155150" y="12365"/>
                    <a:pt x="155184" y="12508"/>
                    <a:pt x="155216" y="12651"/>
                  </a:cubicBezTo>
                  <a:cubicBezTo>
                    <a:pt x="155212" y="12704"/>
                    <a:pt x="155202" y="12756"/>
                    <a:pt x="155198" y="12808"/>
                  </a:cubicBezTo>
                  <a:cubicBezTo>
                    <a:pt x="155170" y="12630"/>
                    <a:pt x="155146" y="12439"/>
                    <a:pt x="155118" y="12229"/>
                  </a:cubicBezTo>
                  <a:close/>
                  <a:moveTo>
                    <a:pt x="180745" y="10457"/>
                  </a:moveTo>
                  <a:cubicBezTo>
                    <a:pt x="180717" y="11068"/>
                    <a:pt x="180665" y="11992"/>
                    <a:pt x="180588" y="12808"/>
                  </a:cubicBezTo>
                  <a:cubicBezTo>
                    <a:pt x="180536" y="12487"/>
                    <a:pt x="180490" y="12097"/>
                    <a:pt x="180452" y="11689"/>
                  </a:cubicBezTo>
                  <a:cubicBezTo>
                    <a:pt x="180553" y="11232"/>
                    <a:pt x="180651" y="10817"/>
                    <a:pt x="180745" y="10457"/>
                  </a:cubicBezTo>
                  <a:close/>
                  <a:moveTo>
                    <a:pt x="194338" y="12229"/>
                  </a:moveTo>
                  <a:lnTo>
                    <a:pt x="194338" y="12229"/>
                  </a:lnTo>
                  <a:cubicBezTo>
                    <a:pt x="194369" y="12365"/>
                    <a:pt x="194397" y="12508"/>
                    <a:pt x="194429" y="12651"/>
                  </a:cubicBezTo>
                  <a:lnTo>
                    <a:pt x="194418" y="12808"/>
                  </a:lnTo>
                  <a:cubicBezTo>
                    <a:pt x="194390" y="12630"/>
                    <a:pt x="194366" y="12439"/>
                    <a:pt x="194338" y="12229"/>
                  </a:cubicBezTo>
                  <a:close/>
                  <a:moveTo>
                    <a:pt x="219961" y="10457"/>
                  </a:moveTo>
                  <a:lnTo>
                    <a:pt x="219961" y="10457"/>
                  </a:lnTo>
                  <a:cubicBezTo>
                    <a:pt x="219934" y="11068"/>
                    <a:pt x="219885" y="11992"/>
                    <a:pt x="219804" y="12808"/>
                  </a:cubicBezTo>
                  <a:cubicBezTo>
                    <a:pt x="219752" y="12484"/>
                    <a:pt x="219710" y="12097"/>
                    <a:pt x="219668" y="11689"/>
                  </a:cubicBezTo>
                  <a:cubicBezTo>
                    <a:pt x="219770" y="11232"/>
                    <a:pt x="219867" y="10817"/>
                    <a:pt x="219961" y="10457"/>
                  </a:cubicBezTo>
                  <a:close/>
                  <a:moveTo>
                    <a:pt x="233558" y="12229"/>
                  </a:moveTo>
                  <a:lnTo>
                    <a:pt x="233649" y="12651"/>
                  </a:lnTo>
                  <a:lnTo>
                    <a:pt x="233635" y="12808"/>
                  </a:lnTo>
                  <a:cubicBezTo>
                    <a:pt x="233607" y="12630"/>
                    <a:pt x="233579" y="12439"/>
                    <a:pt x="233558" y="12229"/>
                  </a:cubicBezTo>
                  <a:close/>
                  <a:moveTo>
                    <a:pt x="259251" y="10457"/>
                  </a:moveTo>
                  <a:lnTo>
                    <a:pt x="259251" y="10457"/>
                  </a:lnTo>
                  <a:cubicBezTo>
                    <a:pt x="259227" y="11075"/>
                    <a:pt x="259174" y="11992"/>
                    <a:pt x="259094" y="12808"/>
                  </a:cubicBezTo>
                  <a:cubicBezTo>
                    <a:pt x="259042" y="12487"/>
                    <a:pt x="259000" y="12097"/>
                    <a:pt x="258958" y="11689"/>
                  </a:cubicBezTo>
                  <a:cubicBezTo>
                    <a:pt x="259059" y="11235"/>
                    <a:pt x="259160" y="10817"/>
                    <a:pt x="259251" y="10457"/>
                  </a:cubicBezTo>
                  <a:close/>
                  <a:moveTo>
                    <a:pt x="272848" y="12229"/>
                  </a:moveTo>
                  <a:cubicBezTo>
                    <a:pt x="272876" y="12365"/>
                    <a:pt x="272907" y="12508"/>
                    <a:pt x="272938" y="12655"/>
                  </a:cubicBezTo>
                  <a:lnTo>
                    <a:pt x="272924" y="12808"/>
                  </a:lnTo>
                  <a:cubicBezTo>
                    <a:pt x="272900" y="12634"/>
                    <a:pt x="272872" y="12439"/>
                    <a:pt x="272848" y="12229"/>
                  </a:cubicBezTo>
                  <a:close/>
                  <a:moveTo>
                    <a:pt x="253803" y="13248"/>
                  </a:moveTo>
                  <a:cubicBezTo>
                    <a:pt x="253798" y="13262"/>
                    <a:pt x="253796" y="13275"/>
                    <a:pt x="253796" y="13288"/>
                  </a:cubicBezTo>
                  <a:lnTo>
                    <a:pt x="253796" y="13288"/>
                  </a:lnTo>
                  <a:cubicBezTo>
                    <a:pt x="253795" y="13284"/>
                    <a:pt x="253794" y="13280"/>
                    <a:pt x="253792" y="13276"/>
                  </a:cubicBezTo>
                  <a:cubicBezTo>
                    <a:pt x="253796" y="13265"/>
                    <a:pt x="253796" y="13258"/>
                    <a:pt x="253803" y="13248"/>
                  </a:cubicBezTo>
                  <a:close/>
                  <a:moveTo>
                    <a:pt x="57508" y="13265"/>
                  </a:moveTo>
                  <a:lnTo>
                    <a:pt x="57508" y="13289"/>
                  </a:lnTo>
                  <a:lnTo>
                    <a:pt x="57508" y="13289"/>
                  </a:lnTo>
                  <a:cubicBezTo>
                    <a:pt x="57507" y="13285"/>
                    <a:pt x="57504" y="13280"/>
                    <a:pt x="57504" y="13276"/>
                  </a:cubicBezTo>
                  <a:cubicBezTo>
                    <a:pt x="57506" y="13272"/>
                    <a:pt x="57507" y="13268"/>
                    <a:pt x="57508" y="13265"/>
                  </a:cubicBezTo>
                  <a:close/>
                  <a:moveTo>
                    <a:pt x="10321" y="12812"/>
                  </a:moveTo>
                  <a:cubicBezTo>
                    <a:pt x="10339" y="12888"/>
                    <a:pt x="10360" y="12965"/>
                    <a:pt x="10377" y="13045"/>
                  </a:cubicBezTo>
                  <a:cubicBezTo>
                    <a:pt x="10394" y="13122"/>
                    <a:pt x="10339" y="13206"/>
                    <a:pt x="10321" y="13290"/>
                  </a:cubicBezTo>
                  <a:cubicBezTo>
                    <a:pt x="10300" y="13206"/>
                    <a:pt x="10283" y="13122"/>
                    <a:pt x="10258" y="13045"/>
                  </a:cubicBezTo>
                  <a:cubicBezTo>
                    <a:pt x="10283" y="12965"/>
                    <a:pt x="10300" y="12888"/>
                    <a:pt x="10321" y="12812"/>
                  </a:cubicBezTo>
                  <a:close/>
                  <a:moveTo>
                    <a:pt x="49534" y="12812"/>
                  </a:moveTo>
                  <a:cubicBezTo>
                    <a:pt x="49555" y="12888"/>
                    <a:pt x="49576" y="12965"/>
                    <a:pt x="49597" y="13045"/>
                  </a:cubicBezTo>
                  <a:cubicBezTo>
                    <a:pt x="49618" y="13122"/>
                    <a:pt x="49555" y="13206"/>
                    <a:pt x="49534" y="13290"/>
                  </a:cubicBezTo>
                  <a:cubicBezTo>
                    <a:pt x="49517" y="13206"/>
                    <a:pt x="49496" y="13122"/>
                    <a:pt x="49478" y="13045"/>
                  </a:cubicBezTo>
                  <a:cubicBezTo>
                    <a:pt x="49496" y="12965"/>
                    <a:pt x="49517" y="12888"/>
                    <a:pt x="49534" y="12812"/>
                  </a:cubicBezTo>
                  <a:close/>
                  <a:moveTo>
                    <a:pt x="88754" y="12812"/>
                  </a:moveTo>
                  <a:cubicBezTo>
                    <a:pt x="88775" y="12888"/>
                    <a:pt x="88792" y="12965"/>
                    <a:pt x="88817" y="13045"/>
                  </a:cubicBezTo>
                  <a:cubicBezTo>
                    <a:pt x="88838" y="13122"/>
                    <a:pt x="88771" y="13206"/>
                    <a:pt x="88754" y="13290"/>
                  </a:cubicBezTo>
                  <a:cubicBezTo>
                    <a:pt x="88737" y="13206"/>
                    <a:pt x="88716" y="13126"/>
                    <a:pt x="88691" y="13045"/>
                  </a:cubicBezTo>
                  <a:cubicBezTo>
                    <a:pt x="88716" y="12965"/>
                    <a:pt x="88737" y="12888"/>
                    <a:pt x="88754" y="12812"/>
                  </a:cubicBezTo>
                  <a:close/>
                  <a:moveTo>
                    <a:pt x="128100" y="12812"/>
                  </a:moveTo>
                  <a:cubicBezTo>
                    <a:pt x="128117" y="12888"/>
                    <a:pt x="128138" y="12965"/>
                    <a:pt x="128155" y="13045"/>
                  </a:cubicBezTo>
                  <a:cubicBezTo>
                    <a:pt x="128173" y="13122"/>
                    <a:pt x="128117" y="13206"/>
                    <a:pt x="128100" y="13290"/>
                  </a:cubicBezTo>
                  <a:cubicBezTo>
                    <a:pt x="128079" y="13206"/>
                    <a:pt x="128061" y="13126"/>
                    <a:pt x="128037" y="13045"/>
                  </a:cubicBezTo>
                  <a:cubicBezTo>
                    <a:pt x="128061" y="12965"/>
                    <a:pt x="128079" y="12888"/>
                    <a:pt x="128100" y="12812"/>
                  </a:cubicBezTo>
                  <a:close/>
                  <a:moveTo>
                    <a:pt x="167312" y="12812"/>
                  </a:moveTo>
                  <a:cubicBezTo>
                    <a:pt x="167337" y="12888"/>
                    <a:pt x="167354" y="12965"/>
                    <a:pt x="167375" y="13045"/>
                  </a:cubicBezTo>
                  <a:cubicBezTo>
                    <a:pt x="167396" y="13122"/>
                    <a:pt x="167337" y="13206"/>
                    <a:pt x="167312" y="13290"/>
                  </a:cubicBezTo>
                  <a:cubicBezTo>
                    <a:pt x="167299" y="13206"/>
                    <a:pt x="167281" y="13122"/>
                    <a:pt x="167257" y="13045"/>
                  </a:cubicBezTo>
                  <a:cubicBezTo>
                    <a:pt x="167274" y="12965"/>
                    <a:pt x="167295" y="12888"/>
                    <a:pt x="167312" y="12812"/>
                  </a:cubicBezTo>
                  <a:close/>
                  <a:moveTo>
                    <a:pt x="206532" y="12812"/>
                  </a:moveTo>
                  <a:cubicBezTo>
                    <a:pt x="206553" y="12888"/>
                    <a:pt x="206571" y="12965"/>
                    <a:pt x="206595" y="13045"/>
                  </a:cubicBezTo>
                  <a:cubicBezTo>
                    <a:pt x="206616" y="13122"/>
                    <a:pt x="206553" y="13206"/>
                    <a:pt x="206532" y="13290"/>
                  </a:cubicBezTo>
                  <a:cubicBezTo>
                    <a:pt x="206515" y="13206"/>
                    <a:pt x="206494" y="13122"/>
                    <a:pt x="206477" y="13045"/>
                  </a:cubicBezTo>
                  <a:cubicBezTo>
                    <a:pt x="206494" y="12965"/>
                    <a:pt x="206515" y="12888"/>
                    <a:pt x="206532" y="12812"/>
                  </a:cubicBezTo>
                  <a:close/>
                  <a:moveTo>
                    <a:pt x="245826" y="12812"/>
                  </a:moveTo>
                  <a:cubicBezTo>
                    <a:pt x="245843" y="12888"/>
                    <a:pt x="245864" y="12965"/>
                    <a:pt x="245885" y="13045"/>
                  </a:cubicBezTo>
                  <a:cubicBezTo>
                    <a:pt x="245902" y="13122"/>
                    <a:pt x="245843" y="13206"/>
                    <a:pt x="245826" y="13290"/>
                  </a:cubicBezTo>
                  <a:lnTo>
                    <a:pt x="245766" y="13045"/>
                  </a:lnTo>
                  <a:cubicBezTo>
                    <a:pt x="245787" y="12965"/>
                    <a:pt x="245805" y="12888"/>
                    <a:pt x="245826" y="12812"/>
                  </a:cubicBezTo>
                  <a:close/>
                  <a:moveTo>
                    <a:pt x="18295" y="13248"/>
                  </a:moveTo>
                  <a:cubicBezTo>
                    <a:pt x="18295" y="13265"/>
                    <a:pt x="18291" y="13283"/>
                    <a:pt x="18291" y="13300"/>
                  </a:cubicBezTo>
                  <a:lnTo>
                    <a:pt x="18291" y="13276"/>
                  </a:lnTo>
                  <a:cubicBezTo>
                    <a:pt x="18291" y="13265"/>
                    <a:pt x="18291" y="13258"/>
                    <a:pt x="18295" y="13248"/>
                  </a:cubicBezTo>
                  <a:close/>
                  <a:moveTo>
                    <a:pt x="96728" y="13248"/>
                  </a:moveTo>
                  <a:lnTo>
                    <a:pt x="96728" y="13300"/>
                  </a:lnTo>
                  <a:cubicBezTo>
                    <a:pt x="96724" y="13293"/>
                    <a:pt x="96724" y="13283"/>
                    <a:pt x="96724" y="13276"/>
                  </a:cubicBezTo>
                  <a:cubicBezTo>
                    <a:pt x="96724" y="13265"/>
                    <a:pt x="96728" y="13258"/>
                    <a:pt x="96728" y="13248"/>
                  </a:cubicBezTo>
                  <a:close/>
                  <a:moveTo>
                    <a:pt x="136073" y="13248"/>
                  </a:moveTo>
                  <a:cubicBezTo>
                    <a:pt x="136073" y="13265"/>
                    <a:pt x="136073" y="13283"/>
                    <a:pt x="136070" y="13300"/>
                  </a:cubicBezTo>
                  <a:lnTo>
                    <a:pt x="136070" y="13276"/>
                  </a:lnTo>
                  <a:cubicBezTo>
                    <a:pt x="136070" y="13265"/>
                    <a:pt x="136070" y="13258"/>
                    <a:pt x="136073" y="13248"/>
                  </a:cubicBezTo>
                  <a:close/>
                  <a:moveTo>
                    <a:pt x="175293" y="13248"/>
                  </a:moveTo>
                  <a:cubicBezTo>
                    <a:pt x="175290" y="13265"/>
                    <a:pt x="175290" y="13283"/>
                    <a:pt x="175290" y="13300"/>
                  </a:cubicBezTo>
                  <a:cubicBezTo>
                    <a:pt x="175290" y="13293"/>
                    <a:pt x="175290" y="13283"/>
                    <a:pt x="175283" y="13276"/>
                  </a:cubicBezTo>
                  <a:cubicBezTo>
                    <a:pt x="175290" y="13265"/>
                    <a:pt x="175290" y="13258"/>
                    <a:pt x="175293" y="13248"/>
                  </a:cubicBezTo>
                  <a:close/>
                  <a:moveTo>
                    <a:pt x="214510" y="13248"/>
                  </a:moveTo>
                  <a:lnTo>
                    <a:pt x="214510" y="13300"/>
                  </a:lnTo>
                  <a:cubicBezTo>
                    <a:pt x="214510" y="13293"/>
                    <a:pt x="214503" y="13283"/>
                    <a:pt x="214503" y="13276"/>
                  </a:cubicBezTo>
                  <a:cubicBezTo>
                    <a:pt x="214503" y="13265"/>
                    <a:pt x="214510" y="13258"/>
                    <a:pt x="214510" y="13248"/>
                  </a:cubicBezTo>
                  <a:close/>
                  <a:moveTo>
                    <a:pt x="279513" y="12194"/>
                  </a:moveTo>
                  <a:lnTo>
                    <a:pt x="279513" y="12194"/>
                  </a:lnTo>
                  <a:cubicBezTo>
                    <a:pt x="279653" y="12752"/>
                    <a:pt x="279806" y="13464"/>
                    <a:pt x="279956" y="14217"/>
                  </a:cubicBezTo>
                  <a:cubicBezTo>
                    <a:pt x="279859" y="14898"/>
                    <a:pt x="279813" y="15313"/>
                    <a:pt x="279813" y="15313"/>
                  </a:cubicBezTo>
                  <a:cubicBezTo>
                    <a:pt x="279740" y="14657"/>
                    <a:pt x="279642" y="14043"/>
                    <a:pt x="279531" y="13464"/>
                  </a:cubicBezTo>
                  <a:cubicBezTo>
                    <a:pt x="279534" y="13021"/>
                    <a:pt x="279527" y="12599"/>
                    <a:pt x="279513" y="12194"/>
                  </a:cubicBezTo>
                  <a:close/>
                  <a:moveTo>
                    <a:pt x="62189" y="0"/>
                  </a:moveTo>
                  <a:cubicBezTo>
                    <a:pt x="62189" y="0"/>
                    <a:pt x="62642" y="806"/>
                    <a:pt x="63246" y="2250"/>
                  </a:cubicBezTo>
                  <a:cubicBezTo>
                    <a:pt x="63138" y="3436"/>
                    <a:pt x="63204" y="4957"/>
                    <a:pt x="63340" y="6439"/>
                  </a:cubicBezTo>
                  <a:cubicBezTo>
                    <a:pt x="63295" y="6417"/>
                    <a:pt x="63245" y="6407"/>
                    <a:pt x="63195" y="6407"/>
                  </a:cubicBezTo>
                  <a:cubicBezTo>
                    <a:pt x="63156" y="6407"/>
                    <a:pt x="63118" y="6413"/>
                    <a:pt x="63082" y="6425"/>
                  </a:cubicBezTo>
                  <a:cubicBezTo>
                    <a:pt x="63082" y="6425"/>
                    <a:pt x="63246" y="6565"/>
                    <a:pt x="63413" y="7179"/>
                  </a:cubicBezTo>
                  <a:cubicBezTo>
                    <a:pt x="63431" y="7360"/>
                    <a:pt x="63452" y="7538"/>
                    <a:pt x="63472" y="7716"/>
                  </a:cubicBezTo>
                  <a:cubicBezTo>
                    <a:pt x="63225" y="7329"/>
                    <a:pt x="62949" y="6955"/>
                    <a:pt x="62656" y="6600"/>
                  </a:cubicBezTo>
                  <a:cubicBezTo>
                    <a:pt x="62580" y="6425"/>
                    <a:pt x="62506" y="6254"/>
                    <a:pt x="62433" y="6094"/>
                  </a:cubicBezTo>
                  <a:cubicBezTo>
                    <a:pt x="62824" y="5201"/>
                    <a:pt x="63103" y="4702"/>
                    <a:pt x="63103" y="4702"/>
                  </a:cubicBezTo>
                  <a:lnTo>
                    <a:pt x="63103" y="4702"/>
                  </a:lnTo>
                  <a:cubicBezTo>
                    <a:pt x="62789" y="5012"/>
                    <a:pt x="62503" y="5354"/>
                    <a:pt x="62255" y="5721"/>
                  </a:cubicBezTo>
                  <a:cubicBezTo>
                    <a:pt x="62185" y="5588"/>
                    <a:pt x="62119" y="5459"/>
                    <a:pt x="62053" y="5340"/>
                  </a:cubicBezTo>
                  <a:cubicBezTo>
                    <a:pt x="62014" y="5232"/>
                    <a:pt x="61962" y="5131"/>
                    <a:pt x="61899" y="5040"/>
                  </a:cubicBezTo>
                  <a:cubicBezTo>
                    <a:pt x="61896" y="5047"/>
                    <a:pt x="61896" y="5054"/>
                    <a:pt x="61896" y="5065"/>
                  </a:cubicBezTo>
                  <a:cubicBezTo>
                    <a:pt x="61338" y="4109"/>
                    <a:pt x="60877" y="3631"/>
                    <a:pt x="60794" y="3551"/>
                  </a:cubicBezTo>
                  <a:lnTo>
                    <a:pt x="60794" y="3551"/>
                  </a:lnTo>
                  <a:cubicBezTo>
                    <a:pt x="60867" y="3628"/>
                    <a:pt x="61209" y="4039"/>
                    <a:pt x="61739" y="5623"/>
                  </a:cubicBezTo>
                  <a:cubicBezTo>
                    <a:pt x="61080" y="5016"/>
                    <a:pt x="60609" y="4789"/>
                    <a:pt x="60609" y="4789"/>
                  </a:cubicBezTo>
                  <a:lnTo>
                    <a:pt x="60609" y="4789"/>
                  </a:lnTo>
                  <a:cubicBezTo>
                    <a:pt x="60999" y="5128"/>
                    <a:pt x="61355" y="5546"/>
                    <a:pt x="61687" y="6010"/>
                  </a:cubicBezTo>
                  <a:cubicBezTo>
                    <a:pt x="61568" y="6132"/>
                    <a:pt x="61184" y="6558"/>
                    <a:pt x="60738" y="7342"/>
                  </a:cubicBezTo>
                  <a:lnTo>
                    <a:pt x="60710" y="7294"/>
                  </a:lnTo>
                  <a:cubicBezTo>
                    <a:pt x="60679" y="6718"/>
                    <a:pt x="60668" y="6334"/>
                    <a:pt x="60668" y="6334"/>
                  </a:cubicBezTo>
                  <a:cubicBezTo>
                    <a:pt x="60560" y="6505"/>
                    <a:pt x="60483" y="6694"/>
                    <a:pt x="60441" y="6893"/>
                  </a:cubicBezTo>
                  <a:cubicBezTo>
                    <a:pt x="60222" y="6586"/>
                    <a:pt x="59977" y="6300"/>
                    <a:pt x="59712" y="6034"/>
                  </a:cubicBezTo>
                  <a:lnTo>
                    <a:pt x="59712" y="6034"/>
                  </a:lnTo>
                  <a:cubicBezTo>
                    <a:pt x="59712" y="6035"/>
                    <a:pt x="59977" y="6512"/>
                    <a:pt x="60354" y="7370"/>
                  </a:cubicBezTo>
                  <a:cubicBezTo>
                    <a:pt x="60347" y="7388"/>
                    <a:pt x="60347" y="7412"/>
                    <a:pt x="60344" y="7430"/>
                  </a:cubicBezTo>
                  <a:cubicBezTo>
                    <a:pt x="60250" y="7323"/>
                    <a:pt x="60147" y="7261"/>
                    <a:pt x="60034" y="7261"/>
                  </a:cubicBezTo>
                  <a:cubicBezTo>
                    <a:pt x="59998" y="7261"/>
                    <a:pt x="59962" y="7267"/>
                    <a:pt x="59925" y="7280"/>
                  </a:cubicBezTo>
                  <a:cubicBezTo>
                    <a:pt x="59925" y="7280"/>
                    <a:pt x="60117" y="7447"/>
                    <a:pt x="60291" y="8208"/>
                  </a:cubicBezTo>
                  <a:lnTo>
                    <a:pt x="60277" y="8235"/>
                  </a:lnTo>
                  <a:cubicBezTo>
                    <a:pt x="60173" y="8354"/>
                    <a:pt x="60065" y="8480"/>
                    <a:pt x="59957" y="8619"/>
                  </a:cubicBezTo>
                  <a:cubicBezTo>
                    <a:pt x="59929" y="7956"/>
                    <a:pt x="59841" y="7402"/>
                    <a:pt x="59660" y="7067"/>
                  </a:cubicBezTo>
                  <a:cubicBezTo>
                    <a:pt x="59702" y="6174"/>
                    <a:pt x="59698" y="5326"/>
                    <a:pt x="59611" y="4643"/>
                  </a:cubicBezTo>
                  <a:cubicBezTo>
                    <a:pt x="60068" y="3582"/>
                    <a:pt x="60399" y="3000"/>
                    <a:pt x="60399" y="3000"/>
                  </a:cubicBezTo>
                  <a:lnTo>
                    <a:pt x="60399" y="3000"/>
                  </a:lnTo>
                  <a:cubicBezTo>
                    <a:pt x="60068" y="3321"/>
                    <a:pt x="59768" y="3677"/>
                    <a:pt x="59503" y="4053"/>
                  </a:cubicBezTo>
                  <a:cubicBezTo>
                    <a:pt x="59433" y="3771"/>
                    <a:pt x="59343" y="3540"/>
                    <a:pt x="59224" y="3370"/>
                  </a:cubicBezTo>
                  <a:cubicBezTo>
                    <a:pt x="59224" y="3370"/>
                    <a:pt x="59207" y="3837"/>
                    <a:pt x="59175" y="4542"/>
                  </a:cubicBezTo>
                  <a:cubicBezTo>
                    <a:pt x="58715" y="5281"/>
                    <a:pt x="58324" y="6062"/>
                    <a:pt x="58000" y="6872"/>
                  </a:cubicBezTo>
                  <a:lnTo>
                    <a:pt x="57919" y="6934"/>
                  </a:lnTo>
                  <a:cubicBezTo>
                    <a:pt x="57738" y="6348"/>
                    <a:pt x="57501" y="5916"/>
                    <a:pt x="57204" y="5860"/>
                  </a:cubicBezTo>
                  <a:cubicBezTo>
                    <a:pt x="57166" y="5738"/>
                    <a:pt x="57107" y="5623"/>
                    <a:pt x="57034" y="5518"/>
                  </a:cubicBezTo>
                  <a:cubicBezTo>
                    <a:pt x="57034" y="5518"/>
                    <a:pt x="57030" y="5651"/>
                    <a:pt x="57023" y="5871"/>
                  </a:cubicBezTo>
                  <a:cubicBezTo>
                    <a:pt x="57013" y="6125"/>
                    <a:pt x="56995" y="6495"/>
                    <a:pt x="56974" y="6931"/>
                  </a:cubicBezTo>
                  <a:lnTo>
                    <a:pt x="56929" y="6889"/>
                  </a:lnTo>
                  <a:lnTo>
                    <a:pt x="56929" y="6889"/>
                  </a:lnTo>
                  <a:cubicBezTo>
                    <a:pt x="56946" y="6913"/>
                    <a:pt x="56960" y="6938"/>
                    <a:pt x="56974" y="6966"/>
                  </a:cubicBezTo>
                  <a:cubicBezTo>
                    <a:pt x="56957" y="7273"/>
                    <a:pt x="56939" y="7608"/>
                    <a:pt x="56918" y="7960"/>
                  </a:cubicBezTo>
                  <a:cubicBezTo>
                    <a:pt x="56807" y="8092"/>
                    <a:pt x="56695" y="8239"/>
                    <a:pt x="56580" y="8392"/>
                  </a:cubicBezTo>
                  <a:cubicBezTo>
                    <a:pt x="56521" y="8305"/>
                    <a:pt x="56454" y="8221"/>
                    <a:pt x="56395" y="8138"/>
                  </a:cubicBezTo>
                  <a:cubicBezTo>
                    <a:pt x="56378" y="7796"/>
                    <a:pt x="56371" y="7580"/>
                    <a:pt x="56371" y="7580"/>
                  </a:cubicBezTo>
                  <a:cubicBezTo>
                    <a:pt x="56301" y="7684"/>
                    <a:pt x="56245" y="7796"/>
                    <a:pt x="56210" y="7918"/>
                  </a:cubicBezTo>
                  <a:cubicBezTo>
                    <a:pt x="56106" y="7785"/>
                    <a:pt x="56001" y="7667"/>
                    <a:pt x="55896" y="7555"/>
                  </a:cubicBezTo>
                  <a:cubicBezTo>
                    <a:pt x="56102" y="7123"/>
                    <a:pt x="56238" y="6889"/>
                    <a:pt x="56238" y="6889"/>
                  </a:cubicBezTo>
                  <a:lnTo>
                    <a:pt x="56238" y="6889"/>
                  </a:lnTo>
                  <a:cubicBezTo>
                    <a:pt x="56067" y="7053"/>
                    <a:pt x="55907" y="7227"/>
                    <a:pt x="55760" y="7416"/>
                  </a:cubicBezTo>
                  <a:cubicBezTo>
                    <a:pt x="55670" y="7318"/>
                    <a:pt x="55579" y="7231"/>
                    <a:pt x="55495" y="7154"/>
                  </a:cubicBezTo>
                  <a:cubicBezTo>
                    <a:pt x="55666" y="4011"/>
                    <a:pt x="56273" y="3499"/>
                    <a:pt x="56273" y="3499"/>
                  </a:cubicBezTo>
                  <a:cubicBezTo>
                    <a:pt x="56224" y="3482"/>
                    <a:pt x="56176" y="3474"/>
                    <a:pt x="56129" y="3474"/>
                  </a:cubicBezTo>
                  <a:cubicBezTo>
                    <a:pt x="55468" y="3474"/>
                    <a:pt x="55059" y="5055"/>
                    <a:pt x="54815" y="6600"/>
                  </a:cubicBezTo>
                  <a:cubicBezTo>
                    <a:pt x="54700" y="6516"/>
                    <a:pt x="54578" y="6443"/>
                    <a:pt x="54452" y="6376"/>
                  </a:cubicBezTo>
                  <a:lnTo>
                    <a:pt x="54452" y="6376"/>
                  </a:lnTo>
                  <a:cubicBezTo>
                    <a:pt x="54571" y="6481"/>
                    <a:pt x="54690" y="6596"/>
                    <a:pt x="54798" y="6715"/>
                  </a:cubicBezTo>
                  <a:lnTo>
                    <a:pt x="54745" y="7074"/>
                  </a:lnTo>
                  <a:cubicBezTo>
                    <a:pt x="54529" y="6690"/>
                    <a:pt x="54278" y="6324"/>
                    <a:pt x="53999" y="5982"/>
                  </a:cubicBezTo>
                  <a:cubicBezTo>
                    <a:pt x="53964" y="5571"/>
                    <a:pt x="53936" y="5155"/>
                    <a:pt x="53905" y="4747"/>
                  </a:cubicBezTo>
                  <a:cubicBezTo>
                    <a:pt x="53915" y="4730"/>
                    <a:pt x="53922" y="4716"/>
                    <a:pt x="53929" y="4699"/>
                  </a:cubicBezTo>
                  <a:lnTo>
                    <a:pt x="53929" y="4699"/>
                  </a:lnTo>
                  <a:lnTo>
                    <a:pt x="53905" y="4730"/>
                  </a:lnTo>
                  <a:cubicBezTo>
                    <a:pt x="53751" y="2567"/>
                    <a:pt x="53685" y="562"/>
                    <a:pt x="53685" y="562"/>
                  </a:cubicBezTo>
                  <a:cubicBezTo>
                    <a:pt x="53109" y="1371"/>
                    <a:pt x="53064" y="3408"/>
                    <a:pt x="53207" y="5546"/>
                  </a:cubicBezTo>
                  <a:cubicBezTo>
                    <a:pt x="53141" y="5633"/>
                    <a:pt x="53075" y="5721"/>
                    <a:pt x="53015" y="5811"/>
                  </a:cubicBezTo>
                  <a:cubicBezTo>
                    <a:pt x="52949" y="5483"/>
                    <a:pt x="52858" y="5218"/>
                    <a:pt x="52726" y="5033"/>
                  </a:cubicBezTo>
                  <a:cubicBezTo>
                    <a:pt x="52726" y="5033"/>
                    <a:pt x="52708" y="5574"/>
                    <a:pt x="52670" y="6355"/>
                  </a:cubicBezTo>
                  <a:lnTo>
                    <a:pt x="52604" y="6460"/>
                  </a:lnTo>
                  <a:lnTo>
                    <a:pt x="52443" y="6279"/>
                  </a:lnTo>
                  <a:cubicBezTo>
                    <a:pt x="51658" y="4556"/>
                    <a:pt x="50870" y="3739"/>
                    <a:pt x="50762" y="3635"/>
                  </a:cubicBezTo>
                  <a:lnTo>
                    <a:pt x="50762" y="3635"/>
                  </a:lnTo>
                  <a:cubicBezTo>
                    <a:pt x="50832" y="3704"/>
                    <a:pt x="51139" y="4081"/>
                    <a:pt x="51627" y="5487"/>
                  </a:cubicBezTo>
                  <a:cubicBezTo>
                    <a:pt x="51501" y="5375"/>
                    <a:pt x="51379" y="5285"/>
                    <a:pt x="51275" y="5204"/>
                  </a:cubicBezTo>
                  <a:cubicBezTo>
                    <a:pt x="51271" y="5096"/>
                    <a:pt x="51268" y="5033"/>
                    <a:pt x="51268" y="5033"/>
                  </a:cubicBezTo>
                  <a:cubicBezTo>
                    <a:pt x="51240" y="5072"/>
                    <a:pt x="51215" y="5107"/>
                    <a:pt x="51198" y="5148"/>
                  </a:cubicBezTo>
                  <a:cubicBezTo>
                    <a:pt x="51051" y="5044"/>
                    <a:pt x="50901" y="4950"/>
                    <a:pt x="50745" y="4866"/>
                  </a:cubicBezTo>
                  <a:lnTo>
                    <a:pt x="50745" y="4866"/>
                  </a:lnTo>
                  <a:cubicBezTo>
                    <a:pt x="50884" y="4988"/>
                    <a:pt x="51013" y="5117"/>
                    <a:pt x="51146" y="5257"/>
                  </a:cubicBezTo>
                  <a:cubicBezTo>
                    <a:pt x="51069" y="5435"/>
                    <a:pt x="51013" y="5619"/>
                    <a:pt x="50978" y="5811"/>
                  </a:cubicBezTo>
                  <a:cubicBezTo>
                    <a:pt x="50710" y="5410"/>
                    <a:pt x="50403" y="5037"/>
                    <a:pt x="50064" y="4699"/>
                  </a:cubicBezTo>
                  <a:lnTo>
                    <a:pt x="50064" y="4699"/>
                  </a:lnTo>
                  <a:cubicBezTo>
                    <a:pt x="50064" y="4699"/>
                    <a:pt x="50417" y="5330"/>
                    <a:pt x="50888" y="6457"/>
                  </a:cubicBezTo>
                  <a:cubicBezTo>
                    <a:pt x="50867" y="6704"/>
                    <a:pt x="50856" y="6976"/>
                    <a:pt x="50853" y="7259"/>
                  </a:cubicBezTo>
                  <a:cubicBezTo>
                    <a:pt x="50818" y="7259"/>
                    <a:pt x="50783" y="7262"/>
                    <a:pt x="50751" y="7276"/>
                  </a:cubicBezTo>
                  <a:cubicBezTo>
                    <a:pt x="50790" y="7315"/>
                    <a:pt x="50821" y="7360"/>
                    <a:pt x="50849" y="7405"/>
                  </a:cubicBezTo>
                  <a:cubicBezTo>
                    <a:pt x="50521" y="7824"/>
                    <a:pt x="50235" y="8270"/>
                    <a:pt x="49995" y="8741"/>
                  </a:cubicBezTo>
                  <a:cubicBezTo>
                    <a:pt x="49831" y="8434"/>
                    <a:pt x="49646" y="8138"/>
                    <a:pt x="49440" y="7859"/>
                  </a:cubicBezTo>
                  <a:cubicBezTo>
                    <a:pt x="49663" y="7555"/>
                    <a:pt x="49918" y="7276"/>
                    <a:pt x="50204" y="7029"/>
                  </a:cubicBezTo>
                  <a:lnTo>
                    <a:pt x="50204" y="7029"/>
                  </a:lnTo>
                  <a:cubicBezTo>
                    <a:pt x="50204" y="7029"/>
                    <a:pt x="49897" y="7175"/>
                    <a:pt x="49443" y="7555"/>
                  </a:cubicBezTo>
                  <a:cubicBezTo>
                    <a:pt x="49862" y="6359"/>
                    <a:pt x="50127" y="6041"/>
                    <a:pt x="50186" y="5982"/>
                  </a:cubicBezTo>
                  <a:lnTo>
                    <a:pt x="50186" y="5982"/>
                  </a:lnTo>
                  <a:cubicBezTo>
                    <a:pt x="50110" y="6055"/>
                    <a:pt x="49656" y="6523"/>
                    <a:pt x="49130" y="7475"/>
                  </a:cubicBezTo>
                  <a:cubicBezTo>
                    <a:pt x="49094" y="7430"/>
                    <a:pt x="49063" y="7403"/>
                    <a:pt x="49046" y="7386"/>
                  </a:cubicBezTo>
                  <a:lnTo>
                    <a:pt x="49046" y="7386"/>
                  </a:lnTo>
                  <a:cubicBezTo>
                    <a:pt x="49075" y="7418"/>
                    <a:pt x="49100" y="7454"/>
                    <a:pt x="49126" y="7489"/>
                  </a:cubicBezTo>
                  <a:cubicBezTo>
                    <a:pt x="49007" y="7698"/>
                    <a:pt x="48889" y="7939"/>
                    <a:pt x="48774" y="8197"/>
                  </a:cubicBezTo>
                  <a:cubicBezTo>
                    <a:pt x="48606" y="7921"/>
                    <a:pt x="48425" y="7660"/>
                    <a:pt x="48226" y="7405"/>
                  </a:cubicBezTo>
                  <a:cubicBezTo>
                    <a:pt x="48254" y="7360"/>
                    <a:pt x="48285" y="7315"/>
                    <a:pt x="48324" y="7276"/>
                  </a:cubicBezTo>
                  <a:cubicBezTo>
                    <a:pt x="48288" y="7264"/>
                    <a:pt x="48252" y="7259"/>
                    <a:pt x="48217" y="7259"/>
                  </a:cubicBezTo>
                  <a:cubicBezTo>
                    <a:pt x="48200" y="7259"/>
                    <a:pt x="48183" y="7260"/>
                    <a:pt x="48167" y="7262"/>
                  </a:cubicBezTo>
                  <a:cubicBezTo>
                    <a:pt x="48156" y="7070"/>
                    <a:pt x="48153" y="6959"/>
                    <a:pt x="48153" y="6959"/>
                  </a:cubicBezTo>
                  <a:lnTo>
                    <a:pt x="48139" y="6983"/>
                  </a:lnTo>
                  <a:cubicBezTo>
                    <a:pt x="48181" y="6122"/>
                    <a:pt x="48170" y="5302"/>
                    <a:pt x="48087" y="4639"/>
                  </a:cubicBezTo>
                  <a:cubicBezTo>
                    <a:pt x="48540" y="3579"/>
                    <a:pt x="48871" y="2993"/>
                    <a:pt x="48871" y="2993"/>
                  </a:cubicBezTo>
                  <a:lnTo>
                    <a:pt x="48871" y="2993"/>
                  </a:lnTo>
                  <a:cubicBezTo>
                    <a:pt x="48774" y="3091"/>
                    <a:pt x="48676" y="3195"/>
                    <a:pt x="48582" y="3300"/>
                  </a:cubicBezTo>
                  <a:lnTo>
                    <a:pt x="48742" y="2993"/>
                  </a:lnTo>
                  <a:lnTo>
                    <a:pt x="48742" y="2993"/>
                  </a:lnTo>
                  <a:cubicBezTo>
                    <a:pt x="48449" y="3279"/>
                    <a:pt x="48184" y="3589"/>
                    <a:pt x="47944" y="3917"/>
                  </a:cubicBezTo>
                  <a:cubicBezTo>
                    <a:pt x="47891" y="3722"/>
                    <a:pt x="47808" y="3534"/>
                    <a:pt x="47696" y="3366"/>
                  </a:cubicBezTo>
                  <a:cubicBezTo>
                    <a:pt x="47696" y="3366"/>
                    <a:pt x="47685" y="3739"/>
                    <a:pt x="47658" y="4329"/>
                  </a:cubicBezTo>
                  <a:cubicBezTo>
                    <a:pt x="47204" y="5019"/>
                    <a:pt x="46817" y="5752"/>
                    <a:pt x="46496" y="6512"/>
                  </a:cubicBezTo>
                  <a:lnTo>
                    <a:pt x="46405" y="6355"/>
                  </a:lnTo>
                  <a:cubicBezTo>
                    <a:pt x="46367" y="5574"/>
                    <a:pt x="46350" y="5033"/>
                    <a:pt x="46350" y="5033"/>
                  </a:cubicBezTo>
                  <a:cubicBezTo>
                    <a:pt x="46217" y="5218"/>
                    <a:pt x="46126" y="5483"/>
                    <a:pt x="46060" y="5811"/>
                  </a:cubicBezTo>
                  <a:cubicBezTo>
                    <a:pt x="45791" y="5410"/>
                    <a:pt x="45484" y="5040"/>
                    <a:pt x="45146" y="4699"/>
                  </a:cubicBezTo>
                  <a:lnTo>
                    <a:pt x="45146" y="4699"/>
                  </a:lnTo>
                  <a:cubicBezTo>
                    <a:pt x="45146" y="4699"/>
                    <a:pt x="45376" y="5110"/>
                    <a:pt x="45711" y="5860"/>
                  </a:cubicBezTo>
                  <a:lnTo>
                    <a:pt x="45680" y="5860"/>
                  </a:lnTo>
                  <a:cubicBezTo>
                    <a:pt x="45638" y="5738"/>
                    <a:pt x="45582" y="5623"/>
                    <a:pt x="45512" y="5518"/>
                  </a:cubicBezTo>
                  <a:cubicBezTo>
                    <a:pt x="45512" y="5518"/>
                    <a:pt x="45505" y="5651"/>
                    <a:pt x="45498" y="5871"/>
                  </a:cubicBezTo>
                  <a:cubicBezTo>
                    <a:pt x="45495" y="6034"/>
                    <a:pt x="45481" y="6244"/>
                    <a:pt x="45471" y="6488"/>
                  </a:cubicBezTo>
                  <a:cubicBezTo>
                    <a:pt x="45348" y="6411"/>
                    <a:pt x="45279" y="6376"/>
                    <a:pt x="45279" y="6376"/>
                  </a:cubicBezTo>
                  <a:lnTo>
                    <a:pt x="45279" y="6376"/>
                  </a:lnTo>
                  <a:cubicBezTo>
                    <a:pt x="45345" y="6436"/>
                    <a:pt x="45408" y="6495"/>
                    <a:pt x="45467" y="6558"/>
                  </a:cubicBezTo>
                  <a:cubicBezTo>
                    <a:pt x="45432" y="7262"/>
                    <a:pt x="45380" y="8235"/>
                    <a:pt x="45307" y="9184"/>
                  </a:cubicBezTo>
                  <a:cubicBezTo>
                    <a:pt x="45157" y="8884"/>
                    <a:pt x="45014" y="8619"/>
                    <a:pt x="44878" y="8396"/>
                  </a:cubicBezTo>
                  <a:cubicBezTo>
                    <a:pt x="44857" y="7904"/>
                    <a:pt x="44843" y="7580"/>
                    <a:pt x="44843" y="7580"/>
                  </a:cubicBezTo>
                  <a:cubicBezTo>
                    <a:pt x="44762" y="7695"/>
                    <a:pt x="44700" y="7852"/>
                    <a:pt x="44647" y="8040"/>
                  </a:cubicBezTo>
                  <a:cubicBezTo>
                    <a:pt x="44492" y="7806"/>
                    <a:pt x="44317" y="7585"/>
                    <a:pt x="44124" y="7385"/>
                  </a:cubicBezTo>
                  <a:lnTo>
                    <a:pt x="44124" y="7385"/>
                  </a:lnTo>
                  <a:cubicBezTo>
                    <a:pt x="44176" y="7441"/>
                    <a:pt x="44343" y="7655"/>
                    <a:pt x="44595" y="8284"/>
                  </a:cubicBezTo>
                  <a:cubicBezTo>
                    <a:pt x="44571" y="8417"/>
                    <a:pt x="44553" y="8556"/>
                    <a:pt x="44536" y="8710"/>
                  </a:cubicBezTo>
                  <a:lnTo>
                    <a:pt x="44379" y="8588"/>
                  </a:lnTo>
                  <a:cubicBezTo>
                    <a:pt x="44260" y="8204"/>
                    <a:pt x="44117" y="7904"/>
                    <a:pt x="43943" y="7761"/>
                  </a:cubicBezTo>
                  <a:cubicBezTo>
                    <a:pt x="44065" y="4081"/>
                    <a:pt x="44749" y="3499"/>
                    <a:pt x="44749" y="3499"/>
                  </a:cubicBezTo>
                  <a:cubicBezTo>
                    <a:pt x="44704" y="3484"/>
                    <a:pt x="44659" y="3477"/>
                    <a:pt x="44614" y="3477"/>
                  </a:cubicBezTo>
                  <a:cubicBezTo>
                    <a:pt x="44582" y="3477"/>
                    <a:pt x="44550" y="3481"/>
                    <a:pt x="44518" y="3488"/>
                  </a:cubicBezTo>
                  <a:cubicBezTo>
                    <a:pt x="44493" y="3484"/>
                    <a:pt x="44467" y="3481"/>
                    <a:pt x="44442" y="3481"/>
                  </a:cubicBezTo>
                  <a:cubicBezTo>
                    <a:pt x="43742" y="3481"/>
                    <a:pt x="43327" y="5238"/>
                    <a:pt x="43092" y="6858"/>
                  </a:cubicBezTo>
                  <a:cubicBezTo>
                    <a:pt x="42907" y="6551"/>
                    <a:pt x="42701" y="6258"/>
                    <a:pt x="42478" y="5982"/>
                  </a:cubicBezTo>
                  <a:cubicBezTo>
                    <a:pt x="42255" y="3418"/>
                    <a:pt x="42157" y="562"/>
                    <a:pt x="42157" y="562"/>
                  </a:cubicBezTo>
                  <a:cubicBezTo>
                    <a:pt x="42098" y="649"/>
                    <a:pt x="42049" y="743"/>
                    <a:pt x="42007" y="841"/>
                  </a:cubicBezTo>
                  <a:cubicBezTo>
                    <a:pt x="42000" y="663"/>
                    <a:pt x="41996" y="562"/>
                    <a:pt x="41996" y="562"/>
                  </a:cubicBezTo>
                  <a:cubicBezTo>
                    <a:pt x="41278" y="1580"/>
                    <a:pt x="41383" y="4535"/>
                    <a:pt x="41662" y="7189"/>
                  </a:cubicBezTo>
                  <a:lnTo>
                    <a:pt x="41651" y="7196"/>
                  </a:lnTo>
                  <a:cubicBezTo>
                    <a:pt x="41428" y="6875"/>
                    <a:pt x="41180" y="6568"/>
                    <a:pt x="40919" y="6279"/>
                  </a:cubicBezTo>
                  <a:cubicBezTo>
                    <a:pt x="40674" y="5731"/>
                    <a:pt x="40385" y="5204"/>
                    <a:pt x="40061" y="4702"/>
                  </a:cubicBezTo>
                  <a:cubicBezTo>
                    <a:pt x="39994" y="4433"/>
                    <a:pt x="39907" y="4210"/>
                    <a:pt x="39795" y="4046"/>
                  </a:cubicBezTo>
                  <a:cubicBezTo>
                    <a:pt x="39795" y="4046"/>
                    <a:pt x="39792" y="4137"/>
                    <a:pt x="39785" y="4297"/>
                  </a:cubicBezTo>
                  <a:cubicBezTo>
                    <a:pt x="39620" y="4067"/>
                    <a:pt x="39438" y="3847"/>
                    <a:pt x="39243" y="3644"/>
                  </a:cubicBezTo>
                  <a:lnTo>
                    <a:pt x="39243" y="3644"/>
                  </a:lnTo>
                  <a:cubicBezTo>
                    <a:pt x="39297" y="3702"/>
                    <a:pt x="39439" y="3884"/>
                    <a:pt x="39652" y="4336"/>
                  </a:cubicBezTo>
                  <a:cubicBezTo>
                    <a:pt x="39477" y="4092"/>
                    <a:pt x="39288" y="3861"/>
                    <a:pt x="39079" y="3644"/>
                  </a:cubicBezTo>
                  <a:lnTo>
                    <a:pt x="39079" y="3644"/>
                  </a:lnTo>
                  <a:cubicBezTo>
                    <a:pt x="39154" y="3724"/>
                    <a:pt x="39390" y="4031"/>
                    <a:pt x="39757" y="4978"/>
                  </a:cubicBezTo>
                  <a:cubicBezTo>
                    <a:pt x="39750" y="5051"/>
                    <a:pt x="39747" y="5128"/>
                    <a:pt x="39747" y="5201"/>
                  </a:cubicBezTo>
                  <a:cubicBezTo>
                    <a:pt x="39579" y="5075"/>
                    <a:pt x="39401" y="4964"/>
                    <a:pt x="39220" y="4866"/>
                  </a:cubicBezTo>
                  <a:lnTo>
                    <a:pt x="39220" y="4866"/>
                  </a:lnTo>
                  <a:cubicBezTo>
                    <a:pt x="39297" y="4936"/>
                    <a:pt x="39373" y="5009"/>
                    <a:pt x="39447" y="5082"/>
                  </a:cubicBezTo>
                  <a:cubicBezTo>
                    <a:pt x="39332" y="5002"/>
                    <a:pt x="39213" y="4929"/>
                    <a:pt x="39087" y="4866"/>
                  </a:cubicBezTo>
                  <a:lnTo>
                    <a:pt x="39087" y="4866"/>
                  </a:lnTo>
                  <a:cubicBezTo>
                    <a:pt x="39318" y="5068"/>
                    <a:pt x="39534" y="5291"/>
                    <a:pt x="39729" y="5529"/>
                  </a:cubicBezTo>
                  <a:cubicBezTo>
                    <a:pt x="39691" y="6338"/>
                    <a:pt x="39628" y="7381"/>
                    <a:pt x="39541" y="8375"/>
                  </a:cubicBezTo>
                  <a:cubicBezTo>
                    <a:pt x="39373" y="8574"/>
                    <a:pt x="39220" y="8787"/>
                    <a:pt x="39080" y="9006"/>
                  </a:cubicBezTo>
                  <a:cubicBezTo>
                    <a:pt x="38979" y="8832"/>
                    <a:pt x="38889" y="8678"/>
                    <a:pt x="38801" y="8546"/>
                  </a:cubicBezTo>
                  <a:cubicBezTo>
                    <a:pt x="38725" y="8103"/>
                    <a:pt x="38616" y="7670"/>
                    <a:pt x="38473" y="7245"/>
                  </a:cubicBezTo>
                  <a:cubicBezTo>
                    <a:pt x="38735" y="6868"/>
                    <a:pt x="39042" y="6523"/>
                    <a:pt x="39384" y="6216"/>
                  </a:cubicBezTo>
                  <a:lnTo>
                    <a:pt x="39384" y="6216"/>
                  </a:lnTo>
                  <a:cubicBezTo>
                    <a:pt x="39384" y="6216"/>
                    <a:pt x="38962" y="6425"/>
                    <a:pt x="38362" y="6976"/>
                  </a:cubicBezTo>
                  <a:lnTo>
                    <a:pt x="38348" y="6945"/>
                  </a:lnTo>
                  <a:cubicBezTo>
                    <a:pt x="38822" y="5539"/>
                    <a:pt x="39129" y="5169"/>
                    <a:pt x="39192" y="5103"/>
                  </a:cubicBezTo>
                  <a:lnTo>
                    <a:pt x="39192" y="5103"/>
                  </a:lnTo>
                  <a:cubicBezTo>
                    <a:pt x="39115" y="5180"/>
                    <a:pt x="38662" y="5651"/>
                    <a:pt x="38125" y="6596"/>
                  </a:cubicBezTo>
                  <a:lnTo>
                    <a:pt x="38086" y="6558"/>
                  </a:lnTo>
                  <a:cubicBezTo>
                    <a:pt x="38083" y="6411"/>
                    <a:pt x="38076" y="6331"/>
                    <a:pt x="38076" y="6331"/>
                  </a:cubicBezTo>
                  <a:cubicBezTo>
                    <a:pt x="38076" y="6331"/>
                    <a:pt x="38020" y="6425"/>
                    <a:pt x="37989" y="6477"/>
                  </a:cubicBezTo>
                  <a:cubicBezTo>
                    <a:pt x="37931" y="6442"/>
                    <a:pt x="37865" y="6424"/>
                    <a:pt x="37799" y="6424"/>
                  </a:cubicBezTo>
                  <a:cubicBezTo>
                    <a:pt x="37761" y="6424"/>
                    <a:pt x="37722" y="6430"/>
                    <a:pt x="37685" y="6443"/>
                  </a:cubicBezTo>
                  <a:cubicBezTo>
                    <a:pt x="37685" y="6443"/>
                    <a:pt x="37769" y="6512"/>
                    <a:pt x="37880" y="6777"/>
                  </a:cubicBezTo>
                  <a:cubicBezTo>
                    <a:pt x="37835" y="6938"/>
                    <a:pt x="37800" y="7098"/>
                    <a:pt x="37776" y="7262"/>
                  </a:cubicBezTo>
                  <a:cubicBezTo>
                    <a:pt x="37675" y="7472"/>
                    <a:pt x="37577" y="7695"/>
                    <a:pt x="37479" y="7935"/>
                  </a:cubicBezTo>
                  <a:cubicBezTo>
                    <a:pt x="37343" y="8099"/>
                    <a:pt x="37214" y="8277"/>
                    <a:pt x="37078" y="8476"/>
                  </a:cubicBezTo>
                  <a:cubicBezTo>
                    <a:pt x="37064" y="8232"/>
                    <a:pt x="37061" y="8082"/>
                    <a:pt x="37061" y="8082"/>
                  </a:cubicBezTo>
                  <a:cubicBezTo>
                    <a:pt x="37005" y="8166"/>
                    <a:pt x="36960" y="8256"/>
                    <a:pt x="36925" y="8354"/>
                  </a:cubicBezTo>
                  <a:lnTo>
                    <a:pt x="36838" y="8361"/>
                  </a:lnTo>
                  <a:cubicBezTo>
                    <a:pt x="37019" y="6701"/>
                    <a:pt x="37117" y="4904"/>
                    <a:pt x="36953" y="3638"/>
                  </a:cubicBezTo>
                  <a:cubicBezTo>
                    <a:pt x="37430" y="2533"/>
                    <a:pt x="37776" y="1919"/>
                    <a:pt x="37776" y="1919"/>
                  </a:cubicBezTo>
                  <a:lnTo>
                    <a:pt x="37776" y="1919"/>
                  </a:lnTo>
                  <a:cubicBezTo>
                    <a:pt x="37431" y="2257"/>
                    <a:pt x="37117" y="2630"/>
                    <a:pt x="36834" y="3024"/>
                  </a:cubicBezTo>
                  <a:cubicBezTo>
                    <a:pt x="36761" y="2731"/>
                    <a:pt x="36663" y="2494"/>
                    <a:pt x="36538" y="2313"/>
                  </a:cubicBezTo>
                  <a:cubicBezTo>
                    <a:pt x="36538" y="2313"/>
                    <a:pt x="36524" y="2798"/>
                    <a:pt x="36489" y="3540"/>
                  </a:cubicBezTo>
                  <a:cubicBezTo>
                    <a:pt x="35979" y="4336"/>
                    <a:pt x="35543" y="5239"/>
                    <a:pt x="35170" y="6177"/>
                  </a:cubicBezTo>
                  <a:cubicBezTo>
                    <a:pt x="35006" y="5637"/>
                    <a:pt x="34807" y="5215"/>
                    <a:pt x="34563" y="5044"/>
                  </a:cubicBezTo>
                  <a:cubicBezTo>
                    <a:pt x="34514" y="4887"/>
                    <a:pt x="34448" y="4737"/>
                    <a:pt x="34358" y="4604"/>
                  </a:cubicBezTo>
                  <a:cubicBezTo>
                    <a:pt x="34358" y="4604"/>
                    <a:pt x="34354" y="4737"/>
                    <a:pt x="34344" y="4964"/>
                  </a:cubicBezTo>
                  <a:cubicBezTo>
                    <a:pt x="34335" y="4963"/>
                    <a:pt x="34326" y="4963"/>
                    <a:pt x="34317" y="4963"/>
                  </a:cubicBezTo>
                  <a:cubicBezTo>
                    <a:pt x="34275" y="4963"/>
                    <a:pt x="34234" y="4969"/>
                    <a:pt x="34194" y="4981"/>
                  </a:cubicBezTo>
                  <a:cubicBezTo>
                    <a:pt x="34194" y="4981"/>
                    <a:pt x="34249" y="5030"/>
                    <a:pt x="34337" y="5197"/>
                  </a:cubicBezTo>
                  <a:cubicBezTo>
                    <a:pt x="34309" y="5815"/>
                    <a:pt x="34256" y="6854"/>
                    <a:pt x="34183" y="7935"/>
                  </a:cubicBezTo>
                  <a:cubicBezTo>
                    <a:pt x="34058" y="8110"/>
                    <a:pt x="33942" y="8291"/>
                    <a:pt x="33834" y="8480"/>
                  </a:cubicBezTo>
                  <a:lnTo>
                    <a:pt x="33761" y="8532"/>
                  </a:lnTo>
                  <a:cubicBezTo>
                    <a:pt x="33744" y="8239"/>
                    <a:pt x="33730" y="7963"/>
                    <a:pt x="33716" y="7726"/>
                  </a:cubicBezTo>
                  <a:cubicBezTo>
                    <a:pt x="33823" y="7521"/>
                    <a:pt x="33895" y="7429"/>
                    <a:pt x="33930" y="7391"/>
                  </a:cubicBezTo>
                  <a:lnTo>
                    <a:pt x="33930" y="7391"/>
                  </a:lnTo>
                  <a:cubicBezTo>
                    <a:pt x="33892" y="7430"/>
                    <a:pt x="33798" y="7529"/>
                    <a:pt x="33712" y="7632"/>
                  </a:cubicBezTo>
                  <a:cubicBezTo>
                    <a:pt x="33691" y="7133"/>
                    <a:pt x="33681" y="6805"/>
                    <a:pt x="33681" y="6805"/>
                  </a:cubicBezTo>
                  <a:cubicBezTo>
                    <a:pt x="33639" y="6861"/>
                    <a:pt x="33604" y="6927"/>
                    <a:pt x="33576" y="6994"/>
                  </a:cubicBezTo>
                  <a:cubicBezTo>
                    <a:pt x="33552" y="6125"/>
                    <a:pt x="33433" y="5407"/>
                    <a:pt x="33175" y="5033"/>
                  </a:cubicBezTo>
                  <a:cubicBezTo>
                    <a:pt x="33175" y="5033"/>
                    <a:pt x="33137" y="6202"/>
                    <a:pt x="33050" y="7597"/>
                  </a:cubicBezTo>
                  <a:cubicBezTo>
                    <a:pt x="32997" y="7451"/>
                    <a:pt x="32927" y="7311"/>
                    <a:pt x="32844" y="7179"/>
                  </a:cubicBezTo>
                  <a:cubicBezTo>
                    <a:pt x="32833" y="6429"/>
                    <a:pt x="32757" y="5780"/>
                    <a:pt x="32593" y="5344"/>
                  </a:cubicBezTo>
                  <a:cubicBezTo>
                    <a:pt x="32791" y="4925"/>
                    <a:pt x="32920" y="4699"/>
                    <a:pt x="32920" y="4699"/>
                  </a:cubicBezTo>
                  <a:lnTo>
                    <a:pt x="32920" y="4699"/>
                  </a:lnTo>
                  <a:cubicBezTo>
                    <a:pt x="32770" y="4842"/>
                    <a:pt x="32634" y="4992"/>
                    <a:pt x="32505" y="5152"/>
                  </a:cubicBezTo>
                  <a:cubicBezTo>
                    <a:pt x="32484" y="5110"/>
                    <a:pt x="32460" y="5072"/>
                    <a:pt x="32436" y="5033"/>
                  </a:cubicBezTo>
                  <a:cubicBezTo>
                    <a:pt x="32436" y="5033"/>
                    <a:pt x="32432" y="5110"/>
                    <a:pt x="32425" y="5239"/>
                  </a:cubicBezTo>
                  <a:cubicBezTo>
                    <a:pt x="32279" y="5424"/>
                    <a:pt x="32139" y="5609"/>
                    <a:pt x="32003" y="5811"/>
                  </a:cubicBezTo>
                  <a:cubicBezTo>
                    <a:pt x="31989" y="5759"/>
                    <a:pt x="31979" y="5707"/>
                    <a:pt x="31968" y="5654"/>
                  </a:cubicBezTo>
                  <a:cubicBezTo>
                    <a:pt x="32631" y="4263"/>
                    <a:pt x="33419" y="3059"/>
                    <a:pt x="34371" y="2232"/>
                  </a:cubicBezTo>
                  <a:lnTo>
                    <a:pt x="34371" y="2232"/>
                  </a:lnTo>
                  <a:cubicBezTo>
                    <a:pt x="34371" y="2233"/>
                    <a:pt x="32851" y="2969"/>
                    <a:pt x="31288" y="5274"/>
                  </a:cubicBezTo>
                  <a:cubicBezTo>
                    <a:pt x="31089" y="5005"/>
                    <a:pt x="30869" y="4754"/>
                    <a:pt x="30629" y="4521"/>
                  </a:cubicBezTo>
                  <a:lnTo>
                    <a:pt x="30629" y="4521"/>
                  </a:lnTo>
                  <a:cubicBezTo>
                    <a:pt x="30629" y="4521"/>
                    <a:pt x="30831" y="4873"/>
                    <a:pt x="31128" y="5518"/>
                  </a:cubicBezTo>
                  <a:cubicBezTo>
                    <a:pt x="30856" y="5940"/>
                    <a:pt x="30604" y="6376"/>
                    <a:pt x="30378" y="6823"/>
                  </a:cubicBezTo>
                  <a:cubicBezTo>
                    <a:pt x="30165" y="6498"/>
                    <a:pt x="29956" y="6212"/>
                    <a:pt x="29750" y="5951"/>
                  </a:cubicBezTo>
                  <a:cubicBezTo>
                    <a:pt x="30472" y="4015"/>
                    <a:pt x="31100" y="2902"/>
                    <a:pt x="31100" y="2902"/>
                  </a:cubicBezTo>
                  <a:lnTo>
                    <a:pt x="31100" y="2902"/>
                  </a:lnTo>
                  <a:cubicBezTo>
                    <a:pt x="30409" y="3575"/>
                    <a:pt x="29820" y="4454"/>
                    <a:pt x="29314" y="5435"/>
                  </a:cubicBezTo>
                  <a:cubicBezTo>
                    <a:pt x="28302" y="4311"/>
                    <a:pt x="27490" y="3914"/>
                    <a:pt x="27490" y="3914"/>
                  </a:cubicBezTo>
                  <a:lnTo>
                    <a:pt x="27490" y="3914"/>
                  </a:lnTo>
                  <a:cubicBezTo>
                    <a:pt x="28002" y="4364"/>
                    <a:pt x="28463" y="4929"/>
                    <a:pt x="28878" y="5584"/>
                  </a:cubicBezTo>
                  <a:cubicBezTo>
                    <a:pt x="28634" y="5721"/>
                    <a:pt x="28438" y="6111"/>
                    <a:pt x="28274" y="6627"/>
                  </a:cubicBezTo>
                  <a:cubicBezTo>
                    <a:pt x="28229" y="6680"/>
                    <a:pt x="28166" y="6749"/>
                    <a:pt x="28093" y="6840"/>
                  </a:cubicBezTo>
                  <a:cubicBezTo>
                    <a:pt x="28041" y="6226"/>
                    <a:pt x="27926" y="5724"/>
                    <a:pt x="27723" y="5435"/>
                  </a:cubicBezTo>
                  <a:cubicBezTo>
                    <a:pt x="27723" y="5435"/>
                    <a:pt x="27692" y="6338"/>
                    <a:pt x="27626" y="7492"/>
                  </a:cubicBezTo>
                  <a:cubicBezTo>
                    <a:pt x="27573" y="7576"/>
                    <a:pt x="27521" y="7660"/>
                    <a:pt x="27469" y="7751"/>
                  </a:cubicBezTo>
                  <a:cubicBezTo>
                    <a:pt x="27378" y="7615"/>
                    <a:pt x="27280" y="7489"/>
                    <a:pt x="27183" y="7367"/>
                  </a:cubicBezTo>
                  <a:cubicBezTo>
                    <a:pt x="27064" y="5940"/>
                    <a:pt x="26994" y="4475"/>
                    <a:pt x="26959" y="3656"/>
                  </a:cubicBezTo>
                  <a:cubicBezTo>
                    <a:pt x="27054" y="3471"/>
                    <a:pt x="27120" y="3411"/>
                    <a:pt x="27120" y="3411"/>
                  </a:cubicBezTo>
                  <a:cubicBezTo>
                    <a:pt x="27074" y="3400"/>
                    <a:pt x="27027" y="3393"/>
                    <a:pt x="26979" y="3393"/>
                  </a:cubicBezTo>
                  <a:cubicBezTo>
                    <a:pt x="26969" y="3393"/>
                    <a:pt x="26959" y="3393"/>
                    <a:pt x="26949" y="3394"/>
                  </a:cubicBezTo>
                  <a:cubicBezTo>
                    <a:pt x="26938" y="3143"/>
                    <a:pt x="26931" y="2993"/>
                    <a:pt x="26931" y="2993"/>
                  </a:cubicBezTo>
                  <a:cubicBezTo>
                    <a:pt x="26834" y="3146"/>
                    <a:pt x="26757" y="3310"/>
                    <a:pt x="26705" y="3481"/>
                  </a:cubicBezTo>
                  <a:cubicBezTo>
                    <a:pt x="26488" y="3638"/>
                    <a:pt x="26304" y="3970"/>
                    <a:pt x="26143" y="4413"/>
                  </a:cubicBezTo>
                  <a:cubicBezTo>
                    <a:pt x="26101" y="4280"/>
                    <a:pt x="26042" y="4158"/>
                    <a:pt x="25965" y="4046"/>
                  </a:cubicBezTo>
                  <a:cubicBezTo>
                    <a:pt x="25965" y="4046"/>
                    <a:pt x="25951" y="4388"/>
                    <a:pt x="25927" y="4929"/>
                  </a:cubicBezTo>
                  <a:cubicBezTo>
                    <a:pt x="25543" y="3949"/>
                    <a:pt x="25100" y="3000"/>
                    <a:pt x="24591" y="2145"/>
                  </a:cubicBezTo>
                  <a:cubicBezTo>
                    <a:pt x="24539" y="1141"/>
                    <a:pt x="24518" y="457"/>
                    <a:pt x="24518" y="457"/>
                  </a:cubicBezTo>
                  <a:cubicBezTo>
                    <a:pt x="24350" y="691"/>
                    <a:pt x="24228" y="1033"/>
                    <a:pt x="24141" y="1448"/>
                  </a:cubicBezTo>
                  <a:cubicBezTo>
                    <a:pt x="23796" y="931"/>
                    <a:pt x="23401" y="450"/>
                    <a:pt x="22962" y="18"/>
                  </a:cubicBezTo>
                  <a:lnTo>
                    <a:pt x="22962" y="18"/>
                  </a:lnTo>
                  <a:cubicBezTo>
                    <a:pt x="22962" y="18"/>
                    <a:pt x="23415" y="823"/>
                    <a:pt x="24026" y="2267"/>
                  </a:cubicBezTo>
                  <a:cubicBezTo>
                    <a:pt x="23911" y="3453"/>
                    <a:pt x="23981" y="4974"/>
                    <a:pt x="24117" y="6457"/>
                  </a:cubicBezTo>
                  <a:cubicBezTo>
                    <a:pt x="24069" y="6435"/>
                    <a:pt x="24018" y="6424"/>
                    <a:pt x="23968" y="6424"/>
                  </a:cubicBezTo>
                  <a:cubicBezTo>
                    <a:pt x="23930" y="6424"/>
                    <a:pt x="23891" y="6430"/>
                    <a:pt x="23855" y="6443"/>
                  </a:cubicBezTo>
                  <a:cubicBezTo>
                    <a:pt x="23855" y="6443"/>
                    <a:pt x="24019" y="6582"/>
                    <a:pt x="24186" y="7196"/>
                  </a:cubicBezTo>
                  <a:cubicBezTo>
                    <a:pt x="24207" y="7377"/>
                    <a:pt x="24225" y="7555"/>
                    <a:pt x="24246" y="7733"/>
                  </a:cubicBezTo>
                  <a:cubicBezTo>
                    <a:pt x="24001" y="7339"/>
                    <a:pt x="23733" y="6959"/>
                    <a:pt x="23440" y="6596"/>
                  </a:cubicBezTo>
                  <a:cubicBezTo>
                    <a:pt x="23367" y="6422"/>
                    <a:pt x="23293" y="6251"/>
                    <a:pt x="23213" y="6090"/>
                  </a:cubicBezTo>
                  <a:cubicBezTo>
                    <a:pt x="23607" y="5197"/>
                    <a:pt x="23886" y="4699"/>
                    <a:pt x="23886" y="4699"/>
                  </a:cubicBezTo>
                  <a:lnTo>
                    <a:pt x="23886" y="4699"/>
                  </a:lnTo>
                  <a:cubicBezTo>
                    <a:pt x="23569" y="5009"/>
                    <a:pt x="23286" y="5351"/>
                    <a:pt x="23035" y="5714"/>
                  </a:cubicBezTo>
                  <a:cubicBezTo>
                    <a:pt x="22969" y="5584"/>
                    <a:pt x="22899" y="5452"/>
                    <a:pt x="22833" y="5337"/>
                  </a:cubicBezTo>
                  <a:cubicBezTo>
                    <a:pt x="22795" y="5229"/>
                    <a:pt x="22746" y="5128"/>
                    <a:pt x="22683" y="5033"/>
                  </a:cubicBezTo>
                  <a:lnTo>
                    <a:pt x="22683" y="5061"/>
                  </a:lnTo>
                  <a:cubicBezTo>
                    <a:pt x="22118" y="4106"/>
                    <a:pt x="21657" y="3628"/>
                    <a:pt x="21577" y="3547"/>
                  </a:cubicBezTo>
                  <a:lnTo>
                    <a:pt x="21577" y="3547"/>
                  </a:lnTo>
                  <a:cubicBezTo>
                    <a:pt x="21647" y="3621"/>
                    <a:pt x="21989" y="4036"/>
                    <a:pt x="22519" y="5619"/>
                  </a:cubicBezTo>
                  <a:cubicBezTo>
                    <a:pt x="21863" y="5012"/>
                    <a:pt x="21396" y="4786"/>
                    <a:pt x="21396" y="4786"/>
                  </a:cubicBezTo>
                  <a:lnTo>
                    <a:pt x="21396" y="4786"/>
                  </a:lnTo>
                  <a:cubicBezTo>
                    <a:pt x="21783" y="5121"/>
                    <a:pt x="22135" y="5539"/>
                    <a:pt x="22467" y="6007"/>
                  </a:cubicBezTo>
                  <a:cubicBezTo>
                    <a:pt x="22352" y="6129"/>
                    <a:pt x="21968" y="6551"/>
                    <a:pt x="21518" y="7335"/>
                  </a:cubicBezTo>
                  <a:lnTo>
                    <a:pt x="21490" y="7290"/>
                  </a:lnTo>
                  <a:cubicBezTo>
                    <a:pt x="21466" y="6715"/>
                    <a:pt x="21452" y="6331"/>
                    <a:pt x="21452" y="6331"/>
                  </a:cubicBezTo>
                  <a:cubicBezTo>
                    <a:pt x="21351" y="6470"/>
                    <a:pt x="21277" y="6662"/>
                    <a:pt x="21221" y="6889"/>
                  </a:cubicBezTo>
                  <a:cubicBezTo>
                    <a:pt x="21002" y="6582"/>
                    <a:pt x="20761" y="6296"/>
                    <a:pt x="20492" y="6034"/>
                  </a:cubicBezTo>
                  <a:lnTo>
                    <a:pt x="20492" y="6034"/>
                  </a:lnTo>
                  <a:cubicBezTo>
                    <a:pt x="20492" y="6035"/>
                    <a:pt x="20765" y="6512"/>
                    <a:pt x="21134" y="7370"/>
                  </a:cubicBezTo>
                  <a:cubicBezTo>
                    <a:pt x="21134" y="7388"/>
                    <a:pt x="21131" y="7412"/>
                    <a:pt x="21131" y="7430"/>
                  </a:cubicBezTo>
                  <a:cubicBezTo>
                    <a:pt x="21032" y="7323"/>
                    <a:pt x="20928" y="7261"/>
                    <a:pt x="20814" y="7261"/>
                  </a:cubicBezTo>
                  <a:cubicBezTo>
                    <a:pt x="20779" y="7261"/>
                    <a:pt x="20742" y="7267"/>
                    <a:pt x="20705" y="7280"/>
                  </a:cubicBezTo>
                  <a:cubicBezTo>
                    <a:pt x="20705" y="7280"/>
                    <a:pt x="20904" y="7447"/>
                    <a:pt x="21071" y="8208"/>
                  </a:cubicBezTo>
                  <a:lnTo>
                    <a:pt x="21058" y="8235"/>
                  </a:lnTo>
                  <a:cubicBezTo>
                    <a:pt x="20956" y="8354"/>
                    <a:pt x="20845" y="8480"/>
                    <a:pt x="20737" y="8619"/>
                  </a:cubicBezTo>
                  <a:cubicBezTo>
                    <a:pt x="20709" y="7956"/>
                    <a:pt x="20621" y="7402"/>
                    <a:pt x="20444" y="7067"/>
                  </a:cubicBezTo>
                  <a:cubicBezTo>
                    <a:pt x="20489" y="6174"/>
                    <a:pt x="20478" y="5326"/>
                    <a:pt x="20391" y="4643"/>
                  </a:cubicBezTo>
                  <a:cubicBezTo>
                    <a:pt x="20852" y="3582"/>
                    <a:pt x="21183" y="3000"/>
                    <a:pt x="21183" y="3000"/>
                  </a:cubicBezTo>
                  <a:lnTo>
                    <a:pt x="21183" y="3000"/>
                  </a:lnTo>
                  <a:cubicBezTo>
                    <a:pt x="20852" y="3321"/>
                    <a:pt x="20552" y="3677"/>
                    <a:pt x="20287" y="4053"/>
                  </a:cubicBezTo>
                  <a:cubicBezTo>
                    <a:pt x="20217" y="3771"/>
                    <a:pt x="20126" y="3540"/>
                    <a:pt x="20004" y="3370"/>
                  </a:cubicBezTo>
                  <a:cubicBezTo>
                    <a:pt x="20004" y="3370"/>
                    <a:pt x="19990" y="3837"/>
                    <a:pt x="19955" y="4542"/>
                  </a:cubicBezTo>
                  <a:cubicBezTo>
                    <a:pt x="19498" y="5281"/>
                    <a:pt x="19104" y="6059"/>
                    <a:pt x="18783" y="6872"/>
                  </a:cubicBezTo>
                  <a:lnTo>
                    <a:pt x="18700" y="6934"/>
                  </a:lnTo>
                  <a:cubicBezTo>
                    <a:pt x="18518" y="6348"/>
                    <a:pt x="18281" y="5916"/>
                    <a:pt x="17991" y="5860"/>
                  </a:cubicBezTo>
                  <a:cubicBezTo>
                    <a:pt x="17950" y="5738"/>
                    <a:pt x="17890" y="5623"/>
                    <a:pt x="17821" y="5518"/>
                  </a:cubicBezTo>
                  <a:cubicBezTo>
                    <a:pt x="17821" y="5518"/>
                    <a:pt x="17817" y="5651"/>
                    <a:pt x="17807" y="5871"/>
                  </a:cubicBezTo>
                  <a:cubicBezTo>
                    <a:pt x="17793" y="6125"/>
                    <a:pt x="17782" y="6495"/>
                    <a:pt x="17758" y="6931"/>
                  </a:cubicBezTo>
                  <a:lnTo>
                    <a:pt x="17712" y="6889"/>
                  </a:lnTo>
                  <a:lnTo>
                    <a:pt x="17712" y="6889"/>
                  </a:lnTo>
                  <a:cubicBezTo>
                    <a:pt x="17726" y="6913"/>
                    <a:pt x="17740" y="6938"/>
                    <a:pt x="17754" y="6966"/>
                  </a:cubicBezTo>
                  <a:cubicBezTo>
                    <a:pt x="17740" y="7273"/>
                    <a:pt x="17719" y="7608"/>
                    <a:pt x="17698" y="7960"/>
                  </a:cubicBezTo>
                  <a:cubicBezTo>
                    <a:pt x="17590" y="8092"/>
                    <a:pt x="17475" y="8239"/>
                    <a:pt x="17367" y="8392"/>
                  </a:cubicBezTo>
                  <a:lnTo>
                    <a:pt x="17175" y="8138"/>
                  </a:lnTo>
                  <a:cubicBezTo>
                    <a:pt x="17158" y="7796"/>
                    <a:pt x="17154" y="7580"/>
                    <a:pt x="17154" y="7580"/>
                  </a:cubicBezTo>
                  <a:cubicBezTo>
                    <a:pt x="17081" y="7684"/>
                    <a:pt x="17029" y="7796"/>
                    <a:pt x="16994" y="7918"/>
                  </a:cubicBezTo>
                  <a:cubicBezTo>
                    <a:pt x="16886" y="7785"/>
                    <a:pt x="16781" y="7667"/>
                    <a:pt x="16683" y="7555"/>
                  </a:cubicBezTo>
                  <a:cubicBezTo>
                    <a:pt x="16882" y="7123"/>
                    <a:pt x="17018" y="6889"/>
                    <a:pt x="17018" y="6889"/>
                  </a:cubicBezTo>
                  <a:lnTo>
                    <a:pt x="17018" y="6889"/>
                  </a:lnTo>
                  <a:cubicBezTo>
                    <a:pt x="16847" y="7053"/>
                    <a:pt x="16690" y="7227"/>
                    <a:pt x="16544" y="7416"/>
                  </a:cubicBezTo>
                  <a:cubicBezTo>
                    <a:pt x="16450" y="7318"/>
                    <a:pt x="16363" y="7231"/>
                    <a:pt x="16275" y="7154"/>
                  </a:cubicBezTo>
                  <a:cubicBezTo>
                    <a:pt x="16446" y="4011"/>
                    <a:pt x="17057" y="3499"/>
                    <a:pt x="17057" y="3499"/>
                  </a:cubicBezTo>
                  <a:cubicBezTo>
                    <a:pt x="17007" y="3482"/>
                    <a:pt x="16959" y="3474"/>
                    <a:pt x="16912" y="3474"/>
                  </a:cubicBezTo>
                  <a:cubicBezTo>
                    <a:pt x="16248" y="3474"/>
                    <a:pt x="15840" y="5055"/>
                    <a:pt x="15599" y="6600"/>
                  </a:cubicBezTo>
                  <a:cubicBezTo>
                    <a:pt x="15484" y="6516"/>
                    <a:pt x="15361" y="6443"/>
                    <a:pt x="15236" y="6376"/>
                  </a:cubicBezTo>
                  <a:lnTo>
                    <a:pt x="15236" y="6376"/>
                  </a:lnTo>
                  <a:cubicBezTo>
                    <a:pt x="15358" y="6481"/>
                    <a:pt x="15470" y="6596"/>
                    <a:pt x="15585" y="6715"/>
                  </a:cubicBezTo>
                  <a:cubicBezTo>
                    <a:pt x="15560" y="6837"/>
                    <a:pt x="15543" y="6952"/>
                    <a:pt x="15532" y="7074"/>
                  </a:cubicBezTo>
                  <a:cubicBezTo>
                    <a:pt x="15309" y="6694"/>
                    <a:pt x="15062" y="6327"/>
                    <a:pt x="14786" y="5982"/>
                  </a:cubicBezTo>
                  <a:cubicBezTo>
                    <a:pt x="14748" y="5571"/>
                    <a:pt x="14716" y="5155"/>
                    <a:pt x="14688" y="4747"/>
                  </a:cubicBezTo>
                  <a:lnTo>
                    <a:pt x="14713" y="4699"/>
                  </a:lnTo>
                  <a:lnTo>
                    <a:pt x="14685" y="4730"/>
                  </a:lnTo>
                  <a:cubicBezTo>
                    <a:pt x="14531" y="2567"/>
                    <a:pt x="14465" y="562"/>
                    <a:pt x="14465" y="562"/>
                  </a:cubicBezTo>
                  <a:cubicBezTo>
                    <a:pt x="13896" y="1371"/>
                    <a:pt x="13844" y="3408"/>
                    <a:pt x="13987" y="5546"/>
                  </a:cubicBezTo>
                  <a:cubicBezTo>
                    <a:pt x="13921" y="5633"/>
                    <a:pt x="13862" y="5721"/>
                    <a:pt x="13799" y="5811"/>
                  </a:cubicBezTo>
                  <a:cubicBezTo>
                    <a:pt x="13729" y="5483"/>
                    <a:pt x="13638" y="5218"/>
                    <a:pt x="13506" y="5033"/>
                  </a:cubicBezTo>
                  <a:cubicBezTo>
                    <a:pt x="13506" y="5033"/>
                    <a:pt x="13488" y="5574"/>
                    <a:pt x="13450" y="6355"/>
                  </a:cubicBezTo>
                  <a:cubicBezTo>
                    <a:pt x="13429" y="6390"/>
                    <a:pt x="13408" y="6425"/>
                    <a:pt x="13391" y="6460"/>
                  </a:cubicBezTo>
                  <a:lnTo>
                    <a:pt x="13223" y="6279"/>
                  </a:lnTo>
                  <a:cubicBezTo>
                    <a:pt x="12438" y="4556"/>
                    <a:pt x="11650" y="3739"/>
                    <a:pt x="11542" y="3635"/>
                  </a:cubicBezTo>
                  <a:lnTo>
                    <a:pt x="11542" y="3635"/>
                  </a:lnTo>
                  <a:cubicBezTo>
                    <a:pt x="11612" y="3704"/>
                    <a:pt x="11919" y="4081"/>
                    <a:pt x="12414" y="5487"/>
                  </a:cubicBezTo>
                  <a:cubicBezTo>
                    <a:pt x="12282" y="5375"/>
                    <a:pt x="12159" y="5285"/>
                    <a:pt x="12055" y="5204"/>
                  </a:cubicBezTo>
                  <a:cubicBezTo>
                    <a:pt x="12051" y="5096"/>
                    <a:pt x="12048" y="5033"/>
                    <a:pt x="12048" y="5033"/>
                  </a:cubicBezTo>
                  <a:lnTo>
                    <a:pt x="11982" y="5148"/>
                  </a:lnTo>
                  <a:cubicBezTo>
                    <a:pt x="11835" y="5044"/>
                    <a:pt x="11682" y="4950"/>
                    <a:pt x="11525" y="4866"/>
                  </a:cubicBezTo>
                  <a:lnTo>
                    <a:pt x="11525" y="4866"/>
                  </a:lnTo>
                  <a:cubicBezTo>
                    <a:pt x="11664" y="4988"/>
                    <a:pt x="11797" y="5117"/>
                    <a:pt x="11929" y="5257"/>
                  </a:cubicBezTo>
                  <a:cubicBezTo>
                    <a:pt x="11852" y="5435"/>
                    <a:pt x="11797" y="5619"/>
                    <a:pt x="11758" y="5811"/>
                  </a:cubicBezTo>
                  <a:cubicBezTo>
                    <a:pt x="11493" y="5410"/>
                    <a:pt x="11186" y="5037"/>
                    <a:pt x="10844" y="4699"/>
                  </a:cubicBezTo>
                  <a:lnTo>
                    <a:pt x="10844" y="4699"/>
                  </a:lnTo>
                  <a:cubicBezTo>
                    <a:pt x="10844" y="4699"/>
                    <a:pt x="11200" y="5330"/>
                    <a:pt x="11671" y="6457"/>
                  </a:cubicBezTo>
                  <a:cubicBezTo>
                    <a:pt x="11650" y="6704"/>
                    <a:pt x="11636" y="6976"/>
                    <a:pt x="11633" y="7259"/>
                  </a:cubicBezTo>
                  <a:cubicBezTo>
                    <a:pt x="11598" y="7259"/>
                    <a:pt x="11563" y="7262"/>
                    <a:pt x="11532" y="7276"/>
                  </a:cubicBezTo>
                  <a:cubicBezTo>
                    <a:pt x="11570" y="7315"/>
                    <a:pt x="11601" y="7360"/>
                    <a:pt x="11629" y="7405"/>
                  </a:cubicBezTo>
                  <a:cubicBezTo>
                    <a:pt x="11305" y="7824"/>
                    <a:pt x="11019" y="8270"/>
                    <a:pt x="10778" y="8741"/>
                  </a:cubicBezTo>
                  <a:cubicBezTo>
                    <a:pt x="10614" y="8434"/>
                    <a:pt x="10426" y="8141"/>
                    <a:pt x="10220" y="7859"/>
                  </a:cubicBezTo>
                  <a:cubicBezTo>
                    <a:pt x="10447" y="7559"/>
                    <a:pt x="10701" y="7280"/>
                    <a:pt x="10984" y="7029"/>
                  </a:cubicBezTo>
                  <a:lnTo>
                    <a:pt x="10984" y="7029"/>
                  </a:lnTo>
                  <a:cubicBezTo>
                    <a:pt x="10984" y="7029"/>
                    <a:pt x="10677" y="7175"/>
                    <a:pt x="10227" y="7555"/>
                  </a:cubicBezTo>
                  <a:cubicBezTo>
                    <a:pt x="10618" y="6428"/>
                    <a:pt x="10876" y="6081"/>
                    <a:pt x="10957" y="5995"/>
                  </a:cubicBezTo>
                  <a:lnTo>
                    <a:pt x="10957" y="5995"/>
                  </a:lnTo>
                  <a:cubicBezTo>
                    <a:pt x="10853" y="6101"/>
                    <a:pt x="10411" y="6568"/>
                    <a:pt x="9910" y="7475"/>
                  </a:cubicBezTo>
                  <a:cubicBezTo>
                    <a:pt x="9874" y="7430"/>
                    <a:pt x="9843" y="7403"/>
                    <a:pt x="9826" y="7386"/>
                  </a:cubicBezTo>
                  <a:lnTo>
                    <a:pt x="9826" y="7386"/>
                  </a:lnTo>
                  <a:cubicBezTo>
                    <a:pt x="9855" y="7418"/>
                    <a:pt x="9880" y="7454"/>
                    <a:pt x="9906" y="7489"/>
                  </a:cubicBezTo>
                  <a:cubicBezTo>
                    <a:pt x="9788" y="7698"/>
                    <a:pt x="9669" y="7939"/>
                    <a:pt x="9554" y="8197"/>
                  </a:cubicBezTo>
                  <a:cubicBezTo>
                    <a:pt x="9386" y="7921"/>
                    <a:pt x="9205" y="7660"/>
                    <a:pt x="9006" y="7405"/>
                  </a:cubicBezTo>
                  <a:cubicBezTo>
                    <a:pt x="9034" y="7360"/>
                    <a:pt x="9066" y="7315"/>
                    <a:pt x="9104" y="7276"/>
                  </a:cubicBezTo>
                  <a:cubicBezTo>
                    <a:pt x="9071" y="7264"/>
                    <a:pt x="9034" y="7259"/>
                    <a:pt x="8997" y="7259"/>
                  </a:cubicBezTo>
                  <a:cubicBezTo>
                    <a:pt x="8980" y="7259"/>
                    <a:pt x="8963" y="7260"/>
                    <a:pt x="8947" y="7262"/>
                  </a:cubicBezTo>
                  <a:cubicBezTo>
                    <a:pt x="8943" y="7070"/>
                    <a:pt x="8936" y="6959"/>
                    <a:pt x="8936" y="6959"/>
                  </a:cubicBezTo>
                  <a:lnTo>
                    <a:pt x="8919" y="6983"/>
                  </a:lnTo>
                  <a:cubicBezTo>
                    <a:pt x="8961" y="6122"/>
                    <a:pt x="8950" y="5302"/>
                    <a:pt x="8867" y="4639"/>
                  </a:cubicBezTo>
                  <a:cubicBezTo>
                    <a:pt x="9327" y="3579"/>
                    <a:pt x="9658" y="2993"/>
                    <a:pt x="9658" y="2993"/>
                  </a:cubicBezTo>
                  <a:lnTo>
                    <a:pt x="9658" y="2993"/>
                  </a:lnTo>
                  <a:cubicBezTo>
                    <a:pt x="9327" y="3317"/>
                    <a:pt x="9027" y="3670"/>
                    <a:pt x="8759" y="4050"/>
                  </a:cubicBezTo>
                  <a:cubicBezTo>
                    <a:pt x="8689" y="3767"/>
                    <a:pt x="8598" y="3534"/>
                    <a:pt x="8480" y="3366"/>
                  </a:cubicBezTo>
                  <a:cubicBezTo>
                    <a:pt x="8480" y="3366"/>
                    <a:pt x="8462" y="3830"/>
                    <a:pt x="8427" y="4538"/>
                  </a:cubicBezTo>
                  <a:cubicBezTo>
                    <a:pt x="8012" y="5208"/>
                    <a:pt x="7653" y="5912"/>
                    <a:pt x="7353" y="6645"/>
                  </a:cubicBezTo>
                  <a:cubicBezTo>
                    <a:pt x="7301" y="6547"/>
                    <a:pt x="7241" y="6453"/>
                    <a:pt x="7185" y="6355"/>
                  </a:cubicBezTo>
                  <a:cubicBezTo>
                    <a:pt x="7147" y="5574"/>
                    <a:pt x="7130" y="5033"/>
                    <a:pt x="7130" y="5033"/>
                  </a:cubicBezTo>
                  <a:cubicBezTo>
                    <a:pt x="6997" y="5218"/>
                    <a:pt x="6906" y="5483"/>
                    <a:pt x="6840" y="5811"/>
                  </a:cubicBezTo>
                  <a:cubicBezTo>
                    <a:pt x="6575" y="5410"/>
                    <a:pt x="6268" y="5037"/>
                    <a:pt x="5926" y="4699"/>
                  </a:cubicBezTo>
                  <a:lnTo>
                    <a:pt x="5926" y="4699"/>
                  </a:lnTo>
                  <a:cubicBezTo>
                    <a:pt x="5926" y="4699"/>
                    <a:pt x="6156" y="5110"/>
                    <a:pt x="6491" y="5860"/>
                  </a:cubicBezTo>
                  <a:lnTo>
                    <a:pt x="6460" y="5860"/>
                  </a:lnTo>
                  <a:cubicBezTo>
                    <a:pt x="6422" y="5738"/>
                    <a:pt x="6362" y="5623"/>
                    <a:pt x="6292" y="5518"/>
                  </a:cubicBezTo>
                  <a:cubicBezTo>
                    <a:pt x="6292" y="5518"/>
                    <a:pt x="6286" y="5651"/>
                    <a:pt x="6279" y="5871"/>
                  </a:cubicBezTo>
                  <a:cubicBezTo>
                    <a:pt x="6275" y="6034"/>
                    <a:pt x="6265" y="6244"/>
                    <a:pt x="6251" y="6488"/>
                  </a:cubicBezTo>
                  <a:cubicBezTo>
                    <a:pt x="6136" y="6411"/>
                    <a:pt x="6066" y="6376"/>
                    <a:pt x="6066" y="6376"/>
                  </a:cubicBezTo>
                  <a:lnTo>
                    <a:pt x="6066" y="6376"/>
                  </a:lnTo>
                  <a:lnTo>
                    <a:pt x="6247" y="6558"/>
                  </a:lnTo>
                  <a:cubicBezTo>
                    <a:pt x="6216" y="7262"/>
                    <a:pt x="6163" y="8235"/>
                    <a:pt x="6087" y="9184"/>
                  </a:cubicBezTo>
                  <a:cubicBezTo>
                    <a:pt x="5937" y="8884"/>
                    <a:pt x="5794" y="8619"/>
                    <a:pt x="5658" y="8396"/>
                  </a:cubicBezTo>
                  <a:cubicBezTo>
                    <a:pt x="5637" y="7904"/>
                    <a:pt x="5623" y="7580"/>
                    <a:pt x="5623" y="7580"/>
                  </a:cubicBezTo>
                  <a:cubicBezTo>
                    <a:pt x="5536" y="7723"/>
                    <a:pt x="5469" y="7876"/>
                    <a:pt x="5427" y="8040"/>
                  </a:cubicBezTo>
                  <a:cubicBezTo>
                    <a:pt x="5272" y="7806"/>
                    <a:pt x="5100" y="7585"/>
                    <a:pt x="4907" y="7384"/>
                  </a:cubicBezTo>
                  <a:lnTo>
                    <a:pt x="4907" y="7384"/>
                  </a:lnTo>
                  <a:cubicBezTo>
                    <a:pt x="4958" y="7439"/>
                    <a:pt x="5122" y="7652"/>
                    <a:pt x="5375" y="8284"/>
                  </a:cubicBezTo>
                  <a:cubicBezTo>
                    <a:pt x="5351" y="8424"/>
                    <a:pt x="5330" y="8567"/>
                    <a:pt x="5319" y="8710"/>
                  </a:cubicBezTo>
                  <a:lnTo>
                    <a:pt x="5159" y="8588"/>
                  </a:lnTo>
                  <a:cubicBezTo>
                    <a:pt x="5040" y="8204"/>
                    <a:pt x="4897" y="7904"/>
                    <a:pt x="4723" y="7761"/>
                  </a:cubicBezTo>
                  <a:cubicBezTo>
                    <a:pt x="4845" y="4081"/>
                    <a:pt x="5529" y="3499"/>
                    <a:pt x="5529" y="3499"/>
                  </a:cubicBezTo>
                  <a:cubicBezTo>
                    <a:pt x="5480" y="3483"/>
                    <a:pt x="5432" y="3475"/>
                    <a:pt x="5386" y="3475"/>
                  </a:cubicBezTo>
                  <a:cubicBezTo>
                    <a:pt x="4654" y="3475"/>
                    <a:pt x="4230" y="5398"/>
                    <a:pt x="4001" y="7074"/>
                  </a:cubicBezTo>
                  <a:cubicBezTo>
                    <a:pt x="3785" y="6690"/>
                    <a:pt x="3537" y="6324"/>
                    <a:pt x="3258" y="5982"/>
                  </a:cubicBezTo>
                  <a:cubicBezTo>
                    <a:pt x="3038" y="3418"/>
                    <a:pt x="2944" y="562"/>
                    <a:pt x="2944" y="562"/>
                  </a:cubicBezTo>
                  <a:cubicBezTo>
                    <a:pt x="2194" y="1615"/>
                    <a:pt x="2337" y="4761"/>
                    <a:pt x="2637" y="7485"/>
                  </a:cubicBezTo>
                  <a:cubicBezTo>
                    <a:pt x="2351" y="7063"/>
                    <a:pt x="2041" y="6662"/>
                    <a:pt x="1702" y="6282"/>
                  </a:cubicBezTo>
                  <a:cubicBezTo>
                    <a:pt x="934" y="4599"/>
                    <a:pt x="160" y="3785"/>
                    <a:pt x="25" y="3646"/>
                  </a:cubicBezTo>
                  <a:lnTo>
                    <a:pt x="25" y="3646"/>
                  </a:lnTo>
                  <a:cubicBezTo>
                    <a:pt x="108" y="3735"/>
                    <a:pt x="414" y="4132"/>
                    <a:pt x="886" y="5494"/>
                  </a:cubicBezTo>
                  <a:cubicBezTo>
                    <a:pt x="356" y="5044"/>
                    <a:pt x="0" y="4869"/>
                    <a:pt x="0" y="4869"/>
                  </a:cubicBezTo>
                  <a:lnTo>
                    <a:pt x="0" y="4869"/>
                  </a:lnTo>
                  <a:cubicBezTo>
                    <a:pt x="415" y="5243"/>
                    <a:pt x="785" y="5665"/>
                    <a:pt x="1099" y="6129"/>
                  </a:cubicBezTo>
                  <a:cubicBezTo>
                    <a:pt x="1231" y="6551"/>
                    <a:pt x="1374" y="7046"/>
                    <a:pt x="1531" y="7625"/>
                  </a:cubicBezTo>
                  <a:cubicBezTo>
                    <a:pt x="2473" y="11151"/>
                    <a:pt x="3767" y="19387"/>
                    <a:pt x="3767" y="19387"/>
                  </a:cubicBezTo>
                  <a:lnTo>
                    <a:pt x="15257" y="19387"/>
                  </a:lnTo>
                  <a:cubicBezTo>
                    <a:pt x="15260" y="19373"/>
                    <a:pt x="15260" y="19355"/>
                    <a:pt x="15260" y="19341"/>
                  </a:cubicBezTo>
                  <a:lnTo>
                    <a:pt x="15281" y="19341"/>
                  </a:lnTo>
                  <a:lnTo>
                    <a:pt x="15292" y="19387"/>
                  </a:lnTo>
                  <a:lnTo>
                    <a:pt x="25292" y="19387"/>
                  </a:lnTo>
                  <a:cubicBezTo>
                    <a:pt x="25296" y="19373"/>
                    <a:pt x="25296" y="19355"/>
                    <a:pt x="25302" y="19341"/>
                  </a:cubicBezTo>
                  <a:lnTo>
                    <a:pt x="25337" y="19341"/>
                  </a:lnTo>
                  <a:lnTo>
                    <a:pt x="25344" y="19387"/>
                  </a:lnTo>
                  <a:lnTo>
                    <a:pt x="40343" y="19387"/>
                  </a:lnTo>
                  <a:cubicBezTo>
                    <a:pt x="40343" y="19373"/>
                    <a:pt x="40343" y="19355"/>
                    <a:pt x="40340" y="19341"/>
                  </a:cubicBezTo>
                  <a:lnTo>
                    <a:pt x="40343" y="19341"/>
                  </a:lnTo>
                  <a:cubicBezTo>
                    <a:pt x="40350" y="19355"/>
                    <a:pt x="40350" y="19373"/>
                    <a:pt x="40354" y="19387"/>
                  </a:cubicBezTo>
                  <a:lnTo>
                    <a:pt x="54470" y="19387"/>
                  </a:lnTo>
                  <a:cubicBezTo>
                    <a:pt x="54470" y="19373"/>
                    <a:pt x="54473" y="19355"/>
                    <a:pt x="54477" y="19341"/>
                  </a:cubicBezTo>
                  <a:lnTo>
                    <a:pt x="54498" y="19341"/>
                  </a:lnTo>
                  <a:lnTo>
                    <a:pt x="54505" y="19387"/>
                  </a:lnTo>
                  <a:lnTo>
                    <a:pt x="64505" y="19387"/>
                  </a:lnTo>
                  <a:cubicBezTo>
                    <a:pt x="64505" y="19387"/>
                    <a:pt x="64508" y="19369"/>
                    <a:pt x="64512" y="19341"/>
                  </a:cubicBezTo>
                  <a:lnTo>
                    <a:pt x="64550" y="19341"/>
                  </a:lnTo>
                  <a:cubicBezTo>
                    <a:pt x="64557" y="19369"/>
                    <a:pt x="64561" y="19387"/>
                    <a:pt x="64561" y="19387"/>
                  </a:cubicBezTo>
                  <a:lnTo>
                    <a:pt x="79556" y="19387"/>
                  </a:lnTo>
                  <a:lnTo>
                    <a:pt x="79556" y="19341"/>
                  </a:lnTo>
                  <a:lnTo>
                    <a:pt x="79559" y="19341"/>
                  </a:lnTo>
                  <a:cubicBezTo>
                    <a:pt x="79563" y="19369"/>
                    <a:pt x="79566" y="19387"/>
                    <a:pt x="79566" y="19387"/>
                  </a:cubicBezTo>
                  <a:lnTo>
                    <a:pt x="80177" y="19387"/>
                  </a:lnTo>
                  <a:lnTo>
                    <a:pt x="80177" y="19366"/>
                  </a:lnTo>
                  <a:cubicBezTo>
                    <a:pt x="80180" y="19373"/>
                    <a:pt x="80180" y="19380"/>
                    <a:pt x="80184" y="19387"/>
                  </a:cubicBezTo>
                  <a:lnTo>
                    <a:pt x="93690" y="19387"/>
                  </a:lnTo>
                  <a:cubicBezTo>
                    <a:pt x="93690" y="19373"/>
                    <a:pt x="93693" y="19355"/>
                    <a:pt x="93693" y="19341"/>
                  </a:cubicBezTo>
                  <a:lnTo>
                    <a:pt x="93718" y="19341"/>
                  </a:lnTo>
                  <a:lnTo>
                    <a:pt x="93718" y="19387"/>
                  </a:lnTo>
                  <a:lnTo>
                    <a:pt x="103728" y="19387"/>
                  </a:lnTo>
                  <a:cubicBezTo>
                    <a:pt x="103728" y="19387"/>
                    <a:pt x="103732" y="19369"/>
                    <a:pt x="103735" y="19341"/>
                  </a:cubicBezTo>
                  <a:lnTo>
                    <a:pt x="103774" y="19341"/>
                  </a:lnTo>
                  <a:cubicBezTo>
                    <a:pt x="103777" y="19369"/>
                    <a:pt x="103784" y="19387"/>
                    <a:pt x="103784" y="19387"/>
                  </a:cubicBezTo>
                  <a:lnTo>
                    <a:pt x="118779" y="19387"/>
                  </a:lnTo>
                  <a:lnTo>
                    <a:pt x="118779" y="19341"/>
                  </a:lnTo>
                  <a:lnTo>
                    <a:pt x="118783" y="19341"/>
                  </a:lnTo>
                  <a:cubicBezTo>
                    <a:pt x="118786" y="19369"/>
                    <a:pt x="118790" y="19387"/>
                    <a:pt x="118790" y="19387"/>
                  </a:cubicBezTo>
                  <a:lnTo>
                    <a:pt x="119400" y="19387"/>
                  </a:lnTo>
                  <a:lnTo>
                    <a:pt x="119400" y="19362"/>
                  </a:lnTo>
                  <a:cubicBezTo>
                    <a:pt x="119400" y="19369"/>
                    <a:pt x="119404" y="19380"/>
                    <a:pt x="119404" y="19387"/>
                  </a:cubicBezTo>
                  <a:lnTo>
                    <a:pt x="133035" y="19387"/>
                  </a:lnTo>
                  <a:cubicBezTo>
                    <a:pt x="133039" y="19373"/>
                    <a:pt x="133039" y="19355"/>
                    <a:pt x="133039" y="19341"/>
                  </a:cubicBezTo>
                  <a:lnTo>
                    <a:pt x="133060" y="19341"/>
                  </a:lnTo>
                  <a:lnTo>
                    <a:pt x="133070" y="19387"/>
                  </a:lnTo>
                  <a:lnTo>
                    <a:pt x="143070" y="19387"/>
                  </a:lnTo>
                  <a:cubicBezTo>
                    <a:pt x="143070" y="19387"/>
                    <a:pt x="143077" y="19369"/>
                    <a:pt x="143081" y="19341"/>
                  </a:cubicBezTo>
                  <a:lnTo>
                    <a:pt x="143116" y="19341"/>
                  </a:lnTo>
                  <a:cubicBezTo>
                    <a:pt x="143119" y="19369"/>
                    <a:pt x="143123" y="19387"/>
                    <a:pt x="143123" y="19387"/>
                  </a:cubicBezTo>
                  <a:lnTo>
                    <a:pt x="158121" y="19387"/>
                  </a:lnTo>
                  <a:cubicBezTo>
                    <a:pt x="158125" y="19373"/>
                    <a:pt x="158121" y="19355"/>
                    <a:pt x="158118" y="19341"/>
                  </a:cubicBezTo>
                  <a:lnTo>
                    <a:pt x="158128" y="19341"/>
                  </a:lnTo>
                  <a:cubicBezTo>
                    <a:pt x="158128" y="19355"/>
                    <a:pt x="158132" y="19373"/>
                    <a:pt x="158132" y="19387"/>
                  </a:cubicBezTo>
                  <a:lnTo>
                    <a:pt x="172248" y="19387"/>
                  </a:lnTo>
                  <a:cubicBezTo>
                    <a:pt x="172252" y="19373"/>
                    <a:pt x="172252" y="19355"/>
                    <a:pt x="172255" y="19341"/>
                  </a:cubicBezTo>
                  <a:lnTo>
                    <a:pt x="172276" y="19341"/>
                  </a:lnTo>
                  <a:cubicBezTo>
                    <a:pt x="172279" y="19369"/>
                    <a:pt x="172283" y="19387"/>
                    <a:pt x="172283" y="19387"/>
                  </a:cubicBezTo>
                  <a:lnTo>
                    <a:pt x="182287" y="19387"/>
                  </a:lnTo>
                  <a:cubicBezTo>
                    <a:pt x="182287" y="19373"/>
                    <a:pt x="182290" y="19355"/>
                    <a:pt x="182290" y="19341"/>
                  </a:cubicBezTo>
                  <a:lnTo>
                    <a:pt x="182329" y="19341"/>
                  </a:lnTo>
                  <a:lnTo>
                    <a:pt x="182339" y="19387"/>
                  </a:lnTo>
                  <a:lnTo>
                    <a:pt x="197338" y="19387"/>
                  </a:lnTo>
                  <a:cubicBezTo>
                    <a:pt x="197334" y="19373"/>
                    <a:pt x="197334" y="19355"/>
                    <a:pt x="197334" y="19341"/>
                  </a:cubicBezTo>
                  <a:lnTo>
                    <a:pt x="197338" y="19341"/>
                  </a:lnTo>
                  <a:cubicBezTo>
                    <a:pt x="197341" y="19369"/>
                    <a:pt x="197345" y="19387"/>
                    <a:pt x="197345" y="19387"/>
                  </a:cubicBezTo>
                  <a:lnTo>
                    <a:pt x="197955" y="19387"/>
                  </a:lnTo>
                  <a:lnTo>
                    <a:pt x="197955" y="19366"/>
                  </a:lnTo>
                  <a:cubicBezTo>
                    <a:pt x="197959" y="19373"/>
                    <a:pt x="197962" y="19380"/>
                    <a:pt x="197962" y="19387"/>
                  </a:cubicBezTo>
                  <a:lnTo>
                    <a:pt x="211468" y="19387"/>
                  </a:lnTo>
                  <a:cubicBezTo>
                    <a:pt x="211468" y="19373"/>
                    <a:pt x="211471" y="19355"/>
                    <a:pt x="211471" y="19341"/>
                  </a:cubicBezTo>
                  <a:lnTo>
                    <a:pt x="211496" y="19341"/>
                  </a:lnTo>
                  <a:lnTo>
                    <a:pt x="211496" y="19387"/>
                  </a:lnTo>
                  <a:lnTo>
                    <a:pt x="221496" y="19387"/>
                  </a:lnTo>
                  <a:cubicBezTo>
                    <a:pt x="221496" y="19387"/>
                    <a:pt x="221500" y="19369"/>
                    <a:pt x="221507" y="19341"/>
                  </a:cubicBezTo>
                  <a:lnTo>
                    <a:pt x="221545" y="19341"/>
                  </a:lnTo>
                  <a:lnTo>
                    <a:pt x="221552" y="19387"/>
                  </a:lnTo>
                  <a:lnTo>
                    <a:pt x="236547" y="19387"/>
                  </a:lnTo>
                  <a:lnTo>
                    <a:pt x="236547" y="19341"/>
                  </a:lnTo>
                  <a:lnTo>
                    <a:pt x="236551" y="19341"/>
                  </a:lnTo>
                  <a:cubicBezTo>
                    <a:pt x="236558" y="19369"/>
                    <a:pt x="236561" y="19387"/>
                    <a:pt x="236561" y="19387"/>
                  </a:cubicBezTo>
                  <a:lnTo>
                    <a:pt x="237172" y="19387"/>
                  </a:lnTo>
                  <a:lnTo>
                    <a:pt x="237172" y="19366"/>
                  </a:lnTo>
                  <a:cubicBezTo>
                    <a:pt x="237172" y="19373"/>
                    <a:pt x="237172" y="19380"/>
                    <a:pt x="237175" y="19387"/>
                  </a:cubicBezTo>
                  <a:lnTo>
                    <a:pt x="250754" y="19387"/>
                  </a:lnTo>
                  <a:cubicBezTo>
                    <a:pt x="250754" y="19373"/>
                    <a:pt x="250754" y="19355"/>
                    <a:pt x="250758" y="19341"/>
                  </a:cubicBezTo>
                  <a:lnTo>
                    <a:pt x="250779" y="19341"/>
                  </a:lnTo>
                  <a:cubicBezTo>
                    <a:pt x="250782" y="19369"/>
                    <a:pt x="250789" y="19387"/>
                    <a:pt x="250789" y="19387"/>
                  </a:cubicBezTo>
                  <a:lnTo>
                    <a:pt x="260789" y="19387"/>
                  </a:lnTo>
                  <a:cubicBezTo>
                    <a:pt x="260789" y="19373"/>
                    <a:pt x="260793" y="19355"/>
                    <a:pt x="260793" y="19341"/>
                  </a:cubicBezTo>
                  <a:lnTo>
                    <a:pt x="260835" y="19341"/>
                  </a:lnTo>
                  <a:lnTo>
                    <a:pt x="260842" y="19387"/>
                  </a:lnTo>
                  <a:lnTo>
                    <a:pt x="275840" y="19387"/>
                  </a:lnTo>
                  <a:cubicBezTo>
                    <a:pt x="275837" y="19373"/>
                    <a:pt x="275837" y="19355"/>
                    <a:pt x="275837" y="19341"/>
                  </a:cubicBezTo>
                  <a:lnTo>
                    <a:pt x="275840" y="19341"/>
                  </a:lnTo>
                  <a:cubicBezTo>
                    <a:pt x="275844" y="19369"/>
                    <a:pt x="275851" y="19387"/>
                    <a:pt x="275851" y="19387"/>
                  </a:cubicBezTo>
                  <a:lnTo>
                    <a:pt x="276475" y="19387"/>
                  </a:lnTo>
                  <a:cubicBezTo>
                    <a:pt x="276472" y="19380"/>
                    <a:pt x="276468" y="19373"/>
                    <a:pt x="276468" y="19366"/>
                  </a:cubicBezTo>
                  <a:lnTo>
                    <a:pt x="276468" y="19366"/>
                  </a:lnTo>
                  <a:cubicBezTo>
                    <a:pt x="276472" y="19373"/>
                    <a:pt x="276472" y="19380"/>
                    <a:pt x="276475" y="19387"/>
                  </a:cubicBezTo>
                  <a:lnTo>
                    <a:pt x="281679" y="19387"/>
                  </a:lnTo>
                  <a:cubicBezTo>
                    <a:pt x="281679" y="19387"/>
                    <a:pt x="282349" y="9965"/>
                    <a:pt x="285705" y="7032"/>
                  </a:cubicBezTo>
                  <a:lnTo>
                    <a:pt x="285705" y="7032"/>
                  </a:lnTo>
                  <a:cubicBezTo>
                    <a:pt x="285704" y="7032"/>
                    <a:pt x="282726" y="8477"/>
                    <a:pt x="281561" y="14040"/>
                  </a:cubicBezTo>
                  <a:cubicBezTo>
                    <a:pt x="281515" y="13440"/>
                    <a:pt x="281456" y="13045"/>
                    <a:pt x="281456" y="13045"/>
                  </a:cubicBezTo>
                  <a:cubicBezTo>
                    <a:pt x="281432" y="9882"/>
                    <a:pt x="281972" y="9428"/>
                    <a:pt x="281972" y="9428"/>
                  </a:cubicBezTo>
                  <a:cubicBezTo>
                    <a:pt x="281945" y="9420"/>
                    <a:pt x="281916" y="9415"/>
                    <a:pt x="281888" y="9415"/>
                  </a:cubicBezTo>
                  <a:cubicBezTo>
                    <a:pt x="281869" y="9415"/>
                    <a:pt x="281851" y="9417"/>
                    <a:pt x="281833" y="9421"/>
                  </a:cubicBezTo>
                  <a:cubicBezTo>
                    <a:pt x="282862" y="5452"/>
                    <a:pt x="284246" y="2997"/>
                    <a:pt x="284247" y="2996"/>
                  </a:cubicBezTo>
                  <a:lnTo>
                    <a:pt x="284247" y="2996"/>
                  </a:lnTo>
                  <a:cubicBezTo>
                    <a:pt x="282339" y="4855"/>
                    <a:pt x="281202" y="8288"/>
                    <a:pt x="280556" y="11057"/>
                  </a:cubicBezTo>
                  <a:cubicBezTo>
                    <a:pt x="280410" y="9428"/>
                    <a:pt x="280350" y="7587"/>
                    <a:pt x="280350" y="7587"/>
                  </a:cubicBezTo>
                  <a:cubicBezTo>
                    <a:pt x="280051" y="8012"/>
                    <a:pt x="279981" y="8975"/>
                    <a:pt x="280016" y="10067"/>
                  </a:cubicBezTo>
                  <a:cubicBezTo>
                    <a:pt x="279803" y="9411"/>
                    <a:pt x="279555" y="8769"/>
                    <a:pt x="279273" y="8145"/>
                  </a:cubicBezTo>
                  <a:cubicBezTo>
                    <a:pt x="279360" y="4123"/>
                    <a:pt x="280089" y="3506"/>
                    <a:pt x="280089" y="3506"/>
                  </a:cubicBezTo>
                  <a:cubicBezTo>
                    <a:pt x="280040" y="3489"/>
                    <a:pt x="279991" y="3481"/>
                    <a:pt x="279945" y="3481"/>
                  </a:cubicBezTo>
                  <a:cubicBezTo>
                    <a:pt x="279247" y="3481"/>
                    <a:pt x="278831" y="5243"/>
                    <a:pt x="278596" y="6861"/>
                  </a:cubicBezTo>
                  <a:cubicBezTo>
                    <a:pt x="278362" y="6474"/>
                    <a:pt x="278097" y="6108"/>
                    <a:pt x="277801" y="5766"/>
                  </a:cubicBezTo>
                  <a:cubicBezTo>
                    <a:pt x="277591" y="3265"/>
                    <a:pt x="277504" y="565"/>
                    <a:pt x="277504" y="565"/>
                  </a:cubicBezTo>
                  <a:cubicBezTo>
                    <a:pt x="276782" y="1587"/>
                    <a:pt x="276887" y="4538"/>
                    <a:pt x="277166" y="7192"/>
                  </a:cubicBezTo>
                  <a:cubicBezTo>
                    <a:pt x="277141" y="7224"/>
                    <a:pt x="277117" y="7259"/>
                    <a:pt x="277096" y="7294"/>
                  </a:cubicBezTo>
                  <a:cubicBezTo>
                    <a:pt x="276831" y="6913"/>
                    <a:pt x="276538" y="6551"/>
                    <a:pt x="276224" y="6209"/>
                  </a:cubicBezTo>
                  <a:cubicBezTo>
                    <a:pt x="276053" y="5825"/>
                    <a:pt x="275858" y="5455"/>
                    <a:pt x="275645" y="5096"/>
                  </a:cubicBezTo>
                  <a:cubicBezTo>
                    <a:pt x="275575" y="4650"/>
                    <a:pt x="275467" y="4283"/>
                    <a:pt x="275300" y="4050"/>
                  </a:cubicBezTo>
                  <a:cubicBezTo>
                    <a:pt x="275300" y="4050"/>
                    <a:pt x="275293" y="4228"/>
                    <a:pt x="275279" y="4524"/>
                  </a:cubicBezTo>
                  <a:cubicBezTo>
                    <a:pt x="274913" y="3984"/>
                    <a:pt x="274637" y="3701"/>
                    <a:pt x="274578" y="3638"/>
                  </a:cubicBezTo>
                  <a:lnTo>
                    <a:pt x="274578" y="3638"/>
                  </a:lnTo>
                  <a:cubicBezTo>
                    <a:pt x="274637" y="3701"/>
                    <a:pt x="274878" y="3998"/>
                    <a:pt x="275261" y="4981"/>
                  </a:cubicBezTo>
                  <a:cubicBezTo>
                    <a:pt x="275258" y="5082"/>
                    <a:pt x="275254" y="5190"/>
                    <a:pt x="275244" y="5302"/>
                  </a:cubicBezTo>
                  <a:cubicBezTo>
                    <a:pt x="275042" y="5138"/>
                    <a:pt x="274822" y="4995"/>
                    <a:pt x="274595" y="4869"/>
                  </a:cubicBezTo>
                  <a:lnTo>
                    <a:pt x="274595" y="4869"/>
                  </a:lnTo>
                  <a:cubicBezTo>
                    <a:pt x="274825" y="5072"/>
                    <a:pt x="275038" y="5295"/>
                    <a:pt x="275237" y="5532"/>
                  </a:cubicBezTo>
                  <a:cubicBezTo>
                    <a:pt x="275192" y="6341"/>
                    <a:pt x="275132" y="7384"/>
                    <a:pt x="275049" y="8378"/>
                  </a:cubicBezTo>
                  <a:cubicBezTo>
                    <a:pt x="274881" y="8581"/>
                    <a:pt x="274724" y="8790"/>
                    <a:pt x="274581" y="9010"/>
                  </a:cubicBezTo>
                  <a:cubicBezTo>
                    <a:pt x="274487" y="8835"/>
                    <a:pt x="274393" y="8685"/>
                    <a:pt x="274306" y="8549"/>
                  </a:cubicBezTo>
                  <a:cubicBezTo>
                    <a:pt x="274218" y="8075"/>
                    <a:pt x="274110" y="7615"/>
                    <a:pt x="273974" y="7248"/>
                  </a:cubicBezTo>
                  <a:cubicBezTo>
                    <a:pt x="274243" y="6872"/>
                    <a:pt x="274550" y="6530"/>
                    <a:pt x="274892" y="6219"/>
                  </a:cubicBezTo>
                  <a:lnTo>
                    <a:pt x="274892" y="6219"/>
                  </a:lnTo>
                  <a:cubicBezTo>
                    <a:pt x="274891" y="6219"/>
                    <a:pt x="274469" y="6429"/>
                    <a:pt x="273866" y="6980"/>
                  </a:cubicBezTo>
                  <a:lnTo>
                    <a:pt x="273852" y="6948"/>
                  </a:lnTo>
                  <a:cubicBezTo>
                    <a:pt x="274327" y="5546"/>
                    <a:pt x="274634" y="5173"/>
                    <a:pt x="274700" y="5110"/>
                  </a:cubicBezTo>
                  <a:lnTo>
                    <a:pt x="274700" y="5110"/>
                  </a:lnTo>
                  <a:cubicBezTo>
                    <a:pt x="274620" y="5183"/>
                    <a:pt x="274166" y="5654"/>
                    <a:pt x="273629" y="6600"/>
                  </a:cubicBezTo>
                  <a:lnTo>
                    <a:pt x="273591" y="6558"/>
                  </a:lnTo>
                  <a:cubicBezTo>
                    <a:pt x="273587" y="6418"/>
                    <a:pt x="273584" y="6334"/>
                    <a:pt x="273584" y="6334"/>
                  </a:cubicBezTo>
                  <a:cubicBezTo>
                    <a:pt x="273549" y="6380"/>
                    <a:pt x="273521" y="6432"/>
                    <a:pt x="273496" y="6481"/>
                  </a:cubicBezTo>
                  <a:cubicBezTo>
                    <a:pt x="273439" y="6446"/>
                    <a:pt x="273372" y="6427"/>
                    <a:pt x="273304" y="6427"/>
                  </a:cubicBezTo>
                  <a:cubicBezTo>
                    <a:pt x="273266" y="6427"/>
                    <a:pt x="273227" y="6433"/>
                    <a:pt x="273189" y="6446"/>
                  </a:cubicBezTo>
                  <a:cubicBezTo>
                    <a:pt x="273189" y="6446"/>
                    <a:pt x="273273" y="6516"/>
                    <a:pt x="273381" y="6784"/>
                  </a:cubicBezTo>
                  <a:cubicBezTo>
                    <a:pt x="273339" y="6941"/>
                    <a:pt x="273305" y="7102"/>
                    <a:pt x="273280" y="7266"/>
                  </a:cubicBezTo>
                  <a:cubicBezTo>
                    <a:pt x="273182" y="7475"/>
                    <a:pt x="273081" y="7698"/>
                    <a:pt x="272984" y="7935"/>
                  </a:cubicBezTo>
                  <a:cubicBezTo>
                    <a:pt x="272889" y="8169"/>
                    <a:pt x="272719" y="8284"/>
                    <a:pt x="272583" y="8480"/>
                  </a:cubicBezTo>
                  <a:cubicBezTo>
                    <a:pt x="272572" y="8235"/>
                    <a:pt x="272569" y="8085"/>
                    <a:pt x="272569" y="8085"/>
                  </a:cubicBezTo>
                  <a:cubicBezTo>
                    <a:pt x="272509" y="8169"/>
                    <a:pt x="272464" y="8260"/>
                    <a:pt x="272433" y="8357"/>
                  </a:cubicBezTo>
                  <a:lnTo>
                    <a:pt x="272345" y="8364"/>
                  </a:lnTo>
                  <a:cubicBezTo>
                    <a:pt x="272520" y="6704"/>
                    <a:pt x="272624" y="4908"/>
                    <a:pt x="272457" y="3645"/>
                  </a:cubicBezTo>
                  <a:cubicBezTo>
                    <a:pt x="272938" y="2536"/>
                    <a:pt x="273280" y="1922"/>
                    <a:pt x="273280" y="1922"/>
                  </a:cubicBezTo>
                  <a:lnTo>
                    <a:pt x="273280" y="1922"/>
                  </a:lnTo>
                  <a:cubicBezTo>
                    <a:pt x="272935" y="2264"/>
                    <a:pt x="272621" y="2634"/>
                    <a:pt x="272338" y="3028"/>
                  </a:cubicBezTo>
                  <a:cubicBezTo>
                    <a:pt x="272265" y="2738"/>
                    <a:pt x="272171" y="2498"/>
                    <a:pt x="272042" y="2320"/>
                  </a:cubicBezTo>
                  <a:cubicBezTo>
                    <a:pt x="272042" y="2320"/>
                    <a:pt x="272031" y="2801"/>
                    <a:pt x="271997" y="3544"/>
                  </a:cubicBezTo>
                  <a:cubicBezTo>
                    <a:pt x="271484" y="4343"/>
                    <a:pt x="271048" y="5243"/>
                    <a:pt x="270675" y="6181"/>
                  </a:cubicBezTo>
                  <a:cubicBezTo>
                    <a:pt x="270514" y="5640"/>
                    <a:pt x="270312" y="5218"/>
                    <a:pt x="270068" y="5047"/>
                  </a:cubicBezTo>
                  <a:cubicBezTo>
                    <a:pt x="270019" y="4890"/>
                    <a:pt x="269953" y="4744"/>
                    <a:pt x="269862" y="4608"/>
                  </a:cubicBezTo>
                  <a:cubicBezTo>
                    <a:pt x="269862" y="4608"/>
                    <a:pt x="269858" y="4740"/>
                    <a:pt x="269851" y="4971"/>
                  </a:cubicBezTo>
                  <a:cubicBezTo>
                    <a:pt x="269838" y="4969"/>
                    <a:pt x="269824" y="4968"/>
                    <a:pt x="269811" y="4968"/>
                  </a:cubicBezTo>
                  <a:cubicBezTo>
                    <a:pt x="269772" y="4968"/>
                    <a:pt x="269734" y="4975"/>
                    <a:pt x="269698" y="4988"/>
                  </a:cubicBezTo>
                  <a:cubicBezTo>
                    <a:pt x="269698" y="4988"/>
                    <a:pt x="269754" y="5033"/>
                    <a:pt x="269841" y="5201"/>
                  </a:cubicBezTo>
                  <a:cubicBezTo>
                    <a:pt x="269816" y="5818"/>
                    <a:pt x="269764" y="6858"/>
                    <a:pt x="269684" y="7939"/>
                  </a:cubicBezTo>
                  <a:cubicBezTo>
                    <a:pt x="269579" y="8092"/>
                    <a:pt x="269461" y="8270"/>
                    <a:pt x="269335" y="8483"/>
                  </a:cubicBezTo>
                  <a:lnTo>
                    <a:pt x="269265" y="8535"/>
                  </a:lnTo>
                  <a:cubicBezTo>
                    <a:pt x="269248" y="8242"/>
                    <a:pt x="269234" y="7970"/>
                    <a:pt x="269224" y="7730"/>
                  </a:cubicBezTo>
                  <a:cubicBezTo>
                    <a:pt x="269346" y="7499"/>
                    <a:pt x="269422" y="7405"/>
                    <a:pt x="269450" y="7381"/>
                  </a:cubicBezTo>
                  <a:cubicBezTo>
                    <a:pt x="269452" y="7378"/>
                    <a:pt x="269453" y="7377"/>
                    <a:pt x="269453" y="7377"/>
                  </a:cubicBezTo>
                  <a:lnTo>
                    <a:pt x="269453" y="7377"/>
                  </a:lnTo>
                  <a:cubicBezTo>
                    <a:pt x="269451" y="7377"/>
                    <a:pt x="269328" y="7502"/>
                    <a:pt x="269217" y="7639"/>
                  </a:cubicBezTo>
                  <a:cubicBezTo>
                    <a:pt x="269196" y="7137"/>
                    <a:pt x="269182" y="6809"/>
                    <a:pt x="269182" y="6809"/>
                  </a:cubicBezTo>
                  <a:cubicBezTo>
                    <a:pt x="269143" y="6868"/>
                    <a:pt x="269112" y="6931"/>
                    <a:pt x="269084" y="6997"/>
                  </a:cubicBezTo>
                  <a:cubicBezTo>
                    <a:pt x="269056" y="6129"/>
                    <a:pt x="268937" y="5410"/>
                    <a:pt x="268676" y="5040"/>
                  </a:cubicBezTo>
                  <a:cubicBezTo>
                    <a:pt x="268676" y="5040"/>
                    <a:pt x="268641" y="6209"/>
                    <a:pt x="268554" y="7604"/>
                  </a:cubicBezTo>
                  <a:cubicBezTo>
                    <a:pt x="268501" y="7454"/>
                    <a:pt x="268432" y="7315"/>
                    <a:pt x="268345" y="7186"/>
                  </a:cubicBezTo>
                  <a:cubicBezTo>
                    <a:pt x="268334" y="6436"/>
                    <a:pt x="268264" y="5783"/>
                    <a:pt x="268093" y="5344"/>
                  </a:cubicBezTo>
                  <a:cubicBezTo>
                    <a:pt x="268299" y="4929"/>
                    <a:pt x="268421" y="4702"/>
                    <a:pt x="268421" y="4702"/>
                  </a:cubicBezTo>
                  <a:lnTo>
                    <a:pt x="268421" y="4702"/>
                  </a:lnTo>
                  <a:cubicBezTo>
                    <a:pt x="268275" y="4849"/>
                    <a:pt x="268139" y="4998"/>
                    <a:pt x="268010" y="5155"/>
                  </a:cubicBezTo>
                  <a:lnTo>
                    <a:pt x="267940" y="5040"/>
                  </a:lnTo>
                  <a:cubicBezTo>
                    <a:pt x="267940" y="5040"/>
                    <a:pt x="267936" y="5114"/>
                    <a:pt x="267933" y="5243"/>
                  </a:cubicBezTo>
                  <a:cubicBezTo>
                    <a:pt x="267783" y="5424"/>
                    <a:pt x="267643" y="5616"/>
                    <a:pt x="267507" y="5815"/>
                  </a:cubicBezTo>
                  <a:lnTo>
                    <a:pt x="267469" y="5658"/>
                  </a:lnTo>
                  <a:cubicBezTo>
                    <a:pt x="268132" y="4266"/>
                    <a:pt x="268927" y="3063"/>
                    <a:pt x="269872" y="2236"/>
                  </a:cubicBezTo>
                  <a:lnTo>
                    <a:pt x="269872" y="2236"/>
                  </a:lnTo>
                  <a:cubicBezTo>
                    <a:pt x="269872" y="2236"/>
                    <a:pt x="268355" y="2972"/>
                    <a:pt x="266792" y="5278"/>
                  </a:cubicBezTo>
                  <a:cubicBezTo>
                    <a:pt x="266594" y="5009"/>
                    <a:pt x="266374" y="4758"/>
                    <a:pt x="266137" y="4524"/>
                  </a:cubicBezTo>
                  <a:lnTo>
                    <a:pt x="266137" y="4524"/>
                  </a:lnTo>
                  <a:cubicBezTo>
                    <a:pt x="266137" y="4524"/>
                    <a:pt x="266335" y="4877"/>
                    <a:pt x="266632" y="5522"/>
                  </a:cubicBezTo>
                  <a:cubicBezTo>
                    <a:pt x="266360" y="5944"/>
                    <a:pt x="266112" y="6380"/>
                    <a:pt x="265882" y="6826"/>
                  </a:cubicBezTo>
                  <a:cubicBezTo>
                    <a:pt x="265669" y="6505"/>
                    <a:pt x="265460" y="6216"/>
                    <a:pt x="265254" y="5954"/>
                  </a:cubicBezTo>
                  <a:cubicBezTo>
                    <a:pt x="265980" y="4019"/>
                    <a:pt x="266607" y="2906"/>
                    <a:pt x="266607" y="2906"/>
                  </a:cubicBezTo>
                  <a:lnTo>
                    <a:pt x="266607" y="2906"/>
                  </a:lnTo>
                  <a:cubicBezTo>
                    <a:pt x="265913" y="3579"/>
                    <a:pt x="265324" y="4458"/>
                    <a:pt x="264818" y="5441"/>
                  </a:cubicBezTo>
                  <a:cubicBezTo>
                    <a:pt x="263807" y="4315"/>
                    <a:pt x="262991" y="3917"/>
                    <a:pt x="262990" y="3917"/>
                  </a:cubicBezTo>
                  <a:lnTo>
                    <a:pt x="262990" y="3917"/>
                  </a:lnTo>
                  <a:cubicBezTo>
                    <a:pt x="263507" y="4367"/>
                    <a:pt x="263967" y="4936"/>
                    <a:pt x="264382" y="5588"/>
                  </a:cubicBezTo>
                  <a:cubicBezTo>
                    <a:pt x="264138" y="5724"/>
                    <a:pt x="263939" y="6115"/>
                    <a:pt x="263775" y="6631"/>
                  </a:cubicBezTo>
                  <a:lnTo>
                    <a:pt x="263597" y="6844"/>
                  </a:lnTo>
                  <a:cubicBezTo>
                    <a:pt x="263545" y="6230"/>
                    <a:pt x="263433" y="5727"/>
                    <a:pt x="263228" y="5441"/>
                  </a:cubicBezTo>
                  <a:cubicBezTo>
                    <a:pt x="263228" y="5441"/>
                    <a:pt x="263196" y="6341"/>
                    <a:pt x="263130" y="7499"/>
                  </a:cubicBezTo>
                  <a:cubicBezTo>
                    <a:pt x="263078" y="7580"/>
                    <a:pt x="263025" y="7663"/>
                    <a:pt x="262973" y="7754"/>
                  </a:cubicBezTo>
                  <a:cubicBezTo>
                    <a:pt x="262882" y="7622"/>
                    <a:pt x="262781" y="7492"/>
                    <a:pt x="262687" y="7370"/>
                  </a:cubicBezTo>
                  <a:cubicBezTo>
                    <a:pt x="262568" y="5951"/>
                    <a:pt x="262499" y="4482"/>
                    <a:pt x="262464" y="3663"/>
                  </a:cubicBezTo>
                  <a:cubicBezTo>
                    <a:pt x="262561" y="3474"/>
                    <a:pt x="262624" y="3418"/>
                    <a:pt x="262624" y="3418"/>
                  </a:cubicBezTo>
                  <a:cubicBezTo>
                    <a:pt x="262585" y="3405"/>
                    <a:pt x="262543" y="3398"/>
                    <a:pt x="262500" y="3398"/>
                  </a:cubicBezTo>
                  <a:cubicBezTo>
                    <a:pt x="262486" y="3398"/>
                    <a:pt x="262471" y="3399"/>
                    <a:pt x="262457" y="3401"/>
                  </a:cubicBezTo>
                  <a:cubicBezTo>
                    <a:pt x="262443" y="3146"/>
                    <a:pt x="262439" y="3000"/>
                    <a:pt x="262439" y="3000"/>
                  </a:cubicBezTo>
                  <a:cubicBezTo>
                    <a:pt x="262338" y="3150"/>
                    <a:pt x="262261" y="3314"/>
                    <a:pt x="262212" y="3488"/>
                  </a:cubicBezTo>
                  <a:cubicBezTo>
                    <a:pt x="261993" y="3645"/>
                    <a:pt x="261804" y="3976"/>
                    <a:pt x="261647" y="4416"/>
                  </a:cubicBezTo>
                  <a:cubicBezTo>
                    <a:pt x="261606" y="4283"/>
                    <a:pt x="261543" y="4161"/>
                    <a:pt x="261466" y="4050"/>
                  </a:cubicBezTo>
                  <a:cubicBezTo>
                    <a:pt x="261466" y="4050"/>
                    <a:pt x="261456" y="4395"/>
                    <a:pt x="261431" y="4936"/>
                  </a:cubicBezTo>
                  <a:cubicBezTo>
                    <a:pt x="261047" y="3952"/>
                    <a:pt x="260608" y="3003"/>
                    <a:pt x="260095" y="2149"/>
                  </a:cubicBezTo>
                  <a:cubicBezTo>
                    <a:pt x="260043" y="1144"/>
                    <a:pt x="260022" y="461"/>
                    <a:pt x="260022" y="461"/>
                  </a:cubicBezTo>
                  <a:cubicBezTo>
                    <a:pt x="259858" y="698"/>
                    <a:pt x="259736" y="1036"/>
                    <a:pt x="259649" y="1451"/>
                  </a:cubicBezTo>
                  <a:cubicBezTo>
                    <a:pt x="259303" y="935"/>
                    <a:pt x="258906" y="457"/>
                    <a:pt x="258466" y="21"/>
                  </a:cubicBezTo>
                  <a:lnTo>
                    <a:pt x="258466" y="21"/>
                  </a:lnTo>
                  <a:cubicBezTo>
                    <a:pt x="258466" y="21"/>
                    <a:pt x="258920" y="827"/>
                    <a:pt x="259530" y="2271"/>
                  </a:cubicBezTo>
                  <a:cubicBezTo>
                    <a:pt x="259415" y="3457"/>
                    <a:pt x="259481" y="4978"/>
                    <a:pt x="259617" y="6460"/>
                  </a:cubicBezTo>
                  <a:cubicBezTo>
                    <a:pt x="259572" y="6438"/>
                    <a:pt x="259522" y="6428"/>
                    <a:pt x="259472" y="6428"/>
                  </a:cubicBezTo>
                  <a:cubicBezTo>
                    <a:pt x="259434" y="6428"/>
                    <a:pt x="259396" y="6434"/>
                    <a:pt x="259359" y="6446"/>
                  </a:cubicBezTo>
                  <a:cubicBezTo>
                    <a:pt x="259359" y="6446"/>
                    <a:pt x="259527" y="6586"/>
                    <a:pt x="259691" y="7203"/>
                  </a:cubicBezTo>
                  <a:cubicBezTo>
                    <a:pt x="259712" y="7381"/>
                    <a:pt x="259729" y="7559"/>
                    <a:pt x="259753" y="7737"/>
                  </a:cubicBezTo>
                  <a:cubicBezTo>
                    <a:pt x="259509" y="7339"/>
                    <a:pt x="259237" y="6959"/>
                    <a:pt x="258941" y="6600"/>
                  </a:cubicBezTo>
                  <a:cubicBezTo>
                    <a:pt x="258867" y="6425"/>
                    <a:pt x="258794" y="6254"/>
                    <a:pt x="258717" y="6094"/>
                  </a:cubicBezTo>
                  <a:cubicBezTo>
                    <a:pt x="259112" y="5201"/>
                    <a:pt x="259391" y="4702"/>
                    <a:pt x="259391" y="4702"/>
                  </a:cubicBezTo>
                  <a:lnTo>
                    <a:pt x="259391" y="4702"/>
                  </a:lnTo>
                  <a:cubicBezTo>
                    <a:pt x="259077" y="5012"/>
                    <a:pt x="258791" y="5354"/>
                    <a:pt x="258540" y="5721"/>
                  </a:cubicBezTo>
                  <a:cubicBezTo>
                    <a:pt x="258470" y="5588"/>
                    <a:pt x="258404" y="5459"/>
                    <a:pt x="258341" y="5340"/>
                  </a:cubicBezTo>
                  <a:cubicBezTo>
                    <a:pt x="258302" y="5232"/>
                    <a:pt x="258250" y="5131"/>
                    <a:pt x="258187" y="5040"/>
                  </a:cubicBezTo>
                  <a:cubicBezTo>
                    <a:pt x="258187" y="5047"/>
                    <a:pt x="258184" y="5058"/>
                    <a:pt x="258184" y="5065"/>
                  </a:cubicBezTo>
                  <a:cubicBezTo>
                    <a:pt x="257626" y="4109"/>
                    <a:pt x="257162" y="3631"/>
                    <a:pt x="257078" y="3551"/>
                  </a:cubicBezTo>
                  <a:lnTo>
                    <a:pt x="257078" y="3551"/>
                  </a:lnTo>
                  <a:cubicBezTo>
                    <a:pt x="257155" y="3628"/>
                    <a:pt x="257493" y="4039"/>
                    <a:pt x="258027" y="5623"/>
                  </a:cubicBezTo>
                  <a:cubicBezTo>
                    <a:pt x="257368" y="5016"/>
                    <a:pt x="256897" y="4789"/>
                    <a:pt x="256897" y="4789"/>
                  </a:cubicBezTo>
                  <a:lnTo>
                    <a:pt x="256897" y="4789"/>
                  </a:lnTo>
                  <a:cubicBezTo>
                    <a:pt x="257284" y="5128"/>
                    <a:pt x="257643" y="5546"/>
                    <a:pt x="257974" y="6010"/>
                  </a:cubicBezTo>
                  <a:cubicBezTo>
                    <a:pt x="257856" y="6132"/>
                    <a:pt x="257472" y="6558"/>
                    <a:pt x="257022" y="7342"/>
                  </a:cubicBezTo>
                  <a:lnTo>
                    <a:pt x="256998" y="7294"/>
                  </a:lnTo>
                  <a:cubicBezTo>
                    <a:pt x="256970" y="6718"/>
                    <a:pt x="256956" y="6334"/>
                    <a:pt x="256956" y="6334"/>
                  </a:cubicBezTo>
                  <a:cubicBezTo>
                    <a:pt x="256858" y="6474"/>
                    <a:pt x="256782" y="6666"/>
                    <a:pt x="256726" y="6893"/>
                  </a:cubicBezTo>
                  <a:cubicBezTo>
                    <a:pt x="256509" y="6586"/>
                    <a:pt x="256265" y="6296"/>
                    <a:pt x="255997" y="6034"/>
                  </a:cubicBezTo>
                  <a:lnTo>
                    <a:pt x="255997" y="6034"/>
                  </a:lnTo>
                  <a:cubicBezTo>
                    <a:pt x="255997" y="6035"/>
                    <a:pt x="256269" y="6512"/>
                    <a:pt x="256639" y="7370"/>
                  </a:cubicBezTo>
                  <a:cubicBezTo>
                    <a:pt x="256635" y="7395"/>
                    <a:pt x="256635" y="7412"/>
                    <a:pt x="256632" y="7433"/>
                  </a:cubicBezTo>
                  <a:cubicBezTo>
                    <a:pt x="256538" y="7324"/>
                    <a:pt x="256435" y="7261"/>
                    <a:pt x="256321" y="7261"/>
                  </a:cubicBezTo>
                  <a:cubicBezTo>
                    <a:pt x="256286" y="7261"/>
                    <a:pt x="256250" y="7267"/>
                    <a:pt x="256213" y="7280"/>
                  </a:cubicBezTo>
                  <a:cubicBezTo>
                    <a:pt x="256213" y="7280"/>
                    <a:pt x="256405" y="7447"/>
                    <a:pt x="256579" y="8208"/>
                  </a:cubicBezTo>
                  <a:lnTo>
                    <a:pt x="256565" y="8235"/>
                  </a:lnTo>
                  <a:cubicBezTo>
                    <a:pt x="256461" y="8354"/>
                    <a:pt x="256353" y="8480"/>
                    <a:pt x="256241" y="8616"/>
                  </a:cubicBezTo>
                  <a:cubicBezTo>
                    <a:pt x="256216" y="7956"/>
                    <a:pt x="256129" y="7402"/>
                    <a:pt x="255951" y="7067"/>
                  </a:cubicBezTo>
                  <a:cubicBezTo>
                    <a:pt x="255990" y="6174"/>
                    <a:pt x="255986" y="5326"/>
                    <a:pt x="255899" y="4643"/>
                  </a:cubicBezTo>
                  <a:cubicBezTo>
                    <a:pt x="256356" y="3583"/>
                    <a:pt x="256687" y="3000"/>
                    <a:pt x="256687" y="3000"/>
                  </a:cubicBezTo>
                  <a:lnTo>
                    <a:pt x="256687" y="3000"/>
                  </a:lnTo>
                  <a:cubicBezTo>
                    <a:pt x="256356" y="3321"/>
                    <a:pt x="256056" y="3673"/>
                    <a:pt x="255794" y="4053"/>
                  </a:cubicBezTo>
                  <a:cubicBezTo>
                    <a:pt x="255718" y="3771"/>
                    <a:pt x="255627" y="3540"/>
                    <a:pt x="255508" y="3370"/>
                  </a:cubicBezTo>
                  <a:cubicBezTo>
                    <a:pt x="255508" y="3370"/>
                    <a:pt x="255491" y="3837"/>
                    <a:pt x="255463" y="4542"/>
                  </a:cubicBezTo>
                  <a:cubicBezTo>
                    <a:pt x="255003" y="5281"/>
                    <a:pt x="254612" y="6059"/>
                    <a:pt x="254288" y="6872"/>
                  </a:cubicBezTo>
                  <a:lnTo>
                    <a:pt x="254207" y="6934"/>
                  </a:lnTo>
                  <a:cubicBezTo>
                    <a:pt x="254022" y="6348"/>
                    <a:pt x="253789" y="5916"/>
                    <a:pt x="253496" y="5860"/>
                  </a:cubicBezTo>
                  <a:cubicBezTo>
                    <a:pt x="253454" y="5738"/>
                    <a:pt x="253398" y="5623"/>
                    <a:pt x="253325" y="5518"/>
                  </a:cubicBezTo>
                  <a:cubicBezTo>
                    <a:pt x="253325" y="5518"/>
                    <a:pt x="253321" y="5651"/>
                    <a:pt x="253311" y="5871"/>
                  </a:cubicBezTo>
                  <a:cubicBezTo>
                    <a:pt x="253300" y="6125"/>
                    <a:pt x="253287" y="6495"/>
                    <a:pt x="253259" y="6934"/>
                  </a:cubicBezTo>
                  <a:cubicBezTo>
                    <a:pt x="253248" y="6917"/>
                    <a:pt x="253234" y="6899"/>
                    <a:pt x="253217" y="6889"/>
                  </a:cubicBezTo>
                  <a:lnTo>
                    <a:pt x="253217" y="6889"/>
                  </a:lnTo>
                  <a:cubicBezTo>
                    <a:pt x="253234" y="6913"/>
                    <a:pt x="253248" y="6938"/>
                    <a:pt x="253259" y="6966"/>
                  </a:cubicBezTo>
                  <a:cubicBezTo>
                    <a:pt x="253241" y="7273"/>
                    <a:pt x="253224" y="7608"/>
                    <a:pt x="253203" y="7960"/>
                  </a:cubicBezTo>
                  <a:cubicBezTo>
                    <a:pt x="253095" y="8092"/>
                    <a:pt x="252980" y="8239"/>
                    <a:pt x="252871" y="8392"/>
                  </a:cubicBezTo>
                  <a:lnTo>
                    <a:pt x="252680" y="8138"/>
                  </a:lnTo>
                  <a:cubicBezTo>
                    <a:pt x="252662" y="7796"/>
                    <a:pt x="252659" y="7580"/>
                    <a:pt x="252659" y="7580"/>
                  </a:cubicBezTo>
                  <a:cubicBezTo>
                    <a:pt x="252585" y="7684"/>
                    <a:pt x="252533" y="7796"/>
                    <a:pt x="252498" y="7918"/>
                  </a:cubicBezTo>
                  <a:cubicBezTo>
                    <a:pt x="252394" y="7785"/>
                    <a:pt x="252289" y="7667"/>
                    <a:pt x="252184" y="7555"/>
                  </a:cubicBezTo>
                  <a:cubicBezTo>
                    <a:pt x="252387" y="7123"/>
                    <a:pt x="252523" y="6889"/>
                    <a:pt x="252523" y="6889"/>
                  </a:cubicBezTo>
                  <a:lnTo>
                    <a:pt x="252523" y="6889"/>
                  </a:lnTo>
                  <a:cubicBezTo>
                    <a:pt x="252355" y="7053"/>
                    <a:pt x="252195" y="7227"/>
                    <a:pt x="252048" y="7416"/>
                  </a:cubicBezTo>
                  <a:cubicBezTo>
                    <a:pt x="251958" y="7318"/>
                    <a:pt x="251863" y="7231"/>
                    <a:pt x="251783" y="7154"/>
                  </a:cubicBezTo>
                  <a:cubicBezTo>
                    <a:pt x="251951" y="4011"/>
                    <a:pt x="252561" y="3499"/>
                    <a:pt x="252561" y="3499"/>
                  </a:cubicBezTo>
                  <a:cubicBezTo>
                    <a:pt x="252512" y="3482"/>
                    <a:pt x="252463" y="3474"/>
                    <a:pt x="252417" y="3474"/>
                  </a:cubicBezTo>
                  <a:cubicBezTo>
                    <a:pt x="251753" y="3474"/>
                    <a:pt x="251347" y="5055"/>
                    <a:pt x="251103" y="6600"/>
                  </a:cubicBezTo>
                  <a:cubicBezTo>
                    <a:pt x="250988" y="6516"/>
                    <a:pt x="250866" y="6443"/>
                    <a:pt x="250740" y="6376"/>
                  </a:cubicBezTo>
                  <a:lnTo>
                    <a:pt x="250740" y="6376"/>
                  </a:lnTo>
                  <a:cubicBezTo>
                    <a:pt x="250859" y="6481"/>
                    <a:pt x="250974" y="6596"/>
                    <a:pt x="251089" y="6715"/>
                  </a:cubicBezTo>
                  <a:cubicBezTo>
                    <a:pt x="251068" y="6837"/>
                    <a:pt x="251051" y="6959"/>
                    <a:pt x="251037" y="7074"/>
                  </a:cubicBezTo>
                  <a:cubicBezTo>
                    <a:pt x="250817" y="6690"/>
                    <a:pt x="250566" y="6324"/>
                    <a:pt x="250287" y="5982"/>
                  </a:cubicBezTo>
                  <a:cubicBezTo>
                    <a:pt x="250252" y="5571"/>
                    <a:pt x="250220" y="5155"/>
                    <a:pt x="250189" y="4747"/>
                  </a:cubicBezTo>
                  <a:cubicBezTo>
                    <a:pt x="250200" y="4730"/>
                    <a:pt x="250210" y="4716"/>
                    <a:pt x="250217" y="4699"/>
                  </a:cubicBezTo>
                  <a:lnTo>
                    <a:pt x="250217" y="4699"/>
                  </a:lnTo>
                  <a:lnTo>
                    <a:pt x="250189" y="4730"/>
                  </a:lnTo>
                  <a:cubicBezTo>
                    <a:pt x="250039" y="2567"/>
                    <a:pt x="249973" y="562"/>
                    <a:pt x="249973" y="562"/>
                  </a:cubicBezTo>
                  <a:cubicBezTo>
                    <a:pt x="249401" y="1371"/>
                    <a:pt x="249348" y="3408"/>
                    <a:pt x="249491" y="5546"/>
                  </a:cubicBezTo>
                  <a:lnTo>
                    <a:pt x="249300" y="5811"/>
                  </a:lnTo>
                  <a:cubicBezTo>
                    <a:pt x="249237" y="5483"/>
                    <a:pt x="249143" y="5218"/>
                    <a:pt x="249014" y="5033"/>
                  </a:cubicBezTo>
                  <a:cubicBezTo>
                    <a:pt x="249014" y="5033"/>
                    <a:pt x="248996" y="5574"/>
                    <a:pt x="248958" y="6355"/>
                  </a:cubicBezTo>
                  <a:lnTo>
                    <a:pt x="248892" y="6460"/>
                  </a:lnTo>
                  <a:lnTo>
                    <a:pt x="248731" y="6279"/>
                  </a:lnTo>
                  <a:cubicBezTo>
                    <a:pt x="247946" y="4556"/>
                    <a:pt x="247154" y="3739"/>
                    <a:pt x="247046" y="3635"/>
                  </a:cubicBezTo>
                  <a:lnTo>
                    <a:pt x="247046" y="3635"/>
                  </a:lnTo>
                  <a:cubicBezTo>
                    <a:pt x="247116" y="3704"/>
                    <a:pt x="247427" y="4081"/>
                    <a:pt x="247918" y="5487"/>
                  </a:cubicBezTo>
                  <a:cubicBezTo>
                    <a:pt x="247789" y="5375"/>
                    <a:pt x="247667" y="5285"/>
                    <a:pt x="247563" y="5204"/>
                  </a:cubicBezTo>
                  <a:cubicBezTo>
                    <a:pt x="247556" y="5096"/>
                    <a:pt x="247552" y="5033"/>
                    <a:pt x="247552" y="5033"/>
                  </a:cubicBezTo>
                  <a:lnTo>
                    <a:pt x="247486" y="5148"/>
                  </a:lnTo>
                  <a:cubicBezTo>
                    <a:pt x="247343" y="5044"/>
                    <a:pt x="247189" y="4950"/>
                    <a:pt x="247029" y="4866"/>
                  </a:cubicBezTo>
                  <a:lnTo>
                    <a:pt x="247029" y="4866"/>
                  </a:lnTo>
                  <a:cubicBezTo>
                    <a:pt x="247168" y="4988"/>
                    <a:pt x="247304" y="5117"/>
                    <a:pt x="247434" y="5257"/>
                  </a:cubicBezTo>
                  <a:cubicBezTo>
                    <a:pt x="247360" y="5435"/>
                    <a:pt x="247301" y="5619"/>
                    <a:pt x="247266" y="5811"/>
                  </a:cubicBezTo>
                  <a:cubicBezTo>
                    <a:pt x="246998" y="5410"/>
                    <a:pt x="246691" y="5037"/>
                    <a:pt x="246349" y="4699"/>
                  </a:cubicBezTo>
                  <a:lnTo>
                    <a:pt x="246349" y="4699"/>
                  </a:lnTo>
                  <a:cubicBezTo>
                    <a:pt x="246349" y="4699"/>
                    <a:pt x="246708" y="5330"/>
                    <a:pt x="247172" y="6457"/>
                  </a:cubicBezTo>
                  <a:cubicBezTo>
                    <a:pt x="247151" y="6704"/>
                    <a:pt x="247144" y="6976"/>
                    <a:pt x="247137" y="7259"/>
                  </a:cubicBezTo>
                  <a:cubicBezTo>
                    <a:pt x="247106" y="7259"/>
                    <a:pt x="247071" y="7262"/>
                    <a:pt x="247039" y="7276"/>
                  </a:cubicBezTo>
                  <a:cubicBezTo>
                    <a:pt x="247078" y="7315"/>
                    <a:pt x="247109" y="7360"/>
                    <a:pt x="247134" y="7405"/>
                  </a:cubicBezTo>
                  <a:cubicBezTo>
                    <a:pt x="246809" y="7824"/>
                    <a:pt x="246523" y="8270"/>
                    <a:pt x="246282" y="8741"/>
                  </a:cubicBezTo>
                  <a:cubicBezTo>
                    <a:pt x="246119" y="8434"/>
                    <a:pt x="245934" y="8141"/>
                    <a:pt x="245724" y="7859"/>
                  </a:cubicBezTo>
                  <a:cubicBezTo>
                    <a:pt x="245951" y="7559"/>
                    <a:pt x="246209" y="7280"/>
                    <a:pt x="246488" y="7029"/>
                  </a:cubicBezTo>
                  <a:lnTo>
                    <a:pt x="246488" y="7029"/>
                  </a:lnTo>
                  <a:cubicBezTo>
                    <a:pt x="246488" y="7029"/>
                    <a:pt x="246418" y="7063"/>
                    <a:pt x="246307" y="7133"/>
                  </a:cubicBezTo>
                  <a:lnTo>
                    <a:pt x="246415" y="7029"/>
                  </a:lnTo>
                  <a:lnTo>
                    <a:pt x="246415" y="7029"/>
                  </a:lnTo>
                  <a:cubicBezTo>
                    <a:pt x="246415" y="7029"/>
                    <a:pt x="246157" y="7154"/>
                    <a:pt x="245766" y="7472"/>
                  </a:cubicBezTo>
                  <a:cubicBezTo>
                    <a:pt x="246139" y="6409"/>
                    <a:pt x="246387" y="6074"/>
                    <a:pt x="246463" y="5994"/>
                  </a:cubicBezTo>
                  <a:lnTo>
                    <a:pt x="246463" y="5994"/>
                  </a:lnTo>
                  <a:cubicBezTo>
                    <a:pt x="246363" y="6095"/>
                    <a:pt x="246269" y="6203"/>
                    <a:pt x="246178" y="6317"/>
                  </a:cubicBezTo>
                  <a:cubicBezTo>
                    <a:pt x="246281" y="6126"/>
                    <a:pt x="246350" y="6035"/>
                    <a:pt x="246387" y="5996"/>
                  </a:cubicBezTo>
                  <a:lnTo>
                    <a:pt x="246387" y="5996"/>
                  </a:lnTo>
                  <a:cubicBezTo>
                    <a:pt x="246282" y="6101"/>
                    <a:pt x="245861" y="6557"/>
                    <a:pt x="245372" y="7430"/>
                  </a:cubicBezTo>
                  <a:lnTo>
                    <a:pt x="245356" y="7413"/>
                  </a:lnTo>
                  <a:lnTo>
                    <a:pt x="245356" y="7413"/>
                  </a:lnTo>
                  <a:cubicBezTo>
                    <a:pt x="245361" y="7419"/>
                    <a:pt x="245365" y="7426"/>
                    <a:pt x="245369" y="7433"/>
                  </a:cubicBezTo>
                  <a:cubicBezTo>
                    <a:pt x="245253" y="7642"/>
                    <a:pt x="245138" y="7873"/>
                    <a:pt x="245016" y="8127"/>
                  </a:cubicBezTo>
                  <a:cubicBezTo>
                    <a:pt x="244863" y="7876"/>
                    <a:pt x="244695" y="7635"/>
                    <a:pt x="244514" y="7405"/>
                  </a:cubicBezTo>
                  <a:cubicBezTo>
                    <a:pt x="244538" y="7360"/>
                    <a:pt x="244573" y="7315"/>
                    <a:pt x="244608" y="7276"/>
                  </a:cubicBezTo>
                  <a:cubicBezTo>
                    <a:pt x="244575" y="7264"/>
                    <a:pt x="244540" y="7259"/>
                    <a:pt x="244503" y="7259"/>
                  </a:cubicBezTo>
                  <a:cubicBezTo>
                    <a:pt x="244486" y="7259"/>
                    <a:pt x="244469" y="7260"/>
                    <a:pt x="244451" y="7262"/>
                  </a:cubicBezTo>
                  <a:cubicBezTo>
                    <a:pt x="244444" y="7070"/>
                    <a:pt x="244444" y="6959"/>
                    <a:pt x="244444" y="6959"/>
                  </a:cubicBezTo>
                  <a:cubicBezTo>
                    <a:pt x="244437" y="6966"/>
                    <a:pt x="244430" y="6973"/>
                    <a:pt x="244427" y="6983"/>
                  </a:cubicBezTo>
                  <a:cubicBezTo>
                    <a:pt x="244465" y="6122"/>
                    <a:pt x="244458" y="5302"/>
                    <a:pt x="244374" y="4639"/>
                  </a:cubicBezTo>
                  <a:cubicBezTo>
                    <a:pt x="244831" y="3579"/>
                    <a:pt x="245159" y="2993"/>
                    <a:pt x="245159" y="2993"/>
                  </a:cubicBezTo>
                  <a:lnTo>
                    <a:pt x="245159" y="2993"/>
                  </a:lnTo>
                  <a:cubicBezTo>
                    <a:pt x="244999" y="3150"/>
                    <a:pt x="244845" y="3321"/>
                    <a:pt x="244692" y="3499"/>
                  </a:cubicBezTo>
                  <a:cubicBezTo>
                    <a:pt x="244859" y="3167"/>
                    <a:pt x="244957" y="2993"/>
                    <a:pt x="244957" y="2993"/>
                  </a:cubicBezTo>
                  <a:lnTo>
                    <a:pt x="244957" y="2993"/>
                  </a:lnTo>
                  <a:cubicBezTo>
                    <a:pt x="244685" y="3261"/>
                    <a:pt x="244437" y="3547"/>
                    <a:pt x="244207" y="3854"/>
                  </a:cubicBezTo>
                  <a:cubicBezTo>
                    <a:pt x="244158" y="3680"/>
                    <a:pt x="244085" y="3516"/>
                    <a:pt x="243987" y="3366"/>
                  </a:cubicBezTo>
                  <a:cubicBezTo>
                    <a:pt x="243987" y="3366"/>
                    <a:pt x="243980" y="3408"/>
                    <a:pt x="243980" y="3478"/>
                  </a:cubicBezTo>
                  <a:cubicBezTo>
                    <a:pt x="243963" y="3439"/>
                    <a:pt x="243938" y="3401"/>
                    <a:pt x="243911" y="3366"/>
                  </a:cubicBezTo>
                  <a:cubicBezTo>
                    <a:pt x="243911" y="3366"/>
                    <a:pt x="243900" y="3739"/>
                    <a:pt x="243872" y="4329"/>
                  </a:cubicBezTo>
                  <a:cubicBezTo>
                    <a:pt x="243447" y="4964"/>
                    <a:pt x="243070" y="5686"/>
                    <a:pt x="242739" y="6439"/>
                  </a:cubicBezTo>
                  <a:cubicBezTo>
                    <a:pt x="242725" y="6411"/>
                    <a:pt x="242711" y="6383"/>
                    <a:pt x="242690" y="6355"/>
                  </a:cubicBezTo>
                  <a:cubicBezTo>
                    <a:pt x="242651" y="5574"/>
                    <a:pt x="242634" y="5033"/>
                    <a:pt x="242634" y="5033"/>
                  </a:cubicBezTo>
                  <a:cubicBezTo>
                    <a:pt x="242505" y="5218"/>
                    <a:pt x="242411" y="5483"/>
                    <a:pt x="242348" y="5811"/>
                  </a:cubicBezTo>
                  <a:cubicBezTo>
                    <a:pt x="242079" y="5410"/>
                    <a:pt x="241772" y="5037"/>
                    <a:pt x="241431" y="4699"/>
                  </a:cubicBezTo>
                  <a:lnTo>
                    <a:pt x="241431" y="4699"/>
                  </a:lnTo>
                  <a:cubicBezTo>
                    <a:pt x="241431" y="4699"/>
                    <a:pt x="241661" y="5110"/>
                    <a:pt x="241999" y="5860"/>
                  </a:cubicBezTo>
                  <a:lnTo>
                    <a:pt x="241968" y="5860"/>
                  </a:lnTo>
                  <a:cubicBezTo>
                    <a:pt x="241926" y="5738"/>
                    <a:pt x="241870" y="5623"/>
                    <a:pt x="241797" y="5518"/>
                  </a:cubicBezTo>
                  <a:cubicBezTo>
                    <a:pt x="241797" y="5518"/>
                    <a:pt x="241797" y="5564"/>
                    <a:pt x="241793" y="5633"/>
                  </a:cubicBezTo>
                  <a:lnTo>
                    <a:pt x="241727" y="5518"/>
                  </a:lnTo>
                  <a:cubicBezTo>
                    <a:pt x="241727" y="5518"/>
                    <a:pt x="241724" y="5651"/>
                    <a:pt x="241713" y="5871"/>
                  </a:cubicBezTo>
                  <a:cubicBezTo>
                    <a:pt x="241706" y="6020"/>
                    <a:pt x="241696" y="6216"/>
                    <a:pt x="241689" y="6443"/>
                  </a:cubicBezTo>
                  <a:lnTo>
                    <a:pt x="241567" y="6376"/>
                  </a:lnTo>
                  <a:lnTo>
                    <a:pt x="241567" y="6376"/>
                  </a:lnTo>
                  <a:cubicBezTo>
                    <a:pt x="241608" y="6411"/>
                    <a:pt x="241647" y="6450"/>
                    <a:pt x="241685" y="6491"/>
                  </a:cubicBezTo>
                  <a:cubicBezTo>
                    <a:pt x="241654" y="7168"/>
                    <a:pt x="241601" y="8117"/>
                    <a:pt x="241532" y="9059"/>
                  </a:cubicBezTo>
                  <a:cubicBezTo>
                    <a:pt x="241406" y="8807"/>
                    <a:pt x="241284" y="8588"/>
                    <a:pt x="241165" y="8396"/>
                  </a:cubicBezTo>
                  <a:cubicBezTo>
                    <a:pt x="241145" y="7904"/>
                    <a:pt x="241131" y="7580"/>
                    <a:pt x="241131" y="7580"/>
                  </a:cubicBezTo>
                  <a:lnTo>
                    <a:pt x="241064" y="7695"/>
                  </a:lnTo>
                  <a:cubicBezTo>
                    <a:pt x="241061" y="7622"/>
                    <a:pt x="241061" y="7580"/>
                    <a:pt x="241061" y="7580"/>
                  </a:cubicBezTo>
                  <a:cubicBezTo>
                    <a:pt x="240984" y="7698"/>
                    <a:pt x="240925" y="7827"/>
                    <a:pt x="240886" y="7963"/>
                  </a:cubicBezTo>
                  <a:cubicBezTo>
                    <a:pt x="240743" y="7762"/>
                    <a:pt x="240587" y="7572"/>
                    <a:pt x="240418" y="7391"/>
                  </a:cubicBezTo>
                  <a:lnTo>
                    <a:pt x="240418" y="7391"/>
                  </a:lnTo>
                  <a:cubicBezTo>
                    <a:pt x="240472" y="7451"/>
                    <a:pt x="240613" y="7644"/>
                    <a:pt x="240834" y="8169"/>
                  </a:cubicBezTo>
                  <a:cubicBezTo>
                    <a:pt x="240796" y="8330"/>
                    <a:pt x="240771" y="8494"/>
                    <a:pt x="240754" y="8657"/>
                  </a:cubicBezTo>
                  <a:lnTo>
                    <a:pt x="240663" y="8588"/>
                  </a:lnTo>
                  <a:cubicBezTo>
                    <a:pt x="240545" y="8204"/>
                    <a:pt x="240402" y="7904"/>
                    <a:pt x="240227" y="7761"/>
                  </a:cubicBezTo>
                  <a:cubicBezTo>
                    <a:pt x="240349" y="4081"/>
                    <a:pt x="241033" y="3499"/>
                    <a:pt x="241033" y="3499"/>
                  </a:cubicBezTo>
                  <a:cubicBezTo>
                    <a:pt x="240988" y="3484"/>
                    <a:pt x="240942" y="3476"/>
                    <a:pt x="240895" y="3476"/>
                  </a:cubicBezTo>
                  <a:cubicBezTo>
                    <a:pt x="240854" y="3476"/>
                    <a:pt x="240812" y="3482"/>
                    <a:pt x="240771" y="3495"/>
                  </a:cubicBezTo>
                  <a:cubicBezTo>
                    <a:pt x="240731" y="3484"/>
                    <a:pt x="240692" y="3479"/>
                    <a:pt x="240654" y="3479"/>
                  </a:cubicBezTo>
                  <a:cubicBezTo>
                    <a:pt x="239971" y="3479"/>
                    <a:pt x="239555" y="5171"/>
                    <a:pt x="239317" y="6760"/>
                  </a:cubicBezTo>
                  <a:cubicBezTo>
                    <a:pt x="239149" y="6488"/>
                    <a:pt x="238964" y="6230"/>
                    <a:pt x="238762" y="5982"/>
                  </a:cubicBezTo>
                  <a:cubicBezTo>
                    <a:pt x="238539" y="3418"/>
                    <a:pt x="238448" y="562"/>
                    <a:pt x="238448" y="562"/>
                  </a:cubicBezTo>
                  <a:cubicBezTo>
                    <a:pt x="238358" y="694"/>
                    <a:pt x="238281" y="841"/>
                    <a:pt x="238225" y="998"/>
                  </a:cubicBezTo>
                  <a:cubicBezTo>
                    <a:pt x="238218" y="722"/>
                    <a:pt x="238208" y="562"/>
                    <a:pt x="238208" y="562"/>
                  </a:cubicBezTo>
                  <a:cubicBezTo>
                    <a:pt x="237499" y="1570"/>
                    <a:pt x="237594" y="4465"/>
                    <a:pt x="237866" y="7088"/>
                  </a:cubicBezTo>
                  <a:cubicBezTo>
                    <a:pt x="237639" y="6784"/>
                    <a:pt x="237416" y="6512"/>
                    <a:pt x="237206" y="6279"/>
                  </a:cubicBezTo>
                  <a:cubicBezTo>
                    <a:pt x="236927" y="5665"/>
                    <a:pt x="236600" y="5075"/>
                    <a:pt x="236226" y="4517"/>
                  </a:cubicBezTo>
                  <a:cubicBezTo>
                    <a:pt x="236177" y="4350"/>
                    <a:pt x="236104" y="4189"/>
                    <a:pt x="236007" y="4046"/>
                  </a:cubicBezTo>
                  <a:cubicBezTo>
                    <a:pt x="236007" y="4046"/>
                    <a:pt x="236007" y="4102"/>
                    <a:pt x="236003" y="4207"/>
                  </a:cubicBezTo>
                  <a:cubicBezTo>
                    <a:pt x="235859" y="4008"/>
                    <a:pt x="235702" y="3823"/>
                    <a:pt x="235532" y="3645"/>
                  </a:cubicBezTo>
                  <a:lnTo>
                    <a:pt x="235532" y="3645"/>
                  </a:lnTo>
                  <a:cubicBezTo>
                    <a:pt x="235590" y="3708"/>
                    <a:pt x="235746" y="3913"/>
                    <a:pt x="235993" y="4465"/>
                  </a:cubicBezTo>
                  <a:cubicBezTo>
                    <a:pt x="235989" y="4482"/>
                    <a:pt x="235989" y="4500"/>
                    <a:pt x="235989" y="4521"/>
                  </a:cubicBezTo>
                  <a:cubicBezTo>
                    <a:pt x="235780" y="4207"/>
                    <a:pt x="235546" y="3910"/>
                    <a:pt x="235288" y="3635"/>
                  </a:cubicBezTo>
                  <a:lnTo>
                    <a:pt x="235288" y="3635"/>
                  </a:lnTo>
                  <a:cubicBezTo>
                    <a:pt x="235344" y="3697"/>
                    <a:pt x="235588" y="3987"/>
                    <a:pt x="235968" y="4978"/>
                  </a:cubicBezTo>
                  <a:cubicBezTo>
                    <a:pt x="235968" y="5033"/>
                    <a:pt x="235965" y="5093"/>
                    <a:pt x="235965" y="5152"/>
                  </a:cubicBezTo>
                  <a:cubicBezTo>
                    <a:pt x="235818" y="5047"/>
                    <a:pt x="235665" y="4950"/>
                    <a:pt x="235504" y="4866"/>
                  </a:cubicBezTo>
                  <a:lnTo>
                    <a:pt x="235504" y="4866"/>
                  </a:lnTo>
                  <a:cubicBezTo>
                    <a:pt x="235651" y="4992"/>
                    <a:pt x="235787" y="5128"/>
                    <a:pt x="235916" y="5271"/>
                  </a:cubicBezTo>
                  <a:cubicBezTo>
                    <a:pt x="235724" y="5117"/>
                    <a:pt x="235518" y="4981"/>
                    <a:pt x="235302" y="4866"/>
                  </a:cubicBezTo>
                  <a:lnTo>
                    <a:pt x="235302" y="4866"/>
                  </a:lnTo>
                  <a:cubicBezTo>
                    <a:pt x="235532" y="5068"/>
                    <a:pt x="235748" y="5288"/>
                    <a:pt x="235940" y="5529"/>
                  </a:cubicBezTo>
                  <a:cubicBezTo>
                    <a:pt x="235902" y="6338"/>
                    <a:pt x="235843" y="7381"/>
                    <a:pt x="235759" y="8375"/>
                  </a:cubicBezTo>
                  <a:cubicBezTo>
                    <a:pt x="235592" y="8574"/>
                    <a:pt x="235435" y="8787"/>
                    <a:pt x="235292" y="9006"/>
                  </a:cubicBezTo>
                  <a:cubicBezTo>
                    <a:pt x="235197" y="8832"/>
                    <a:pt x="235100" y="8678"/>
                    <a:pt x="235012" y="8546"/>
                  </a:cubicBezTo>
                  <a:cubicBezTo>
                    <a:pt x="234925" y="8068"/>
                    <a:pt x="234821" y="7611"/>
                    <a:pt x="234685" y="7245"/>
                  </a:cubicBezTo>
                  <a:cubicBezTo>
                    <a:pt x="234953" y="6868"/>
                    <a:pt x="235260" y="6523"/>
                    <a:pt x="235602" y="6216"/>
                  </a:cubicBezTo>
                  <a:lnTo>
                    <a:pt x="235602" y="6216"/>
                  </a:lnTo>
                  <a:cubicBezTo>
                    <a:pt x="235602" y="6216"/>
                    <a:pt x="235173" y="6425"/>
                    <a:pt x="234576" y="6976"/>
                  </a:cubicBezTo>
                  <a:lnTo>
                    <a:pt x="234563" y="6945"/>
                  </a:lnTo>
                  <a:cubicBezTo>
                    <a:pt x="235040" y="5540"/>
                    <a:pt x="235340" y="5170"/>
                    <a:pt x="235407" y="5103"/>
                  </a:cubicBezTo>
                  <a:lnTo>
                    <a:pt x="235407" y="5103"/>
                  </a:lnTo>
                  <a:cubicBezTo>
                    <a:pt x="235330" y="5180"/>
                    <a:pt x="234873" y="5651"/>
                    <a:pt x="234343" y="6596"/>
                  </a:cubicBezTo>
                  <a:lnTo>
                    <a:pt x="234301" y="6558"/>
                  </a:lnTo>
                  <a:cubicBezTo>
                    <a:pt x="234297" y="6411"/>
                    <a:pt x="234294" y="6331"/>
                    <a:pt x="234294" y="6331"/>
                  </a:cubicBezTo>
                  <a:cubicBezTo>
                    <a:pt x="234263" y="6376"/>
                    <a:pt x="234231" y="6425"/>
                    <a:pt x="234207" y="6477"/>
                  </a:cubicBezTo>
                  <a:cubicBezTo>
                    <a:pt x="234147" y="6442"/>
                    <a:pt x="234080" y="6424"/>
                    <a:pt x="234013" y="6424"/>
                  </a:cubicBezTo>
                  <a:cubicBezTo>
                    <a:pt x="233974" y="6424"/>
                    <a:pt x="233935" y="6430"/>
                    <a:pt x="233896" y="6443"/>
                  </a:cubicBezTo>
                  <a:cubicBezTo>
                    <a:pt x="233896" y="6443"/>
                    <a:pt x="233984" y="6512"/>
                    <a:pt x="234092" y="6777"/>
                  </a:cubicBezTo>
                  <a:cubicBezTo>
                    <a:pt x="234050" y="6938"/>
                    <a:pt x="234015" y="7098"/>
                    <a:pt x="233994" y="7262"/>
                  </a:cubicBezTo>
                  <a:cubicBezTo>
                    <a:pt x="233893" y="7472"/>
                    <a:pt x="233792" y="7695"/>
                    <a:pt x="233691" y="7935"/>
                  </a:cubicBezTo>
                  <a:cubicBezTo>
                    <a:pt x="233561" y="8099"/>
                    <a:pt x="233425" y="8277"/>
                    <a:pt x="233289" y="8476"/>
                  </a:cubicBezTo>
                  <a:cubicBezTo>
                    <a:pt x="233282" y="8232"/>
                    <a:pt x="233279" y="8082"/>
                    <a:pt x="233279" y="8082"/>
                  </a:cubicBezTo>
                  <a:cubicBezTo>
                    <a:pt x="233220" y="8166"/>
                    <a:pt x="233174" y="8256"/>
                    <a:pt x="233143" y="8354"/>
                  </a:cubicBezTo>
                  <a:lnTo>
                    <a:pt x="233056" y="8361"/>
                  </a:lnTo>
                  <a:cubicBezTo>
                    <a:pt x="233230" y="6701"/>
                    <a:pt x="233331" y="4904"/>
                    <a:pt x="233164" y="3638"/>
                  </a:cubicBezTo>
                  <a:cubicBezTo>
                    <a:pt x="233645" y="2533"/>
                    <a:pt x="233994" y="1919"/>
                    <a:pt x="233994" y="1919"/>
                  </a:cubicBezTo>
                  <a:lnTo>
                    <a:pt x="233994" y="1919"/>
                  </a:lnTo>
                  <a:cubicBezTo>
                    <a:pt x="233649" y="2257"/>
                    <a:pt x="233331" y="2630"/>
                    <a:pt x="233052" y="3024"/>
                  </a:cubicBezTo>
                  <a:cubicBezTo>
                    <a:pt x="232975" y="2731"/>
                    <a:pt x="232881" y="2494"/>
                    <a:pt x="232756" y="2313"/>
                  </a:cubicBezTo>
                  <a:cubicBezTo>
                    <a:pt x="232756" y="2313"/>
                    <a:pt x="232738" y="2798"/>
                    <a:pt x="232703" y="3540"/>
                  </a:cubicBezTo>
                  <a:cubicBezTo>
                    <a:pt x="232198" y="4336"/>
                    <a:pt x="231762" y="5239"/>
                    <a:pt x="231381" y="6177"/>
                  </a:cubicBezTo>
                  <a:cubicBezTo>
                    <a:pt x="231221" y="5637"/>
                    <a:pt x="231019" y="5215"/>
                    <a:pt x="230774" y="5044"/>
                  </a:cubicBezTo>
                  <a:cubicBezTo>
                    <a:pt x="230729" y="4887"/>
                    <a:pt x="230663" y="4740"/>
                    <a:pt x="230576" y="4604"/>
                  </a:cubicBezTo>
                  <a:cubicBezTo>
                    <a:pt x="230576" y="4604"/>
                    <a:pt x="230569" y="4737"/>
                    <a:pt x="230558" y="4964"/>
                  </a:cubicBezTo>
                  <a:cubicBezTo>
                    <a:pt x="230549" y="4963"/>
                    <a:pt x="230540" y="4963"/>
                    <a:pt x="230532" y="4963"/>
                  </a:cubicBezTo>
                  <a:cubicBezTo>
                    <a:pt x="230489" y="4963"/>
                    <a:pt x="230449" y="4969"/>
                    <a:pt x="230408" y="4981"/>
                  </a:cubicBezTo>
                  <a:cubicBezTo>
                    <a:pt x="230408" y="4981"/>
                    <a:pt x="230464" y="5030"/>
                    <a:pt x="230548" y="5197"/>
                  </a:cubicBezTo>
                  <a:cubicBezTo>
                    <a:pt x="230523" y="5815"/>
                    <a:pt x="230474" y="6854"/>
                    <a:pt x="230394" y="7935"/>
                  </a:cubicBezTo>
                  <a:cubicBezTo>
                    <a:pt x="230290" y="8085"/>
                    <a:pt x="230175" y="8267"/>
                    <a:pt x="230045" y="8480"/>
                  </a:cubicBezTo>
                  <a:lnTo>
                    <a:pt x="229972" y="8532"/>
                  </a:lnTo>
                  <a:cubicBezTo>
                    <a:pt x="229958" y="8239"/>
                    <a:pt x="229941" y="7963"/>
                    <a:pt x="229934" y="7726"/>
                  </a:cubicBezTo>
                  <a:cubicBezTo>
                    <a:pt x="229993" y="7601"/>
                    <a:pt x="230066" y="7482"/>
                    <a:pt x="230157" y="7377"/>
                  </a:cubicBezTo>
                  <a:lnTo>
                    <a:pt x="230157" y="7377"/>
                  </a:lnTo>
                  <a:cubicBezTo>
                    <a:pt x="230129" y="7402"/>
                    <a:pt x="230052" y="7485"/>
                    <a:pt x="229930" y="7632"/>
                  </a:cubicBezTo>
                  <a:cubicBezTo>
                    <a:pt x="229906" y="7133"/>
                    <a:pt x="229895" y="6805"/>
                    <a:pt x="229895" y="6805"/>
                  </a:cubicBezTo>
                  <a:cubicBezTo>
                    <a:pt x="229854" y="6865"/>
                    <a:pt x="229822" y="6927"/>
                    <a:pt x="229794" y="6994"/>
                  </a:cubicBezTo>
                  <a:cubicBezTo>
                    <a:pt x="229763" y="6125"/>
                    <a:pt x="229651" y="5407"/>
                    <a:pt x="229390" y="5033"/>
                  </a:cubicBezTo>
                  <a:cubicBezTo>
                    <a:pt x="229390" y="5033"/>
                    <a:pt x="229348" y="6202"/>
                    <a:pt x="229268" y="7597"/>
                  </a:cubicBezTo>
                  <a:cubicBezTo>
                    <a:pt x="229212" y="7451"/>
                    <a:pt x="229142" y="7311"/>
                    <a:pt x="229058" y="7179"/>
                  </a:cubicBezTo>
                  <a:cubicBezTo>
                    <a:pt x="229044" y="6429"/>
                    <a:pt x="228971" y="5780"/>
                    <a:pt x="228804" y="5344"/>
                  </a:cubicBezTo>
                  <a:cubicBezTo>
                    <a:pt x="229006" y="4925"/>
                    <a:pt x="229132" y="4699"/>
                    <a:pt x="229132" y="4699"/>
                  </a:cubicBezTo>
                  <a:lnTo>
                    <a:pt x="229132" y="4699"/>
                  </a:lnTo>
                  <a:cubicBezTo>
                    <a:pt x="228985" y="4842"/>
                    <a:pt x="228849" y="4995"/>
                    <a:pt x="228717" y="5152"/>
                  </a:cubicBezTo>
                  <a:cubicBezTo>
                    <a:pt x="228699" y="5110"/>
                    <a:pt x="228675" y="5072"/>
                    <a:pt x="228647" y="5033"/>
                  </a:cubicBezTo>
                  <a:cubicBezTo>
                    <a:pt x="228647" y="5033"/>
                    <a:pt x="228647" y="5110"/>
                    <a:pt x="228643" y="5239"/>
                  </a:cubicBezTo>
                  <a:cubicBezTo>
                    <a:pt x="228493" y="5424"/>
                    <a:pt x="228350" y="5609"/>
                    <a:pt x="228214" y="5811"/>
                  </a:cubicBezTo>
                  <a:cubicBezTo>
                    <a:pt x="228207" y="5759"/>
                    <a:pt x="228193" y="5707"/>
                    <a:pt x="228179" y="5654"/>
                  </a:cubicBezTo>
                  <a:cubicBezTo>
                    <a:pt x="228842" y="4263"/>
                    <a:pt x="229637" y="3059"/>
                    <a:pt x="230583" y="2232"/>
                  </a:cubicBezTo>
                  <a:lnTo>
                    <a:pt x="230583" y="2232"/>
                  </a:lnTo>
                  <a:cubicBezTo>
                    <a:pt x="230582" y="2233"/>
                    <a:pt x="229062" y="2969"/>
                    <a:pt x="227506" y="5274"/>
                  </a:cubicBezTo>
                  <a:cubicBezTo>
                    <a:pt x="227304" y="5005"/>
                    <a:pt x="227084" y="4754"/>
                    <a:pt x="226847" y="4521"/>
                  </a:cubicBezTo>
                  <a:lnTo>
                    <a:pt x="226847" y="4521"/>
                  </a:lnTo>
                  <a:cubicBezTo>
                    <a:pt x="226847" y="4521"/>
                    <a:pt x="227042" y="4873"/>
                    <a:pt x="227339" y="5518"/>
                  </a:cubicBezTo>
                  <a:cubicBezTo>
                    <a:pt x="227088" y="5912"/>
                    <a:pt x="226836" y="6341"/>
                    <a:pt x="226589" y="6823"/>
                  </a:cubicBezTo>
                  <a:cubicBezTo>
                    <a:pt x="226379" y="6498"/>
                    <a:pt x="226170" y="6212"/>
                    <a:pt x="225961" y="5951"/>
                  </a:cubicBezTo>
                  <a:cubicBezTo>
                    <a:pt x="226690" y="4015"/>
                    <a:pt x="227318" y="2902"/>
                    <a:pt x="227318" y="2902"/>
                  </a:cubicBezTo>
                  <a:lnTo>
                    <a:pt x="227318" y="2902"/>
                  </a:lnTo>
                  <a:cubicBezTo>
                    <a:pt x="226624" y="3575"/>
                    <a:pt x="226031" y="4454"/>
                    <a:pt x="225528" y="5435"/>
                  </a:cubicBezTo>
                  <a:cubicBezTo>
                    <a:pt x="224514" y="4312"/>
                    <a:pt x="223704" y="3914"/>
                    <a:pt x="223704" y="3914"/>
                  </a:cubicBezTo>
                  <a:lnTo>
                    <a:pt x="223704" y="3914"/>
                  </a:lnTo>
                  <a:cubicBezTo>
                    <a:pt x="224217" y="4364"/>
                    <a:pt x="224674" y="4929"/>
                    <a:pt x="225092" y="5584"/>
                  </a:cubicBezTo>
                  <a:cubicBezTo>
                    <a:pt x="224848" y="5721"/>
                    <a:pt x="224649" y="6111"/>
                    <a:pt x="224489" y="6627"/>
                  </a:cubicBezTo>
                  <a:lnTo>
                    <a:pt x="224304" y="6840"/>
                  </a:lnTo>
                  <a:cubicBezTo>
                    <a:pt x="224252" y="6226"/>
                    <a:pt x="224140" y="5724"/>
                    <a:pt x="223934" y="5435"/>
                  </a:cubicBezTo>
                  <a:cubicBezTo>
                    <a:pt x="223934" y="5435"/>
                    <a:pt x="223906" y="6338"/>
                    <a:pt x="223837" y="7492"/>
                  </a:cubicBezTo>
                  <a:lnTo>
                    <a:pt x="223687" y="7751"/>
                  </a:lnTo>
                  <a:cubicBezTo>
                    <a:pt x="223589" y="7615"/>
                    <a:pt x="223495" y="7489"/>
                    <a:pt x="223394" y="7367"/>
                  </a:cubicBezTo>
                  <a:cubicBezTo>
                    <a:pt x="223279" y="5940"/>
                    <a:pt x="223209" y="4475"/>
                    <a:pt x="223174" y="3656"/>
                  </a:cubicBezTo>
                  <a:cubicBezTo>
                    <a:pt x="223268" y="3471"/>
                    <a:pt x="223338" y="3411"/>
                    <a:pt x="223338" y="3411"/>
                  </a:cubicBezTo>
                  <a:cubicBezTo>
                    <a:pt x="223292" y="3400"/>
                    <a:pt x="223243" y="3393"/>
                    <a:pt x="223194" y="3393"/>
                  </a:cubicBezTo>
                  <a:cubicBezTo>
                    <a:pt x="223184" y="3393"/>
                    <a:pt x="223174" y="3393"/>
                    <a:pt x="223163" y="3394"/>
                  </a:cubicBezTo>
                  <a:cubicBezTo>
                    <a:pt x="223153" y="3143"/>
                    <a:pt x="223150" y="2993"/>
                    <a:pt x="223150" y="2993"/>
                  </a:cubicBezTo>
                  <a:cubicBezTo>
                    <a:pt x="223048" y="3143"/>
                    <a:pt x="222975" y="3310"/>
                    <a:pt x="222923" y="3481"/>
                  </a:cubicBezTo>
                  <a:cubicBezTo>
                    <a:pt x="222703" y="3638"/>
                    <a:pt x="222518" y="3970"/>
                    <a:pt x="222361" y="4413"/>
                  </a:cubicBezTo>
                  <a:cubicBezTo>
                    <a:pt x="222316" y="4280"/>
                    <a:pt x="222253" y="4158"/>
                    <a:pt x="222176" y="4046"/>
                  </a:cubicBezTo>
                  <a:cubicBezTo>
                    <a:pt x="222176" y="4046"/>
                    <a:pt x="222169" y="4388"/>
                    <a:pt x="222141" y="4929"/>
                  </a:cubicBezTo>
                  <a:cubicBezTo>
                    <a:pt x="221758" y="3949"/>
                    <a:pt x="221315" y="3000"/>
                    <a:pt x="220802" y="2145"/>
                  </a:cubicBezTo>
                  <a:cubicBezTo>
                    <a:pt x="220757" y="1141"/>
                    <a:pt x="220732" y="457"/>
                    <a:pt x="220732" y="457"/>
                  </a:cubicBezTo>
                  <a:cubicBezTo>
                    <a:pt x="220568" y="691"/>
                    <a:pt x="220446" y="1033"/>
                    <a:pt x="220359" y="1448"/>
                  </a:cubicBezTo>
                  <a:cubicBezTo>
                    <a:pt x="220014" y="931"/>
                    <a:pt x="219620" y="450"/>
                    <a:pt x="219177" y="18"/>
                  </a:cubicBezTo>
                  <a:lnTo>
                    <a:pt x="219177" y="18"/>
                  </a:lnTo>
                  <a:cubicBezTo>
                    <a:pt x="219177" y="18"/>
                    <a:pt x="219630" y="824"/>
                    <a:pt x="220237" y="2267"/>
                  </a:cubicBezTo>
                  <a:cubicBezTo>
                    <a:pt x="220129" y="3453"/>
                    <a:pt x="220192" y="4974"/>
                    <a:pt x="220328" y="6457"/>
                  </a:cubicBezTo>
                  <a:cubicBezTo>
                    <a:pt x="220282" y="6435"/>
                    <a:pt x="220232" y="6424"/>
                    <a:pt x="220182" y="6424"/>
                  </a:cubicBezTo>
                  <a:cubicBezTo>
                    <a:pt x="220143" y="6424"/>
                    <a:pt x="220104" y="6430"/>
                    <a:pt x="220066" y="6443"/>
                  </a:cubicBezTo>
                  <a:cubicBezTo>
                    <a:pt x="220066" y="6443"/>
                    <a:pt x="220237" y="6582"/>
                    <a:pt x="220401" y="7196"/>
                  </a:cubicBezTo>
                  <a:cubicBezTo>
                    <a:pt x="220418" y="7377"/>
                    <a:pt x="220443" y="7555"/>
                    <a:pt x="220460" y="7733"/>
                  </a:cubicBezTo>
                  <a:cubicBezTo>
                    <a:pt x="220216" y="7335"/>
                    <a:pt x="219947" y="6955"/>
                    <a:pt x="219651" y="6596"/>
                  </a:cubicBezTo>
                  <a:cubicBezTo>
                    <a:pt x="219578" y="6422"/>
                    <a:pt x="219505" y="6251"/>
                    <a:pt x="219431" y="6090"/>
                  </a:cubicBezTo>
                  <a:cubicBezTo>
                    <a:pt x="219822" y="5197"/>
                    <a:pt x="220101" y="4699"/>
                    <a:pt x="220101" y="4699"/>
                  </a:cubicBezTo>
                  <a:lnTo>
                    <a:pt x="220101" y="4699"/>
                  </a:lnTo>
                  <a:cubicBezTo>
                    <a:pt x="219787" y="5009"/>
                    <a:pt x="219501" y="5351"/>
                    <a:pt x="219246" y="5714"/>
                  </a:cubicBezTo>
                  <a:cubicBezTo>
                    <a:pt x="219180" y="5584"/>
                    <a:pt x="219117" y="5452"/>
                    <a:pt x="219051" y="5337"/>
                  </a:cubicBezTo>
                  <a:cubicBezTo>
                    <a:pt x="219013" y="5229"/>
                    <a:pt x="218957" y="5128"/>
                    <a:pt x="218894" y="5033"/>
                  </a:cubicBezTo>
                  <a:lnTo>
                    <a:pt x="218894" y="5061"/>
                  </a:lnTo>
                  <a:cubicBezTo>
                    <a:pt x="218336" y="4106"/>
                    <a:pt x="217872" y="3628"/>
                    <a:pt x="217792" y="3548"/>
                  </a:cubicBezTo>
                  <a:lnTo>
                    <a:pt x="217792" y="3548"/>
                  </a:lnTo>
                  <a:cubicBezTo>
                    <a:pt x="217865" y="3621"/>
                    <a:pt x="218204" y="4036"/>
                    <a:pt x="218737" y="5619"/>
                  </a:cubicBezTo>
                  <a:cubicBezTo>
                    <a:pt x="218078" y="5013"/>
                    <a:pt x="217607" y="4786"/>
                    <a:pt x="217607" y="4786"/>
                  </a:cubicBezTo>
                  <a:lnTo>
                    <a:pt x="217607" y="4786"/>
                  </a:lnTo>
                  <a:cubicBezTo>
                    <a:pt x="217994" y="5121"/>
                    <a:pt x="218353" y="5539"/>
                    <a:pt x="218685" y="6007"/>
                  </a:cubicBezTo>
                  <a:cubicBezTo>
                    <a:pt x="218566" y="6129"/>
                    <a:pt x="218183" y="6551"/>
                    <a:pt x="217733" y="7335"/>
                  </a:cubicBezTo>
                  <a:cubicBezTo>
                    <a:pt x="217726" y="7318"/>
                    <a:pt x="217715" y="7304"/>
                    <a:pt x="217705" y="7290"/>
                  </a:cubicBezTo>
                  <a:cubicBezTo>
                    <a:pt x="217677" y="6715"/>
                    <a:pt x="217663" y="6331"/>
                    <a:pt x="217663" y="6331"/>
                  </a:cubicBezTo>
                  <a:cubicBezTo>
                    <a:pt x="217558" y="6502"/>
                    <a:pt x="217481" y="6690"/>
                    <a:pt x="217436" y="6889"/>
                  </a:cubicBezTo>
                  <a:cubicBezTo>
                    <a:pt x="217220" y="6579"/>
                    <a:pt x="216976" y="6293"/>
                    <a:pt x="216704" y="6027"/>
                  </a:cubicBezTo>
                  <a:lnTo>
                    <a:pt x="216704" y="6027"/>
                  </a:lnTo>
                  <a:cubicBezTo>
                    <a:pt x="216704" y="6028"/>
                    <a:pt x="216976" y="6509"/>
                    <a:pt x="217349" y="7367"/>
                  </a:cubicBezTo>
                  <a:cubicBezTo>
                    <a:pt x="217345" y="7384"/>
                    <a:pt x="217345" y="7405"/>
                    <a:pt x="217342" y="7423"/>
                  </a:cubicBezTo>
                  <a:cubicBezTo>
                    <a:pt x="217249" y="7317"/>
                    <a:pt x="217147" y="7257"/>
                    <a:pt x="217035" y="7257"/>
                  </a:cubicBezTo>
                  <a:cubicBezTo>
                    <a:pt x="216998" y="7257"/>
                    <a:pt x="216961" y="7264"/>
                    <a:pt x="216923" y="7276"/>
                  </a:cubicBezTo>
                  <a:cubicBezTo>
                    <a:pt x="216923" y="7276"/>
                    <a:pt x="217115" y="7440"/>
                    <a:pt x="217290" y="8204"/>
                  </a:cubicBezTo>
                  <a:lnTo>
                    <a:pt x="217276" y="8232"/>
                  </a:lnTo>
                  <a:cubicBezTo>
                    <a:pt x="217171" y="8347"/>
                    <a:pt x="217063" y="8476"/>
                    <a:pt x="216948" y="8616"/>
                  </a:cubicBezTo>
                  <a:cubicBezTo>
                    <a:pt x="216927" y="7953"/>
                    <a:pt x="216840" y="7398"/>
                    <a:pt x="216658" y="7063"/>
                  </a:cubicBezTo>
                  <a:cubicBezTo>
                    <a:pt x="216700" y="6167"/>
                    <a:pt x="216697" y="5323"/>
                    <a:pt x="216609" y="4639"/>
                  </a:cubicBezTo>
                  <a:cubicBezTo>
                    <a:pt x="217066" y="3579"/>
                    <a:pt x="217394" y="2993"/>
                    <a:pt x="217394" y="2993"/>
                  </a:cubicBezTo>
                  <a:lnTo>
                    <a:pt x="217394" y="2993"/>
                  </a:lnTo>
                  <a:cubicBezTo>
                    <a:pt x="217066" y="3317"/>
                    <a:pt x="216766" y="3673"/>
                    <a:pt x="216501" y="4050"/>
                  </a:cubicBezTo>
                  <a:cubicBezTo>
                    <a:pt x="216432" y="3767"/>
                    <a:pt x="216337" y="3534"/>
                    <a:pt x="216222" y="3366"/>
                  </a:cubicBezTo>
                  <a:cubicBezTo>
                    <a:pt x="216222" y="3366"/>
                    <a:pt x="216205" y="3830"/>
                    <a:pt x="216170" y="4538"/>
                  </a:cubicBezTo>
                  <a:cubicBezTo>
                    <a:pt x="215713" y="5278"/>
                    <a:pt x="215322" y="6059"/>
                    <a:pt x="214994" y="6865"/>
                  </a:cubicBezTo>
                  <a:lnTo>
                    <a:pt x="214914" y="6931"/>
                  </a:lnTo>
                  <a:cubicBezTo>
                    <a:pt x="214733" y="6341"/>
                    <a:pt x="214499" y="5912"/>
                    <a:pt x="214203" y="5853"/>
                  </a:cubicBezTo>
                  <a:cubicBezTo>
                    <a:pt x="214161" y="5734"/>
                    <a:pt x="214105" y="5619"/>
                    <a:pt x="214032" y="5515"/>
                  </a:cubicBezTo>
                  <a:cubicBezTo>
                    <a:pt x="214032" y="5515"/>
                    <a:pt x="214028" y="5644"/>
                    <a:pt x="214018" y="5867"/>
                  </a:cubicBezTo>
                  <a:cubicBezTo>
                    <a:pt x="214011" y="6122"/>
                    <a:pt x="213993" y="6491"/>
                    <a:pt x="213972" y="6927"/>
                  </a:cubicBezTo>
                  <a:lnTo>
                    <a:pt x="213927" y="6882"/>
                  </a:lnTo>
                  <a:lnTo>
                    <a:pt x="213927" y="6882"/>
                  </a:lnTo>
                  <a:cubicBezTo>
                    <a:pt x="213945" y="6910"/>
                    <a:pt x="213958" y="6934"/>
                    <a:pt x="213972" y="6962"/>
                  </a:cubicBezTo>
                  <a:cubicBezTo>
                    <a:pt x="213955" y="7266"/>
                    <a:pt x="213938" y="7604"/>
                    <a:pt x="213913" y="7956"/>
                  </a:cubicBezTo>
                  <a:cubicBezTo>
                    <a:pt x="213805" y="8085"/>
                    <a:pt x="213693" y="8235"/>
                    <a:pt x="213578" y="8389"/>
                  </a:cubicBezTo>
                  <a:cubicBezTo>
                    <a:pt x="213519" y="8302"/>
                    <a:pt x="213453" y="8218"/>
                    <a:pt x="213386" y="8134"/>
                  </a:cubicBezTo>
                  <a:cubicBezTo>
                    <a:pt x="213372" y="7789"/>
                    <a:pt x="213365" y="7576"/>
                    <a:pt x="213365" y="7576"/>
                  </a:cubicBezTo>
                  <a:cubicBezTo>
                    <a:pt x="213296" y="7681"/>
                    <a:pt x="213243" y="7792"/>
                    <a:pt x="213209" y="7911"/>
                  </a:cubicBezTo>
                  <a:cubicBezTo>
                    <a:pt x="213104" y="7782"/>
                    <a:pt x="212996" y="7663"/>
                    <a:pt x="212895" y="7552"/>
                  </a:cubicBezTo>
                  <a:cubicBezTo>
                    <a:pt x="213100" y="7119"/>
                    <a:pt x="213229" y="6882"/>
                    <a:pt x="213229" y="6882"/>
                  </a:cubicBezTo>
                  <a:lnTo>
                    <a:pt x="213229" y="6882"/>
                  </a:lnTo>
                  <a:cubicBezTo>
                    <a:pt x="213062" y="7046"/>
                    <a:pt x="212905" y="7224"/>
                    <a:pt x="212759" y="7412"/>
                  </a:cubicBezTo>
                  <a:cubicBezTo>
                    <a:pt x="212668" y="7315"/>
                    <a:pt x="212577" y="7227"/>
                    <a:pt x="212490" y="7151"/>
                  </a:cubicBezTo>
                  <a:cubicBezTo>
                    <a:pt x="212664" y="4004"/>
                    <a:pt x="213268" y="3495"/>
                    <a:pt x="213268" y="3495"/>
                  </a:cubicBezTo>
                  <a:cubicBezTo>
                    <a:pt x="213219" y="3479"/>
                    <a:pt x="213171" y="3471"/>
                    <a:pt x="213125" y="3471"/>
                  </a:cubicBezTo>
                  <a:cubicBezTo>
                    <a:pt x="212466" y="3471"/>
                    <a:pt x="212054" y="5052"/>
                    <a:pt x="211813" y="6596"/>
                  </a:cubicBezTo>
                  <a:cubicBezTo>
                    <a:pt x="211698" y="6512"/>
                    <a:pt x="211576" y="6439"/>
                    <a:pt x="211451" y="6373"/>
                  </a:cubicBezTo>
                  <a:lnTo>
                    <a:pt x="211451" y="6373"/>
                  </a:lnTo>
                  <a:cubicBezTo>
                    <a:pt x="211569" y="6477"/>
                    <a:pt x="211681" y="6593"/>
                    <a:pt x="211796" y="6708"/>
                  </a:cubicBezTo>
                  <a:lnTo>
                    <a:pt x="211744" y="7070"/>
                  </a:lnTo>
                  <a:cubicBezTo>
                    <a:pt x="211527" y="6687"/>
                    <a:pt x="211276" y="6320"/>
                    <a:pt x="210997" y="5975"/>
                  </a:cubicBezTo>
                  <a:cubicBezTo>
                    <a:pt x="210962" y="5567"/>
                    <a:pt x="210931" y="5152"/>
                    <a:pt x="210903" y="4744"/>
                  </a:cubicBezTo>
                  <a:cubicBezTo>
                    <a:pt x="210913" y="4726"/>
                    <a:pt x="210920" y="4712"/>
                    <a:pt x="210927" y="4695"/>
                  </a:cubicBezTo>
                  <a:lnTo>
                    <a:pt x="210927" y="4695"/>
                  </a:lnTo>
                  <a:lnTo>
                    <a:pt x="210903" y="4726"/>
                  </a:lnTo>
                  <a:cubicBezTo>
                    <a:pt x="210749" y="2564"/>
                    <a:pt x="210683" y="558"/>
                    <a:pt x="210683" y="558"/>
                  </a:cubicBezTo>
                  <a:cubicBezTo>
                    <a:pt x="210108" y="1367"/>
                    <a:pt x="210059" y="3404"/>
                    <a:pt x="210205" y="5539"/>
                  </a:cubicBezTo>
                  <a:cubicBezTo>
                    <a:pt x="210139" y="5626"/>
                    <a:pt x="210073" y="5714"/>
                    <a:pt x="210013" y="5808"/>
                  </a:cubicBezTo>
                  <a:cubicBezTo>
                    <a:pt x="209947" y="5480"/>
                    <a:pt x="209850" y="5215"/>
                    <a:pt x="209724" y="5030"/>
                  </a:cubicBezTo>
                  <a:cubicBezTo>
                    <a:pt x="209724" y="5030"/>
                    <a:pt x="209703" y="5571"/>
                    <a:pt x="209668" y="6352"/>
                  </a:cubicBezTo>
                  <a:lnTo>
                    <a:pt x="209602" y="6457"/>
                  </a:lnTo>
                  <a:lnTo>
                    <a:pt x="209441" y="6272"/>
                  </a:lnTo>
                  <a:cubicBezTo>
                    <a:pt x="208657" y="4552"/>
                    <a:pt x="207862" y="3736"/>
                    <a:pt x="207757" y="3631"/>
                  </a:cubicBezTo>
                  <a:lnTo>
                    <a:pt x="207757" y="3631"/>
                  </a:lnTo>
                  <a:cubicBezTo>
                    <a:pt x="207827" y="3701"/>
                    <a:pt x="208137" y="4075"/>
                    <a:pt x="208625" y="5483"/>
                  </a:cubicBezTo>
                  <a:cubicBezTo>
                    <a:pt x="208496" y="5372"/>
                    <a:pt x="208378" y="5278"/>
                    <a:pt x="208269" y="5201"/>
                  </a:cubicBezTo>
                  <a:cubicBezTo>
                    <a:pt x="208262" y="5093"/>
                    <a:pt x="208262" y="5030"/>
                    <a:pt x="208262" y="5030"/>
                  </a:cubicBezTo>
                  <a:cubicBezTo>
                    <a:pt x="208238" y="5065"/>
                    <a:pt x="208214" y="5103"/>
                    <a:pt x="208193" y="5145"/>
                  </a:cubicBezTo>
                  <a:cubicBezTo>
                    <a:pt x="208050" y="5040"/>
                    <a:pt x="207900" y="4943"/>
                    <a:pt x="207739" y="4859"/>
                  </a:cubicBezTo>
                  <a:lnTo>
                    <a:pt x="207739" y="4859"/>
                  </a:lnTo>
                  <a:cubicBezTo>
                    <a:pt x="207879" y="4981"/>
                    <a:pt x="208011" y="5114"/>
                    <a:pt x="208140" y="5253"/>
                  </a:cubicBezTo>
                  <a:cubicBezTo>
                    <a:pt x="208064" y="5431"/>
                    <a:pt x="208011" y="5616"/>
                    <a:pt x="207976" y="5808"/>
                  </a:cubicBezTo>
                  <a:cubicBezTo>
                    <a:pt x="207708" y="5407"/>
                    <a:pt x="207401" y="5033"/>
                    <a:pt x="207059" y="4695"/>
                  </a:cubicBezTo>
                  <a:lnTo>
                    <a:pt x="207059" y="4695"/>
                  </a:lnTo>
                  <a:cubicBezTo>
                    <a:pt x="207059" y="4695"/>
                    <a:pt x="207415" y="5327"/>
                    <a:pt x="207886" y="6453"/>
                  </a:cubicBezTo>
                  <a:cubicBezTo>
                    <a:pt x="207861" y="6701"/>
                    <a:pt x="207851" y="6969"/>
                    <a:pt x="207851" y="7255"/>
                  </a:cubicBezTo>
                  <a:cubicBezTo>
                    <a:pt x="207845" y="7255"/>
                    <a:pt x="207839" y="7254"/>
                    <a:pt x="207833" y="7254"/>
                  </a:cubicBezTo>
                  <a:cubicBezTo>
                    <a:pt x="207804" y="7254"/>
                    <a:pt x="207776" y="7261"/>
                    <a:pt x="207750" y="7273"/>
                  </a:cubicBezTo>
                  <a:cubicBezTo>
                    <a:pt x="207788" y="7311"/>
                    <a:pt x="207819" y="7353"/>
                    <a:pt x="207844" y="7402"/>
                  </a:cubicBezTo>
                  <a:cubicBezTo>
                    <a:pt x="207519" y="7820"/>
                    <a:pt x="207233" y="8267"/>
                    <a:pt x="206989" y="8738"/>
                  </a:cubicBezTo>
                  <a:cubicBezTo>
                    <a:pt x="206825" y="8431"/>
                    <a:pt x="206640" y="8134"/>
                    <a:pt x="206438" y="7855"/>
                  </a:cubicBezTo>
                  <a:cubicBezTo>
                    <a:pt x="206661" y="7552"/>
                    <a:pt x="206916" y="7273"/>
                    <a:pt x="207195" y="7022"/>
                  </a:cubicBezTo>
                  <a:lnTo>
                    <a:pt x="207195" y="7022"/>
                  </a:lnTo>
                  <a:cubicBezTo>
                    <a:pt x="207195" y="7022"/>
                    <a:pt x="206895" y="7172"/>
                    <a:pt x="206442" y="7552"/>
                  </a:cubicBezTo>
                  <a:cubicBezTo>
                    <a:pt x="206860" y="6355"/>
                    <a:pt x="207125" y="6038"/>
                    <a:pt x="207181" y="5975"/>
                  </a:cubicBezTo>
                  <a:lnTo>
                    <a:pt x="207181" y="5975"/>
                  </a:lnTo>
                  <a:cubicBezTo>
                    <a:pt x="207108" y="6052"/>
                    <a:pt x="206654" y="6516"/>
                    <a:pt x="206128" y="7472"/>
                  </a:cubicBezTo>
                  <a:lnTo>
                    <a:pt x="206039" y="7372"/>
                  </a:lnTo>
                  <a:lnTo>
                    <a:pt x="206039" y="7372"/>
                  </a:lnTo>
                  <a:cubicBezTo>
                    <a:pt x="206069" y="7407"/>
                    <a:pt x="206097" y="7444"/>
                    <a:pt x="206117" y="7485"/>
                  </a:cubicBezTo>
                  <a:cubicBezTo>
                    <a:pt x="206006" y="7695"/>
                    <a:pt x="205887" y="7935"/>
                    <a:pt x="205765" y="8190"/>
                  </a:cubicBezTo>
                  <a:cubicBezTo>
                    <a:pt x="205601" y="7918"/>
                    <a:pt x="205420" y="7653"/>
                    <a:pt x="205224" y="7402"/>
                  </a:cubicBezTo>
                  <a:cubicBezTo>
                    <a:pt x="205252" y="7356"/>
                    <a:pt x="205280" y="7311"/>
                    <a:pt x="205315" y="7273"/>
                  </a:cubicBezTo>
                  <a:cubicBezTo>
                    <a:pt x="205282" y="7261"/>
                    <a:pt x="205247" y="7254"/>
                    <a:pt x="205213" y="7254"/>
                  </a:cubicBezTo>
                  <a:cubicBezTo>
                    <a:pt x="205197" y="7254"/>
                    <a:pt x="205181" y="7255"/>
                    <a:pt x="205165" y="7259"/>
                  </a:cubicBezTo>
                  <a:cubicBezTo>
                    <a:pt x="205155" y="7067"/>
                    <a:pt x="205151" y="6952"/>
                    <a:pt x="205151" y="6952"/>
                  </a:cubicBezTo>
                  <a:lnTo>
                    <a:pt x="205137" y="6980"/>
                  </a:lnTo>
                  <a:cubicBezTo>
                    <a:pt x="205175" y="6115"/>
                    <a:pt x="205169" y="5295"/>
                    <a:pt x="205081" y="4632"/>
                  </a:cubicBezTo>
                  <a:cubicBezTo>
                    <a:pt x="205538" y="3576"/>
                    <a:pt x="205870" y="2990"/>
                    <a:pt x="205870" y="2989"/>
                  </a:cubicBezTo>
                  <a:lnTo>
                    <a:pt x="205870" y="2989"/>
                  </a:lnTo>
                  <a:cubicBezTo>
                    <a:pt x="205768" y="3087"/>
                    <a:pt x="205674" y="3192"/>
                    <a:pt x="205577" y="3296"/>
                  </a:cubicBezTo>
                  <a:cubicBezTo>
                    <a:pt x="205678" y="3094"/>
                    <a:pt x="205741" y="2989"/>
                    <a:pt x="205741" y="2989"/>
                  </a:cubicBezTo>
                  <a:lnTo>
                    <a:pt x="205741" y="2989"/>
                  </a:lnTo>
                  <a:cubicBezTo>
                    <a:pt x="205448" y="3275"/>
                    <a:pt x="205182" y="3586"/>
                    <a:pt x="204942" y="3914"/>
                  </a:cubicBezTo>
                  <a:cubicBezTo>
                    <a:pt x="204889" y="3718"/>
                    <a:pt x="204806" y="3530"/>
                    <a:pt x="204694" y="3359"/>
                  </a:cubicBezTo>
                  <a:cubicBezTo>
                    <a:pt x="204694" y="3359"/>
                    <a:pt x="204680" y="3736"/>
                    <a:pt x="204652" y="4325"/>
                  </a:cubicBezTo>
                  <a:cubicBezTo>
                    <a:pt x="204213" y="4981"/>
                    <a:pt x="203829" y="5724"/>
                    <a:pt x="203491" y="6509"/>
                  </a:cubicBezTo>
                  <a:cubicBezTo>
                    <a:pt x="203463" y="6457"/>
                    <a:pt x="203431" y="6404"/>
                    <a:pt x="203404" y="6352"/>
                  </a:cubicBezTo>
                  <a:cubicBezTo>
                    <a:pt x="203362" y="5571"/>
                    <a:pt x="203344" y="5030"/>
                    <a:pt x="203344" y="5030"/>
                  </a:cubicBezTo>
                  <a:cubicBezTo>
                    <a:pt x="203215" y="5215"/>
                    <a:pt x="203118" y="5480"/>
                    <a:pt x="203055" y="5808"/>
                  </a:cubicBezTo>
                  <a:cubicBezTo>
                    <a:pt x="202786" y="5407"/>
                    <a:pt x="202479" y="5033"/>
                    <a:pt x="202137" y="4695"/>
                  </a:cubicBezTo>
                  <a:lnTo>
                    <a:pt x="202137" y="4695"/>
                  </a:lnTo>
                  <a:cubicBezTo>
                    <a:pt x="202137" y="4695"/>
                    <a:pt x="202375" y="5103"/>
                    <a:pt x="202709" y="5853"/>
                  </a:cubicBezTo>
                  <a:lnTo>
                    <a:pt x="202678" y="5853"/>
                  </a:lnTo>
                  <a:cubicBezTo>
                    <a:pt x="202636" y="5734"/>
                    <a:pt x="202580" y="5619"/>
                    <a:pt x="202507" y="5515"/>
                  </a:cubicBezTo>
                  <a:cubicBezTo>
                    <a:pt x="202507" y="5515"/>
                    <a:pt x="202504" y="5644"/>
                    <a:pt x="202497" y="5867"/>
                  </a:cubicBezTo>
                  <a:cubicBezTo>
                    <a:pt x="202486" y="6027"/>
                    <a:pt x="202479" y="6237"/>
                    <a:pt x="202469" y="6481"/>
                  </a:cubicBezTo>
                  <a:cubicBezTo>
                    <a:pt x="202347" y="6408"/>
                    <a:pt x="202277" y="6373"/>
                    <a:pt x="202277" y="6373"/>
                  </a:cubicBezTo>
                  <a:lnTo>
                    <a:pt x="202277" y="6373"/>
                  </a:lnTo>
                  <a:cubicBezTo>
                    <a:pt x="202343" y="6429"/>
                    <a:pt x="202402" y="6491"/>
                    <a:pt x="202465" y="6551"/>
                  </a:cubicBezTo>
                  <a:cubicBezTo>
                    <a:pt x="202430" y="7259"/>
                    <a:pt x="202378" y="8232"/>
                    <a:pt x="202305" y="9181"/>
                  </a:cubicBezTo>
                  <a:cubicBezTo>
                    <a:pt x="202155" y="8881"/>
                    <a:pt x="202012" y="8616"/>
                    <a:pt x="201876" y="8392"/>
                  </a:cubicBezTo>
                  <a:cubicBezTo>
                    <a:pt x="201851" y="7901"/>
                    <a:pt x="201841" y="7576"/>
                    <a:pt x="201841" y="7576"/>
                  </a:cubicBezTo>
                  <a:cubicBezTo>
                    <a:pt x="201750" y="7716"/>
                    <a:pt x="201680" y="7869"/>
                    <a:pt x="201646" y="8033"/>
                  </a:cubicBezTo>
                  <a:cubicBezTo>
                    <a:pt x="201491" y="7800"/>
                    <a:pt x="201316" y="7583"/>
                    <a:pt x="201121" y="7380"/>
                  </a:cubicBezTo>
                  <a:lnTo>
                    <a:pt x="201121" y="7380"/>
                  </a:lnTo>
                  <a:cubicBezTo>
                    <a:pt x="201177" y="7440"/>
                    <a:pt x="201343" y="7653"/>
                    <a:pt x="201593" y="8277"/>
                  </a:cubicBezTo>
                  <a:cubicBezTo>
                    <a:pt x="201565" y="8420"/>
                    <a:pt x="201544" y="8563"/>
                    <a:pt x="201530" y="8706"/>
                  </a:cubicBezTo>
                  <a:lnTo>
                    <a:pt x="201373" y="8584"/>
                  </a:lnTo>
                  <a:cubicBezTo>
                    <a:pt x="201251" y="8201"/>
                    <a:pt x="201108" y="7901"/>
                    <a:pt x="200937" y="7754"/>
                  </a:cubicBezTo>
                  <a:cubicBezTo>
                    <a:pt x="201060" y="4074"/>
                    <a:pt x="201747" y="3495"/>
                    <a:pt x="201747" y="3495"/>
                  </a:cubicBezTo>
                  <a:cubicBezTo>
                    <a:pt x="201700" y="3480"/>
                    <a:pt x="201652" y="3473"/>
                    <a:pt x="201604" y="3473"/>
                  </a:cubicBezTo>
                  <a:cubicBezTo>
                    <a:pt x="201574" y="3473"/>
                    <a:pt x="201544" y="3476"/>
                    <a:pt x="201513" y="3481"/>
                  </a:cubicBezTo>
                  <a:cubicBezTo>
                    <a:pt x="201488" y="3477"/>
                    <a:pt x="201463" y="3475"/>
                    <a:pt x="201439" y="3475"/>
                  </a:cubicBezTo>
                  <a:cubicBezTo>
                    <a:pt x="200740" y="3475"/>
                    <a:pt x="200319" y="5230"/>
                    <a:pt x="200083" y="6854"/>
                  </a:cubicBezTo>
                  <a:cubicBezTo>
                    <a:pt x="199902" y="6547"/>
                    <a:pt x="199699" y="6254"/>
                    <a:pt x="199472" y="5975"/>
                  </a:cubicBezTo>
                  <a:cubicBezTo>
                    <a:pt x="199253" y="3411"/>
                    <a:pt x="199155" y="558"/>
                    <a:pt x="199155" y="558"/>
                  </a:cubicBezTo>
                  <a:cubicBezTo>
                    <a:pt x="199096" y="645"/>
                    <a:pt x="199047" y="740"/>
                    <a:pt x="199002" y="837"/>
                  </a:cubicBezTo>
                  <a:cubicBezTo>
                    <a:pt x="198995" y="656"/>
                    <a:pt x="198995" y="558"/>
                    <a:pt x="198995" y="558"/>
                  </a:cubicBezTo>
                  <a:cubicBezTo>
                    <a:pt x="198276" y="1577"/>
                    <a:pt x="198381" y="4528"/>
                    <a:pt x="198653" y="7186"/>
                  </a:cubicBezTo>
                  <a:lnTo>
                    <a:pt x="198653" y="7192"/>
                  </a:lnTo>
                  <a:cubicBezTo>
                    <a:pt x="198430" y="6872"/>
                    <a:pt x="198182" y="6565"/>
                    <a:pt x="197917" y="6272"/>
                  </a:cubicBezTo>
                  <a:cubicBezTo>
                    <a:pt x="197673" y="5727"/>
                    <a:pt x="197387" y="5201"/>
                    <a:pt x="197062" y="4699"/>
                  </a:cubicBezTo>
                  <a:cubicBezTo>
                    <a:pt x="196996" y="4430"/>
                    <a:pt x="196909" y="4203"/>
                    <a:pt x="196794" y="4039"/>
                  </a:cubicBezTo>
                  <a:cubicBezTo>
                    <a:pt x="196794" y="4039"/>
                    <a:pt x="196794" y="4133"/>
                    <a:pt x="196783" y="4294"/>
                  </a:cubicBezTo>
                  <a:cubicBezTo>
                    <a:pt x="196625" y="4065"/>
                    <a:pt x="196448" y="3853"/>
                    <a:pt x="196257" y="3654"/>
                  </a:cubicBezTo>
                  <a:lnTo>
                    <a:pt x="196257" y="3654"/>
                  </a:lnTo>
                  <a:cubicBezTo>
                    <a:pt x="196317" y="3722"/>
                    <a:pt x="196449" y="3908"/>
                    <a:pt x="196647" y="4332"/>
                  </a:cubicBezTo>
                  <a:cubicBezTo>
                    <a:pt x="196484" y="4095"/>
                    <a:pt x="196298" y="3871"/>
                    <a:pt x="196099" y="3660"/>
                  </a:cubicBezTo>
                  <a:lnTo>
                    <a:pt x="196099" y="3660"/>
                  </a:lnTo>
                  <a:cubicBezTo>
                    <a:pt x="196189" y="3763"/>
                    <a:pt x="196417" y="4092"/>
                    <a:pt x="196759" y="4974"/>
                  </a:cubicBezTo>
                  <a:lnTo>
                    <a:pt x="196745" y="5197"/>
                  </a:lnTo>
                  <a:cubicBezTo>
                    <a:pt x="196577" y="5072"/>
                    <a:pt x="196403" y="4960"/>
                    <a:pt x="196222" y="4859"/>
                  </a:cubicBezTo>
                  <a:lnTo>
                    <a:pt x="196222" y="4859"/>
                  </a:lnTo>
                  <a:lnTo>
                    <a:pt x="196448" y="5079"/>
                  </a:lnTo>
                  <a:cubicBezTo>
                    <a:pt x="196333" y="4998"/>
                    <a:pt x="196215" y="4925"/>
                    <a:pt x="196089" y="4859"/>
                  </a:cubicBezTo>
                  <a:lnTo>
                    <a:pt x="196089" y="4859"/>
                  </a:lnTo>
                  <a:cubicBezTo>
                    <a:pt x="196319" y="5065"/>
                    <a:pt x="196536" y="5285"/>
                    <a:pt x="196731" y="5522"/>
                  </a:cubicBezTo>
                  <a:cubicBezTo>
                    <a:pt x="196689" y="6334"/>
                    <a:pt x="196626" y="7377"/>
                    <a:pt x="196543" y="8371"/>
                  </a:cubicBezTo>
                  <a:cubicBezTo>
                    <a:pt x="196379" y="8570"/>
                    <a:pt x="196222" y="8783"/>
                    <a:pt x="196079" y="9003"/>
                  </a:cubicBezTo>
                  <a:cubicBezTo>
                    <a:pt x="195981" y="8828"/>
                    <a:pt x="195890" y="8675"/>
                    <a:pt x="195803" y="8539"/>
                  </a:cubicBezTo>
                  <a:cubicBezTo>
                    <a:pt x="195716" y="8064"/>
                    <a:pt x="195608" y="7608"/>
                    <a:pt x="195472" y="7241"/>
                  </a:cubicBezTo>
                  <a:cubicBezTo>
                    <a:pt x="195737" y="6865"/>
                    <a:pt x="196044" y="6519"/>
                    <a:pt x="196386" y="6212"/>
                  </a:cubicBezTo>
                  <a:lnTo>
                    <a:pt x="196386" y="6212"/>
                  </a:lnTo>
                  <a:cubicBezTo>
                    <a:pt x="196385" y="6212"/>
                    <a:pt x="195963" y="6422"/>
                    <a:pt x="195364" y="6969"/>
                  </a:cubicBezTo>
                  <a:lnTo>
                    <a:pt x="195350" y="6941"/>
                  </a:lnTo>
                  <a:cubicBezTo>
                    <a:pt x="195824" y="5536"/>
                    <a:pt x="196131" y="5166"/>
                    <a:pt x="196194" y="5100"/>
                  </a:cubicBezTo>
                  <a:lnTo>
                    <a:pt x="196194" y="5100"/>
                  </a:lnTo>
                  <a:cubicBezTo>
                    <a:pt x="196117" y="5173"/>
                    <a:pt x="195664" y="5644"/>
                    <a:pt x="195126" y="6593"/>
                  </a:cubicBezTo>
                  <a:lnTo>
                    <a:pt x="195088" y="6551"/>
                  </a:lnTo>
                  <a:cubicBezTo>
                    <a:pt x="195084" y="6408"/>
                    <a:pt x="195078" y="6324"/>
                    <a:pt x="195078" y="6324"/>
                  </a:cubicBezTo>
                  <a:cubicBezTo>
                    <a:pt x="195046" y="6373"/>
                    <a:pt x="195018" y="6422"/>
                    <a:pt x="194990" y="6474"/>
                  </a:cubicBezTo>
                  <a:cubicBezTo>
                    <a:pt x="194934" y="6437"/>
                    <a:pt x="194870" y="6419"/>
                    <a:pt x="194805" y="6419"/>
                  </a:cubicBezTo>
                  <a:cubicBezTo>
                    <a:pt x="194765" y="6419"/>
                    <a:pt x="194725" y="6426"/>
                    <a:pt x="194687" y="6439"/>
                  </a:cubicBezTo>
                  <a:cubicBezTo>
                    <a:pt x="194687" y="6439"/>
                    <a:pt x="194771" y="6509"/>
                    <a:pt x="194879" y="6774"/>
                  </a:cubicBezTo>
                  <a:cubicBezTo>
                    <a:pt x="194837" y="6934"/>
                    <a:pt x="194802" y="7095"/>
                    <a:pt x="194778" y="7259"/>
                  </a:cubicBezTo>
                  <a:cubicBezTo>
                    <a:pt x="194676" y="7468"/>
                    <a:pt x="194579" y="7691"/>
                    <a:pt x="194481" y="7928"/>
                  </a:cubicBezTo>
                  <a:cubicBezTo>
                    <a:pt x="194345" y="8096"/>
                    <a:pt x="194216" y="8274"/>
                    <a:pt x="194080" y="8469"/>
                  </a:cubicBezTo>
                  <a:cubicBezTo>
                    <a:pt x="194066" y="8225"/>
                    <a:pt x="194062" y="8078"/>
                    <a:pt x="194062" y="8078"/>
                  </a:cubicBezTo>
                  <a:cubicBezTo>
                    <a:pt x="194007" y="8162"/>
                    <a:pt x="193961" y="8253"/>
                    <a:pt x="193926" y="8347"/>
                  </a:cubicBezTo>
                  <a:lnTo>
                    <a:pt x="193839" y="8357"/>
                  </a:lnTo>
                  <a:cubicBezTo>
                    <a:pt x="194014" y="6697"/>
                    <a:pt x="194118" y="4901"/>
                    <a:pt x="193951" y="3635"/>
                  </a:cubicBezTo>
                  <a:cubicBezTo>
                    <a:pt x="194432" y="2529"/>
                    <a:pt x="194777" y="1912"/>
                    <a:pt x="194778" y="1912"/>
                  </a:cubicBezTo>
                  <a:lnTo>
                    <a:pt x="194778" y="1912"/>
                  </a:lnTo>
                  <a:cubicBezTo>
                    <a:pt x="194432" y="2253"/>
                    <a:pt x="194118" y="2623"/>
                    <a:pt x="193836" y="3021"/>
                  </a:cubicBezTo>
                  <a:cubicBezTo>
                    <a:pt x="193763" y="2728"/>
                    <a:pt x="193665" y="2487"/>
                    <a:pt x="193539" y="2309"/>
                  </a:cubicBezTo>
                  <a:cubicBezTo>
                    <a:pt x="193539" y="2309"/>
                    <a:pt x="193525" y="2794"/>
                    <a:pt x="193490" y="3534"/>
                  </a:cubicBezTo>
                  <a:cubicBezTo>
                    <a:pt x="192981" y="4332"/>
                    <a:pt x="192545" y="5236"/>
                    <a:pt x="192172" y="6174"/>
                  </a:cubicBezTo>
                  <a:cubicBezTo>
                    <a:pt x="192008" y="5633"/>
                    <a:pt x="191809" y="5208"/>
                    <a:pt x="191565" y="5040"/>
                  </a:cubicBezTo>
                  <a:cubicBezTo>
                    <a:pt x="191516" y="4883"/>
                    <a:pt x="191446" y="4733"/>
                    <a:pt x="191359" y="4597"/>
                  </a:cubicBezTo>
                  <a:cubicBezTo>
                    <a:pt x="191359" y="4597"/>
                    <a:pt x="191356" y="4733"/>
                    <a:pt x="191345" y="4960"/>
                  </a:cubicBezTo>
                  <a:cubicBezTo>
                    <a:pt x="191334" y="4959"/>
                    <a:pt x="191323" y="4959"/>
                    <a:pt x="191312" y="4959"/>
                  </a:cubicBezTo>
                  <a:cubicBezTo>
                    <a:pt x="191273" y="4959"/>
                    <a:pt x="191233" y="4964"/>
                    <a:pt x="191195" y="4978"/>
                  </a:cubicBezTo>
                  <a:cubicBezTo>
                    <a:pt x="191195" y="4978"/>
                    <a:pt x="191251" y="5026"/>
                    <a:pt x="191338" y="5190"/>
                  </a:cubicBezTo>
                  <a:cubicBezTo>
                    <a:pt x="191310" y="5811"/>
                    <a:pt x="191258" y="6847"/>
                    <a:pt x="191185" y="7928"/>
                  </a:cubicBezTo>
                  <a:cubicBezTo>
                    <a:pt x="191077" y="8078"/>
                    <a:pt x="190958" y="8260"/>
                    <a:pt x="190833" y="8476"/>
                  </a:cubicBezTo>
                  <a:lnTo>
                    <a:pt x="190763" y="8528"/>
                  </a:lnTo>
                  <a:cubicBezTo>
                    <a:pt x="190745" y="8235"/>
                    <a:pt x="190731" y="7960"/>
                    <a:pt x="190717" y="7719"/>
                  </a:cubicBezTo>
                  <a:cubicBezTo>
                    <a:pt x="190840" y="7489"/>
                    <a:pt x="190916" y="7402"/>
                    <a:pt x="190944" y="7370"/>
                  </a:cubicBezTo>
                  <a:lnTo>
                    <a:pt x="190944" y="7370"/>
                  </a:lnTo>
                  <a:cubicBezTo>
                    <a:pt x="190864" y="7451"/>
                    <a:pt x="190787" y="7538"/>
                    <a:pt x="190714" y="7628"/>
                  </a:cubicBezTo>
                  <a:cubicBezTo>
                    <a:pt x="190693" y="7126"/>
                    <a:pt x="190679" y="6802"/>
                    <a:pt x="190679" y="6802"/>
                  </a:cubicBezTo>
                  <a:cubicBezTo>
                    <a:pt x="190641" y="6861"/>
                    <a:pt x="190609" y="6924"/>
                    <a:pt x="190578" y="6987"/>
                  </a:cubicBezTo>
                  <a:cubicBezTo>
                    <a:pt x="190553" y="6122"/>
                    <a:pt x="190435" y="5400"/>
                    <a:pt x="190173" y="5030"/>
                  </a:cubicBezTo>
                  <a:cubicBezTo>
                    <a:pt x="190173" y="5030"/>
                    <a:pt x="190138" y="6198"/>
                    <a:pt x="190051" y="7594"/>
                  </a:cubicBezTo>
                  <a:cubicBezTo>
                    <a:pt x="189999" y="7447"/>
                    <a:pt x="189929" y="7308"/>
                    <a:pt x="189842" y="7175"/>
                  </a:cubicBezTo>
                  <a:cubicBezTo>
                    <a:pt x="189828" y="6425"/>
                    <a:pt x="189758" y="5776"/>
                    <a:pt x="189591" y="5340"/>
                  </a:cubicBezTo>
                  <a:cubicBezTo>
                    <a:pt x="189793" y="4922"/>
                    <a:pt x="189915" y="4695"/>
                    <a:pt x="189915" y="4695"/>
                  </a:cubicBezTo>
                  <a:lnTo>
                    <a:pt x="189915" y="4695"/>
                  </a:lnTo>
                  <a:cubicBezTo>
                    <a:pt x="189776" y="4835"/>
                    <a:pt x="189636" y="4988"/>
                    <a:pt x="189504" y="5148"/>
                  </a:cubicBezTo>
                  <a:lnTo>
                    <a:pt x="189437" y="5030"/>
                  </a:lnTo>
                  <a:cubicBezTo>
                    <a:pt x="189437" y="5030"/>
                    <a:pt x="189434" y="5103"/>
                    <a:pt x="189427" y="5236"/>
                  </a:cubicBezTo>
                  <a:cubicBezTo>
                    <a:pt x="189280" y="5417"/>
                    <a:pt x="189141" y="5605"/>
                    <a:pt x="189005" y="5808"/>
                  </a:cubicBezTo>
                  <a:lnTo>
                    <a:pt x="188966" y="5651"/>
                  </a:lnTo>
                  <a:cubicBezTo>
                    <a:pt x="189629" y="4259"/>
                    <a:pt x="190421" y="3056"/>
                    <a:pt x="191370" y="2225"/>
                  </a:cubicBezTo>
                  <a:lnTo>
                    <a:pt x="191370" y="2225"/>
                  </a:lnTo>
                  <a:cubicBezTo>
                    <a:pt x="191369" y="2226"/>
                    <a:pt x="189852" y="2965"/>
                    <a:pt x="188290" y="5271"/>
                  </a:cubicBezTo>
                  <a:cubicBezTo>
                    <a:pt x="188091" y="5002"/>
                    <a:pt x="187871" y="4751"/>
                    <a:pt x="187630" y="4517"/>
                  </a:cubicBezTo>
                  <a:lnTo>
                    <a:pt x="187630" y="4517"/>
                  </a:lnTo>
                  <a:cubicBezTo>
                    <a:pt x="187631" y="4517"/>
                    <a:pt x="187833" y="4870"/>
                    <a:pt x="188129" y="5515"/>
                  </a:cubicBezTo>
                  <a:cubicBezTo>
                    <a:pt x="187857" y="5937"/>
                    <a:pt x="187606" y="6369"/>
                    <a:pt x="187379" y="6819"/>
                  </a:cubicBezTo>
                  <a:cubicBezTo>
                    <a:pt x="187167" y="6495"/>
                    <a:pt x="186957" y="6209"/>
                    <a:pt x="186751" y="5947"/>
                  </a:cubicBezTo>
                  <a:cubicBezTo>
                    <a:pt x="187473" y="4012"/>
                    <a:pt x="188101" y="2899"/>
                    <a:pt x="188101" y="2899"/>
                  </a:cubicBezTo>
                  <a:lnTo>
                    <a:pt x="188101" y="2899"/>
                  </a:lnTo>
                  <a:cubicBezTo>
                    <a:pt x="187411" y="3568"/>
                    <a:pt x="186821" y="4451"/>
                    <a:pt x="186315" y="5431"/>
                  </a:cubicBezTo>
                  <a:cubicBezTo>
                    <a:pt x="185304" y="4308"/>
                    <a:pt x="184488" y="3910"/>
                    <a:pt x="184488" y="3910"/>
                  </a:cubicBezTo>
                  <a:lnTo>
                    <a:pt x="184488" y="3910"/>
                  </a:lnTo>
                  <a:cubicBezTo>
                    <a:pt x="185004" y="4360"/>
                    <a:pt x="185464" y="4925"/>
                    <a:pt x="185879" y="5581"/>
                  </a:cubicBezTo>
                  <a:cubicBezTo>
                    <a:pt x="185635" y="5714"/>
                    <a:pt x="185433" y="6108"/>
                    <a:pt x="185273" y="6627"/>
                  </a:cubicBezTo>
                  <a:cubicBezTo>
                    <a:pt x="185231" y="6673"/>
                    <a:pt x="185168" y="6743"/>
                    <a:pt x="185095" y="6837"/>
                  </a:cubicBezTo>
                  <a:cubicBezTo>
                    <a:pt x="185042" y="6219"/>
                    <a:pt x="184927" y="5721"/>
                    <a:pt x="184725" y="5431"/>
                  </a:cubicBezTo>
                  <a:cubicBezTo>
                    <a:pt x="184725" y="5431"/>
                    <a:pt x="184694" y="6334"/>
                    <a:pt x="184627" y="7489"/>
                  </a:cubicBezTo>
                  <a:cubicBezTo>
                    <a:pt x="184575" y="7573"/>
                    <a:pt x="184523" y="7656"/>
                    <a:pt x="184470" y="7747"/>
                  </a:cubicBezTo>
                  <a:cubicBezTo>
                    <a:pt x="184376" y="7611"/>
                    <a:pt x="184278" y="7485"/>
                    <a:pt x="184184" y="7363"/>
                  </a:cubicBezTo>
                  <a:cubicBezTo>
                    <a:pt x="184066" y="5937"/>
                    <a:pt x="183996" y="4472"/>
                    <a:pt x="183961" y="3652"/>
                  </a:cubicBezTo>
                  <a:cubicBezTo>
                    <a:pt x="184055" y="3464"/>
                    <a:pt x="184121" y="3408"/>
                    <a:pt x="184121" y="3408"/>
                  </a:cubicBezTo>
                  <a:cubicBezTo>
                    <a:pt x="184078" y="3394"/>
                    <a:pt x="184033" y="3389"/>
                    <a:pt x="183987" y="3389"/>
                  </a:cubicBezTo>
                  <a:cubicBezTo>
                    <a:pt x="183974" y="3389"/>
                    <a:pt x="183960" y="3390"/>
                    <a:pt x="183947" y="3391"/>
                  </a:cubicBezTo>
                  <a:cubicBezTo>
                    <a:pt x="183940" y="3139"/>
                    <a:pt x="183933" y="2989"/>
                    <a:pt x="183933" y="2989"/>
                  </a:cubicBezTo>
                  <a:cubicBezTo>
                    <a:pt x="183835" y="3139"/>
                    <a:pt x="183759" y="3303"/>
                    <a:pt x="183706" y="3478"/>
                  </a:cubicBezTo>
                  <a:cubicBezTo>
                    <a:pt x="183490" y="3635"/>
                    <a:pt x="183302" y="3966"/>
                    <a:pt x="183145" y="4406"/>
                  </a:cubicBezTo>
                  <a:cubicBezTo>
                    <a:pt x="183103" y="4276"/>
                    <a:pt x="183040" y="4154"/>
                    <a:pt x="182963" y="4039"/>
                  </a:cubicBezTo>
                  <a:cubicBezTo>
                    <a:pt x="182963" y="4039"/>
                    <a:pt x="182953" y="4385"/>
                    <a:pt x="182929" y="4925"/>
                  </a:cubicBezTo>
                  <a:cubicBezTo>
                    <a:pt x="182545" y="3945"/>
                    <a:pt x="182102" y="2993"/>
                    <a:pt x="181589" y="2138"/>
                  </a:cubicBezTo>
                  <a:cubicBezTo>
                    <a:pt x="181540" y="1137"/>
                    <a:pt x="181519" y="454"/>
                    <a:pt x="181519" y="454"/>
                  </a:cubicBezTo>
                  <a:cubicBezTo>
                    <a:pt x="181352" y="687"/>
                    <a:pt x="181230" y="1029"/>
                    <a:pt x="181143" y="1441"/>
                  </a:cubicBezTo>
                  <a:cubicBezTo>
                    <a:pt x="180801" y="924"/>
                    <a:pt x="180403" y="447"/>
                    <a:pt x="179964" y="11"/>
                  </a:cubicBezTo>
                  <a:lnTo>
                    <a:pt x="179964" y="11"/>
                  </a:lnTo>
                  <a:cubicBezTo>
                    <a:pt x="179964" y="11"/>
                    <a:pt x="180417" y="820"/>
                    <a:pt x="181028" y="2260"/>
                  </a:cubicBezTo>
                  <a:cubicBezTo>
                    <a:pt x="180912" y="3446"/>
                    <a:pt x="180979" y="4971"/>
                    <a:pt x="181115" y="6453"/>
                  </a:cubicBezTo>
                  <a:cubicBezTo>
                    <a:pt x="181069" y="6431"/>
                    <a:pt x="181019" y="6421"/>
                    <a:pt x="180970" y="6421"/>
                  </a:cubicBezTo>
                  <a:cubicBezTo>
                    <a:pt x="180931" y="6421"/>
                    <a:pt x="180893" y="6427"/>
                    <a:pt x="180857" y="6439"/>
                  </a:cubicBezTo>
                  <a:cubicBezTo>
                    <a:pt x="180857" y="6439"/>
                    <a:pt x="181021" y="6579"/>
                    <a:pt x="181188" y="7192"/>
                  </a:cubicBezTo>
                  <a:cubicBezTo>
                    <a:pt x="181209" y="7370"/>
                    <a:pt x="181226" y="7552"/>
                    <a:pt x="181247" y="7730"/>
                  </a:cubicBezTo>
                  <a:cubicBezTo>
                    <a:pt x="181003" y="7332"/>
                    <a:pt x="180735" y="6952"/>
                    <a:pt x="180438" y="6593"/>
                  </a:cubicBezTo>
                  <a:cubicBezTo>
                    <a:pt x="180365" y="6418"/>
                    <a:pt x="180288" y="6247"/>
                    <a:pt x="180215" y="6087"/>
                  </a:cubicBezTo>
                  <a:cubicBezTo>
                    <a:pt x="180609" y="5190"/>
                    <a:pt x="180888" y="4695"/>
                    <a:pt x="180888" y="4695"/>
                  </a:cubicBezTo>
                  <a:lnTo>
                    <a:pt x="180888" y="4695"/>
                  </a:lnTo>
                  <a:cubicBezTo>
                    <a:pt x="180571" y="5005"/>
                    <a:pt x="180288" y="5344"/>
                    <a:pt x="180037" y="5710"/>
                  </a:cubicBezTo>
                  <a:cubicBezTo>
                    <a:pt x="179967" y="5581"/>
                    <a:pt x="179901" y="5448"/>
                    <a:pt x="179835" y="5330"/>
                  </a:cubicBezTo>
                  <a:cubicBezTo>
                    <a:pt x="179796" y="5225"/>
                    <a:pt x="179747" y="5124"/>
                    <a:pt x="179685" y="5030"/>
                  </a:cubicBezTo>
                  <a:cubicBezTo>
                    <a:pt x="179681" y="5037"/>
                    <a:pt x="179678" y="5047"/>
                    <a:pt x="179678" y="5058"/>
                  </a:cubicBezTo>
                  <a:cubicBezTo>
                    <a:pt x="179120" y="4102"/>
                    <a:pt x="178659" y="3621"/>
                    <a:pt x="178575" y="3544"/>
                  </a:cubicBezTo>
                  <a:lnTo>
                    <a:pt x="178575" y="3544"/>
                  </a:lnTo>
                  <a:cubicBezTo>
                    <a:pt x="178649" y="3617"/>
                    <a:pt x="178991" y="4032"/>
                    <a:pt x="179521" y="5616"/>
                  </a:cubicBezTo>
                  <a:cubicBezTo>
                    <a:pt x="178865" y="5009"/>
                    <a:pt x="178394" y="4782"/>
                    <a:pt x="178394" y="4782"/>
                  </a:cubicBezTo>
                  <a:lnTo>
                    <a:pt x="178394" y="4782"/>
                  </a:lnTo>
                  <a:cubicBezTo>
                    <a:pt x="178781" y="5117"/>
                    <a:pt x="179137" y="5536"/>
                    <a:pt x="179468" y="6003"/>
                  </a:cubicBezTo>
                  <a:cubicBezTo>
                    <a:pt x="179353" y="6125"/>
                    <a:pt x="178970" y="6547"/>
                    <a:pt x="178520" y="7332"/>
                  </a:cubicBezTo>
                  <a:lnTo>
                    <a:pt x="178492" y="7283"/>
                  </a:lnTo>
                  <a:cubicBezTo>
                    <a:pt x="178464" y="6708"/>
                    <a:pt x="178453" y="6324"/>
                    <a:pt x="178453" y="6324"/>
                  </a:cubicBezTo>
                  <a:cubicBezTo>
                    <a:pt x="178352" y="6463"/>
                    <a:pt x="178279" y="6655"/>
                    <a:pt x="178223" y="6882"/>
                  </a:cubicBezTo>
                  <a:cubicBezTo>
                    <a:pt x="178003" y="6575"/>
                    <a:pt x="177763" y="6289"/>
                    <a:pt x="177494" y="6024"/>
                  </a:cubicBezTo>
                  <a:lnTo>
                    <a:pt x="177494" y="6024"/>
                  </a:lnTo>
                  <a:cubicBezTo>
                    <a:pt x="177494" y="6024"/>
                    <a:pt x="177766" y="6505"/>
                    <a:pt x="178136" y="7363"/>
                  </a:cubicBezTo>
                  <a:cubicBezTo>
                    <a:pt x="178132" y="7381"/>
                    <a:pt x="178132" y="7402"/>
                    <a:pt x="178125" y="7419"/>
                  </a:cubicBezTo>
                  <a:cubicBezTo>
                    <a:pt x="178033" y="7314"/>
                    <a:pt x="177931" y="7254"/>
                    <a:pt x="177818" y="7254"/>
                  </a:cubicBezTo>
                  <a:cubicBezTo>
                    <a:pt x="177782" y="7254"/>
                    <a:pt x="177745" y="7260"/>
                    <a:pt x="177707" y="7273"/>
                  </a:cubicBezTo>
                  <a:cubicBezTo>
                    <a:pt x="177707" y="7273"/>
                    <a:pt x="177899" y="7437"/>
                    <a:pt x="178073" y="8201"/>
                  </a:cubicBezTo>
                  <a:lnTo>
                    <a:pt x="178063" y="8225"/>
                  </a:lnTo>
                  <a:cubicBezTo>
                    <a:pt x="177958" y="8344"/>
                    <a:pt x="177846" y="8469"/>
                    <a:pt x="177738" y="8609"/>
                  </a:cubicBezTo>
                  <a:cubicBezTo>
                    <a:pt x="177714" y="7946"/>
                    <a:pt x="177627" y="7395"/>
                    <a:pt x="177445" y="7056"/>
                  </a:cubicBezTo>
                  <a:cubicBezTo>
                    <a:pt x="177487" y="6164"/>
                    <a:pt x="177480" y="5319"/>
                    <a:pt x="177393" y="4632"/>
                  </a:cubicBezTo>
                  <a:cubicBezTo>
                    <a:pt x="177853" y="3576"/>
                    <a:pt x="178185" y="2990"/>
                    <a:pt x="178185" y="2989"/>
                  </a:cubicBezTo>
                  <a:lnTo>
                    <a:pt x="178185" y="2989"/>
                  </a:lnTo>
                  <a:cubicBezTo>
                    <a:pt x="177853" y="3314"/>
                    <a:pt x="177553" y="3666"/>
                    <a:pt x="177285" y="4046"/>
                  </a:cubicBezTo>
                  <a:cubicBezTo>
                    <a:pt x="177215" y="3760"/>
                    <a:pt x="177124" y="3530"/>
                    <a:pt x="177006" y="3359"/>
                  </a:cubicBezTo>
                  <a:cubicBezTo>
                    <a:pt x="177006" y="3359"/>
                    <a:pt x="176988" y="3827"/>
                    <a:pt x="176957" y="4535"/>
                  </a:cubicBezTo>
                  <a:cubicBezTo>
                    <a:pt x="176500" y="5274"/>
                    <a:pt x="176106" y="6052"/>
                    <a:pt x="175785" y="6861"/>
                  </a:cubicBezTo>
                  <a:lnTo>
                    <a:pt x="175701" y="6927"/>
                  </a:lnTo>
                  <a:cubicBezTo>
                    <a:pt x="175520" y="6338"/>
                    <a:pt x="175283" y="5905"/>
                    <a:pt x="174993" y="5850"/>
                  </a:cubicBezTo>
                  <a:cubicBezTo>
                    <a:pt x="174951" y="5731"/>
                    <a:pt x="174892" y="5616"/>
                    <a:pt x="174822" y="5511"/>
                  </a:cubicBezTo>
                  <a:cubicBezTo>
                    <a:pt x="174822" y="5511"/>
                    <a:pt x="174819" y="5640"/>
                    <a:pt x="174808" y="5864"/>
                  </a:cubicBezTo>
                  <a:cubicBezTo>
                    <a:pt x="174794" y="6115"/>
                    <a:pt x="174784" y="6488"/>
                    <a:pt x="174756" y="6927"/>
                  </a:cubicBezTo>
                  <a:cubicBezTo>
                    <a:pt x="174746" y="6910"/>
                    <a:pt x="174732" y="6893"/>
                    <a:pt x="174714" y="6879"/>
                  </a:cubicBezTo>
                  <a:lnTo>
                    <a:pt x="174714" y="6879"/>
                  </a:lnTo>
                  <a:cubicBezTo>
                    <a:pt x="174728" y="6903"/>
                    <a:pt x="174746" y="6931"/>
                    <a:pt x="174756" y="6959"/>
                  </a:cubicBezTo>
                  <a:cubicBezTo>
                    <a:pt x="174739" y="7262"/>
                    <a:pt x="174721" y="7597"/>
                    <a:pt x="174700" y="7953"/>
                  </a:cubicBezTo>
                  <a:cubicBezTo>
                    <a:pt x="174592" y="8082"/>
                    <a:pt x="174477" y="8232"/>
                    <a:pt x="174365" y="8382"/>
                  </a:cubicBezTo>
                  <a:cubicBezTo>
                    <a:pt x="174303" y="8295"/>
                    <a:pt x="174236" y="8214"/>
                    <a:pt x="174177" y="8131"/>
                  </a:cubicBezTo>
                  <a:cubicBezTo>
                    <a:pt x="174160" y="7785"/>
                    <a:pt x="174156" y="7573"/>
                    <a:pt x="174156" y="7573"/>
                  </a:cubicBezTo>
                  <a:cubicBezTo>
                    <a:pt x="174083" y="7674"/>
                    <a:pt x="174030" y="7789"/>
                    <a:pt x="173992" y="7908"/>
                  </a:cubicBezTo>
                  <a:cubicBezTo>
                    <a:pt x="173887" y="7778"/>
                    <a:pt x="173783" y="7660"/>
                    <a:pt x="173678" y="7545"/>
                  </a:cubicBezTo>
                  <a:cubicBezTo>
                    <a:pt x="173884" y="7116"/>
                    <a:pt x="174020" y="6879"/>
                    <a:pt x="174020" y="6879"/>
                  </a:cubicBezTo>
                  <a:lnTo>
                    <a:pt x="174020" y="6879"/>
                  </a:lnTo>
                  <a:cubicBezTo>
                    <a:pt x="173849" y="7042"/>
                    <a:pt x="173692" y="7220"/>
                    <a:pt x="173546" y="7405"/>
                  </a:cubicBezTo>
                  <a:cubicBezTo>
                    <a:pt x="173451" y="7311"/>
                    <a:pt x="173361" y="7224"/>
                    <a:pt x="173277" y="7144"/>
                  </a:cubicBezTo>
                  <a:cubicBezTo>
                    <a:pt x="173448" y="4001"/>
                    <a:pt x="174058" y="3492"/>
                    <a:pt x="174058" y="3492"/>
                  </a:cubicBezTo>
                  <a:cubicBezTo>
                    <a:pt x="174009" y="3475"/>
                    <a:pt x="173961" y="3467"/>
                    <a:pt x="173914" y="3467"/>
                  </a:cubicBezTo>
                  <a:cubicBezTo>
                    <a:pt x="173250" y="3467"/>
                    <a:pt x="172841" y="5048"/>
                    <a:pt x="172597" y="6593"/>
                  </a:cubicBezTo>
                  <a:cubicBezTo>
                    <a:pt x="172482" y="6509"/>
                    <a:pt x="172363" y="6436"/>
                    <a:pt x="172238" y="6369"/>
                  </a:cubicBezTo>
                  <a:lnTo>
                    <a:pt x="172238" y="6369"/>
                  </a:lnTo>
                  <a:cubicBezTo>
                    <a:pt x="172353" y="6474"/>
                    <a:pt x="172471" y="6586"/>
                    <a:pt x="172586" y="6704"/>
                  </a:cubicBezTo>
                  <a:cubicBezTo>
                    <a:pt x="172562" y="6826"/>
                    <a:pt x="172545" y="6945"/>
                    <a:pt x="172534" y="7067"/>
                  </a:cubicBezTo>
                  <a:cubicBezTo>
                    <a:pt x="172311" y="6683"/>
                    <a:pt x="172063" y="6317"/>
                    <a:pt x="171784" y="5972"/>
                  </a:cubicBezTo>
                  <a:cubicBezTo>
                    <a:pt x="171749" y="5564"/>
                    <a:pt x="171718" y="5148"/>
                    <a:pt x="171686" y="4737"/>
                  </a:cubicBezTo>
                  <a:cubicBezTo>
                    <a:pt x="171697" y="4723"/>
                    <a:pt x="171707" y="4705"/>
                    <a:pt x="171714" y="4692"/>
                  </a:cubicBezTo>
                  <a:lnTo>
                    <a:pt x="171714" y="4692"/>
                  </a:lnTo>
                  <a:lnTo>
                    <a:pt x="171686" y="4719"/>
                  </a:lnTo>
                  <a:cubicBezTo>
                    <a:pt x="171533" y="2557"/>
                    <a:pt x="171470" y="551"/>
                    <a:pt x="171470" y="551"/>
                  </a:cubicBezTo>
                  <a:cubicBezTo>
                    <a:pt x="170895" y="1364"/>
                    <a:pt x="170846" y="3401"/>
                    <a:pt x="170989" y="5536"/>
                  </a:cubicBezTo>
                  <a:lnTo>
                    <a:pt x="170797" y="5801"/>
                  </a:lnTo>
                  <a:cubicBezTo>
                    <a:pt x="170731" y="5476"/>
                    <a:pt x="170640" y="5208"/>
                    <a:pt x="170511" y="5026"/>
                  </a:cubicBezTo>
                  <a:cubicBezTo>
                    <a:pt x="170511" y="5026"/>
                    <a:pt x="170494" y="5567"/>
                    <a:pt x="170452" y="6348"/>
                  </a:cubicBezTo>
                  <a:lnTo>
                    <a:pt x="170389" y="6453"/>
                  </a:lnTo>
                  <a:lnTo>
                    <a:pt x="170225" y="6268"/>
                  </a:lnTo>
                  <a:cubicBezTo>
                    <a:pt x="169440" y="4545"/>
                    <a:pt x="168652" y="3732"/>
                    <a:pt x="168544" y="3628"/>
                  </a:cubicBezTo>
                  <a:lnTo>
                    <a:pt x="168544" y="3628"/>
                  </a:lnTo>
                  <a:cubicBezTo>
                    <a:pt x="168614" y="3697"/>
                    <a:pt x="168924" y="4071"/>
                    <a:pt x="169416" y="5480"/>
                  </a:cubicBezTo>
                  <a:cubicBezTo>
                    <a:pt x="169283" y="5365"/>
                    <a:pt x="169161" y="5274"/>
                    <a:pt x="169056" y="5197"/>
                  </a:cubicBezTo>
                  <a:cubicBezTo>
                    <a:pt x="169053" y="5086"/>
                    <a:pt x="169050" y="5026"/>
                    <a:pt x="169050" y="5026"/>
                  </a:cubicBezTo>
                  <a:lnTo>
                    <a:pt x="168980" y="5138"/>
                  </a:lnTo>
                  <a:cubicBezTo>
                    <a:pt x="168837" y="5033"/>
                    <a:pt x="168683" y="4939"/>
                    <a:pt x="168526" y="4855"/>
                  </a:cubicBezTo>
                  <a:lnTo>
                    <a:pt x="168526" y="4855"/>
                  </a:lnTo>
                  <a:cubicBezTo>
                    <a:pt x="168666" y="4978"/>
                    <a:pt x="168802" y="5110"/>
                    <a:pt x="168927" y="5250"/>
                  </a:cubicBezTo>
                  <a:cubicBezTo>
                    <a:pt x="168854" y="5428"/>
                    <a:pt x="168798" y="5612"/>
                    <a:pt x="168760" y="5801"/>
                  </a:cubicBezTo>
                  <a:cubicBezTo>
                    <a:pt x="168495" y="5403"/>
                    <a:pt x="168188" y="5030"/>
                    <a:pt x="167846" y="4692"/>
                  </a:cubicBezTo>
                  <a:lnTo>
                    <a:pt x="167846" y="4692"/>
                  </a:lnTo>
                  <a:cubicBezTo>
                    <a:pt x="167846" y="4692"/>
                    <a:pt x="168198" y="5323"/>
                    <a:pt x="168669" y="6446"/>
                  </a:cubicBezTo>
                  <a:cubicBezTo>
                    <a:pt x="168648" y="6697"/>
                    <a:pt x="168638" y="6966"/>
                    <a:pt x="168634" y="7248"/>
                  </a:cubicBezTo>
                  <a:cubicBezTo>
                    <a:pt x="168600" y="7248"/>
                    <a:pt x="168568" y="7255"/>
                    <a:pt x="168533" y="7266"/>
                  </a:cubicBezTo>
                  <a:cubicBezTo>
                    <a:pt x="168572" y="7304"/>
                    <a:pt x="168607" y="7349"/>
                    <a:pt x="168631" y="7398"/>
                  </a:cubicBezTo>
                  <a:cubicBezTo>
                    <a:pt x="168307" y="7813"/>
                    <a:pt x="168021" y="8260"/>
                    <a:pt x="167780" y="8731"/>
                  </a:cubicBezTo>
                  <a:cubicBezTo>
                    <a:pt x="167616" y="8427"/>
                    <a:pt x="167428" y="8131"/>
                    <a:pt x="167222" y="7852"/>
                  </a:cubicBezTo>
                  <a:cubicBezTo>
                    <a:pt x="167448" y="7548"/>
                    <a:pt x="167703" y="7269"/>
                    <a:pt x="167986" y="7018"/>
                  </a:cubicBezTo>
                  <a:lnTo>
                    <a:pt x="167986" y="7018"/>
                  </a:lnTo>
                  <a:cubicBezTo>
                    <a:pt x="167986" y="7018"/>
                    <a:pt x="167679" y="7168"/>
                    <a:pt x="167232" y="7545"/>
                  </a:cubicBezTo>
                  <a:cubicBezTo>
                    <a:pt x="167644" y="6348"/>
                    <a:pt x="167912" y="6034"/>
                    <a:pt x="167968" y="5972"/>
                  </a:cubicBezTo>
                  <a:lnTo>
                    <a:pt x="167968" y="5972"/>
                  </a:lnTo>
                  <a:cubicBezTo>
                    <a:pt x="167898" y="6045"/>
                    <a:pt x="167442" y="6512"/>
                    <a:pt x="166911" y="7468"/>
                  </a:cubicBezTo>
                  <a:cubicBezTo>
                    <a:pt x="166879" y="7427"/>
                    <a:pt x="166850" y="7399"/>
                    <a:pt x="166832" y="7380"/>
                  </a:cubicBezTo>
                  <a:lnTo>
                    <a:pt x="166832" y="7380"/>
                  </a:lnTo>
                  <a:cubicBezTo>
                    <a:pt x="166860" y="7411"/>
                    <a:pt x="166886" y="7445"/>
                    <a:pt x="166908" y="7482"/>
                  </a:cubicBezTo>
                  <a:cubicBezTo>
                    <a:pt x="166789" y="7691"/>
                    <a:pt x="166674" y="7928"/>
                    <a:pt x="166556" y="8187"/>
                  </a:cubicBezTo>
                  <a:cubicBezTo>
                    <a:pt x="166388" y="7915"/>
                    <a:pt x="166207" y="7649"/>
                    <a:pt x="166011" y="7398"/>
                  </a:cubicBezTo>
                  <a:cubicBezTo>
                    <a:pt x="166036" y="7349"/>
                    <a:pt x="166067" y="7304"/>
                    <a:pt x="166106" y="7266"/>
                  </a:cubicBezTo>
                  <a:cubicBezTo>
                    <a:pt x="166075" y="7255"/>
                    <a:pt x="166042" y="7249"/>
                    <a:pt x="166008" y="7249"/>
                  </a:cubicBezTo>
                  <a:cubicBezTo>
                    <a:pt x="165988" y="7249"/>
                    <a:pt x="165968" y="7251"/>
                    <a:pt x="165949" y="7255"/>
                  </a:cubicBezTo>
                  <a:cubicBezTo>
                    <a:pt x="165942" y="7063"/>
                    <a:pt x="165942" y="6948"/>
                    <a:pt x="165942" y="6948"/>
                  </a:cubicBezTo>
                  <a:cubicBezTo>
                    <a:pt x="165935" y="6955"/>
                    <a:pt x="165928" y="6966"/>
                    <a:pt x="165924" y="6976"/>
                  </a:cubicBezTo>
                  <a:cubicBezTo>
                    <a:pt x="165963" y="6111"/>
                    <a:pt x="165952" y="5291"/>
                    <a:pt x="165872" y="4629"/>
                  </a:cubicBezTo>
                  <a:cubicBezTo>
                    <a:pt x="166325" y="3569"/>
                    <a:pt x="166657" y="2986"/>
                    <a:pt x="166657" y="2986"/>
                  </a:cubicBezTo>
                  <a:lnTo>
                    <a:pt x="166657" y="2986"/>
                  </a:lnTo>
                  <a:cubicBezTo>
                    <a:pt x="166556" y="3080"/>
                    <a:pt x="166458" y="3181"/>
                    <a:pt x="166364" y="3286"/>
                  </a:cubicBezTo>
                  <a:lnTo>
                    <a:pt x="166524" y="2986"/>
                  </a:lnTo>
                  <a:lnTo>
                    <a:pt x="166524" y="2986"/>
                  </a:lnTo>
                  <a:cubicBezTo>
                    <a:pt x="166235" y="3272"/>
                    <a:pt x="165966" y="3582"/>
                    <a:pt x="165725" y="3914"/>
                  </a:cubicBezTo>
                  <a:cubicBezTo>
                    <a:pt x="165677" y="3715"/>
                    <a:pt x="165593" y="3527"/>
                    <a:pt x="165481" y="3356"/>
                  </a:cubicBezTo>
                  <a:cubicBezTo>
                    <a:pt x="165481" y="3356"/>
                    <a:pt x="165471" y="3732"/>
                    <a:pt x="165443" y="4318"/>
                  </a:cubicBezTo>
                  <a:cubicBezTo>
                    <a:pt x="164989" y="5009"/>
                    <a:pt x="164599" y="5741"/>
                    <a:pt x="164278" y="6505"/>
                  </a:cubicBezTo>
                  <a:lnTo>
                    <a:pt x="164187" y="6348"/>
                  </a:lnTo>
                  <a:cubicBezTo>
                    <a:pt x="164149" y="5567"/>
                    <a:pt x="164131" y="5026"/>
                    <a:pt x="164131" y="5026"/>
                  </a:cubicBezTo>
                  <a:cubicBezTo>
                    <a:pt x="163999" y="5208"/>
                    <a:pt x="163908" y="5476"/>
                    <a:pt x="163842" y="5801"/>
                  </a:cubicBezTo>
                  <a:cubicBezTo>
                    <a:pt x="163577" y="5403"/>
                    <a:pt x="163270" y="5030"/>
                    <a:pt x="162928" y="4692"/>
                  </a:cubicBezTo>
                  <a:lnTo>
                    <a:pt x="162928" y="4692"/>
                  </a:lnTo>
                  <a:cubicBezTo>
                    <a:pt x="162928" y="4692"/>
                    <a:pt x="163158" y="5100"/>
                    <a:pt x="163493" y="5850"/>
                  </a:cubicBezTo>
                  <a:lnTo>
                    <a:pt x="163465" y="5850"/>
                  </a:lnTo>
                  <a:cubicBezTo>
                    <a:pt x="163423" y="5731"/>
                    <a:pt x="163364" y="5616"/>
                    <a:pt x="163294" y="5511"/>
                  </a:cubicBezTo>
                  <a:cubicBezTo>
                    <a:pt x="163294" y="5511"/>
                    <a:pt x="163291" y="5640"/>
                    <a:pt x="163280" y="5864"/>
                  </a:cubicBezTo>
                  <a:cubicBezTo>
                    <a:pt x="163277" y="6024"/>
                    <a:pt x="163266" y="6233"/>
                    <a:pt x="163256" y="6477"/>
                  </a:cubicBezTo>
                  <a:cubicBezTo>
                    <a:pt x="163134" y="6404"/>
                    <a:pt x="163064" y="6369"/>
                    <a:pt x="163064" y="6369"/>
                  </a:cubicBezTo>
                  <a:lnTo>
                    <a:pt x="163064" y="6369"/>
                  </a:lnTo>
                  <a:cubicBezTo>
                    <a:pt x="163127" y="6425"/>
                    <a:pt x="163190" y="6488"/>
                    <a:pt x="163249" y="6547"/>
                  </a:cubicBezTo>
                  <a:cubicBezTo>
                    <a:pt x="163221" y="7255"/>
                    <a:pt x="163162" y="8225"/>
                    <a:pt x="163088" y="9177"/>
                  </a:cubicBezTo>
                  <a:cubicBezTo>
                    <a:pt x="162942" y="8877"/>
                    <a:pt x="162795" y="8609"/>
                    <a:pt x="162663" y="8389"/>
                  </a:cubicBezTo>
                  <a:cubicBezTo>
                    <a:pt x="162638" y="7894"/>
                    <a:pt x="162628" y="7573"/>
                    <a:pt x="162628" y="7573"/>
                  </a:cubicBezTo>
                  <a:cubicBezTo>
                    <a:pt x="162537" y="7712"/>
                    <a:pt x="162471" y="7869"/>
                    <a:pt x="162429" y="8030"/>
                  </a:cubicBezTo>
                  <a:cubicBezTo>
                    <a:pt x="162275" y="7801"/>
                    <a:pt x="162105" y="7582"/>
                    <a:pt x="161914" y="7379"/>
                  </a:cubicBezTo>
                  <a:lnTo>
                    <a:pt x="161914" y="7379"/>
                  </a:lnTo>
                  <a:cubicBezTo>
                    <a:pt x="161972" y="7444"/>
                    <a:pt x="162131" y="7659"/>
                    <a:pt x="162377" y="8274"/>
                  </a:cubicBezTo>
                  <a:cubicBezTo>
                    <a:pt x="162352" y="8417"/>
                    <a:pt x="162331" y="8556"/>
                    <a:pt x="162321" y="8703"/>
                  </a:cubicBezTo>
                  <a:lnTo>
                    <a:pt x="162161" y="8581"/>
                  </a:lnTo>
                  <a:cubicBezTo>
                    <a:pt x="162042" y="8197"/>
                    <a:pt x="161899" y="7894"/>
                    <a:pt x="161725" y="7751"/>
                  </a:cubicBezTo>
                  <a:cubicBezTo>
                    <a:pt x="161847" y="4071"/>
                    <a:pt x="162530" y="3492"/>
                    <a:pt x="162530" y="3492"/>
                  </a:cubicBezTo>
                  <a:cubicBezTo>
                    <a:pt x="162485" y="3477"/>
                    <a:pt x="162438" y="3470"/>
                    <a:pt x="162390" y="3470"/>
                  </a:cubicBezTo>
                  <a:cubicBezTo>
                    <a:pt x="162360" y="3470"/>
                    <a:pt x="162330" y="3472"/>
                    <a:pt x="162300" y="3478"/>
                  </a:cubicBezTo>
                  <a:cubicBezTo>
                    <a:pt x="162275" y="3473"/>
                    <a:pt x="162250" y="3471"/>
                    <a:pt x="162226" y="3471"/>
                  </a:cubicBezTo>
                  <a:cubicBezTo>
                    <a:pt x="161524" y="3471"/>
                    <a:pt x="161109" y="5226"/>
                    <a:pt x="160873" y="6847"/>
                  </a:cubicBezTo>
                  <a:cubicBezTo>
                    <a:pt x="160689" y="6544"/>
                    <a:pt x="160483" y="6251"/>
                    <a:pt x="160260" y="5972"/>
                  </a:cubicBezTo>
                  <a:cubicBezTo>
                    <a:pt x="160036" y="3408"/>
                    <a:pt x="159942" y="551"/>
                    <a:pt x="159942" y="551"/>
                  </a:cubicBezTo>
                  <a:cubicBezTo>
                    <a:pt x="159883" y="638"/>
                    <a:pt x="159831" y="733"/>
                    <a:pt x="159789" y="830"/>
                  </a:cubicBezTo>
                  <a:cubicBezTo>
                    <a:pt x="159785" y="652"/>
                    <a:pt x="159778" y="551"/>
                    <a:pt x="159778" y="551"/>
                  </a:cubicBezTo>
                  <a:cubicBezTo>
                    <a:pt x="159060" y="1573"/>
                    <a:pt x="159164" y="4524"/>
                    <a:pt x="159443" y="7179"/>
                  </a:cubicBezTo>
                  <a:cubicBezTo>
                    <a:pt x="159440" y="7179"/>
                    <a:pt x="159440" y="7186"/>
                    <a:pt x="159440" y="7189"/>
                  </a:cubicBezTo>
                  <a:cubicBezTo>
                    <a:pt x="159213" y="6868"/>
                    <a:pt x="158965" y="6561"/>
                    <a:pt x="158704" y="6268"/>
                  </a:cubicBezTo>
                  <a:cubicBezTo>
                    <a:pt x="158456" y="5724"/>
                    <a:pt x="158170" y="5197"/>
                    <a:pt x="157849" y="4695"/>
                  </a:cubicBezTo>
                  <a:cubicBezTo>
                    <a:pt x="157780" y="4423"/>
                    <a:pt x="157692" y="4203"/>
                    <a:pt x="157577" y="4036"/>
                  </a:cubicBezTo>
                  <a:cubicBezTo>
                    <a:pt x="157577" y="4036"/>
                    <a:pt x="157574" y="4126"/>
                    <a:pt x="157570" y="4290"/>
                  </a:cubicBezTo>
                  <a:cubicBezTo>
                    <a:pt x="157405" y="4060"/>
                    <a:pt x="157224" y="3840"/>
                    <a:pt x="157028" y="3637"/>
                  </a:cubicBezTo>
                  <a:lnTo>
                    <a:pt x="157028" y="3637"/>
                  </a:lnTo>
                  <a:cubicBezTo>
                    <a:pt x="157082" y="3695"/>
                    <a:pt x="157221" y="3873"/>
                    <a:pt x="157434" y="4329"/>
                  </a:cubicBezTo>
                  <a:cubicBezTo>
                    <a:pt x="157262" y="4081"/>
                    <a:pt x="157069" y="3850"/>
                    <a:pt x="156863" y="3636"/>
                  </a:cubicBezTo>
                  <a:lnTo>
                    <a:pt x="156863" y="3636"/>
                  </a:lnTo>
                  <a:cubicBezTo>
                    <a:pt x="156934" y="3711"/>
                    <a:pt x="157170" y="4019"/>
                    <a:pt x="157539" y="4971"/>
                  </a:cubicBezTo>
                  <a:cubicBezTo>
                    <a:pt x="157535" y="5044"/>
                    <a:pt x="157535" y="5117"/>
                    <a:pt x="157528" y="5190"/>
                  </a:cubicBezTo>
                  <a:cubicBezTo>
                    <a:pt x="157361" y="5068"/>
                    <a:pt x="157187" y="4953"/>
                    <a:pt x="157002" y="4855"/>
                  </a:cubicBezTo>
                  <a:lnTo>
                    <a:pt x="157002" y="4855"/>
                  </a:lnTo>
                  <a:cubicBezTo>
                    <a:pt x="157082" y="4925"/>
                    <a:pt x="157155" y="4998"/>
                    <a:pt x="157228" y="5075"/>
                  </a:cubicBezTo>
                  <a:cubicBezTo>
                    <a:pt x="157117" y="4992"/>
                    <a:pt x="156995" y="4918"/>
                    <a:pt x="156873" y="4855"/>
                  </a:cubicBezTo>
                  <a:lnTo>
                    <a:pt x="156873" y="4855"/>
                  </a:lnTo>
                  <a:cubicBezTo>
                    <a:pt x="157103" y="5061"/>
                    <a:pt x="157316" y="5281"/>
                    <a:pt x="157511" y="5518"/>
                  </a:cubicBezTo>
                  <a:cubicBezTo>
                    <a:pt x="157473" y="6331"/>
                    <a:pt x="157413" y="7370"/>
                    <a:pt x="157326" y="8364"/>
                  </a:cubicBezTo>
                  <a:cubicBezTo>
                    <a:pt x="157159" y="8567"/>
                    <a:pt x="157005" y="8776"/>
                    <a:pt x="156862" y="8999"/>
                  </a:cubicBezTo>
                  <a:cubicBezTo>
                    <a:pt x="156761" y="8825"/>
                    <a:pt x="156670" y="8671"/>
                    <a:pt x="156583" y="8535"/>
                  </a:cubicBezTo>
                  <a:cubicBezTo>
                    <a:pt x="156510" y="8096"/>
                    <a:pt x="156398" y="7660"/>
                    <a:pt x="156255" y="7238"/>
                  </a:cubicBezTo>
                  <a:cubicBezTo>
                    <a:pt x="156520" y="6858"/>
                    <a:pt x="156827" y="6516"/>
                    <a:pt x="157169" y="6209"/>
                  </a:cubicBezTo>
                  <a:lnTo>
                    <a:pt x="157169" y="6209"/>
                  </a:lnTo>
                  <a:cubicBezTo>
                    <a:pt x="157169" y="6209"/>
                    <a:pt x="156743" y="6418"/>
                    <a:pt x="156147" y="6966"/>
                  </a:cubicBezTo>
                  <a:cubicBezTo>
                    <a:pt x="156140" y="6955"/>
                    <a:pt x="156133" y="6945"/>
                    <a:pt x="156130" y="6934"/>
                  </a:cubicBezTo>
                  <a:cubicBezTo>
                    <a:pt x="156604" y="5532"/>
                    <a:pt x="156911" y="5162"/>
                    <a:pt x="156977" y="5096"/>
                  </a:cubicBezTo>
                  <a:lnTo>
                    <a:pt x="156977" y="5096"/>
                  </a:lnTo>
                  <a:cubicBezTo>
                    <a:pt x="156897" y="5169"/>
                    <a:pt x="156444" y="5640"/>
                    <a:pt x="155906" y="6586"/>
                  </a:cubicBezTo>
                  <a:lnTo>
                    <a:pt x="155868" y="6547"/>
                  </a:lnTo>
                  <a:cubicBezTo>
                    <a:pt x="155865" y="6404"/>
                    <a:pt x="155865" y="6320"/>
                    <a:pt x="155865" y="6320"/>
                  </a:cubicBezTo>
                  <a:cubicBezTo>
                    <a:pt x="155830" y="6366"/>
                    <a:pt x="155802" y="6418"/>
                    <a:pt x="155777" y="6470"/>
                  </a:cubicBezTo>
                  <a:cubicBezTo>
                    <a:pt x="155719" y="6433"/>
                    <a:pt x="155653" y="6414"/>
                    <a:pt x="155587" y="6414"/>
                  </a:cubicBezTo>
                  <a:cubicBezTo>
                    <a:pt x="155547" y="6414"/>
                    <a:pt x="155506" y="6421"/>
                    <a:pt x="155467" y="6436"/>
                  </a:cubicBezTo>
                  <a:cubicBezTo>
                    <a:pt x="155467" y="6436"/>
                    <a:pt x="155554" y="6505"/>
                    <a:pt x="155662" y="6770"/>
                  </a:cubicBezTo>
                  <a:cubicBezTo>
                    <a:pt x="155617" y="6927"/>
                    <a:pt x="155582" y="7091"/>
                    <a:pt x="155558" y="7255"/>
                  </a:cubicBezTo>
                  <a:cubicBezTo>
                    <a:pt x="155460" y="7465"/>
                    <a:pt x="155362" y="7684"/>
                    <a:pt x="155261" y="7921"/>
                  </a:cubicBezTo>
                  <a:cubicBezTo>
                    <a:pt x="155163" y="8155"/>
                    <a:pt x="154996" y="8270"/>
                    <a:pt x="154860" y="8466"/>
                  </a:cubicBezTo>
                  <a:cubicBezTo>
                    <a:pt x="154853" y="8221"/>
                    <a:pt x="154843" y="8075"/>
                    <a:pt x="154843" y="8075"/>
                  </a:cubicBezTo>
                  <a:cubicBezTo>
                    <a:pt x="154787" y="8159"/>
                    <a:pt x="154741" y="8249"/>
                    <a:pt x="154710" y="8344"/>
                  </a:cubicBezTo>
                  <a:lnTo>
                    <a:pt x="154626" y="8354"/>
                  </a:lnTo>
                  <a:cubicBezTo>
                    <a:pt x="154801" y="6690"/>
                    <a:pt x="154902" y="4894"/>
                    <a:pt x="154734" y="3631"/>
                  </a:cubicBezTo>
                  <a:cubicBezTo>
                    <a:pt x="155216" y="2522"/>
                    <a:pt x="155558" y="1908"/>
                    <a:pt x="155558" y="1908"/>
                  </a:cubicBezTo>
                  <a:lnTo>
                    <a:pt x="155558" y="1908"/>
                  </a:lnTo>
                  <a:cubicBezTo>
                    <a:pt x="155216" y="2250"/>
                    <a:pt x="154902" y="2620"/>
                    <a:pt x="154616" y="3017"/>
                  </a:cubicBezTo>
                  <a:cubicBezTo>
                    <a:pt x="154543" y="2724"/>
                    <a:pt x="154448" y="2484"/>
                    <a:pt x="154326" y="2306"/>
                  </a:cubicBezTo>
                  <a:cubicBezTo>
                    <a:pt x="154326" y="2306"/>
                    <a:pt x="154309" y="2791"/>
                    <a:pt x="154274" y="3530"/>
                  </a:cubicBezTo>
                  <a:cubicBezTo>
                    <a:pt x="153768" y="4329"/>
                    <a:pt x="153325" y="5232"/>
                    <a:pt x="152952" y="6167"/>
                  </a:cubicBezTo>
                  <a:cubicBezTo>
                    <a:pt x="152792" y="5626"/>
                    <a:pt x="152589" y="5204"/>
                    <a:pt x="152345" y="5033"/>
                  </a:cubicBezTo>
                  <a:cubicBezTo>
                    <a:pt x="152300" y="4880"/>
                    <a:pt x="152230" y="4730"/>
                    <a:pt x="152139" y="4594"/>
                  </a:cubicBezTo>
                  <a:cubicBezTo>
                    <a:pt x="152139" y="4594"/>
                    <a:pt x="152136" y="4730"/>
                    <a:pt x="152129" y="4957"/>
                  </a:cubicBezTo>
                  <a:cubicBezTo>
                    <a:pt x="152115" y="4955"/>
                    <a:pt x="152102" y="4954"/>
                    <a:pt x="152088" y="4954"/>
                  </a:cubicBezTo>
                  <a:cubicBezTo>
                    <a:pt x="152050" y="4954"/>
                    <a:pt x="152012" y="4961"/>
                    <a:pt x="151975" y="4974"/>
                  </a:cubicBezTo>
                  <a:cubicBezTo>
                    <a:pt x="151975" y="4974"/>
                    <a:pt x="152035" y="5023"/>
                    <a:pt x="152118" y="5187"/>
                  </a:cubicBezTo>
                  <a:cubicBezTo>
                    <a:pt x="152094" y="5808"/>
                    <a:pt x="152042" y="6844"/>
                    <a:pt x="151965" y="7925"/>
                  </a:cubicBezTo>
                  <a:cubicBezTo>
                    <a:pt x="151843" y="8099"/>
                    <a:pt x="151724" y="8284"/>
                    <a:pt x="151616" y="8469"/>
                  </a:cubicBezTo>
                  <a:lnTo>
                    <a:pt x="151543" y="8521"/>
                  </a:lnTo>
                  <a:cubicBezTo>
                    <a:pt x="151525" y="8232"/>
                    <a:pt x="151511" y="7956"/>
                    <a:pt x="151501" y="7716"/>
                  </a:cubicBezTo>
                  <a:cubicBezTo>
                    <a:pt x="151560" y="7590"/>
                    <a:pt x="151637" y="7475"/>
                    <a:pt x="151728" y="7367"/>
                  </a:cubicBezTo>
                  <a:lnTo>
                    <a:pt x="151728" y="7367"/>
                  </a:lnTo>
                  <a:cubicBezTo>
                    <a:pt x="151700" y="7395"/>
                    <a:pt x="151616" y="7475"/>
                    <a:pt x="151494" y="7625"/>
                  </a:cubicBezTo>
                  <a:cubicBezTo>
                    <a:pt x="151473" y="7123"/>
                    <a:pt x="151466" y="6795"/>
                    <a:pt x="151466" y="6795"/>
                  </a:cubicBezTo>
                  <a:cubicBezTo>
                    <a:pt x="151424" y="6854"/>
                    <a:pt x="151389" y="6917"/>
                    <a:pt x="151361" y="6983"/>
                  </a:cubicBezTo>
                  <a:cubicBezTo>
                    <a:pt x="151334" y="6115"/>
                    <a:pt x="151215" y="5396"/>
                    <a:pt x="150960" y="5026"/>
                  </a:cubicBezTo>
                  <a:cubicBezTo>
                    <a:pt x="150960" y="5026"/>
                    <a:pt x="150919" y="6195"/>
                    <a:pt x="150831" y="7590"/>
                  </a:cubicBezTo>
                  <a:cubicBezTo>
                    <a:pt x="150779" y="7444"/>
                    <a:pt x="150713" y="7301"/>
                    <a:pt x="150629" y="7172"/>
                  </a:cubicBezTo>
                  <a:cubicBezTo>
                    <a:pt x="150615" y="6422"/>
                    <a:pt x="150542" y="5773"/>
                    <a:pt x="150374" y="5337"/>
                  </a:cubicBezTo>
                  <a:cubicBezTo>
                    <a:pt x="150577" y="4918"/>
                    <a:pt x="150702" y="4692"/>
                    <a:pt x="150702" y="4692"/>
                  </a:cubicBezTo>
                  <a:lnTo>
                    <a:pt x="150702" y="4692"/>
                  </a:lnTo>
                  <a:cubicBezTo>
                    <a:pt x="150556" y="4831"/>
                    <a:pt x="150416" y="4985"/>
                    <a:pt x="150287" y="5145"/>
                  </a:cubicBezTo>
                  <a:cubicBezTo>
                    <a:pt x="150270" y="5103"/>
                    <a:pt x="150245" y="5061"/>
                    <a:pt x="150217" y="5026"/>
                  </a:cubicBezTo>
                  <a:cubicBezTo>
                    <a:pt x="150217" y="5026"/>
                    <a:pt x="150214" y="5100"/>
                    <a:pt x="150210" y="5232"/>
                  </a:cubicBezTo>
                  <a:cubicBezTo>
                    <a:pt x="150064" y="5414"/>
                    <a:pt x="149921" y="5602"/>
                    <a:pt x="149785" y="5801"/>
                  </a:cubicBezTo>
                  <a:cubicBezTo>
                    <a:pt x="149774" y="5748"/>
                    <a:pt x="149764" y="5696"/>
                    <a:pt x="149750" y="5644"/>
                  </a:cubicBezTo>
                  <a:cubicBezTo>
                    <a:pt x="150413" y="4256"/>
                    <a:pt x="151205" y="3052"/>
                    <a:pt x="152153" y="2222"/>
                  </a:cubicBezTo>
                  <a:lnTo>
                    <a:pt x="152153" y="2222"/>
                  </a:lnTo>
                  <a:cubicBezTo>
                    <a:pt x="152153" y="2222"/>
                    <a:pt x="150632" y="2958"/>
                    <a:pt x="149077" y="5267"/>
                  </a:cubicBezTo>
                  <a:cubicBezTo>
                    <a:pt x="148874" y="4998"/>
                    <a:pt x="148655" y="4744"/>
                    <a:pt x="148414" y="4510"/>
                  </a:cubicBezTo>
                  <a:lnTo>
                    <a:pt x="148414" y="4510"/>
                  </a:lnTo>
                  <a:cubicBezTo>
                    <a:pt x="148414" y="4510"/>
                    <a:pt x="148613" y="4866"/>
                    <a:pt x="148909" y="5511"/>
                  </a:cubicBezTo>
                  <a:cubicBezTo>
                    <a:pt x="148637" y="5930"/>
                    <a:pt x="148390" y="6366"/>
                    <a:pt x="148159" y="6812"/>
                  </a:cubicBezTo>
                  <a:cubicBezTo>
                    <a:pt x="147950" y="6491"/>
                    <a:pt x="147737" y="6202"/>
                    <a:pt x="147532" y="5940"/>
                  </a:cubicBezTo>
                  <a:cubicBezTo>
                    <a:pt x="148257" y="4005"/>
                    <a:pt x="148885" y="2895"/>
                    <a:pt x="148885" y="2895"/>
                  </a:cubicBezTo>
                  <a:lnTo>
                    <a:pt x="148885" y="2895"/>
                  </a:lnTo>
                  <a:cubicBezTo>
                    <a:pt x="148194" y="3565"/>
                    <a:pt x="147601" y="4447"/>
                    <a:pt x="147096" y="5428"/>
                  </a:cubicBezTo>
                  <a:cubicBezTo>
                    <a:pt x="146084" y="4301"/>
                    <a:pt x="145275" y="3907"/>
                    <a:pt x="145275" y="3907"/>
                  </a:cubicBezTo>
                  <a:lnTo>
                    <a:pt x="145275" y="3907"/>
                  </a:lnTo>
                  <a:cubicBezTo>
                    <a:pt x="145784" y="4353"/>
                    <a:pt x="146244" y="4922"/>
                    <a:pt x="146663" y="5574"/>
                  </a:cubicBezTo>
                  <a:cubicBezTo>
                    <a:pt x="146415" y="5710"/>
                    <a:pt x="146220" y="6104"/>
                    <a:pt x="146060" y="6617"/>
                  </a:cubicBezTo>
                  <a:cubicBezTo>
                    <a:pt x="146011" y="6669"/>
                    <a:pt x="145948" y="6739"/>
                    <a:pt x="145875" y="6830"/>
                  </a:cubicBezTo>
                  <a:cubicBezTo>
                    <a:pt x="145822" y="6216"/>
                    <a:pt x="145711" y="5714"/>
                    <a:pt x="145505" y="5428"/>
                  </a:cubicBezTo>
                  <a:cubicBezTo>
                    <a:pt x="145505" y="5428"/>
                    <a:pt x="145474" y="6331"/>
                    <a:pt x="145407" y="7485"/>
                  </a:cubicBezTo>
                  <a:cubicBezTo>
                    <a:pt x="145355" y="7569"/>
                    <a:pt x="145303" y="7649"/>
                    <a:pt x="145250" y="7744"/>
                  </a:cubicBezTo>
                  <a:cubicBezTo>
                    <a:pt x="145160" y="7608"/>
                    <a:pt x="145066" y="7482"/>
                    <a:pt x="144964" y="7360"/>
                  </a:cubicBezTo>
                  <a:cubicBezTo>
                    <a:pt x="144849" y="5937"/>
                    <a:pt x="144776" y="4468"/>
                    <a:pt x="144741" y="3649"/>
                  </a:cubicBezTo>
                  <a:cubicBezTo>
                    <a:pt x="144839" y="3460"/>
                    <a:pt x="144902" y="3404"/>
                    <a:pt x="144902" y="3404"/>
                  </a:cubicBezTo>
                  <a:cubicBezTo>
                    <a:pt x="144863" y="3392"/>
                    <a:pt x="144820" y="3384"/>
                    <a:pt x="144778" y="3384"/>
                  </a:cubicBezTo>
                  <a:cubicBezTo>
                    <a:pt x="144763" y="3384"/>
                    <a:pt x="144749" y="3385"/>
                    <a:pt x="144734" y="3387"/>
                  </a:cubicBezTo>
                  <a:cubicBezTo>
                    <a:pt x="144720" y="3132"/>
                    <a:pt x="144717" y="2986"/>
                    <a:pt x="144717" y="2986"/>
                  </a:cubicBezTo>
                  <a:cubicBezTo>
                    <a:pt x="144619" y="3136"/>
                    <a:pt x="144542" y="3303"/>
                    <a:pt x="144490" y="3474"/>
                  </a:cubicBezTo>
                  <a:cubicBezTo>
                    <a:pt x="144270" y="3631"/>
                    <a:pt x="144089" y="3963"/>
                    <a:pt x="143932" y="4402"/>
                  </a:cubicBezTo>
                  <a:cubicBezTo>
                    <a:pt x="143887" y="4273"/>
                    <a:pt x="143824" y="4151"/>
                    <a:pt x="143747" y="4036"/>
                  </a:cubicBezTo>
                  <a:cubicBezTo>
                    <a:pt x="143747" y="4036"/>
                    <a:pt x="143733" y="4381"/>
                    <a:pt x="143712" y="4922"/>
                  </a:cubicBezTo>
                  <a:cubicBezTo>
                    <a:pt x="143328" y="3942"/>
                    <a:pt x="142885" y="2989"/>
                    <a:pt x="142373" y="2135"/>
                  </a:cubicBezTo>
                  <a:cubicBezTo>
                    <a:pt x="142320" y="1134"/>
                    <a:pt x="142299" y="447"/>
                    <a:pt x="142299" y="447"/>
                  </a:cubicBezTo>
                  <a:cubicBezTo>
                    <a:pt x="142136" y="684"/>
                    <a:pt x="142013" y="1022"/>
                    <a:pt x="141930" y="1437"/>
                  </a:cubicBezTo>
                  <a:cubicBezTo>
                    <a:pt x="141581" y="921"/>
                    <a:pt x="141187" y="443"/>
                    <a:pt x="140744" y="7"/>
                  </a:cubicBezTo>
                  <a:lnTo>
                    <a:pt x="140744" y="7"/>
                  </a:lnTo>
                  <a:cubicBezTo>
                    <a:pt x="140744" y="7"/>
                    <a:pt x="141197" y="813"/>
                    <a:pt x="141808" y="2257"/>
                  </a:cubicBezTo>
                  <a:cubicBezTo>
                    <a:pt x="141693" y="3443"/>
                    <a:pt x="141762" y="4964"/>
                    <a:pt x="141898" y="6446"/>
                  </a:cubicBezTo>
                  <a:cubicBezTo>
                    <a:pt x="141853" y="6426"/>
                    <a:pt x="141803" y="6416"/>
                    <a:pt x="141753" y="6416"/>
                  </a:cubicBezTo>
                  <a:cubicBezTo>
                    <a:pt x="141714" y="6416"/>
                    <a:pt x="141675" y="6422"/>
                    <a:pt x="141637" y="6436"/>
                  </a:cubicBezTo>
                  <a:cubicBezTo>
                    <a:pt x="141637" y="6436"/>
                    <a:pt x="141804" y="6575"/>
                    <a:pt x="141968" y="7189"/>
                  </a:cubicBezTo>
                  <a:cubicBezTo>
                    <a:pt x="141989" y="7367"/>
                    <a:pt x="142006" y="7545"/>
                    <a:pt x="142031" y="7726"/>
                  </a:cubicBezTo>
                  <a:cubicBezTo>
                    <a:pt x="141787" y="7329"/>
                    <a:pt x="141515" y="6948"/>
                    <a:pt x="141222" y="6586"/>
                  </a:cubicBezTo>
                  <a:cubicBezTo>
                    <a:pt x="141148" y="6408"/>
                    <a:pt x="141075" y="6244"/>
                    <a:pt x="140995" y="6080"/>
                  </a:cubicBezTo>
                  <a:cubicBezTo>
                    <a:pt x="141389" y="5187"/>
                    <a:pt x="141668" y="4692"/>
                    <a:pt x="141668" y="4692"/>
                  </a:cubicBezTo>
                  <a:lnTo>
                    <a:pt x="141668" y="4692"/>
                  </a:lnTo>
                  <a:cubicBezTo>
                    <a:pt x="141354" y="5002"/>
                    <a:pt x="141068" y="5340"/>
                    <a:pt x="140817" y="5707"/>
                  </a:cubicBezTo>
                  <a:cubicBezTo>
                    <a:pt x="140751" y="5574"/>
                    <a:pt x="140681" y="5445"/>
                    <a:pt x="140618" y="5326"/>
                  </a:cubicBezTo>
                  <a:cubicBezTo>
                    <a:pt x="140580" y="5222"/>
                    <a:pt x="140528" y="5121"/>
                    <a:pt x="140465" y="5026"/>
                  </a:cubicBezTo>
                  <a:lnTo>
                    <a:pt x="140465" y="5051"/>
                  </a:lnTo>
                  <a:cubicBezTo>
                    <a:pt x="139903" y="4099"/>
                    <a:pt x="139439" y="3617"/>
                    <a:pt x="139363" y="3540"/>
                  </a:cubicBezTo>
                  <a:lnTo>
                    <a:pt x="139363" y="3540"/>
                  </a:lnTo>
                  <a:cubicBezTo>
                    <a:pt x="139432" y="3614"/>
                    <a:pt x="139771" y="4029"/>
                    <a:pt x="140308" y="5609"/>
                  </a:cubicBezTo>
                  <a:cubicBezTo>
                    <a:pt x="139645" y="5006"/>
                    <a:pt x="139178" y="4779"/>
                    <a:pt x="139178" y="4779"/>
                  </a:cubicBezTo>
                  <a:lnTo>
                    <a:pt x="139178" y="4779"/>
                  </a:lnTo>
                  <a:cubicBezTo>
                    <a:pt x="139586" y="5138"/>
                    <a:pt x="139945" y="5550"/>
                    <a:pt x="140252" y="6000"/>
                  </a:cubicBezTo>
                  <a:cubicBezTo>
                    <a:pt x="140133" y="6122"/>
                    <a:pt x="139753" y="6544"/>
                    <a:pt x="139303" y="7329"/>
                  </a:cubicBezTo>
                  <a:lnTo>
                    <a:pt x="139275" y="7280"/>
                  </a:lnTo>
                  <a:cubicBezTo>
                    <a:pt x="139247" y="6704"/>
                    <a:pt x="139233" y="6320"/>
                    <a:pt x="139233" y="6320"/>
                  </a:cubicBezTo>
                  <a:cubicBezTo>
                    <a:pt x="139125" y="6491"/>
                    <a:pt x="139049" y="6680"/>
                    <a:pt x="139003" y="6879"/>
                  </a:cubicBezTo>
                  <a:cubicBezTo>
                    <a:pt x="138787" y="6572"/>
                    <a:pt x="138543" y="6286"/>
                    <a:pt x="138274" y="6020"/>
                  </a:cubicBezTo>
                  <a:lnTo>
                    <a:pt x="138274" y="6020"/>
                  </a:lnTo>
                  <a:cubicBezTo>
                    <a:pt x="138274" y="6021"/>
                    <a:pt x="138546" y="6498"/>
                    <a:pt x="138916" y="7360"/>
                  </a:cubicBezTo>
                  <a:cubicBezTo>
                    <a:pt x="138916" y="7381"/>
                    <a:pt x="138913" y="7398"/>
                    <a:pt x="138913" y="7416"/>
                  </a:cubicBezTo>
                  <a:cubicBezTo>
                    <a:pt x="138817" y="7309"/>
                    <a:pt x="138713" y="7247"/>
                    <a:pt x="138599" y="7247"/>
                  </a:cubicBezTo>
                  <a:cubicBezTo>
                    <a:pt x="138564" y="7247"/>
                    <a:pt x="138528" y="7253"/>
                    <a:pt x="138490" y="7266"/>
                  </a:cubicBezTo>
                  <a:cubicBezTo>
                    <a:pt x="138490" y="7266"/>
                    <a:pt x="138686" y="7433"/>
                    <a:pt x="138857" y="8197"/>
                  </a:cubicBezTo>
                  <a:cubicBezTo>
                    <a:pt x="138850" y="8204"/>
                    <a:pt x="138850" y="8211"/>
                    <a:pt x="138846" y="8221"/>
                  </a:cubicBezTo>
                  <a:cubicBezTo>
                    <a:pt x="138738" y="8340"/>
                    <a:pt x="138630" y="8466"/>
                    <a:pt x="138518" y="8605"/>
                  </a:cubicBezTo>
                  <a:cubicBezTo>
                    <a:pt x="138494" y="7942"/>
                    <a:pt x="138410" y="7388"/>
                    <a:pt x="138229" y="7053"/>
                  </a:cubicBezTo>
                  <a:cubicBezTo>
                    <a:pt x="138271" y="6160"/>
                    <a:pt x="138267" y="5312"/>
                    <a:pt x="138177" y="4629"/>
                  </a:cubicBezTo>
                  <a:cubicBezTo>
                    <a:pt x="138633" y="3569"/>
                    <a:pt x="138965" y="2986"/>
                    <a:pt x="138965" y="2986"/>
                  </a:cubicBezTo>
                  <a:lnTo>
                    <a:pt x="138965" y="2986"/>
                  </a:lnTo>
                  <a:cubicBezTo>
                    <a:pt x="138637" y="3310"/>
                    <a:pt x="138337" y="3663"/>
                    <a:pt x="138072" y="4039"/>
                  </a:cubicBezTo>
                  <a:cubicBezTo>
                    <a:pt x="138002" y="3757"/>
                    <a:pt x="137908" y="3527"/>
                    <a:pt x="137786" y="3356"/>
                  </a:cubicBezTo>
                  <a:cubicBezTo>
                    <a:pt x="137786" y="3356"/>
                    <a:pt x="137775" y="3823"/>
                    <a:pt x="137741" y="4528"/>
                  </a:cubicBezTo>
                  <a:cubicBezTo>
                    <a:pt x="137284" y="5271"/>
                    <a:pt x="136889" y="6048"/>
                    <a:pt x="136565" y="6858"/>
                  </a:cubicBezTo>
                  <a:lnTo>
                    <a:pt x="136485" y="6924"/>
                  </a:lnTo>
                  <a:cubicBezTo>
                    <a:pt x="136300" y="6334"/>
                    <a:pt x="136070" y="5902"/>
                    <a:pt x="135773" y="5846"/>
                  </a:cubicBezTo>
                  <a:cubicBezTo>
                    <a:pt x="135731" y="5724"/>
                    <a:pt x="135676" y="5609"/>
                    <a:pt x="135602" y="5504"/>
                  </a:cubicBezTo>
                  <a:cubicBezTo>
                    <a:pt x="135602" y="5504"/>
                    <a:pt x="135599" y="5637"/>
                    <a:pt x="135588" y="5860"/>
                  </a:cubicBezTo>
                  <a:cubicBezTo>
                    <a:pt x="135581" y="6111"/>
                    <a:pt x="135564" y="6481"/>
                    <a:pt x="135543" y="6924"/>
                  </a:cubicBezTo>
                  <a:lnTo>
                    <a:pt x="135494" y="6875"/>
                  </a:lnTo>
                  <a:lnTo>
                    <a:pt x="135494" y="6875"/>
                  </a:lnTo>
                  <a:cubicBezTo>
                    <a:pt x="135512" y="6899"/>
                    <a:pt x="135526" y="6927"/>
                    <a:pt x="135536" y="6952"/>
                  </a:cubicBezTo>
                  <a:cubicBezTo>
                    <a:pt x="135526" y="7259"/>
                    <a:pt x="135501" y="7594"/>
                    <a:pt x="135480" y="7946"/>
                  </a:cubicBezTo>
                  <a:cubicBezTo>
                    <a:pt x="135372" y="8078"/>
                    <a:pt x="135264" y="8225"/>
                    <a:pt x="135149" y="8378"/>
                  </a:cubicBezTo>
                  <a:lnTo>
                    <a:pt x="134957" y="8127"/>
                  </a:lnTo>
                  <a:cubicBezTo>
                    <a:pt x="134943" y="7782"/>
                    <a:pt x="134936" y="7569"/>
                    <a:pt x="134936" y="7569"/>
                  </a:cubicBezTo>
                  <a:cubicBezTo>
                    <a:pt x="134866" y="7670"/>
                    <a:pt x="134814" y="7785"/>
                    <a:pt x="134779" y="7904"/>
                  </a:cubicBezTo>
                  <a:cubicBezTo>
                    <a:pt x="134671" y="7771"/>
                    <a:pt x="134566" y="7656"/>
                    <a:pt x="134465" y="7541"/>
                  </a:cubicBezTo>
                  <a:cubicBezTo>
                    <a:pt x="134671" y="7109"/>
                    <a:pt x="134800" y="6875"/>
                    <a:pt x="134800" y="6875"/>
                  </a:cubicBezTo>
                  <a:lnTo>
                    <a:pt x="134800" y="6875"/>
                  </a:lnTo>
                  <a:cubicBezTo>
                    <a:pt x="134633" y="7039"/>
                    <a:pt x="134472" y="7217"/>
                    <a:pt x="134326" y="7402"/>
                  </a:cubicBezTo>
                  <a:cubicBezTo>
                    <a:pt x="134235" y="7308"/>
                    <a:pt x="134148" y="7220"/>
                    <a:pt x="134061" y="7140"/>
                  </a:cubicBezTo>
                  <a:cubicBezTo>
                    <a:pt x="134228" y="3997"/>
                    <a:pt x="134838" y="3488"/>
                    <a:pt x="134838" y="3488"/>
                  </a:cubicBezTo>
                  <a:cubicBezTo>
                    <a:pt x="134788" y="3471"/>
                    <a:pt x="134740" y="3463"/>
                    <a:pt x="134692" y="3463"/>
                  </a:cubicBezTo>
                  <a:cubicBezTo>
                    <a:pt x="134030" y="3463"/>
                    <a:pt x="133625" y="5046"/>
                    <a:pt x="133384" y="6586"/>
                  </a:cubicBezTo>
                  <a:cubicBezTo>
                    <a:pt x="133269" y="6502"/>
                    <a:pt x="133147" y="6429"/>
                    <a:pt x="133018" y="6366"/>
                  </a:cubicBezTo>
                  <a:lnTo>
                    <a:pt x="133018" y="6366"/>
                  </a:lnTo>
                  <a:cubicBezTo>
                    <a:pt x="133140" y="6470"/>
                    <a:pt x="133251" y="6582"/>
                    <a:pt x="133367" y="6701"/>
                  </a:cubicBezTo>
                  <a:lnTo>
                    <a:pt x="133314" y="7063"/>
                  </a:lnTo>
                  <a:cubicBezTo>
                    <a:pt x="133094" y="6680"/>
                    <a:pt x="132843" y="6313"/>
                    <a:pt x="132568" y="5968"/>
                  </a:cubicBezTo>
                  <a:cubicBezTo>
                    <a:pt x="132533" y="5557"/>
                    <a:pt x="132498" y="5145"/>
                    <a:pt x="132474" y="4733"/>
                  </a:cubicBezTo>
                  <a:lnTo>
                    <a:pt x="132498" y="4685"/>
                  </a:lnTo>
                  <a:lnTo>
                    <a:pt x="132498" y="4685"/>
                  </a:lnTo>
                  <a:cubicBezTo>
                    <a:pt x="132488" y="4695"/>
                    <a:pt x="132477" y="4705"/>
                    <a:pt x="132467" y="4716"/>
                  </a:cubicBezTo>
                  <a:cubicBezTo>
                    <a:pt x="132320" y="2553"/>
                    <a:pt x="132250" y="548"/>
                    <a:pt x="132250" y="548"/>
                  </a:cubicBezTo>
                  <a:cubicBezTo>
                    <a:pt x="131678" y="1360"/>
                    <a:pt x="131626" y="3394"/>
                    <a:pt x="131769" y="5532"/>
                  </a:cubicBezTo>
                  <a:cubicBezTo>
                    <a:pt x="131706" y="5619"/>
                    <a:pt x="131643" y="5707"/>
                    <a:pt x="131584" y="5797"/>
                  </a:cubicBezTo>
                  <a:cubicBezTo>
                    <a:pt x="131514" y="5469"/>
                    <a:pt x="131420" y="5204"/>
                    <a:pt x="131291" y="5023"/>
                  </a:cubicBezTo>
                  <a:cubicBezTo>
                    <a:pt x="131291" y="5023"/>
                    <a:pt x="131274" y="5564"/>
                    <a:pt x="131235" y="6341"/>
                  </a:cubicBezTo>
                  <a:cubicBezTo>
                    <a:pt x="131211" y="6376"/>
                    <a:pt x="131190" y="6411"/>
                    <a:pt x="131173" y="6446"/>
                  </a:cubicBezTo>
                  <a:lnTo>
                    <a:pt x="131009" y="6265"/>
                  </a:lnTo>
                  <a:cubicBezTo>
                    <a:pt x="130224" y="4545"/>
                    <a:pt x="129439" y="3732"/>
                    <a:pt x="129324" y="3621"/>
                  </a:cubicBezTo>
                  <a:lnTo>
                    <a:pt x="129324" y="3621"/>
                  </a:lnTo>
                  <a:cubicBezTo>
                    <a:pt x="129394" y="3690"/>
                    <a:pt x="129708" y="4067"/>
                    <a:pt x="130196" y="5476"/>
                  </a:cubicBezTo>
                  <a:cubicBezTo>
                    <a:pt x="130067" y="5361"/>
                    <a:pt x="129945" y="5271"/>
                    <a:pt x="129840" y="5190"/>
                  </a:cubicBezTo>
                  <a:cubicBezTo>
                    <a:pt x="129833" y="5082"/>
                    <a:pt x="129833" y="5023"/>
                    <a:pt x="129833" y="5023"/>
                  </a:cubicBezTo>
                  <a:cubicBezTo>
                    <a:pt x="129809" y="5058"/>
                    <a:pt x="129784" y="5096"/>
                    <a:pt x="129763" y="5135"/>
                  </a:cubicBezTo>
                  <a:cubicBezTo>
                    <a:pt x="129620" y="5030"/>
                    <a:pt x="129467" y="4936"/>
                    <a:pt x="129310" y="4852"/>
                  </a:cubicBezTo>
                  <a:lnTo>
                    <a:pt x="129310" y="4852"/>
                  </a:lnTo>
                  <a:cubicBezTo>
                    <a:pt x="129446" y="4974"/>
                    <a:pt x="129582" y="5103"/>
                    <a:pt x="129711" y="5243"/>
                  </a:cubicBezTo>
                  <a:cubicBezTo>
                    <a:pt x="129638" y="5421"/>
                    <a:pt x="129578" y="5605"/>
                    <a:pt x="129544" y="5797"/>
                  </a:cubicBezTo>
                  <a:cubicBezTo>
                    <a:pt x="129275" y="5396"/>
                    <a:pt x="128968" y="5023"/>
                    <a:pt x="128626" y="4685"/>
                  </a:cubicBezTo>
                  <a:lnTo>
                    <a:pt x="128626" y="4685"/>
                  </a:lnTo>
                  <a:cubicBezTo>
                    <a:pt x="128626" y="4685"/>
                    <a:pt x="128986" y="5320"/>
                    <a:pt x="129456" y="6443"/>
                  </a:cubicBezTo>
                  <a:cubicBezTo>
                    <a:pt x="129432" y="6690"/>
                    <a:pt x="129422" y="6962"/>
                    <a:pt x="129415" y="7245"/>
                  </a:cubicBezTo>
                  <a:cubicBezTo>
                    <a:pt x="129383" y="7245"/>
                    <a:pt x="129352" y="7252"/>
                    <a:pt x="129320" y="7262"/>
                  </a:cubicBezTo>
                  <a:cubicBezTo>
                    <a:pt x="129355" y="7301"/>
                    <a:pt x="129387" y="7346"/>
                    <a:pt x="129411" y="7395"/>
                  </a:cubicBezTo>
                  <a:cubicBezTo>
                    <a:pt x="129087" y="7810"/>
                    <a:pt x="128801" y="8256"/>
                    <a:pt x="128560" y="8727"/>
                  </a:cubicBezTo>
                  <a:cubicBezTo>
                    <a:pt x="128396" y="8424"/>
                    <a:pt x="128211" y="8127"/>
                    <a:pt x="128009" y="7848"/>
                  </a:cubicBezTo>
                  <a:cubicBezTo>
                    <a:pt x="128232" y="7545"/>
                    <a:pt x="128487" y="7266"/>
                    <a:pt x="128766" y="7015"/>
                  </a:cubicBezTo>
                  <a:lnTo>
                    <a:pt x="128766" y="7015"/>
                  </a:lnTo>
                  <a:cubicBezTo>
                    <a:pt x="128644" y="7077"/>
                    <a:pt x="128522" y="7154"/>
                    <a:pt x="128410" y="7238"/>
                  </a:cubicBezTo>
                  <a:cubicBezTo>
                    <a:pt x="128483" y="7158"/>
                    <a:pt x="128560" y="7084"/>
                    <a:pt x="128640" y="7015"/>
                  </a:cubicBezTo>
                  <a:lnTo>
                    <a:pt x="128640" y="7015"/>
                  </a:lnTo>
                  <a:cubicBezTo>
                    <a:pt x="128438" y="7123"/>
                    <a:pt x="128243" y="7252"/>
                    <a:pt x="128065" y="7398"/>
                  </a:cubicBezTo>
                  <a:cubicBezTo>
                    <a:pt x="128433" y="6372"/>
                    <a:pt x="128672" y="6054"/>
                    <a:pt x="128743" y="5978"/>
                  </a:cubicBezTo>
                  <a:lnTo>
                    <a:pt x="128743" y="5978"/>
                  </a:lnTo>
                  <a:cubicBezTo>
                    <a:pt x="128582" y="6146"/>
                    <a:pt x="128432" y="6328"/>
                    <a:pt x="128295" y="6516"/>
                  </a:cubicBezTo>
                  <a:cubicBezTo>
                    <a:pt x="128459" y="6168"/>
                    <a:pt x="128570" y="6025"/>
                    <a:pt x="128616" y="5978"/>
                  </a:cubicBezTo>
                  <a:lnTo>
                    <a:pt x="128616" y="5978"/>
                  </a:lnTo>
                  <a:cubicBezTo>
                    <a:pt x="128520" y="6073"/>
                    <a:pt x="128104" y="6516"/>
                    <a:pt x="127618" y="7381"/>
                  </a:cubicBezTo>
                  <a:cubicBezTo>
                    <a:pt x="127503" y="7587"/>
                    <a:pt x="127384" y="7813"/>
                    <a:pt x="127266" y="8064"/>
                  </a:cubicBezTo>
                  <a:cubicBezTo>
                    <a:pt x="127112" y="7831"/>
                    <a:pt x="126955" y="7604"/>
                    <a:pt x="126791" y="7395"/>
                  </a:cubicBezTo>
                  <a:cubicBezTo>
                    <a:pt x="126816" y="7346"/>
                    <a:pt x="126851" y="7301"/>
                    <a:pt x="126886" y="7262"/>
                  </a:cubicBezTo>
                  <a:cubicBezTo>
                    <a:pt x="126852" y="7250"/>
                    <a:pt x="126817" y="7245"/>
                    <a:pt x="126781" y="7245"/>
                  </a:cubicBezTo>
                  <a:cubicBezTo>
                    <a:pt x="126764" y="7245"/>
                    <a:pt x="126746" y="7246"/>
                    <a:pt x="126729" y="7248"/>
                  </a:cubicBezTo>
                  <a:cubicBezTo>
                    <a:pt x="126725" y="7056"/>
                    <a:pt x="126722" y="6945"/>
                    <a:pt x="126722" y="6945"/>
                  </a:cubicBezTo>
                  <a:lnTo>
                    <a:pt x="126704" y="6969"/>
                  </a:lnTo>
                  <a:cubicBezTo>
                    <a:pt x="126743" y="6108"/>
                    <a:pt x="126739" y="5288"/>
                    <a:pt x="126652" y="4625"/>
                  </a:cubicBezTo>
                  <a:cubicBezTo>
                    <a:pt x="127109" y="3565"/>
                    <a:pt x="127440" y="2983"/>
                    <a:pt x="127440" y="2982"/>
                  </a:cubicBezTo>
                  <a:lnTo>
                    <a:pt x="127440" y="2982"/>
                  </a:lnTo>
                  <a:cubicBezTo>
                    <a:pt x="127228" y="3188"/>
                    <a:pt x="127029" y="3408"/>
                    <a:pt x="126844" y="3638"/>
                  </a:cubicBezTo>
                  <a:cubicBezTo>
                    <a:pt x="127053" y="3213"/>
                    <a:pt x="127182" y="2982"/>
                    <a:pt x="127182" y="2982"/>
                  </a:cubicBezTo>
                  <a:lnTo>
                    <a:pt x="127182" y="2982"/>
                  </a:lnTo>
                  <a:cubicBezTo>
                    <a:pt x="126928" y="3230"/>
                    <a:pt x="126687" y="3499"/>
                    <a:pt x="126474" y="3788"/>
                  </a:cubicBezTo>
                  <a:cubicBezTo>
                    <a:pt x="126422" y="3635"/>
                    <a:pt x="126352" y="3488"/>
                    <a:pt x="126265" y="3352"/>
                  </a:cubicBezTo>
                  <a:cubicBezTo>
                    <a:pt x="126265" y="3352"/>
                    <a:pt x="126258" y="3425"/>
                    <a:pt x="126254" y="3561"/>
                  </a:cubicBezTo>
                  <a:cubicBezTo>
                    <a:pt x="126223" y="3488"/>
                    <a:pt x="126185" y="3418"/>
                    <a:pt x="126136" y="3352"/>
                  </a:cubicBezTo>
                  <a:cubicBezTo>
                    <a:pt x="126136" y="3352"/>
                    <a:pt x="126125" y="3725"/>
                    <a:pt x="126097" y="4315"/>
                  </a:cubicBezTo>
                  <a:cubicBezTo>
                    <a:pt x="125668" y="4967"/>
                    <a:pt x="125299" y="5658"/>
                    <a:pt x="124985" y="6373"/>
                  </a:cubicBezTo>
                  <a:lnTo>
                    <a:pt x="124967" y="6341"/>
                  </a:lnTo>
                  <a:cubicBezTo>
                    <a:pt x="124932" y="5564"/>
                    <a:pt x="124911" y="5023"/>
                    <a:pt x="124911" y="5023"/>
                  </a:cubicBezTo>
                  <a:cubicBezTo>
                    <a:pt x="124786" y="5204"/>
                    <a:pt x="124688" y="5469"/>
                    <a:pt x="124625" y="5797"/>
                  </a:cubicBezTo>
                  <a:cubicBezTo>
                    <a:pt x="124357" y="5396"/>
                    <a:pt x="124050" y="5023"/>
                    <a:pt x="123708" y="4685"/>
                  </a:cubicBezTo>
                  <a:lnTo>
                    <a:pt x="123708" y="4685"/>
                  </a:lnTo>
                  <a:cubicBezTo>
                    <a:pt x="123708" y="4685"/>
                    <a:pt x="123938" y="5096"/>
                    <a:pt x="124277" y="5846"/>
                  </a:cubicBezTo>
                  <a:lnTo>
                    <a:pt x="124245" y="5846"/>
                  </a:lnTo>
                  <a:cubicBezTo>
                    <a:pt x="124203" y="5724"/>
                    <a:pt x="124151" y="5612"/>
                    <a:pt x="124078" y="5504"/>
                  </a:cubicBezTo>
                  <a:cubicBezTo>
                    <a:pt x="124078" y="5504"/>
                    <a:pt x="124074" y="5584"/>
                    <a:pt x="124071" y="5724"/>
                  </a:cubicBezTo>
                  <a:cubicBezTo>
                    <a:pt x="124036" y="5647"/>
                    <a:pt x="123998" y="5574"/>
                    <a:pt x="123949" y="5504"/>
                  </a:cubicBezTo>
                  <a:cubicBezTo>
                    <a:pt x="123949" y="5504"/>
                    <a:pt x="123945" y="5637"/>
                    <a:pt x="123935" y="5860"/>
                  </a:cubicBezTo>
                  <a:cubicBezTo>
                    <a:pt x="123931" y="6003"/>
                    <a:pt x="123921" y="6184"/>
                    <a:pt x="123914" y="6401"/>
                  </a:cubicBezTo>
                  <a:lnTo>
                    <a:pt x="123848" y="6366"/>
                  </a:lnTo>
                  <a:lnTo>
                    <a:pt x="123914" y="6425"/>
                  </a:lnTo>
                  <a:cubicBezTo>
                    <a:pt x="123882" y="7088"/>
                    <a:pt x="123830" y="8023"/>
                    <a:pt x="123760" y="8954"/>
                  </a:cubicBezTo>
                  <a:cubicBezTo>
                    <a:pt x="123652" y="8741"/>
                    <a:pt x="123548" y="8553"/>
                    <a:pt x="123443" y="8382"/>
                  </a:cubicBezTo>
                  <a:cubicBezTo>
                    <a:pt x="123422" y="7890"/>
                    <a:pt x="123412" y="7569"/>
                    <a:pt x="123412" y="7569"/>
                  </a:cubicBezTo>
                  <a:cubicBezTo>
                    <a:pt x="123363" y="7639"/>
                    <a:pt x="123321" y="7716"/>
                    <a:pt x="123289" y="7796"/>
                  </a:cubicBezTo>
                  <a:cubicBezTo>
                    <a:pt x="123286" y="7649"/>
                    <a:pt x="123286" y="7569"/>
                    <a:pt x="123286" y="7569"/>
                  </a:cubicBezTo>
                  <a:cubicBezTo>
                    <a:pt x="123216" y="7670"/>
                    <a:pt x="123160" y="7782"/>
                    <a:pt x="123126" y="7901"/>
                  </a:cubicBezTo>
                  <a:cubicBezTo>
                    <a:pt x="122997" y="7715"/>
                    <a:pt x="122856" y="7543"/>
                    <a:pt x="122699" y="7380"/>
                  </a:cubicBezTo>
                  <a:lnTo>
                    <a:pt x="122699" y="7380"/>
                  </a:lnTo>
                  <a:cubicBezTo>
                    <a:pt x="122754" y="7441"/>
                    <a:pt x="122880" y="7623"/>
                    <a:pt x="123077" y="8068"/>
                  </a:cubicBezTo>
                  <a:cubicBezTo>
                    <a:pt x="123035" y="8246"/>
                    <a:pt x="123003" y="8424"/>
                    <a:pt x="122986" y="8605"/>
                  </a:cubicBezTo>
                  <a:lnTo>
                    <a:pt x="122941" y="8574"/>
                  </a:lnTo>
                  <a:cubicBezTo>
                    <a:pt x="122822" y="8190"/>
                    <a:pt x="122679" y="7890"/>
                    <a:pt x="122508" y="7747"/>
                  </a:cubicBezTo>
                  <a:cubicBezTo>
                    <a:pt x="122627" y="4067"/>
                    <a:pt x="123310" y="3488"/>
                    <a:pt x="123310" y="3488"/>
                  </a:cubicBezTo>
                  <a:cubicBezTo>
                    <a:pt x="123268" y="3472"/>
                    <a:pt x="123222" y="3464"/>
                    <a:pt x="123176" y="3464"/>
                  </a:cubicBezTo>
                  <a:cubicBezTo>
                    <a:pt x="123121" y="3464"/>
                    <a:pt x="123065" y="3476"/>
                    <a:pt x="123014" y="3499"/>
                  </a:cubicBezTo>
                  <a:lnTo>
                    <a:pt x="123024" y="3488"/>
                  </a:lnTo>
                  <a:cubicBezTo>
                    <a:pt x="122975" y="3472"/>
                    <a:pt x="122926" y="3464"/>
                    <a:pt x="122879" y="3464"/>
                  </a:cubicBezTo>
                  <a:cubicBezTo>
                    <a:pt x="122202" y="3464"/>
                    <a:pt x="121791" y="5108"/>
                    <a:pt x="121556" y="6680"/>
                  </a:cubicBezTo>
                  <a:cubicBezTo>
                    <a:pt x="121395" y="6432"/>
                    <a:pt x="121225" y="6195"/>
                    <a:pt x="121040" y="5968"/>
                  </a:cubicBezTo>
                  <a:cubicBezTo>
                    <a:pt x="120823" y="3404"/>
                    <a:pt x="120726" y="548"/>
                    <a:pt x="120726" y="548"/>
                  </a:cubicBezTo>
                  <a:cubicBezTo>
                    <a:pt x="120607" y="729"/>
                    <a:pt x="120516" y="924"/>
                    <a:pt x="120457" y="1134"/>
                  </a:cubicBezTo>
                  <a:cubicBezTo>
                    <a:pt x="120443" y="767"/>
                    <a:pt x="120433" y="548"/>
                    <a:pt x="120433" y="548"/>
                  </a:cubicBezTo>
                  <a:cubicBezTo>
                    <a:pt x="119732" y="1542"/>
                    <a:pt x="119819" y="4385"/>
                    <a:pt x="120080" y="6994"/>
                  </a:cubicBezTo>
                  <a:cubicBezTo>
                    <a:pt x="119875" y="6718"/>
                    <a:pt x="119676" y="6477"/>
                    <a:pt x="119484" y="6265"/>
                  </a:cubicBezTo>
                  <a:cubicBezTo>
                    <a:pt x="119090" y="5410"/>
                    <a:pt x="118703" y="4779"/>
                    <a:pt x="118392" y="4346"/>
                  </a:cubicBezTo>
                  <a:cubicBezTo>
                    <a:pt x="118354" y="4235"/>
                    <a:pt x="118298" y="4130"/>
                    <a:pt x="118232" y="4032"/>
                  </a:cubicBezTo>
                  <a:cubicBezTo>
                    <a:pt x="118232" y="4032"/>
                    <a:pt x="118232" y="4067"/>
                    <a:pt x="118228" y="4123"/>
                  </a:cubicBezTo>
                  <a:cubicBezTo>
                    <a:pt x="118096" y="3949"/>
                    <a:pt x="117953" y="3778"/>
                    <a:pt x="117799" y="3621"/>
                  </a:cubicBezTo>
                  <a:lnTo>
                    <a:pt x="117799" y="3621"/>
                  </a:lnTo>
                  <a:cubicBezTo>
                    <a:pt x="117845" y="3670"/>
                    <a:pt x="117991" y="3844"/>
                    <a:pt x="118218" y="4336"/>
                  </a:cubicBezTo>
                  <a:cubicBezTo>
                    <a:pt x="118218" y="4388"/>
                    <a:pt x="118214" y="4447"/>
                    <a:pt x="118214" y="4507"/>
                  </a:cubicBezTo>
                  <a:cubicBezTo>
                    <a:pt x="117845" y="3966"/>
                    <a:pt x="117569" y="3684"/>
                    <a:pt x="117510" y="3621"/>
                  </a:cubicBezTo>
                  <a:lnTo>
                    <a:pt x="117510" y="3621"/>
                  </a:lnTo>
                  <a:cubicBezTo>
                    <a:pt x="117569" y="3684"/>
                    <a:pt x="117813" y="3977"/>
                    <a:pt x="118193" y="4964"/>
                  </a:cubicBezTo>
                  <a:cubicBezTo>
                    <a:pt x="118193" y="5009"/>
                    <a:pt x="118190" y="5058"/>
                    <a:pt x="118190" y="5100"/>
                  </a:cubicBezTo>
                  <a:cubicBezTo>
                    <a:pt x="118061" y="5009"/>
                    <a:pt x="117925" y="4925"/>
                    <a:pt x="117782" y="4852"/>
                  </a:cubicBezTo>
                  <a:lnTo>
                    <a:pt x="117782" y="4852"/>
                  </a:lnTo>
                  <a:cubicBezTo>
                    <a:pt x="117925" y="4971"/>
                    <a:pt x="118057" y="5100"/>
                    <a:pt x="118179" y="5239"/>
                  </a:cubicBezTo>
                  <a:lnTo>
                    <a:pt x="118179" y="5285"/>
                  </a:lnTo>
                  <a:cubicBezTo>
                    <a:pt x="117977" y="5121"/>
                    <a:pt x="117757" y="4974"/>
                    <a:pt x="117527" y="4852"/>
                  </a:cubicBezTo>
                  <a:lnTo>
                    <a:pt x="117527" y="4852"/>
                  </a:lnTo>
                  <a:cubicBezTo>
                    <a:pt x="117757" y="5054"/>
                    <a:pt x="117970" y="5278"/>
                    <a:pt x="118165" y="5515"/>
                  </a:cubicBezTo>
                  <a:cubicBezTo>
                    <a:pt x="118127" y="6324"/>
                    <a:pt x="118068" y="7367"/>
                    <a:pt x="117984" y="8361"/>
                  </a:cubicBezTo>
                  <a:cubicBezTo>
                    <a:pt x="117813" y="8560"/>
                    <a:pt x="117660" y="8773"/>
                    <a:pt x="117517" y="8992"/>
                  </a:cubicBezTo>
                  <a:cubicBezTo>
                    <a:pt x="117423" y="8818"/>
                    <a:pt x="117325" y="8668"/>
                    <a:pt x="117238" y="8532"/>
                  </a:cubicBezTo>
                  <a:cubicBezTo>
                    <a:pt x="117164" y="8089"/>
                    <a:pt x="117053" y="7656"/>
                    <a:pt x="116910" y="7231"/>
                  </a:cubicBezTo>
                  <a:cubicBezTo>
                    <a:pt x="117175" y="6854"/>
                    <a:pt x="117482" y="6509"/>
                    <a:pt x="117827" y="6202"/>
                  </a:cubicBezTo>
                  <a:lnTo>
                    <a:pt x="117827" y="6202"/>
                  </a:lnTo>
                  <a:cubicBezTo>
                    <a:pt x="117827" y="6202"/>
                    <a:pt x="117398" y="6411"/>
                    <a:pt x="116802" y="6962"/>
                  </a:cubicBezTo>
                  <a:lnTo>
                    <a:pt x="116788" y="6931"/>
                  </a:lnTo>
                  <a:cubicBezTo>
                    <a:pt x="117259" y="5529"/>
                    <a:pt x="117566" y="5155"/>
                    <a:pt x="117632" y="5093"/>
                  </a:cubicBezTo>
                  <a:lnTo>
                    <a:pt x="117632" y="5093"/>
                  </a:lnTo>
                  <a:cubicBezTo>
                    <a:pt x="117552" y="5166"/>
                    <a:pt x="117098" y="5637"/>
                    <a:pt x="116561" y="6582"/>
                  </a:cubicBezTo>
                  <a:cubicBezTo>
                    <a:pt x="116551" y="6568"/>
                    <a:pt x="116540" y="6554"/>
                    <a:pt x="116526" y="6544"/>
                  </a:cubicBezTo>
                  <a:cubicBezTo>
                    <a:pt x="116519" y="6401"/>
                    <a:pt x="116519" y="6317"/>
                    <a:pt x="116519" y="6317"/>
                  </a:cubicBezTo>
                  <a:cubicBezTo>
                    <a:pt x="116488" y="6362"/>
                    <a:pt x="116456" y="6415"/>
                    <a:pt x="116432" y="6463"/>
                  </a:cubicBezTo>
                  <a:cubicBezTo>
                    <a:pt x="116372" y="6428"/>
                    <a:pt x="116306" y="6410"/>
                    <a:pt x="116238" y="6410"/>
                  </a:cubicBezTo>
                  <a:cubicBezTo>
                    <a:pt x="116199" y="6410"/>
                    <a:pt x="116160" y="6416"/>
                    <a:pt x="116121" y="6429"/>
                  </a:cubicBezTo>
                  <a:cubicBezTo>
                    <a:pt x="116121" y="6429"/>
                    <a:pt x="116209" y="6498"/>
                    <a:pt x="116317" y="6767"/>
                  </a:cubicBezTo>
                  <a:cubicBezTo>
                    <a:pt x="116271" y="6924"/>
                    <a:pt x="116237" y="7084"/>
                    <a:pt x="116212" y="7248"/>
                  </a:cubicBezTo>
                  <a:cubicBezTo>
                    <a:pt x="116118" y="7458"/>
                    <a:pt x="116017" y="7681"/>
                    <a:pt x="115916" y="7921"/>
                  </a:cubicBezTo>
                  <a:cubicBezTo>
                    <a:pt x="115787" y="8085"/>
                    <a:pt x="115651" y="8267"/>
                    <a:pt x="115515" y="8462"/>
                  </a:cubicBezTo>
                  <a:cubicBezTo>
                    <a:pt x="115508" y="8218"/>
                    <a:pt x="115504" y="8068"/>
                    <a:pt x="115504" y="8068"/>
                  </a:cubicBezTo>
                  <a:cubicBezTo>
                    <a:pt x="115445" y="8152"/>
                    <a:pt x="115399" y="8242"/>
                    <a:pt x="115365" y="8340"/>
                  </a:cubicBezTo>
                  <a:lnTo>
                    <a:pt x="115281" y="8347"/>
                  </a:lnTo>
                  <a:cubicBezTo>
                    <a:pt x="115455" y="6687"/>
                    <a:pt x="115556" y="4890"/>
                    <a:pt x="115389" y="3628"/>
                  </a:cubicBezTo>
                  <a:cubicBezTo>
                    <a:pt x="115870" y="2519"/>
                    <a:pt x="116219" y="1905"/>
                    <a:pt x="116219" y="1905"/>
                  </a:cubicBezTo>
                  <a:lnTo>
                    <a:pt x="116219" y="1905"/>
                  </a:lnTo>
                  <a:cubicBezTo>
                    <a:pt x="115874" y="2246"/>
                    <a:pt x="115556" y="2616"/>
                    <a:pt x="115277" y="3010"/>
                  </a:cubicBezTo>
                  <a:cubicBezTo>
                    <a:pt x="115201" y="2721"/>
                    <a:pt x="115106" y="2480"/>
                    <a:pt x="114981" y="2302"/>
                  </a:cubicBezTo>
                  <a:cubicBezTo>
                    <a:pt x="114981" y="2302"/>
                    <a:pt x="114963" y="2784"/>
                    <a:pt x="114929" y="3523"/>
                  </a:cubicBezTo>
                  <a:cubicBezTo>
                    <a:pt x="114423" y="4325"/>
                    <a:pt x="113987" y="5225"/>
                    <a:pt x="113607" y="6164"/>
                  </a:cubicBezTo>
                  <a:cubicBezTo>
                    <a:pt x="113446" y="5623"/>
                    <a:pt x="113244" y="5201"/>
                    <a:pt x="113000" y="5030"/>
                  </a:cubicBezTo>
                  <a:cubicBezTo>
                    <a:pt x="112954" y="4873"/>
                    <a:pt x="112885" y="4726"/>
                    <a:pt x="112794" y="4590"/>
                  </a:cubicBezTo>
                  <a:cubicBezTo>
                    <a:pt x="112794" y="4590"/>
                    <a:pt x="112790" y="4726"/>
                    <a:pt x="112783" y="4953"/>
                  </a:cubicBezTo>
                  <a:cubicBezTo>
                    <a:pt x="112770" y="4951"/>
                    <a:pt x="112756" y="4950"/>
                    <a:pt x="112743" y="4950"/>
                  </a:cubicBezTo>
                  <a:cubicBezTo>
                    <a:pt x="112704" y="4950"/>
                    <a:pt x="112666" y="4958"/>
                    <a:pt x="112630" y="4971"/>
                  </a:cubicBezTo>
                  <a:cubicBezTo>
                    <a:pt x="112630" y="4971"/>
                    <a:pt x="112689" y="5016"/>
                    <a:pt x="112773" y="5183"/>
                  </a:cubicBezTo>
                  <a:cubicBezTo>
                    <a:pt x="112749" y="5801"/>
                    <a:pt x="112700" y="6840"/>
                    <a:pt x="112619" y="7921"/>
                  </a:cubicBezTo>
                  <a:cubicBezTo>
                    <a:pt x="112515" y="8075"/>
                    <a:pt x="112400" y="8253"/>
                    <a:pt x="112271" y="8466"/>
                  </a:cubicBezTo>
                  <a:lnTo>
                    <a:pt x="112197" y="8518"/>
                  </a:lnTo>
                  <a:cubicBezTo>
                    <a:pt x="112180" y="8225"/>
                    <a:pt x="112166" y="7953"/>
                    <a:pt x="112159" y="7712"/>
                  </a:cubicBezTo>
                  <a:cubicBezTo>
                    <a:pt x="112278" y="7482"/>
                    <a:pt x="112354" y="7388"/>
                    <a:pt x="112382" y="7363"/>
                  </a:cubicBezTo>
                  <a:cubicBezTo>
                    <a:pt x="112384" y="7361"/>
                    <a:pt x="112385" y="7360"/>
                    <a:pt x="112385" y="7360"/>
                  </a:cubicBezTo>
                  <a:lnTo>
                    <a:pt x="112385" y="7360"/>
                  </a:lnTo>
                  <a:cubicBezTo>
                    <a:pt x="112384" y="7360"/>
                    <a:pt x="112267" y="7485"/>
                    <a:pt x="112156" y="7622"/>
                  </a:cubicBezTo>
                  <a:cubicBezTo>
                    <a:pt x="112128" y="7119"/>
                    <a:pt x="112121" y="6791"/>
                    <a:pt x="112121" y="6791"/>
                  </a:cubicBezTo>
                  <a:cubicBezTo>
                    <a:pt x="112079" y="6851"/>
                    <a:pt x="112047" y="6913"/>
                    <a:pt x="112020" y="6980"/>
                  </a:cubicBezTo>
                  <a:cubicBezTo>
                    <a:pt x="111988" y="6111"/>
                    <a:pt x="111876" y="5393"/>
                    <a:pt x="111615" y="5023"/>
                  </a:cubicBezTo>
                  <a:cubicBezTo>
                    <a:pt x="111615" y="5023"/>
                    <a:pt x="111573" y="6191"/>
                    <a:pt x="111493" y="7587"/>
                  </a:cubicBezTo>
                  <a:cubicBezTo>
                    <a:pt x="111437" y="7440"/>
                    <a:pt x="111367" y="7297"/>
                    <a:pt x="111284" y="7168"/>
                  </a:cubicBezTo>
                  <a:cubicBezTo>
                    <a:pt x="111270" y="6418"/>
                    <a:pt x="111196" y="5766"/>
                    <a:pt x="111029" y="5326"/>
                  </a:cubicBezTo>
                  <a:cubicBezTo>
                    <a:pt x="111231" y="4911"/>
                    <a:pt x="111357" y="4685"/>
                    <a:pt x="111357" y="4685"/>
                  </a:cubicBezTo>
                  <a:lnTo>
                    <a:pt x="111357" y="4685"/>
                  </a:lnTo>
                  <a:cubicBezTo>
                    <a:pt x="111210" y="4831"/>
                    <a:pt x="111074" y="4981"/>
                    <a:pt x="110942" y="5138"/>
                  </a:cubicBezTo>
                  <a:cubicBezTo>
                    <a:pt x="110924" y="5096"/>
                    <a:pt x="110900" y="5058"/>
                    <a:pt x="110872" y="5023"/>
                  </a:cubicBezTo>
                  <a:cubicBezTo>
                    <a:pt x="110872" y="5023"/>
                    <a:pt x="110872" y="5096"/>
                    <a:pt x="110868" y="5225"/>
                  </a:cubicBezTo>
                  <a:cubicBezTo>
                    <a:pt x="110718" y="5407"/>
                    <a:pt x="110575" y="5598"/>
                    <a:pt x="110439" y="5797"/>
                  </a:cubicBezTo>
                  <a:cubicBezTo>
                    <a:pt x="110432" y="5745"/>
                    <a:pt x="110418" y="5693"/>
                    <a:pt x="110405" y="5640"/>
                  </a:cubicBezTo>
                  <a:cubicBezTo>
                    <a:pt x="111067" y="4249"/>
                    <a:pt x="111863" y="3045"/>
                    <a:pt x="112808" y="2219"/>
                  </a:cubicBezTo>
                  <a:lnTo>
                    <a:pt x="112808" y="2219"/>
                  </a:lnTo>
                  <a:cubicBezTo>
                    <a:pt x="112808" y="2219"/>
                    <a:pt x="111287" y="2955"/>
                    <a:pt x="109731" y="5260"/>
                  </a:cubicBezTo>
                  <a:cubicBezTo>
                    <a:pt x="109529" y="4995"/>
                    <a:pt x="109309" y="4740"/>
                    <a:pt x="109072" y="4507"/>
                  </a:cubicBezTo>
                  <a:lnTo>
                    <a:pt x="109072" y="4507"/>
                  </a:lnTo>
                  <a:cubicBezTo>
                    <a:pt x="109072" y="4507"/>
                    <a:pt x="109267" y="4859"/>
                    <a:pt x="109564" y="5504"/>
                  </a:cubicBezTo>
                  <a:cubicBezTo>
                    <a:pt x="109292" y="5926"/>
                    <a:pt x="109044" y="6362"/>
                    <a:pt x="108814" y="6809"/>
                  </a:cubicBezTo>
                  <a:cubicBezTo>
                    <a:pt x="108605" y="6488"/>
                    <a:pt x="108395" y="6198"/>
                    <a:pt x="108186" y="5937"/>
                  </a:cubicBezTo>
                  <a:cubicBezTo>
                    <a:pt x="108915" y="4001"/>
                    <a:pt x="109543" y="2888"/>
                    <a:pt x="109543" y="2888"/>
                  </a:cubicBezTo>
                  <a:lnTo>
                    <a:pt x="109543" y="2888"/>
                  </a:lnTo>
                  <a:cubicBezTo>
                    <a:pt x="108849" y="3561"/>
                    <a:pt x="108256" y="4440"/>
                    <a:pt x="107754" y="5424"/>
                  </a:cubicBezTo>
                  <a:cubicBezTo>
                    <a:pt x="106739" y="4298"/>
                    <a:pt x="105929" y="3900"/>
                    <a:pt x="105929" y="3900"/>
                  </a:cubicBezTo>
                  <a:lnTo>
                    <a:pt x="105929" y="3900"/>
                  </a:lnTo>
                  <a:cubicBezTo>
                    <a:pt x="106439" y="4350"/>
                    <a:pt x="106899" y="4918"/>
                    <a:pt x="107318" y="5571"/>
                  </a:cubicBezTo>
                  <a:cubicBezTo>
                    <a:pt x="107073" y="5707"/>
                    <a:pt x="106875" y="6097"/>
                    <a:pt x="106714" y="6613"/>
                  </a:cubicBezTo>
                  <a:lnTo>
                    <a:pt x="106529" y="6826"/>
                  </a:lnTo>
                  <a:cubicBezTo>
                    <a:pt x="106477" y="6212"/>
                    <a:pt x="106365" y="5710"/>
                    <a:pt x="106160" y="5424"/>
                  </a:cubicBezTo>
                  <a:cubicBezTo>
                    <a:pt x="106160" y="5424"/>
                    <a:pt x="106128" y="6324"/>
                    <a:pt x="106062" y="7482"/>
                  </a:cubicBezTo>
                  <a:lnTo>
                    <a:pt x="105905" y="7737"/>
                  </a:lnTo>
                  <a:cubicBezTo>
                    <a:pt x="105814" y="7604"/>
                    <a:pt x="105720" y="7475"/>
                    <a:pt x="105619" y="7353"/>
                  </a:cubicBezTo>
                  <a:cubicBezTo>
                    <a:pt x="105504" y="5933"/>
                    <a:pt x="105434" y="4465"/>
                    <a:pt x="105399" y="3645"/>
                  </a:cubicBezTo>
                  <a:cubicBezTo>
                    <a:pt x="105493" y="3457"/>
                    <a:pt x="105563" y="3401"/>
                    <a:pt x="105563" y="3401"/>
                  </a:cubicBezTo>
                  <a:cubicBezTo>
                    <a:pt x="105522" y="3388"/>
                    <a:pt x="105478" y="3381"/>
                    <a:pt x="105435" y="3381"/>
                  </a:cubicBezTo>
                  <a:cubicBezTo>
                    <a:pt x="105419" y="3381"/>
                    <a:pt x="105404" y="3382"/>
                    <a:pt x="105389" y="3384"/>
                  </a:cubicBezTo>
                  <a:cubicBezTo>
                    <a:pt x="105378" y="3129"/>
                    <a:pt x="105375" y="2982"/>
                    <a:pt x="105375" y="2982"/>
                  </a:cubicBezTo>
                  <a:cubicBezTo>
                    <a:pt x="105274" y="3132"/>
                    <a:pt x="105200" y="3296"/>
                    <a:pt x="105148" y="3471"/>
                  </a:cubicBezTo>
                  <a:cubicBezTo>
                    <a:pt x="104928" y="3628"/>
                    <a:pt x="104743" y="3959"/>
                    <a:pt x="104586" y="4399"/>
                  </a:cubicBezTo>
                  <a:cubicBezTo>
                    <a:pt x="104541" y="4269"/>
                    <a:pt x="104478" y="4144"/>
                    <a:pt x="104402" y="4032"/>
                  </a:cubicBezTo>
                  <a:cubicBezTo>
                    <a:pt x="104402" y="4032"/>
                    <a:pt x="104388" y="4378"/>
                    <a:pt x="104367" y="4918"/>
                  </a:cubicBezTo>
                  <a:cubicBezTo>
                    <a:pt x="103983" y="3935"/>
                    <a:pt x="103540" y="2986"/>
                    <a:pt x="103027" y="2131"/>
                  </a:cubicBezTo>
                  <a:cubicBezTo>
                    <a:pt x="102982" y="1127"/>
                    <a:pt x="102957" y="443"/>
                    <a:pt x="102957" y="443"/>
                  </a:cubicBezTo>
                  <a:cubicBezTo>
                    <a:pt x="102790" y="680"/>
                    <a:pt x="102671" y="1019"/>
                    <a:pt x="102584" y="1434"/>
                  </a:cubicBezTo>
                  <a:cubicBezTo>
                    <a:pt x="102235" y="921"/>
                    <a:pt x="101841" y="440"/>
                    <a:pt x="101402" y="4"/>
                  </a:cubicBezTo>
                  <a:lnTo>
                    <a:pt x="101402" y="4"/>
                  </a:lnTo>
                  <a:cubicBezTo>
                    <a:pt x="101402" y="4"/>
                    <a:pt x="101855" y="809"/>
                    <a:pt x="102462" y="2253"/>
                  </a:cubicBezTo>
                  <a:cubicBezTo>
                    <a:pt x="102354" y="3439"/>
                    <a:pt x="102417" y="4960"/>
                    <a:pt x="102553" y="6443"/>
                  </a:cubicBezTo>
                  <a:cubicBezTo>
                    <a:pt x="102507" y="6421"/>
                    <a:pt x="102458" y="6410"/>
                    <a:pt x="102407" y="6410"/>
                  </a:cubicBezTo>
                  <a:cubicBezTo>
                    <a:pt x="102368" y="6410"/>
                    <a:pt x="102329" y="6416"/>
                    <a:pt x="102291" y="6429"/>
                  </a:cubicBezTo>
                  <a:cubicBezTo>
                    <a:pt x="102291" y="6429"/>
                    <a:pt x="102459" y="6568"/>
                    <a:pt x="102626" y="7186"/>
                  </a:cubicBezTo>
                  <a:cubicBezTo>
                    <a:pt x="102644" y="7367"/>
                    <a:pt x="102668" y="7541"/>
                    <a:pt x="102685" y="7719"/>
                  </a:cubicBezTo>
                  <a:cubicBezTo>
                    <a:pt x="102441" y="7322"/>
                    <a:pt x="102173" y="6941"/>
                    <a:pt x="101876" y="6582"/>
                  </a:cubicBezTo>
                  <a:cubicBezTo>
                    <a:pt x="101803" y="6408"/>
                    <a:pt x="101730" y="6237"/>
                    <a:pt x="101656" y="6076"/>
                  </a:cubicBezTo>
                  <a:cubicBezTo>
                    <a:pt x="102047" y="5183"/>
                    <a:pt x="102326" y="4685"/>
                    <a:pt x="102326" y="4685"/>
                  </a:cubicBezTo>
                  <a:lnTo>
                    <a:pt x="102326" y="4685"/>
                  </a:lnTo>
                  <a:cubicBezTo>
                    <a:pt x="102012" y="4995"/>
                    <a:pt x="101726" y="5337"/>
                    <a:pt x="101472" y="5703"/>
                  </a:cubicBezTo>
                  <a:cubicBezTo>
                    <a:pt x="101405" y="5571"/>
                    <a:pt x="101343" y="5441"/>
                    <a:pt x="101276" y="5323"/>
                  </a:cubicBezTo>
                  <a:cubicBezTo>
                    <a:pt x="101238" y="5215"/>
                    <a:pt x="101182" y="5114"/>
                    <a:pt x="101119" y="5023"/>
                  </a:cubicBezTo>
                  <a:lnTo>
                    <a:pt x="101119" y="5047"/>
                  </a:lnTo>
                  <a:cubicBezTo>
                    <a:pt x="100561" y="4092"/>
                    <a:pt x="100097" y="3614"/>
                    <a:pt x="100017" y="3534"/>
                  </a:cubicBezTo>
                  <a:lnTo>
                    <a:pt x="100017" y="3534"/>
                  </a:lnTo>
                  <a:cubicBezTo>
                    <a:pt x="100090" y="3610"/>
                    <a:pt x="100429" y="4022"/>
                    <a:pt x="100962" y="5605"/>
                  </a:cubicBezTo>
                  <a:cubicBezTo>
                    <a:pt x="100300" y="4999"/>
                    <a:pt x="99832" y="4772"/>
                    <a:pt x="99832" y="4772"/>
                  </a:cubicBezTo>
                  <a:lnTo>
                    <a:pt x="99832" y="4772"/>
                  </a:lnTo>
                  <a:cubicBezTo>
                    <a:pt x="100240" y="5135"/>
                    <a:pt x="100600" y="5546"/>
                    <a:pt x="100906" y="5993"/>
                  </a:cubicBezTo>
                  <a:cubicBezTo>
                    <a:pt x="100791" y="6115"/>
                    <a:pt x="100408" y="6540"/>
                    <a:pt x="99958" y="7325"/>
                  </a:cubicBezTo>
                  <a:cubicBezTo>
                    <a:pt x="99951" y="7304"/>
                    <a:pt x="99940" y="7290"/>
                    <a:pt x="99930" y="7276"/>
                  </a:cubicBezTo>
                  <a:cubicBezTo>
                    <a:pt x="99902" y="6701"/>
                    <a:pt x="99888" y="6317"/>
                    <a:pt x="99888" y="6317"/>
                  </a:cubicBezTo>
                  <a:cubicBezTo>
                    <a:pt x="99783" y="6488"/>
                    <a:pt x="99707" y="6676"/>
                    <a:pt x="99661" y="6875"/>
                  </a:cubicBezTo>
                  <a:cubicBezTo>
                    <a:pt x="99445" y="6568"/>
                    <a:pt x="99201" y="6279"/>
                    <a:pt x="98929" y="6017"/>
                  </a:cubicBezTo>
                  <a:lnTo>
                    <a:pt x="98929" y="6017"/>
                  </a:lnTo>
                  <a:cubicBezTo>
                    <a:pt x="98929" y="6017"/>
                    <a:pt x="99201" y="6495"/>
                    <a:pt x="99574" y="7353"/>
                  </a:cubicBezTo>
                  <a:cubicBezTo>
                    <a:pt x="99571" y="7377"/>
                    <a:pt x="99571" y="7395"/>
                    <a:pt x="99567" y="7416"/>
                  </a:cubicBezTo>
                  <a:cubicBezTo>
                    <a:pt x="99474" y="7306"/>
                    <a:pt x="99370" y="7244"/>
                    <a:pt x="99257" y="7244"/>
                  </a:cubicBezTo>
                  <a:cubicBezTo>
                    <a:pt x="99222" y="7244"/>
                    <a:pt x="99186" y="7250"/>
                    <a:pt x="99149" y="7262"/>
                  </a:cubicBezTo>
                  <a:cubicBezTo>
                    <a:pt x="99149" y="7262"/>
                    <a:pt x="99340" y="7430"/>
                    <a:pt x="99515" y="8190"/>
                  </a:cubicBezTo>
                  <a:lnTo>
                    <a:pt x="99501" y="8218"/>
                  </a:lnTo>
                  <a:cubicBezTo>
                    <a:pt x="99396" y="8337"/>
                    <a:pt x="99288" y="8462"/>
                    <a:pt x="99173" y="8602"/>
                  </a:cubicBezTo>
                  <a:cubicBezTo>
                    <a:pt x="99152" y="7939"/>
                    <a:pt x="99065" y="7384"/>
                    <a:pt x="98883" y="7049"/>
                  </a:cubicBezTo>
                  <a:cubicBezTo>
                    <a:pt x="98925" y="6157"/>
                    <a:pt x="98922" y="5309"/>
                    <a:pt x="98835" y="4625"/>
                  </a:cubicBezTo>
                  <a:cubicBezTo>
                    <a:pt x="99288" y="3565"/>
                    <a:pt x="99619" y="2983"/>
                    <a:pt x="99619" y="2982"/>
                  </a:cubicBezTo>
                  <a:lnTo>
                    <a:pt x="99619" y="2982"/>
                  </a:lnTo>
                  <a:cubicBezTo>
                    <a:pt x="99292" y="3307"/>
                    <a:pt x="98992" y="3659"/>
                    <a:pt x="98726" y="4036"/>
                  </a:cubicBezTo>
                  <a:cubicBezTo>
                    <a:pt x="98657" y="3753"/>
                    <a:pt x="98563" y="3523"/>
                    <a:pt x="98447" y="3352"/>
                  </a:cubicBezTo>
                  <a:cubicBezTo>
                    <a:pt x="98447" y="3352"/>
                    <a:pt x="98430" y="3820"/>
                    <a:pt x="98395" y="4524"/>
                  </a:cubicBezTo>
                  <a:cubicBezTo>
                    <a:pt x="97938" y="5267"/>
                    <a:pt x="97547" y="6045"/>
                    <a:pt x="97220" y="6854"/>
                  </a:cubicBezTo>
                  <a:lnTo>
                    <a:pt x="97139" y="6917"/>
                  </a:lnTo>
                  <a:cubicBezTo>
                    <a:pt x="96955" y="6331"/>
                    <a:pt x="96724" y="5898"/>
                    <a:pt x="96428" y="5843"/>
                  </a:cubicBezTo>
                  <a:cubicBezTo>
                    <a:pt x="96386" y="5721"/>
                    <a:pt x="96330" y="5605"/>
                    <a:pt x="96257" y="5501"/>
                  </a:cubicBezTo>
                  <a:cubicBezTo>
                    <a:pt x="96257" y="5501"/>
                    <a:pt x="96253" y="5633"/>
                    <a:pt x="96243" y="5853"/>
                  </a:cubicBezTo>
                  <a:cubicBezTo>
                    <a:pt x="96236" y="6108"/>
                    <a:pt x="96219" y="6477"/>
                    <a:pt x="96198" y="6913"/>
                  </a:cubicBezTo>
                  <a:lnTo>
                    <a:pt x="96152" y="6872"/>
                  </a:lnTo>
                  <a:lnTo>
                    <a:pt x="96152" y="6872"/>
                  </a:lnTo>
                  <a:lnTo>
                    <a:pt x="96198" y="6948"/>
                  </a:lnTo>
                  <a:cubicBezTo>
                    <a:pt x="96180" y="7255"/>
                    <a:pt x="96163" y="7590"/>
                    <a:pt x="96138" y="7942"/>
                  </a:cubicBezTo>
                  <a:cubicBezTo>
                    <a:pt x="96027" y="8075"/>
                    <a:pt x="95919" y="8221"/>
                    <a:pt x="95803" y="8375"/>
                  </a:cubicBezTo>
                  <a:lnTo>
                    <a:pt x="95612" y="8120"/>
                  </a:lnTo>
                  <a:cubicBezTo>
                    <a:pt x="95598" y="7778"/>
                    <a:pt x="95591" y="7562"/>
                    <a:pt x="95591" y="7562"/>
                  </a:cubicBezTo>
                  <a:cubicBezTo>
                    <a:pt x="95521" y="7667"/>
                    <a:pt x="95469" y="7778"/>
                    <a:pt x="95434" y="7901"/>
                  </a:cubicBezTo>
                  <a:cubicBezTo>
                    <a:pt x="95326" y="7768"/>
                    <a:pt x="95221" y="7646"/>
                    <a:pt x="95120" y="7538"/>
                  </a:cubicBezTo>
                  <a:cubicBezTo>
                    <a:pt x="95326" y="7105"/>
                    <a:pt x="95455" y="6872"/>
                    <a:pt x="95455" y="6872"/>
                  </a:cubicBezTo>
                  <a:lnTo>
                    <a:pt x="95455" y="6872"/>
                  </a:lnTo>
                  <a:cubicBezTo>
                    <a:pt x="95287" y="7036"/>
                    <a:pt x="95130" y="7210"/>
                    <a:pt x="94984" y="7398"/>
                  </a:cubicBezTo>
                  <a:cubicBezTo>
                    <a:pt x="94893" y="7301"/>
                    <a:pt x="94802" y="7213"/>
                    <a:pt x="94715" y="7137"/>
                  </a:cubicBezTo>
                  <a:cubicBezTo>
                    <a:pt x="94890" y="3994"/>
                    <a:pt x="95493" y="3481"/>
                    <a:pt x="95493" y="3481"/>
                  </a:cubicBezTo>
                  <a:cubicBezTo>
                    <a:pt x="95444" y="3465"/>
                    <a:pt x="95396" y="3457"/>
                    <a:pt x="95350" y="3457"/>
                  </a:cubicBezTo>
                  <a:cubicBezTo>
                    <a:pt x="94691" y="3457"/>
                    <a:pt x="94280" y="5038"/>
                    <a:pt x="94038" y="6582"/>
                  </a:cubicBezTo>
                  <a:cubicBezTo>
                    <a:pt x="93923" y="6498"/>
                    <a:pt x="93801" y="6425"/>
                    <a:pt x="93676" y="6359"/>
                  </a:cubicBezTo>
                  <a:lnTo>
                    <a:pt x="93676" y="6359"/>
                  </a:lnTo>
                  <a:cubicBezTo>
                    <a:pt x="93794" y="6463"/>
                    <a:pt x="93906" y="6579"/>
                    <a:pt x="94021" y="6697"/>
                  </a:cubicBezTo>
                  <a:lnTo>
                    <a:pt x="93969" y="7056"/>
                  </a:lnTo>
                  <a:cubicBezTo>
                    <a:pt x="93752" y="6673"/>
                    <a:pt x="93501" y="6307"/>
                    <a:pt x="93222" y="5965"/>
                  </a:cubicBezTo>
                  <a:cubicBezTo>
                    <a:pt x="93187" y="5553"/>
                    <a:pt x="93156" y="5138"/>
                    <a:pt x="93128" y="4730"/>
                  </a:cubicBezTo>
                  <a:lnTo>
                    <a:pt x="93153" y="4681"/>
                  </a:lnTo>
                  <a:lnTo>
                    <a:pt x="93153" y="4681"/>
                  </a:lnTo>
                  <a:lnTo>
                    <a:pt x="93128" y="4712"/>
                  </a:lnTo>
                  <a:cubicBezTo>
                    <a:pt x="92975" y="2550"/>
                    <a:pt x="92905" y="544"/>
                    <a:pt x="92905" y="544"/>
                  </a:cubicBezTo>
                  <a:cubicBezTo>
                    <a:pt x="92333" y="1353"/>
                    <a:pt x="92284" y="3391"/>
                    <a:pt x="92424" y="5529"/>
                  </a:cubicBezTo>
                  <a:cubicBezTo>
                    <a:pt x="92364" y="5616"/>
                    <a:pt x="92298" y="5703"/>
                    <a:pt x="92239" y="5794"/>
                  </a:cubicBezTo>
                  <a:cubicBezTo>
                    <a:pt x="92172" y="5466"/>
                    <a:pt x="92075" y="5201"/>
                    <a:pt x="91946" y="5016"/>
                  </a:cubicBezTo>
                  <a:cubicBezTo>
                    <a:pt x="91946" y="5016"/>
                    <a:pt x="91928" y="5557"/>
                    <a:pt x="91890" y="6338"/>
                  </a:cubicBezTo>
                  <a:cubicBezTo>
                    <a:pt x="91872" y="6373"/>
                    <a:pt x="91848" y="6408"/>
                    <a:pt x="91827" y="6443"/>
                  </a:cubicBezTo>
                  <a:lnTo>
                    <a:pt x="91667" y="6261"/>
                  </a:lnTo>
                  <a:cubicBezTo>
                    <a:pt x="90878" y="4538"/>
                    <a:pt x="90086" y="3722"/>
                    <a:pt x="89982" y="3617"/>
                  </a:cubicBezTo>
                  <a:lnTo>
                    <a:pt x="89982" y="3617"/>
                  </a:lnTo>
                  <a:cubicBezTo>
                    <a:pt x="90048" y="3687"/>
                    <a:pt x="90362" y="4064"/>
                    <a:pt x="90850" y="5469"/>
                  </a:cubicBezTo>
                  <a:cubicBezTo>
                    <a:pt x="90721" y="5358"/>
                    <a:pt x="90603" y="5267"/>
                    <a:pt x="90495" y="5187"/>
                  </a:cubicBezTo>
                  <a:cubicBezTo>
                    <a:pt x="90488" y="5079"/>
                    <a:pt x="90488" y="5016"/>
                    <a:pt x="90488" y="5016"/>
                  </a:cubicBezTo>
                  <a:cubicBezTo>
                    <a:pt x="90463" y="5054"/>
                    <a:pt x="90439" y="5089"/>
                    <a:pt x="90418" y="5131"/>
                  </a:cubicBezTo>
                  <a:cubicBezTo>
                    <a:pt x="90275" y="5026"/>
                    <a:pt x="90125" y="4932"/>
                    <a:pt x="89964" y="4849"/>
                  </a:cubicBezTo>
                  <a:lnTo>
                    <a:pt x="89964" y="4849"/>
                  </a:lnTo>
                  <a:cubicBezTo>
                    <a:pt x="90104" y="4971"/>
                    <a:pt x="90236" y="5100"/>
                    <a:pt x="90366" y="5239"/>
                  </a:cubicBezTo>
                  <a:cubicBezTo>
                    <a:pt x="90292" y="5417"/>
                    <a:pt x="90233" y="5602"/>
                    <a:pt x="90198" y="5794"/>
                  </a:cubicBezTo>
                  <a:cubicBezTo>
                    <a:pt x="89930" y="5393"/>
                    <a:pt x="89626" y="5019"/>
                    <a:pt x="89284" y="4681"/>
                  </a:cubicBezTo>
                  <a:lnTo>
                    <a:pt x="89284" y="4681"/>
                  </a:lnTo>
                  <a:cubicBezTo>
                    <a:pt x="89284" y="4681"/>
                    <a:pt x="89640" y="5313"/>
                    <a:pt x="90111" y="6439"/>
                  </a:cubicBezTo>
                  <a:cubicBezTo>
                    <a:pt x="90086" y="6687"/>
                    <a:pt x="90076" y="6959"/>
                    <a:pt x="90076" y="7241"/>
                  </a:cubicBezTo>
                  <a:cubicBezTo>
                    <a:pt x="90041" y="7241"/>
                    <a:pt x="90006" y="7245"/>
                    <a:pt x="89975" y="7259"/>
                  </a:cubicBezTo>
                  <a:cubicBezTo>
                    <a:pt x="90013" y="7297"/>
                    <a:pt x="90045" y="7342"/>
                    <a:pt x="90069" y="7388"/>
                  </a:cubicBezTo>
                  <a:cubicBezTo>
                    <a:pt x="89741" y="7803"/>
                    <a:pt x="89455" y="8249"/>
                    <a:pt x="89214" y="8724"/>
                  </a:cubicBezTo>
                  <a:cubicBezTo>
                    <a:pt x="89051" y="8417"/>
                    <a:pt x="88866" y="8124"/>
                    <a:pt x="88663" y="7841"/>
                  </a:cubicBezTo>
                  <a:cubicBezTo>
                    <a:pt x="88887" y="7538"/>
                    <a:pt x="89141" y="7259"/>
                    <a:pt x="89420" y="7011"/>
                  </a:cubicBezTo>
                  <a:lnTo>
                    <a:pt x="89420" y="7011"/>
                  </a:lnTo>
                  <a:cubicBezTo>
                    <a:pt x="89420" y="7011"/>
                    <a:pt x="89120" y="7158"/>
                    <a:pt x="88667" y="7538"/>
                  </a:cubicBezTo>
                  <a:cubicBezTo>
                    <a:pt x="89085" y="6341"/>
                    <a:pt x="89351" y="6024"/>
                    <a:pt x="89406" y="5965"/>
                  </a:cubicBezTo>
                  <a:lnTo>
                    <a:pt x="89406" y="5965"/>
                  </a:lnTo>
                  <a:cubicBezTo>
                    <a:pt x="89333" y="6038"/>
                    <a:pt x="88880" y="6505"/>
                    <a:pt x="88353" y="7458"/>
                  </a:cubicBezTo>
                  <a:lnTo>
                    <a:pt x="88255" y="7360"/>
                  </a:lnTo>
                  <a:lnTo>
                    <a:pt x="88255" y="7360"/>
                  </a:lnTo>
                  <a:cubicBezTo>
                    <a:pt x="88290" y="7395"/>
                    <a:pt x="88318" y="7430"/>
                    <a:pt x="88342" y="7472"/>
                  </a:cubicBezTo>
                  <a:cubicBezTo>
                    <a:pt x="88231" y="7681"/>
                    <a:pt x="88112" y="7921"/>
                    <a:pt x="87990" y="8180"/>
                  </a:cubicBezTo>
                  <a:cubicBezTo>
                    <a:pt x="87826" y="7904"/>
                    <a:pt x="87645" y="7642"/>
                    <a:pt x="87450" y="7388"/>
                  </a:cubicBezTo>
                  <a:cubicBezTo>
                    <a:pt x="87477" y="7342"/>
                    <a:pt x="87505" y="7297"/>
                    <a:pt x="87540" y="7259"/>
                  </a:cubicBezTo>
                  <a:cubicBezTo>
                    <a:pt x="87507" y="7247"/>
                    <a:pt x="87472" y="7241"/>
                    <a:pt x="87437" y="7241"/>
                  </a:cubicBezTo>
                  <a:cubicBezTo>
                    <a:pt x="87421" y="7241"/>
                    <a:pt x="87406" y="7243"/>
                    <a:pt x="87390" y="7245"/>
                  </a:cubicBezTo>
                  <a:cubicBezTo>
                    <a:pt x="87380" y="7053"/>
                    <a:pt x="87376" y="6941"/>
                    <a:pt x="87376" y="6941"/>
                  </a:cubicBezTo>
                  <a:lnTo>
                    <a:pt x="87362" y="6966"/>
                  </a:lnTo>
                  <a:cubicBezTo>
                    <a:pt x="87397" y="6104"/>
                    <a:pt x="87394" y="5285"/>
                    <a:pt x="87306" y="4622"/>
                  </a:cubicBezTo>
                  <a:cubicBezTo>
                    <a:pt x="87763" y="3562"/>
                    <a:pt x="88095" y="2976"/>
                    <a:pt x="88095" y="2975"/>
                  </a:cubicBezTo>
                  <a:lnTo>
                    <a:pt x="88095" y="2975"/>
                  </a:lnTo>
                  <a:cubicBezTo>
                    <a:pt x="87994" y="3073"/>
                    <a:pt x="87899" y="3178"/>
                    <a:pt x="87802" y="3282"/>
                  </a:cubicBezTo>
                  <a:cubicBezTo>
                    <a:pt x="87903" y="3080"/>
                    <a:pt x="87966" y="2975"/>
                    <a:pt x="87966" y="2975"/>
                  </a:cubicBezTo>
                  <a:lnTo>
                    <a:pt x="87966" y="2975"/>
                  </a:lnTo>
                  <a:cubicBezTo>
                    <a:pt x="87673" y="3261"/>
                    <a:pt x="87408" y="3572"/>
                    <a:pt x="87167" y="3900"/>
                  </a:cubicBezTo>
                  <a:cubicBezTo>
                    <a:pt x="87115" y="3704"/>
                    <a:pt x="87031" y="3516"/>
                    <a:pt x="86919" y="3349"/>
                  </a:cubicBezTo>
                  <a:cubicBezTo>
                    <a:pt x="86919" y="3349"/>
                    <a:pt x="86905" y="3722"/>
                    <a:pt x="86877" y="4311"/>
                  </a:cubicBezTo>
                  <a:cubicBezTo>
                    <a:pt x="86438" y="4971"/>
                    <a:pt x="86054" y="5710"/>
                    <a:pt x="85716" y="6495"/>
                  </a:cubicBezTo>
                  <a:cubicBezTo>
                    <a:pt x="85688" y="6443"/>
                    <a:pt x="85657" y="6390"/>
                    <a:pt x="85629" y="6338"/>
                  </a:cubicBezTo>
                  <a:cubicBezTo>
                    <a:pt x="85587" y="5557"/>
                    <a:pt x="85569" y="5016"/>
                    <a:pt x="85569" y="5016"/>
                  </a:cubicBezTo>
                  <a:cubicBezTo>
                    <a:pt x="85440" y="5201"/>
                    <a:pt x="85343" y="5466"/>
                    <a:pt x="85280" y="5794"/>
                  </a:cubicBezTo>
                  <a:cubicBezTo>
                    <a:pt x="85011" y="5393"/>
                    <a:pt x="84704" y="5019"/>
                    <a:pt x="84363" y="4681"/>
                  </a:cubicBezTo>
                  <a:lnTo>
                    <a:pt x="84363" y="4681"/>
                  </a:lnTo>
                  <a:cubicBezTo>
                    <a:pt x="84363" y="4681"/>
                    <a:pt x="84593" y="5093"/>
                    <a:pt x="84931" y="5843"/>
                  </a:cubicBezTo>
                  <a:lnTo>
                    <a:pt x="84903" y="5843"/>
                  </a:lnTo>
                  <a:cubicBezTo>
                    <a:pt x="84861" y="5721"/>
                    <a:pt x="84806" y="5605"/>
                    <a:pt x="84732" y="5501"/>
                  </a:cubicBezTo>
                  <a:cubicBezTo>
                    <a:pt x="84732" y="5501"/>
                    <a:pt x="84729" y="5633"/>
                    <a:pt x="84722" y="5853"/>
                  </a:cubicBezTo>
                  <a:cubicBezTo>
                    <a:pt x="84711" y="6017"/>
                    <a:pt x="84704" y="6226"/>
                    <a:pt x="84694" y="6470"/>
                  </a:cubicBezTo>
                  <a:cubicBezTo>
                    <a:pt x="84572" y="6394"/>
                    <a:pt x="84502" y="6359"/>
                    <a:pt x="84502" y="6359"/>
                  </a:cubicBezTo>
                  <a:lnTo>
                    <a:pt x="84502" y="6359"/>
                  </a:lnTo>
                  <a:cubicBezTo>
                    <a:pt x="84568" y="6418"/>
                    <a:pt x="84628" y="6477"/>
                    <a:pt x="84690" y="6540"/>
                  </a:cubicBezTo>
                  <a:cubicBezTo>
                    <a:pt x="84656" y="7245"/>
                    <a:pt x="84603" y="8218"/>
                    <a:pt x="84523" y="9167"/>
                  </a:cubicBezTo>
                  <a:cubicBezTo>
                    <a:pt x="84380" y="8867"/>
                    <a:pt x="84237" y="8602"/>
                    <a:pt x="84101" y="8378"/>
                  </a:cubicBezTo>
                  <a:cubicBezTo>
                    <a:pt x="84077" y="7887"/>
                    <a:pt x="84066" y="7562"/>
                    <a:pt x="84066" y="7562"/>
                  </a:cubicBezTo>
                  <a:cubicBezTo>
                    <a:pt x="83975" y="7702"/>
                    <a:pt x="83906" y="7859"/>
                    <a:pt x="83871" y="8023"/>
                  </a:cubicBezTo>
                  <a:cubicBezTo>
                    <a:pt x="83718" y="7792"/>
                    <a:pt x="83545" y="7574"/>
                    <a:pt x="83353" y="7376"/>
                  </a:cubicBezTo>
                  <a:lnTo>
                    <a:pt x="83353" y="7376"/>
                  </a:lnTo>
                  <a:cubicBezTo>
                    <a:pt x="83414" y="7443"/>
                    <a:pt x="83571" y="7666"/>
                    <a:pt x="83815" y="8267"/>
                  </a:cubicBezTo>
                  <a:cubicBezTo>
                    <a:pt x="83791" y="8399"/>
                    <a:pt x="83770" y="8539"/>
                    <a:pt x="83756" y="8692"/>
                  </a:cubicBezTo>
                  <a:lnTo>
                    <a:pt x="83599" y="8570"/>
                  </a:lnTo>
                  <a:cubicBezTo>
                    <a:pt x="83477" y="8187"/>
                    <a:pt x="83334" y="7887"/>
                    <a:pt x="83163" y="7744"/>
                  </a:cubicBezTo>
                  <a:cubicBezTo>
                    <a:pt x="83285" y="4064"/>
                    <a:pt x="83972" y="3481"/>
                    <a:pt x="83972" y="3481"/>
                  </a:cubicBezTo>
                  <a:cubicBezTo>
                    <a:pt x="83927" y="3467"/>
                    <a:pt x="83882" y="3460"/>
                    <a:pt x="83837" y="3460"/>
                  </a:cubicBezTo>
                  <a:cubicBezTo>
                    <a:pt x="83804" y="3460"/>
                    <a:pt x="83772" y="3463"/>
                    <a:pt x="83738" y="3471"/>
                  </a:cubicBezTo>
                  <a:cubicBezTo>
                    <a:pt x="83713" y="3466"/>
                    <a:pt x="83687" y="3464"/>
                    <a:pt x="83662" y="3464"/>
                  </a:cubicBezTo>
                  <a:cubicBezTo>
                    <a:pt x="82965" y="3464"/>
                    <a:pt x="82544" y="5220"/>
                    <a:pt x="82308" y="6840"/>
                  </a:cubicBezTo>
                  <a:cubicBezTo>
                    <a:pt x="82127" y="6533"/>
                    <a:pt x="81924" y="6240"/>
                    <a:pt x="81698" y="5965"/>
                  </a:cubicBezTo>
                  <a:cubicBezTo>
                    <a:pt x="81478" y="3401"/>
                    <a:pt x="81380" y="544"/>
                    <a:pt x="81380" y="544"/>
                  </a:cubicBezTo>
                  <a:cubicBezTo>
                    <a:pt x="81321" y="631"/>
                    <a:pt x="81272" y="726"/>
                    <a:pt x="81227" y="823"/>
                  </a:cubicBezTo>
                  <a:cubicBezTo>
                    <a:pt x="81220" y="645"/>
                    <a:pt x="81220" y="544"/>
                    <a:pt x="81220" y="544"/>
                  </a:cubicBezTo>
                  <a:cubicBezTo>
                    <a:pt x="80494" y="1563"/>
                    <a:pt x="80606" y="4517"/>
                    <a:pt x="80878" y="7172"/>
                  </a:cubicBezTo>
                  <a:lnTo>
                    <a:pt x="80878" y="7179"/>
                  </a:lnTo>
                  <a:cubicBezTo>
                    <a:pt x="80651" y="6858"/>
                    <a:pt x="80407" y="6551"/>
                    <a:pt x="80142" y="6261"/>
                  </a:cubicBezTo>
                  <a:cubicBezTo>
                    <a:pt x="79898" y="5714"/>
                    <a:pt x="79612" y="5187"/>
                    <a:pt x="79287" y="4685"/>
                  </a:cubicBezTo>
                  <a:cubicBezTo>
                    <a:pt x="79221" y="4416"/>
                    <a:pt x="79134" y="4193"/>
                    <a:pt x="79019" y="4029"/>
                  </a:cubicBezTo>
                  <a:cubicBezTo>
                    <a:pt x="79019" y="4029"/>
                    <a:pt x="79019" y="4120"/>
                    <a:pt x="79008" y="4280"/>
                  </a:cubicBezTo>
                  <a:cubicBezTo>
                    <a:pt x="78844" y="4046"/>
                    <a:pt x="78660" y="3823"/>
                    <a:pt x="78461" y="3617"/>
                  </a:cubicBezTo>
                  <a:lnTo>
                    <a:pt x="78461" y="3617"/>
                  </a:lnTo>
                  <a:cubicBezTo>
                    <a:pt x="78503" y="3663"/>
                    <a:pt x="78646" y="3837"/>
                    <a:pt x="78872" y="4318"/>
                  </a:cubicBezTo>
                  <a:cubicBezTo>
                    <a:pt x="78701" y="4071"/>
                    <a:pt x="78506" y="3837"/>
                    <a:pt x="78297" y="3617"/>
                  </a:cubicBezTo>
                  <a:lnTo>
                    <a:pt x="78297" y="3617"/>
                  </a:lnTo>
                  <a:cubicBezTo>
                    <a:pt x="78356" y="3680"/>
                    <a:pt x="78600" y="3970"/>
                    <a:pt x="78984" y="4960"/>
                  </a:cubicBezTo>
                  <a:lnTo>
                    <a:pt x="78970" y="5183"/>
                  </a:lnTo>
                  <a:cubicBezTo>
                    <a:pt x="78803" y="5058"/>
                    <a:pt x="78628" y="4946"/>
                    <a:pt x="78443" y="4849"/>
                  </a:cubicBezTo>
                  <a:lnTo>
                    <a:pt x="78443" y="4849"/>
                  </a:lnTo>
                  <a:lnTo>
                    <a:pt x="78674" y="5065"/>
                  </a:lnTo>
                  <a:cubicBezTo>
                    <a:pt x="78558" y="4985"/>
                    <a:pt x="78436" y="4911"/>
                    <a:pt x="78311" y="4849"/>
                  </a:cubicBezTo>
                  <a:lnTo>
                    <a:pt x="78311" y="4849"/>
                  </a:lnTo>
                  <a:cubicBezTo>
                    <a:pt x="78544" y="5051"/>
                    <a:pt x="78761" y="5271"/>
                    <a:pt x="78956" y="5511"/>
                  </a:cubicBezTo>
                  <a:cubicBezTo>
                    <a:pt x="78914" y="6320"/>
                    <a:pt x="78851" y="7363"/>
                    <a:pt x="78768" y="8357"/>
                  </a:cubicBezTo>
                  <a:cubicBezTo>
                    <a:pt x="78600" y="8556"/>
                    <a:pt x="78447" y="8769"/>
                    <a:pt x="78304" y="8989"/>
                  </a:cubicBezTo>
                  <a:cubicBezTo>
                    <a:pt x="78206" y="8814"/>
                    <a:pt x="78115" y="8661"/>
                    <a:pt x="78025" y="8528"/>
                  </a:cubicBezTo>
                  <a:cubicBezTo>
                    <a:pt x="77938" y="8051"/>
                    <a:pt x="77833" y="7594"/>
                    <a:pt x="77697" y="7227"/>
                  </a:cubicBezTo>
                  <a:cubicBezTo>
                    <a:pt x="77962" y="6851"/>
                    <a:pt x="78269" y="6505"/>
                    <a:pt x="78611" y="6198"/>
                  </a:cubicBezTo>
                  <a:lnTo>
                    <a:pt x="78611" y="6198"/>
                  </a:lnTo>
                  <a:cubicBezTo>
                    <a:pt x="78611" y="6198"/>
                    <a:pt x="78185" y="6408"/>
                    <a:pt x="77589" y="6959"/>
                  </a:cubicBezTo>
                  <a:lnTo>
                    <a:pt x="77575" y="6927"/>
                  </a:lnTo>
                  <a:cubicBezTo>
                    <a:pt x="78028" y="5585"/>
                    <a:pt x="78322" y="5187"/>
                    <a:pt x="78405" y="5097"/>
                  </a:cubicBezTo>
                  <a:lnTo>
                    <a:pt x="78405" y="5097"/>
                  </a:lnTo>
                  <a:cubicBezTo>
                    <a:pt x="78306" y="5200"/>
                    <a:pt x="77868" y="5671"/>
                    <a:pt x="77352" y="6579"/>
                  </a:cubicBezTo>
                  <a:lnTo>
                    <a:pt x="77313" y="6540"/>
                  </a:lnTo>
                  <a:cubicBezTo>
                    <a:pt x="77310" y="6394"/>
                    <a:pt x="77303" y="6313"/>
                    <a:pt x="77303" y="6313"/>
                  </a:cubicBezTo>
                  <a:cubicBezTo>
                    <a:pt x="77271" y="6359"/>
                    <a:pt x="77243" y="6408"/>
                    <a:pt x="77215" y="6460"/>
                  </a:cubicBezTo>
                  <a:cubicBezTo>
                    <a:pt x="77158" y="6425"/>
                    <a:pt x="77092" y="6406"/>
                    <a:pt x="77026" y="6406"/>
                  </a:cubicBezTo>
                  <a:cubicBezTo>
                    <a:pt x="76988" y="6406"/>
                    <a:pt x="76949" y="6412"/>
                    <a:pt x="76912" y="6425"/>
                  </a:cubicBezTo>
                  <a:cubicBezTo>
                    <a:pt x="76912" y="6425"/>
                    <a:pt x="76996" y="6495"/>
                    <a:pt x="77104" y="6760"/>
                  </a:cubicBezTo>
                  <a:cubicBezTo>
                    <a:pt x="77062" y="6920"/>
                    <a:pt x="77027" y="7081"/>
                    <a:pt x="77003" y="7245"/>
                  </a:cubicBezTo>
                  <a:cubicBezTo>
                    <a:pt x="76902" y="7454"/>
                    <a:pt x="76804" y="7677"/>
                    <a:pt x="76703" y="7918"/>
                  </a:cubicBezTo>
                  <a:cubicBezTo>
                    <a:pt x="76570" y="8082"/>
                    <a:pt x="76438" y="8260"/>
                    <a:pt x="76302" y="8459"/>
                  </a:cubicBezTo>
                  <a:cubicBezTo>
                    <a:pt x="76291" y="8214"/>
                    <a:pt x="76288" y="8064"/>
                    <a:pt x="76288" y="8064"/>
                  </a:cubicBezTo>
                  <a:cubicBezTo>
                    <a:pt x="76232" y="8148"/>
                    <a:pt x="76187" y="8239"/>
                    <a:pt x="76152" y="8337"/>
                  </a:cubicBezTo>
                  <a:lnTo>
                    <a:pt x="76064" y="8344"/>
                  </a:lnTo>
                  <a:cubicBezTo>
                    <a:pt x="76239" y="6683"/>
                    <a:pt x="76343" y="4887"/>
                    <a:pt x="76176" y="3621"/>
                  </a:cubicBezTo>
                  <a:cubicBezTo>
                    <a:pt x="76654" y="2515"/>
                    <a:pt x="77003" y="1901"/>
                    <a:pt x="77003" y="1901"/>
                  </a:cubicBezTo>
                  <a:lnTo>
                    <a:pt x="77003" y="1901"/>
                  </a:lnTo>
                  <a:cubicBezTo>
                    <a:pt x="76657" y="2239"/>
                    <a:pt x="76343" y="2613"/>
                    <a:pt x="76061" y="3007"/>
                  </a:cubicBezTo>
                  <a:cubicBezTo>
                    <a:pt x="75988" y="2714"/>
                    <a:pt x="75890" y="2477"/>
                    <a:pt x="75764" y="2295"/>
                  </a:cubicBezTo>
                  <a:cubicBezTo>
                    <a:pt x="75764" y="2295"/>
                    <a:pt x="75747" y="2780"/>
                    <a:pt x="75712" y="3523"/>
                  </a:cubicBezTo>
                  <a:cubicBezTo>
                    <a:pt x="75206" y="4318"/>
                    <a:pt x="74770" y="5222"/>
                    <a:pt x="74397" y="6160"/>
                  </a:cubicBezTo>
                  <a:cubicBezTo>
                    <a:pt x="74230" y="5619"/>
                    <a:pt x="74034" y="5197"/>
                    <a:pt x="73787" y="5026"/>
                  </a:cubicBezTo>
                  <a:cubicBezTo>
                    <a:pt x="73741" y="4869"/>
                    <a:pt x="73675" y="4723"/>
                    <a:pt x="73584" y="4587"/>
                  </a:cubicBezTo>
                  <a:cubicBezTo>
                    <a:pt x="73584" y="4587"/>
                    <a:pt x="73581" y="4719"/>
                    <a:pt x="73570" y="4946"/>
                  </a:cubicBezTo>
                  <a:cubicBezTo>
                    <a:pt x="73562" y="4946"/>
                    <a:pt x="73554" y="4945"/>
                    <a:pt x="73545" y="4945"/>
                  </a:cubicBezTo>
                  <a:cubicBezTo>
                    <a:pt x="73504" y="4945"/>
                    <a:pt x="73461" y="4952"/>
                    <a:pt x="73420" y="4964"/>
                  </a:cubicBezTo>
                  <a:cubicBezTo>
                    <a:pt x="73420" y="4964"/>
                    <a:pt x="73476" y="5012"/>
                    <a:pt x="73560" y="5180"/>
                  </a:cubicBezTo>
                  <a:cubicBezTo>
                    <a:pt x="73532" y="5797"/>
                    <a:pt x="73483" y="6837"/>
                    <a:pt x="73407" y="7918"/>
                  </a:cubicBezTo>
                  <a:cubicBezTo>
                    <a:pt x="73302" y="8068"/>
                    <a:pt x="73183" y="8249"/>
                    <a:pt x="73058" y="8462"/>
                  </a:cubicBezTo>
                  <a:lnTo>
                    <a:pt x="72984" y="8514"/>
                  </a:lnTo>
                  <a:cubicBezTo>
                    <a:pt x="72971" y="8221"/>
                    <a:pt x="72957" y="7946"/>
                    <a:pt x="72943" y="7709"/>
                  </a:cubicBezTo>
                  <a:cubicBezTo>
                    <a:pt x="73005" y="7583"/>
                    <a:pt x="73079" y="7465"/>
                    <a:pt x="73166" y="7360"/>
                  </a:cubicBezTo>
                  <a:lnTo>
                    <a:pt x="73166" y="7360"/>
                  </a:lnTo>
                  <a:cubicBezTo>
                    <a:pt x="73141" y="7384"/>
                    <a:pt x="73061" y="7468"/>
                    <a:pt x="72939" y="7615"/>
                  </a:cubicBezTo>
                  <a:cubicBezTo>
                    <a:pt x="72918" y="7116"/>
                    <a:pt x="72904" y="6788"/>
                    <a:pt x="72904" y="6788"/>
                  </a:cubicBezTo>
                  <a:cubicBezTo>
                    <a:pt x="72866" y="6847"/>
                    <a:pt x="72834" y="6910"/>
                    <a:pt x="72803" y="6976"/>
                  </a:cubicBezTo>
                  <a:cubicBezTo>
                    <a:pt x="72779" y="6108"/>
                    <a:pt x="72660" y="5389"/>
                    <a:pt x="72398" y="5016"/>
                  </a:cubicBezTo>
                  <a:cubicBezTo>
                    <a:pt x="72398" y="5016"/>
                    <a:pt x="72360" y="6184"/>
                    <a:pt x="72276" y="7580"/>
                  </a:cubicBezTo>
                  <a:cubicBezTo>
                    <a:pt x="72221" y="7433"/>
                    <a:pt x="72151" y="7294"/>
                    <a:pt x="72067" y="7161"/>
                  </a:cubicBezTo>
                  <a:cubicBezTo>
                    <a:pt x="72053" y="6411"/>
                    <a:pt x="71980" y="5762"/>
                    <a:pt x="71816" y="5323"/>
                  </a:cubicBezTo>
                  <a:cubicBezTo>
                    <a:pt x="72015" y="4908"/>
                    <a:pt x="72140" y="4681"/>
                    <a:pt x="72140" y="4681"/>
                  </a:cubicBezTo>
                  <a:lnTo>
                    <a:pt x="72140" y="4681"/>
                  </a:lnTo>
                  <a:cubicBezTo>
                    <a:pt x="71997" y="4824"/>
                    <a:pt x="71858" y="4978"/>
                    <a:pt x="71729" y="5135"/>
                  </a:cubicBezTo>
                  <a:lnTo>
                    <a:pt x="71662" y="5016"/>
                  </a:lnTo>
                  <a:cubicBezTo>
                    <a:pt x="71662" y="5016"/>
                    <a:pt x="71659" y="5093"/>
                    <a:pt x="71652" y="5222"/>
                  </a:cubicBezTo>
                  <a:cubicBezTo>
                    <a:pt x="71506" y="5407"/>
                    <a:pt x="71366" y="5591"/>
                    <a:pt x="71226" y="5794"/>
                  </a:cubicBezTo>
                  <a:cubicBezTo>
                    <a:pt x="71216" y="5741"/>
                    <a:pt x="71206" y="5689"/>
                    <a:pt x="71192" y="5637"/>
                  </a:cubicBezTo>
                  <a:cubicBezTo>
                    <a:pt x="71854" y="4245"/>
                    <a:pt x="72646" y="3042"/>
                    <a:pt x="73595" y="2215"/>
                  </a:cubicBezTo>
                  <a:lnTo>
                    <a:pt x="73595" y="2215"/>
                  </a:lnTo>
                  <a:cubicBezTo>
                    <a:pt x="73595" y="2215"/>
                    <a:pt x="72070" y="2951"/>
                    <a:pt x="70515" y="5257"/>
                  </a:cubicBezTo>
                  <a:cubicBezTo>
                    <a:pt x="70316" y="4988"/>
                    <a:pt x="70096" y="4737"/>
                    <a:pt x="69856" y="4503"/>
                  </a:cubicBezTo>
                  <a:lnTo>
                    <a:pt x="69856" y="4503"/>
                  </a:lnTo>
                  <a:cubicBezTo>
                    <a:pt x="69856" y="4503"/>
                    <a:pt x="70058" y="4856"/>
                    <a:pt x="70354" y="5501"/>
                  </a:cubicBezTo>
                  <a:cubicBezTo>
                    <a:pt x="70100" y="5895"/>
                    <a:pt x="69849" y="6324"/>
                    <a:pt x="69601" y="6805"/>
                  </a:cubicBezTo>
                  <a:cubicBezTo>
                    <a:pt x="69392" y="6481"/>
                    <a:pt x="69182" y="6195"/>
                    <a:pt x="68977" y="5933"/>
                  </a:cubicBezTo>
                  <a:cubicBezTo>
                    <a:pt x="69699" y="3998"/>
                    <a:pt x="70326" y="2885"/>
                    <a:pt x="70327" y="2885"/>
                  </a:cubicBezTo>
                  <a:lnTo>
                    <a:pt x="70327" y="2885"/>
                  </a:lnTo>
                  <a:cubicBezTo>
                    <a:pt x="69636" y="3558"/>
                    <a:pt x="69046" y="4437"/>
                    <a:pt x="68541" y="5417"/>
                  </a:cubicBezTo>
                  <a:cubicBezTo>
                    <a:pt x="67529" y="4294"/>
                    <a:pt x="66713" y="3896"/>
                    <a:pt x="66713" y="3896"/>
                  </a:cubicBezTo>
                  <a:lnTo>
                    <a:pt x="66713" y="3896"/>
                  </a:lnTo>
                  <a:cubicBezTo>
                    <a:pt x="67229" y="4346"/>
                    <a:pt x="67690" y="4911"/>
                    <a:pt x="68105" y="5567"/>
                  </a:cubicBezTo>
                  <a:cubicBezTo>
                    <a:pt x="67860" y="5703"/>
                    <a:pt x="67658" y="6094"/>
                    <a:pt x="67498" y="6610"/>
                  </a:cubicBezTo>
                  <a:lnTo>
                    <a:pt x="67316" y="6823"/>
                  </a:lnTo>
                  <a:cubicBezTo>
                    <a:pt x="67264" y="6209"/>
                    <a:pt x="67149" y="5707"/>
                    <a:pt x="66950" y="5417"/>
                  </a:cubicBezTo>
                  <a:cubicBezTo>
                    <a:pt x="66950" y="5417"/>
                    <a:pt x="66919" y="6320"/>
                    <a:pt x="66849" y="7475"/>
                  </a:cubicBezTo>
                  <a:lnTo>
                    <a:pt x="66695" y="7733"/>
                  </a:lnTo>
                  <a:cubicBezTo>
                    <a:pt x="66601" y="7597"/>
                    <a:pt x="66504" y="7472"/>
                    <a:pt x="66402" y="7349"/>
                  </a:cubicBezTo>
                  <a:cubicBezTo>
                    <a:pt x="66291" y="5930"/>
                    <a:pt x="66221" y="4458"/>
                    <a:pt x="66186" y="3638"/>
                  </a:cubicBezTo>
                  <a:cubicBezTo>
                    <a:pt x="66280" y="3453"/>
                    <a:pt x="66347" y="3394"/>
                    <a:pt x="66347" y="3394"/>
                  </a:cubicBezTo>
                  <a:cubicBezTo>
                    <a:pt x="66300" y="3382"/>
                    <a:pt x="66252" y="3376"/>
                    <a:pt x="66203" y="3376"/>
                  </a:cubicBezTo>
                  <a:cubicBezTo>
                    <a:pt x="66193" y="3376"/>
                    <a:pt x="66182" y="3376"/>
                    <a:pt x="66172" y="3377"/>
                  </a:cubicBezTo>
                  <a:cubicBezTo>
                    <a:pt x="66165" y="3125"/>
                    <a:pt x="66158" y="2975"/>
                    <a:pt x="66158" y="2975"/>
                  </a:cubicBezTo>
                  <a:cubicBezTo>
                    <a:pt x="66061" y="3125"/>
                    <a:pt x="65984" y="3293"/>
                    <a:pt x="65932" y="3464"/>
                  </a:cubicBezTo>
                  <a:cubicBezTo>
                    <a:pt x="65715" y="3621"/>
                    <a:pt x="65527" y="3952"/>
                    <a:pt x="65370" y="4395"/>
                  </a:cubicBezTo>
                  <a:cubicBezTo>
                    <a:pt x="65325" y="4263"/>
                    <a:pt x="65265" y="4140"/>
                    <a:pt x="65189" y="4029"/>
                  </a:cubicBezTo>
                  <a:cubicBezTo>
                    <a:pt x="65189" y="4029"/>
                    <a:pt x="65178" y="4371"/>
                    <a:pt x="65154" y="4911"/>
                  </a:cubicBezTo>
                  <a:cubicBezTo>
                    <a:pt x="64770" y="3931"/>
                    <a:pt x="64324" y="2982"/>
                    <a:pt x="63814" y="2128"/>
                  </a:cubicBezTo>
                  <a:cubicBezTo>
                    <a:pt x="63765" y="1123"/>
                    <a:pt x="63745" y="440"/>
                    <a:pt x="63745" y="440"/>
                  </a:cubicBezTo>
                  <a:cubicBezTo>
                    <a:pt x="63577" y="673"/>
                    <a:pt x="63455" y="1015"/>
                    <a:pt x="63368" y="1430"/>
                  </a:cubicBezTo>
                  <a:cubicBezTo>
                    <a:pt x="63026" y="914"/>
                    <a:pt x="62628" y="433"/>
                    <a:pt x="621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4217;p78">
              <a:extLst>
                <a:ext uri="{FF2B5EF4-FFF2-40B4-BE49-F238E27FC236}">
                  <a16:creationId xmlns:a16="http://schemas.microsoft.com/office/drawing/2014/main" id="{BF048421-5D05-40CF-9203-32B9F0C0CFA4}"/>
                </a:ext>
              </a:extLst>
            </p:cNvPr>
            <p:cNvSpPr/>
            <p:nvPr/>
          </p:nvSpPr>
          <p:spPr>
            <a:xfrm>
              <a:off x="-363800" y="4559100"/>
              <a:ext cx="9870900" cy="584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4197;p78">
            <a:extLst>
              <a:ext uri="{FF2B5EF4-FFF2-40B4-BE49-F238E27FC236}">
                <a16:creationId xmlns:a16="http://schemas.microsoft.com/office/drawing/2014/main" id="{55248881-B664-4011-A1C5-D95873A49A30}"/>
              </a:ext>
            </a:extLst>
          </p:cNvPr>
          <p:cNvGrpSpPr/>
          <p:nvPr/>
        </p:nvGrpSpPr>
        <p:grpSpPr>
          <a:xfrm rot="1800204">
            <a:off x="3846532" y="8641729"/>
            <a:ext cx="1186749" cy="1925854"/>
            <a:chOff x="1822075" y="691125"/>
            <a:chExt cx="861675" cy="1398375"/>
          </a:xfrm>
        </p:grpSpPr>
        <p:sp>
          <p:nvSpPr>
            <p:cNvPr id="130" name="Google Shape;4198;p78">
              <a:extLst>
                <a:ext uri="{FF2B5EF4-FFF2-40B4-BE49-F238E27FC236}">
                  <a16:creationId xmlns:a16="http://schemas.microsoft.com/office/drawing/2014/main" id="{09E135B1-9AAB-4712-8289-3AA5B02A64EA}"/>
                </a:ext>
              </a:extLst>
            </p:cNvPr>
            <p:cNvSpPr/>
            <p:nvPr/>
          </p:nvSpPr>
          <p:spPr>
            <a:xfrm>
              <a:off x="1822075" y="691125"/>
              <a:ext cx="311325" cy="971975"/>
            </a:xfrm>
            <a:custGeom>
              <a:avLst/>
              <a:gdLst/>
              <a:ahLst/>
              <a:cxnLst/>
              <a:rect l="l" t="t" r="r" b="b"/>
              <a:pathLst>
                <a:path w="12453" h="38879" extrusionOk="0">
                  <a:moveTo>
                    <a:pt x="6939" y="0"/>
                  </a:moveTo>
                  <a:cubicBezTo>
                    <a:pt x="6582" y="0"/>
                    <a:pt x="6225" y="39"/>
                    <a:pt x="5883" y="120"/>
                  </a:cubicBezTo>
                  <a:cubicBezTo>
                    <a:pt x="3908" y="574"/>
                    <a:pt x="2134" y="2106"/>
                    <a:pt x="1131" y="4213"/>
                  </a:cubicBezTo>
                  <a:cubicBezTo>
                    <a:pt x="360" y="5829"/>
                    <a:pt x="1" y="7803"/>
                    <a:pt x="27" y="10238"/>
                  </a:cubicBezTo>
                  <a:cubicBezTo>
                    <a:pt x="43" y="11605"/>
                    <a:pt x="165" y="12968"/>
                    <a:pt x="392" y="14320"/>
                  </a:cubicBezTo>
                  <a:cubicBezTo>
                    <a:pt x="730" y="16300"/>
                    <a:pt x="1295" y="18232"/>
                    <a:pt x="1849" y="20107"/>
                  </a:cubicBezTo>
                  <a:cubicBezTo>
                    <a:pt x="2483" y="22288"/>
                    <a:pt x="3143" y="24537"/>
                    <a:pt x="4030" y="26686"/>
                  </a:cubicBezTo>
                  <a:cubicBezTo>
                    <a:pt x="5899" y="31270"/>
                    <a:pt x="8756" y="35383"/>
                    <a:pt x="11285" y="38879"/>
                  </a:cubicBezTo>
                  <a:lnTo>
                    <a:pt x="12452" y="38039"/>
                  </a:lnTo>
                  <a:cubicBezTo>
                    <a:pt x="9970" y="34607"/>
                    <a:pt x="7172" y="30573"/>
                    <a:pt x="5355" y="26148"/>
                  </a:cubicBezTo>
                  <a:cubicBezTo>
                    <a:pt x="4505" y="24062"/>
                    <a:pt x="3861" y="21844"/>
                    <a:pt x="3233" y="19706"/>
                  </a:cubicBezTo>
                  <a:cubicBezTo>
                    <a:pt x="2689" y="17868"/>
                    <a:pt x="2134" y="15978"/>
                    <a:pt x="1812" y="14082"/>
                  </a:cubicBezTo>
                  <a:cubicBezTo>
                    <a:pt x="1596" y="12804"/>
                    <a:pt x="1479" y="11516"/>
                    <a:pt x="1464" y="10217"/>
                  </a:cubicBezTo>
                  <a:cubicBezTo>
                    <a:pt x="1442" y="8009"/>
                    <a:pt x="1759" y="6246"/>
                    <a:pt x="2435" y="4836"/>
                  </a:cubicBezTo>
                  <a:cubicBezTo>
                    <a:pt x="3243" y="3120"/>
                    <a:pt x="4658" y="1879"/>
                    <a:pt x="6205" y="1520"/>
                  </a:cubicBezTo>
                  <a:cubicBezTo>
                    <a:pt x="6440" y="1466"/>
                    <a:pt x="6686" y="1440"/>
                    <a:pt x="6933" y="1440"/>
                  </a:cubicBezTo>
                  <a:cubicBezTo>
                    <a:pt x="7566" y="1440"/>
                    <a:pt x="8210" y="1610"/>
                    <a:pt x="8703" y="1921"/>
                  </a:cubicBezTo>
                  <a:cubicBezTo>
                    <a:pt x="9041" y="2132"/>
                    <a:pt x="9463" y="2502"/>
                    <a:pt x="9590" y="3104"/>
                  </a:cubicBezTo>
                  <a:cubicBezTo>
                    <a:pt x="9796" y="4081"/>
                    <a:pt x="9120" y="5110"/>
                    <a:pt x="8698" y="5633"/>
                  </a:cubicBezTo>
                  <a:cubicBezTo>
                    <a:pt x="8439" y="5955"/>
                    <a:pt x="8154" y="6262"/>
                    <a:pt x="7853" y="6584"/>
                  </a:cubicBezTo>
                  <a:cubicBezTo>
                    <a:pt x="7357" y="7106"/>
                    <a:pt x="6850" y="7645"/>
                    <a:pt x="6438" y="8295"/>
                  </a:cubicBezTo>
                  <a:cubicBezTo>
                    <a:pt x="5762" y="9361"/>
                    <a:pt x="5324" y="10966"/>
                    <a:pt x="6137" y="12281"/>
                  </a:cubicBezTo>
                  <a:cubicBezTo>
                    <a:pt x="6570" y="12984"/>
                    <a:pt x="7272" y="13422"/>
                    <a:pt x="7832" y="13770"/>
                  </a:cubicBezTo>
                  <a:lnTo>
                    <a:pt x="8608" y="14251"/>
                  </a:lnTo>
                  <a:lnTo>
                    <a:pt x="9368" y="13031"/>
                  </a:lnTo>
                  <a:lnTo>
                    <a:pt x="8592" y="12551"/>
                  </a:lnTo>
                  <a:cubicBezTo>
                    <a:pt x="8106" y="12255"/>
                    <a:pt x="7621" y="11943"/>
                    <a:pt x="7357" y="11526"/>
                  </a:cubicBezTo>
                  <a:cubicBezTo>
                    <a:pt x="6892" y="10776"/>
                    <a:pt x="7230" y="9731"/>
                    <a:pt x="7652" y="9065"/>
                  </a:cubicBezTo>
                  <a:cubicBezTo>
                    <a:pt x="7990" y="8532"/>
                    <a:pt x="8434" y="8062"/>
                    <a:pt x="8898" y="7566"/>
                  </a:cubicBezTo>
                  <a:cubicBezTo>
                    <a:pt x="9205" y="7238"/>
                    <a:pt x="9522" y="6900"/>
                    <a:pt x="9817" y="6536"/>
                  </a:cubicBezTo>
                  <a:cubicBezTo>
                    <a:pt x="10530" y="5654"/>
                    <a:pt x="11312" y="4287"/>
                    <a:pt x="10995" y="2803"/>
                  </a:cubicBezTo>
                  <a:cubicBezTo>
                    <a:pt x="10810" y="1942"/>
                    <a:pt x="10282" y="1224"/>
                    <a:pt x="9474" y="706"/>
                  </a:cubicBezTo>
                  <a:cubicBezTo>
                    <a:pt x="8752" y="249"/>
                    <a:pt x="7841" y="0"/>
                    <a:pt x="6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4199;p78">
              <a:extLst>
                <a:ext uri="{FF2B5EF4-FFF2-40B4-BE49-F238E27FC236}">
                  <a16:creationId xmlns:a16="http://schemas.microsoft.com/office/drawing/2014/main" id="{7D1E03DA-9545-45DB-9F1A-D814BB33C3DF}"/>
                </a:ext>
              </a:extLst>
            </p:cNvPr>
            <p:cNvSpPr/>
            <p:nvPr/>
          </p:nvSpPr>
          <p:spPr>
            <a:xfrm>
              <a:off x="2372450" y="691125"/>
              <a:ext cx="311300" cy="971975"/>
            </a:xfrm>
            <a:custGeom>
              <a:avLst/>
              <a:gdLst/>
              <a:ahLst/>
              <a:cxnLst/>
              <a:rect l="l" t="t" r="r" b="b"/>
              <a:pathLst>
                <a:path w="12452" h="38879" extrusionOk="0">
                  <a:moveTo>
                    <a:pt x="5515" y="0"/>
                  </a:moveTo>
                  <a:cubicBezTo>
                    <a:pt x="4614" y="0"/>
                    <a:pt x="3700" y="249"/>
                    <a:pt x="2978" y="706"/>
                  </a:cubicBezTo>
                  <a:cubicBezTo>
                    <a:pt x="2165" y="1224"/>
                    <a:pt x="1648" y="1942"/>
                    <a:pt x="1463" y="2803"/>
                  </a:cubicBezTo>
                  <a:cubicBezTo>
                    <a:pt x="1146" y="4287"/>
                    <a:pt x="1922" y="5654"/>
                    <a:pt x="2635" y="6536"/>
                  </a:cubicBezTo>
                  <a:cubicBezTo>
                    <a:pt x="2931" y="6900"/>
                    <a:pt x="3248" y="7238"/>
                    <a:pt x="3554" y="7566"/>
                  </a:cubicBezTo>
                  <a:cubicBezTo>
                    <a:pt x="4024" y="8062"/>
                    <a:pt x="4462" y="8532"/>
                    <a:pt x="4800" y="9065"/>
                  </a:cubicBezTo>
                  <a:cubicBezTo>
                    <a:pt x="5222" y="9731"/>
                    <a:pt x="5555" y="10776"/>
                    <a:pt x="5090" y="11526"/>
                  </a:cubicBezTo>
                  <a:cubicBezTo>
                    <a:pt x="4832" y="11943"/>
                    <a:pt x="4341" y="12255"/>
                    <a:pt x="3865" y="12551"/>
                  </a:cubicBezTo>
                  <a:lnTo>
                    <a:pt x="3084" y="13031"/>
                  </a:lnTo>
                  <a:lnTo>
                    <a:pt x="3844" y="14251"/>
                  </a:lnTo>
                  <a:lnTo>
                    <a:pt x="4621" y="13770"/>
                  </a:lnTo>
                  <a:cubicBezTo>
                    <a:pt x="5186" y="13422"/>
                    <a:pt x="5883" y="12984"/>
                    <a:pt x="6321" y="12281"/>
                  </a:cubicBezTo>
                  <a:cubicBezTo>
                    <a:pt x="7123" y="10966"/>
                    <a:pt x="6696" y="9361"/>
                    <a:pt x="6015" y="8295"/>
                  </a:cubicBezTo>
                  <a:cubicBezTo>
                    <a:pt x="5608" y="7645"/>
                    <a:pt x="5096" y="7106"/>
                    <a:pt x="4605" y="6584"/>
                  </a:cubicBezTo>
                  <a:cubicBezTo>
                    <a:pt x="4298" y="6262"/>
                    <a:pt x="4013" y="5955"/>
                    <a:pt x="3760" y="5633"/>
                  </a:cubicBezTo>
                  <a:cubicBezTo>
                    <a:pt x="3337" y="5110"/>
                    <a:pt x="2656" y="4081"/>
                    <a:pt x="2867" y="3104"/>
                  </a:cubicBezTo>
                  <a:cubicBezTo>
                    <a:pt x="2994" y="2502"/>
                    <a:pt x="3417" y="2132"/>
                    <a:pt x="3744" y="1921"/>
                  </a:cubicBezTo>
                  <a:cubicBezTo>
                    <a:pt x="4241" y="1610"/>
                    <a:pt x="4886" y="1440"/>
                    <a:pt x="5517" y="1440"/>
                  </a:cubicBezTo>
                  <a:cubicBezTo>
                    <a:pt x="5764" y="1440"/>
                    <a:pt x="6009" y="1466"/>
                    <a:pt x="6242" y="1520"/>
                  </a:cubicBezTo>
                  <a:cubicBezTo>
                    <a:pt x="7799" y="1879"/>
                    <a:pt x="9209" y="3120"/>
                    <a:pt x="10022" y="4836"/>
                  </a:cubicBezTo>
                  <a:cubicBezTo>
                    <a:pt x="10693" y="6246"/>
                    <a:pt x="11010" y="8009"/>
                    <a:pt x="10983" y="10222"/>
                  </a:cubicBezTo>
                  <a:cubicBezTo>
                    <a:pt x="10973" y="11516"/>
                    <a:pt x="10857" y="12804"/>
                    <a:pt x="10640" y="14082"/>
                  </a:cubicBezTo>
                  <a:cubicBezTo>
                    <a:pt x="10318" y="15978"/>
                    <a:pt x="9764" y="17868"/>
                    <a:pt x="9225" y="19706"/>
                  </a:cubicBezTo>
                  <a:cubicBezTo>
                    <a:pt x="8597" y="21844"/>
                    <a:pt x="7947" y="24062"/>
                    <a:pt x="7097" y="26148"/>
                  </a:cubicBezTo>
                  <a:cubicBezTo>
                    <a:pt x="5281" y="30578"/>
                    <a:pt x="2482" y="34607"/>
                    <a:pt x="0" y="38039"/>
                  </a:cubicBezTo>
                  <a:lnTo>
                    <a:pt x="1172" y="38879"/>
                  </a:lnTo>
                  <a:cubicBezTo>
                    <a:pt x="3696" y="35383"/>
                    <a:pt x="6558" y="31270"/>
                    <a:pt x="8422" y="26686"/>
                  </a:cubicBezTo>
                  <a:cubicBezTo>
                    <a:pt x="9310" y="24537"/>
                    <a:pt x="9970" y="22288"/>
                    <a:pt x="10603" y="20107"/>
                  </a:cubicBezTo>
                  <a:cubicBezTo>
                    <a:pt x="11152" y="18232"/>
                    <a:pt x="11723" y="16300"/>
                    <a:pt x="12061" y="14320"/>
                  </a:cubicBezTo>
                  <a:cubicBezTo>
                    <a:pt x="12288" y="12968"/>
                    <a:pt x="12409" y="11605"/>
                    <a:pt x="12425" y="10238"/>
                  </a:cubicBezTo>
                  <a:cubicBezTo>
                    <a:pt x="12451" y="7803"/>
                    <a:pt x="12087" y="5829"/>
                    <a:pt x="11321" y="4213"/>
                  </a:cubicBezTo>
                  <a:cubicBezTo>
                    <a:pt x="10318" y="2106"/>
                    <a:pt x="8544" y="574"/>
                    <a:pt x="6569" y="120"/>
                  </a:cubicBezTo>
                  <a:cubicBezTo>
                    <a:pt x="6228" y="39"/>
                    <a:pt x="5873" y="0"/>
                    <a:pt x="55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4200;p78">
              <a:extLst>
                <a:ext uri="{FF2B5EF4-FFF2-40B4-BE49-F238E27FC236}">
                  <a16:creationId xmlns:a16="http://schemas.microsoft.com/office/drawing/2014/main" id="{BEAF95DB-1005-40A4-A9F8-AB03EF805A84}"/>
                </a:ext>
              </a:extLst>
            </p:cNvPr>
            <p:cNvSpPr/>
            <p:nvPr/>
          </p:nvSpPr>
          <p:spPr>
            <a:xfrm>
              <a:off x="1944450" y="899425"/>
              <a:ext cx="615600" cy="1190075"/>
            </a:xfrm>
            <a:custGeom>
              <a:avLst/>
              <a:gdLst/>
              <a:ahLst/>
              <a:cxnLst/>
              <a:rect l="l" t="t" r="r" b="b"/>
              <a:pathLst>
                <a:path w="24624" h="47603" extrusionOk="0">
                  <a:moveTo>
                    <a:pt x="11468" y="0"/>
                  </a:moveTo>
                  <a:cubicBezTo>
                    <a:pt x="8952" y="0"/>
                    <a:pt x="6433" y="152"/>
                    <a:pt x="4067" y="971"/>
                  </a:cubicBezTo>
                  <a:cubicBezTo>
                    <a:pt x="3776" y="1061"/>
                    <a:pt x="3528" y="1262"/>
                    <a:pt x="3380" y="1526"/>
                  </a:cubicBezTo>
                  <a:cubicBezTo>
                    <a:pt x="3095" y="2054"/>
                    <a:pt x="3433" y="2392"/>
                    <a:pt x="3655" y="2761"/>
                  </a:cubicBezTo>
                  <a:cubicBezTo>
                    <a:pt x="4225" y="3696"/>
                    <a:pt x="4009" y="4942"/>
                    <a:pt x="3423" y="5866"/>
                  </a:cubicBezTo>
                  <a:cubicBezTo>
                    <a:pt x="2842" y="6790"/>
                    <a:pt x="1939" y="7471"/>
                    <a:pt x="1068" y="8137"/>
                  </a:cubicBezTo>
                  <a:cubicBezTo>
                    <a:pt x="840" y="8316"/>
                    <a:pt x="592" y="8501"/>
                    <a:pt x="455" y="8760"/>
                  </a:cubicBezTo>
                  <a:cubicBezTo>
                    <a:pt x="318" y="9013"/>
                    <a:pt x="302" y="9251"/>
                    <a:pt x="275" y="9510"/>
                  </a:cubicBezTo>
                  <a:cubicBezTo>
                    <a:pt x="1" y="12255"/>
                    <a:pt x="33" y="15049"/>
                    <a:pt x="640" y="17737"/>
                  </a:cubicBezTo>
                  <a:cubicBezTo>
                    <a:pt x="2055" y="23983"/>
                    <a:pt x="6427" y="29185"/>
                    <a:pt x="8233" y="35331"/>
                  </a:cubicBezTo>
                  <a:cubicBezTo>
                    <a:pt x="8571" y="36488"/>
                    <a:pt x="8798" y="37802"/>
                    <a:pt x="8423" y="38969"/>
                  </a:cubicBezTo>
                  <a:cubicBezTo>
                    <a:pt x="8381" y="39101"/>
                    <a:pt x="8328" y="39223"/>
                    <a:pt x="8265" y="39344"/>
                  </a:cubicBezTo>
                  <a:cubicBezTo>
                    <a:pt x="7911" y="39941"/>
                    <a:pt x="7325" y="40342"/>
                    <a:pt x="6686" y="40638"/>
                  </a:cubicBezTo>
                  <a:cubicBezTo>
                    <a:pt x="6047" y="40939"/>
                    <a:pt x="5524" y="41055"/>
                    <a:pt x="4922" y="41214"/>
                  </a:cubicBezTo>
                  <a:cubicBezTo>
                    <a:pt x="4035" y="41446"/>
                    <a:pt x="2990" y="41652"/>
                    <a:pt x="2335" y="42365"/>
                  </a:cubicBezTo>
                  <a:cubicBezTo>
                    <a:pt x="1817" y="42935"/>
                    <a:pt x="1648" y="43822"/>
                    <a:pt x="1485" y="44561"/>
                  </a:cubicBezTo>
                  <a:lnTo>
                    <a:pt x="1405" y="45005"/>
                  </a:lnTo>
                  <a:cubicBezTo>
                    <a:pt x="1400" y="45058"/>
                    <a:pt x="1390" y="45111"/>
                    <a:pt x="1379" y="45163"/>
                  </a:cubicBezTo>
                  <a:lnTo>
                    <a:pt x="1321" y="45512"/>
                  </a:lnTo>
                  <a:lnTo>
                    <a:pt x="1236" y="46008"/>
                  </a:lnTo>
                  <a:cubicBezTo>
                    <a:pt x="1236" y="46832"/>
                    <a:pt x="5947" y="47603"/>
                    <a:pt x="12252" y="47603"/>
                  </a:cubicBezTo>
                  <a:cubicBezTo>
                    <a:pt x="18556" y="47603"/>
                    <a:pt x="23472" y="46832"/>
                    <a:pt x="23472" y="46008"/>
                  </a:cubicBezTo>
                  <a:lnTo>
                    <a:pt x="23388" y="45512"/>
                  </a:lnTo>
                  <a:lnTo>
                    <a:pt x="23325" y="45163"/>
                  </a:lnTo>
                  <a:cubicBezTo>
                    <a:pt x="23314" y="45111"/>
                    <a:pt x="23304" y="45058"/>
                    <a:pt x="23298" y="45005"/>
                  </a:cubicBezTo>
                  <a:cubicBezTo>
                    <a:pt x="23272" y="44857"/>
                    <a:pt x="23245" y="44704"/>
                    <a:pt x="23214" y="44561"/>
                  </a:cubicBezTo>
                  <a:cubicBezTo>
                    <a:pt x="23055" y="43822"/>
                    <a:pt x="22892" y="42935"/>
                    <a:pt x="22369" y="42365"/>
                  </a:cubicBezTo>
                  <a:cubicBezTo>
                    <a:pt x="21719" y="41652"/>
                    <a:pt x="20684" y="41446"/>
                    <a:pt x="19792" y="41214"/>
                  </a:cubicBezTo>
                  <a:cubicBezTo>
                    <a:pt x="19195" y="41055"/>
                    <a:pt x="18599" y="40897"/>
                    <a:pt x="18039" y="40638"/>
                  </a:cubicBezTo>
                  <a:cubicBezTo>
                    <a:pt x="17479" y="40379"/>
                    <a:pt x="16687" y="39941"/>
                    <a:pt x="16328" y="39360"/>
                  </a:cubicBezTo>
                  <a:cubicBezTo>
                    <a:pt x="16228" y="39154"/>
                    <a:pt x="16149" y="38938"/>
                    <a:pt x="16085" y="38721"/>
                  </a:cubicBezTo>
                  <a:cubicBezTo>
                    <a:pt x="15890" y="37998"/>
                    <a:pt x="15879" y="37237"/>
                    <a:pt x="16059" y="36514"/>
                  </a:cubicBezTo>
                  <a:cubicBezTo>
                    <a:pt x="17585" y="29971"/>
                    <a:pt x="22269" y="24606"/>
                    <a:pt x="23858" y="18127"/>
                  </a:cubicBezTo>
                  <a:cubicBezTo>
                    <a:pt x="24539" y="15355"/>
                    <a:pt x="24624" y="12451"/>
                    <a:pt x="24328" y="9605"/>
                  </a:cubicBezTo>
                  <a:cubicBezTo>
                    <a:pt x="24302" y="9351"/>
                    <a:pt x="24275" y="9087"/>
                    <a:pt x="24170" y="8850"/>
                  </a:cubicBezTo>
                  <a:cubicBezTo>
                    <a:pt x="23985" y="8443"/>
                    <a:pt x="23605" y="8153"/>
                    <a:pt x="23240" y="7883"/>
                  </a:cubicBezTo>
                  <a:cubicBezTo>
                    <a:pt x="22416" y="7265"/>
                    <a:pt x="21598" y="6600"/>
                    <a:pt x="21080" y="5708"/>
                  </a:cubicBezTo>
                  <a:cubicBezTo>
                    <a:pt x="20568" y="4821"/>
                    <a:pt x="20410" y="3659"/>
                    <a:pt x="20943" y="2777"/>
                  </a:cubicBezTo>
                  <a:cubicBezTo>
                    <a:pt x="21170" y="2418"/>
                    <a:pt x="21498" y="2085"/>
                    <a:pt x="21239" y="1573"/>
                  </a:cubicBezTo>
                  <a:cubicBezTo>
                    <a:pt x="21107" y="1320"/>
                    <a:pt x="20885" y="1124"/>
                    <a:pt x="20621" y="1024"/>
                  </a:cubicBezTo>
                  <a:cubicBezTo>
                    <a:pt x="18430" y="131"/>
                    <a:pt x="16011" y="73"/>
                    <a:pt x="13651" y="26"/>
                  </a:cubicBezTo>
                  <a:cubicBezTo>
                    <a:pt x="12926" y="13"/>
                    <a:pt x="12197" y="0"/>
                    <a:pt x="11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4201;p78">
              <a:extLst>
                <a:ext uri="{FF2B5EF4-FFF2-40B4-BE49-F238E27FC236}">
                  <a16:creationId xmlns:a16="http://schemas.microsoft.com/office/drawing/2014/main" id="{7789F72C-B55D-4892-A98B-FD081DCE5415}"/>
                </a:ext>
              </a:extLst>
            </p:cNvPr>
            <p:cNvSpPr/>
            <p:nvPr/>
          </p:nvSpPr>
          <p:spPr>
            <a:xfrm>
              <a:off x="2043725" y="1053700"/>
              <a:ext cx="418900" cy="39250"/>
            </a:xfrm>
            <a:custGeom>
              <a:avLst/>
              <a:gdLst/>
              <a:ahLst/>
              <a:cxnLst/>
              <a:rect l="l" t="t" r="r" b="b"/>
              <a:pathLst>
                <a:path w="16756" h="1570" extrusionOk="0">
                  <a:moveTo>
                    <a:pt x="8239" y="1"/>
                  </a:moveTo>
                  <a:cubicBezTo>
                    <a:pt x="7577" y="1"/>
                    <a:pt x="6915" y="33"/>
                    <a:pt x="6253" y="96"/>
                  </a:cubicBezTo>
                  <a:cubicBezTo>
                    <a:pt x="5540" y="170"/>
                    <a:pt x="4832" y="276"/>
                    <a:pt x="4135" y="403"/>
                  </a:cubicBezTo>
                  <a:cubicBezTo>
                    <a:pt x="3433" y="529"/>
                    <a:pt x="2736" y="672"/>
                    <a:pt x="2050" y="846"/>
                  </a:cubicBezTo>
                  <a:cubicBezTo>
                    <a:pt x="1701" y="931"/>
                    <a:pt x="1363" y="1020"/>
                    <a:pt x="1020" y="1121"/>
                  </a:cubicBezTo>
                  <a:cubicBezTo>
                    <a:pt x="677" y="1221"/>
                    <a:pt x="333" y="1332"/>
                    <a:pt x="1" y="1459"/>
                  </a:cubicBezTo>
                  <a:cubicBezTo>
                    <a:pt x="682" y="1253"/>
                    <a:pt x="1368" y="1094"/>
                    <a:pt x="2065" y="952"/>
                  </a:cubicBezTo>
                  <a:cubicBezTo>
                    <a:pt x="2768" y="804"/>
                    <a:pt x="3470" y="688"/>
                    <a:pt x="4167" y="582"/>
                  </a:cubicBezTo>
                  <a:cubicBezTo>
                    <a:pt x="4864" y="477"/>
                    <a:pt x="5566" y="376"/>
                    <a:pt x="6274" y="318"/>
                  </a:cubicBezTo>
                  <a:lnTo>
                    <a:pt x="7330" y="250"/>
                  </a:lnTo>
                  <a:cubicBezTo>
                    <a:pt x="7576" y="242"/>
                    <a:pt x="7828" y="235"/>
                    <a:pt x="8078" y="235"/>
                  </a:cubicBezTo>
                  <a:cubicBezTo>
                    <a:pt x="8181" y="235"/>
                    <a:pt x="8284" y="236"/>
                    <a:pt x="8386" y="239"/>
                  </a:cubicBezTo>
                  <a:cubicBezTo>
                    <a:pt x="9094" y="244"/>
                    <a:pt x="9796" y="281"/>
                    <a:pt x="10504" y="350"/>
                  </a:cubicBezTo>
                  <a:cubicBezTo>
                    <a:pt x="10852" y="382"/>
                    <a:pt x="11211" y="424"/>
                    <a:pt x="11560" y="466"/>
                  </a:cubicBezTo>
                  <a:cubicBezTo>
                    <a:pt x="11908" y="514"/>
                    <a:pt x="12257" y="566"/>
                    <a:pt x="12610" y="624"/>
                  </a:cubicBezTo>
                  <a:cubicBezTo>
                    <a:pt x="13302" y="746"/>
                    <a:pt x="14005" y="883"/>
                    <a:pt x="14691" y="1047"/>
                  </a:cubicBezTo>
                  <a:lnTo>
                    <a:pt x="15726" y="1300"/>
                  </a:lnTo>
                  <a:lnTo>
                    <a:pt x="16756" y="1570"/>
                  </a:lnTo>
                  <a:lnTo>
                    <a:pt x="16756" y="1570"/>
                  </a:lnTo>
                  <a:lnTo>
                    <a:pt x="16254" y="1401"/>
                  </a:lnTo>
                  <a:lnTo>
                    <a:pt x="15747" y="1242"/>
                  </a:lnTo>
                  <a:cubicBezTo>
                    <a:pt x="15404" y="1126"/>
                    <a:pt x="15066" y="1031"/>
                    <a:pt x="14723" y="931"/>
                  </a:cubicBezTo>
                  <a:lnTo>
                    <a:pt x="13688" y="667"/>
                  </a:lnTo>
                  <a:cubicBezTo>
                    <a:pt x="13344" y="587"/>
                    <a:pt x="12991" y="508"/>
                    <a:pt x="12642" y="440"/>
                  </a:cubicBezTo>
                  <a:cubicBezTo>
                    <a:pt x="11945" y="302"/>
                    <a:pt x="11243" y="186"/>
                    <a:pt x="10530" y="118"/>
                  </a:cubicBezTo>
                  <a:cubicBezTo>
                    <a:pt x="9817" y="54"/>
                    <a:pt x="9104" y="7"/>
                    <a:pt x="8391" y="1"/>
                  </a:cubicBezTo>
                  <a:cubicBezTo>
                    <a:pt x="8340" y="1"/>
                    <a:pt x="8290" y="1"/>
                    <a:pt x="8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4202;p78">
              <a:extLst>
                <a:ext uri="{FF2B5EF4-FFF2-40B4-BE49-F238E27FC236}">
                  <a16:creationId xmlns:a16="http://schemas.microsoft.com/office/drawing/2014/main" id="{70CA98F2-3FFB-48C2-AADD-20AD7BA073AB}"/>
                </a:ext>
              </a:extLst>
            </p:cNvPr>
            <p:cNvSpPr/>
            <p:nvPr/>
          </p:nvSpPr>
          <p:spPr>
            <a:xfrm>
              <a:off x="2067900" y="1959050"/>
              <a:ext cx="380475" cy="45300"/>
            </a:xfrm>
            <a:custGeom>
              <a:avLst/>
              <a:gdLst/>
              <a:ahLst/>
              <a:cxnLst/>
              <a:rect l="l" t="t" r="r" b="b"/>
              <a:pathLst>
                <a:path w="15219" h="1812" extrusionOk="0">
                  <a:moveTo>
                    <a:pt x="15218" y="1"/>
                  </a:moveTo>
                  <a:lnTo>
                    <a:pt x="15218" y="1"/>
                  </a:lnTo>
                  <a:cubicBezTo>
                    <a:pt x="14014" y="502"/>
                    <a:pt x="12768" y="888"/>
                    <a:pt x="11490" y="1157"/>
                  </a:cubicBezTo>
                  <a:cubicBezTo>
                    <a:pt x="10851" y="1289"/>
                    <a:pt x="10212" y="1390"/>
                    <a:pt x="9563" y="1463"/>
                  </a:cubicBezTo>
                  <a:cubicBezTo>
                    <a:pt x="8871" y="1539"/>
                    <a:pt x="8175" y="1577"/>
                    <a:pt x="7480" y="1577"/>
                  </a:cubicBezTo>
                  <a:cubicBezTo>
                    <a:pt x="6229" y="1577"/>
                    <a:pt x="4978" y="1454"/>
                    <a:pt x="3749" y="1210"/>
                  </a:cubicBezTo>
                  <a:cubicBezTo>
                    <a:pt x="2466" y="962"/>
                    <a:pt x="1209" y="587"/>
                    <a:pt x="0" y="101"/>
                  </a:cubicBezTo>
                  <a:lnTo>
                    <a:pt x="0" y="101"/>
                  </a:lnTo>
                  <a:cubicBezTo>
                    <a:pt x="1183" y="677"/>
                    <a:pt x="2424" y="1110"/>
                    <a:pt x="3707" y="1395"/>
                  </a:cubicBezTo>
                  <a:cubicBezTo>
                    <a:pt x="4351" y="1537"/>
                    <a:pt x="5001" y="1643"/>
                    <a:pt x="5655" y="1712"/>
                  </a:cubicBezTo>
                  <a:cubicBezTo>
                    <a:pt x="6270" y="1779"/>
                    <a:pt x="6887" y="1812"/>
                    <a:pt x="7503" y="1812"/>
                  </a:cubicBezTo>
                  <a:cubicBezTo>
                    <a:pt x="8201" y="1812"/>
                    <a:pt x="8897" y="1769"/>
                    <a:pt x="9589" y="1685"/>
                  </a:cubicBezTo>
                  <a:cubicBezTo>
                    <a:pt x="10244" y="1606"/>
                    <a:pt x="10888" y="1490"/>
                    <a:pt x="11527" y="1337"/>
                  </a:cubicBezTo>
                  <a:cubicBezTo>
                    <a:pt x="12810" y="1041"/>
                    <a:pt x="14046" y="592"/>
                    <a:pt x="15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203;p78">
              <a:extLst>
                <a:ext uri="{FF2B5EF4-FFF2-40B4-BE49-F238E27FC236}">
                  <a16:creationId xmlns:a16="http://schemas.microsoft.com/office/drawing/2014/main" id="{3969634D-2CD1-47BB-9CD7-8BAD405DD64B}"/>
                </a:ext>
              </a:extLst>
            </p:cNvPr>
            <p:cNvSpPr/>
            <p:nvPr/>
          </p:nvSpPr>
          <p:spPr>
            <a:xfrm>
              <a:off x="2137450" y="1835225"/>
              <a:ext cx="229075" cy="34225"/>
            </a:xfrm>
            <a:custGeom>
              <a:avLst/>
              <a:gdLst/>
              <a:ahLst/>
              <a:cxnLst/>
              <a:rect l="l" t="t" r="r" b="b"/>
              <a:pathLst>
                <a:path w="9163" h="1369" extrusionOk="0">
                  <a:moveTo>
                    <a:pt x="682" y="1"/>
                  </a:moveTo>
                  <a:cubicBezTo>
                    <a:pt x="307" y="1"/>
                    <a:pt x="1" y="302"/>
                    <a:pt x="1" y="682"/>
                  </a:cubicBezTo>
                  <a:cubicBezTo>
                    <a:pt x="1" y="1057"/>
                    <a:pt x="307" y="1363"/>
                    <a:pt x="682" y="1368"/>
                  </a:cubicBezTo>
                  <a:lnTo>
                    <a:pt x="8476" y="1368"/>
                  </a:lnTo>
                  <a:cubicBezTo>
                    <a:pt x="8856" y="1363"/>
                    <a:pt x="9162" y="1057"/>
                    <a:pt x="9162" y="682"/>
                  </a:cubicBezTo>
                  <a:cubicBezTo>
                    <a:pt x="9162" y="302"/>
                    <a:pt x="8856" y="1"/>
                    <a:pt x="8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 name="Google Shape;4204;p78">
            <a:extLst>
              <a:ext uri="{FF2B5EF4-FFF2-40B4-BE49-F238E27FC236}">
                <a16:creationId xmlns:a16="http://schemas.microsoft.com/office/drawing/2014/main" id="{6F53E3B4-28CB-4AA9-A3DB-4288B47D9765}"/>
              </a:ext>
            </a:extLst>
          </p:cNvPr>
          <p:cNvGrpSpPr/>
          <p:nvPr/>
        </p:nvGrpSpPr>
        <p:grpSpPr>
          <a:xfrm rot="-1799306">
            <a:off x="4246993" y="8641784"/>
            <a:ext cx="1186769" cy="1925733"/>
            <a:chOff x="1822075" y="691125"/>
            <a:chExt cx="861675" cy="1398375"/>
          </a:xfrm>
        </p:grpSpPr>
        <p:sp>
          <p:nvSpPr>
            <p:cNvPr id="137" name="Google Shape;4205;p78">
              <a:extLst>
                <a:ext uri="{FF2B5EF4-FFF2-40B4-BE49-F238E27FC236}">
                  <a16:creationId xmlns:a16="http://schemas.microsoft.com/office/drawing/2014/main" id="{4EB81B2C-3989-4938-ADE1-1A893CF04B1F}"/>
                </a:ext>
              </a:extLst>
            </p:cNvPr>
            <p:cNvSpPr/>
            <p:nvPr/>
          </p:nvSpPr>
          <p:spPr>
            <a:xfrm>
              <a:off x="1822075" y="691125"/>
              <a:ext cx="311325" cy="971975"/>
            </a:xfrm>
            <a:custGeom>
              <a:avLst/>
              <a:gdLst/>
              <a:ahLst/>
              <a:cxnLst/>
              <a:rect l="l" t="t" r="r" b="b"/>
              <a:pathLst>
                <a:path w="12453" h="38879" extrusionOk="0">
                  <a:moveTo>
                    <a:pt x="6939" y="0"/>
                  </a:moveTo>
                  <a:cubicBezTo>
                    <a:pt x="6582" y="0"/>
                    <a:pt x="6225" y="39"/>
                    <a:pt x="5883" y="120"/>
                  </a:cubicBezTo>
                  <a:cubicBezTo>
                    <a:pt x="3908" y="574"/>
                    <a:pt x="2134" y="2106"/>
                    <a:pt x="1131" y="4213"/>
                  </a:cubicBezTo>
                  <a:cubicBezTo>
                    <a:pt x="360" y="5829"/>
                    <a:pt x="1" y="7803"/>
                    <a:pt x="27" y="10238"/>
                  </a:cubicBezTo>
                  <a:cubicBezTo>
                    <a:pt x="43" y="11605"/>
                    <a:pt x="165" y="12968"/>
                    <a:pt x="392" y="14320"/>
                  </a:cubicBezTo>
                  <a:cubicBezTo>
                    <a:pt x="730" y="16300"/>
                    <a:pt x="1295" y="18232"/>
                    <a:pt x="1849" y="20107"/>
                  </a:cubicBezTo>
                  <a:cubicBezTo>
                    <a:pt x="2483" y="22288"/>
                    <a:pt x="3143" y="24537"/>
                    <a:pt x="4030" y="26686"/>
                  </a:cubicBezTo>
                  <a:cubicBezTo>
                    <a:pt x="5899" y="31270"/>
                    <a:pt x="8756" y="35383"/>
                    <a:pt x="11285" y="38879"/>
                  </a:cubicBezTo>
                  <a:lnTo>
                    <a:pt x="12452" y="38039"/>
                  </a:lnTo>
                  <a:cubicBezTo>
                    <a:pt x="9970" y="34607"/>
                    <a:pt x="7172" y="30573"/>
                    <a:pt x="5355" y="26148"/>
                  </a:cubicBezTo>
                  <a:cubicBezTo>
                    <a:pt x="4505" y="24062"/>
                    <a:pt x="3861" y="21844"/>
                    <a:pt x="3233" y="19706"/>
                  </a:cubicBezTo>
                  <a:cubicBezTo>
                    <a:pt x="2689" y="17868"/>
                    <a:pt x="2134" y="15978"/>
                    <a:pt x="1812" y="14082"/>
                  </a:cubicBezTo>
                  <a:cubicBezTo>
                    <a:pt x="1596" y="12804"/>
                    <a:pt x="1479" y="11516"/>
                    <a:pt x="1464" y="10217"/>
                  </a:cubicBezTo>
                  <a:cubicBezTo>
                    <a:pt x="1442" y="8009"/>
                    <a:pt x="1759" y="6246"/>
                    <a:pt x="2435" y="4836"/>
                  </a:cubicBezTo>
                  <a:cubicBezTo>
                    <a:pt x="3243" y="3120"/>
                    <a:pt x="4658" y="1879"/>
                    <a:pt x="6205" y="1520"/>
                  </a:cubicBezTo>
                  <a:cubicBezTo>
                    <a:pt x="6440" y="1466"/>
                    <a:pt x="6686" y="1440"/>
                    <a:pt x="6933" y="1440"/>
                  </a:cubicBezTo>
                  <a:cubicBezTo>
                    <a:pt x="7566" y="1440"/>
                    <a:pt x="8210" y="1610"/>
                    <a:pt x="8703" y="1921"/>
                  </a:cubicBezTo>
                  <a:cubicBezTo>
                    <a:pt x="9041" y="2132"/>
                    <a:pt x="9463" y="2502"/>
                    <a:pt x="9590" y="3104"/>
                  </a:cubicBezTo>
                  <a:cubicBezTo>
                    <a:pt x="9796" y="4081"/>
                    <a:pt x="9120" y="5110"/>
                    <a:pt x="8698" y="5633"/>
                  </a:cubicBezTo>
                  <a:cubicBezTo>
                    <a:pt x="8439" y="5955"/>
                    <a:pt x="8154" y="6262"/>
                    <a:pt x="7853" y="6584"/>
                  </a:cubicBezTo>
                  <a:cubicBezTo>
                    <a:pt x="7357" y="7106"/>
                    <a:pt x="6850" y="7645"/>
                    <a:pt x="6438" y="8295"/>
                  </a:cubicBezTo>
                  <a:cubicBezTo>
                    <a:pt x="5762" y="9361"/>
                    <a:pt x="5324" y="10966"/>
                    <a:pt x="6137" y="12281"/>
                  </a:cubicBezTo>
                  <a:cubicBezTo>
                    <a:pt x="6570" y="12984"/>
                    <a:pt x="7272" y="13422"/>
                    <a:pt x="7832" y="13770"/>
                  </a:cubicBezTo>
                  <a:lnTo>
                    <a:pt x="8608" y="14251"/>
                  </a:lnTo>
                  <a:lnTo>
                    <a:pt x="9368" y="13031"/>
                  </a:lnTo>
                  <a:lnTo>
                    <a:pt x="8592" y="12551"/>
                  </a:lnTo>
                  <a:cubicBezTo>
                    <a:pt x="8106" y="12255"/>
                    <a:pt x="7621" y="11943"/>
                    <a:pt x="7357" y="11526"/>
                  </a:cubicBezTo>
                  <a:cubicBezTo>
                    <a:pt x="6892" y="10776"/>
                    <a:pt x="7230" y="9731"/>
                    <a:pt x="7652" y="9065"/>
                  </a:cubicBezTo>
                  <a:cubicBezTo>
                    <a:pt x="7990" y="8532"/>
                    <a:pt x="8434" y="8062"/>
                    <a:pt x="8898" y="7566"/>
                  </a:cubicBezTo>
                  <a:cubicBezTo>
                    <a:pt x="9205" y="7238"/>
                    <a:pt x="9522" y="6900"/>
                    <a:pt x="9817" y="6536"/>
                  </a:cubicBezTo>
                  <a:cubicBezTo>
                    <a:pt x="10530" y="5654"/>
                    <a:pt x="11312" y="4287"/>
                    <a:pt x="10995" y="2803"/>
                  </a:cubicBezTo>
                  <a:cubicBezTo>
                    <a:pt x="10810" y="1942"/>
                    <a:pt x="10282" y="1224"/>
                    <a:pt x="9474" y="706"/>
                  </a:cubicBezTo>
                  <a:cubicBezTo>
                    <a:pt x="8752" y="249"/>
                    <a:pt x="7841" y="0"/>
                    <a:pt x="6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4206;p78">
              <a:extLst>
                <a:ext uri="{FF2B5EF4-FFF2-40B4-BE49-F238E27FC236}">
                  <a16:creationId xmlns:a16="http://schemas.microsoft.com/office/drawing/2014/main" id="{9A8AB565-7A9F-464B-997A-8568A6F7C986}"/>
                </a:ext>
              </a:extLst>
            </p:cNvPr>
            <p:cNvSpPr/>
            <p:nvPr/>
          </p:nvSpPr>
          <p:spPr>
            <a:xfrm>
              <a:off x="2372450" y="691125"/>
              <a:ext cx="311300" cy="971975"/>
            </a:xfrm>
            <a:custGeom>
              <a:avLst/>
              <a:gdLst/>
              <a:ahLst/>
              <a:cxnLst/>
              <a:rect l="l" t="t" r="r" b="b"/>
              <a:pathLst>
                <a:path w="12452" h="38879" extrusionOk="0">
                  <a:moveTo>
                    <a:pt x="5515" y="0"/>
                  </a:moveTo>
                  <a:cubicBezTo>
                    <a:pt x="4614" y="0"/>
                    <a:pt x="3700" y="249"/>
                    <a:pt x="2978" y="706"/>
                  </a:cubicBezTo>
                  <a:cubicBezTo>
                    <a:pt x="2165" y="1224"/>
                    <a:pt x="1648" y="1942"/>
                    <a:pt x="1463" y="2803"/>
                  </a:cubicBezTo>
                  <a:cubicBezTo>
                    <a:pt x="1146" y="4287"/>
                    <a:pt x="1922" y="5654"/>
                    <a:pt x="2635" y="6536"/>
                  </a:cubicBezTo>
                  <a:cubicBezTo>
                    <a:pt x="2931" y="6900"/>
                    <a:pt x="3248" y="7238"/>
                    <a:pt x="3554" y="7566"/>
                  </a:cubicBezTo>
                  <a:cubicBezTo>
                    <a:pt x="4024" y="8062"/>
                    <a:pt x="4462" y="8532"/>
                    <a:pt x="4800" y="9065"/>
                  </a:cubicBezTo>
                  <a:cubicBezTo>
                    <a:pt x="5222" y="9731"/>
                    <a:pt x="5555" y="10776"/>
                    <a:pt x="5090" y="11526"/>
                  </a:cubicBezTo>
                  <a:cubicBezTo>
                    <a:pt x="4832" y="11943"/>
                    <a:pt x="4341" y="12255"/>
                    <a:pt x="3865" y="12551"/>
                  </a:cubicBezTo>
                  <a:lnTo>
                    <a:pt x="3084" y="13031"/>
                  </a:lnTo>
                  <a:lnTo>
                    <a:pt x="3844" y="14251"/>
                  </a:lnTo>
                  <a:lnTo>
                    <a:pt x="4621" y="13770"/>
                  </a:lnTo>
                  <a:cubicBezTo>
                    <a:pt x="5186" y="13422"/>
                    <a:pt x="5883" y="12984"/>
                    <a:pt x="6321" y="12281"/>
                  </a:cubicBezTo>
                  <a:cubicBezTo>
                    <a:pt x="7123" y="10966"/>
                    <a:pt x="6696" y="9361"/>
                    <a:pt x="6015" y="8295"/>
                  </a:cubicBezTo>
                  <a:cubicBezTo>
                    <a:pt x="5608" y="7645"/>
                    <a:pt x="5096" y="7106"/>
                    <a:pt x="4605" y="6584"/>
                  </a:cubicBezTo>
                  <a:cubicBezTo>
                    <a:pt x="4298" y="6262"/>
                    <a:pt x="4013" y="5955"/>
                    <a:pt x="3760" y="5633"/>
                  </a:cubicBezTo>
                  <a:cubicBezTo>
                    <a:pt x="3337" y="5110"/>
                    <a:pt x="2656" y="4081"/>
                    <a:pt x="2867" y="3104"/>
                  </a:cubicBezTo>
                  <a:cubicBezTo>
                    <a:pt x="2994" y="2502"/>
                    <a:pt x="3417" y="2132"/>
                    <a:pt x="3744" y="1921"/>
                  </a:cubicBezTo>
                  <a:cubicBezTo>
                    <a:pt x="4241" y="1610"/>
                    <a:pt x="4886" y="1440"/>
                    <a:pt x="5517" y="1440"/>
                  </a:cubicBezTo>
                  <a:cubicBezTo>
                    <a:pt x="5764" y="1440"/>
                    <a:pt x="6009" y="1466"/>
                    <a:pt x="6242" y="1520"/>
                  </a:cubicBezTo>
                  <a:cubicBezTo>
                    <a:pt x="7799" y="1879"/>
                    <a:pt x="9209" y="3120"/>
                    <a:pt x="10022" y="4836"/>
                  </a:cubicBezTo>
                  <a:cubicBezTo>
                    <a:pt x="10693" y="6246"/>
                    <a:pt x="11010" y="8009"/>
                    <a:pt x="10983" y="10222"/>
                  </a:cubicBezTo>
                  <a:cubicBezTo>
                    <a:pt x="10973" y="11516"/>
                    <a:pt x="10857" y="12804"/>
                    <a:pt x="10640" y="14082"/>
                  </a:cubicBezTo>
                  <a:cubicBezTo>
                    <a:pt x="10318" y="15978"/>
                    <a:pt x="9764" y="17868"/>
                    <a:pt x="9225" y="19706"/>
                  </a:cubicBezTo>
                  <a:cubicBezTo>
                    <a:pt x="8597" y="21844"/>
                    <a:pt x="7947" y="24062"/>
                    <a:pt x="7097" y="26148"/>
                  </a:cubicBezTo>
                  <a:cubicBezTo>
                    <a:pt x="5281" y="30578"/>
                    <a:pt x="2482" y="34607"/>
                    <a:pt x="0" y="38039"/>
                  </a:cubicBezTo>
                  <a:lnTo>
                    <a:pt x="1172" y="38879"/>
                  </a:lnTo>
                  <a:cubicBezTo>
                    <a:pt x="3696" y="35383"/>
                    <a:pt x="6558" y="31270"/>
                    <a:pt x="8422" y="26686"/>
                  </a:cubicBezTo>
                  <a:cubicBezTo>
                    <a:pt x="9310" y="24537"/>
                    <a:pt x="9970" y="22288"/>
                    <a:pt x="10603" y="20107"/>
                  </a:cubicBezTo>
                  <a:cubicBezTo>
                    <a:pt x="11152" y="18232"/>
                    <a:pt x="11723" y="16300"/>
                    <a:pt x="12061" y="14320"/>
                  </a:cubicBezTo>
                  <a:cubicBezTo>
                    <a:pt x="12288" y="12968"/>
                    <a:pt x="12409" y="11605"/>
                    <a:pt x="12425" y="10238"/>
                  </a:cubicBezTo>
                  <a:cubicBezTo>
                    <a:pt x="12451" y="7803"/>
                    <a:pt x="12087" y="5829"/>
                    <a:pt x="11321" y="4213"/>
                  </a:cubicBezTo>
                  <a:cubicBezTo>
                    <a:pt x="10318" y="2106"/>
                    <a:pt x="8544" y="574"/>
                    <a:pt x="6569" y="120"/>
                  </a:cubicBezTo>
                  <a:cubicBezTo>
                    <a:pt x="6228" y="39"/>
                    <a:pt x="5873" y="0"/>
                    <a:pt x="55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4207;p78">
              <a:extLst>
                <a:ext uri="{FF2B5EF4-FFF2-40B4-BE49-F238E27FC236}">
                  <a16:creationId xmlns:a16="http://schemas.microsoft.com/office/drawing/2014/main" id="{16C4136C-B251-4461-ACC0-DC74F35F84CC}"/>
                </a:ext>
              </a:extLst>
            </p:cNvPr>
            <p:cNvSpPr/>
            <p:nvPr/>
          </p:nvSpPr>
          <p:spPr>
            <a:xfrm>
              <a:off x="1944450" y="899425"/>
              <a:ext cx="615600" cy="1190075"/>
            </a:xfrm>
            <a:custGeom>
              <a:avLst/>
              <a:gdLst/>
              <a:ahLst/>
              <a:cxnLst/>
              <a:rect l="l" t="t" r="r" b="b"/>
              <a:pathLst>
                <a:path w="24624" h="47603" extrusionOk="0">
                  <a:moveTo>
                    <a:pt x="11468" y="0"/>
                  </a:moveTo>
                  <a:cubicBezTo>
                    <a:pt x="8952" y="0"/>
                    <a:pt x="6433" y="152"/>
                    <a:pt x="4067" y="971"/>
                  </a:cubicBezTo>
                  <a:cubicBezTo>
                    <a:pt x="3776" y="1061"/>
                    <a:pt x="3528" y="1262"/>
                    <a:pt x="3380" y="1526"/>
                  </a:cubicBezTo>
                  <a:cubicBezTo>
                    <a:pt x="3095" y="2054"/>
                    <a:pt x="3433" y="2392"/>
                    <a:pt x="3655" y="2761"/>
                  </a:cubicBezTo>
                  <a:cubicBezTo>
                    <a:pt x="4225" y="3696"/>
                    <a:pt x="4009" y="4942"/>
                    <a:pt x="3423" y="5866"/>
                  </a:cubicBezTo>
                  <a:cubicBezTo>
                    <a:pt x="2842" y="6790"/>
                    <a:pt x="1939" y="7471"/>
                    <a:pt x="1068" y="8137"/>
                  </a:cubicBezTo>
                  <a:cubicBezTo>
                    <a:pt x="840" y="8316"/>
                    <a:pt x="592" y="8501"/>
                    <a:pt x="455" y="8760"/>
                  </a:cubicBezTo>
                  <a:cubicBezTo>
                    <a:pt x="318" y="9013"/>
                    <a:pt x="302" y="9251"/>
                    <a:pt x="275" y="9510"/>
                  </a:cubicBezTo>
                  <a:cubicBezTo>
                    <a:pt x="1" y="12255"/>
                    <a:pt x="33" y="15049"/>
                    <a:pt x="640" y="17737"/>
                  </a:cubicBezTo>
                  <a:cubicBezTo>
                    <a:pt x="2055" y="23983"/>
                    <a:pt x="6427" y="29185"/>
                    <a:pt x="8233" y="35331"/>
                  </a:cubicBezTo>
                  <a:cubicBezTo>
                    <a:pt x="8571" y="36488"/>
                    <a:pt x="8798" y="37802"/>
                    <a:pt x="8423" y="38969"/>
                  </a:cubicBezTo>
                  <a:cubicBezTo>
                    <a:pt x="8381" y="39101"/>
                    <a:pt x="8328" y="39223"/>
                    <a:pt x="8265" y="39344"/>
                  </a:cubicBezTo>
                  <a:cubicBezTo>
                    <a:pt x="7911" y="39941"/>
                    <a:pt x="7325" y="40342"/>
                    <a:pt x="6686" y="40638"/>
                  </a:cubicBezTo>
                  <a:cubicBezTo>
                    <a:pt x="6047" y="40939"/>
                    <a:pt x="5524" y="41055"/>
                    <a:pt x="4922" y="41214"/>
                  </a:cubicBezTo>
                  <a:cubicBezTo>
                    <a:pt x="4035" y="41446"/>
                    <a:pt x="2990" y="41652"/>
                    <a:pt x="2335" y="42365"/>
                  </a:cubicBezTo>
                  <a:cubicBezTo>
                    <a:pt x="1817" y="42935"/>
                    <a:pt x="1648" y="43822"/>
                    <a:pt x="1485" y="44561"/>
                  </a:cubicBezTo>
                  <a:lnTo>
                    <a:pt x="1405" y="45005"/>
                  </a:lnTo>
                  <a:cubicBezTo>
                    <a:pt x="1400" y="45058"/>
                    <a:pt x="1390" y="45111"/>
                    <a:pt x="1379" y="45163"/>
                  </a:cubicBezTo>
                  <a:lnTo>
                    <a:pt x="1321" y="45512"/>
                  </a:lnTo>
                  <a:lnTo>
                    <a:pt x="1236" y="46008"/>
                  </a:lnTo>
                  <a:cubicBezTo>
                    <a:pt x="1236" y="46832"/>
                    <a:pt x="5947" y="47603"/>
                    <a:pt x="12252" y="47603"/>
                  </a:cubicBezTo>
                  <a:cubicBezTo>
                    <a:pt x="18556" y="47603"/>
                    <a:pt x="23472" y="46832"/>
                    <a:pt x="23472" y="46008"/>
                  </a:cubicBezTo>
                  <a:lnTo>
                    <a:pt x="23388" y="45512"/>
                  </a:lnTo>
                  <a:lnTo>
                    <a:pt x="23325" y="45163"/>
                  </a:lnTo>
                  <a:cubicBezTo>
                    <a:pt x="23314" y="45111"/>
                    <a:pt x="23304" y="45058"/>
                    <a:pt x="23298" y="45005"/>
                  </a:cubicBezTo>
                  <a:cubicBezTo>
                    <a:pt x="23272" y="44857"/>
                    <a:pt x="23245" y="44704"/>
                    <a:pt x="23214" y="44561"/>
                  </a:cubicBezTo>
                  <a:cubicBezTo>
                    <a:pt x="23055" y="43822"/>
                    <a:pt x="22892" y="42935"/>
                    <a:pt x="22369" y="42365"/>
                  </a:cubicBezTo>
                  <a:cubicBezTo>
                    <a:pt x="21719" y="41652"/>
                    <a:pt x="20684" y="41446"/>
                    <a:pt x="19792" y="41214"/>
                  </a:cubicBezTo>
                  <a:cubicBezTo>
                    <a:pt x="19195" y="41055"/>
                    <a:pt x="18599" y="40897"/>
                    <a:pt x="18039" y="40638"/>
                  </a:cubicBezTo>
                  <a:cubicBezTo>
                    <a:pt x="17479" y="40379"/>
                    <a:pt x="16687" y="39941"/>
                    <a:pt x="16328" y="39360"/>
                  </a:cubicBezTo>
                  <a:cubicBezTo>
                    <a:pt x="16228" y="39154"/>
                    <a:pt x="16149" y="38938"/>
                    <a:pt x="16085" y="38721"/>
                  </a:cubicBezTo>
                  <a:cubicBezTo>
                    <a:pt x="15890" y="37998"/>
                    <a:pt x="15879" y="37237"/>
                    <a:pt x="16059" y="36514"/>
                  </a:cubicBezTo>
                  <a:cubicBezTo>
                    <a:pt x="17585" y="29971"/>
                    <a:pt x="22269" y="24606"/>
                    <a:pt x="23858" y="18127"/>
                  </a:cubicBezTo>
                  <a:cubicBezTo>
                    <a:pt x="24539" y="15355"/>
                    <a:pt x="24624" y="12451"/>
                    <a:pt x="24328" y="9605"/>
                  </a:cubicBezTo>
                  <a:cubicBezTo>
                    <a:pt x="24302" y="9351"/>
                    <a:pt x="24275" y="9087"/>
                    <a:pt x="24170" y="8850"/>
                  </a:cubicBezTo>
                  <a:cubicBezTo>
                    <a:pt x="23985" y="8443"/>
                    <a:pt x="23605" y="8153"/>
                    <a:pt x="23240" y="7883"/>
                  </a:cubicBezTo>
                  <a:cubicBezTo>
                    <a:pt x="22416" y="7265"/>
                    <a:pt x="21598" y="6600"/>
                    <a:pt x="21080" y="5708"/>
                  </a:cubicBezTo>
                  <a:cubicBezTo>
                    <a:pt x="20568" y="4821"/>
                    <a:pt x="20410" y="3659"/>
                    <a:pt x="20943" y="2777"/>
                  </a:cubicBezTo>
                  <a:cubicBezTo>
                    <a:pt x="21170" y="2418"/>
                    <a:pt x="21498" y="2085"/>
                    <a:pt x="21239" y="1573"/>
                  </a:cubicBezTo>
                  <a:cubicBezTo>
                    <a:pt x="21107" y="1320"/>
                    <a:pt x="20885" y="1124"/>
                    <a:pt x="20621" y="1024"/>
                  </a:cubicBezTo>
                  <a:cubicBezTo>
                    <a:pt x="18430" y="131"/>
                    <a:pt x="16011" y="73"/>
                    <a:pt x="13651" y="26"/>
                  </a:cubicBezTo>
                  <a:cubicBezTo>
                    <a:pt x="12926" y="13"/>
                    <a:pt x="12197" y="0"/>
                    <a:pt x="11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4208;p78">
              <a:extLst>
                <a:ext uri="{FF2B5EF4-FFF2-40B4-BE49-F238E27FC236}">
                  <a16:creationId xmlns:a16="http://schemas.microsoft.com/office/drawing/2014/main" id="{7EC54B7E-9515-49A6-8B8E-32E69D2581E4}"/>
                </a:ext>
              </a:extLst>
            </p:cNvPr>
            <p:cNvSpPr/>
            <p:nvPr/>
          </p:nvSpPr>
          <p:spPr>
            <a:xfrm>
              <a:off x="2043725" y="1053700"/>
              <a:ext cx="418900" cy="39250"/>
            </a:xfrm>
            <a:custGeom>
              <a:avLst/>
              <a:gdLst/>
              <a:ahLst/>
              <a:cxnLst/>
              <a:rect l="l" t="t" r="r" b="b"/>
              <a:pathLst>
                <a:path w="16756" h="1570" extrusionOk="0">
                  <a:moveTo>
                    <a:pt x="8239" y="1"/>
                  </a:moveTo>
                  <a:cubicBezTo>
                    <a:pt x="7577" y="1"/>
                    <a:pt x="6915" y="33"/>
                    <a:pt x="6253" y="96"/>
                  </a:cubicBezTo>
                  <a:cubicBezTo>
                    <a:pt x="5540" y="170"/>
                    <a:pt x="4832" y="276"/>
                    <a:pt x="4135" y="403"/>
                  </a:cubicBezTo>
                  <a:cubicBezTo>
                    <a:pt x="3433" y="529"/>
                    <a:pt x="2736" y="672"/>
                    <a:pt x="2050" y="846"/>
                  </a:cubicBezTo>
                  <a:cubicBezTo>
                    <a:pt x="1701" y="931"/>
                    <a:pt x="1363" y="1020"/>
                    <a:pt x="1020" y="1121"/>
                  </a:cubicBezTo>
                  <a:cubicBezTo>
                    <a:pt x="677" y="1221"/>
                    <a:pt x="333" y="1332"/>
                    <a:pt x="1" y="1459"/>
                  </a:cubicBezTo>
                  <a:cubicBezTo>
                    <a:pt x="682" y="1253"/>
                    <a:pt x="1368" y="1094"/>
                    <a:pt x="2065" y="952"/>
                  </a:cubicBezTo>
                  <a:cubicBezTo>
                    <a:pt x="2768" y="804"/>
                    <a:pt x="3470" y="688"/>
                    <a:pt x="4167" y="582"/>
                  </a:cubicBezTo>
                  <a:cubicBezTo>
                    <a:pt x="4864" y="477"/>
                    <a:pt x="5566" y="376"/>
                    <a:pt x="6274" y="318"/>
                  </a:cubicBezTo>
                  <a:lnTo>
                    <a:pt x="7330" y="250"/>
                  </a:lnTo>
                  <a:cubicBezTo>
                    <a:pt x="7576" y="242"/>
                    <a:pt x="7828" y="235"/>
                    <a:pt x="8078" y="235"/>
                  </a:cubicBezTo>
                  <a:cubicBezTo>
                    <a:pt x="8181" y="235"/>
                    <a:pt x="8284" y="236"/>
                    <a:pt x="8386" y="239"/>
                  </a:cubicBezTo>
                  <a:cubicBezTo>
                    <a:pt x="9094" y="244"/>
                    <a:pt x="9796" y="281"/>
                    <a:pt x="10504" y="350"/>
                  </a:cubicBezTo>
                  <a:cubicBezTo>
                    <a:pt x="10852" y="382"/>
                    <a:pt x="11211" y="424"/>
                    <a:pt x="11560" y="466"/>
                  </a:cubicBezTo>
                  <a:cubicBezTo>
                    <a:pt x="11908" y="514"/>
                    <a:pt x="12257" y="566"/>
                    <a:pt x="12610" y="624"/>
                  </a:cubicBezTo>
                  <a:cubicBezTo>
                    <a:pt x="13302" y="746"/>
                    <a:pt x="14005" y="883"/>
                    <a:pt x="14691" y="1047"/>
                  </a:cubicBezTo>
                  <a:lnTo>
                    <a:pt x="15726" y="1300"/>
                  </a:lnTo>
                  <a:lnTo>
                    <a:pt x="16756" y="1570"/>
                  </a:lnTo>
                  <a:lnTo>
                    <a:pt x="16756" y="1570"/>
                  </a:lnTo>
                  <a:lnTo>
                    <a:pt x="16254" y="1401"/>
                  </a:lnTo>
                  <a:lnTo>
                    <a:pt x="15747" y="1242"/>
                  </a:lnTo>
                  <a:cubicBezTo>
                    <a:pt x="15404" y="1126"/>
                    <a:pt x="15066" y="1031"/>
                    <a:pt x="14723" y="931"/>
                  </a:cubicBezTo>
                  <a:lnTo>
                    <a:pt x="13688" y="667"/>
                  </a:lnTo>
                  <a:cubicBezTo>
                    <a:pt x="13344" y="587"/>
                    <a:pt x="12991" y="508"/>
                    <a:pt x="12642" y="440"/>
                  </a:cubicBezTo>
                  <a:cubicBezTo>
                    <a:pt x="11945" y="302"/>
                    <a:pt x="11243" y="186"/>
                    <a:pt x="10530" y="118"/>
                  </a:cubicBezTo>
                  <a:cubicBezTo>
                    <a:pt x="9817" y="54"/>
                    <a:pt x="9104" y="7"/>
                    <a:pt x="8391" y="1"/>
                  </a:cubicBezTo>
                  <a:cubicBezTo>
                    <a:pt x="8340" y="1"/>
                    <a:pt x="8290" y="1"/>
                    <a:pt x="8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209;p78">
              <a:extLst>
                <a:ext uri="{FF2B5EF4-FFF2-40B4-BE49-F238E27FC236}">
                  <a16:creationId xmlns:a16="http://schemas.microsoft.com/office/drawing/2014/main" id="{CDEF7EAA-9F2F-4D8B-9803-795DCE8C0F45}"/>
                </a:ext>
              </a:extLst>
            </p:cNvPr>
            <p:cNvSpPr/>
            <p:nvPr/>
          </p:nvSpPr>
          <p:spPr>
            <a:xfrm>
              <a:off x="2067900" y="1959050"/>
              <a:ext cx="380475" cy="45300"/>
            </a:xfrm>
            <a:custGeom>
              <a:avLst/>
              <a:gdLst/>
              <a:ahLst/>
              <a:cxnLst/>
              <a:rect l="l" t="t" r="r" b="b"/>
              <a:pathLst>
                <a:path w="15219" h="1812" extrusionOk="0">
                  <a:moveTo>
                    <a:pt x="15218" y="1"/>
                  </a:moveTo>
                  <a:lnTo>
                    <a:pt x="15218" y="1"/>
                  </a:lnTo>
                  <a:cubicBezTo>
                    <a:pt x="14014" y="502"/>
                    <a:pt x="12768" y="888"/>
                    <a:pt x="11490" y="1157"/>
                  </a:cubicBezTo>
                  <a:cubicBezTo>
                    <a:pt x="10851" y="1289"/>
                    <a:pt x="10212" y="1390"/>
                    <a:pt x="9563" y="1463"/>
                  </a:cubicBezTo>
                  <a:cubicBezTo>
                    <a:pt x="8871" y="1539"/>
                    <a:pt x="8175" y="1577"/>
                    <a:pt x="7480" y="1577"/>
                  </a:cubicBezTo>
                  <a:cubicBezTo>
                    <a:pt x="6229" y="1577"/>
                    <a:pt x="4978" y="1454"/>
                    <a:pt x="3749" y="1210"/>
                  </a:cubicBezTo>
                  <a:cubicBezTo>
                    <a:pt x="2466" y="962"/>
                    <a:pt x="1209" y="587"/>
                    <a:pt x="0" y="101"/>
                  </a:cubicBezTo>
                  <a:lnTo>
                    <a:pt x="0" y="101"/>
                  </a:lnTo>
                  <a:cubicBezTo>
                    <a:pt x="1183" y="677"/>
                    <a:pt x="2424" y="1110"/>
                    <a:pt x="3707" y="1395"/>
                  </a:cubicBezTo>
                  <a:cubicBezTo>
                    <a:pt x="4351" y="1537"/>
                    <a:pt x="5001" y="1643"/>
                    <a:pt x="5655" y="1712"/>
                  </a:cubicBezTo>
                  <a:cubicBezTo>
                    <a:pt x="6270" y="1779"/>
                    <a:pt x="6887" y="1812"/>
                    <a:pt x="7503" y="1812"/>
                  </a:cubicBezTo>
                  <a:cubicBezTo>
                    <a:pt x="8201" y="1812"/>
                    <a:pt x="8897" y="1769"/>
                    <a:pt x="9589" y="1685"/>
                  </a:cubicBezTo>
                  <a:cubicBezTo>
                    <a:pt x="10244" y="1606"/>
                    <a:pt x="10888" y="1490"/>
                    <a:pt x="11527" y="1337"/>
                  </a:cubicBezTo>
                  <a:cubicBezTo>
                    <a:pt x="12810" y="1041"/>
                    <a:pt x="14046" y="592"/>
                    <a:pt x="15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4210;p78">
              <a:extLst>
                <a:ext uri="{FF2B5EF4-FFF2-40B4-BE49-F238E27FC236}">
                  <a16:creationId xmlns:a16="http://schemas.microsoft.com/office/drawing/2014/main" id="{9C9A1229-368E-4B53-AD89-46743EAACB92}"/>
                </a:ext>
              </a:extLst>
            </p:cNvPr>
            <p:cNvSpPr/>
            <p:nvPr/>
          </p:nvSpPr>
          <p:spPr>
            <a:xfrm>
              <a:off x="2137450" y="1835225"/>
              <a:ext cx="229075" cy="34225"/>
            </a:xfrm>
            <a:custGeom>
              <a:avLst/>
              <a:gdLst/>
              <a:ahLst/>
              <a:cxnLst/>
              <a:rect l="l" t="t" r="r" b="b"/>
              <a:pathLst>
                <a:path w="9163" h="1369" extrusionOk="0">
                  <a:moveTo>
                    <a:pt x="682" y="1"/>
                  </a:moveTo>
                  <a:cubicBezTo>
                    <a:pt x="307" y="1"/>
                    <a:pt x="1" y="302"/>
                    <a:pt x="1" y="682"/>
                  </a:cubicBezTo>
                  <a:cubicBezTo>
                    <a:pt x="1" y="1057"/>
                    <a:pt x="307" y="1363"/>
                    <a:pt x="682" y="1368"/>
                  </a:cubicBezTo>
                  <a:lnTo>
                    <a:pt x="8476" y="1368"/>
                  </a:lnTo>
                  <a:cubicBezTo>
                    <a:pt x="8856" y="1363"/>
                    <a:pt x="9162" y="1057"/>
                    <a:pt x="9162" y="682"/>
                  </a:cubicBezTo>
                  <a:cubicBezTo>
                    <a:pt x="9162" y="302"/>
                    <a:pt x="8856" y="1"/>
                    <a:pt x="8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4218;p78">
            <a:extLst>
              <a:ext uri="{FF2B5EF4-FFF2-40B4-BE49-F238E27FC236}">
                <a16:creationId xmlns:a16="http://schemas.microsoft.com/office/drawing/2014/main" id="{5C084C77-2AE7-4CD4-9853-A96394D046A2}"/>
              </a:ext>
            </a:extLst>
          </p:cNvPr>
          <p:cNvGrpSpPr/>
          <p:nvPr/>
        </p:nvGrpSpPr>
        <p:grpSpPr>
          <a:xfrm>
            <a:off x="4170334" y="9391038"/>
            <a:ext cx="803196" cy="336070"/>
            <a:chOff x="3607084" y="539509"/>
            <a:chExt cx="1929831" cy="807471"/>
          </a:xfrm>
        </p:grpSpPr>
        <p:sp>
          <p:nvSpPr>
            <p:cNvPr id="144" name="Google Shape;4219;p78">
              <a:extLst>
                <a:ext uri="{FF2B5EF4-FFF2-40B4-BE49-F238E27FC236}">
                  <a16:creationId xmlns:a16="http://schemas.microsoft.com/office/drawing/2014/main" id="{6F183AE2-EF7D-4FA1-846D-FE079543EC15}"/>
                </a:ext>
              </a:extLst>
            </p:cNvPr>
            <p:cNvSpPr/>
            <p:nvPr/>
          </p:nvSpPr>
          <p:spPr>
            <a:xfrm>
              <a:off x="4265706" y="539509"/>
              <a:ext cx="612893" cy="583157"/>
            </a:xfrm>
            <a:custGeom>
              <a:avLst/>
              <a:gdLst/>
              <a:ahLst/>
              <a:cxnLst/>
              <a:rect l="l" t="t" r="r" b="b"/>
              <a:pathLst>
                <a:path w="16097" h="15315" extrusionOk="0">
                  <a:moveTo>
                    <a:pt x="8044" y="0"/>
                  </a:moveTo>
                  <a:lnTo>
                    <a:pt x="5562" y="5041"/>
                  </a:lnTo>
                  <a:lnTo>
                    <a:pt x="0" y="5853"/>
                  </a:lnTo>
                  <a:lnTo>
                    <a:pt x="4022" y="9768"/>
                  </a:lnTo>
                  <a:lnTo>
                    <a:pt x="3073" y="15314"/>
                  </a:lnTo>
                  <a:lnTo>
                    <a:pt x="8044" y="12702"/>
                  </a:lnTo>
                  <a:lnTo>
                    <a:pt x="13024" y="15314"/>
                  </a:lnTo>
                  <a:lnTo>
                    <a:pt x="12066" y="9768"/>
                  </a:lnTo>
                  <a:lnTo>
                    <a:pt x="16096" y="5853"/>
                  </a:lnTo>
                  <a:lnTo>
                    <a:pt x="10534" y="5041"/>
                  </a:lnTo>
                  <a:lnTo>
                    <a:pt x="8044" y="0"/>
                  </a:lnTo>
                  <a:close/>
                  <a:moveTo>
                    <a:pt x="13024" y="15314"/>
                  </a:moveTo>
                  <a:lnTo>
                    <a:pt x="13024" y="15314"/>
                  </a:lnTo>
                  <a:lnTo>
                    <a:pt x="13024" y="1531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4220;p78">
              <a:extLst>
                <a:ext uri="{FF2B5EF4-FFF2-40B4-BE49-F238E27FC236}">
                  <a16:creationId xmlns:a16="http://schemas.microsoft.com/office/drawing/2014/main" id="{9D5DC5A1-BC5F-4126-A80C-5B13375427AE}"/>
                </a:ext>
              </a:extLst>
            </p:cNvPr>
            <p:cNvSpPr/>
            <p:nvPr/>
          </p:nvSpPr>
          <p:spPr>
            <a:xfrm>
              <a:off x="4571981" y="539509"/>
              <a:ext cx="94845" cy="318290"/>
            </a:xfrm>
            <a:custGeom>
              <a:avLst/>
              <a:gdLst/>
              <a:ahLst/>
              <a:cxnLst/>
              <a:rect l="l" t="t" r="r" b="b"/>
              <a:pathLst>
                <a:path w="2491" h="8359" extrusionOk="0">
                  <a:moveTo>
                    <a:pt x="0" y="0"/>
                  </a:moveTo>
                  <a:lnTo>
                    <a:pt x="0" y="8358"/>
                  </a:lnTo>
                  <a:lnTo>
                    <a:pt x="2490" y="5041"/>
                  </a:lnTo>
                  <a:lnTo>
                    <a:pt x="0"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4221;p78">
              <a:extLst>
                <a:ext uri="{FF2B5EF4-FFF2-40B4-BE49-F238E27FC236}">
                  <a16:creationId xmlns:a16="http://schemas.microsoft.com/office/drawing/2014/main" id="{F95F6AED-124E-4FCF-8BFA-4A1F0A991207}"/>
                </a:ext>
              </a:extLst>
            </p:cNvPr>
            <p:cNvSpPr/>
            <p:nvPr/>
          </p:nvSpPr>
          <p:spPr>
            <a:xfrm>
              <a:off x="4571981" y="762339"/>
              <a:ext cx="306618" cy="149111"/>
            </a:xfrm>
            <a:custGeom>
              <a:avLst/>
              <a:gdLst/>
              <a:ahLst/>
              <a:cxnLst/>
              <a:rect l="l" t="t" r="r" b="b"/>
              <a:pathLst>
                <a:path w="8053" h="3916" extrusionOk="0">
                  <a:moveTo>
                    <a:pt x="8052" y="1"/>
                  </a:moveTo>
                  <a:lnTo>
                    <a:pt x="0" y="2506"/>
                  </a:lnTo>
                  <a:lnTo>
                    <a:pt x="4022" y="3916"/>
                  </a:lnTo>
                  <a:lnTo>
                    <a:pt x="8052"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4222;p78">
              <a:extLst>
                <a:ext uri="{FF2B5EF4-FFF2-40B4-BE49-F238E27FC236}">
                  <a16:creationId xmlns:a16="http://schemas.microsoft.com/office/drawing/2014/main" id="{470D6C89-F502-4AB9-B432-CBFF3ACBF38C}"/>
                </a:ext>
              </a:extLst>
            </p:cNvPr>
            <p:cNvSpPr/>
            <p:nvPr/>
          </p:nvSpPr>
          <p:spPr>
            <a:xfrm>
              <a:off x="4571981" y="857761"/>
              <a:ext cx="189652" cy="264905"/>
            </a:xfrm>
            <a:custGeom>
              <a:avLst/>
              <a:gdLst/>
              <a:ahLst/>
              <a:cxnLst/>
              <a:rect l="l" t="t" r="r" b="b"/>
              <a:pathLst>
                <a:path w="4981" h="6957" extrusionOk="0">
                  <a:moveTo>
                    <a:pt x="0" y="0"/>
                  </a:moveTo>
                  <a:lnTo>
                    <a:pt x="0" y="4344"/>
                  </a:lnTo>
                  <a:lnTo>
                    <a:pt x="4980" y="6956"/>
                  </a:lnTo>
                  <a:lnTo>
                    <a:pt x="0"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4223;p78">
              <a:extLst>
                <a:ext uri="{FF2B5EF4-FFF2-40B4-BE49-F238E27FC236}">
                  <a16:creationId xmlns:a16="http://schemas.microsoft.com/office/drawing/2014/main" id="{74861519-1ED0-4E52-916C-B2E181F4D7C5}"/>
                </a:ext>
              </a:extLst>
            </p:cNvPr>
            <p:cNvSpPr/>
            <p:nvPr/>
          </p:nvSpPr>
          <p:spPr>
            <a:xfrm>
              <a:off x="4382672" y="857761"/>
              <a:ext cx="189347" cy="264905"/>
            </a:xfrm>
            <a:custGeom>
              <a:avLst/>
              <a:gdLst/>
              <a:ahLst/>
              <a:cxnLst/>
              <a:rect l="l" t="t" r="r" b="b"/>
              <a:pathLst>
                <a:path w="4973" h="6957" extrusionOk="0">
                  <a:moveTo>
                    <a:pt x="4972" y="0"/>
                  </a:moveTo>
                  <a:lnTo>
                    <a:pt x="950" y="1410"/>
                  </a:lnTo>
                  <a:lnTo>
                    <a:pt x="1" y="6956"/>
                  </a:lnTo>
                  <a:lnTo>
                    <a:pt x="4972"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4224;p78">
              <a:extLst>
                <a:ext uri="{FF2B5EF4-FFF2-40B4-BE49-F238E27FC236}">
                  <a16:creationId xmlns:a16="http://schemas.microsoft.com/office/drawing/2014/main" id="{C165E290-484F-4A63-B3E5-65C9FCF65AC4}"/>
                </a:ext>
              </a:extLst>
            </p:cNvPr>
            <p:cNvSpPr/>
            <p:nvPr/>
          </p:nvSpPr>
          <p:spPr>
            <a:xfrm>
              <a:off x="4265706" y="731420"/>
              <a:ext cx="306313" cy="126379"/>
            </a:xfrm>
            <a:custGeom>
              <a:avLst/>
              <a:gdLst/>
              <a:ahLst/>
              <a:cxnLst/>
              <a:rect l="l" t="t" r="r" b="b"/>
              <a:pathLst>
                <a:path w="8045" h="3319" extrusionOk="0">
                  <a:moveTo>
                    <a:pt x="5562" y="1"/>
                  </a:moveTo>
                  <a:lnTo>
                    <a:pt x="0" y="813"/>
                  </a:lnTo>
                  <a:lnTo>
                    <a:pt x="8044" y="3318"/>
                  </a:lnTo>
                  <a:lnTo>
                    <a:pt x="5562"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4225;p78">
              <a:extLst>
                <a:ext uri="{FF2B5EF4-FFF2-40B4-BE49-F238E27FC236}">
                  <a16:creationId xmlns:a16="http://schemas.microsoft.com/office/drawing/2014/main" id="{5FC7C87F-6E8E-4D46-970F-4AFC8143A11D}"/>
                </a:ext>
              </a:extLst>
            </p:cNvPr>
            <p:cNvSpPr/>
            <p:nvPr/>
          </p:nvSpPr>
          <p:spPr>
            <a:xfrm>
              <a:off x="5065509" y="898276"/>
              <a:ext cx="471407" cy="448705"/>
            </a:xfrm>
            <a:custGeom>
              <a:avLst/>
              <a:gdLst/>
              <a:ahLst/>
              <a:cxnLst/>
              <a:rect l="l" t="t" r="r" b="b"/>
              <a:pathLst>
                <a:path w="12381" h="11784" extrusionOk="0">
                  <a:moveTo>
                    <a:pt x="6191" y="1"/>
                  </a:moveTo>
                  <a:lnTo>
                    <a:pt x="4276" y="3877"/>
                  </a:lnTo>
                  <a:lnTo>
                    <a:pt x="1" y="4506"/>
                  </a:lnTo>
                  <a:lnTo>
                    <a:pt x="3096" y="7516"/>
                  </a:lnTo>
                  <a:lnTo>
                    <a:pt x="2368" y="11784"/>
                  </a:lnTo>
                  <a:lnTo>
                    <a:pt x="6191" y="9761"/>
                  </a:lnTo>
                  <a:lnTo>
                    <a:pt x="10021" y="11784"/>
                  </a:lnTo>
                  <a:lnTo>
                    <a:pt x="9294" y="7516"/>
                  </a:lnTo>
                  <a:lnTo>
                    <a:pt x="12381" y="4506"/>
                  </a:lnTo>
                  <a:lnTo>
                    <a:pt x="8106" y="3877"/>
                  </a:lnTo>
                  <a:lnTo>
                    <a:pt x="6191" y="1"/>
                  </a:lnTo>
                  <a:close/>
                  <a:moveTo>
                    <a:pt x="2368" y="11784"/>
                  </a:moveTo>
                  <a:lnTo>
                    <a:pt x="2368" y="11784"/>
                  </a:lnTo>
                  <a:lnTo>
                    <a:pt x="2368" y="11784"/>
                  </a:lnTo>
                  <a:close/>
                  <a:moveTo>
                    <a:pt x="10021" y="11784"/>
                  </a:moveTo>
                  <a:lnTo>
                    <a:pt x="10021" y="11784"/>
                  </a:lnTo>
                  <a:lnTo>
                    <a:pt x="10021" y="1178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4226;p78">
              <a:extLst>
                <a:ext uri="{FF2B5EF4-FFF2-40B4-BE49-F238E27FC236}">
                  <a16:creationId xmlns:a16="http://schemas.microsoft.com/office/drawing/2014/main" id="{57203972-40BD-4F4D-A78C-0C716B69324F}"/>
                </a:ext>
              </a:extLst>
            </p:cNvPr>
            <p:cNvSpPr/>
            <p:nvPr/>
          </p:nvSpPr>
          <p:spPr>
            <a:xfrm>
              <a:off x="5301193" y="898276"/>
              <a:ext cx="72990" cy="244800"/>
            </a:xfrm>
            <a:custGeom>
              <a:avLst/>
              <a:gdLst/>
              <a:ahLst/>
              <a:cxnLst/>
              <a:rect l="l" t="t" r="r" b="b"/>
              <a:pathLst>
                <a:path w="1917" h="6429" extrusionOk="0">
                  <a:moveTo>
                    <a:pt x="1" y="1"/>
                  </a:moveTo>
                  <a:lnTo>
                    <a:pt x="1" y="6429"/>
                  </a:lnTo>
                  <a:lnTo>
                    <a:pt x="1916" y="3877"/>
                  </a:lnTo>
                  <a:lnTo>
                    <a:pt x="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4227;p78">
              <a:extLst>
                <a:ext uri="{FF2B5EF4-FFF2-40B4-BE49-F238E27FC236}">
                  <a16:creationId xmlns:a16="http://schemas.microsoft.com/office/drawing/2014/main" id="{750592DF-54F2-41D7-B0DF-4B4A7FA1721C}"/>
                </a:ext>
              </a:extLst>
            </p:cNvPr>
            <p:cNvSpPr/>
            <p:nvPr/>
          </p:nvSpPr>
          <p:spPr>
            <a:xfrm>
              <a:off x="5301193" y="1069815"/>
              <a:ext cx="235722" cy="114689"/>
            </a:xfrm>
            <a:custGeom>
              <a:avLst/>
              <a:gdLst/>
              <a:ahLst/>
              <a:cxnLst/>
              <a:rect l="l" t="t" r="r" b="b"/>
              <a:pathLst>
                <a:path w="6191" h="3012" extrusionOk="0">
                  <a:moveTo>
                    <a:pt x="6191" y="1"/>
                  </a:moveTo>
                  <a:lnTo>
                    <a:pt x="1" y="1924"/>
                  </a:lnTo>
                  <a:lnTo>
                    <a:pt x="3104" y="3011"/>
                  </a:lnTo>
                  <a:lnTo>
                    <a:pt x="619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4228;p78">
              <a:extLst>
                <a:ext uri="{FF2B5EF4-FFF2-40B4-BE49-F238E27FC236}">
                  <a16:creationId xmlns:a16="http://schemas.microsoft.com/office/drawing/2014/main" id="{A24F8FE4-8382-4E38-96B3-584BAB84707A}"/>
                </a:ext>
              </a:extLst>
            </p:cNvPr>
            <p:cNvSpPr/>
            <p:nvPr/>
          </p:nvSpPr>
          <p:spPr>
            <a:xfrm>
              <a:off x="5301193" y="1143038"/>
              <a:ext cx="145903" cy="203943"/>
            </a:xfrm>
            <a:custGeom>
              <a:avLst/>
              <a:gdLst/>
              <a:ahLst/>
              <a:cxnLst/>
              <a:rect l="l" t="t" r="r" b="b"/>
              <a:pathLst>
                <a:path w="3832" h="5356" extrusionOk="0">
                  <a:moveTo>
                    <a:pt x="1" y="1"/>
                  </a:moveTo>
                  <a:lnTo>
                    <a:pt x="1" y="3333"/>
                  </a:lnTo>
                  <a:lnTo>
                    <a:pt x="3831" y="5356"/>
                  </a:lnTo>
                  <a:lnTo>
                    <a:pt x="1"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4229;p78">
              <a:extLst>
                <a:ext uri="{FF2B5EF4-FFF2-40B4-BE49-F238E27FC236}">
                  <a16:creationId xmlns:a16="http://schemas.microsoft.com/office/drawing/2014/main" id="{2E522E17-E56E-4C81-94CA-3443AD54837B}"/>
                </a:ext>
              </a:extLst>
            </p:cNvPr>
            <p:cNvSpPr/>
            <p:nvPr/>
          </p:nvSpPr>
          <p:spPr>
            <a:xfrm>
              <a:off x="5155671" y="1143038"/>
              <a:ext cx="145561" cy="203943"/>
            </a:xfrm>
            <a:custGeom>
              <a:avLst/>
              <a:gdLst/>
              <a:ahLst/>
              <a:cxnLst/>
              <a:rect l="l" t="t" r="r" b="b"/>
              <a:pathLst>
                <a:path w="3823" h="5356" extrusionOk="0">
                  <a:moveTo>
                    <a:pt x="3823" y="1"/>
                  </a:moveTo>
                  <a:lnTo>
                    <a:pt x="728" y="1088"/>
                  </a:lnTo>
                  <a:lnTo>
                    <a:pt x="0" y="5356"/>
                  </a:lnTo>
                  <a:lnTo>
                    <a:pt x="3823"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4230;p78">
              <a:extLst>
                <a:ext uri="{FF2B5EF4-FFF2-40B4-BE49-F238E27FC236}">
                  <a16:creationId xmlns:a16="http://schemas.microsoft.com/office/drawing/2014/main" id="{02BA0D64-8D87-4425-B6FF-9FE1C6EB205C}"/>
                </a:ext>
              </a:extLst>
            </p:cNvPr>
            <p:cNvSpPr/>
            <p:nvPr/>
          </p:nvSpPr>
          <p:spPr>
            <a:xfrm>
              <a:off x="5065509" y="1045902"/>
              <a:ext cx="235722" cy="97174"/>
            </a:xfrm>
            <a:custGeom>
              <a:avLst/>
              <a:gdLst/>
              <a:ahLst/>
              <a:cxnLst/>
              <a:rect l="l" t="t" r="r" b="b"/>
              <a:pathLst>
                <a:path w="6191" h="2552" extrusionOk="0">
                  <a:moveTo>
                    <a:pt x="4276" y="0"/>
                  </a:moveTo>
                  <a:lnTo>
                    <a:pt x="1" y="629"/>
                  </a:lnTo>
                  <a:lnTo>
                    <a:pt x="6191" y="2552"/>
                  </a:lnTo>
                  <a:lnTo>
                    <a:pt x="4276"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4231;p78">
              <a:extLst>
                <a:ext uri="{FF2B5EF4-FFF2-40B4-BE49-F238E27FC236}">
                  <a16:creationId xmlns:a16="http://schemas.microsoft.com/office/drawing/2014/main" id="{4D72573F-E5E4-4948-80AC-A2C957826930}"/>
                </a:ext>
              </a:extLst>
            </p:cNvPr>
            <p:cNvSpPr/>
            <p:nvPr/>
          </p:nvSpPr>
          <p:spPr>
            <a:xfrm>
              <a:off x="3607084" y="898276"/>
              <a:ext cx="471407" cy="448705"/>
            </a:xfrm>
            <a:custGeom>
              <a:avLst/>
              <a:gdLst/>
              <a:ahLst/>
              <a:cxnLst/>
              <a:rect l="l" t="t" r="r" b="b"/>
              <a:pathLst>
                <a:path w="12381" h="11784" extrusionOk="0">
                  <a:moveTo>
                    <a:pt x="6190" y="1"/>
                  </a:moveTo>
                  <a:lnTo>
                    <a:pt x="4275" y="3877"/>
                  </a:lnTo>
                  <a:lnTo>
                    <a:pt x="0" y="4506"/>
                  </a:lnTo>
                  <a:lnTo>
                    <a:pt x="3095" y="7516"/>
                  </a:lnTo>
                  <a:lnTo>
                    <a:pt x="2367" y="11784"/>
                  </a:lnTo>
                  <a:lnTo>
                    <a:pt x="6190" y="9761"/>
                  </a:lnTo>
                  <a:lnTo>
                    <a:pt x="10021" y="11784"/>
                  </a:lnTo>
                  <a:lnTo>
                    <a:pt x="9293" y="7516"/>
                  </a:lnTo>
                  <a:lnTo>
                    <a:pt x="12380" y="4506"/>
                  </a:lnTo>
                  <a:lnTo>
                    <a:pt x="8105" y="3877"/>
                  </a:lnTo>
                  <a:lnTo>
                    <a:pt x="61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4232;p78">
              <a:extLst>
                <a:ext uri="{FF2B5EF4-FFF2-40B4-BE49-F238E27FC236}">
                  <a16:creationId xmlns:a16="http://schemas.microsoft.com/office/drawing/2014/main" id="{72008501-8DA3-4A96-851F-11D6955FE7C5}"/>
                </a:ext>
              </a:extLst>
            </p:cNvPr>
            <p:cNvSpPr/>
            <p:nvPr/>
          </p:nvSpPr>
          <p:spPr>
            <a:xfrm>
              <a:off x="3842769" y="898276"/>
              <a:ext cx="72952" cy="244800"/>
            </a:xfrm>
            <a:custGeom>
              <a:avLst/>
              <a:gdLst/>
              <a:ahLst/>
              <a:cxnLst/>
              <a:rect l="l" t="t" r="r" b="b"/>
              <a:pathLst>
                <a:path w="1916" h="6429" extrusionOk="0">
                  <a:moveTo>
                    <a:pt x="0" y="1"/>
                  </a:moveTo>
                  <a:lnTo>
                    <a:pt x="0" y="6429"/>
                  </a:lnTo>
                  <a:lnTo>
                    <a:pt x="1915" y="3877"/>
                  </a:lnTo>
                  <a:lnTo>
                    <a:pt x="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4233;p78">
              <a:extLst>
                <a:ext uri="{FF2B5EF4-FFF2-40B4-BE49-F238E27FC236}">
                  <a16:creationId xmlns:a16="http://schemas.microsoft.com/office/drawing/2014/main" id="{11E10C3B-0D3E-4978-AC9F-566BBFB6BA19}"/>
                </a:ext>
              </a:extLst>
            </p:cNvPr>
            <p:cNvSpPr/>
            <p:nvPr/>
          </p:nvSpPr>
          <p:spPr>
            <a:xfrm>
              <a:off x="3842769" y="1069815"/>
              <a:ext cx="235722" cy="114689"/>
            </a:xfrm>
            <a:custGeom>
              <a:avLst/>
              <a:gdLst/>
              <a:ahLst/>
              <a:cxnLst/>
              <a:rect l="l" t="t" r="r" b="b"/>
              <a:pathLst>
                <a:path w="6191" h="3012" extrusionOk="0">
                  <a:moveTo>
                    <a:pt x="6190" y="1"/>
                  </a:moveTo>
                  <a:lnTo>
                    <a:pt x="0" y="1924"/>
                  </a:lnTo>
                  <a:lnTo>
                    <a:pt x="3103" y="3011"/>
                  </a:lnTo>
                  <a:lnTo>
                    <a:pt x="619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4234;p78">
              <a:extLst>
                <a:ext uri="{FF2B5EF4-FFF2-40B4-BE49-F238E27FC236}">
                  <a16:creationId xmlns:a16="http://schemas.microsoft.com/office/drawing/2014/main" id="{736F2EBF-4875-42BE-9EFA-44DC8B8E56AE}"/>
                </a:ext>
              </a:extLst>
            </p:cNvPr>
            <p:cNvSpPr/>
            <p:nvPr/>
          </p:nvSpPr>
          <p:spPr>
            <a:xfrm>
              <a:off x="3842769" y="1143038"/>
              <a:ext cx="145865" cy="203943"/>
            </a:xfrm>
            <a:custGeom>
              <a:avLst/>
              <a:gdLst/>
              <a:ahLst/>
              <a:cxnLst/>
              <a:rect l="l" t="t" r="r" b="b"/>
              <a:pathLst>
                <a:path w="3831" h="5356" extrusionOk="0">
                  <a:moveTo>
                    <a:pt x="0" y="1"/>
                  </a:moveTo>
                  <a:lnTo>
                    <a:pt x="0" y="3333"/>
                  </a:lnTo>
                  <a:lnTo>
                    <a:pt x="3831" y="5356"/>
                  </a:lnTo>
                  <a:lnTo>
                    <a:pt x="0"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4235;p78">
              <a:extLst>
                <a:ext uri="{FF2B5EF4-FFF2-40B4-BE49-F238E27FC236}">
                  <a16:creationId xmlns:a16="http://schemas.microsoft.com/office/drawing/2014/main" id="{0C89AFD9-4EF6-4B27-B150-2ADE7B190BE1}"/>
                </a:ext>
              </a:extLst>
            </p:cNvPr>
            <p:cNvSpPr/>
            <p:nvPr/>
          </p:nvSpPr>
          <p:spPr>
            <a:xfrm>
              <a:off x="3697208" y="1143038"/>
              <a:ext cx="145599" cy="203943"/>
            </a:xfrm>
            <a:custGeom>
              <a:avLst/>
              <a:gdLst/>
              <a:ahLst/>
              <a:cxnLst/>
              <a:rect l="l" t="t" r="r" b="b"/>
              <a:pathLst>
                <a:path w="3824" h="5356" extrusionOk="0">
                  <a:moveTo>
                    <a:pt x="3823" y="1"/>
                  </a:moveTo>
                  <a:lnTo>
                    <a:pt x="728" y="1088"/>
                  </a:lnTo>
                  <a:lnTo>
                    <a:pt x="0" y="5356"/>
                  </a:lnTo>
                  <a:lnTo>
                    <a:pt x="3823" y="1"/>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4236;p78">
              <a:extLst>
                <a:ext uri="{FF2B5EF4-FFF2-40B4-BE49-F238E27FC236}">
                  <a16:creationId xmlns:a16="http://schemas.microsoft.com/office/drawing/2014/main" id="{B452C654-1BCA-41CF-BF31-693AD1A65C48}"/>
                </a:ext>
              </a:extLst>
            </p:cNvPr>
            <p:cNvSpPr/>
            <p:nvPr/>
          </p:nvSpPr>
          <p:spPr>
            <a:xfrm>
              <a:off x="3607084" y="1045902"/>
              <a:ext cx="235722" cy="97174"/>
            </a:xfrm>
            <a:custGeom>
              <a:avLst/>
              <a:gdLst/>
              <a:ahLst/>
              <a:cxnLst/>
              <a:rect l="l" t="t" r="r" b="b"/>
              <a:pathLst>
                <a:path w="6191" h="2552" extrusionOk="0">
                  <a:moveTo>
                    <a:pt x="4275" y="0"/>
                  </a:moveTo>
                  <a:lnTo>
                    <a:pt x="0" y="629"/>
                  </a:lnTo>
                  <a:lnTo>
                    <a:pt x="6190" y="2552"/>
                  </a:lnTo>
                  <a:lnTo>
                    <a:pt x="4275" y="0"/>
                  </a:lnTo>
                  <a:close/>
                </a:path>
              </a:pathLst>
            </a:cu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2" name="Picture 2" descr="World Cup vector logo - Freevectorlogo.net | World cup trophy, World cup  logo, World cup">
            <a:extLst>
              <a:ext uri="{FF2B5EF4-FFF2-40B4-BE49-F238E27FC236}">
                <a16:creationId xmlns:a16="http://schemas.microsoft.com/office/drawing/2014/main" id="{BAF931FA-4336-4EC4-9A2C-0FC8853209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6441" y="10278183"/>
            <a:ext cx="2011680" cy="2011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648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89"/>
        <p:cNvGrpSpPr/>
        <p:nvPr/>
      </p:nvGrpSpPr>
      <p:grpSpPr>
        <a:xfrm>
          <a:off x="0" y="0"/>
          <a:ext cx="0" cy="0"/>
          <a:chOff x="0" y="0"/>
          <a:chExt cx="0" cy="0"/>
        </a:xfrm>
      </p:grpSpPr>
      <p:grpSp>
        <p:nvGrpSpPr>
          <p:cNvPr id="3690" name="Google Shape;3690;p69"/>
          <p:cNvGrpSpPr/>
          <p:nvPr/>
        </p:nvGrpSpPr>
        <p:grpSpPr>
          <a:xfrm>
            <a:off x="2923406" y="2696454"/>
            <a:ext cx="3297383" cy="2120825"/>
            <a:chOff x="3261838" y="2599594"/>
            <a:chExt cx="2620298" cy="1685335"/>
          </a:xfrm>
        </p:grpSpPr>
        <p:grpSp>
          <p:nvGrpSpPr>
            <p:cNvPr id="3691" name="Google Shape;3691;p69"/>
            <p:cNvGrpSpPr/>
            <p:nvPr/>
          </p:nvGrpSpPr>
          <p:grpSpPr>
            <a:xfrm>
              <a:off x="3300584" y="2659709"/>
              <a:ext cx="2542778" cy="1567185"/>
              <a:chOff x="1041100" y="629775"/>
              <a:chExt cx="2260850" cy="1393425"/>
            </a:xfrm>
          </p:grpSpPr>
          <p:sp>
            <p:nvSpPr>
              <p:cNvPr id="3692" name="Google Shape;3692;p69"/>
              <p:cNvSpPr/>
              <p:nvPr/>
            </p:nvSpPr>
            <p:spPr>
              <a:xfrm>
                <a:off x="1125200" y="630575"/>
                <a:ext cx="201875" cy="1335050"/>
              </a:xfrm>
              <a:custGeom>
                <a:avLst/>
                <a:gdLst/>
                <a:ahLst/>
                <a:cxnLst/>
                <a:rect l="l" t="t" r="r" b="b"/>
                <a:pathLst>
                  <a:path w="8075" h="53402" fill="none" extrusionOk="0">
                    <a:moveTo>
                      <a:pt x="8074" y="53402"/>
                    </a:moveTo>
                    <a:lnTo>
                      <a:pt x="3158" y="2794"/>
                    </a:lnTo>
                    <a:lnTo>
                      <a:pt x="0" y="1"/>
                    </a:lnTo>
                  </a:path>
                </a:pathLst>
              </a:custGeom>
              <a:solidFill>
                <a:schemeClr val="dk2"/>
              </a:solidFill>
              <a:ln w="9525" cap="flat" cmpd="sng">
                <a:solidFill>
                  <a:schemeClr val="accent5"/>
                </a:solidFill>
                <a:prstDash val="solid"/>
                <a:miter lim="52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93" name="Google Shape;3693;p69"/>
              <p:cNvSpPr/>
              <p:nvPr/>
            </p:nvSpPr>
            <p:spPr>
              <a:xfrm>
                <a:off x="1192925" y="630575"/>
                <a:ext cx="188275" cy="1335050"/>
              </a:xfrm>
              <a:custGeom>
                <a:avLst/>
                <a:gdLst/>
                <a:ahLst/>
                <a:cxnLst/>
                <a:rect l="l" t="t" r="r" b="b"/>
                <a:pathLst>
                  <a:path w="7531" h="53402" fill="none" extrusionOk="0">
                    <a:moveTo>
                      <a:pt x="7530" y="53402"/>
                    </a:moveTo>
                    <a:lnTo>
                      <a:pt x="2931" y="2794"/>
                    </a:lnTo>
                    <a:lnTo>
                      <a:pt x="0" y="1"/>
                    </a:lnTo>
                  </a:path>
                </a:pathLst>
              </a:custGeom>
              <a:solidFill>
                <a:schemeClr val="dk2"/>
              </a:solidFill>
              <a:ln w="9525" cap="flat" cmpd="sng">
                <a:solidFill>
                  <a:schemeClr val="accent5"/>
                </a:solidFill>
                <a:prstDash val="solid"/>
                <a:miter lim="52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94" name="Google Shape;3694;p69"/>
              <p:cNvSpPr/>
              <p:nvPr/>
            </p:nvSpPr>
            <p:spPr>
              <a:xfrm>
                <a:off x="1260500" y="630575"/>
                <a:ext cx="174825" cy="1335050"/>
              </a:xfrm>
              <a:custGeom>
                <a:avLst/>
                <a:gdLst/>
                <a:ahLst/>
                <a:cxnLst/>
                <a:rect l="l" t="t" r="r" b="b"/>
                <a:pathLst>
                  <a:path w="6993" h="53402" fill="none" extrusionOk="0">
                    <a:moveTo>
                      <a:pt x="6992" y="53402"/>
                    </a:moveTo>
                    <a:lnTo>
                      <a:pt x="2710" y="2794"/>
                    </a:lnTo>
                    <a:lnTo>
                      <a:pt x="1" y="1"/>
                    </a:lnTo>
                  </a:path>
                </a:pathLst>
              </a:custGeom>
              <a:solidFill>
                <a:schemeClr val="dk2"/>
              </a:solidFill>
              <a:ln w="9525" cap="flat" cmpd="sng">
                <a:solidFill>
                  <a:schemeClr val="accent5"/>
                </a:solidFill>
                <a:prstDash val="solid"/>
                <a:miter lim="52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95" name="Google Shape;3695;p69"/>
              <p:cNvSpPr/>
              <p:nvPr/>
            </p:nvSpPr>
            <p:spPr>
              <a:xfrm>
                <a:off x="1328225" y="630450"/>
                <a:ext cx="161075" cy="1335175"/>
              </a:xfrm>
              <a:custGeom>
                <a:avLst/>
                <a:gdLst/>
                <a:ahLst/>
                <a:cxnLst/>
                <a:rect l="l" t="t" r="r" b="b"/>
                <a:pathLst>
                  <a:path w="6443" h="53407" fill="none" extrusionOk="0">
                    <a:moveTo>
                      <a:pt x="6443" y="53407"/>
                    </a:moveTo>
                    <a:lnTo>
                      <a:pt x="2483" y="2799"/>
                    </a:lnTo>
                    <a:lnTo>
                      <a:pt x="1" y="0"/>
                    </a:lnTo>
                  </a:path>
                </a:pathLst>
              </a:custGeom>
              <a:solidFill>
                <a:schemeClr val="dk2"/>
              </a:solidFill>
              <a:ln w="9525" cap="flat" cmpd="sng">
                <a:solidFill>
                  <a:schemeClr val="accent5"/>
                </a:solidFill>
                <a:prstDash val="solid"/>
                <a:miter lim="52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96" name="Google Shape;3696;p69"/>
              <p:cNvSpPr/>
              <p:nvPr/>
            </p:nvSpPr>
            <p:spPr>
              <a:xfrm>
                <a:off x="1395825" y="630450"/>
                <a:ext cx="147600" cy="1335175"/>
              </a:xfrm>
              <a:custGeom>
                <a:avLst/>
                <a:gdLst/>
                <a:ahLst/>
                <a:cxnLst/>
                <a:rect l="l" t="t" r="r" b="b"/>
                <a:pathLst>
                  <a:path w="5904" h="53407" fill="none" extrusionOk="0">
                    <a:moveTo>
                      <a:pt x="5904" y="53407"/>
                    </a:moveTo>
                    <a:lnTo>
                      <a:pt x="2250" y="2799"/>
                    </a:lnTo>
                    <a:lnTo>
                      <a:pt x="0" y="0"/>
                    </a:lnTo>
                  </a:path>
                </a:pathLst>
              </a:custGeom>
              <a:solidFill>
                <a:schemeClr val="dk2"/>
              </a:solidFill>
              <a:ln w="9525" cap="flat" cmpd="sng">
                <a:solidFill>
                  <a:schemeClr val="accent5"/>
                </a:solidFill>
                <a:prstDash val="solid"/>
                <a:miter lim="52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97" name="Google Shape;3697;p69"/>
              <p:cNvSpPr/>
              <p:nvPr/>
            </p:nvSpPr>
            <p:spPr>
              <a:xfrm>
                <a:off x="1463550" y="630450"/>
                <a:ext cx="134000" cy="1335175"/>
              </a:xfrm>
              <a:custGeom>
                <a:avLst/>
                <a:gdLst/>
                <a:ahLst/>
                <a:cxnLst/>
                <a:rect l="l" t="t" r="r" b="b"/>
                <a:pathLst>
                  <a:path w="5360" h="53407" fill="none" extrusionOk="0">
                    <a:moveTo>
                      <a:pt x="5360" y="53407"/>
                    </a:moveTo>
                    <a:lnTo>
                      <a:pt x="2028" y="2799"/>
                    </a:lnTo>
                    <a:lnTo>
                      <a:pt x="0" y="0"/>
                    </a:lnTo>
                  </a:path>
                </a:pathLst>
              </a:custGeom>
              <a:solidFill>
                <a:schemeClr val="dk2"/>
              </a:solidFill>
              <a:ln w="9525" cap="flat" cmpd="sng">
                <a:solidFill>
                  <a:schemeClr val="accent5"/>
                </a:solidFill>
                <a:prstDash val="solid"/>
                <a:miter lim="52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98" name="Google Shape;3698;p69"/>
              <p:cNvSpPr/>
              <p:nvPr/>
            </p:nvSpPr>
            <p:spPr>
              <a:xfrm>
                <a:off x="1531125" y="630450"/>
                <a:ext cx="120550" cy="1335175"/>
              </a:xfrm>
              <a:custGeom>
                <a:avLst/>
                <a:gdLst/>
                <a:ahLst/>
                <a:cxnLst/>
                <a:rect l="l" t="t" r="r" b="b"/>
                <a:pathLst>
                  <a:path w="4822" h="53407" fill="none" extrusionOk="0">
                    <a:moveTo>
                      <a:pt x="4822" y="53407"/>
                    </a:moveTo>
                    <a:lnTo>
                      <a:pt x="1807" y="2799"/>
                    </a:lnTo>
                    <a:lnTo>
                      <a:pt x="1" y="0"/>
                    </a:lnTo>
                  </a:path>
                </a:pathLst>
              </a:custGeom>
              <a:solidFill>
                <a:schemeClr val="dk2"/>
              </a:solidFill>
              <a:ln w="9525" cap="flat" cmpd="sng">
                <a:solidFill>
                  <a:schemeClr val="accent5"/>
                </a:solidFill>
                <a:prstDash val="solid"/>
                <a:miter lim="52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99" name="Google Shape;3699;p69"/>
              <p:cNvSpPr/>
              <p:nvPr/>
            </p:nvSpPr>
            <p:spPr>
              <a:xfrm>
                <a:off x="1598850" y="630450"/>
                <a:ext cx="106825" cy="1335175"/>
              </a:xfrm>
              <a:custGeom>
                <a:avLst/>
                <a:gdLst/>
                <a:ahLst/>
                <a:cxnLst/>
                <a:rect l="l" t="t" r="r" b="b"/>
                <a:pathLst>
                  <a:path w="4273" h="53407" fill="none" extrusionOk="0">
                    <a:moveTo>
                      <a:pt x="4273" y="53407"/>
                    </a:moveTo>
                    <a:lnTo>
                      <a:pt x="1579" y="2799"/>
                    </a:lnTo>
                    <a:lnTo>
                      <a:pt x="1" y="0"/>
                    </a:lnTo>
                  </a:path>
                </a:pathLst>
              </a:custGeom>
              <a:solidFill>
                <a:schemeClr val="dk2"/>
              </a:solidFill>
              <a:ln w="9525" cap="flat" cmpd="sng">
                <a:solidFill>
                  <a:schemeClr val="accent5"/>
                </a:solidFill>
                <a:prstDash val="solid"/>
                <a:miter lim="52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00" name="Google Shape;3700;p69"/>
              <p:cNvSpPr/>
              <p:nvPr/>
            </p:nvSpPr>
            <p:spPr>
              <a:xfrm>
                <a:off x="1666450" y="630450"/>
                <a:ext cx="93350" cy="1335175"/>
              </a:xfrm>
              <a:custGeom>
                <a:avLst/>
                <a:gdLst/>
                <a:ahLst/>
                <a:cxnLst/>
                <a:rect l="l" t="t" r="r" b="b"/>
                <a:pathLst>
                  <a:path w="3734" h="53407" fill="none" extrusionOk="0">
                    <a:moveTo>
                      <a:pt x="3734" y="53407"/>
                    </a:moveTo>
                    <a:lnTo>
                      <a:pt x="1357" y="2799"/>
                    </a:lnTo>
                    <a:lnTo>
                      <a:pt x="0" y="0"/>
                    </a:lnTo>
                  </a:path>
                </a:pathLst>
              </a:custGeom>
              <a:solidFill>
                <a:schemeClr val="dk2"/>
              </a:solidFill>
              <a:ln w="9525" cap="flat" cmpd="sng">
                <a:solidFill>
                  <a:schemeClr val="accent5"/>
                </a:solidFill>
                <a:prstDash val="solid"/>
                <a:miter lim="52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01" name="Google Shape;3701;p69"/>
              <p:cNvSpPr/>
              <p:nvPr/>
            </p:nvSpPr>
            <p:spPr>
              <a:xfrm>
                <a:off x="1734025" y="630300"/>
                <a:ext cx="79900" cy="1335325"/>
              </a:xfrm>
              <a:custGeom>
                <a:avLst/>
                <a:gdLst/>
                <a:ahLst/>
                <a:cxnLst/>
                <a:rect l="l" t="t" r="r" b="b"/>
                <a:pathLst>
                  <a:path w="3196" h="53413" fill="none" extrusionOk="0">
                    <a:moveTo>
                      <a:pt x="3195" y="53413"/>
                    </a:moveTo>
                    <a:lnTo>
                      <a:pt x="1136" y="2805"/>
                    </a:lnTo>
                    <a:lnTo>
                      <a:pt x="1" y="1"/>
                    </a:lnTo>
                  </a:path>
                </a:pathLst>
              </a:custGeom>
              <a:solidFill>
                <a:schemeClr val="dk2"/>
              </a:solidFill>
              <a:ln w="9525" cap="flat" cmpd="sng">
                <a:solidFill>
                  <a:schemeClr val="accent5"/>
                </a:solidFill>
                <a:prstDash val="solid"/>
                <a:miter lim="52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02" name="Google Shape;3702;p69"/>
              <p:cNvSpPr/>
              <p:nvPr/>
            </p:nvSpPr>
            <p:spPr>
              <a:xfrm>
                <a:off x="1801625" y="630300"/>
                <a:ext cx="66425" cy="1335325"/>
              </a:xfrm>
              <a:custGeom>
                <a:avLst/>
                <a:gdLst/>
                <a:ahLst/>
                <a:cxnLst/>
                <a:rect l="l" t="t" r="r" b="b"/>
                <a:pathLst>
                  <a:path w="2657" h="53413" fill="none" extrusionOk="0">
                    <a:moveTo>
                      <a:pt x="2656" y="53413"/>
                    </a:moveTo>
                    <a:lnTo>
                      <a:pt x="903" y="2805"/>
                    </a:lnTo>
                    <a:lnTo>
                      <a:pt x="0" y="1"/>
                    </a:lnTo>
                  </a:path>
                </a:pathLst>
              </a:custGeom>
              <a:solidFill>
                <a:schemeClr val="dk2"/>
              </a:solidFill>
              <a:ln w="9525" cap="flat" cmpd="sng">
                <a:solidFill>
                  <a:schemeClr val="accent5"/>
                </a:solidFill>
                <a:prstDash val="solid"/>
                <a:miter lim="52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03" name="Google Shape;3703;p69"/>
              <p:cNvSpPr/>
              <p:nvPr/>
            </p:nvSpPr>
            <p:spPr>
              <a:xfrm>
                <a:off x="1869350" y="630300"/>
                <a:ext cx="52550" cy="1335325"/>
              </a:xfrm>
              <a:custGeom>
                <a:avLst/>
                <a:gdLst/>
                <a:ahLst/>
                <a:cxnLst/>
                <a:rect l="l" t="t" r="r" b="b"/>
                <a:pathLst>
                  <a:path w="2102" h="53413" fill="none" extrusionOk="0">
                    <a:moveTo>
                      <a:pt x="2102" y="53413"/>
                    </a:moveTo>
                    <a:lnTo>
                      <a:pt x="676" y="2805"/>
                    </a:lnTo>
                    <a:lnTo>
                      <a:pt x="0" y="1"/>
                    </a:lnTo>
                  </a:path>
                </a:pathLst>
              </a:custGeom>
              <a:solidFill>
                <a:schemeClr val="dk2"/>
              </a:solidFill>
              <a:ln w="9525" cap="flat" cmpd="sng">
                <a:solidFill>
                  <a:schemeClr val="accent5"/>
                </a:solidFill>
                <a:prstDash val="solid"/>
                <a:miter lim="52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04" name="Google Shape;3704;p69"/>
              <p:cNvSpPr/>
              <p:nvPr/>
            </p:nvSpPr>
            <p:spPr>
              <a:xfrm>
                <a:off x="1936925" y="630300"/>
                <a:ext cx="39100" cy="1335325"/>
              </a:xfrm>
              <a:custGeom>
                <a:avLst/>
                <a:gdLst/>
                <a:ahLst/>
                <a:cxnLst/>
                <a:rect l="l" t="t" r="r" b="b"/>
                <a:pathLst>
                  <a:path w="1564" h="53413" fill="none" extrusionOk="0">
                    <a:moveTo>
                      <a:pt x="1564" y="53413"/>
                    </a:moveTo>
                    <a:lnTo>
                      <a:pt x="455" y="2805"/>
                    </a:lnTo>
                    <a:lnTo>
                      <a:pt x="1" y="1"/>
                    </a:lnTo>
                  </a:path>
                </a:pathLst>
              </a:custGeom>
              <a:solidFill>
                <a:schemeClr val="dk2"/>
              </a:solidFill>
              <a:ln w="9525" cap="flat" cmpd="sng">
                <a:solidFill>
                  <a:schemeClr val="accent5"/>
                </a:solidFill>
                <a:prstDash val="solid"/>
                <a:miter lim="52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05" name="Google Shape;3705;p69"/>
              <p:cNvSpPr/>
              <p:nvPr/>
            </p:nvSpPr>
            <p:spPr>
              <a:xfrm>
                <a:off x="2004650" y="630300"/>
                <a:ext cx="25500" cy="1335325"/>
              </a:xfrm>
              <a:custGeom>
                <a:avLst/>
                <a:gdLst/>
                <a:ahLst/>
                <a:cxnLst/>
                <a:rect l="l" t="t" r="r" b="b"/>
                <a:pathLst>
                  <a:path w="1020" h="53413" fill="none" extrusionOk="0">
                    <a:moveTo>
                      <a:pt x="1020" y="53413"/>
                    </a:moveTo>
                    <a:lnTo>
                      <a:pt x="228" y="2805"/>
                    </a:lnTo>
                    <a:lnTo>
                      <a:pt x="1" y="1"/>
                    </a:lnTo>
                  </a:path>
                </a:pathLst>
              </a:custGeom>
              <a:solidFill>
                <a:schemeClr val="dk2"/>
              </a:solidFill>
              <a:ln w="9525" cap="flat" cmpd="sng">
                <a:solidFill>
                  <a:schemeClr val="accent5"/>
                </a:solidFill>
                <a:prstDash val="solid"/>
                <a:miter lim="52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06" name="Google Shape;3706;p69"/>
              <p:cNvSpPr/>
              <p:nvPr/>
            </p:nvSpPr>
            <p:spPr>
              <a:xfrm>
                <a:off x="2072250" y="630300"/>
                <a:ext cx="12025" cy="1335325"/>
              </a:xfrm>
              <a:custGeom>
                <a:avLst/>
                <a:gdLst/>
                <a:ahLst/>
                <a:cxnLst/>
                <a:rect l="l" t="t" r="r" b="b"/>
                <a:pathLst>
                  <a:path w="481" h="53413" fill="none" extrusionOk="0">
                    <a:moveTo>
                      <a:pt x="481" y="53413"/>
                    </a:moveTo>
                    <a:lnTo>
                      <a:pt x="6" y="2805"/>
                    </a:lnTo>
                    <a:lnTo>
                      <a:pt x="0" y="1"/>
                    </a:lnTo>
                  </a:path>
                </a:pathLst>
              </a:custGeom>
              <a:solidFill>
                <a:schemeClr val="dk2"/>
              </a:solidFill>
              <a:ln w="9525" cap="flat" cmpd="sng">
                <a:solidFill>
                  <a:schemeClr val="accent5"/>
                </a:solidFill>
                <a:prstDash val="solid"/>
                <a:miter lim="52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07" name="Google Shape;3707;p69"/>
              <p:cNvSpPr/>
              <p:nvPr/>
            </p:nvSpPr>
            <p:spPr>
              <a:xfrm>
                <a:off x="2134300" y="630300"/>
                <a:ext cx="5550" cy="1335325"/>
              </a:xfrm>
              <a:custGeom>
                <a:avLst/>
                <a:gdLst/>
                <a:ahLst/>
                <a:cxnLst/>
                <a:rect l="l" t="t" r="r" b="b"/>
                <a:pathLst>
                  <a:path w="222" h="53413" fill="none" extrusionOk="0">
                    <a:moveTo>
                      <a:pt x="159" y="53413"/>
                    </a:moveTo>
                    <a:lnTo>
                      <a:pt x="0" y="2805"/>
                    </a:lnTo>
                    <a:lnTo>
                      <a:pt x="222" y="1"/>
                    </a:lnTo>
                  </a:path>
                </a:pathLst>
              </a:custGeom>
              <a:solidFill>
                <a:schemeClr val="dk2"/>
              </a:solidFill>
              <a:ln w="9525" cap="flat" cmpd="sng">
                <a:solidFill>
                  <a:schemeClr val="accent5"/>
                </a:solidFill>
                <a:prstDash val="solid"/>
                <a:miter lim="52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08" name="Google Shape;3708;p69"/>
              <p:cNvSpPr/>
              <p:nvPr/>
            </p:nvSpPr>
            <p:spPr>
              <a:xfrm>
                <a:off x="2192375" y="630050"/>
                <a:ext cx="15200" cy="1335575"/>
              </a:xfrm>
              <a:custGeom>
                <a:avLst/>
                <a:gdLst/>
                <a:ahLst/>
                <a:cxnLst/>
                <a:rect l="l" t="t" r="r" b="b"/>
                <a:pathLst>
                  <a:path w="608" h="53423" fill="none" extrusionOk="0">
                    <a:moveTo>
                      <a:pt x="1" y="53423"/>
                    </a:moveTo>
                    <a:lnTo>
                      <a:pt x="159" y="2815"/>
                    </a:lnTo>
                    <a:lnTo>
                      <a:pt x="608" y="0"/>
                    </a:lnTo>
                  </a:path>
                </a:pathLst>
              </a:custGeom>
              <a:solidFill>
                <a:schemeClr val="dk2"/>
              </a:solidFill>
              <a:ln w="9525" cap="flat" cmpd="sng">
                <a:solidFill>
                  <a:schemeClr val="accent5"/>
                </a:solidFill>
                <a:prstDash val="solid"/>
                <a:miter lim="52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09" name="Google Shape;3709;p69"/>
              <p:cNvSpPr/>
              <p:nvPr/>
            </p:nvSpPr>
            <p:spPr>
              <a:xfrm>
                <a:off x="2246500" y="630050"/>
                <a:ext cx="28550" cy="1335575"/>
              </a:xfrm>
              <a:custGeom>
                <a:avLst/>
                <a:gdLst/>
                <a:ahLst/>
                <a:cxnLst/>
                <a:rect l="l" t="t" r="r" b="b"/>
                <a:pathLst>
                  <a:path w="1142" h="53423" fill="none" extrusionOk="0">
                    <a:moveTo>
                      <a:pt x="1" y="53423"/>
                    </a:moveTo>
                    <a:lnTo>
                      <a:pt x="476" y="2815"/>
                    </a:lnTo>
                    <a:lnTo>
                      <a:pt x="1141" y="0"/>
                    </a:lnTo>
                  </a:path>
                </a:pathLst>
              </a:custGeom>
              <a:solidFill>
                <a:schemeClr val="dk2"/>
              </a:solidFill>
              <a:ln w="9525" cap="flat" cmpd="sng">
                <a:solidFill>
                  <a:schemeClr val="accent5"/>
                </a:solidFill>
                <a:prstDash val="solid"/>
                <a:miter lim="52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10" name="Google Shape;3710;p69"/>
              <p:cNvSpPr/>
              <p:nvPr/>
            </p:nvSpPr>
            <p:spPr>
              <a:xfrm>
                <a:off x="2300625" y="630050"/>
                <a:ext cx="42150" cy="1335575"/>
              </a:xfrm>
              <a:custGeom>
                <a:avLst/>
                <a:gdLst/>
                <a:ahLst/>
                <a:cxnLst/>
                <a:rect l="l" t="t" r="r" b="b"/>
                <a:pathLst>
                  <a:path w="1686" h="53423" fill="none" extrusionOk="0">
                    <a:moveTo>
                      <a:pt x="1" y="53423"/>
                    </a:moveTo>
                    <a:lnTo>
                      <a:pt x="793" y="2815"/>
                    </a:lnTo>
                    <a:lnTo>
                      <a:pt x="1685" y="0"/>
                    </a:lnTo>
                  </a:path>
                </a:pathLst>
              </a:custGeom>
              <a:solidFill>
                <a:schemeClr val="dk2"/>
              </a:solidFill>
              <a:ln w="9525" cap="flat" cmpd="sng">
                <a:solidFill>
                  <a:schemeClr val="accent5"/>
                </a:solidFill>
                <a:prstDash val="solid"/>
                <a:miter lim="52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11" name="Google Shape;3711;p69"/>
              <p:cNvSpPr/>
              <p:nvPr/>
            </p:nvSpPr>
            <p:spPr>
              <a:xfrm>
                <a:off x="2354625" y="630050"/>
                <a:ext cx="55725" cy="1335575"/>
              </a:xfrm>
              <a:custGeom>
                <a:avLst/>
                <a:gdLst/>
                <a:ahLst/>
                <a:cxnLst/>
                <a:rect l="l" t="t" r="r" b="b"/>
                <a:pathLst>
                  <a:path w="2229" h="53423" fill="none" extrusionOk="0">
                    <a:moveTo>
                      <a:pt x="0" y="53423"/>
                    </a:moveTo>
                    <a:lnTo>
                      <a:pt x="1114" y="2815"/>
                    </a:lnTo>
                    <a:lnTo>
                      <a:pt x="2229" y="0"/>
                    </a:lnTo>
                  </a:path>
                </a:pathLst>
              </a:custGeom>
              <a:solidFill>
                <a:schemeClr val="dk2"/>
              </a:solidFill>
              <a:ln w="9525" cap="flat" cmpd="sng">
                <a:solidFill>
                  <a:schemeClr val="accent5"/>
                </a:solidFill>
                <a:prstDash val="solid"/>
                <a:miter lim="52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12" name="Google Shape;3712;p69"/>
              <p:cNvSpPr/>
              <p:nvPr/>
            </p:nvSpPr>
            <p:spPr>
              <a:xfrm>
                <a:off x="2408750" y="630050"/>
                <a:ext cx="69325" cy="1335575"/>
              </a:xfrm>
              <a:custGeom>
                <a:avLst/>
                <a:gdLst/>
                <a:ahLst/>
                <a:cxnLst/>
                <a:rect l="l" t="t" r="r" b="b"/>
                <a:pathLst>
                  <a:path w="2773" h="53423" fill="none" extrusionOk="0">
                    <a:moveTo>
                      <a:pt x="0" y="53423"/>
                    </a:moveTo>
                    <a:lnTo>
                      <a:pt x="1426" y="2815"/>
                    </a:lnTo>
                    <a:lnTo>
                      <a:pt x="2772" y="0"/>
                    </a:lnTo>
                  </a:path>
                </a:pathLst>
              </a:custGeom>
              <a:solidFill>
                <a:schemeClr val="dk2"/>
              </a:solidFill>
              <a:ln w="9525" cap="flat" cmpd="sng">
                <a:solidFill>
                  <a:schemeClr val="accent5"/>
                </a:solidFill>
                <a:prstDash val="solid"/>
                <a:miter lim="52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13" name="Google Shape;3713;p69"/>
              <p:cNvSpPr/>
              <p:nvPr/>
            </p:nvSpPr>
            <p:spPr>
              <a:xfrm>
                <a:off x="2462875" y="630050"/>
                <a:ext cx="82800" cy="1335575"/>
              </a:xfrm>
              <a:custGeom>
                <a:avLst/>
                <a:gdLst/>
                <a:ahLst/>
                <a:cxnLst/>
                <a:rect l="l" t="t" r="r" b="b"/>
                <a:pathLst>
                  <a:path w="3312" h="53423" fill="none" extrusionOk="0">
                    <a:moveTo>
                      <a:pt x="0" y="53423"/>
                    </a:moveTo>
                    <a:lnTo>
                      <a:pt x="1743" y="2815"/>
                    </a:lnTo>
                    <a:lnTo>
                      <a:pt x="3311" y="0"/>
                    </a:lnTo>
                  </a:path>
                </a:pathLst>
              </a:custGeom>
              <a:solidFill>
                <a:schemeClr val="dk2"/>
              </a:solidFill>
              <a:ln w="9525" cap="flat" cmpd="sng">
                <a:solidFill>
                  <a:schemeClr val="accent5"/>
                </a:solidFill>
                <a:prstDash val="solid"/>
                <a:miter lim="52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14" name="Google Shape;3714;p69"/>
              <p:cNvSpPr/>
              <p:nvPr/>
            </p:nvSpPr>
            <p:spPr>
              <a:xfrm>
                <a:off x="2517000" y="629925"/>
                <a:ext cx="96375" cy="1335700"/>
              </a:xfrm>
              <a:custGeom>
                <a:avLst/>
                <a:gdLst/>
                <a:ahLst/>
                <a:cxnLst/>
                <a:rect l="l" t="t" r="r" b="b"/>
                <a:pathLst>
                  <a:path w="3855" h="53428" fill="none" extrusionOk="0">
                    <a:moveTo>
                      <a:pt x="0" y="53428"/>
                    </a:moveTo>
                    <a:lnTo>
                      <a:pt x="2060" y="2820"/>
                    </a:lnTo>
                    <a:lnTo>
                      <a:pt x="3855" y="0"/>
                    </a:lnTo>
                  </a:path>
                </a:pathLst>
              </a:custGeom>
              <a:solidFill>
                <a:schemeClr val="dk2"/>
              </a:solidFill>
              <a:ln w="9525" cap="flat" cmpd="sng">
                <a:solidFill>
                  <a:schemeClr val="accent5"/>
                </a:solidFill>
                <a:prstDash val="solid"/>
                <a:miter lim="52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15" name="Google Shape;3715;p69"/>
              <p:cNvSpPr/>
              <p:nvPr/>
            </p:nvSpPr>
            <p:spPr>
              <a:xfrm>
                <a:off x="2570975" y="629925"/>
                <a:ext cx="110000" cy="1335700"/>
              </a:xfrm>
              <a:custGeom>
                <a:avLst/>
                <a:gdLst/>
                <a:ahLst/>
                <a:cxnLst/>
                <a:rect l="l" t="t" r="r" b="b"/>
                <a:pathLst>
                  <a:path w="4400" h="53428" fill="none" extrusionOk="0">
                    <a:moveTo>
                      <a:pt x="1" y="53428"/>
                    </a:moveTo>
                    <a:lnTo>
                      <a:pt x="2382" y="2820"/>
                    </a:lnTo>
                    <a:lnTo>
                      <a:pt x="4400" y="0"/>
                    </a:lnTo>
                  </a:path>
                </a:pathLst>
              </a:custGeom>
              <a:solidFill>
                <a:schemeClr val="dk2"/>
              </a:solidFill>
              <a:ln w="9525" cap="flat" cmpd="sng">
                <a:solidFill>
                  <a:schemeClr val="accent5"/>
                </a:solidFill>
                <a:prstDash val="solid"/>
                <a:miter lim="52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16" name="Google Shape;3716;p69"/>
              <p:cNvSpPr/>
              <p:nvPr/>
            </p:nvSpPr>
            <p:spPr>
              <a:xfrm>
                <a:off x="2625100" y="629925"/>
                <a:ext cx="123600" cy="1335700"/>
              </a:xfrm>
              <a:custGeom>
                <a:avLst/>
                <a:gdLst/>
                <a:ahLst/>
                <a:cxnLst/>
                <a:rect l="l" t="t" r="r" b="b"/>
                <a:pathLst>
                  <a:path w="4944" h="53428" fill="none" extrusionOk="0">
                    <a:moveTo>
                      <a:pt x="1" y="53428"/>
                    </a:moveTo>
                    <a:lnTo>
                      <a:pt x="2699" y="2820"/>
                    </a:lnTo>
                    <a:lnTo>
                      <a:pt x="4943" y="0"/>
                    </a:lnTo>
                  </a:path>
                </a:pathLst>
              </a:custGeom>
              <a:solidFill>
                <a:schemeClr val="dk2"/>
              </a:solidFill>
              <a:ln w="9525" cap="flat" cmpd="sng">
                <a:solidFill>
                  <a:schemeClr val="accent5"/>
                </a:solidFill>
                <a:prstDash val="solid"/>
                <a:miter lim="52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17" name="Google Shape;3717;p69"/>
              <p:cNvSpPr/>
              <p:nvPr/>
            </p:nvSpPr>
            <p:spPr>
              <a:xfrm>
                <a:off x="2679225" y="629925"/>
                <a:ext cx="137075" cy="1335700"/>
              </a:xfrm>
              <a:custGeom>
                <a:avLst/>
                <a:gdLst/>
                <a:ahLst/>
                <a:cxnLst/>
                <a:rect l="l" t="t" r="r" b="b"/>
                <a:pathLst>
                  <a:path w="5483" h="53428" fill="none" extrusionOk="0">
                    <a:moveTo>
                      <a:pt x="1" y="53428"/>
                    </a:moveTo>
                    <a:lnTo>
                      <a:pt x="3016" y="2820"/>
                    </a:lnTo>
                    <a:lnTo>
                      <a:pt x="5482" y="0"/>
                    </a:lnTo>
                  </a:path>
                </a:pathLst>
              </a:custGeom>
              <a:solidFill>
                <a:schemeClr val="dk2"/>
              </a:solidFill>
              <a:ln w="9525" cap="flat" cmpd="sng">
                <a:solidFill>
                  <a:schemeClr val="accent5"/>
                </a:solidFill>
                <a:prstDash val="solid"/>
                <a:miter lim="52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18" name="Google Shape;3718;p69"/>
              <p:cNvSpPr/>
              <p:nvPr/>
            </p:nvSpPr>
            <p:spPr>
              <a:xfrm>
                <a:off x="2733350" y="629925"/>
                <a:ext cx="150525" cy="1335700"/>
              </a:xfrm>
              <a:custGeom>
                <a:avLst/>
                <a:gdLst/>
                <a:ahLst/>
                <a:cxnLst/>
                <a:rect l="l" t="t" r="r" b="b"/>
                <a:pathLst>
                  <a:path w="6021" h="53428" fill="none" extrusionOk="0">
                    <a:moveTo>
                      <a:pt x="1" y="53428"/>
                    </a:moveTo>
                    <a:lnTo>
                      <a:pt x="3328" y="2820"/>
                    </a:lnTo>
                    <a:lnTo>
                      <a:pt x="6021" y="0"/>
                    </a:lnTo>
                  </a:path>
                </a:pathLst>
              </a:custGeom>
              <a:solidFill>
                <a:schemeClr val="dk2"/>
              </a:solidFill>
              <a:ln w="9525" cap="flat" cmpd="sng">
                <a:solidFill>
                  <a:schemeClr val="accent5"/>
                </a:solidFill>
                <a:prstDash val="solid"/>
                <a:miter lim="52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19" name="Google Shape;3719;p69"/>
              <p:cNvSpPr/>
              <p:nvPr/>
            </p:nvSpPr>
            <p:spPr>
              <a:xfrm>
                <a:off x="2787225" y="629925"/>
                <a:ext cx="164250" cy="1335700"/>
              </a:xfrm>
              <a:custGeom>
                <a:avLst/>
                <a:gdLst/>
                <a:ahLst/>
                <a:cxnLst/>
                <a:rect l="l" t="t" r="r" b="b"/>
                <a:pathLst>
                  <a:path w="6570" h="53428" fill="none" extrusionOk="0">
                    <a:moveTo>
                      <a:pt x="0" y="53428"/>
                    </a:moveTo>
                    <a:lnTo>
                      <a:pt x="3654" y="2820"/>
                    </a:lnTo>
                    <a:lnTo>
                      <a:pt x="6569" y="0"/>
                    </a:lnTo>
                  </a:path>
                </a:pathLst>
              </a:custGeom>
              <a:solidFill>
                <a:schemeClr val="dk2"/>
              </a:solidFill>
              <a:ln w="9525" cap="flat" cmpd="sng">
                <a:solidFill>
                  <a:schemeClr val="accent5"/>
                </a:solidFill>
                <a:prstDash val="solid"/>
                <a:miter lim="52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20" name="Google Shape;3720;p69"/>
              <p:cNvSpPr/>
              <p:nvPr/>
            </p:nvSpPr>
            <p:spPr>
              <a:xfrm>
                <a:off x="2841350" y="629775"/>
                <a:ext cx="177850" cy="1335850"/>
              </a:xfrm>
              <a:custGeom>
                <a:avLst/>
                <a:gdLst/>
                <a:ahLst/>
                <a:cxnLst/>
                <a:rect l="l" t="t" r="r" b="b"/>
                <a:pathLst>
                  <a:path w="7114" h="53434" fill="none" extrusionOk="0">
                    <a:moveTo>
                      <a:pt x="0" y="53434"/>
                    </a:moveTo>
                    <a:lnTo>
                      <a:pt x="3971" y="2826"/>
                    </a:lnTo>
                    <a:lnTo>
                      <a:pt x="7113" y="1"/>
                    </a:lnTo>
                  </a:path>
                </a:pathLst>
              </a:custGeom>
              <a:solidFill>
                <a:schemeClr val="dk2"/>
              </a:solidFill>
              <a:ln w="9525" cap="flat" cmpd="sng">
                <a:solidFill>
                  <a:schemeClr val="accent5"/>
                </a:solidFill>
                <a:prstDash val="solid"/>
                <a:miter lim="52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21" name="Google Shape;3721;p69"/>
              <p:cNvSpPr/>
              <p:nvPr/>
            </p:nvSpPr>
            <p:spPr>
              <a:xfrm>
                <a:off x="2895475" y="629775"/>
                <a:ext cx="191300" cy="1335850"/>
              </a:xfrm>
              <a:custGeom>
                <a:avLst/>
                <a:gdLst/>
                <a:ahLst/>
                <a:cxnLst/>
                <a:rect l="l" t="t" r="r" b="b"/>
                <a:pathLst>
                  <a:path w="7652" h="53434" fill="none" extrusionOk="0">
                    <a:moveTo>
                      <a:pt x="0" y="53434"/>
                    </a:moveTo>
                    <a:lnTo>
                      <a:pt x="4288" y="2826"/>
                    </a:lnTo>
                    <a:lnTo>
                      <a:pt x="7652" y="1"/>
                    </a:lnTo>
                  </a:path>
                </a:pathLst>
              </a:custGeom>
              <a:solidFill>
                <a:schemeClr val="dk2"/>
              </a:solidFill>
              <a:ln w="9525" cap="flat" cmpd="sng">
                <a:solidFill>
                  <a:schemeClr val="accent5"/>
                </a:solidFill>
                <a:prstDash val="solid"/>
                <a:miter lim="52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22" name="Google Shape;3722;p69"/>
              <p:cNvSpPr/>
              <p:nvPr/>
            </p:nvSpPr>
            <p:spPr>
              <a:xfrm>
                <a:off x="2949600" y="629775"/>
                <a:ext cx="204900" cy="1335850"/>
              </a:xfrm>
              <a:custGeom>
                <a:avLst/>
                <a:gdLst/>
                <a:ahLst/>
                <a:cxnLst/>
                <a:rect l="l" t="t" r="r" b="b"/>
                <a:pathLst>
                  <a:path w="8196" h="53434" fill="none" extrusionOk="0">
                    <a:moveTo>
                      <a:pt x="0" y="53434"/>
                    </a:moveTo>
                    <a:lnTo>
                      <a:pt x="4605" y="2826"/>
                    </a:lnTo>
                    <a:lnTo>
                      <a:pt x="8196" y="1"/>
                    </a:lnTo>
                  </a:path>
                </a:pathLst>
              </a:custGeom>
              <a:solidFill>
                <a:schemeClr val="dk2"/>
              </a:solidFill>
              <a:ln w="9525" cap="flat" cmpd="sng">
                <a:solidFill>
                  <a:schemeClr val="accent5"/>
                </a:solidFill>
                <a:prstDash val="solid"/>
                <a:miter lim="52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23" name="Google Shape;3723;p69"/>
              <p:cNvSpPr/>
              <p:nvPr/>
            </p:nvSpPr>
            <p:spPr>
              <a:xfrm>
                <a:off x="3003575" y="629775"/>
                <a:ext cx="218525" cy="1335850"/>
              </a:xfrm>
              <a:custGeom>
                <a:avLst/>
                <a:gdLst/>
                <a:ahLst/>
                <a:cxnLst/>
                <a:rect l="l" t="t" r="r" b="b"/>
                <a:pathLst>
                  <a:path w="8741" h="53434" fill="none" extrusionOk="0">
                    <a:moveTo>
                      <a:pt x="1" y="53434"/>
                    </a:moveTo>
                    <a:lnTo>
                      <a:pt x="4917" y="2826"/>
                    </a:lnTo>
                    <a:lnTo>
                      <a:pt x="8740" y="1"/>
                    </a:lnTo>
                  </a:path>
                </a:pathLst>
              </a:custGeom>
              <a:solidFill>
                <a:schemeClr val="dk2"/>
              </a:solidFill>
              <a:ln w="9525" cap="flat" cmpd="sng">
                <a:solidFill>
                  <a:schemeClr val="accent5"/>
                </a:solidFill>
                <a:prstDash val="solid"/>
                <a:miter lim="52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24" name="Google Shape;3724;p69"/>
              <p:cNvSpPr/>
              <p:nvPr/>
            </p:nvSpPr>
            <p:spPr>
              <a:xfrm>
                <a:off x="1041100" y="721800"/>
                <a:ext cx="2260850" cy="34075"/>
              </a:xfrm>
              <a:custGeom>
                <a:avLst/>
                <a:gdLst/>
                <a:ahLst/>
                <a:cxnLst/>
                <a:rect l="l" t="t" r="r" b="b"/>
                <a:pathLst>
                  <a:path w="90434" h="1363" fill="none" extrusionOk="0">
                    <a:moveTo>
                      <a:pt x="90434" y="1363"/>
                    </a:moveTo>
                    <a:lnTo>
                      <a:pt x="4885" y="1363"/>
                    </a:lnTo>
                    <a:lnTo>
                      <a:pt x="1" y="0"/>
                    </a:lnTo>
                  </a:path>
                </a:pathLst>
              </a:custGeom>
              <a:solidFill>
                <a:schemeClr val="dk2"/>
              </a:solidFill>
              <a:ln w="9525" cap="flat" cmpd="sng">
                <a:solidFill>
                  <a:schemeClr val="accent5"/>
                </a:solidFill>
                <a:prstDash val="solid"/>
                <a:miter lim="52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25" name="Google Shape;3725;p69"/>
              <p:cNvSpPr/>
              <p:nvPr/>
            </p:nvSpPr>
            <p:spPr>
              <a:xfrm>
                <a:off x="1041225" y="795450"/>
                <a:ext cx="2260600" cy="31850"/>
              </a:xfrm>
              <a:custGeom>
                <a:avLst/>
                <a:gdLst/>
                <a:ahLst/>
                <a:cxnLst/>
                <a:rect l="l" t="t" r="r" b="b"/>
                <a:pathLst>
                  <a:path w="90424" h="1274" fill="none" extrusionOk="0">
                    <a:moveTo>
                      <a:pt x="1" y="1"/>
                    </a:moveTo>
                    <a:lnTo>
                      <a:pt x="4901" y="1273"/>
                    </a:lnTo>
                    <a:lnTo>
                      <a:pt x="90424" y="1273"/>
                    </a:lnTo>
                  </a:path>
                </a:pathLst>
              </a:custGeom>
              <a:solidFill>
                <a:schemeClr val="dk2"/>
              </a:solidFill>
              <a:ln w="9525" cap="flat" cmpd="sng">
                <a:solidFill>
                  <a:schemeClr val="accent5"/>
                </a:solidFill>
                <a:prstDash val="solid"/>
                <a:miter lim="52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26" name="Google Shape;3726;p69"/>
              <p:cNvSpPr/>
              <p:nvPr/>
            </p:nvSpPr>
            <p:spPr>
              <a:xfrm>
                <a:off x="1041625" y="869000"/>
                <a:ext cx="2260075" cy="29975"/>
              </a:xfrm>
              <a:custGeom>
                <a:avLst/>
                <a:gdLst/>
                <a:ahLst/>
                <a:cxnLst/>
                <a:rect l="l" t="t" r="r" b="b"/>
                <a:pathLst>
                  <a:path w="90403" h="1199" fill="none" extrusionOk="0">
                    <a:moveTo>
                      <a:pt x="1" y="0"/>
                    </a:moveTo>
                    <a:lnTo>
                      <a:pt x="4901" y="1199"/>
                    </a:lnTo>
                    <a:lnTo>
                      <a:pt x="90402" y="1199"/>
                    </a:lnTo>
                  </a:path>
                </a:pathLst>
              </a:custGeom>
              <a:solidFill>
                <a:schemeClr val="dk2"/>
              </a:solidFill>
              <a:ln w="9525" cap="flat" cmpd="sng">
                <a:solidFill>
                  <a:schemeClr val="accent5"/>
                </a:solidFill>
                <a:prstDash val="solid"/>
                <a:miter lim="52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27" name="Google Shape;3727;p69"/>
              <p:cNvSpPr/>
              <p:nvPr/>
            </p:nvSpPr>
            <p:spPr>
              <a:xfrm>
                <a:off x="1041900" y="942650"/>
                <a:ext cx="2259525" cy="27750"/>
              </a:xfrm>
              <a:custGeom>
                <a:avLst/>
                <a:gdLst/>
                <a:ahLst/>
                <a:cxnLst/>
                <a:rect l="l" t="t" r="r" b="b"/>
                <a:pathLst>
                  <a:path w="90381" h="1110" fill="none" extrusionOk="0">
                    <a:moveTo>
                      <a:pt x="0" y="1"/>
                    </a:moveTo>
                    <a:lnTo>
                      <a:pt x="4916" y="1109"/>
                    </a:lnTo>
                    <a:lnTo>
                      <a:pt x="90381" y="1109"/>
                    </a:lnTo>
                  </a:path>
                </a:pathLst>
              </a:custGeom>
              <a:solidFill>
                <a:schemeClr val="dk2"/>
              </a:solidFill>
              <a:ln w="9525" cap="flat" cmpd="sng">
                <a:solidFill>
                  <a:schemeClr val="accent5"/>
                </a:solidFill>
                <a:prstDash val="solid"/>
                <a:miter lim="52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28" name="Google Shape;3728;p69"/>
              <p:cNvSpPr/>
              <p:nvPr/>
            </p:nvSpPr>
            <p:spPr>
              <a:xfrm>
                <a:off x="1042300" y="1016450"/>
                <a:ext cx="2259125" cy="25500"/>
              </a:xfrm>
              <a:custGeom>
                <a:avLst/>
                <a:gdLst/>
                <a:ahLst/>
                <a:cxnLst/>
                <a:rect l="l" t="t" r="r" b="b"/>
                <a:pathLst>
                  <a:path w="90365" h="1020" fill="none" extrusionOk="0">
                    <a:moveTo>
                      <a:pt x="0" y="0"/>
                    </a:moveTo>
                    <a:lnTo>
                      <a:pt x="4922" y="1019"/>
                    </a:lnTo>
                    <a:lnTo>
                      <a:pt x="90365" y="1019"/>
                    </a:lnTo>
                  </a:path>
                </a:pathLst>
              </a:custGeom>
              <a:solidFill>
                <a:schemeClr val="dk2"/>
              </a:solidFill>
              <a:ln w="9525" cap="flat" cmpd="sng">
                <a:solidFill>
                  <a:schemeClr val="accent5"/>
                </a:solidFill>
                <a:prstDash val="solid"/>
                <a:miter lim="52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29" name="Google Shape;3729;p69"/>
              <p:cNvSpPr/>
              <p:nvPr/>
            </p:nvSpPr>
            <p:spPr>
              <a:xfrm>
                <a:off x="1042550" y="1089975"/>
                <a:ext cx="2258750" cy="23525"/>
              </a:xfrm>
              <a:custGeom>
                <a:avLst/>
                <a:gdLst/>
                <a:ahLst/>
                <a:cxnLst/>
                <a:rect l="l" t="t" r="r" b="b"/>
                <a:pathLst>
                  <a:path w="90350" h="941" fill="none" extrusionOk="0">
                    <a:moveTo>
                      <a:pt x="1" y="1"/>
                    </a:moveTo>
                    <a:lnTo>
                      <a:pt x="4933" y="940"/>
                    </a:lnTo>
                    <a:lnTo>
                      <a:pt x="90349" y="940"/>
                    </a:lnTo>
                  </a:path>
                </a:pathLst>
              </a:custGeom>
              <a:solidFill>
                <a:schemeClr val="dk2"/>
              </a:solidFill>
              <a:ln w="9525" cap="flat" cmpd="sng">
                <a:solidFill>
                  <a:schemeClr val="accent5"/>
                </a:solidFill>
                <a:prstDash val="solid"/>
                <a:miter lim="52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30" name="Google Shape;3730;p69"/>
              <p:cNvSpPr/>
              <p:nvPr/>
            </p:nvSpPr>
            <p:spPr>
              <a:xfrm>
                <a:off x="1042700" y="1163650"/>
                <a:ext cx="2258475" cy="21275"/>
              </a:xfrm>
              <a:custGeom>
                <a:avLst/>
                <a:gdLst/>
                <a:ahLst/>
                <a:cxnLst/>
                <a:rect l="l" t="t" r="r" b="b"/>
                <a:pathLst>
                  <a:path w="90339" h="851" fill="none" extrusionOk="0">
                    <a:moveTo>
                      <a:pt x="0" y="0"/>
                    </a:moveTo>
                    <a:lnTo>
                      <a:pt x="4948" y="850"/>
                    </a:lnTo>
                    <a:lnTo>
                      <a:pt x="90338" y="850"/>
                    </a:lnTo>
                  </a:path>
                </a:pathLst>
              </a:custGeom>
              <a:solidFill>
                <a:schemeClr val="dk2"/>
              </a:solidFill>
              <a:ln w="9525" cap="flat" cmpd="sng">
                <a:solidFill>
                  <a:schemeClr val="accent5"/>
                </a:solidFill>
                <a:prstDash val="solid"/>
                <a:miter lim="52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31" name="Google Shape;3731;p69"/>
              <p:cNvSpPr/>
              <p:nvPr/>
            </p:nvSpPr>
            <p:spPr>
              <a:xfrm>
                <a:off x="1043075" y="1237300"/>
                <a:ext cx="2257950" cy="19175"/>
              </a:xfrm>
              <a:custGeom>
                <a:avLst/>
                <a:gdLst/>
                <a:ahLst/>
                <a:cxnLst/>
                <a:rect l="l" t="t" r="r" b="b"/>
                <a:pathLst>
                  <a:path w="90318" h="767" fill="none" extrusionOk="0">
                    <a:moveTo>
                      <a:pt x="1" y="1"/>
                    </a:moveTo>
                    <a:lnTo>
                      <a:pt x="4959" y="766"/>
                    </a:lnTo>
                    <a:lnTo>
                      <a:pt x="90318" y="766"/>
                    </a:lnTo>
                  </a:path>
                </a:pathLst>
              </a:custGeom>
              <a:solidFill>
                <a:schemeClr val="dk2"/>
              </a:solidFill>
              <a:ln w="9525" cap="flat" cmpd="sng">
                <a:solidFill>
                  <a:schemeClr val="accent5"/>
                </a:solidFill>
                <a:prstDash val="solid"/>
                <a:miter lim="52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32" name="Google Shape;3732;p69"/>
              <p:cNvSpPr/>
              <p:nvPr/>
            </p:nvSpPr>
            <p:spPr>
              <a:xfrm>
                <a:off x="1043350" y="1310975"/>
                <a:ext cx="2257425" cy="17050"/>
              </a:xfrm>
              <a:custGeom>
                <a:avLst/>
                <a:gdLst/>
                <a:ahLst/>
                <a:cxnLst/>
                <a:rect l="l" t="t" r="r" b="b"/>
                <a:pathLst>
                  <a:path w="90297" h="682" fill="none" extrusionOk="0">
                    <a:moveTo>
                      <a:pt x="0" y="0"/>
                    </a:moveTo>
                    <a:lnTo>
                      <a:pt x="4964" y="681"/>
                    </a:lnTo>
                    <a:lnTo>
                      <a:pt x="90296" y="681"/>
                    </a:lnTo>
                  </a:path>
                </a:pathLst>
              </a:custGeom>
              <a:solidFill>
                <a:schemeClr val="dk2"/>
              </a:solidFill>
              <a:ln w="9525" cap="flat" cmpd="sng">
                <a:solidFill>
                  <a:schemeClr val="accent5"/>
                </a:solidFill>
                <a:prstDash val="solid"/>
                <a:miter lim="52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33" name="Google Shape;3733;p69"/>
              <p:cNvSpPr/>
              <p:nvPr/>
            </p:nvSpPr>
            <p:spPr>
              <a:xfrm>
                <a:off x="1043750" y="1384500"/>
                <a:ext cx="2257025" cy="15075"/>
              </a:xfrm>
              <a:custGeom>
                <a:avLst/>
                <a:gdLst/>
                <a:ahLst/>
                <a:cxnLst/>
                <a:rect l="l" t="t" r="r" b="b"/>
                <a:pathLst>
                  <a:path w="90281" h="603" fill="none" extrusionOk="0">
                    <a:moveTo>
                      <a:pt x="0" y="0"/>
                    </a:moveTo>
                    <a:lnTo>
                      <a:pt x="4969" y="602"/>
                    </a:lnTo>
                    <a:lnTo>
                      <a:pt x="90280" y="602"/>
                    </a:lnTo>
                  </a:path>
                </a:pathLst>
              </a:custGeom>
              <a:solidFill>
                <a:schemeClr val="dk2"/>
              </a:solidFill>
              <a:ln w="9525" cap="flat" cmpd="sng">
                <a:solidFill>
                  <a:schemeClr val="accent5"/>
                </a:solidFill>
                <a:prstDash val="solid"/>
                <a:miter lim="52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34" name="Google Shape;3734;p69"/>
              <p:cNvSpPr/>
              <p:nvPr/>
            </p:nvSpPr>
            <p:spPr>
              <a:xfrm>
                <a:off x="1043875" y="1458300"/>
                <a:ext cx="2256750" cy="12675"/>
              </a:xfrm>
              <a:custGeom>
                <a:avLst/>
                <a:gdLst/>
                <a:ahLst/>
                <a:cxnLst/>
                <a:rect l="l" t="t" r="r" b="b"/>
                <a:pathLst>
                  <a:path w="90270" h="507" fill="none" extrusionOk="0">
                    <a:moveTo>
                      <a:pt x="1" y="0"/>
                    </a:moveTo>
                    <a:lnTo>
                      <a:pt x="4991" y="507"/>
                    </a:lnTo>
                    <a:lnTo>
                      <a:pt x="90270" y="507"/>
                    </a:lnTo>
                  </a:path>
                </a:pathLst>
              </a:custGeom>
              <a:solidFill>
                <a:schemeClr val="dk2"/>
              </a:solidFill>
              <a:ln w="9525" cap="flat" cmpd="sng">
                <a:solidFill>
                  <a:schemeClr val="accent5"/>
                </a:solidFill>
                <a:prstDash val="solid"/>
                <a:miter lim="52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35" name="Google Shape;3735;p69"/>
              <p:cNvSpPr/>
              <p:nvPr/>
            </p:nvSpPr>
            <p:spPr>
              <a:xfrm>
                <a:off x="1044275" y="1531950"/>
                <a:ext cx="2256225" cy="10450"/>
              </a:xfrm>
              <a:custGeom>
                <a:avLst/>
                <a:gdLst/>
                <a:ahLst/>
                <a:cxnLst/>
                <a:rect l="l" t="t" r="r" b="b"/>
                <a:pathLst>
                  <a:path w="90249" h="418" fill="none" extrusionOk="0">
                    <a:moveTo>
                      <a:pt x="0" y="1"/>
                    </a:moveTo>
                    <a:lnTo>
                      <a:pt x="4996" y="418"/>
                    </a:lnTo>
                    <a:lnTo>
                      <a:pt x="90249" y="418"/>
                    </a:lnTo>
                  </a:path>
                </a:pathLst>
              </a:custGeom>
              <a:solidFill>
                <a:schemeClr val="dk2"/>
              </a:solidFill>
              <a:ln w="9525" cap="flat" cmpd="sng">
                <a:solidFill>
                  <a:schemeClr val="accent5"/>
                </a:solidFill>
                <a:prstDash val="solid"/>
                <a:miter lim="52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36" name="Google Shape;3736;p69"/>
              <p:cNvSpPr/>
              <p:nvPr/>
            </p:nvSpPr>
            <p:spPr>
              <a:xfrm>
                <a:off x="1044525" y="1605475"/>
                <a:ext cx="2255850" cy="8600"/>
              </a:xfrm>
              <a:custGeom>
                <a:avLst/>
                <a:gdLst/>
                <a:ahLst/>
                <a:cxnLst/>
                <a:rect l="l" t="t" r="r" b="b"/>
                <a:pathLst>
                  <a:path w="90234" h="344" fill="none" extrusionOk="0">
                    <a:moveTo>
                      <a:pt x="1" y="1"/>
                    </a:moveTo>
                    <a:lnTo>
                      <a:pt x="5007" y="344"/>
                    </a:lnTo>
                    <a:lnTo>
                      <a:pt x="90233" y="344"/>
                    </a:lnTo>
                  </a:path>
                </a:pathLst>
              </a:custGeom>
              <a:solidFill>
                <a:schemeClr val="dk2"/>
              </a:solidFill>
              <a:ln w="9525" cap="flat" cmpd="sng">
                <a:solidFill>
                  <a:schemeClr val="accent5"/>
                </a:solidFill>
                <a:prstDash val="solid"/>
                <a:miter lim="52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37" name="Google Shape;3737;p69"/>
              <p:cNvSpPr/>
              <p:nvPr/>
            </p:nvSpPr>
            <p:spPr>
              <a:xfrm>
                <a:off x="1044925" y="1679150"/>
                <a:ext cx="2255175" cy="6350"/>
              </a:xfrm>
              <a:custGeom>
                <a:avLst/>
                <a:gdLst/>
                <a:ahLst/>
                <a:cxnLst/>
                <a:rect l="l" t="t" r="r" b="b"/>
                <a:pathLst>
                  <a:path w="90207" h="254" fill="none" extrusionOk="0">
                    <a:moveTo>
                      <a:pt x="1" y="0"/>
                    </a:moveTo>
                    <a:lnTo>
                      <a:pt x="5007" y="254"/>
                    </a:lnTo>
                    <a:lnTo>
                      <a:pt x="90207" y="254"/>
                    </a:lnTo>
                  </a:path>
                </a:pathLst>
              </a:custGeom>
              <a:solidFill>
                <a:schemeClr val="dk2"/>
              </a:solidFill>
              <a:ln w="9525" cap="flat" cmpd="sng">
                <a:solidFill>
                  <a:schemeClr val="accent5"/>
                </a:solidFill>
                <a:prstDash val="solid"/>
                <a:miter lim="52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38" name="Google Shape;3738;p69"/>
              <p:cNvSpPr/>
              <p:nvPr/>
            </p:nvSpPr>
            <p:spPr>
              <a:xfrm>
                <a:off x="1045075" y="1752800"/>
                <a:ext cx="2255025" cy="4400"/>
              </a:xfrm>
              <a:custGeom>
                <a:avLst/>
                <a:gdLst/>
                <a:ahLst/>
                <a:cxnLst/>
                <a:rect l="l" t="t" r="r" b="b"/>
                <a:pathLst>
                  <a:path w="90201" h="176" fill="none" extrusionOk="0">
                    <a:moveTo>
                      <a:pt x="0" y="1"/>
                    </a:moveTo>
                    <a:lnTo>
                      <a:pt x="5027" y="175"/>
                    </a:lnTo>
                    <a:lnTo>
                      <a:pt x="90201" y="175"/>
                    </a:lnTo>
                  </a:path>
                </a:pathLst>
              </a:custGeom>
              <a:solidFill>
                <a:schemeClr val="dk2"/>
              </a:solidFill>
              <a:ln w="9525" cap="flat" cmpd="sng">
                <a:solidFill>
                  <a:schemeClr val="accent5"/>
                </a:solidFill>
                <a:prstDash val="solid"/>
                <a:miter lim="52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39" name="Google Shape;3739;p69"/>
              <p:cNvSpPr/>
              <p:nvPr/>
            </p:nvSpPr>
            <p:spPr>
              <a:xfrm>
                <a:off x="1045325" y="1826475"/>
                <a:ext cx="2254650" cy="2125"/>
              </a:xfrm>
              <a:custGeom>
                <a:avLst/>
                <a:gdLst/>
                <a:ahLst/>
                <a:cxnLst/>
                <a:rect l="l" t="t" r="r" b="b"/>
                <a:pathLst>
                  <a:path w="90186" h="85" fill="none" extrusionOk="0">
                    <a:moveTo>
                      <a:pt x="1" y="0"/>
                    </a:moveTo>
                    <a:lnTo>
                      <a:pt x="5038" y="85"/>
                    </a:lnTo>
                    <a:lnTo>
                      <a:pt x="90186" y="85"/>
                    </a:lnTo>
                  </a:path>
                </a:pathLst>
              </a:custGeom>
              <a:solidFill>
                <a:schemeClr val="dk2"/>
              </a:solidFill>
              <a:ln w="9525" cap="flat" cmpd="sng">
                <a:solidFill>
                  <a:schemeClr val="accent5"/>
                </a:solidFill>
                <a:prstDash val="solid"/>
                <a:miter lim="52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40" name="Google Shape;3740;p69"/>
              <p:cNvSpPr/>
              <p:nvPr/>
            </p:nvSpPr>
            <p:spPr>
              <a:xfrm>
                <a:off x="1045725" y="1900000"/>
                <a:ext cx="2254125" cy="25"/>
              </a:xfrm>
              <a:custGeom>
                <a:avLst/>
                <a:gdLst/>
                <a:ahLst/>
                <a:cxnLst/>
                <a:rect l="l" t="t" r="r" b="b"/>
                <a:pathLst>
                  <a:path w="90165" h="1" fill="none" extrusionOk="0">
                    <a:moveTo>
                      <a:pt x="1" y="0"/>
                    </a:moveTo>
                    <a:lnTo>
                      <a:pt x="90164" y="0"/>
                    </a:lnTo>
                  </a:path>
                </a:pathLst>
              </a:custGeom>
              <a:solidFill>
                <a:schemeClr val="dk2"/>
              </a:solidFill>
              <a:ln w="9525" cap="flat" cmpd="sng">
                <a:solidFill>
                  <a:schemeClr val="accent5"/>
                </a:solidFill>
                <a:prstDash val="solid"/>
                <a:miter lim="52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41" name="Google Shape;3741;p69"/>
              <p:cNvSpPr/>
              <p:nvPr/>
            </p:nvSpPr>
            <p:spPr>
              <a:xfrm>
                <a:off x="1097875" y="654200"/>
                <a:ext cx="25" cy="1367925"/>
              </a:xfrm>
              <a:custGeom>
                <a:avLst/>
                <a:gdLst/>
                <a:ahLst/>
                <a:cxnLst/>
                <a:rect l="l" t="t" r="r" b="b"/>
                <a:pathLst>
                  <a:path w="1" h="54717" fill="none" extrusionOk="0">
                    <a:moveTo>
                      <a:pt x="0" y="54717"/>
                    </a:moveTo>
                    <a:lnTo>
                      <a:pt x="0" y="1"/>
                    </a:lnTo>
                  </a:path>
                </a:pathLst>
              </a:custGeom>
              <a:solidFill>
                <a:schemeClr val="dk2"/>
              </a:solidFill>
              <a:ln w="9525" cap="flat" cmpd="sng">
                <a:solidFill>
                  <a:schemeClr val="accent5"/>
                </a:solidFill>
                <a:prstDash val="solid"/>
                <a:miter lim="52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42" name="Google Shape;3742;p69"/>
              <p:cNvSpPr/>
              <p:nvPr/>
            </p:nvSpPr>
            <p:spPr>
              <a:xfrm>
                <a:off x="1125200" y="658175"/>
                <a:ext cx="2090950" cy="1354325"/>
              </a:xfrm>
              <a:custGeom>
                <a:avLst/>
                <a:gdLst/>
                <a:ahLst/>
                <a:cxnLst/>
                <a:rect l="l" t="t" r="r" b="b"/>
                <a:pathLst>
                  <a:path w="83638" h="54173" fill="none" extrusionOk="0">
                    <a:moveTo>
                      <a:pt x="0" y="54172"/>
                    </a:moveTo>
                    <a:lnTo>
                      <a:pt x="0" y="0"/>
                    </a:lnTo>
                    <a:lnTo>
                      <a:pt x="83638" y="37"/>
                    </a:lnTo>
                  </a:path>
                </a:pathLst>
              </a:custGeom>
              <a:solidFill>
                <a:schemeClr val="dk2"/>
              </a:solidFill>
              <a:ln w="9525" cap="flat" cmpd="sng">
                <a:solidFill>
                  <a:schemeClr val="accent5"/>
                </a:solidFill>
                <a:prstDash val="solid"/>
                <a:miter lim="52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43" name="Google Shape;3743;p69"/>
              <p:cNvSpPr/>
              <p:nvPr/>
            </p:nvSpPr>
            <p:spPr>
              <a:xfrm>
                <a:off x="1152775" y="694475"/>
                <a:ext cx="25" cy="1308375"/>
              </a:xfrm>
              <a:custGeom>
                <a:avLst/>
                <a:gdLst/>
                <a:ahLst/>
                <a:cxnLst/>
                <a:rect l="l" t="t" r="r" b="b"/>
                <a:pathLst>
                  <a:path w="1" h="52335" fill="none" extrusionOk="0">
                    <a:moveTo>
                      <a:pt x="1" y="0"/>
                    </a:moveTo>
                    <a:lnTo>
                      <a:pt x="1" y="52335"/>
                    </a:lnTo>
                  </a:path>
                </a:pathLst>
              </a:custGeom>
              <a:solidFill>
                <a:schemeClr val="dk2"/>
              </a:solidFill>
              <a:ln w="9525" cap="flat" cmpd="sng">
                <a:solidFill>
                  <a:schemeClr val="accent5"/>
                </a:solidFill>
                <a:prstDash val="solid"/>
                <a:miter lim="52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44" name="Google Shape;3744;p69"/>
              <p:cNvSpPr/>
              <p:nvPr/>
            </p:nvSpPr>
            <p:spPr>
              <a:xfrm>
                <a:off x="1180375" y="942650"/>
                <a:ext cx="25" cy="1050450"/>
              </a:xfrm>
              <a:custGeom>
                <a:avLst/>
                <a:gdLst/>
                <a:ahLst/>
                <a:cxnLst/>
                <a:rect l="l" t="t" r="r" b="b"/>
                <a:pathLst>
                  <a:path w="1" h="42018" fill="none" extrusionOk="0">
                    <a:moveTo>
                      <a:pt x="1" y="1"/>
                    </a:moveTo>
                    <a:lnTo>
                      <a:pt x="1" y="42017"/>
                    </a:lnTo>
                  </a:path>
                </a:pathLst>
              </a:custGeom>
              <a:solidFill>
                <a:schemeClr val="dk2"/>
              </a:solidFill>
              <a:ln w="9525" cap="flat" cmpd="sng">
                <a:solidFill>
                  <a:schemeClr val="accent5"/>
                </a:solidFill>
                <a:prstDash val="solid"/>
                <a:miter lim="52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45" name="Google Shape;3745;p69"/>
              <p:cNvSpPr/>
              <p:nvPr/>
            </p:nvSpPr>
            <p:spPr>
              <a:xfrm>
                <a:off x="1207825" y="1242450"/>
                <a:ext cx="25" cy="741000"/>
              </a:xfrm>
              <a:custGeom>
                <a:avLst/>
                <a:gdLst/>
                <a:ahLst/>
                <a:cxnLst/>
                <a:rect l="l" t="t" r="r" b="b"/>
                <a:pathLst>
                  <a:path w="1" h="29640" fill="none" extrusionOk="0">
                    <a:moveTo>
                      <a:pt x="1" y="0"/>
                    </a:moveTo>
                    <a:lnTo>
                      <a:pt x="1" y="29640"/>
                    </a:lnTo>
                  </a:path>
                </a:pathLst>
              </a:custGeom>
              <a:solidFill>
                <a:schemeClr val="dk2"/>
              </a:solidFill>
              <a:ln w="9525" cap="flat" cmpd="sng">
                <a:solidFill>
                  <a:schemeClr val="accent5"/>
                </a:solidFill>
                <a:prstDash val="solid"/>
                <a:miter lim="52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46" name="Google Shape;3746;p69"/>
              <p:cNvSpPr/>
              <p:nvPr/>
            </p:nvSpPr>
            <p:spPr>
              <a:xfrm>
                <a:off x="1235425" y="1559675"/>
                <a:ext cx="25" cy="414000"/>
              </a:xfrm>
              <a:custGeom>
                <a:avLst/>
                <a:gdLst/>
                <a:ahLst/>
                <a:cxnLst/>
                <a:rect l="l" t="t" r="r" b="b"/>
                <a:pathLst>
                  <a:path w="1" h="16560" fill="none" extrusionOk="0">
                    <a:moveTo>
                      <a:pt x="1" y="0"/>
                    </a:moveTo>
                    <a:lnTo>
                      <a:pt x="1" y="16560"/>
                    </a:lnTo>
                  </a:path>
                </a:pathLst>
              </a:custGeom>
              <a:solidFill>
                <a:schemeClr val="dk2"/>
              </a:solidFill>
              <a:ln w="9525" cap="flat" cmpd="sng">
                <a:solidFill>
                  <a:schemeClr val="accent5"/>
                </a:solidFill>
                <a:prstDash val="solid"/>
                <a:miter lim="52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47" name="Google Shape;3747;p69"/>
              <p:cNvSpPr/>
              <p:nvPr/>
            </p:nvSpPr>
            <p:spPr>
              <a:xfrm>
                <a:off x="3243725" y="655250"/>
                <a:ext cx="25" cy="1367950"/>
              </a:xfrm>
              <a:custGeom>
                <a:avLst/>
                <a:gdLst/>
                <a:ahLst/>
                <a:cxnLst/>
                <a:rect l="l" t="t" r="r" b="b"/>
                <a:pathLst>
                  <a:path w="1" h="54718" fill="none" extrusionOk="0">
                    <a:moveTo>
                      <a:pt x="0" y="1"/>
                    </a:moveTo>
                    <a:lnTo>
                      <a:pt x="0" y="54717"/>
                    </a:lnTo>
                  </a:path>
                </a:pathLst>
              </a:custGeom>
              <a:solidFill>
                <a:schemeClr val="dk2"/>
              </a:solidFill>
              <a:ln w="9525" cap="flat" cmpd="sng">
                <a:solidFill>
                  <a:schemeClr val="accent5"/>
                </a:solidFill>
                <a:prstDash val="solid"/>
                <a:miter lim="52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48" name="Google Shape;3748;p69"/>
              <p:cNvSpPr/>
              <p:nvPr/>
            </p:nvSpPr>
            <p:spPr>
              <a:xfrm>
                <a:off x="3216125" y="659100"/>
                <a:ext cx="25" cy="1354450"/>
              </a:xfrm>
              <a:custGeom>
                <a:avLst/>
                <a:gdLst/>
                <a:ahLst/>
                <a:cxnLst/>
                <a:rect l="l" t="t" r="r" b="b"/>
                <a:pathLst>
                  <a:path w="1" h="54178" fill="none" extrusionOk="0">
                    <a:moveTo>
                      <a:pt x="1" y="0"/>
                    </a:moveTo>
                    <a:lnTo>
                      <a:pt x="1" y="54178"/>
                    </a:lnTo>
                  </a:path>
                </a:pathLst>
              </a:custGeom>
              <a:solidFill>
                <a:schemeClr val="dk2"/>
              </a:solidFill>
              <a:ln w="9525" cap="flat" cmpd="sng">
                <a:solidFill>
                  <a:schemeClr val="accent5"/>
                </a:solidFill>
                <a:prstDash val="solid"/>
                <a:miter lim="52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49" name="Google Shape;3749;p69"/>
              <p:cNvSpPr/>
              <p:nvPr/>
            </p:nvSpPr>
            <p:spPr>
              <a:xfrm>
                <a:off x="3188525" y="695400"/>
                <a:ext cx="25" cy="1308525"/>
              </a:xfrm>
              <a:custGeom>
                <a:avLst/>
                <a:gdLst/>
                <a:ahLst/>
                <a:cxnLst/>
                <a:rect l="l" t="t" r="r" b="b"/>
                <a:pathLst>
                  <a:path w="1" h="52341" fill="none" extrusionOk="0">
                    <a:moveTo>
                      <a:pt x="1" y="0"/>
                    </a:moveTo>
                    <a:lnTo>
                      <a:pt x="1" y="52340"/>
                    </a:lnTo>
                  </a:path>
                </a:pathLst>
              </a:custGeom>
              <a:solidFill>
                <a:schemeClr val="dk2"/>
              </a:solidFill>
              <a:ln w="9525" cap="flat" cmpd="sng">
                <a:solidFill>
                  <a:schemeClr val="accent5"/>
                </a:solidFill>
                <a:prstDash val="solid"/>
                <a:miter lim="52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50" name="Google Shape;3750;p69"/>
              <p:cNvSpPr/>
              <p:nvPr/>
            </p:nvSpPr>
            <p:spPr>
              <a:xfrm>
                <a:off x="3161075" y="943575"/>
                <a:ext cx="25" cy="1050575"/>
              </a:xfrm>
              <a:custGeom>
                <a:avLst/>
                <a:gdLst/>
                <a:ahLst/>
                <a:cxnLst/>
                <a:rect l="l" t="t" r="r" b="b"/>
                <a:pathLst>
                  <a:path w="1" h="42023" fill="none" extrusionOk="0">
                    <a:moveTo>
                      <a:pt x="1" y="1"/>
                    </a:moveTo>
                    <a:lnTo>
                      <a:pt x="1" y="42022"/>
                    </a:lnTo>
                  </a:path>
                </a:pathLst>
              </a:custGeom>
              <a:solidFill>
                <a:schemeClr val="dk2"/>
              </a:solidFill>
              <a:ln w="9525" cap="flat" cmpd="sng">
                <a:solidFill>
                  <a:schemeClr val="accent5"/>
                </a:solidFill>
                <a:prstDash val="solid"/>
                <a:miter lim="52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51" name="Google Shape;3751;p69"/>
              <p:cNvSpPr/>
              <p:nvPr/>
            </p:nvSpPr>
            <p:spPr>
              <a:xfrm>
                <a:off x="3133475" y="1243650"/>
                <a:ext cx="25" cy="740725"/>
              </a:xfrm>
              <a:custGeom>
                <a:avLst/>
                <a:gdLst/>
                <a:ahLst/>
                <a:cxnLst/>
                <a:rect l="l" t="t" r="r" b="b"/>
                <a:pathLst>
                  <a:path w="1" h="29629" fill="none" extrusionOk="0">
                    <a:moveTo>
                      <a:pt x="1" y="0"/>
                    </a:moveTo>
                    <a:lnTo>
                      <a:pt x="1" y="29629"/>
                    </a:lnTo>
                  </a:path>
                </a:pathLst>
              </a:custGeom>
              <a:solidFill>
                <a:schemeClr val="dk2"/>
              </a:solidFill>
              <a:ln w="9525" cap="flat" cmpd="sng">
                <a:solidFill>
                  <a:schemeClr val="accent5"/>
                </a:solidFill>
                <a:prstDash val="solid"/>
                <a:miter lim="52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52" name="Google Shape;3752;p69"/>
              <p:cNvSpPr/>
              <p:nvPr/>
            </p:nvSpPr>
            <p:spPr>
              <a:xfrm>
                <a:off x="3105900" y="1560725"/>
                <a:ext cx="25" cy="414025"/>
              </a:xfrm>
              <a:custGeom>
                <a:avLst/>
                <a:gdLst/>
                <a:ahLst/>
                <a:cxnLst/>
                <a:rect l="l" t="t" r="r" b="b"/>
                <a:pathLst>
                  <a:path w="1" h="16561" fill="none" extrusionOk="0">
                    <a:moveTo>
                      <a:pt x="0" y="1"/>
                    </a:moveTo>
                    <a:lnTo>
                      <a:pt x="0" y="16560"/>
                    </a:lnTo>
                  </a:path>
                </a:pathLst>
              </a:custGeom>
              <a:solidFill>
                <a:schemeClr val="dk2"/>
              </a:solidFill>
              <a:ln w="9525" cap="flat" cmpd="sng">
                <a:solidFill>
                  <a:schemeClr val="accent5"/>
                </a:solidFill>
                <a:prstDash val="solid"/>
                <a:miter lim="52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753" name="Google Shape;3753;p69"/>
            <p:cNvGrpSpPr/>
            <p:nvPr/>
          </p:nvGrpSpPr>
          <p:grpSpPr>
            <a:xfrm>
              <a:off x="3261838" y="2599594"/>
              <a:ext cx="2620298" cy="1685335"/>
              <a:chOff x="1006650" y="576325"/>
              <a:chExt cx="2329775" cy="1498475"/>
            </a:xfrm>
          </p:grpSpPr>
          <p:sp>
            <p:nvSpPr>
              <p:cNvPr id="3754" name="Google Shape;3754;p69"/>
              <p:cNvSpPr/>
              <p:nvPr/>
            </p:nvSpPr>
            <p:spPr>
              <a:xfrm>
                <a:off x="1019850" y="592400"/>
                <a:ext cx="2301525" cy="1390800"/>
              </a:xfrm>
              <a:custGeom>
                <a:avLst/>
                <a:gdLst/>
                <a:ahLst/>
                <a:cxnLst/>
                <a:rect l="l" t="t" r="r" b="b"/>
                <a:pathLst>
                  <a:path w="92061" h="55632" extrusionOk="0">
                    <a:moveTo>
                      <a:pt x="802" y="1"/>
                    </a:moveTo>
                    <a:cubicBezTo>
                      <a:pt x="594" y="1"/>
                      <a:pt x="386" y="95"/>
                      <a:pt x="249" y="276"/>
                    </a:cubicBezTo>
                    <a:cubicBezTo>
                      <a:pt x="1" y="598"/>
                      <a:pt x="85" y="1068"/>
                      <a:pt x="434" y="1285"/>
                    </a:cubicBezTo>
                    <a:lnTo>
                      <a:pt x="4869" y="4691"/>
                    </a:lnTo>
                    <a:lnTo>
                      <a:pt x="9521" y="54992"/>
                    </a:lnTo>
                    <a:cubicBezTo>
                      <a:pt x="9558" y="55346"/>
                      <a:pt x="9854" y="55615"/>
                      <a:pt x="10208" y="55621"/>
                    </a:cubicBezTo>
                    <a:lnTo>
                      <a:pt x="10276" y="55621"/>
                    </a:lnTo>
                    <a:cubicBezTo>
                      <a:pt x="10651" y="55584"/>
                      <a:pt x="10931" y="55251"/>
                      <a:pt x="10894" y="54876"/>
                    </a:cubicBezTo>
                    <a:lnTo>
                      <a:pt x="6290" y="5013"/>
                    </a:lnTo>
                    <a:lnTo>
                      <a:pt x="85570" y="5224"/>
                    </a:lnTo>
                    <a:lnTo>
                      <a:pt x="80686" y="54881"/>
                    </a:lnTo>
                    <a:cubicBezTo>
                      <a:pt x="80644" y="55262"/>
                      <a:pt x="80924" y="55599"/>
                      <a:pt x="81304" y="55631"/>
                    </a:cubicBezTo>
                    <a:lnTo>
                      <a:pt x="81372" y="55631"/>
                    </a:lnTo>
                    <a:cubicBezTo>
                      <a:pt x="81721" y="55631"/>
                      <a:pt x="82017" y="55362"/>
                      <a:pt x="82059" y="55013"/>
                    </a:cubicBezTo>
                    <a:lnTo>
                      <a:pt x="86980" y="4902"/>
                    </a:lnTo>
                    <a:lnTo>
                      <a:pt x="91706" y="1285"/>
                    </a:lnTo>
                    <a:cubicBezTo>
                      <a:pt x="92007" y="1047"/>
                      <a:pt x="92060" y="619"/>
                      <a:pt x="91833" y="313"/>
                    </a:cubicBezTo>
                    <a:cubicBezTo>
                      <a:pt x="91696" y="139"/>
                      <a:pt x="91491" y="48"/>
                      <a:pt x="91283" y="48"/>
                    </a:cubicBezTo>
                    <a:cubicBezTo>
                      <a:pt x="91137" y="48"/>
                      <a:pt x="90991" y="93"/>
                      <a:pt x="90867" y="186"/>
                    </a:cubicBezTo>
                    <a:lnTo>
                      <a:pt x="86098" y="3846"/>
                    </a:lnTo>
                    <a:lnTo>
                      <a:pt x="5767" y="3634"/>
                    </a:lnTo>
                    <a:lnTo>
                      <a:pt x="1273" y="186"/>
                    </a:lnTo>
                    <a:cubicBezTo>
                      <a:pt x="1139" y="62"/>
                      <a:pt x="970" y="1"/>
                      <a:pt x="80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55" name="Google Shape;3755;p69"/>
              <p:cNvSpPr/>
              <p:nvPr/>
            </p:nvSpPr>
            <p:spPr>
              <a:xfrm>
                <a:off x="1006650" y="576325"/>
                <a:ext cx="2329775" cy="1498475"/>
              </a:xfrm>
              <a:custGeom>
                <a:avLst/>
                <a:gdLst/>
                <a:ahLst/>
                <a:cxnLst/>
                <a:rect l="l" t="t" r="r" b="b"/>
                <a:pathLst>
                  <a:path w="93191" h="59939" extrusionOk="0">
                    <a:moveTo>
                      <a:pt x="90434" y="2757"/>
                    </a:moveTo>
                    <a:lnTo>
                      <a:pt x="90434" y="56707"/>
                    </a:lnTo>
                    <a:lnTo>
                      <a:pt x="82296" y="54268"/>
                    </a:lnTo>
                    <a:cubicBezTo>
                      <a:pt x="82164" y="54231"/>
                      <a:pt x="82032" y="54210"/>
                      <a:pt x="81900" y="54210"/>
                    </a:cubicBezTo>
                    <a:lnTo>
                      <a:pt x="10736" y="54188"/>
                    </a:lnTo>
                    <a:cubicBezTo>
                      <a:pt x="10598" y="54194"/>
                      <a:pt x="10456" y="54215"/>
                      <a:pt x="10324" y="54257"/>
                    </a:cubicBezTo>
                    <a:lnTo>
                      <a:pt x="2757" y="56670"/>
                    </a:lnTo>
                    <a:lnTo>
                      <a:pt x="2757" y="2757"/>
                    </a:lnTo>
                    <a:close/>
                    <a:moveTo>
                      <a:pt x="1379" y="0"/>
                    </a:moveTo>
                    <a:cubicBezTo>
                      <a:pt x="618" y="0"/>
                      <a:pt x="1" y="618"/>
                      <a:pt x="1" y="1378"/>
                    </a:cubicBezTo>
                    <a:lnTo>
                      <a:pt x="1" y="58561"/>
                    </a:lnTo>
                    <a:cubicBezTo>
                      <a:pt x="5" y="59347"/>
                      <a:pt x="648" y="59936"/>
                      <a:pt x="1386" y="59936"/>
                    </a:cubicBezTo>
                    <a:cubicBezTo>
                      <a:pt x="1521" y="59936"/>
                      <a:pt x="1658" y="59917"/>
                      <a:pt x="1796" y="59875"/>
                    </a:cubicBezTo>
                    <a:lnTo>
                      <a:pt x="10957" y="56950"/>
                    </a:lnTo>
                    <a:lnTo>
                      <a:pt x="81694" y="56961"/>
                    </a:lnTo>
                    <a:lnTo>
                      <a:pt x="91416" y="59881"/>
                    </a:lnTo>
                    <a:cubicBezTo>
                      <a:pt x="91543" y="59918"/>
                      <a:pt x="91680" y="59939"/>
                      <a:pt x="91812" y="59939"/>
                    </a:cubicBezTo>
                    <a:cubicBezTo>
                      <a:pt x="92108" y="59934"/>
                      <a:pt x="92398" y="59838"/>
                      <a:pt x="92636" y="59664"/>
                    </a:cubicBezTo>
                    <a:cubicBezTo>
                      <a:pt x="92984" y="59405"/>
                      <a:pt x="93190" y="58994"/>
                      <a:pt x="93190" y="58561"/>
                    </a:cubicBezTo>
                    <a:lnTo>
                      <a:pt x="93190" y="1378"/>
                    </a:lnTo>
                    <a:cubicBezTo>
                      <a:pt x="93190" y="618"/>
                      <a:pt x="92572" y="0"/>
                      <a:pt x="9181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68" name="Google Shape;3403;p62">
            <a:extLst>
              <a:ext uri="{FF2B5EF4-FFF2-40B4-BE49-F238E27FC236}">
                <a16:creationId xmlns:a16="http://schemas.microsoft.com/office/drawing/2014/main" id="{867CDC61-CD75-4E87-8749-11DCEA58698F}"/>
              </a:ext>
            </a:extLst>
          </p:cNvPr>
          <p:cNvGrpSpPr>
            <a:grpSpLocks noChangeAspect="1"/>
          </p:cNvGrpSpPr>
          <p:nvPr/>
        </p:nvGrpSpPr>
        <p:grpSpPr>
          <a:xfrm rot="1574513">
            <a:off x="262392" y="5796621"/>
            <a:ext cx="2493529" cy="2468880"/>
            <a:chOff x="2702025" y="3636975"/>
            <a:chExt cx="909700" cy="900650"/>
          </a:xfrm>
        </p:grpSpPr>
        <p:sp>
          <p:nvSpPr>
            <p:cNvPr id="69" name="Google Shape;3404;p62">
              <a:extLst>
                <a:ext uri="{FF2B5EF4-FFF2-40B4-BE49-F238E27FC236}">
                  <a16:creationId xmlns:a16="http://schemas.microsoft.com/office/drawing/2014/main" id="{05AE8CDC-C657-47F7-9945-9CC9464EE0DC}"/>
                </a:ext>
              </a:extLst>
            </p:cNvPr>
            <p:cNvSpPr/>
            <p:nvPr/>
          </p:nvSpPr>
          <p:spPr>
            <a:xfrm>
              <a:off x="3235600" y="4243400"/>
              <a:ext cx="169850" cy="206900"/>
            </a:xfrm>
            <a:custGeom>
              <a:avLst/>
              <a:gdLst/>
              <a:ahLst/>
              <a:cxnLst/>
              <a:rect l="l" t="t" r="r" b="b"/>
              <a:pathLst>
                <a:path w="6794" h="8276" extrusionOk="0">
                  <a:moveTo>
                    <a:pt x="6398" y="0"/>
                  </a:moveTo>
                  <a:cubicBezTo>
                    <a:pt x="6385" y="0"/>
                    <a:pt x="6371" y="2"/>
                    <a:pt x="6355" y="5"/>
                  </a:cubicBezTo>
                  <a:lnTo>
                    <a:pt x="3487" y="1279"/>
                  </a:lnTo>
                  <a:cubicBezTo>
                    <a:pt x="3487" y="1279"/>
                    <a:pt x="1508" y="3725"/>
                    <a:pt x="816" y="4536"/>
                  </a:cubicBezTo>
                  <a:cubicBezTo>
                    <a:pt x="123" y="5347"/>
                    <a:pt x="1" y="5446"/>
                    <a:pt x="123" y="6174"/>
                  </a:cubicBezTo>
                  <a:cubicBezTo>
                    <a:pt x="246" y="6902"/>
                    <a:pt x="1750" y="7341"/>
                    <a:pt x="1651" y="7966"/>
                  </a:cubicBezTo>
                  <a:cubicBezTo>
                    <a:pt x="1615" y="8193"/>
                    <a:pt x="1700" y="8276"/>
                    <a:pt x="1826" y="8276"/>
                  </a:cubicBezTo>
                  <a:cubicBezTo>
                    <a:pt x="2046" y="8276"/>
                    <a:pt x="2393" y="8023"/>
                    <a:pt x="2446" y="7840"/>
                  </a:cubicBezTo>
                  <a:cubicBezTo>
                    <a:pt x="2739" y="6779"/>
                    <a:pt x="1651" y="5596"/>
                    <a:pt x="1651" y="5596"/>
                  </a:cubicBezTo>
                  <a:cubicBezTo>
                    <a:pt x="1651" y="5596"/>
                    <a:pt x="3633" y="3764"/>
                    <a:pt x="4595" y="2854"/>
                  </a:cubicBezTo>
                  <a:cubicBezTo>
                    <a:pt x="6107" y="1418"/>
                    <a:pt x="6793" y="0"/>
                    <a:pt x="6398" y="0"/>
                  </a:cubicBezTo>
                  <a:close/>
                </a:path>
              </a:pathLst>
            </a:custGeom>
            <a:solidFill>
              <a:srgbClr val="BC4E6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3405;p62">
              <a:extLst>
                <a:ext uri="{FF2B5EF4-FFF2-40B4-BE49-F238E27FC236}">
                  <a16:creationId xmlns:a16="http://schemas.microsoft.com/office/drawing/2014/main" id="{2E5D588B-213D-46CC-850F-A013437CEA3B}"/>
                </a:ext>
              </a:extLst>
            </p:cNvPr>
            <p:cNvSpPr/>
            <p:nvPr/>
          </p:nvSpPr>
          <p:spPr>
            <a:xfrm>
              <a:off x="3446400" y="4111925"/>
              <a:ext cx="162850" cy="106800"/>
            </a:xfrm>
            <a:custGeom>
              <a:avLst/>
              <a:gdLst/>
              <a:ahLst/>
              <a:cxnLst/>
              <a:rect l="l" t="t" r="r" b="b"/>
              <a:pathLst>
                <a:path w="6514" h="4272" extrusionOk="0">
                  <a:moveTo>
                    <a:pt x="2643" y="1"/>
                  </a:moveTo>
                  <a:cubicBezTo>
                    <a:pt x="2480" y="1"/>
                    <a:pt x="2513" y="431"/>
                    <a:pt x="2363" y="496"/>
                  </a:cubicBezTo>
                  <a:cubicBezTo>
                    <a:pt x="2357" y="499"/>
                    <a:pt x="2352" y="500"/>
                    <a:pt x="2346" y="500"/>
                  </a:cubicBezTo>
                  <a:cubicBezTo>
                    <a:pt x="2306" y="500"/>
                    <a:pt x="2262" y="440"/>
                    <a:pt x="2198" y="440"/>
                  </a:cubicBezTo>
                  <a:cubicBezTo>
                    <a:pt x="2176" y="440"/>
                    <a:pt x="2153" y="447"/>
                    <a:pt x="2126" y="465"/>
                  </a:cubicBezTo>
                  <a:cubicBezTo>
                    <a:pt x="2082" y="492"/>
                    <a:pt x="2062" y="627"/>
                    <a:pt x="2007" y="654"/>
                  </a:cubicBezTo>
                  <a:cubicBezTo>
                    <a:pt x="2002" y="658"/>
                    <a:pt x="1996" y="659"/>
                    <a:pt x="1990" y="659"/>
                  </a:cubicBezTo>
                  <a:cubicBezTo>
                    <a:pt x="1954" y="659"/>
                    <a:pt x="1900" y="617"/>
                    <a:pt x="1855" y="617"/>
                  </a:cubicBezTo>
                  <a:cubicBezTo>
                    <a:pt x="1825" y="617"/>
                    <a:pt x="1799" y="635"/>
                    <a:pt x="1785" y="694"/>
                  </a:cubicBezTo>
                  <a:cubicBezTo>
                    <a:pt x="1730" y="959"/>
                    <a:pt x="1204" y="924"/>
                    <a:pt x="1326" y="1315"/>
                  </a:cubicBezTo>
                  <a:cubicBezTo>
                    <a:pt x="1421" y="1612"/>
                    <a:pt x="1524" y="2008"/>
                    <a:pt x="1314" y="2237"/>
                  </a:cubicBezTo>
                  <a:cubicBezTo>
                    <a:pt x="1109" y="2471"/>
                    <a:pt x="768" y="2645"/>
                    <a:pt x="9" y="2661"/>
                  </a:cubicBezTo>
                  <a:cubicBezTo>
                    <a:pt x="1" y="3662"/>
                    <a:pt x="385" y="3954"/>
                    <a:pt x="1789" y="4271"/>
                  </a:cubicBezTo>
                  <a:cubicBezTo>
                    <a:pt x="1942" y="4168"/>
                    <a:pt x="2211" y="4025"/>
                    <a:pt x="2496" y="4025"/>
                  </a:cubicBezTo>
                  <a:cubicBezTo>
                    <a:pt x="2507" y="4025"/>
                    <a:pt x="2518" y="4025"/>
                    <a:pt x="2529" y="4026"/>
                  </a:cubicBezTo>
                  <a:cubicBezTo>
                    <a:pt x="3190" y="4045"/>
                    <a:pt x="3206" y="4045"/>
                    <a:pt x="3688" y="4136"/>
                  </a:cubicBezTo>
                  <a:cubicBezTo>
                    <a:pt x="3869" y="4172"/>
                    <a:pt x="4148" y="4217"/>
                    <a:pt x="4455" y="4217"/>
                  </a:cubicBezTo>
                  <a:cubicBezTo>
                    <a:pt x="4975" y="4217"/>
                    <a:pt x="5579" y="4087"/>
                    <a:pt x="5940" y="3555"/>
                  </a:cubicBezTo>
                  <a:cubicBezTo>
                    <a:pt x="6514" y="2708"/>
                    <a:pt x="6070" y="1141"/>
                    <a:pt x="5742" y="765"/>
                  </a:cubicBezTo>
                  <a:cubicBezTo>
                    <a:pt x="5418" y="389"/>
                    <a:pt x="5220" y="298"/>
                    <a:pt x="4816" y="239"/>
                  </a:cubicBezTo>
                  <a:cubicBezTo>
                    <a:pt x="4711" y="222"/>
                    <a:pt x="4613" y="214"/>
                    <a:pt x="4517" y="214"/>
                  </a:cubicBezTo>
                  <a:cubicBezTo>
                    <a:pt x="4272" y="214"/>
                    <a:pt x="4046" y="272"/>
                    <a:pt x="3776" y="409"/>
                  </a:cubicBezTo>
                  <a:cubicBezTo>
                    <a:pt x="3758" y="418"/>
                    <a:pt x="3737" y="422"/>
                    <a:pt x="3712" y="422"/>
                  </a:cubicBezTo>
                  <a:cubicBezTo>
                    <a:pt x="3472" y="422"/>
                    <a:pt x="2929" y="38"/>
                    <a:pt x="2656" y="2"/>
                  </a:cubicBezTo>
                  <a:cubicBezTo>
                    <a:pt x="2651" y="1"/>
                    <a:pt x="2647" y="1"/>
                    <a:pt x="2643" y="1"/>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3406;p62">
              <a:extLst>
                <a:ext uri="{FF2B5EF4-FFF2-40B4-BE49-F238E27FC236}">
                  <a16:creationId xmlns:a16="http://schemas.microsoft.com/office/drawing/2014/main" id="{E76008F9-D532-4BCF-801C-8110EFD2F28A}"/>
                </a:ext>
              </a:extLst>
            </p:cNvPr>
            <p:cNvSpPr/>
            <p:nvPr/>
          </p:nvSpPr>
          <p:spPr>
            <a:xfrm>
              <a:off x="3501500" y="4102950"/>
              <a:ext cx="110225" cy="115175"/>
            </a:xfrm>
            <a:custGeom>
              <a:avLst/>
              <a:gdLst/>
              <a:ahLst/>
              <a:cxnLst/>
              <a:rect l="l" t="t" r="r" b="b"/>
              <a:pathLst>
                <a:path w="4409" h="4607" extrusionOk="0">
                  <a:moveTo>
                    <a:pt x="3661" y="1"/>
                  </a:moveTo>
                  <a:cubicBezTo>
                    <a:pt x="3349" y="1"/>
                    <a:pt x="3043" y="187"/>
                    <a:pt x="2731" y="618"/>
                  </a:cubicBezTo>
                  <a:cubicBezTo>
                    <a:pt x="2731" y="618"/>
                    <a:pt x="3004" y="804"/>
                    <a:pt x="2901" y="1931"/>
                  </a:cubicBezTo>
                  <a:cubicBezTo>
                    <a:pt x="1947" y="2387"/>
                    <a:pt x="1208" y="3617"/>
                    <a:pt x="1208" y="3617"/>
                  </a:cubicBezTo>
                  <a:cubicBezTo>
                    <a:pt x="1208" y="3617"/>
                    <a:pt x="543" y="3712"/>
                    <a:pt x="1" y="4452"/>
                  </a:cubicBezTo>
                  <a:cubicBezTo>
                    <a:pt x="115" y="4434"/>
                    <a:pt x="231" y="4426"/>
                    <a:pt x="347" y="4426"/>
                  </a:cubicBezTo>
                  <a:cubicBezTo>
                    <a:pt x="914" y="4426"/>
                    <a:pt x="1504" y="4606"/>
                    <a:pt x="2083" y="4606"/>
                  </a:cubicBezTo>
                  <a:cubicBezTo>
                    <a:pt x="2258" y="4606"/>
                    <a:pt x="2432" y="4590"/>
                    <a:pt x="2604" y="4547"/>
                  </a:cubicBezTo>
                  <a:cubicBezTo>
                    <a:pt x="4037" y="4195"/>
                    <a:pt x="4409" y="3724"/>
                    <a:pt x="4246" y="2327"/>
                  </a:cubicBezTo>
                  <a:cubicBezTo>
                    <a:pt x="4175" y="1765"/>
                    <a:pt x="3609" y="717"/>
                    <a:pt x="3819" y="16"/>
                  </a:cubicBezTo>
                  <a:cubicBezTo>
                    <a:pt x="3766" y="6"/>
                    <a:pt x="3714" y="1"/>
                    <a:pt x="3661"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3407;p62">
              <a:extLst>
                <a:ext uri="{FF2B5EF4-FFF2-40B4-BE49-F238E27FC236}">
                  <a16:creationId xmlns:a16="http://schemas.microsoft.com/office/drawing/2014/main" id="{C1B588EC-0080-4A67-AEA6-DDC7D807EC40}"/>
                </a:ext>
              </a:extLst>
            </p:cNvPr>
            <p:cNvSpPr/>
            <p:nvPr/>
          </p:nvSpPr>
          <p:spPr>
            <a:xfrm>
              <a:off x="3516350" y="4168950"/>
              <a:ext cx="38850" cy="21150"/>
            </a:xfrm>
            <a:custGeom>
              <a:avLst/>
              <a:gdLst/>
              <a:ahLst/>
              <a:cxnLst/>
              <a:rect l="l" t="t" r="r" b="b"/>
              <a:pathLst>
                <a:path w="1554" h="846" extrusionOk="0">
                  <a:moveTo>
                    <a:pt x="1099" y="0"/>
                  </a:moveTo>
                  <a:cubicBezTo>
                    <a:pt x="1061" y="0"/>
                    <a:pt x="1037" y="4"/>
                    <a:pt x="1037" y="4"/>
                  </a:cubicBezTo>
                  <a:cubicBezTo>
                    <a:pt x="1037" y="4"/>
                    <a:pt x="0" y="174"/>
                    <a:pt x="467" y="601"/>
                  </a:cubicBezTo>
                  <a:cubicBezTo>
                    <a:pt x="652" y="770"/>
                    <a:pt x="864" y="845"/>
                    <a:pt x="1050" y="845"/>
                  </a:cubicBezTo>
                  <a:cubicBezTo>
                    <a:pt x="1331" y="845"/>
                    <a:pt x="1554" y="675"/>
                    <a:pt x="1539" y="399"/>
                  </a:cubicBezTo>
                  <a:cubicBezTo>
                    <a:pt x="1521" y="41"/>
                    <a:pt x="1229" y="0"/>
                    <a:pt x="1099"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3408;p62">
              <a:extLst>
                <a:ext uri="{FF2B5EF4-FFF2-40B4-BE49-F238E27FC236}">
                  <a16:creationId xmlns:a16="http://schemas.microsoft.com/office/drawing/2014/main" id="{DE0E15F9-CB33-4206-A96A-531BB413B505}"/>
                </a:ext>
              </a:extLst>
            </p:cNvPr>
            <p:cNvSpPr/>
            <p:nvPr/>
          </p:nvSpPr>
          <p:spPr>
            <a:xfrm>
              <a:off x="3434925" y="4275375"/>
              <a:ext cx="107450" cy="262250"/>
            </a:xfrm>
            <a:custGeom>
              <a:avLst/>
              <a:gdLst/>
              <a:ahLst/>
              <a:cxnLst/>
              <a:rect l="l" t="t" r="r" b="b"/>
              <a:pathLst>
                <a:path w="4298" h="10490" extrusionOk="0">
                  <a:moveTo>
                    <a:pt x="1" y="0"/>
                  </a:moveTo>
                  <a:cubicBezTo>
                    <a:pt x="1" y="0"/>
                    <a:pt x="745" y="2200"/>
                    <a:pt x="998" y="3257"/>
                  </a:cubicBezTo>
                  <a:cubicBezTo>
                    <a:pt x="1251" y="4317"/>
                    <a:pt x="745" y="6996"/>
                    <a:pt x="998" y="8120"/>
                  </a:cubicBezTo>
                  <a:cubicBezTo>
                    <a:pt x="1251" y="9243"/>
                    <a:pt x="2149" y="10490"/>
                    <a:pt x="2664" y="10490"/>
                  </a:cubicBezTo>
                  <a:cubicBezTo>
                    <a:pt x="3178" y="10490"/>
                    <a:pt x="4100" y="9924"/>
                    <a:pt x="4199" y="9615"/>
                  </a:cubicBezTo>
                  <a:cubicBezTo>
                    <a:pt x="4298" y="9303"/>
                    <a:pt x="2664" y="7807"/>
                    <a:pt x="2664" y="7807"/>
                  </a:cubicBezTo>
                  <a:cubicBezTo>
                    <a:pt x="2664" y="7807"/>
                    <a:pt x="3384" y="3704"/>
                    <a:pt x="3356" y="2600"/>
                  </a:cubicBezTo>
                  <a:cubicBezTo>
                    <a:pt x="3332" y="1496"/>
                    <a:pt x="2933" y="0"/>
                    <a:pt x="2933"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3409;p62">
              <a:extLst>
                <a:ext uri="{FF2B5EF4-FFF2-40B4-BE49-F238E27FC236}">
                  <a16:creationId xmlns:a16="http://schemas.microsoft.com/office/drawing/2014/main" id="{96EDB3CD-EA58-4FC2-906F-57FAD0988E50}"/>
                </a:ext>
              </a:extLst>
            </p:cNvPr>
            <p:cNvSpPr/>
            <p:nvPr/>
          </p:nvSpPr>
          <p:spPr>
            <a:xfrm>
              <a:off x="3174375" y="4135025"/>
              <a:ext cx="350800" cy="185475"/>
            </a:xfrm>
            <a:custGeom>
              <a:avLst/>
              <a:gdLst/>
              <a:ahLst/>
              <a:cxnLst/>
              <a:rect l="l" t="t" r="r" b="b"/>
              <a:pathLst>
                <a:path w="14032" h="7419" extrusionOk="0">
                  <a:moveTo>
                    <a:pt x="8078" y="1"/>
                  </a:moveTo>
                  <a:cubicBezTo>
                    <a:pt x="6739" y="1"/>
                    <a:pt x="4745" y="1032"/>
                    <a:pt x="4745" y="1032"/>
                  </a:cubicBezTo>
                  <a:cubicBezTo>
                    <a:pt x="4253" y="1227"/>
                    <a:pt x="3605" y="1293"/>
                    <a:pt x="2960" y="1293"/>
                  </a:cubicBezTo>
                  <a:cubicBezTo>
                    <a:pt x="1671" y="1293"/>
                    <a:pt x="392" y="1032"/>
                    <a:pt x="392" y="1032"/>
                  </a:cubicBezTo>
                  <a:lnTo>
                    <a:pt x="392" y="1032"/>
                  </a:lnTo>
                  <a:cubicBezTo>
                    <a:pt x="392" y="1032"/>
                    <a:pt x="1385" y="2433"/>
                    <a:pt x="1698" y="3422"/>
                  </a:cubicBezTo>
                  <a:cubicBezTo>
                    <a:pt x="2007" y="4411"/>
                    <a:pt x="0" y="7062"/>
                    <a:pt x="0" y="7062"/>
                  </a:cubicBezTo>
                  <a:cubicBezTo>
                    <a:pt x="0" y="7062"/>
                    <a:pt x="3265" y="7062"/>
                    <a:pt x="5599" y="6667"/>
                  </a:cubicBezTo>
                  <a:cubicBezTo>
                    <a:pt x="8547" y="6168"/>
                    <a:pt x="10047" y="5468"/>
                    <a:pt x="10047" y="5468"/>
                  </a:cubicBezTo>
                  <a:lnTo>
                    <a:pt x="10431" y="7142"/>
                  </a:lnTo>
                  <a:cubicBezTo>
                    <a:pt x="10774" y="7323"/>
                    <a:pt x="11153" y="7419"/>
                    <a:pt x="11538" y="7419"/>
                  </a:cubicBezTo>
                  <a:cubicBezTo>
                    <a:pt x="11680" y="7419"/>
                    <a:pt x="11823" y="7406"/>
                    <a:pt x="11966" y="7379"/>
                  </a:cubicBezTo>
                  <a:cubicBezTo>
                    <a:pt x="12587" y="7264"/>
                    <a:pt x="13458" y="6944"/>
                    <a:pt x="14031" y="6714"/>
                  </a:cubicBezTo>
                  <a:cubicBezTo>
                    <a:pt x="13885" y="5780"/>
                    <a:pt x="13497" y="4637"/>
                    <a:pt x="13165" y="3695"/>
                  </a:cubicBezTo>
                  <a:cubicBezTo>
                    <a:pt x="12650" y="2235"/>
                    <a:pt x="10890" y="660"/>
                    <a:pt x="8551" y="55"/>
                  </a:cubicBezTo>
                  <a:cubicBezTo>
                    <a:pt x="8408" y="18"/>
                    <a:pt x="8248" y="1"/>
                    <a:pt x="807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3410;p62">
              <a:extLst>
                <a:ext uri="{FF2B5EF4-FFF2-40B4-BE49-F238E27FC236}">
                  <a16:creationId xmlns:a16="http://schemas.microsoft.com/office/drawing/2014/main" id="{8D39EC88-C4E5-4B2E-9B08-433D5A6B97A0}"/>
                </a:ext>
              </a:extLst>
            </p:cNvPr>
            <p:cNvSpPr/>
            <p:nvPr/>
          </p:nvSpPr>
          <p:spPr>
            <a:xfrm>
              <a:off x="3435125" y="4302875"/>
              <a:ext cx="91525" cy="30700"/>
            </a:xfrm>
            <a:custGeom>
              <a:avLst/>
              <a:gdLst/>
              <a:ahLst/>
              <a:cxnLst/>
              <a:rect l="l" t="t" r="r" b="b"/>
              <a:pathLst>
                <a:path w="3661" h="1228" extrusionOk="0">
                  <a:moveTo>
                    <a:pt x="3601" y="0"/>
                  </a:moveTo>
                  <a:cubicBezTo>
                    <a:pt x="3028" y="230"/>
                    <a:pt x="2157" y="550"/>
                    <a:pt x="1536" y="665"/>
                  </a:cubicBezTo>
                  <a:cubicBezTo>
                    <a:pt x="1393" y="692"/>
                    <a:pt x="1250" y="705"/>
                    <a:pt x="1108" y="705"/>
                  </a:cubicBezTo>
                  <a:cubicBezTo>
                    <a:pt x="723" y="705"/>
                    <a:pt x="344" y="609"/>
                    <a:pt x="1" y="428"/>
                  </a:cubicBezTo>
                  <a:lnTo>
                    <a:pt x="1" y="428"/>
                  </a:lnTo>
                  <a:lnTo>
                    <a:pt x="131" y="962"/>
                  </a:lnTo>
                  <a:cubicBezTo>
                    <a:pt x="413" y="1151"/>
                    <a:pt x="761" y="1227"/>
                    <a:pt x="1136" y="1227"/>
                  </a:cubicBezTo>
                  <a:cubicBezTo>
                    <a:pt x="1993" y="1227"/>
                    <a:pt x="2989" y="830"/>
                    <a:pt x="3661" y="475"/>
                  </a:cubicBezTo>
                  <a:cubicBezTo>
                    <a:pt x="3653" y="325"/>
                    <a:pt x="3625" y="163"/>
                    <a:pt x="360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3411;p62">
              <a:extLst>
                <a:ext uri="{FF2B5EF4-FFF2-40B4-BE49-F238E27FC236}">
                  <a16:creationId xmlns:a16="http://schemas.microsoft.com/office/drawing/2014/main" id="{BF20E533-80F8-4A1A-A96E-AA3BAF1937EE}"/>
                </a:ext>
              </a:extLst>
            </p:cNvPr>
            <p:cNvSpPr/>
            <p:nvPr/>
          </p:nvSpPr>
          <p:spPr>
            <a:xfrm>
              <a:off x="2796900" y="3993925"/>
              <a:ext cx="335550" cy="181700"/>
            </a:xfrm>
            <a:custGeom>
              <a:avLst/>
              <a:gdLst/>
              <a:ahLst/>
              <a:cxnLst/>
              <a:rect l="l" t="t" r="r" b="b"/>
              <a:pathLst>
                <a:path w="13422" h="7268" extrusionOk="0">
                  <a:moveTo>
                    <a:pt x="8489" y="1"/>
                  </a:moveTo>
                  <a:cubicBezTo>
                    <a:pt x="7976" y="1"/>
                    <a:pt x="6736" y="528"/>
                    <a:pt x="5730" y="1358"/>
                  </a:cubicBezTo>
                  <a:cubicBezTo>
                    <a:pt x="4713" y="2205"/>
                    <a:pt x="0" y="5810"/>
                    <a:pt x="0" y="5810"/>
                  </a:cubicBezTo>
                  <a:lnTo>
                    <a:pt x="1840" y="6617"/>
                  </a:lnTo>
                  <a:cubicBezTo>
                    <a:pt x="1840" y="6617"/>
                    <a:pt x="3910" y="5683"/>
                    <a:pt x="4966" y="5244"/>
                  </a:cubicBezTo>
                  <a:cubicBezTo>
                    <a:pt x="6509" y="4599"/>
                    <a:pt x="7799" y="3471"/>
                    <a:pt x="7799" y="3471"/>
                  </a:cubicBezTo>
                  <a:cubicBezTo>
                    <a:pt x="7799" y="3471"/>
                    <a:pt x="10288" y="6019"/>
                    <a:pt x="10949" y="7036"/>
                  </a:cubicBezTo>
                  <a:cubicBezTo>
                    <a:pt x="11055" y="7199"/>
                    <a:pt x="11190" y="7267"/>
                    <a:pt x="11341" y="7267"/>
                  </a:cubicBezTo>
                  <a:cubicBezTo>
                    <a:pt x="12144" y="7267"/>
                    <a:pt x="13422" y="5363"/>
                    <a:pt x="13422" y="5363"/>
                  </a:cubicBezTo>
                  <a:cubicBezTo>
                    <a:pt x="13422" y="5363"/>
                    <a:pt x="12967" y="4397"/>
                    <a:pt x="11938" y="3242"/>
                  </a:cubicBezTo>
                  <a:cubicBezTo>
                    <a:pt x="10909" y="2090"/>
                    <a:pt x="9006" y="13"/>
                    <a:pt x="8511" y="1"/>
                  </a:cubicBezTo>
                  <a:cubicBezTo>
                    <a:pt x="8504" y="1"/>
                    <a:pt x="8497" y="1"/>
                    <a:pt x="8489" y="1"/>
                  </a:cubicBezTo>
                  <a:close/>
                </a:path>
              </a:pathLst>
            </a:custGeom>
            <a:solidFill>
              <a:srgbClr val="BC4E6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3412;p62">
              <a:extLst>
                <a:ext uri="{FF2B5EF4-FFF2-40B4-BE49-F238E27FC236}">
                  <a16:creationId xmlns:a16="http://schemas.microsoft.com/office/drawing/2014/main" id="{BD096C53-96E1-4E4F-A69A-C824E1310660}"/>
                </a:ext>
              </a:extLst>
            </p:cNvPr>
            <p:cNvSpPr/>
            <p:nvPr/>
          </p:nvSpPr>
          <p:spPr>
            <a:xfrm>
              <a:off x="3001850" y="4036775"/>
              <a:ext cx="196975" cy="249075"/>
            </a:xfrm>
            <a:custGeom>
              <a:avLst/>
              <a:gdLst/>
              <a:ahLst/>
              <a:cxnLst/>
              <a:rect l="l" t="t" r="r" b="b"/>
              <a:pathLst>
                <a:path w="7879" h="9963" extrusionOk="0">
                  <a:moveTo>
                    <a:pt x="2727" y="0"/>
                  </a:moveTo>
                  <a:lnTo>
                    <a:pt x="1" y="2216"/>
                  </a:lnTo>
                  <a:cubicBezTo>
                    <a:pt x="1" y="2216"/>
                    <a:pt x="2462" y="7321"/>
                    <a:pt x="4769" y="9228"/>
                  </a:cubicBezTo>
                  <a:cubicBezTo>
                    <a:pt x="5455" y="9792"/>
                    <a:pt x="6005" y="9962"/>
                    <a:pt x="6419" y="9962"/>
                  </a:cubicBezTo>
                  <a:cubicBezTo>
                    <a:pt x="7043" y="9962"/>
                    <a:pt x="7357" y="9576"/>
                    <a:pt x="7357" y="9576"/>
                  </a:cubicBezTo>
                  <a:lnTo>
                    <a:pt x="7879" y="4855"/>
                  </a:lnTo>
                  <a:lnTo>
                    <a:pt x="2727"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3413;p62">
              <a:extLst>
                <a:ext uri="{FF2B5EF4-FFF2-40B4-BE49-F238E27FC236}">
                  <a16:creationId xmlns:a16="http://schemas.microsoft.com/office/drawing/2014/main" id="{3DA4EC52-5043-4211-95C1-52847C6E52A4}"/>
                </a:ext>
              </a:extLst>
            </p:cNvPr>
            <p:cNvSpPr/>
            <p:nvPr/>
          </p:nvSpPr>
          <p:spPr>
            <a:xfrm>
              <a:off x="3132825" y="3708150"/>
              <a:ext cx="145050" cy="417475"/>
            </a:xfrm>
            <a:custGeom>
              <a:avLst/>
              <a:gdLst/>
              <a:ahLst/>
              <a:cxnLst/>
              <a:rect l="l" t="t" r="r" b="b"/>
              <a:pathLst>
                <a:path w="5802" h="16699" extrusionOk="0">
                  <a:moveTo>
                    <a:pt x="2660" y="0"/>
                  </a:moveTo>
                  <a:cubicBezTo>
                    <a:pt x="2172" y="0"/>
                    <a:pt x="1756" y="138"/>
                    <a:pt x="1963" y="670"/>
                  </a:cubicBezTo>
                  <a:cubicBezTo>
                    <a:pt x="2395" y="1773"/>
                    <a:pt x="1461" y="5267"/>
                    <a:pt x="1963" y="7677"/>
                  </a:cubicBezTo>
                  <a:cubicBezTo>
                    <a:pt x="2470" y="10083"/>
                    <a:pt x="3146" y="10431"/>
                    <a:pt x="2679" y="11108"/>
                  </a:cubicBezTo>
                  <a:cubicBezTo>
                    <a:pt x="2216" y="11788"/>
                    <a:pt x="1" y="14586"/>
                    <a:pt x="479" y="14890"/>
                  </a:cubicBezTo>
                  <a:lnTo>
                    <a:pt x="3953" y="16699"/>
                  </a:lnTo>
                  <a:cubicBezTo>
                    <a:pt x="3953" y="16699"/>
                    <a:pt x="5801" y="13086"/>
                    <a:pt x="5762" y="12073"/>
                  </a:cubicBezTo>
                  <a:cubicBezTo>
                    <a:pt x="5722" y="11060"/>
                    <a:pt x="5247" y="8215"/>
                    <a:pt x="4757" y="5896"/>
                  </a:cubicBezTo>
                  <a:cubicBezTo>
                    <a:pt x="4270" y="3574"/>
                    <a:pt x="3807" y="163"/>
                    <a:pt x="3807" y="163"/>
                  </a:cubicBezTo>
                  <a:cubicBezTo>
                    <a:pt x="3807" y="163"/>
                    <a:pt x="3191" y="0"/>
                    <a:pt x="2660"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3414;p62">
              <a:extLst>
                <a:ext uri="{FF2B5EF4-FFF2-40B4-BE49-F238E27FC236}">
                  <a16:creationId xmlns:a16="http://schemas.microsoft.com/office/drawing/2014/main" id="{3278189D-7C28-452C-B748-FB2B614F2262}"/>
                </a:ext>
              </a:extLst>
            </p:cNvPr>
            <p:cNvSpPr/>
            <p:nvPr/>
          </p:nvSpPr>
          <p:spPr>
            <a:xfrm>
              <a:off x="3073475" y="4013225"/>
              <a:ext cx="188775" cy="280775"/>
            </a:xfrm>
            <a:custGeom>
              <a:avLst/>
              <a:gdLst/>
              <a:ahLst/>
              <a:cxnLst/>
              <a:rect l="l" t="t" r="r" b="b"/>
              <a:pathLst>
                <a:path w="7551" h="11231" extrusionOk="0">
                  <a:moveTo>
                    <a:pt x="3920" y="1"/>
                  </a:moveTo>
                  <a:cubicBezTo>
                    <a:pt x="3815" y="1"/>
                    <a:pt x="3708" y="5"/>
                    <a:pt x="3597" y="13"/>
                  </a:cubicBezTo>
                  <a:cubicBezTo>
                    <a:pt x="2648" y="1623"/>
                    <a:pt x="1995" y="3502"/>
                    <a:pt x="994" y="7341"/>
                  </a:cubicBezTo>
                  <a:cubicBezTo>
                    <a:pt x="1" y="11185"/>
                    <a:pt x="4320" y="11230"/>
                    <a:pt x="4524" y="11230"/>
                  </a:cubicBezTo>
                  <a:cubicBezTo>
                    <a:pt x="4529" y="11230"/>
                    <a:pt x="4531" y="11230"/>
                    <a:pt x="4531" y="11230"/>
                  </a:cubicBezTo>
                  <a:cubicBezTo>
                    <a:pt x="6755" y="9853"/>
                    <a:pt x="6462" y="6676"/>
                    <a:pt x="6521" y="5453"/>
                  </a:cubicBezTo>
                  <a:cubicBezTo>
                    <a:pt x="6608" y="3938"/>
                    <a:pt x="7309" y="2327"/>
                    <a:pt x="7550" y="1845"/>
                  </a:cubicBezTo>
                  <a:cubicBezTo>
                    <a:pt x="6303" y="808"/>
                    <a:pt x="5426" y="1"/>
                    <a:pt x="392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3415;p62">
              <a:extLst>
                <a:ext uri="{FF2B5EF4-FFF2-40B4-BE49-F238E27FC236}">
                  <a16:creationId xmlns:a16="http://schemas.microsoft.com/office/drawing/2014/main" id="{8469B8E9-5688-417B-BB36-2BB6640C6C6F}"/>
                </a:ext>
              </a:extLst>
            </p:cNvPr>
            <p:cNvSpPr/>
            <p:nvPr/>
          </p:nvSpPr>
          <p:spPr>
            <a:xfrm>
              <a:off x="3163000" y="3646250"/>
              <a:ext cx="137425" cy="108425"/>
            </a:xfrm>
            <a:custGeom>
              <a:avLst/>
              <a:gdLst/>
              <a:ahLst/>
              <a:cxnLst/>
              <a:rect l="l" t="t" r="r" b="b"/>
              <a:pathLst>
                <a:path w="5497" h="4337" extrusionOk="0">
                  <a:moveTo>
                    <a:pt x="5108" y="1"/>
                  </a:moveTo>
                  <a:cubicBezTo>
                    <a:pt x="4981" y="1"/>
                    <a:pt x="4795" y="45"/>
                    <a:pt x="4539" y="103"/>
                  </a:cubicBezTo>
                  <a:cubicBezTo>
                    <a:pt x="3755" y="277"/>
                    <a:pt x="3162" y="170"/>
                    <a:pt x="2462" y="720"/>
                  </a:cubicBezTo>
                  <a:cubicBezTo>
                    <a:pt x="1979" y="1108"/>
                    <a:pt x="1508" y="1681"/>
                    <a:pt x="946" y="1844"/>
                  </a:cubicBezTo>
                  <a:cubicBezTo>
                    <a:pt x="262" y="2046"/>
                    <a:pt x="0" y="2445"/>
                    <a:pt x="0" y="2445"/>
                  </a:cubicBezTo>
                  <a:cubicBezTo>
                    <a:pt x="0" y="2445"/>
                    <a:pt x="76" y="3601"/>
                    <a:pt x="550" y="4158"/>
                  </a:cubicBezTo>
                  <a:cubicBezTo>
                    <a:pt x="659" y="4287"/>
                    <a:pt x="733" y="4337"/>
                    <a:pt x="787" y="4337"/>
                  </a:cubicBezTo>
                  <a:cubicBezTo>
                    <a:pt x="919" y="4337"/>
                    <a:pt x="927" y="4033"/>
                    <a:pt x="1017" y="3842"/>
                  </a:cubicBezTo>
                  <a:cubicBezTo>
                    <a:pt x="1121" y="3626"/>
                    <a:pt x="1377" y="3413"/>
                    <a:pt x="1605" y="3413"/>
                  </a:cubicBezTo>
                  <a:cubicBezTo>
                    <a:pt x="1665" y="3413"/>
                    <a:pt x="1724" y="3428"/>
                    <a:pt x="1777" y="3462"/>
                  </a:cubicBezTo>
                  <a:cubicBezTo>
                    <a:pt x="2295" y="3787"/>
                    <a:pt x="2735" y="3802"/>
                    <a:pt x="2735" y="3802"/>
                  </a:cubicBezTo>
                  <a:cubicBezTo>
                    <a:pt x="2735" y="3802"/>
                    <a:pt x="3194" y="2730"/>
                    <a:pt x="3720" y="2140"/>
                  </a:cubicBezTo>
                  <a:cubicBezTo>
                    <a:pt x="4242" y="1551"/>
                    <a:pt x="4614" y="1112"/>
                    <a:pt x="5053" y="862"/>
                  </a:cubicBezTo>
                  <a:cubicBezTo>
                    <a:pt x="5496" y="617"/>
                    <a:pt x="5346" y="265"/>
                    <a:pt x="5318" y="142"/>
                  </a:cubicBezTo>
                  <a:cubicBezTo>
                    <a:pt x="5294" y="39"/>
                    <a:pt x="5227" y="1"/>
                    <a:pt x="510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3416;p62">
              <a:extLst>
                <a:ext uri="{FF2B5EF4-FFF2-40B4-BE49-F238E27FC236}">
                  <a16:creationId xmlns:a16="http://schemas.microsoft.com/office/drawing/2014/main" id="{56F01C7F-6142-4ADA-A1D4-5F543944A754}"/>
                </a:ext>
              </a:extLst>
            </p:cNvPr>
            <p:cNvSpPr/>
            <p:nvPr/>
          </p:nvSpPr>
          <p:spPr>
            <a:xfrm>
              <a:off x="3157750" y="3636975"/>
              <a:ext cx="138225" cy="70425"/>
            </a:xfrm>
            <a:custGeom>
              <a:avLst/>
              <a:gdLst/>
              <a:ahLst/>
              <a:cxnLst/>
              <a:rect l="l" t="t" r="r" b="b"/>
              <a:pathLst>
                <a:path w="5529" h="2817" extrusionOk="0">
                  <a:moveTo>
                    <a:pt x="4909" y="1"/>
                  </a:moveTo>
                  <a:cubicBezTo>
                    <a:pt x="4499" y="1"/>
                    <a:pt x="3902" y="76"/>
                    <a:pt x="3313" y="418"/>
                  </a:cubicBezTo>
                  <a:cubicBezTo>
                    <a:pt x="2260" y="1032"/>
                    <a:pt x="1892" y="1423"/>
                    <a:pt x="1378" y="1542"/>
                  </a:cubicBezTo>
                  <a:cubicBezTo>
                    <a:pt x="606" y="1724"/>
                    <a:pt x="1" y="2238"/>
                    <a:pt x="1" y="2238"/>
                  </a:cubicBezTo>
                  <a:lnTo>
                    <a:pt x="210" y="2816"/>
                  </a:lnTo>
                  <a:cubicBezTo>
                    <a:pt x="210" y="2816"/>
                    <a:pt x="1398" y="2452"/>
                    <a:pt x="2343" y="1720"/>
                  </a:cubicBezTo>
                  <a:cubicBezTo>
                    <a:pt x="3139" y="1099"/>
                    <a:pt x="3344" y="949"/>
                    <a:pt x="4049" y="711"/>
                  </a:cubicBezTo>
                  <a:cubicBezTo>
                    <a:pt x="4574" y="533"/>
                    <a:pt x="5144" y="511"/>
                    <a:pt x="5396" y="511"/>
                  </a:cubicBezTo>
                  <a:cubicBezTo>
                    <a:pt x="5480" y="511"/>
                    <a:pt x="5528" y="513"/>
                    <a:pt x="5528" y="513"/>
                  </a:cubicBezTo>
                  <a:lnTo>
                    <a:pt x="5433" y="46"/>
                  </a:lnTo>
                  <a:cubicBezTo>
                    <a:pt x="5433" y="46"/>
                    <a:pt x="5228" y="1"/>
                    <a:pt x="490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3417;p62">
              <a:extLst>
                <a:ext uri="{FF2B5EF4-FFF2-40B4-BE49-F238E27FC236}">
                  <a16:creationId xmlns:a16="http://schemas.microsoft.com/office/drawing/2014/main" id="{0EFC2A37-DEA9-4AAC-9E53-2594FA2ED3AC}"/>
                </a:ext>
              </a:extLst>
            </p:cNvPr>
            <p:cNvSpPr/>
            <p:nvPr/>
          </p:nvSpPr>
          <p:spPr>
            <a:xfrm>
              <a:off x="3174375" y="3670975"/>
              <a:ext cx="64325" cy="40000"/>
            </a:xfrm>
            <a:custGeom>
              <a:avLst/>
              <a:gdLst/>
              <a:ahLst/>
              <a:cxnLst/>
              <a:rect l="l" t="t" r="r" b="b"/>
              <a:pathLst>
                <a:path w="2573" h="1600" extrusionOk="0">
                  <a:moveTo>
                    <a:pt x="2572" y="0"/>
                  </a:moveTo>
                  <a:cubicBezTo>
                    <a:pt x="1920" y="368"/>
                    <a:pt x="1524" y="874"/>
                    <a:pt x="1069" y="1159"/>
                  </a:cubicBezTo>
                  <a:cubicBezTo>
                    <a:pt x="614" y="1448"/>
                    <a:pt x="0" y="1551"/>
                    <a:pt x="0" y="1551"/>
                  </a:cubicBezTo>
                  <a:cubicBezTo>
                    <a:pt x="132" y="1583"/>
                    <a:pt x="267" y="1599"/>
                    <a:pt x="401" y="1599"/>
                  </a:cubicBezTo>
                  <a:cubicBezTo>
                    <a:pt x="662" y="1599"/>
                    <a:pt x="923" y="1539"/>
                    <a:pt x="1164" y="1424"/>
                  </a:cubicBezTo>
                  <a:cubicBezTo>
                    <a:pt x="1769" y="1128"/>
                    <a:pt x="2197" y="380"/>
                    <a:pt x="257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3418;p62">
              <a:extLst>
                <a:ext uri="{FF2B5EF4-FFF2-40B4-BE49-F238E27FC236}">
                  <a16:creationId xmlns:a16="http://schemas.microsoft.com/office/drawing/2014/main" id="{923EF1E5-64E5-427F-99C8-75D28B833753}"/>
                </a:ext>
              </a:extLst>
            </p:cNvPr>
            <p:cNvSpPr/>
            <p:nvPr/>
          </p:nvSpPr>
          <p:spPr>
            <a:xfrm>
              <a:off x="3234225" y="3694300"/>
              <a:ext cx="21775" cy="14975"/>
            </a:xfrm>
            <a:custGeom>
              <a:avLst/>
              <a:gdLst/>
              <a:ahLst/>
              <a:cxnLst/>
              <a:rect l="l" t="t" r="r" b="b"/>
              <a:pathLst>
                <a:path w="871" h="599" extrusionOk="0">
                  <a:moveTo>
                    <a:pt x="277" y="1"/>
                  </a:moveTo>
                  <a:lnTo>
                    <a:pt x="0" y="357"/>
                  </a:lnTo>
                  <a:lnTo>
                    <a:pt x="578" y="598"/>
                  </a:lnTo>
                  <a:lnTo>
                    <a:pt x="871" y="218"/>
                  </a:lnTo>
                  <a:lnTo>
                    <a:pt x="277"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3419;p62">
              <a:extLst>
                <a:ext uri="{FF2B5EF4-FFF2-40B4-BE49-F238E27FC236}">
                  <a16:creationId xmlns:a16="http://schemas.microsoft.com/office/drawing/2014/main" id="{1C275627-2321-471D-99D3-63F6430AAF1F}"/>
                </a:ext>
              </a:extLst>
            </p:cNvPr>
            <p:cNvSpPr/>
            <p:nvPr/>
          </p:nvSpPr>
          <p:spPr>
            <a:xfrm>
              <a:off x="3225225" y="3709250"/>
              <a:ext cx="20000" cy="15650"/>
            </a:xfrm>
            <a:custGeom>
              <a:avLst/>
              <a:gdLst/>
              <a:ahLst/>
              <a:cxnLst/>
              <a:rect l="l" t="t" r="r" b="b"/>
              <a:pathLst>
                <a:path w="800" h="626" extrusionOk="0">
                  <a:moveTo>
                    <a:pt x="210" y="0"/>
                  </a:moveTo>
                  <a:lnTo>
                    <a:pt x="0" y="388"/>
                  </a:lnTo>
                  <a:lnTo>
                    <a:pt x="566" y="626"/>
                  </a:lnTo>
                  <a:lnTo>
                    <a:pt x="800" y="218"/>
                  </a:lnTo>
                  <a:lnTo>
                    <a:pt x="21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3420;p62">
              <a:extLst>
                <a:ext uri="{FF2B5EF4-FFF2-40B4-BE49-F238E27FC236}">
                  <a16:creationId xmlns:a16="http://schemas.microsoft.com/office/drawing/2014/main" id="{382A09FE-D6F1-4406-B6DB-636533FC5225}"/>
                </a:ext>
              </a:extLst>
            </p:cNvPr>
            <p:cNvSpPr/>
            <p:nvPr/>
          </p:nvSpPr>
          <p:spPr>
            <a:xfrm>
              <a:off x="2707675" y="4115800"/>
              <a:ext cx="155750" cy="78200"/>
            </a:xfrm>
            <a:custGeom>
              <a:avLst/>
              <a:gdLst/>
              <a:ahLst/>
              <a:cxnLst/>
              <a:rect l="l" t="t" r="r" b="b"/>
              <a:pathLst>
                <a:path w="6230" h="3128" extrusionOk="0">
                  <a:moveTo>
                    <a:pt x="548" y="0"/>
                  </a:moveTo>
                  <a:cubicBezTo>
                    <a:pt x="278" y="0"/>
                    <a:pt x="152" y="217"/>
                    <a:pt x="87" y="294"/>
                  </a:cubicBezTo>
                  <a:cubicBezTo>
                    <a:pt x="0" y="393"/>
                    <a:pt x="139" y="610"/>
                    <a:pt x="526" y="935"/>
                  </a:cubicBezTo>
                  <a:cubicBezTo>
                    <a:pt x="1140" y="1453"/>
                    <a:pt x="1417" y="1991"/>
                    <a:pt x="2275" y="2213"/>
                  </a:cubicBezTo>
                  <a:cubicBezTo>
                    <a:pt x="2881" y="2367"/>
                    <a:pt x="3621" y="2391"/>
                    <a:pt x="4092" y="2739"/>
                  </a:cubicBezTo>
                  <a:cubicBezTo>
                    <a:pt x="4583" y="3101"/>
                    <a:pt x="5004" y="3128"/>
                    <a:pt x="5115" y="3128"/>
                  </a:cubicBezTo>
                  <a:cubicBezTo>
                    <a:pt x="5134" y="3128"/>
                    <a:pt x="5144" y="3127"/>
                    <a:pt x="5144" y="3127"/>
                  </a:cubicBezTo>
                  <a:cubicBezTo>
                    <a:pt x="5144" y="3127"/>
                    <a:pt x="6015" y="2371"/>
                    <a:pt x="6173" y="1651"/>
                  </a:cubicBezTo>
                  <a:cubicBezTo>
                    <a:pt x="6230" y="1397"/>
                    <a:pt x="6186" y="1321"/>
                    <a:pt x="6094" y="1321"/>
                  </a:cubicBezTo>
                  <a:cubicBezTo>
                    <a:pt x="5981" y="1321"/>
                    <a:pt x="5796" y="1434"/>
                    <a:pt x="5635" y="1469"/>
                  </a:cubicBezTo>
                  <a:cubicBezTo>
                    <a:pt x="5585" y="1480"/>
                    <a:pt x="5532" y="1486"/>
                    <a:pt x="5477" y="1486"/>
                  </a:cubicBezTo>
                  <a:cubicBezTo>
                    <a:pt x="5204" y="1486"/>
                    <a:pt x="4898" y="1348"/>
                    <a:pt x="4875" y="1101"/>
                  </a:cubicBezTo>
                  <a:cubicBezTo>
                    <a:pt x="4820" y="492"/>
                    <a:pt x="4566" y="131"/>
                    <a:pt x="4566" y="131"/>
                  </a:cubicBezTo>
                  <a:cubicBezTo>
                    <a:pt x="4566" y="131"/>
                    <a:pt x="3635" y="365"/>
                    <a:pt x="2877" y="365"/>
                  </a:cubicBezTo>
                  <a:cubicBezTo>
                    <a:pt x="2798" y="365"/>
                    <a:pt x="2721" y="363"/>
                    <a:pt x="2647" y="357"/>
                  </a:cubicBezTo>
                  <a:cubicBezTo>
                    <a:pt x="1868" y="298"/>
                    <a:pt x="1286" y="266"/>
                    <a:pt x="823" y="64"/>
                  </a:cubicBezTo>
                  <a:cubicBezTo>
                    <a:pt x="718" y="19"/>
                    <a:pt x="627" y="0"/>
                    <a:pt x="54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3421;p62">
              <a:extLst>
                <a:ext uri="{FF2B5EF4-FFF2-40B4-BE49-F238E27FC236}">
                  <a16:creationId xmlns:a16="http://schemas.microsoft.com/office/drawing/2014/main" id="{B30CEF29-CE9D-413F-9B5F-5A56087FFE34}"/>
                </a:ext>
              </a:extLst>
            </p:cNvPr>
            <p:cNvSpPr/>
            <p:nvPr/>
          </p:nvSpPr>
          <p:spPr>
            <a:xfrm>
              <a:off x="2702025" y="4123125"/>
              <a:ext cx="134275" cy="83825"/>
            </a:xfrm>
            <a:custGeom>
              <a:avLst/>
              <a:gdLst/>
              <a:ahLst/>
              <a:cxnLst/>
              <a:rect l="l" t="t" r="r" b="b"/>
              <a:pathLst>
                <a:path w="5371" h="3353" extrusionOk="0">
                  <a:moveTo>
                    <a:pt x="313" y="1"/>
                  </a:moveTo>
                  <a:lnTo>
                    <a:pt x="1" y="357"/>
                  </a:lnTo>
                  <a:cubicBezTo>
                    <a:pt x="341" y="1014"/>
                    <a:pt x="903" y="1528"/>
                    <a:pt x="1583" y="1821"/>
                  </a:cubicBezTo>
                  <a:cubicBezTo>
                    <a:pt x="2707" y="2284"/>
                    <a:pt x="3241" y="2343"/>
                    <a:pt x="3649" y="2680"/>
                  </a:cubicBezTo>
                  <a:cubicBezTo>
                    <a:pt x="4258" y="3182"/>
                    <a:pt x="5034" y="3352"/>
                    <a:pt x="5034" y="3352"/>
                  </a:cubicBezTo>
                  <a:lnTo>
                    <a:pt x="5370" y="2834"/>
                  </a:lnTo>
                  <a:cubicBezTo>
                    <a:pt x="5370" y="2834"/>
                    <a:pt x="4357" y="2114"/>
                    <a:pt x="3206" y="1801"/>
                  </a:cubicBezTo>
                  <a:cubicBezTo>
                    <a:pt x="2232" y="1544"/>
                    <a:pt x="1979" y="1473"/>
                    <a:pt x="1366" y="1057"/>
                  </a:cubicBezTo>
                  <a:cubicBezTo>
                    <a:pt x="752" y="642"/>
                    <a:pt x="313" y="1"/>
                    <a:pt x="31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3422;p62">
              <a:extLst>
                <a:ext uri="{FF2B5EF4-FFF2-40B4-BE49-F238E27FC236}">
                  <a16:creationId xmlns:a16="http://schemas.microsoft.com/office/drawing/2014/main" id="{A54609BC-9E4C-4790-92C1-90CD21742A7A}"/>
                </a:ext>
              </a:extLst>
            </p:cNvPr>
            <p:cNvSpPr/>
            <p:nvPr/>
          </p:nvSpPr>
          <p:spPr>
            <a:xfrm>
              <a:off x="2761475" y="4154775"/>
              <a:ext cx="69775" cy="28825"/>
            </a:xfrm>
            <a:custGeom>
              <a:avLst/>
              <a:gdLst/>
              <a:ahLst/>
              <a:cxnLst/>
              <a:rect l="l" t="t" r="r" b="b"/>
              <a:pathLst>
                <a:path w="2791" h="1153" extrusionOk="0">
                  <a:moveTo>
                    <a:pt x="1" y="44"/>
                  </a:moveTo>
                  <a:cubicBezTo>
                    <a:pt x="689" y="337"/>
                    <a:pt x="1326" y="345"/>
                    <a:pt x="1837" y="539"/>
                  </a:cubicBezTo>
                  <a:cubicBezTo>
                    <a:pt x="2347" y="733"/>
                    <a:pt x="2790" y="1152"/>
                    <a:pt x="2790" y="1152"/>
                  </a:cubicBezTo>
                  <a:cubicBezTo>
                    <a:pt x="2628" y="784"/>
                    <a:pt x="2343" y="484"/>
                    <a:pt x="1983" y="302"/>
                  </a:cubicBezTo>
                  <a:cubicBezTo>
                    <a:pt x="1382" y="1"/>
                    <a:pt x="527" y="116"/>
                    <a:pt x="1" y="44"/>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3423;p62">
              <a:extLst>
                <a:ext uri="{FF2B5EF4-FFF2-40B4-BE49-F238E27FC236}">
                  <a16:creationId xmlns:a16="http://schemas.microsoft.com/office/drawing/2014/main" id="{E7CB3510-D503-4771-995E-13DDC8878608}"/>
                </a:ext>
              </a:extLst>
            </p:cNvPr>
            <p:cNvSpPr/>
            <p:nvPr/>
          </p:nvSpPr>
          <p:spPr>
            <a:xfrm>
              <a:off x="2773850" y="4124625"/>
              <a:ext cx="15850" cy="15250"/>
            </a:xfrm>
            <a:custGeom>
              <a:avLst/>
              <a:gdLst/>
              <a:ahLst/>
              <a:cxnLst/>
              <a:rect l="l" t="t" r="r" b="b"/>
              <a:pathLst>
                <a:path w="634" h="610" extrusionOk="0">
                  <a:moveTo>
                    <a:pt x="475" y="0"/>
                  </a:moveTo>
                  <a:lnTo>
                    <a:pt x="0" y="4"/>
                  </a:lnTo>
                  <a:lnTo>
                    <a:pt x="182" y="602"/>
                  </a:lnTo>
                  <a:lnTo>
                    <a:pt x="633" y="609"/>
                  </a:lnTo>
                  <a:lnTo>
                    <a:pt x="475"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3424;p62">
              <a:extLst>
                <a:ext uri="{FF2B5EF4-FFF2-40B4-BE49-F238E27FC236}">
                  <a16:creationId xmlns:a16="http://schemas.microsoft.com/office/drawing/2014/main" id="{A739877A-0E67-43F1-BB22-B4C867D1F093}"/>
                </a:ext>
              </a:extLst>
            </p:cNvPr>
            <p:cNvSpPr/>
            <p:nvPr/>
          </p:nvSpPr>
          <p:spPr>
            <a:xfrm>
              <a:off x="2792250" y="4122625"/>
              <a:ext cx="15350" cy="16550"/>
            </a:xfrm>
            <a:custGeom>
              <a:avLst/>
              <a:gdLst/>
              <a:ahLst/>
              <a:cxnLst/>
              <a:rect l="l" t="t" r="r" b="b"/>
              <a:pathLst>
                <a:path w="614" h="662" extrusionOk="0">
                  <a:moveTo>
                    <a:pt x="463" y="1"/>
                  </a:moveTo>
                  <a:lnTo>
                    <a:pt x="0" y="60"/>
                  </a:lnTo>
                  <a:lnTo>
                    <a:pt x="186" y="662"/>
                  </a:lnTo>
                  <a:lnTo>
                    <a:pt x="614" y="598"/>
                  </a:lnTo>
                  <a:lnTo>
                    <a:pt x="463"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3425;p62">
              <a:extLst>
                <a:ext uri="{FF2B5EF4-FFF2-40B4-BE49-F238E27FC236}">
                  <a16:creationId xmlns:a16="http://schemas.microsoft.com/office/drawing/2014/main" id="{5C197950-CF73-4A23-8642-77C048185C93}"/>
                </a:ext>
              </a:extLst>
            </p:cNvPr>
            <p:cNvSpPr/>
            <p:nvPr/>
          </p:nvSpPr>
          <p:spPr>
            <a:xfrm>
              <a:off x="3346500" y="4134275"/>
              <a:ext cx="91725" cy="71575"/>
            </a:xfrm>
            <a:custGeom>
              <a:avLst/>
              <a:gdLst/>
              <a:ahLst/>
              <a:cxnLst/>
              <a:rect l="l" t="t" r="r" b="b"/>
              <a:pathLst>
                <a:path w="3669" h="2863" extrusionOk="0">
                  <a:moveTo>
                    <a:pt x="1085" y="0"/>
                  </a:moveTo>
                  <a:cubicBezTo>
                    <a:pt x="1014" y="0"/>
                    <a:pt x="942" y="9"/>
                    <a:pt x="871" y="26"/>
                  </a:cubicBezTo>
                  <a:lnTo>
                    <a:pt x="0" y="223"/>
                  </a:lnTo>
                  <a:cubicBezTo>
                    <a:pt x="0" y="223"/>
                    <a:pt x="891" y="671"/>
                    <a:pt x="1785" y="1656"/>
                  </a:cubicBezTo>
                  <a:cubicBezTo>
                    <a:pt x="2094" y="1996"/>
                    <a:pt x="2438" y="2657"/>
                    <a:pt x="2612" y="2863"/>
                  </a:cubicBezTo>
                  <a:cubicBezTo>
                    <a:pt x="2964" y="2843"/>
                    <a:pt x="3320" y="2819"/>
                    <a:pt x="3668" y="2784"/>
                  </a:cubicBezTo>
                  <a:cubicBezTo>
                    <a:pt x="3415" y="2230"/>
                    <a:pt x="3087" y="1711"/>
                    <a:pt x="2695" y="1240"/>
                  </a:cubicBezTo>
                  <a:cubicBezTo>
                    <a:pt x="2315" y="785"/>
                    <a:pt x="1939" y="465"/>
                    <a:pt x="1741" y="271"/>
                  </a:cubicBezTo>
                  <a:cubicBezTo>
                    <a:pt x="1564" y="97"/>
                    <a:pt x="1327" y="0"/>
                    <a:pt x="108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3426;p62">
              <a:extLst>
                <a:ext uri="{FF2B5EF4-FFF2-40B4-BE49-F238E27FC236}">
                  <a16:creationId xmlns:a16="http://schemas.microsoft.com/office/drawing/2014/main" id="{5FB9C950-F574-41E4-B5A1-CFE1BB03B00C}"/>
                </a:ext>
              </a:extLst>
            </p:cNvPr>
            <p:cNvSpPr/>
            <p:nvPr/>
          </p:nvSpPr>
          <p:spPr>
            <a:xfrm>
              <a:off x="3204450" y="4034100"/>
              <a:ext cx="47100" cy="41575"/>
            </a:xfrm>
            <a:custGeom>
              <a:avLst/>
              <a:gdLst/>
              <a:ahLst/>
              <a:cxnLst/>
              <a:rect l="l" t="t" r="r" b="b"/>
              <a:pathLst>
                <a:path w="1884" h="1663" extrusionOk="0">
                  <a:moveTo>
                    <a:pt x="222" y="1"/>
                  </a:moveTo>
                  <a:lnTo>
                    <a:pt x="0" y="436"/>
                  </a:lnTo>
                  <a:lnTo>
                    <a:pt x="1650" y="1662"/>
                  </a:lnTo>
                  <a:cubicBezTo>
                    <a:pt x="1650" y="1662"/>
                    <a:pt x="1769" y="1413"/>
                    <a:pt x="1884" y="1196"/>
                  </a:cubicBezTo>
                  <a:cubicBezTo>
                    <a:pt x="1267" y="578"/>
                    <a:pt x="222" y="1"/>
                    <a:pt x="22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92" name="Google Shape;3459;p62">
            <a:extLst>
              <a:ext uri="{FF2B5EF4-FFF2-40B4-BE49-F238E27FC236}">
                <a16:creationId xmlns:a16="http://schemas.microsoft.com/office/drawing/2014/main" id="{3AC35CBA-8D07-4BC3-B99D-A1EF2FF3C777}"/>
              </a:ext>
            </a:extLst>
          </p:cNvPr>
          <p:cNvGrpSpPr>
            <a:grpSpLocks noChangeAspect="1"/>
          </p:cNvGrpSpPr>
          <p:nvPr/>
        </p:nvGrpSpPr>
        <p:grpSpPr>
          <a:xfrm rot="7316086">
            <a:off x="10743531" y="2840408"/>
            <a:ext cx="467286" cy="457200"/>
            <a:chOff x="6816275" y="3178227"/>
            <a:chExt cx="1614495" cy="1579642"/>
          </a:xfrm>
        </p:grpSpPr>
        <p:sp>
          <p:nvSpPr>
            <p:cNvPr id="93" name="Google Shape;3460;p62">
              <a:extLst>
                <a:ext uri="{FF2B5EF4-FFF2-40B4-BE49-F238E27FC236}">
                  <a16:creationId xmlns:a16="http://schemas.microsoft.com/office/drawing/2014/main" id="{DB08A4CF-F018-49BB-90D1-4EBAFE3CE7D2}"/>
                </a:ext>
              </a:extLst>
            </p:cNvPr>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3461;p62">
              <a:extLst>
                <a:ext uri="{FF2B5EF4-FFF2-40B4-BE49-F238E27FC236}">
                  <a16:creationId xmlns:a16="http://schemas.microsoft.com/office/drawing/2014/main" id="{9183FCA2-BA3D-43BD-9651-AEF0E62408FE}"/>
                </a:ext>
              </a:extLst>
            </p:cNvPr>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 name="Google Shape;3462;p62">
              <a:extLst>
                <a:ext uri="{FF2B5EF4-FFF2-40B4-BE49-F238E27FC236}">
                  <a16:creationId xmlns:a16="http://schemas.microsoft.com/office/drawing/2014/main" id="{4937535A-313F-49C9-884B-55B63DD940EF}"/>
                </a:ext>
              </a:extLst>
            </p:cNvPr>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96" name="Google Shape;2572;p48">
            <a:extLst>
              <a:ext uri="{FF2B5EF4-FFF2-40B4-BE49-F238E27FC236}">
                <a16:creationId xmlns:a16="http://schemas.microsoft.com/office/drawing/2014/main" id="{C7BACEE3-DB07-4575-B44B-524288CAA75E}"/>
              </a:ext>
            </a:extLst>
          </p:cNvPr>
          <p:cNvSpPr txBox="1">
            <a:spLocks/>
          </p:cNvSpPr>
          <p:nvPr/>
        </p:nvSpPr>
        <p:spPr>
          <a:xfrm>
            <a:off x="262393" y="182661"/>
            <a:ext cx="8881607" cy="478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AR" sz="3800" dirty="0">
                <a:solidFill>
                  <a:schemeClr val="bg2"/>
                </a:solidFill>
                <a:latin typeface="Squada One" panose="020B0604020202020204" charset="0"/>
              </a:rPr>
              <a:t>ACCURACY</a:t>
            </a:r>
          </a:p>
        </p:txBody>
      </p:sp>
      <p:sp>
        <p:nvSpPr>
          <p:cNvPr id="98" name="Google Shape;4272;p80">
            <a:extLst>
              <a:ext uri="{FF2B5EF4-FFF2-40B4-BE49-F238E27FC236}">
                <a16:creationId xmlns:a16="http://schemas.microsoft.com/office/drawing/2014/main" id="{107D3548-94C0-41D0-AD9C-84413EB3B897}"/>
              </a:ext>
            </a:extLst>
          </p:cNvPr>
          <p:cNvSpPr/>
          <p:nvPr/>
        </p:nvSpPr>
        <p:spPr>
          <a:xfrm>
            <a:off x="3919689" y="1062779"/>
            <a:ext cx="1265813" cy="213811"/>
          </a:xfrm>
          <a:custGeom>
            <a:avLst/>
            <a:gdLst/>
            <a:ahLst/>
            <a:cxnLst/>
            <a:rect l="l" t="t" r="r" b="b"/>
            <a:pathLst>
              <a:path w="44236" h="7472" extrusionOk="0">
                <a:moveTo>
                  <a:pt x="7015" y="1"/>
                </a:moveTo>
                <a:cubicBezTo>
                  <a:pt x="6182" y="1"/>
                  <a:pt x="5086" y="528"/>
                  <a:pt x="4568" y="1178"/>
                </a:cubicBezTo>
                <a:lnTo>
                  <a:pt x="519" y="6283"/>
                </a:lnTo>
                <a:cubicBezTo>
                  <a:pt x="1" y="6943"/>
                  <a:pt x="255" y="7471"/>
                  <a:pt x="1087" y="7471"/>
                </a:cubicBezTo>
                <a:lnTo>
                  <a:pt x="43139" y="7471"/>
                </a:lnTo>
                <a:cubicBezTo>
                  <a:pt x="43981" y="7471"/>
                  <a:pt x="44235" y="6943"/>
                  <a:pt x="43707" y="6283"/>
                </a:cubicBezTo>
                <a:lnTo>
                  <a:pt x="39668" y="1178"/>
                </a:lnTo>
                <a:cubicBezTo>
                  <a:pt x="39140" y="528"/>
                  <a:pt x="38044" y="1"/>
                  <a:pt x="37201" y="1"/>
                </a:cubicBezTo>
                <a:close/>
              </a:path>
            </a:pathLst>
          </a:custGeom>
          <a:solidFill>
            <a:schemeClr val="accent5"/>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 name="Google Shape;4273;p80">
            <a:extLst>
              <a:ext uri="{FF2B5EF4-FFF2-40B4-BE49-F238E27FC236}">
                <a16:creationId xmlns:a16="http://schemas.microsoft.com/office/drawing/2014/main" id="{BD350590-0433-471F-9307-2CEFCA4A2D80}"/>
              </a:ext>
            </a:extLst>
          </p:cNvPr>
          <p:cNvSpPr/>
          <p:nvPr/>
        </p:nvSpPr>
        <p:spPr>
          <a:xfrm>
            <a:off x="2980115" y="1629153"/>
            <a:ext cx="3144960" cy="1007506"/>
          </a:xfrm>
          <a:custGeom>
            <a:avLst/>
            <a:gdLst/>
            <a:ahLst/>
            <a:cxnLst/>
            <a:rect l="l" t="t" r="r" b="b"/>
            <a:pathLst>
              <a:path w="109906" h="49138" extrusionOk="0">
                <a:moveTo>
                  <a:pt x="1504" y="0"/>
                </a:moveTo>
                <a:cubicBezTo>
                  <a:pt x="670" y="0"/>
                  <a:pt x="0" y="676"/>
                  <a:pt x="0" y="1513"/>
                </a:cubicBezTo>
                <a:lnTo>
                  <a:pt x="0" y="39444"/>
                </a:lnTo>
                <a:cubicBezTo>
                  <a:pt x="0" y="40286"/>
                  <a:pt x="447" y="41474"/>
                  <a:pt x="995" y="42113"/>
                </a:cubicBezTo>
                <a:lnTo>
                  <a:pt x="6040" y="48000"/>
                </a:lnTo>
                <a:cubicBezTo>
                  <a:pt x="6588" y="48630"/>
                  <a:pt x="7704" y="49137"/>
                  <a:pt x="8536" y="49137"/>
                </a:cubicBezTo>
                <a:lnTo>
                  <a:pt x="101359" y="49137"/>
                </a:lnTo>
                <a:cubicBezTo>
                  <a:pt x="102202" y="49137"/>
                  <a:pt x="103318" y="48630"/>
                  <a:pt x="103867" y="48000"/>
                </a:cubicBezTo>
                <a:lnTo>
                  <a:pt x="108911" y="42113"/>
                </a:lnTo>
                <a:cubicBezTo>
                  <a:pt x="109459" y="41474"/>
                  <a:pt x="109896" y="40286"/>
                  <a:pt x="109896" y="39444"/>
                </a:cubicBezTo>
                <a:lnTo>
                  <a:pt x="109896" y="1513"/>
                </a:lnTo>
                <a:cubicBezTo>
                  <a:pt x="109906" y="676"/>
                  <a:pt x="109226" y="0"/>
                  <a:pt x="108392" y="0"/>
                </a:cubicBezTo>
                <a:cubicBezTo>
                  <a:pt x="108386" y="0"/>
                  <a:pt x="108379" y="0"/>
                  <a:pt x="108373" y="0"/>
                </a:cubicBezTo>
                <a:lnTo>
                  <a:pt x="1523" y="0"/>
                </a:lnTo>
                <a:cubicBezTo>
                  <a:pt x="1517" y="0"/>
                  <a:pt x="1510" y="0"/>
                  <a:pt x="1504" y="0"/>
                </a:cubicBezTo>
                <a:close/>
              </a:path>
            </a:pathLst>
          </a:custGeom>
          <a:solidFill>
            <a:schemeClr val="accent5"/>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00" name="Google Shape;4274;p80">
            <a:extLst>
              <a:ext uri="{FF2B5EF4-FFF2-40B4-BE49-F238E27FC236}">
                <a16:creationId xmlns:a16="http://schemas.microsoft.com/office/drawing/2014/main" id="{443CCB07-AB84-40D4-A3C0-58AC65F7AFC6}"/>
              </a:ext>
            </a:extLst>
          </p:cNvPr>
          <p:cNvGrpSpPr/>
          <p:nvPr/>
        </p:nvGrpSpPr>
        <p:grpSpPr>
          <a:xfrm>
            <a:off x="2984893" y="1329985"/>
            <a:ext cx="3135405" cy="233844"/>
            <a:chOff x="5282206" y="1714788"/>
            <a:chExt cx="3135405" cy="233844"/>
          </a:xfrm>
        </p:grpSpPr>
        <p:sp>
          <p:nvSpPr>
            <p:cNvPr id="101" name="Google Shape;4275;p80">
              <a:extLst>
                <a:ext uri="{FF2B5EF4-FFF2-40B4-BE49-F238E27FC236}">
                  <a16:creationId xmlns:a16="http://schemas.microsoft.com/office/drawing/2014/main" id="{6BC0E473-8496-4C57-9A48-04293E323B36}"/>
                </a:ext>
              </a:extLst>
            </p:cNvPr>
            <p:cNvSpPr/>
            <p:nvPr/>
          </p:nvSpPr>
          <p:spPr>
            <a:xfrm>
              <a:off x="5282206" y="1714788"/>
              <a:ext cx="1350041" cy="233844"/>
            </a:xfrm>
            <a:custGeom>
              <a:avLst/>
              <a:gdLst/>
              <a:ahLst/>
              <a:cxnLst/>
              <a:rect l="l" t="t" r="r" b="b"/>
              <a:pathLst>
                <a:path w="47179" h="8172" extrusionOk="0">
                  <a:moveTo>
                    <a:pt x="8100" y="1"/>
                  </a:moveTo>
                  <a:cubicBezTo>
                    <a:pt x="7258" y="1"/>
                    <a:pt x="6131" y="518"/>
                    <a:pt x="5583" y="1158"/>
                  </a:cubicBezTo>
                  <a:lnTo>
                    <a:pt x="549" y="7035"/>
                  </a:lnTo>
                  <a:cubicBezTo>
                    <a:pt x="1" y="7664"/>
                    <a:pt x="234" y="8172"/>
                    <a:pt x="1066" y="8172"/>
                  </a:cubicBezTo>
                  <a:lnTo>
                    <a:pt x="39079" y="8172"/>
                  </a:lnTo>
                  <a:cubicBezTo>
                    <a:pt x="39921" y="8172"/>
                    <a:pt x="41038" y="7664"/>
                    <a:pt x="41586" y="7035"/>
                  </a:cubicBezTo>
                  <a:lnTo>
                    <a:pt x="46630" y="1158"/>
                  </a:lnTo>
                  <a:cubicBezTo>
                    <a:pt x="47178" y="518"/>
                    <a:pt x="46935" y="1"/>
                    <a:pt x="4610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Method</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02" name="Google Shape;4276;p80">
              <a:extLst>
                <a:ext uri="{FF2B5EF4-FFF2-40B4-BE49-F238E27FC236}">
                  <a16:creationId xmlns:a16="http://schemas.microsoft.com/office/drawing/2014/main" id="{9F5209FA-DE0C-4875-8BEB-5FD117BC16DC}"/>
                </a:ext>
              </a:extLst>
            </p:cNvPr>
            <p:cNvSpPr/>
            <p:nvPr/>
          </p:nvSpPr>
          <p:spPr>
            <a:xfrm>
              <a:off x="7067855" y="1714788"/>
              <a:ext cx="1349755" cy="233844"/>
            </a:xfrm>
            <a:custGeom>
              <a:avLst/>
              <a:gdLst/>
              <a:ahLst/>
              <a:cxnLst/>
              <a:rect l="l" t="t" r="r" b="b"/>
              <a:pathLst>
                <a:path w="47169" h="8172" extrusionOk="0">
                  <a:moveTo>
                    <a:pt x="1077" y="1"/>
                  </a:moveTo>
                  <a:cubicBezTo>
                    <a:pt x="244" y="1"/>
                    <a:pt x="1" y="518"/>
                    <a:pt x="549" y="1158"/>
                  </a:cubicBezTo>
                  <a:lnTo>
                    <a:pt x="5593" y="7035"/>
                  </a:lnTo>
                  <a:cubicBezTo>
                    <a:pt x="6141" y="7664"/>
                    <a:pt x="7258" y="8172"/>
                    <a:pt x="8090" y="8172"/>
                  </a:cubicBezTo>
                  <a:lnTo>
                    <a:pt x="46103" y="8172"/>
                  </a:lnTo>
                  <a:cubicBezTo>
                    <a:pt x="46945" y="8172"/>
                    <a:pt x="47168" y="7664"/>
                    <a:pt x="46630" y="7035"/>
                  </a:cubicBezTo>
                  <a:lnTo>
                    <a:pt x="41586" y="1158"/>
                  </a:lnTo>
                  <a:cubicBezTo>
                    <a:pt x="41048" y="518"/>
                    <a:pt x="39911" y="1"/>
                    <a:pt x="3907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Accuracy</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03" name="Google Shape;4277;p80">
              <a:extLst>
                <a:ext uri="{FF2B5EF4-FFF2-40B4-BE49-F238E27FC236}">
                  <a16:creationId xmlns:a16="http://schemas.microsoft.com/office/drawing/2014/main" id="{5D229A23-EA0A-4382-94EB-55DB24AB5BFF}"/>
                </a:ext>
              </a:extLst>
            </p:cNvPr>
            <p:cNvSpPr/>
            <p:nvPr/>
          </p:nvSpPr>
          <p:spPr>
            <a:xfrm>
              <a:off x="6491610" y="1714788"/>
              <a:ext cx="716871" cy="233844"/>
            </a:xfrm>
            <a:custGeom>
              <a:avLst/>
              <a:gdLst/>
              <a:ahLst/>
              <a:cxnLst/>
              <a:rect l="l" t="t" r="r" b="b"/>
              <a:pathLst>
                <a:path w="25052" h="8172" extrusionOk="0">
                  <a:moveTo>
                    <a:pt x="8101" y="1"/>
                  </a:moveTo>
                  <a:cubicBezTo>
                    <a:pt x="7258" y="1"/>
                    <a:pt x="6142" y="518"/>
                    <a:pt x="5593" y="1158"/>
                  </a:cubicBezTo>
                  <a:lnTo>
                    <a:pt x="549" y="7035"/>
                  </a:lnTo>
                  <a:cubicBezTo>
                    <a:pt x="1" y="7664"/>
                    <a:pt x="244" y="8172"/>
                    <a:pt x="1077" y="8172"/>
                  </a:cubicBezTo>
                  <a:lnTo>
                    <a:pt x="23965" y="8172"/>
                  </a:lnTo>
                  <a:cubicBezTo>
                    <a:pt x="24808" y="8172"/>
                    <a:pt x="25051" y="7664"/>
                    <a:pt x="24503" y="7035"/>
                  </a:cubicBezTo>
                  <a:lnTo>
                    <a:pt x="19448" y="1158"/>
                  </a:lnTo>
                  <a:cubicBezTo>
                    <a:pt x="18910" y="518"/>
                    <a:pt x="17794" y="1"/>
                    <a:pt x="16951"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aphicFrame>
        <p:nvGraphicFramePr>
          <p:cNvPr id="112" name="Google Shape;4286;p80">
            <a:extLst>
              <a:ext uri="{FF2B5EF4-FFF2-40B4-BE49-F238E27FC236}">
                <a16:creationId xmlns:a16="http://schemas.microsoft.com/office/drawing/2014/main" id="{08972FD3-B7B4-4397-83E7-3BB79137EDBB}"/>
              </a:ext>
            </a:extLst>
          </p:cNvPr>
          <p:cNvGraphicFramePr/>
          <p:nvPr>
            <p:extLst>
              <p:ext uri="{D42A27DB-BD31-4B8C-83A1-F6EECF244321}">
                <p14:modId xmlns:p14="http://schemas.microsoft.com/office/powerpoint/2010/main" val="1934891981"/>
              </p:ext>
            </p:extLst>
          </p:nvPr>
        </p:nvGraphicFramePr>
        <p:xfrm>
          <a:off x="3116870" y="1741361"/>
          <a:ext cx="2871450" cy="682500"/>
        </p:xfrm>
        <a:graphic>
          <a:graphicData uri="http://schemas.openxmlformats.org/drawingml/2006/table">
            <a:tbl>
              <a:tblPr>
                <a:noFill/>
                <a:tableStyleId>{DFAE7D6D-5938-4779-8ECB-3F8AD421AE98}</a:tableStyleId>
              </a:tblPr>
              <a:tblGrid>
                <a:gridCol w="1435725">
                  <a:extLst>
                    <a:ext uri="{9D8B030D-6E8A-4147-A177-3AD203B41FA5}">
                      <a16:colId xmlns:a16="http://schemas.microsoft.com/office/drawing/2014/main" val="20000"/>
                    </a:ext>
                  </a:extLst>
                </a:gridCol>
                <a:gridCol w="1435725">
                  <a:extLst>
                    <a:ext uri="{9D8B030D-6E8A-4147-A177-3AD203B41FA5}">
                      <a16:colId xmlns:a16="http://schemas.microsoft.com/office/drawing/2014/main" val="20001"/>
                    </a:ext>
                  </a:extLst>
                </a:gridCol>
              </a:tblGrid>
              <a:tr h="227500">
                <a:tc>
                  <a:txBody>
                    <a:bodyPr/>
                    <a:lstStyle/>
                    <a:p>
                      <a:pPr marL="0" lvl="0" indent="0" algn="l" rtl="0">
                        <a:spcBef>
                          <a:spcPts val="0"/>
                        </a:spcBef>
                        <a:spcAft>
                          <a:spcPts val="0"/>
                        </a:spcAft>
                        <a:buNone/>
                      </a:pPr>
                      <a:r>
                        <a:rPr lang="en" sz="1000" dirty="0">
                          <a:latin typeface="Red Hat Text"/>
                          <a:ea typeface="Red Hat Text"/>
                          <a:cs typeface="Red Hat Text"/>
                          <a:sym typeface="Red Hat Text"/>
                        </a:rPr>
                        <a:t>Decision Tree</a:t>
                      </a:r>
                      <a:endParaRPr sz="1000" dirty="0">
                        <a:latin typeface="Red Hat Text"/>
                        <a:ea typeface="Red Hat Text"/>
                        <a:cs typeface="Red Hat Text"/>
                        <a:sym typeface="Red Hat Text"/>
                      </a:endParaRPr>
                    </a:p>
                  </a:txBody>
                  <a:tcPr marL="91425" marR="0" marT="0" marB="0"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r" rtl="0">
                        <a:spcBef>
                          <a:spcPts val="0"/>
                        </a:spcBef>
                        <a:spcAft>
                          <a:spcPts val="0"/>
                        </a:spcAft>
                        <a:buNone/>
                      </a:pPr>
                      <a:r>
                        <a:rPr lang="en" sz="1000">
                          <a:latin typeface="Red Hat Text"/>
                          <a:ea typeface="Red Hat Text"/>
                          <a:cs typeface="Red Hat Text"/>
                          <a:sym typeface="Red Hat Text"/>
                        </a:rPr>
                        <a:t>Mercury</a:t>
                      </a:r>
                      <a:endParaRPr sz="1000">
                        <a:latin typeface="Red Hat Text"/>
                        <a:ea typeface="Red Hat Text"/>
                        <a:cs typeface="Red Hat Text"/>
                        <a:sym typeface="Red Hat Text"/>
                      </a:endParaRPr>
                    </a:p>
                  </a:txBody>
                  <a:tcPr marL="91425" marR="0" marT="0" marB="0" anchor="ctr">
                    <a:lnL w="9525" cap="flat" cmpd="sng">
                      <a:solidFill>
                        <a:schemeClr val="l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227500">
                <a:tc>
                  <a:txBody>
                    <a:bodyPr/>
                    <a:lstStyle/>
                    <a:p>
                      <a:pPr marL="0" lvl="0" indent="0" algn="l" rtl="0">
                        <a:spcBef>
                          <a:spcPts val="0"/>
                        </a:spcBef>
                        <a:spcAft>
                          <a:spcPts val="0"/>
                        </a:spcAft>
                        <a:buNone/>
                      </a:pPr>
                      <a:r>
                        <a:rPr lang="en" sz="1000" dirty="0">
                          <a:latin typeface="Red Hat Text"/>
                          <a:ea typeface="Red Hat Text"/>
                          <a:cs typeface="Red Hat Text"/>
                          <a:sym typeface="Red Hat Text"/>
                        </a:rPr>
                        <a:t>Random Forest</a:t>
                      </a:r>
                      <a:endParaRPr sz="1000" dirty="0">
                        <a:latin typeface="Red Hat Text"/>
                        <a:ea typeface="Red Hat Text"/>
                        <a:cs typeface="Red Hat Text"/>
                        <a:sym typeface="Red Hat Text"/>
                      </a:endParaRPr>
                    </a:p>
                  </a:txBody>
                  <a:tcPr marL="91425" marR="0" marT="0" marB="0"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r" rtl="0">
                        <a:spcBef>
                          <a:spcPts val="0"/>
                        </a:spcBef>
                        <a:spcAft>
                          <a:spcPts val="0"/>
                        </a:spcAft>
                        <a:buNone/>
                      </a:pPr>
                      <a:r>
                        <a:rPr lang="en" sz="1000" dirty="0">
                          <a:latin typeface="Red Hat Text"/>
                          <a:ea typeface="Red Hat Text"/>
                          <a:cs typeface="Red Hat Text"/>
                          <a:sym typeface="Red Hat Text"/>
                        </a:rPr>
                        <a:t>Earth</a:t>
                      </a:r>
                      <a:endParaRPr sz="1000" dirty="0">
                        <a:latin typeface="Red Hat Text"/>
                        <a:ea typeface="Red Hat Text"/>
                        <a:cs typeface="Red Hat Text"/>
                        <a:sym typeface="Red Hat Text"/>
                      </a:endParaRPr>
                    </a:p>
                  </a:txBody>
                  <a:tcPr marL="91425" marR="0" marT="0" marB="0" anchor="ctr">
                    <a:lnL w="9525" cap="flat" cmpd="sng">
                      <a:solidFill>
                        <a:schemeClr val="l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227500">
                <a:tc>
                  <a:txBody>
                    <a:bodyPr/>
                    <a:lstStyle/>
                    <a:p>
                      <a:pPr marL="0" lvl="0" indent="0" algn="l" rtl="0">
                        <a:spcBef>
                          <a:spcPts val="0"/>
                        </a:spcBef>
                        <a:spcAft>
                          <a:spcPts val="0"/>
                        </a:spcAft>
                        <a:buNone/>
                      </a:pPr>
                      <a:r>
                        <a:rPr lang="en" sz="1000" dirty="0">
                          <a:latin typeface="Red Hat Text"/>
                          <a:ea typeface="Red Hat Text"/>
                          <a:cs typeface="Red Hat Text"/>
                          <a:sym typeface="Red Hat Text"/>
                        </a:rPr>
                        <a:t>KNN</a:t>
                      </a:r>
                      <a:endParaRPr sz="1000" dirty="0">
                        <a:latin typeface="Red Hat Text"/>
                        <a:ea typeface="Red Hat Text"/>
                        <a:cs typeface="Red Hat Text"/>
                        <a:sym typeface="Red Hat Text"/>
                      </a:endParaRPr>
                    </a:p>
                  </a:txBody>
                  <a:tcPr marL="91425" marR="0" marT="0" marB="0"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r" rtl="0">
                        <a:spcBef>
                          <a:spcPts val="0"/>
                        </a:spcBef>
                        <a:spcAft>
                          <a:spcPts val="0"/>
                        </a:spcAft>
                        <a:buNone/>
                      </a:pPr>
                      <a:r>
                        <a:rPr lang="en" sz="1000" dirty="0">
                          <a:latin typeface="Red Hat Text"/>
                          <a:ea typeface="Red Hat Text"/>
                          <a:cs typeface="Red Hat Text"/>
                          <a:sym typeface="Red Hat Text"/>
                        </a:rPr>
                        <a:t>Jupiter</a:t>
                      </a:r>
                      <a:endParaRPr sz="1000" dirty="0">
                        <a:latin typeface="Red Hat Text"/>
                        <a:ea typeface="Red Hat Text"/>
                        <a:cs typeface="Red Hat Text"/>
                        <a:sym typeface="Red Hat Text"/>
                      </a:endParaRPr>
                    </a:p>
                  </a:txBody>
                  <a:tcPr marL="91425" marR="0" marT="0" marB="0" anchor="ctr">
                    <a:lnL w="9525" cap="flat" cmpd="sng">
                      <a:solidFill>
                        <a:schemeClr val="l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13" name="Google Shape;4287;p80">
            <a:extLst>
              <a:ext uri="{FF2B5EF4-FFF2-40B4-BE49-F238E27FC236}">
                <a16:creationId xmlns:a16="http://schemas.microsoft.com/office/drawing/2014/main" id="{658AC521-C4AC-4A1F-A53D-3166BE8DD0FA}"/>
              </a:ext>
            </a:extLst>
          </p:cNvPr>
          <p:cNvSpPr txBox="1"/>
          <p:nvPr/>
        </p:nvSpPr>
        <p:spPr>
          <a:xfrm>
            <a:off x="4137245" y="1101422"/>
            <a:ext cx="830700" cy="1329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1" i="0" u="none" strike="noStrike" kern="0" cap="none" spc="0" normalizeH="0" baseline="0" noProof="0" dirty="0">
                <a:ln>
                  <a:noFill/>
                </a:ln>
                <a:solidFill>
                  <a:srgbClr val="000000"/>
                </a:solidFill>
                <a:effectLst/>
                <a:uLnTx/>
                <a:uFillTx/>
                <a:latin typeface="Red Hat Text"/>
                <a:ea typeface="Red Hat Text"/>
                <a:cs typeface="Red Hat Text"/>
                <a:sym typeface="Red Hat Text"/>
              </a:rPr>
              <a:t>90:00</a:t>
            </a:r>
            <a:endParaRPr kumimoji="0" sz="1000" b="1" i="0" u="none" strike="noStrike" kern="0" cap="none" spc="0" normalizeH="0" baseline="0" noProof="0" dirty="0">
              <a:ln>
                <a:noFill/>
              </a:ln>
              <a:solidFill>
                <a:srgbClr val="000000"/>
              </a:solidFill>
              <a:effectLst/>
              <a:uLnTx/>
              <a:uFillTx/>
              <a:latin typeface="Red Hat Text"/>
              <a:ea typeface="Red Hat Text"/>
              <a:cs typeface="Red Hat Text"/>
              <a:sym typeface="Red Hat Text"/>
            </a:endParaRPr>
          </a:p>
        </p:txBody>
      </p:sp>
      <p:sp>
        <p:nvSpPr>
          <p:cNvPr id="114" name="Google Shape;4288;p80">
            <a:extLst>
              <a:ext uri="{FF2B5EF4-FFF2-40B4-BE49-F238E27FC236}">
                <a16:creationId xmlns:a16="http://schemas.microsoft.com/office/drawing/2014/main" id="{4E0D93EC-7974-41EA-A689-2A7894AE1C4C}"/>
              </a:ext>
            </a:extLst>
          </p:cNvPr>
          <p:cNvSpPr txBox="1"/>
          <p:nvPr/>
        </p:nvSpPr>
        <p:spPr>
          <a:xfrm>
            <a:off x="4206995" y="1377097"/>
            <a:ext cx="691200" cy="1329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1" i="0" u="none" strike="noStrike" kern="0" cap="none" spc="0" normalizeH="0" baseline="0" noProof="0" dirty="0">
                <a:ln>
                  <a:noFill/>
                </a:ln>
                <a:solidFill>
                  <a:srgbClr val="000000"/>
                </a:solidFill>
                <a:effectLst/>
                <a:uLnTx/>
                <a:uFillTx/>
                <a:latin typeface="Red Hat Text"/>
                <a:ea typeface="Red Hat Text"/>
                <a:cs typeface="Red Hat Text"/>
                <a:sym typeface="Red Hat Text"/>
              </a:rPr>
              <a:t>00:00</a:t>
            </a:r>
            <a:endParaRPr kumimoji="0" sz="1000" b="1" i="0" u="none" strike="noStrike" kern="0" cap="none" spc="0" normalizeH="0" baseline="0" noProof="0" dirty="0">
              <a:ln>
                <a:noFill/>
              </a:ln>
              <a:solidFill>
                <a:srgbClr val="000000"/>
              </a:solidFill>
              <a:effectLst/>
              <a:uLnTx/>
              <a:uFillTx/>
              <a:latin typeface="Red Hat Text"/>
              <a:ea typeface="Red Hat Text"/>
              <a:cs typeface="Red Hat Text"/>
              <a:sym typeface="Red Hat Tex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46"/>
        <p:cNvGrpSpPr/>
        <p:nvPr/>
      </p:nvGrpSpPr>
      <p:grpSpPr>
        <a:xfrm>
          <a:off x="0" y="0"/>
          <a:ext cx="0" cy="0"/>
          <a:chOff x="0" y="0"/>
          <a:chExt cx="0" cy="0"/>
        </a:xfrm>
      </p:grpSpPr>
      <p:grpSp>
        <p:nvGrpSpPr>
          <p:cNvPr id="71" name="Google Shape;3550;p64">
            <a:extLst>
              <a:ext uri="{FF2B5EF4-FFF2-40B4-BE49-F238E27FC236}">
                <a16:creationId xmlns:a16="http://schemas.microsoft.com/office/drawing/2014/main" id="{6B769406-5B7A-47D1-9574-CF15BBC7162B}"/>
              </a:ext>
            </a:extLst>
          </p:cNvPr>
          <p:cNvGrpSpPr/>
          <p:nvPr/>
        </p:nvGrpSpPr>
        <p:grpSpPr>
          <a:xfrm rot="9382558">
            <a:off x="11463238" y="3137671"/>
            <a:ext cx="1668580" cy="1632560"/>
            <a:chOff x="6816275" y="3178227"/>
            <a:chExt cx="1614495" cy="1579642"/>
          </a:xfrm>
        </p:grpSpPr>
        <p:sp>
          <p:nvSpPr>
            <p:cNvPr id="72" name="Google Shape;3551;p64">
              <a:extLst>
                <a:ext uri="{FF2B5EF4-FFF2-40B4-BE49-F238E27FC236}">
                  <a16:creationId xmlns:a16="http://schemas.microsoft.com/office/drawing/2014/main" id="{5DBB44A3-E126-4810-AF1B-109393CE9E36}"/>
                </a:ext>
              </a:extLst>
            </p:cNvPr>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3552;p64">
              <a:extLst>
                <a:ext uri="{FF2B5EF4-FFF2-40B4-BE49-F238E27FC236}">
                  <a16:creationId xmlns:a16="http://schemas.microsoft.com/office/drawing/2014/main" id="{943BBE67-1EB0-407B-AF5D-72716CB1E49E}"/>
                </a:ext>
              </a:extLst>
            </p:cNvPr>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3553;p64">
              <a:extLst>
                <a:ext uri="{FF2B5EF4-FFF2-40B4-BE49-F238E27FC236}">
                  <a16:creationId xmlns:a16="http://schemas.microsoft.com/office/drawing/2014/main" id="{FD1B3406-DF48-424C-81EB-536670C5E023}"/>
                </a:ext>
              </a:extLst>
            </p:cNvPr>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75" name="Google Shape;3554;p64">
            <a:extLst>
              <a:ext uri="{FF2B5EF4-FFF2-40B4-BE49-F238E27FC236}">
                <a16:creationId xmlns:a16="http://schemas.microsoft.com/office/drawing/2014/main" id="{0A5652C9-36A1-42ED-B17B-AF4311A87341}"/>
              </a:ext>
            </a:extLst>
          </p:cNvPr>
          <p:cNvSpPr/>
          <p:nvPr/>
        </p:nvSpPr>
        <p:spPr>
          <a:xfrm>
            <a:off x="-499275" y="6648451"/>
            <a:ext cx="10142528" cy="946764"/>
          </a:xfrm>
          <a:custGeom>
            <a:avLst/>
            <a:gdLst/>
            <a:ahLst/>
            <a:cxnLst/>
            <a:rect l="l" t="t" r="r" b="b"/>
            <a:pathLst>
              <a:path w="285705" h="19387" extrusionOk="0">
                <a:moveTo>
                  <a:pt x="156855" y="3628"/>
                </a:moveTo>
                <a:cubicBezTo>
                  <a:pt x="156858" y="3630"/>
                  <a:pt x="156860" y="3633"/>
                  <a:pt x="156863" y="3636"/>
                </a:cubicBezTo>
                <a:lnTo>
                  <a:pt x="156863" y="3636"/>
                </a:lnTo>
                <a:cubicBezTo>
                  <a:pt x="156860" y="3633"/>
                  <a:pt x="156858" y="3630"/>
                  <a:pt x="156855" y="3628"/>
                </a:cubicBezTo>
                <a:close/>
                <a:moveTo>
                  <a:pt x="157019" y="3628"/>
                </a:moveTo>
                <a:cubicBezTo>
                  <a:pt x="157022" y="3631"/>
                  <a:pt x="157025" y="3634"/>
                  <a:pt x="157028" y="3637"/>
                </a:cubicBezTo>
                <a:lnTo>
                  <a:pt x="157028" y="3637"/>
                </a:lnTo>
                <a:cubicBezTo>
                  <a:pt x="157025" y="3634"/>
                  <a:pt x="157022" y="3630"/>
                  <a:pt x="157019" y="3628"/>
                </a:cubicBezTo>
                <a:close/>
                <a:moveTo>
                  <a:pt x="39070" y="3635"/>
                </a:moveTo>
                <a:lnTo>
                  <a:pt x="39070" y="3635"/>
                </a:lnTo>
                <a:cubicBezTo>
                  <a:pt x="39073" y="3638"/>
                  <a:pt x="39076" y="3641"/>
                  <a:pt x="39079" y="3644"/>
                </a:cubicBezTo>
                <a:lnTo>
                  <a:pt x="39079" y="3644"/>
                </a:lnTo>
                <a:cubicBezTo>
                  <a:pt x="39076" y="3641"/>
                  <a:pt x="39073" y="3637"/>
                  <a:pt x="39070" y="3635"/>
                </a:cubicBezTo>
                <a:close/>
                <a:moveTo>
                  <a:pt x="39234" y="3635"/>
                </a:moveTo>
                <a:cubicBezTo>
                  <a:pt x="39237" y="3638"/>
                  <a:pt x="39240" y="3641"/>
                  <a:pt x="39243" y="3644"/>
                </a:cubicBezTo>
                <a:lnTo>
                  <a:pt x="39243" y="3644"/>
                </a:lnTo>
                <a:cubicBezTo>
                  <a:pt x="39240" y="3641"/>
                  <a:pt x="39237" y="3637"/>
                  <a:pt x="39234" y="3635"/>
                </a:cubicBezTo>
                <a:close/>
                <a:moveTo>
                  <a:pt x="235522" y="3635"/>
                </a:moveTo>
                <a:cubicBezTo>
                  <a:pt x="235525" y="3638"/>
                  <a:pt x="235528" y="3641"/>
                  <a:pt x="235532" y="3645"/>
                </a:cubicBezTo>
                <a:lnTo>
                  <a:pt x="235532" y="3645"/>
                </a:lnTo>
                <a:cubicBezTo>
                  <a:pt x="235528" y="3641"/>
                  <a:pt x="235525" y="3638"/>
                  <a:pt x="235522" y="3635"/>
                </a:cubicBezTo>
                <a:close/>
                <a:moveTo>
                  <a:pt x="17" y="3638"/>
                </a:moveTo>
                <a:lnTo>
                  <a:pt x="17" y="3638"/>
                </a:lnTo>
                <a:cubicBezTo>
                  <a:pt x="20" y="3641"/>
                  <a:pt x="22" y="3643"/>
                  <a:pt x="25" y="3646"/>
                </a:cubicBezTo>
                <a:lnTo>
                  <a:pt x="25" y="3646"/>
                </a:lnTo>
                <a:cubicBezTo>
                  <a:pt x="22" y="3643"/>
                  <a:pt x="20" y="3641"/>
                  <a:pt x="17" y="3638"/>
                </a:cubicBezTo>
                <a:close/>
                <a:moveTo>
                  <a:pt x="196236" y="3631"/>
                </a:moveTo>
                <a:cubicBezTo>
                  <a:pt x="196243" y="3639"/>
                  <a:pt x="196250" y="3646"/>
                  <a:pt x="196257" y="3654"/>
                </a:cubicBezTo>
                <a:lnTo>
                  <a:pt x="196257" y="3654"/>
                </a:lnTo>
                <a:cubicBezTo>
                  <a:pt x="196248" y="3644"/>
                  <a:pt x="196241" y="3636"/>
                  <a:pt x="196236" y="3631"/>
                </a:cubicBezTo>
                <a:close/>
                <a:moveTo>
                  <a:pt x="196072" y="3631"/>
                </a:moveTo>
                <a:lnTo>
                  <a:pt x="196072" y="3631"/>
                </a:lnTo>
                <a:cubicBezTo>
                  <a:pt x="196081" y="3641"/>
                  <a:pt x="196090" y="3650"/>
                  <a:pt x="196099" y="3660"/>
                </a:cubicBezTo>
                <a:lnTo>
                  <a:pt x="196099" y="3660"/>
                </a:lnTo>
                <a:cubicBezTo>
                  <a:pt x="196087" y="3647"/>
                  <a:pt x="196078" y="3638"/>
                  <a:pt x="196072" y="3631"/>
                </a:cubicBezTo>
                <a:close/>
                <a:moveTo>
                  <a:pt x="78415" y="5086"/>
                </a:moveTo>
                <a:cubicBezTo>
                  <a:pt x="78412" y="5089"/>
                  <a:pt x="78409" y="5092"/>
                  <a:pt x="78405" y="5097"/>
                </a:cubicBezTo>
                <a:lnTo>
                  <a:pt x="78405" y="5097"/>
                </a:lnTo>
                <a:cubicBezTo>
                  <a:pt x="78409" y="5092"/>
                  <a:pt x="78413" y="5089"/>
                  <a:pt x="78415" y="5086"/>
                </a:cubicBezTo>
                <a:close/>
                <a:moveTo>
                  <a:pt x="128752" y="5968"/>
                </a:moveTo>
                <a:lnTo>
                  <a:pt x="128752" y="5968"/>
                </a:lnTo>
                <a:cubicBezTo>
                  <a:pt x="128749" y="5971"/>
                  <a:pt x="128746" y="5974"/>
                  <a:pt x="128743" y="5978"/>
                </a:cubicBezTo>
                <a:lnTo>
                  <a:pt x="128743" y="5978"/>
                </a:lnTo>
                <a:cubicBezTo>
                  <a:pt x="128746" y="5975"/>
                  <a:pt x="128749" y="5971"/>
                  <a:pt x="128752" y="5968"/>
                </a:cubicBezTo>
                <a:close/>
                <a:moveTo>
                  <a:pt x="128626" y="5968"/>
                </a:moveTo>
                <a:lnTo>
                  <a:pt x="128626" y="5968"/>
                </a:lnTo>
                <a:cubicBezTo>
                  <a:pt x="128623" y="5971"/>
                  <a:pt x="128620" y="5974"/>
                  <a:pt x="128616" y="5978"/>
                </a:cubicBezTo>
                <a:lnTo>
                  <a:pt x="128616" y="5978"/>
                </a:lnTo>
                <a:cubicBezTo>
                  <a:pt x="128620" y="5974"/>
                  <a:pt x="128623" y="5971"/>
                  <a:pt x="128626" y="5968"/>
                </a:cubicBezTo>
                <a:close/>
                <a:moveTo>
                  <a:pt x="246474" y="5982"/>
                </a:moveTo>
                <a:cubicBezTo>
                  <a:pt x="246471" y="5985"/>
                  <a:pt x="246467" y="5989"/>
                  <a:pt x="246463" y="5994"/>
                </a:cubicBezTo>
                <a:lnTo>
                  <a:pt x="246463" y="5994"/>
                </a:lnTo>
                <a:cubicBezTo>
                  <a:pt x="246467" y="5990"/>
                  <a:pt x="246470" y="5986"/>
                  <a:pt x="246474" y="5982"/>
                </a:cubicBezTo>
                <a:close/>
                <a:moveTo>
                  <a:pt x="10970" y="5982"/>
                </a:moveTo>
                <a:cubicBezTo>
                  <a:pt x="10966" y="5986"/>
                  <a:pt x="10962" y="5990"/>
                  <a:pt x="10957" y="5995"/>
                </a:cubicBezTo>
                <a:lnTo>
                  <a:pt x="10957" y="5995"/>
                </a:lnTo>
                <a:cubicBezTo>
                  <a:pt x="10962" y="5990"/>
                  <a:pt x="10967" y="5986"/>
                  <a:pt x="10970" y="5982"/>
                </a:cubicBezTo>
                <a:close/>
                <a:moveTo>
                  <a:pt x="246401" y="5982"/>
                </a:moveTo>
                <a:cubicBezTo>
                  <a:pt x="246397" y="5986"/>
                  <a:pt x="246392" y="5990"/>
                  <a:pt x="246387" y="5996"/>
                </a:cubicBezTo>
                <a:lnTo>
                  <a:pt x="246387" y="5996"/>
                </a:lnTo>
                <a:cubicBezTo>
                  <a:pt x="246392" y="5990"/>
                  <a:pt x="246397" y="5986"/>
                  <a:pt x="246401" y="5982"/>
                </a:cubicBezTo>
                <a:close/>
                <a:moveTo>
                  <a:pt x="26457" y="5696"/>
                </a:moveTo>
                <a:cubicBezTo>
                  <a:pt x="26457" y="5940"/>
                  <a:pt x="26461" y="6191"/>
                  <a:pt x="26471" y="6446"/>
                </a:cubicBezTo>
                <a:lnTo>
                  <a:pt x="26405" y="6251"/>
                </a:lnTo>
                <a:lnTo>
                  <a:pt x="26405" y="6184"/>
                </a:lnTo>
                <a:cubicBezTo>
                  <a:pt x="26419" y="6010"/>
                  <a:pt x="26440" y="5850"/>
                  <a:pt x="26457" y="5696"/>
                </a:cubicBezTo>
                <a:close/>
                <a:moveTo>
                  <a:pt x="65677" y="5696"/>
                </a:moveTo>
                <a:cubicBezTo>
                  <a:pt x="65677" y="5940"/>
                  <a:pt x="65680" y="6195"/>
                  <a:pt x="65691" y="6446"/>
                </a:cubicBezTo>
                <a:lnTo>
                  <a:pt x="65625" y="6251"/>
                </a:lnTo>
                <a:cubicBezTo>
                  <a:pt x="65621" y="6230"/>
                  <a:pt x="65618" y="6209"/>
                  <a:pt x="65621" y="6184"/>
                </a:cubicBezTo>
                <a:cubicBezTo>
                  <a:pt x="65639" y="6010"/>
                  <a:pt x="65656" y="5850"/>
                  <a:pt x="65677" y="5696"/>
                </a:cubicBezTo>
                <a:close/>
                <a:moveTo>
                  <a:pt x="104890" y="5696"/>
                </a:moveTo>
                <a:cubicBezTo>
                  <a:pt x="104890" y="5940"/>
                  <a:pt x="104897" y="6195"/>
                  <a:pt x="104904" y="6446"/>
                </a:cubicBezTo>
                <a:lnTo>
                  <a:pt x="104838" y="6251"/>
                </a:lnTo>
                <a:lnTo>
                  <a:pt x="104838" y="6184"/>
                </a:lnTo>
                <a:cubicBezTo>
                  <a:pt x="104855" y="6010"/>
                  <a:pt x="104872" y="5850"/>
                  <a:pt x="104890" y="5696"/>
                </a:cubicBezTo>
                <a:close/>
                <a:moveTo>
                  <a:pt x="144235" y="5696"/>
                </a:moveTo>
                <a:cubicBezTo>
                  <a:pt x="144235" y="5940"/>
                  <a:pt x="144242" y="6188"/>
                  <a:pt x="144249" y="6446"/>
                </a:cubicBezTo>
                <a:lnTo>
                  <a:pt x="144183" y="6251"/>
                </a:lnTo>
                <a:lnTo>
                  <a:pt x="144183" y="6184"/>
                </a:lnTo>
                <a:cubicBezTo>
                  <a:pt x="144197" y="6010"/>
                  <a:pt x="144218" y="5850"/>
                  <a:pt x="144235" y="5696"/>
                </a:cubicBezTo>
                <a:close/>
                <a:moveTo>
                  <a:pt x="183455" y="5696"/>
                </a:moveTo>
                <a:cubicBezTo>
                  <a:pt x="183455" y="5940"/>
                  <a:pt x="183459" y="6191"/>
                  <a:pt x="183469" y="6446"/>
                </a:cubicBezTo>
                <a:lnTo>
                  <a:pt x="183403" y="6251"/>
                </a:lnTo>
                <a:cubicBezTo>
                  <a:pt x="183403" y="6230"/>
                  <a:pt x="183399" y="6205"/>
                  <a:pt x="183399" y="6184"/>
                </a:cubicBezTo>
                <a:cubicBezTo>
                  <a:pt x="183417" y="6010"/>
                  <a:pt x="183434" y="5850"/>
                  <a:pt x="183455" y="5696"/>
                </a:cubicBezTo>
                <a:close/>
                <a:moveTo>
                  <a:pt x="222675" y="5696"/>
                </a:moveTo>
                <a:lnTo>
                  <a:pt x="222675" y="5696"/>
                </a:lnTo>
                <a:cubicBezTo>
                  <a:pt x="222668" y="5940"/>
                  <a:pt x="222675" y="6195"/>
                  <a:pt x="222686" y="6446"/>
                </a:cubicBezTo>
                <a:lnTo>
                  <a:pt x="222616" y="6251"/>
                </a:lnTo>
                <a:lnTo>
                  <a:pt x="222616" y="6184"/>
                </a:lnTo>
                <a:cubicBezTo>
                  <a:pt x="222637" y="6010"/>
                  <a:pt x="222654" y="5850"/>
                  <a:pt x="222675" y="5696"/>
                </a:cubicBezTo>
                <a:close/>
                <a:moveTo>
                  <a:pt x="261961" y="5696"/>
                </a:moveTo>
                <a:cubicBezTo>
                  <a:pt x="261961" y="5940"/>
                  <a:pt x="261968" y="6195"/>
                  <a:pt x="261975" y="6446"/>
                </a:cubicBezTo>
                <a:lnTo>
                  <a:pt x="261909" y="6251"/>
                </a:lnTo>
                <a:cubicBezTo>
                  <a:pt x="261913" y="6230"/>
                  <a:pt x="261909" y="6205"/>
                  <a:pt x="261906" y="6184"/>
                </a:cubicBezTo>
                <a:cubicBezTo>
                  <a:pt x="261923" y="6010"/>
                  <a:pt x="261940" y="5850"/>
                  <a:pt x="261961" y="5696"/>
                </a:cubicBezTo>
                <a:close/>
                <a:moveTo>
                  <a:pt x="29021" y="5825"/>
                </a:moveTo>
                <a:cubicBezTo>
                  <a:pt x="29042" y="5853"/>
                  <a:pt x="29059" y="5888"/>
                  <a:pt x="29077" y="5919"/>
                </a:cubicBezTo>
                <a:cubicBezTo>
                  <a:pt x="28972" y="6146"/>
                  <a:pt x="28867" y="6376"/>
                  <a:pt x="28770" y="6613"/>
                </a:cubicBezTo>
                <a:cubicBezTo>
                  <a:pt x="28825" y="6341"/>
                  <a:pt x="28909" y="6076"/>
                  <a:pt x="29021" y="5825"/>
                </a:cubicBezTo>
                <a:close/>
                <a:moveTo>
                  <a:pt x="68241" y="5822"/>
                </a:moveTo>
                <a:lnTo>
                  <a:pt x="68296" y="5919"/>
                </a:lnTo>
                <a:cubicBezTo>
                  <a:pt x="68188" y="6146"/>
                  <a:pt x="68087" y="6376"/>
                  <a:pt x="67986" y="6613"/>
                </a:cubicBezTo>
                <a:cubicBezTo>
                  <a:pt x="68045" y="6341"/>
                  <a:pt x="68129" y="6076"/>
                  <a:pt x="68241" y="5822"/>
                </a:cubicBezTo>
                <a:close/>
                <a:moveTo>
                  <a:pt x="107461" y="5822"/>
                </a:moveTo>
                <a:cubicBezTo>
                  <a:pt x="107475" y="5857"/>
                  <a:pt x="107495" y="5888"/>
                  <a:pt x="107516" y="5919"/>
                </a:cubicBezTo>
                <a:cubicBezTo>
                  <a:pt x="107408" y="6146"/>
                  <a:pt x="107304" y="6376"/>
                  <a:pt x="107206" y="6613"/>
                </a:cubicBezTo>
                <a:cubicBezTo>
                  <a:pt x="107293" y="6233"/>
                  <a:pt x="107380" y="5986"/>
                  <a:pt x="107461" y="5822"/>
                </a:cubicBezTo>
                <a:close/>
                <a:moveTo>
                  <a:pt x="146799" y="5822"/>
                </a:moveTo>
                <a:cubicBezTo>
                  <a:pt x="146820" y="5853"/>
                  <a:pt x="146841" y="5888"/>
                  <a:pt x="146858" y="5919"/>
                </a:cubicBezTo>
                <a:cubicBezTo>
                  <a:pt x="146754" y="6146"/>
                  <a:pt x="146646" y="6376"/>
                  <a:pt x="146548" y="6613"/>
                </a:cubicBezTo>
                <a:cubicBezTo>
                  <a:pt x="146604" y="6341"/>
                  <a:pt x="146687" y="6076"/>
                  <a:pt x="146799" y="5822"/>
                </a:cubicBezTo>
                <a:close/>
                <a:moveTo>
                  <a:pt x="186019" y="5825"/>
                </a:moveTo>
                <a:lnTo>
                  <a:pt x="186075" y="5919"/>
                </a:lnTo>
                <a:cubicBezTo>
                  <a:pt x="185967" y="6146"/>
                  <a:pt x="185866" y="6376"/>
                  <a:pt x="185764" y="6613"/>
                </a:cubicBezTo>
                <a:cubicBezTo>
                  <a:pt x="185824" y="6341"/>
                  <a:pt x="185907" y="6076"/>
                  <a:pt x="186019" y="5825"/>
                </a:cubicBezTo>
                <a:close/>
                <a:moveTo>
                  <a:pt x="225239" y="5822"/>
                </a:moveTo>
                <a:cubicBezTo>
                  <a:pt x="225256" y="5857"/>
                  <a:pt x="225274" y="5888"/>
                  <a:pt x="225295" y="5919"/>
                </a:cubicBezTo>
                <a:cubicBezTo>
                  <a:pt x="225187" y="6146"/>
                  <a:pt x="225085" y="6376"/>
                  <a:pt x="224984" y="6613"/>
                </a:cubicBezTo>
                <a:cubicBezTo>
                  <a:pt x="225044" y="6341"/>
                  <a:pt x="225127" y="6076"/>
                  <a:pt x="225239" y="5822"/>
                </a:cubicBezTo>
                <a:close/>
                <a:moveTo>
                  <a:pt x="264525" y="5825"/>
                </a:moveTo>
                <a:lnTo>
                  <a:pt x="264584" y="5919"/>
                </a:lnTo>
                <a:cubicBezTo>
                  <a:pt x="264473" y="6146"/>
                  <a:pt x="264375" y="6376"/>
                  <a:pt x="264274" y="6613"/>
                </a:cubicBezTo>
                <a:cubicBezTo>
                  <a:pt x="264330" y="6341"/>
                  <a:pt x="264417" y="6076"/>
                  <a:pt x="264525" y="5825"/>
                </a:cubicBezTo>
                <a:close/>
                <a:moveTo>
                  <a:pt x="85078" y="6725"/>
                </a:moveTo>
                <a:lnTo>
                  <a:pt x="85078" y="6725"/>
                </a:lnTo>
                <a:cubicBezTo>
                  <a:pt x="85083" y="6738"/>
                  <a:pt x="85086" y="6749"/>
                  <a:pt x="85087" y="6762"/>
                </a:cubicBezTo>
                <a:lnTo>
                  <a:pt x="85087" y="6762"/>
                </a:lnTo>
                <a:cubicBezTo>
                  <a:pt x="85084" y="6751"/>
                  <a:pt x="85078" y="6738"/>
                  <a:pt x="85078" y="6725"/>
                </a:cubicBezTo>
                <a:close/>
                <a:moveTo>
                  <a:pt x="6641" y="6725"/>
                </a:moveTo>
                <a:lnTo>
                  <a:pt x="6655" y="6774"/>
                </a:lnTo>
                <a:lnTo>
                  <a:pt x="6645" y="6767"/>
                </a:lnTo>
                <a:cubicBezTo>
                  <a:pt x="6645" y="6753"/>
                  <a:pt x="6645" y="6739"/>
                  <a:pt x="6641" y="6725"/>
                </a:cubicBezTo>
                <a:close/>
                <a:moveTo>
                  <a:pt x="45858" y="6725"/>
                </a:moveTo>
                <a:lnTo>
                  <a:pt x="45872" y="6774"/>
                </a:lnTo>
                <a:lnTo>
                  <a:pt x="45865" y="6763"/>
                </a:lnTo>
                <a:cubicBezTo>
                  <a:pt x="45865" y="6753"/>
                  <a:pt x="45861" y="6739"/>
                  <a:pt x="45858" y="6725"/>
                </a:cubicBezTo>
                <a:close/>
                <a:moveTo>
                  <a:pt x="163640" y="6725"/>
                </a:moveTo>
                <a:lnTo>
                  <a:pt x="163650" y="6774"/>
                </a:lnTo>
                <a:lnTo>
                  <a:pt x="163643" y="6774"/>
                </a:lnTo>
                <a:cubicBezTo>
                  <a:pt x="163643" y="6756"/>
                  <a:pt x="163643" y="6743"/>
                  <a:pt x="163640" y="6725"/>
                </a:cubicBezTo>
                <a:close/>
                <a:moveTo>
                  <a:pt x="202856" y="6725"/>
                </a:moveTo>
                <a:lnTo>
                  <a:pt x="202870" y="6774"/>
                </a:lnTo>
                <a:lnTo>
                  <a:pt x="202863" y="6767"/>
                </a:lnTo>
                <a:cubicBezTo>
                  <a:pt x="202863" y="6753"/>
                  <a:pt x="202859" y="6739"/>
                  <a:pt x="202856" y="6725"/>
                </a:cubicBezTo>
                <a:close/>
                <a:moveTo>
                  <a:pt x="14029" y="6125"/>
                </a:moveTo>
                <a:cubicBezTo>
                  <a:pt x="14043" y="6317"/>
                  <a:pt x="14060" y="6509"/>
                  <a:pt x="14081" y="6701"/>
                </a:cubicBezTo>
                <a:cubicBezTo>
                  <a:pt x="14026" y="6739"/>
                  <a:pt x="13970" y="6781"/>
                  <a:pt x="13914" y="6830"/>
                </a:cubicBezTo>
                <a:cubicBezTo>
                  <a:pt x="13903" y="6704"/>
                  <a:pt x="13896" y="6579"/>
                  <a:pt x="13886" y="6460"/>
                </a:cubicBezTo>
                <a:cubicBezTo>
                  <a:pt x="13879" y="6341"/>
                  <a:pt x="13984" y="6230"/>
                  <a:pt x="14029" y="6125"/>
                </a:cubicBezTo>
                <a:close/>
                <a:moveTo>
                  <a:pt x="53249" y="6125"/>
                </a:moveTo>
                <a:cubicBezTo>
                  <a:pt x="53263" y="6317"/>
                  <a:pt x="53280" y="6509"/>
                  <a:pt x="53298" y="6701"/>
                </a:cubicBezTo>
                <a:lnTo>
                  <a:pt x="53127" y="6830"/>
                </a:lnTo>
                <a:cubicBezTo>
                  <a:pt x="53123" y="6704"/>
                  <a:pt x="53113" y="6579"/>
                  <a:pt x="53106" y="6460"/>
                </a:cubicBezTo>
                <a:cubicBezTo>
                  <a:pt x="53095" y="6341"/>
                  <a:pt x="53204" y="6230"/>
                  <a:pt x="53249" y="6125"/>
                </a:cubicBezTo>
                <a:close/>
                <a:moveTo>
                  <a:pt x="92465" y="6125"/>
                </a:moveTo>
                <a:lnTo>
                  <a:pt x="92518" y="6701"/>
                </a:lnTo>
                <a:lnTo>
                  <a:pt x="92347" y="6830"/>
                </a:lnTo>
                <a:cubicBezTo>
                  <a:pt x="92343" y="6704"/>
                  <a:pt x="92333" y="6579"/>
                  <a:pt x="92319" y="6460"/>
                </a:cubicBezTo>
                <a:lnTo>
                  <a:pt x="92465" y="6125"/>
                </a:lnTo>
                <a:close/>
                <a:moveTo>
                  <a:pt x="131811" y="6125"/>
                </a:moveTo>
                <a:lnTo>
                  <a:pt x="131863" y="6701"/>
                </a:lnTo>
                <a:cubicBezTo>
                  <a:pt x="131811" y="6739"/>
                  <a:pt x="131748" y="6781"/>
                  <a:pt x="131692" y="6830"/>
                </a:cubicBezTo>
                <a:cubicBezTo>
                  <a:pt x="131682" y="6704"/>
                  <a:pt x="131675" y="6579"/>
                  <a:pt x="131664" y="6460"/>
                </a:cubicBezTo>
                <a:cubicBezTo>
                  <a:pt x="131657" y="6341"/>
                  <a:pt x="131762" y="6230"/>
                  <a:pt x="131811" y="6125"/>
                </a:cubicBezTo>
                <a:close/>
                <a:moveTo>
                  <a:pt x="171027" y="6125"/>
                </a:moveTo>
                <a:cubicBezTo>
                  <a:pt x="171041" y="6317"/>
                  <a:pt x="171059" y="6509"/>
                  <a:pt x="171076" y="6701"/>
                </a:cubicBezTo>
                <a:lnTo>
                  <a:pt x="170905" y="6830"/>
                </a:lnTo>
                <a:cubicBezTo>
                  <a:pt x="170902" y="6704"/>
                  <a:pt x="170895" y="6579"/>
                  <a:pt x="170884" y="6460"/>
                </a:cubicBezTo>
                <a:cubicBezTo>
                  <a:pt x="170877" y="6341"/>
                  <a:pt x="170982" y="6230"/>
                  <a:pt x="171027" y="6125"/>
                </a:cubicBezTo>
                <a:close/>
                <a:moveTo>
                  <a:pt x="210244" y="6125"/>
                </a:moveTo>
                <a:lnTo>
                  <a:pt x="210296" y="6701"/>
                </a:lnTo>
                <a:lnTo>
                  <a:pt x="210125" y="6830"/>
                </a:lnTo>
                <a:cubicBezTo>
                  <a:pt x="210122" y="6704"/>
                  <a:pt x="210115" y="6579"/>
                  <a:pt x="210104" y="6460"/>
                </a:cubicBezTo>
                <a:lnTo>
                  <a:pt x="210244" y="6125"/>
                </a:lnTo>
                <a:close/>
                <a:moveTo>
                  <a:pt x="249537" y="6125"/>
                </a:moveTo>
                <a:cubicBezTo>
                  <a:pt x="249551" y="6317"/>
                  <a:pt x="249568" y="6509"/>
                  <a:pt x="249586" y="6701"/>
                </a:cubicBezTo>
                <a:lnTo>
                  <a:pt x="249415" y="6830"/>
                </a:lnTo>
                <a:cubicBezTo>
                  <a:pt x="249411" y="6704"/>
                  <a:pt x="249401" y="6579"/>
                  <a:pt x="249394" y="6460"/>
                </a:cubicBezTo>
                <a:cubicBezTo>
                  <a:pt x="249383" y="6341"/>
                  <a:pt x="249488" y="6230"/>
                  <a:pt x="249537" y="6125"/>
                </a:cubicBezTo>
                <a:close/>
                <a:moveTo>
                  <a:pt x="64121" y="6648"/>
                </a:moveTo>
                <a:lnTo>
                  <a:pt x="64215" y="6882"/>
                </a:lnTo>
                <a:lnTo>
                  <a:pt x="64215" y="6882"/>
                </a:lnTo>
                <a:lnTo>
                  <a:pt x="64139" y="6823"/>
                </a:lnTo>
                <a:cubicBezTo>
                  <a:pt x="64132" y="6767"/>
                  <a:pt x="64128" y="6704"/>
                  <a:pt x="64121" y="6648"/>
                </a:cubicBezTo>
                <a:close/>
                <a:moveTo>
                  <a:pt x="103338" y="6648"/>
                </a:moveTo>
                <a:lnTo>
                  <a:pt x="103338" y="6648"/>
                </a:lnTo>
                <a:cubicBezTo>
                  <a:pt x="103369" y="6722"/>
                  <a:pt x="103400" y="6802"/>
                  <a:pt x="103432" y="6882"/>
                </a:cubicBezTo>
                <a:lnTo>
                  <a:pt x="103432" y="6882"/>
                </a:lnTo>
                <a:lnTo>
                  <a:pt x="103355" y="6823"/>
                </a:lnTo>
                <a:cubicBezTo>
                  <a:pt x="103352" y="6767"/>
                  <a:pt x="103341" y="6704"/>
                  <a:pt x="103338" y="6648"/>
                </a:cubicBezTo>
                <a:close/>
                <a:moveTo>
                  <a:pt x="142683" y="6648"/>
                </a:moveTo>
                <a:lnTo>
                  <a:pt x="142683" y="6648"/>
                </a:lnTo>
                <a:cubicBezTo>
                  <a:pt x="142715" y="6722"/>
                  <a:pt x="142742" y="6802"/>
                  <a:pt x="142777" y="6882"/>
                </a:cubicBezTo>
                <a:lnTo>
                  <a:pt x="142777" y="6882"/>
                </a:lnTo>
                <a:lnTo>
                  <a:pt x="142701" y="6823"/>
                </a:lnTo>
                <a:cubicBezTo>
                  <a:pt x="142694" y="6767"/>
                  <a:pt x="142690" y="6704"/>
                  <a:pt x="142683" y="6648"/>
                </a:cubicBezTo>
                <a:close/>
                <a:moveTo>
                  <a:pt x="221116" y="6648"/>
                </a:moveTo>
                <a:lnTo>
                  <a:pt x="221116" y="6648"/>
                </a:lnTo>
                <a:cubicBezTo>
                  <a:pt x="221151" y="6722"/>
                  <a:pt x="221179" y="6802"/>
                  <a:pt x="221210" y="6882"/>
                </a:cubicBezTo>
                <a:lnTo>
                  <a:pt x="221210" y="6882"/>
                </a:lnTo>
                <a:lnTo>
                  <a:pt x="221137" y="6823"/>
                </a:lnTo>
                <a:cubicBezTo>
                  <a:pt x="221130" y="6767"/>
                  <a:pt x="221126" y="6704"/>
                  <a:pt x="221116" y="6648"/>
                </a:cubicBezTo>
                <a:close/>
                <a:moveTo>
                  <a:pt x="260413" y="6648"/>
                </a:moveTo>
                <a:cubicBezTo>
                  <a:pt x="260437" y="6722"/>
                  <a:pt x="260468" y="6802"/>
                  <a:pt x="260503" y="6882"/>
                </a:cubicBezTo>
                <a:lnTo>
                  <a:pt x="260503" y="6882"/>
                </a:lnTo>
                <a:lnTo>
                  <a:pt x="260430" y="6823"/>
                </a:lnTo>
                <a:cubicBezTo>
                  <a:pt x="260420" y="6767"/>
                  <a:pt x="260416" y="6704"/>
                  <a:pt x="260413" y="6648"/>
                </a:cubicBezTo>
                <a:close/>
                <a:moveTo>
                  <a:pt x="24905" y="6648"/>
                </a:moveTo>
                <a:lnTo>
                  <a:pt x="24905" y="6648"/>
                </a:lnTo>
                <a:cubicBezTo>
                  <a:pt x="24933" y="6722"/>
                  <a:pt x="24968" y="6798"/>
                  <a:pt x="24996" y="6882"/>
                </a:cubicBezTo>
                <a:lnTo>
                  <a:pt x="24922" y="6823"/>
                </a:lnTo>
                <a:cubicBezTo>
                  <a:pt x="24915" y="6767"/>
                  <a:pt x="24908" y="6704"/>
                  <a:pt x="24905" y="6648"/>
                </a:cubicBezTo>
                <a:close/>
                <a:moveTo>
                  <a:pt x="181900" y="6648"/>
                </a:moveTo>
                <a:lnTo>
                  <a:pt x="181994" y="6882"/>
                </a:lnTo>
                <a:lnTo>
                  <a:pt x="181917" y="6823"/>
                </a:lnTo>
                <a:cubicBezTo>
                  <a:pt x="181914" y="6767"/>
                  <a:pt x="181907" y="6704"/>
                  <a:pt x="181900" y="6648"/>
                </a:cubicBezTo>
                <a:close/>
                <a:moveTo>
                  <a:pt x="32408" y="5738"/>
                </a:moveTo>
                <a:cubicBezTo>
                  <a:pt x="32397" y="6055"/>
                  <a:pt x="32373" y="6460"/>
                  <a:pt x="32352" y="6913"/>
                </a:cubicBezTo>
                <a:lnTo>
                  <a:pt x="32327" y="6913"/>
                </a:lnTo>
                <a:lnTo>
                  <a:pt x="32348" y="6941"/>
                </a:lnTo>
                <a:cubicBezTo>
                  <a:pt x="32348" y="6962"/>
                  <a:pt x="32345" y="6987"/>
                  <a:pt x="32345" y="7008"/>
                </a:cubicBezTo>
                <a:cubicBezTo>
                  <a:pt x="32265" y="6844"/>
                  <a:pt x="32181" y="6687"/>
                  <a:pt x="32094" y="6530"/>
                </a:cubicBezTo>
                <a:cubicBezTo>
                  <a:pt x="32094" y="6505"/>
                  <a:pt x="32094" y="6481"/>
                  <a:pt x="32090" y="6457"/>
                </a:cubicBezTo>
                <a:cubicBezTo>
                  <a:pt x="32205" y="6191"/>
                  <a:pt x="32310" y="5951"/>
                  <a:pt x="32408" y="5738"/>
                </a:cubicBezTo>
                <a:close/>
                <a:moveTo>
                  <a:pt x="71624" y="5734"/>
                </a:moveTo>
                <a:cubicBezTo>
                  <a:pt x="71610" y="6055"/>
                  <a:pt x="71593" y="6460"/>
                  <a:pt x="71568" y="6913"/>
                </a:cubicBezTo>
                <a:lnTo>
                  <a:pt x="71544" y="6913"/>
                </a:lnTo>
                <a:lnTo>
                  <a:pt x="71568" y="6938"/>
                </a:lnTo>
                <a:cubicBezTo>
                  <a:pt x="71568" y="6962"/>
                  <a:pt x="71561" y="6983"/>
                  <a:pt x="71561" y="7008"/>
                </a:cubicBezTo>
                <a:cubicBezTo>
                  <a:pt x="71485" y="6844"/>
                  <a:pt x="71401" y="6687"/>
                  <a:pt x="71314" y="6530"/>
                </a:cubicBezTo>
                <a:cubicBezTo>
                  <a:pt x="71314" y="6509"/>
                  <a:pt x="71310" y="6481"/>
                  <a:pt x="71310" y="6457"/>
                </a:cubicBezTo>
                <a:cubicBezTo>
                  <a:pt x="71422" y="6191"/>
                  <a:pt x="71526" y="5951"/>
                  <a:pt x="71624" y="5734"/>
                </a:cubicBezTo>
                <a:close/>
                <a:moveTo>
                  <a:pt x="110841" y="5734"/>
                </a:moveTo>
                <a:lnTo>
                  <a:pt x="110841" y="5734"/>
                </a:lnTo>
                <a:cubicBezTo>
                  <a:pt x="110830" y="6055"/>
                  <a:pt x="110813" y="6460"/>
                  <a:pt x="110785" y="6913"/>
                </a:cubicBezTo>
                <a:lnTo>
                  <a:pt x="110760" y="6913"/>
                </a:lnTo>
                <a:lnTo>
                  <a:pt x="110785" y="6938"/>
                </a:lnTo>
                <a:cubicBezTo>
                  <a:pt x="110781" y="6962"/>
                  <a:pt x="110781" y="6987"/>
                  <a:pt x="110781" y="7008"/>
                </a:cubicBezTo>
                <a:cubicBezTo>
                  <a:pt x="110698" y="6844"/>
                  <a:pt x="110614" y="6687"/>
                  <a:pt x="110534" y="6530"/>
                </a:cubicBezTo>
                <a:cubicBezTo>
                  <a:pt x="110530" y="6505"/>
                  <a:pt x="110527" y="6481"/>
                  <a:pt x="110530" y="6457"/>
                </a:cubicBezTo>
                <a:cubicBezTo>
                  <a:pt x="110642" y="6191"/>
                  <a:pt x="110746" y="5947"/>
                  <a:pt x="110841" y="5734"/>
                </a:cubicBezTo>
                <a:close/>
                <a:moveTo>
                  <a:pt x="150186" y="5734"/>
                </a:moveTo>
                <a:lnTo>
                  <a:pt x="150186" y="5734"/>
                </a:lnTo>
                <a:cubicBezTo>
                  <a:pt x="150176" y="6055"/>
                  <a:pt x="150151" y="6460"/>
                  <a:pt x="150130" y="6913"/>
                </a:cubicBezTo>
                <a:lnTo>
                  <a:pt x="150106" y="6913"/>
                </a:lnTo>
                <a:lnTo>
                  <a:pt x="150127" y="6938"/>
                </a:lnTo>
                <a:cubicBezTo>
                  <a:pt x="150127" y="6962"/>
                  <a:pt x="150127" y="6987"/>
                  <a:pt x="150123" y="7008"/>
                </a:cubicBezTo>
                <a:cubicBezTo>
                  <a:pt x="150043" y="6844"/>
                  <a:pt x="149959" y="6687"/>
                  <a:pt x="149879" y="6530"/>
                </a:cubicBezTo>
                <a:cubicBezTo>
                  <a:pt x="149872" y="6509"/>
                  <a:pt x="149872" y="6481"/>
                  <a:pt x="149869" y="6457"/>
                </a:cubicBezTo>
                <a:cubicBezTo>
                  <a:pt x="149984" y="6191"/>
                  <a:pt x="150092" y="5951"/>
                  <a:pt x="150186" y="5734"/>
                </a:cubicBezTo>
                <a:close/>
                <a:moveTo>
                  <a:pt x="189402" y="5738"/>
                </a:moveTo>
                <a:lnTo>
                  <a:pt x="189402" y="5738"/>
                </a:lnTo>
                <a:cubicBezTo>
                  <a:pt x="189388" y="6055"/>
                  <a:pt x="189371" y="6460"/>
                  <a:pt x="189347" y="6913"/>
                </a:cubicBezTo>
                <a:lnTo>
                  <a:pt x="189326" y="6913"/>
                </a:lnTo>
                <a:lnTo>
                  <a:pt x="189347" y="6941"/>
                </a:lnTo>
                <a:cubicBezTo>
                  <a:pt x="189347" y="6962"/>
                  <a:pt x="189340" y="6983"/>
                  <a:pt x="189340" y="7008"/>
                </a:cubicBezTo>
                <a:cubicBezTo>
                  <a:pt x="189263" y="6844"/>
                  <a:pt x="189179" y="6687"/>
                  <a:pt x="189092" y="6530"/>
                </a:cubicBezTo>
                <a:cubicBezTo>
                  <a:pt x="189092" y="6505"/>
                  <a:pt x="189092" y="6481"/>
                  <a:pt x="189089" y="6457"/>
                </a:cubicBezTo>
                <a:cubicBezTo>
                  <a:pt x="189200" y="6191"/>
                  <a:pt x="189308" y="5951"/>
                  <a:pt x="189402" y="5738"/>
                </a:cubicBezTo>
                <a:close/>
                <a:moveTo>
                  <a:pt x="228622" y="5734"/>
                </a:moveTo>
                <a:lnTo>
                  <a:pt x="228622" y="5734"/>
                </a:lnTo>
                <a:cubicBezTo>
                  <a:pt x="228608" y="6055"/>
                  <a:pt x="228591" y="6460"/>
                  <a:pt x="228563" y="6913"/>
                </a:cubicBezTo>
                <a:lnTo>
                  <a:pt x="228539" y="6913"/>
                </a:lnTo>
                <a:lnTo>
                  <a:pt x="228563" y="6938"/>
                </a:lnTo>
                <a:cubicBezTo>
                  <a:pt x="228560" y="6962"/>
                  <a:pt x="228560" y="6987"/>
                  <a:pt x="228560" y="7008"/>
                </a:cubicBezTo>
                <a:cubicBezTo>
                  <a:pt x="228483" y="6844"/>
                  <a:pt x="228399" y="6687"/>
                  <a:pt x="228312" y="6530"/>
                </a:cubicBezTo>
                <a:cubicBezTo>
                  <a:pt x="228312" y="6509"/>
                  <a:pt x="228308" y="6481"/>
                  <a:pt x="228308" y="6457"/>
                </a:cubicBezTo>
                <a:cubicBezTo>
                  <a:pt x="228420" y="6191"/>
                  <a:pt x="228525" y="5951"/>
                  <a:pt x="228622" y="5734"/>
                </a:cubicBezTo>
                <a:close/>
                <a:moveTo>
                  <a:pt x="267915" y="5738"/>
                </a:moveTo>
                <a:cubicBezTo>
                  <a:pt x="267898" y="6055"/>
                  <a:pt x="267881" y="6460"/>
                  <a:pt x="267853" y="6913"/>
                </a:cubicBezTo>
                <a:lnTo>
                  <a:pt x="267832" y="6913"/>
                </a:lnTo>
                <a:lnTo>
                  <a:pt x="267853" y="6941"/>
                </a:lnTo>
                <a:cubicBezTo>
                  <a:pt x="267853" y="6962"/>
                  <a:pt x="267853" y="6987"/>
                  <a:pt x="267849" y="7008"/>
                </a:cubicBezTo>
                <a:cubicBezTo>
                  <a:pt x="267769" y="6844"/>
                  <a:pt x="267689" y="6687"/>
                  <a:pt x="267602" y="6530"/>
                </a:cubicBezTo>
                <a:cubicBezTo>
                  <a:pt x="267602" y="6505"/>
                  <a:pt x="267602" y="6481"/>
                  <a:pt x="267595" y="6457"/>
                </a:cubicBezTo>
                <a:cubicBezTo>
                  <a:pt x="267710" y="6191"/>
                  <a:pt x="267814" y="5947"/>
                  <a:pt x="267915" y="5738"/>
                </a:cubicBezTo>
                <a:close/>
                <a:moveTo>
                  <a:pt x="34787" y="7015"/>
                </a:moveTo>
                <a:cubicBezTo>
                  <a:pt x="34794" y="7056"/>
                  <a:pt x="34797" y="7105"/>
                  <a:pt x="34804" y="7147"/>
                </a:cubicBezTo>
                <a:cubicBezTo>
                  <a:pt x="34797" y="7168"/>
                  <a:pt x="34794" y="7186"/>
                  <a:pt x="34787" y="7199"/>
                </a:cubicBezTo>
                <a:cubicBezTo>
                  <a:pt x="34787" y="7140"/>
                  <a:pt x="34790" y="7074"/>
                  <a:pt x="34787" y="7015"/>
                </a:cubicBezTo>
                <a:close/>
                <a:moveTo>
                  <a:pt x="74003" y="7015"/>
                </a:moveTo>
                <a:cubicBezTo>
                  <a:pt x="74010" y="7056"/>
                  <a:pt x="74017" y="7105"/>
                  <a:pt x="74020" y="7147"/>
                </a:cubicBezTo>
                <a:lnTo>
                  <a:pt x="74003" y="7199"/>
                </a:lnTo>
                <a:lnTo>
                  <a:pt x="74003" y="7015"/>
                </a:lnTo>
                <a:close/>
                <a:moveTo>
                  <a:pt x="113223" y="7015"/>
                </a:moveTo>
                <a:cubicBezTo>
                  <a:pt x="113226" y="7056"/>
                  <a:pt x="113230" y="7105"/>
                  <a:pt x="113240" y="7147"/>
                </a:cubicBezTo>
                <a:cubicBezTo>
                  <a:pt x="113233" y="7165"/>
                  <a:pt x="113226" y="7182"/>
                  <a:pt x="113223" y="7199"/>
                </a:cubicBezTo>
                <a:lnTo>
                  <a:pt x="113223" y="7015"/>
                </a:lnTo>
                <a:close/>
                <a:moveTo>
                  <a:pt x="152568" y="7015"/>
                </a:moveTo>
                <a:lnTo>
                  <a:pt x="152582" y="7147"/>
                </a:lnTo>
                <a:cubicBezTo>
                  <a:pt x="152579" y="7168"/>
                  <a:pt x="152572" y="7186"/>
                  <a:pt x="152565" y="7199"/>
                </a:cubicBezTo>
                <a:cubicBezTo>
                  <a:pt x="152565" y="7140"/>
                  <a:pt x="152568" y="7074"/>
                  <a:pt x="152568" y="7015"/>
                </a:cubicBezTo>
                <a:close/>
                <a:moveTo>
                  <a:pt x="191781" y="7015"/>
                </a:moveTo>
                <a:cubicBezTo>
                  <a:pt x="191792" y="7056"/>
                  <a:pt x="191795" y="7105"/>
                  <a:pt x="191799" y="7147"/>
                </a:cubicBezTo>
                <a:cubicBezTo>
                  <a:pt x="191806" y="7192"/>
                  <a:pt x="191788" y="7182"/>
                  <a:pt x="191781" y="7199"/>
                </a:cubicBezTo>
                <a:lnTo>
                  <a:pt x="191781" y="7015"/>
                </a:lnTo>
                <a:close/>
                <a:moveTo>
                  <a:pt x="231001" y="7015"/>
                </a:moveTo>
                <a:cubicBezTo>
                  <a:pt x="231008" y="7056"/>
                  <a:pt x="231015" y="7105"/>
                  <a:pt x="231019" y="7147"/>
                </a:cubicBezTo>
                <a:cubicBezTo>
                  <a:pt x="231012" y="7165"/>
                  <a:pt x="231005" y="7182"/>
                  <a:pt x="231001" y="7199"/>
                </a:cubicBezTo>
                <a:lnTo>
                  <a:pt x="231001" y="7015"/>
                </a:lnTo>
                <a:close/>
                <a:moveTo>
                  <a:pt x="270291" y="7015"/>
                </a:moveTo>
                <a:cubicBezTo>
                  <a:pt x="270301" y="7056"/>
                  <a:pt x="270305" y="7105"/>
                  <a:pt x="270308" y="7151"/>
                </a:cubicBezTo>
                <a:lnTo>
                  <a:pt x="270291" y="7206"/>
                </a:lnTo>
                <a:lnTo>
                  <a:pt x="270291" y="7015"/>
                </a:lnTo>
                <a:close/>
                <a:moveTo>
                  <a:pt x="28267" y="6655"/>
                </a:moveTo>
                <a:lnTo>
                  <a:pt x="28267" y="6655"/>
                </a:lnTo>
                <a:cubicBezTo>
                  <a:pt x="28212" y="6837"/>
                  <a:pt x="28163" y="7029"/>
                  <a:pt x="28114" y="7227"/>
                </a:cubicBezTo>
                <a:cubicBezTo>
                  <a:pt x="28110" y="7133"/>
                  <a:pt x="28103" y="7036"/>
                  <a:pt x="28096" y="6945"/>
                </a:cubicBezTo>
                <a:cubicBezTo>
                  <a:pt x="28145" y="6844"/>
                  <a:pt x="28205" y="6749"/>
                  <a:pt x="28267" y="6655"/>
                </a:cubicBezTo>
                <a:close/>
                <a:moveTo>
                  <a:pt x="67480" y="6655"/>
                </a:moveTo>
                <a:cubicBezTo>
                  <a:pt x="67428" y="6833"/>
                  <a:pt x="67376" y="7025"/>
                  <a:pt x="67334" y="7227"/>
                </a:cubicBezTo>
                <a:cubicBezTo>
                  <a:pt x="67330" y="7130"/>
                  <a:pt x="67323" y="7036"/>
                  <a:pt x="67316" y="6945"/>
                </a:cubicBezTo>
                <a:cubicBezTo>
                  <a:pt x="67386" y="6809"/>
                  <a:pt x="67442" y="6718"/>
                  <a:pt x="67480" y="6655"/>
                </a:cubicBezTo>
                <a:close/>
                <a:moveTo>
                  <a:pt x="106700" y="6655"/>
                </a:moveTo>
                <a:lnTo>
                  <a:pt x="106700" y="6655"/>
                </a:lnTo>
                <a:cubicBezTo>
                  <a:pt x="106648" y="6833"/>
                  <a:pt x="106596" y="7025"/>
                  <a:pt x="106554" y="7227"/>
                </a:cubicBezTo>
                <a:cubicBezTo>
                  <a:pt x="106547" y="7130"/>
                  <a:pt x="106540" y="7036"/>
                  <a:pt x="106536" y="6945"/>
                </a:cubicBezTo>
                <a:cubicBezTo>
                  <a:pt x="106582" y="6844"/>
                  <a:pt x="106637" y="6749"/>
                  <a:pt x="106700" y="6655"/>
                </a:cubicBezTo>
                <a:close/>
                <a:moveTo>
                  <a:pt x="146046" y="6655"/>
                </a:moveTo>
                <a:lnTo>
                  <a:pt x="146046" y="6655"/>
                </a:lnTo>
                <a:cubicBezTo>
                  <a:pt x="145990" y="6833"/>
                  <a:pt x="145941" y="7025"/>
                  <a:pt x="145892" y="7227"/>
                </a:cubicBezTo>
                <a:cubicBezTo>
                  <a:pt x="145889" y="7126"/>
                  <a:pt x="145885" y="7036"/>
                  <a:pt x="145882" y="6945"/>
                </a:cubicBezTo>
                <a:cubicBezTo>
                  <a:pt x="145927" y="6844"/>
                  <a:pt x="145983" y="6746"/>
                  <a:pt x="146046" y="6655"/>
                </a:cubicBezTo>
                <a:close/>
                <a:moveTo>
                  <a:pt x="185266" y="6659"/>
                </a:moveTo>
                <a:lnTo>
                  <a:pt x="185266" y="6659"/>
                </a:lnTo>
                <a:cubicBezTo>
                  <a:pt x="185206" y="6833"/>
                  <a:pt x="185161" y="7029"/>
                  <a:pt x="185112" y="7227"/>
                </a:cubicBezTo>
                <a:cubicBezTo>
                  <a:pt x="185109" y="7133"/>
                  <a:pt x="185102" y="7036"/>
                  <a:pt x="185095" y="6945"/>
                </a:cubicBezTo>
                <a:cubicBezTo>
                  <a:pt x="185143" y="6847"/>
                  <a:pt x="185203" y="6749"/>
                  <a:pt x="185266" y="6659"/>
                </a:cubicBezTo>
                <a:close/>
                <a:moveTo>
                  <a:pt x="224478" y="6655"/>
                </a:moveTo>
                <a:cubicBezTo>
                  <a:pt x="224426" y="6833"/>
                  <a:pt x="224374" y="7025"/>
                  <a:pt x="224332" y="7227"/>
                </a:cubicBezTo>
                <a:cubicBezTo>
                  <a:pt x="224325" y="7130"/>
                  <a:pt x="224322" y="7036"/>
                  <a:pt x="224315" y="6945"/>
                </a:cubicBezTo>
                <a:cubicBezTo>
                  <a:pt x="224384" y="6809"/>
                  <a:pt x="224440" y="6718"/>
                  <a:pt x="224478" y="6655"/>
                </a:cubicBezTo>
                <a:close/>
                <a:moveTo>
                  <a:pt x="263772" y="6655"/>
                </a:moveTo>
                <a:lnTo>
                  <a:pt x="263772" y="6655"/>
                </a:lnTo>
                <a:cubicBezTo>
                  <a:pt x="263716" y="6833"/>
                  <a:pt x="263667" y="7029"/>
                  <a:pt x="263618" y="7227"/>
                </a:cubicBezTo>
                <a:cubicBezTo>
                  <a:pt x="263615" y="7133"/>
                  <a:pt x="263611" y="7036"/>
                  <a:pt x="263601" y="6945"/>
                </a:cubicBezTo>
                <a:cubicBezTo>
                  <a:pt x="263653" y="6844"/>
                  <a:pt x="263709" y="6749"/>
                  <a:pt x="263772" y="6655"/>
                </a:cubicBezTo>
                <a:close/>
                <a:moveTo>
                  <a:pt x="24692" y="3994"/>
                </a:moveTo>
                <a:lnTo>
                  <a:pt x="24692" y="3994"/>
                </a:lnTo>
                <a:cubicBezTo>
                  <a:pt x="24996" y="4831"/>
                  <a:pt x="25309" y="5783"/>
                  <a:pt x="25606" y="6847"/>
                </a:cubicBezTo>
                <a:cubicBezTo>
                  <a:pt x="25585" y="7018"/>
                  <a:pt x="25564" y="7186"/>
                  <a:pt x="25540" y="7346"/>
                </a:cubicBezTo>
                <a:cubicBezTo>
                  <a:pt x="25341" y="6966"/>
                  <a:pt x="25118" y="6603"/>
                  <a:pt x="24866" y="6254"/>
                </a:cubicBezTo>
                <a:cubicBezTo>
                  <a:pt x="24797" y="5511"/>
                  <a:pt x="24741" y="4730"/>
                  <a:pt x="24692" y="3994"/>
                </a:cubicBezTo>
                <a:close/>
                <a:moveTo>
                  <a:pt x="63912" y="3990"/>
                </a:moveTo>
                <a:cubicBezTo>
                  <a:pt x="64215" y="4831"/>
                  <a:pt x="64529" y="5790"/>
                  <a:pt x="64826" y="6847"/>
                </a:cubicBezTo>
                <a:cubicBezTo>
                  <a:pt x="64798" y="7018"/>
                  <a:pt x="64777" y="7186"/>
                  <a:pt x="64760" y="7346"/>
                </a:cubicBezTo>
                <a:cubicBezTo>
                  <a:pt x="64561" y="6966"/>
                  <a:pt x="64334" y="6603"/>
                  <a:pt x="64086" y="6254"/>
                </a:cubicBezTo>
                <a:cubicBezTo>
                  <a:pt x="64017" y="5508"/>
                  <a:pt x="63957" y="4730"/>
                  <a:pt x="63912" y="3990"/>
                </a:cubicBezTo>
                <a:close/>
                <a:moveTo>
                  <a:pt x="142474" y="3990"/>
                </a:moveTo>
                <a:lnTo>
                  <a:pt x="142474" y="3990"/>
                </a:lnTo>
                <a:cubicBezTo>
                  <a:pt x="142777" y="4831"/>
                  <a:pt x="143091" y="5790"/>
                  <a:pt x="143388" y="6847"/>
                </a:cubicBezTo>
                <a:cubicBezTo>
                  <a:pt x="143367" y="7018"/>
                  <a:pt x="143342" y="7186"/>
                  <a:pt x="143321" y="7346"/>
                </a:cubicBezTo>
                <a:cubicBezTo>
                  <a:pt x="143123" y="6966"/>
                  <a:pt x="142896" y="6603"/>
                  <a:pt x="142645" y="6254"/>
                </a:cubicBezTo>
                <a:cubicBezTo>
                  <a:pt x="142579" y="5508"/>
                  <a:pt x="142519" y="4730"/>
                  <a:pt x="142474" y="3990"/>
                </a:cubicBezTo>
                <a:close/>
                <a:moveTo>
                  <a:pt x="181690" y="3994"/>
                </a:moveTo>
                <a:cubicBezTo>
                  <a:pt x="181994" y="4831"/>
                  <a:pt x="182308" y="5783"/>
                  <a:pt x="182604" y="6847"/>
                </a:cubicBezTo>
                <a:cubicBezTo>
                  <a:pt x="182583" y="7018"/>
                  <a:pt x="182562" y="7186"/>
                  <a:pt x="182538" y="7346"/>
                </a:cubicBezTo>
                <a:cubicBezTo>
                  <a:pt x="182339" y="6966"/>
                  <a:pt x="182112" y="6603"/>
                  <a:pt x="181865" y="6254"/>
                </a:cubicBezTo>
                <a:cubicBezTo>
                  <a:pt x="181795" y="5511"/>
                  <a:pt x="181739" y="4730"/>
                  <a:pt x="181690" y="3994"/>
                </a:cubicBezTo>
                <a:close/>
                <a:moveTo>
                  <a:pt x="220907" y="3990"/>
                </a:moveTo>
                <a:lnTo>
                  <a:pt x="220907" y="3990"/>
                </a:lnTo>
                <a:cubicBezTo>
                  <a:pt x="221214" y="4831"/>
                  <a:pt x="221528" y="5783"/>
                  <a:pt x="221824" y="6847"/>
                </a:cubicBezTo>
                <a:cubicBezTo>
                  <a:pt x="221796" y="7018"/>
                  <a:pt x="221775" y="7186"/>
                  <a:pt x="221758" y="7346"/>
                </a:cubicBezTo>
                <a:cubicBezTo>
                  <a:pt x="221559" y="6966"/>
                  <a:pt x="221332" y="6603"/>
                  <a:pt x="221081" y="6254"/>
                </a:cubicBezTo>
                <a:cubicBezTo>
                  <a:pt x="221011" y="5508"/>
                  <a:pt x="220956" y="4730"/>
                  <a:pt x="220907" y="3990"/>
                </a:cubicBezTo>
                <a:close/>
                <a:moveTo>
                  <a:pt x="260196" y="3994"/>
                </a:moveTo>
                <a:lnTo>
                  <a:pt x="260196" y="3994"/>
                </a:lnTo>
                <a:cubicBezTo>
                  <a:pt x="260503" y="4831"/>
                  <a:pt x="260817" y="5783"/>
                  <a:pt x="261114" y="6847"/>
                </a:cubicBezTo>
                <a:cubicBezTo>
                  <a:pt x="261093" y="7018"/>
                  <a:pt x="261072" y="7186"/>
                  <a:pt x="261047" y="7346"/>
                </a:cubicBezTo>
                <a:cubicBezTo>
                  <a:pt x="260849" y="6966"/>
                  <a:pt x="260622" y="6603"/>
                  <a:pt x="260371" y="6254"/>
                </a:cubicBezTo>
                <a:cubicBezTo>
                  <a:pt x="260301" y="5511"/>
                  <a:pt x="260245" y="4730"/>
                  <a:pt x="260196" y="3994"/>
                </a:cubicBezTo>
                <a:close/>
                <a:moveTo>
                  <a:pt x="103128" y="3990"/>
                </a:moveTo>
                <a:cubicBezTo>
                  <a:pt x="103435" y="4831"/>
                  <a:pt x="103749" y="5783"/>
                  <a:pt x="104046" y="6847"/>
                </a:cubicBezTo>
                <a:cubicBezTo>
                  <a:pt x="104018" y="7018"/>
                  <a:pt x="103997" y="7182"/>
                  <a:pt x="103976" y="7349"/>
                </a:cubicBezTo>
                <a:cubicBezTo>
                  <a:pt x="103777" y="6969"/>
                  <a:pt x="103554" y="6603"/>
                  <a:pt x="103303" y="6254"/>
                </a:cubicBezTo>
                <a:cubicBezTo>
                  <a:pt x="103233" y="5515"/>
                  <a:pt x="103177" y="4733"/>
                  <a:pt x="103128" y="3990"/>
                </a:cubicBezTo>
                <a:close/>
                <a:moveTo>
                  <a:pt x="206037" y="7370"/>
                </a:moveTo>
                <a:lnTo>
                  <a:pt x="206039" y="7372"/>
                </a:lnTo>
                <a:lnTo>
                  <a:pt x="206039" y="7372"/>
                </a:lnTo>
                <a:cubicBezTo>
                  <a:pt x="206038" y="7372"/>
                  <a:pt x="206038" y="7371"/>
                  <a:pt x="206037" y="7370"/>
                </a:cubicBezTo>
                <a:close/>
                <a:moveTo>
                  <a:pt x="83337" y="7360"/>
                </a:moveTo>
                <a:lnTo>
                  <a:pt x="83337" y="7360"/>
                </a:lnTo>
                <a:cubicBezTo>
                  <a:pt x="83342" y="7365"/>
                  <a:pt x="83348" y="7371"/>
                  <a:pt x="83353" y="7376"/>
                </a:cubicBezTo>
                <a:lnTo>
                  <a:pt x="83353" y="7376"/>
                </a:lnTo>
                <a:cubicBezTo>
                  <a:pt x="83347" y="7369"/>
                  <a:pt x="83341" y="7364"/>
                  <a:pt x="83337" y="7360"/>
                </a:cubicBezTo>
                <a:close/>
                <a:moveTo>
                  <a:pt x="161902" y="7367"/>
                </a:moveTo>
                <a:lnTo>
                  <a:pt x="161902" y="7367"/>
                </a:lnTo>
                <a:cubicBezTo>
                  <a:pt x="161906" y="7371"/>
                  <a:pt x="161910" y="7375"/>
                  <a:pt x="161914" y="7379"/>
                </a:cubicBezTo>
                <a:lnTo>
                  <a:pt x="161914" y="7379"/>
                </a:lnTo>
                <a:cubicBezTo>
                  <a:pt x="161910" y="7374"/>
                  <a:pt x="161906" y="7370"/>
                  <a:pt x="161902" y="7367"/>
                </a:cubicBezTo>
                <a:close/>
                <a:moveTo>
                  <a:pt x="201112" y="7370"/>
                </a:moveTo>
                <a:lnTo>
                  <a:pt x="201112" y="7370"/>
                </a:lnTo>
                <a:cubicBezTo>
                  <a:pt x="201115" y="7374"/>
                  <a:pt x="201118" y="7377"/>
                  <a:pt x="201121" y="7380"/>
                </a:cubicBezTo>
                <a:lnTo>
                  <a:pt x="201121" y="7380"/>
                </a:lnTo>
                <a:cubicBezTo>
                  <a:pt x="201118" y="7376"/>
                  <a:pt x="201115" y="7373"/>
                  <a:pt x="201112" y="7370"/>
                </a:cubicBezTo>
                <a:close/>
                <a:moveTo>
                  <a:pt x="166821" y="7367"/>
                </a:moveTo>
                <a:cubicBezTo>
                  <a:pt x="166824" y="7371"/>
                  <a:pt x="166828" y="7375"/>
                  <a:pt x="166832" y="7380"/>
                </a:cubicBezTo>
                <a:lnTo>
                  <a:pt x="166832" y="7380"/>
                </a:lnTo>
                <a:cubicBezTo>
                  <a:pt x="166829" y="7376"/>
                  <a:pt x="166825" y="7371"/>
                  <a:pt x="166821" y="7367"/>
                </a:cubicBezTo>
                <a:close/>
                <a:moveTo>
                  <a:pt x="122683" y="7363"/>
                </a:moveTo>
                <a:lnTo>
                  <a:pt x="122683" y="7363"/>
                </a:lnTo>
                <a:cubicBezTo>
                  <a:pt x="122688" y="7369"/>
                  <a:pt x="122694" y="7375"/>
                  <a:pt x="122699" y="7380"/>
                </a:cubicBezTo>
                <a:lnTo>
                  <a:pt x="122699" y="7380"/>
                </a:lnTo>
                <a:cubicBezTo>
                  <a:pt x="122693" y="7373"/>
                  <a:pt x="122687" y="7367"/>
                  <a:pt x="122683" y="7363"/>
                </a:cubicBezTo>
                <a:close/>
                <a:moveTo>
                  <a:pt x="4901" y="7377"/>
                </a:moveTo>
                <a:lnTo>
                  <a:pt x="4901" y="7377"/>
                </a:lnTo>
                <a:cubicBezTo>
                  <a:pt x="4903" y="7380"/>
                  <a:pt x="4905" y="7382"/>
                  <a:pt x="4907" y="7384"/>
                </a:cubicBezTo>
                <a:lnTo>
                  <a:pt x="4907" y="7384"/>
                </a:lnTo>
                <a:cubicBezTo>
                  <a:pt x="4905" y="7381"/>
                  <a:pt x="4903" y="7379"/>
                  <a:pt x="4901" y="7377"/>
                </a:cubicBezTo>
                <a:close/>
                <a:moveTo>
                  <a:pt x="44117" y="7377"/>
                </a:moveTo>
                <a:cubicBezTo>
                  <a:pt x="44120" y="7380"/>
                  <a:pt x="44122" y="7382"/>
                  <a:pt x="44124" y="7385"/>
                </a:cubicBezTo>
                <a:lnTo>
                  <a:pt x="44124" y="7385"/>
                </a:lnTo>
                <a:cubicBezTo>
                  <a:pt x="44122" y="7382"/>
                  <a:pt x="44119" y="7379"/>
                  <a:pt x="44117" y="7377"/>
                </a:cubicBezTo>
                <a:close/>
                <a:moveTo>
                  <a:pt x="49039" y="7377"/>
                </a:moveTo>
                <a:cubicBezTo>
                  <a:pt x="49041" y="7380"/>
                  <a:pt x="49043" y="7383"/>
                  <a:pt x="49046" y="7386"/>
                </a:cubicBezTo>
                <a:lnTo>
                  <a:pt x="49046" y="7386"/>
                </a:lnTo>
                <a:cubicBezTo>
                  <a:pt x="49044" y="7383"/>
                  <a:pt x="49041" y="7380"/>
                  <a:pt x="49039" y="7377"/>
                </a:cubicBezTo>
                <a:close/>
                <a:moveTo>
                  <a:pt x="9819" y="7377"/>
                </a:moveTo>
                <a:lnTo>
                  <a:pt x="9819" y="7377"/>
                </a:lnTo>
                <a:cubicBezTo>
                  <a:pt x="9821" y="7380"/>
                  <a:pt x="9823" y="7383"/>
                  <a:pt x="9826" y="7386"/>
                </a:cubicBezTo>
                <a:lnTo>
                  <a:pt x="9826" y="7386"/>
                </a:lnTo>
                <a:cubicBezTo>
                  <a:pt x="9824" y="7383"/>
                  <a:pt x="9821" y="7380"/>
                  <a:pt x="9819" y="7377"/>
                </a:cubicBezTo>
                <a:close/>
                <a:moveTo>
                  <a:pt x="18169" y="6725"/>
                </a:moveTo>
                <a:cubicBezTo>
                  <a:pt x="18208" y="6889"/>
                  <a:pt x="18253" y="7084"/>
                  <a:pt x="18291" y="7311"/>
                </a:cubicBezTo>
                <a:lnTo>
                  <a:pt x="18211" y="7388"/>
                </a:lnTo>
                <a:cubicBezTo>
                  <a:pt x="18208" y="7154"/>
                  <a:pt x="18190" y="6931"/>
                  <a:pt x="18169" y="6725"/>
                </a:cubicBezTo>
                <a:close/>
                <a:moveTo>
                  <a:pt x="57382" y="6725"/>
                </a:moveTo>
                <a:lnTo>
                  <a:pt x="57382" y="6725"/>
                </a:lnTo>
                <a:cubicBezTo>
                  <a:pt x="57428" y="6889"/>
                  <a:pt x="57470" y="7084"/>
                  <a:pt x="57511" y="7311"/>
                </a:cubicBezTo>
                <a:lnTo>
                  <a:pt x="57431" y="7388"/>
                </a:lnTo>
                <a:cubicBezTo>
                  <a:pt x="57424" y="7154"/>
                  <a:pt x="57410" y="6931"/>
                  <a:pt x="57382" y="6725"/>
                </a:cubicBezTo>
                <a:close/>
                <a:moveTo>
                  <a:pt x="96602" y="6725"/>
                </a:moveTo>
                <a:cubicBezTo>
                  <a:pt x="96648" y="6889"/>
                  <a:pt x="96689" y="7084"/>
                  <a:pt x="96728" y="7311"/>
                </a:cubicBezTo>
                <a:lnTo>
                  <a:pt x="96651" y="7388"/>
                </a:lnTo>
                <a:cubicBezTo>
                  <a:pt x="96641" y="7154"/>
                  <a:pt x="96623" y="6931"/>
                  <a:pt x="96602" y="6725"/>
                </a:cubicBezTo>
                <a:close/>
                <a:moveTo>
                  <a:pt x="135948" y="6725"/>
                </a:moveTo>
                <a:lnTo>
                  <a:pt x="135948" y="6725"/>
                </a:lnTo>
                <a:cubicBezTo>
                  <a:pt x="135993" y="6889"/>
                  <a:pt x="136031" y="7084"/>
                  <a:pt x="136070" y="7311"/>
                </a:cubicBezTo>
                <a:lnTo>
                  <a:pt x="135997" y="7388"/>
                </a:lnTo>
                <a:cubicBezTo>
                  <a:pt x="135986" y="7154"/>
                  <a:pt x="135969" y="6931"/>
                  <a:pt x="135948" y="6725"/>
                </a:cubicBezTo>
                <a:close/>
                <a:moveTo>
                  <a:pt x="175168" y="6725"/>
                </a:moveTo>
                <a:cubicBezTo>
                  <a:pt x="175206" y="6889"/>
                  <a:pt x="175251" y="7084"/>
                  <a:pt x="175290" y="7311"/>
                </a:cubicBezTo>
                <a:lnTo>
                  <a:pt x="175209" y="7388"/>
                </a:lnTo>
                <a:cubicBezTo>
                  <a:pt x="175202" y="7154"/>
                  <a:pt x="175189" y="6931"/>
                  <a:pt x="175168" y="6725"/>
                </a:cubicBezTo>
                <a:close/>
                <a:moveTo>
                  <a:pt x="214381" y="6725"/>
                </a:moveTo>
                <a:cubicBezTo>
                  <a:pt x="214426" y="6889"/>
                  <a:pt x="214468" y="7084"/>
                  <a:pt x="214506" y="7311"/>
                </a:cubicBezTo>
                <a:lnTo>
                  <a:pt x="214429" y="7388"/>
                </a:lnTo>
                <a:cubicBezTo>
                  <a:pt x="214419" y="7154"/>
                  <a:pt x="214408" y="6931"/>
                  <a:pt x="214381" y="6725"/>
                </a:cubicBezTo>
                <a:close/>
                <a:moveTo>
                  <a:pt x="253674" y="6725"/>
                </a:moveTo>
                <a:lnTo>
                  <a:pt x="253674" y="6725"/>
                </a:lnTo>
                <a:cubicBezTo>
                  <a:pt x="253716" y="6893"/>
                  <a:pt x="253757" y="7084"/>
                  <a:pt x="253796" y="7311"/>
                </a:cubicBezTo>
                <a:lnTo>
                  <a:pt x="253719" y="7388"/>
                </a:lnTo>
                <a:cubicBezTo>
                  <a:pt x="253712" y="7154"/>
                  <a:pt x="253695" y="6934"/>
                  <a:pt x="253674" y="6725"/>
                </a:cubicBezTo>
                <a:close/>
                <a:moveTo>
                  <a:pt x="33947" y="7373"/>
                </a:moveTo>
                <a:lnTo>
                  <a:pt x="33947" y="7373"/>
                </a:lnTo>
                <a:cubicBezTo>
                  <a:pt x="33947" y="7373"/>
                  <a:pt x="33945" y="7374"/>
                  <a:pt x="33942" y="7377"/>
                </a:cubicBezTo>
                <a:cubicBezTo>
                  <a:pt x="33939" y="7381"/>
                  <a:pt x="33935" y="7385"/>
                  <a:pt x="33930" y="7391"/>
                </a:cubicBezTo>
                <a:lnTo>
                  <a:pt x="33930" y="7391"/>
                </a:lnTo>
                <a:cubicBezTo>
                  <a:pt x="33941" y="7379"/>
                  <a:pt x="33947" y="7373"/>
                  <a:pt x="33947" y="7373"/>
                </a:cubicBezTo>
                <a:close/>
                <a:moveTo>
                  <a:pt x="240405" y="7377"/>
                </a:moveTo>
                <a:cubicBezTo>
                  <a:pt x="240409" y="7382"/>
                  <a:pt x="240413" y="7386"/>
                  <a:pt x="240418" y="7391"/>
                </a:cubicBezTo>
                <a:lnTo>
                  <a:pt x="240418" y="7391"/>
                </a:lnTo>
                <a:cubicBezTo>
                  <a:pt x="240413" y="7385"/>
                  <a:pt x="240409" y="7381"/>
                  <a:pt x="240405" y="7377"/>
                </a:cubicBezTo>
                <a:close/>
                <a:moveTo>
                  <a:pt x="245323" y="7377"/>
                </a:moveTo>
                <a:lnTo>
                  <a:pt x="245356" y="7413"/>
                </a:lnTo>
                <a:lnTo>
                  <a:pt x="245356" y="7413"/>
                </a:lnTo>
                <a:cubicBezTo>
                  <a:pt x="245347" y="7399"/>
                  <a:pt x="245335" y="7387"/>
                  <a:pt x="245323" y="7377"/>
                </a:cubicBezTo>
                <a:close/>
                <a:moveTo>
                  <a:pt x="53315" y="6865"/>
                </a:moveTo>
                <a:lnTo>
                  <a:pt x="53381" y="7489"/>
                </a:lnTo>
                <a:lnTo>
                  <a:pt x="53381" y="7489"/>
                </a:lnTo>
                <a:lnTo>
                  <a:pt x="53238" y="7280"/>
                </a:lnTo>
                <a:lnTo>
                  <a:pt x="53141" y="7144"/>
                </a:lnTo>
                <a:cubicBezTo>
                  <a:pt x="53141" y="7119"/>
                  <a:pt x="53141" y="7095"/>
                  <a:pt x="53137" y="7070"/>
                </a:cubicBezTo>
                <a:cubicBezTo>
                  <a:pt x="53197" y="6997"/>
                  <a:pt x="53256" y="6931"/>
                  <a:pt x="53315" y="6865"/>
                </a:cubicBezTo>
                <a:close/>
                <a:moveTo>
                  <a:pt x="92535" y="6865"/>
                </a:moveTo>
                <a:cubicBezTo>
                  <a:pt x="92553" y="7074"/>
                  <a:pt x="92573" y="7283"/>
                  <a:pt x="92594" y="7489"/>
                </a:cubicBezTo>
                <a:lnTo>
                  <a:pt x="92594" y="7489"/>
                </a:lnTo>
                <a:lnTo>
                  <a:pt x="92455" y="7280"/>
                </a:lnTo>
                <a:lnTo>
                  <a:pt x="92357" y="7144"/>
                </a:lnTo>
                <a:lnTo>
                  <a:pt x="92357" y="7070"/>
                </a:lnTo>
                <a:cubicBezTo>
                  <a:pt x="92413" y="6997"/>
                  <a:pt x="92472" y="6931"/>
                  <a:pt x="92535" y="6865"/>
                </a:cubicBezTo>
                <a:close/>
                <a:moveTo>
                  <a:pt x="131877" y="6865"/>
                </a:moveTo>
                <a:lnTo>
                  <a:pt x="131940" y="7489"/>
                </a:lnTo>
                <a:lnTo>
                  <a:pt x="131940" y="7489"/>
                </a:lnTo>
                <a:lnTo>
                  <a:pt x="131800" y="7280"/>
                </a:lnTo>
                <a:lnTo>
                  <a:pt x="131797" y="7280"/>
                </a:lnTo>
                <a:cubicBezTo>
                  <a:pt x="131765" y="7231"/>
                  <a:pt x="131731" y="7189"/>
                  <a:pt x="131703" y="7144"/>
                </a:cubicBezTo>
                <a:lnTo>
                  <a:pt x="131703" y="7070"/>
                </a:lnTo>
                <a:cubicBezTo>
                  <a:pt x="131759" y="6997"/>
                  <a:pt x="131818" y="6931"/>
                  <a:pt x="131877" y="6865"/>
                </a:cubicBezTo>
                <a:close/>
                <a:moveTo>
                  <a:pt x="171094" y="6865"/>
                </a:moveTo>
                <a:lnTo>
                  <a:pt x="171160" y="7489"/>
                </a:lnTo>
                <a:lnTo>
                  <a:pt x="171160" y="7489"/>
                </a:lnTo>
                <a:lnTo>
                  <a:pt x="171017" y="7280"/>
                </a:lnTo>
                <a:cubicBezTo>
                  <a:pt x="170985" y="7231"/>
                  <a:pt x="170951" y="7189"/>
                  <a:pt x="170919" y="7144"/>
                </a:cubicBezTo>
                <a:cubicBezTo>
                  <a:pt x="170919" y="7119"/>
                  <a:pt x="170919" y="7095"/>
                  <a:pt x="170916" y="7070"/>
                </a:cubicBezTo>
                <a:cubicBezTo>
                  <a:pt x="170975" y="6997"/>
                  <a:pt x="171034" y="6931"/>
                  <a:pt x="171094" y="6865"/>
                </a:cubicBezTo>
                <a:close/>
                <a:moveTo>
                  <a:pt x="210313" y="6865"/>
                </a:moveTo>
                <a:cubicBezTo>
                  <a:pt x="210331" y="7074"/>
                  <a:pt x="210352" y="7283"/>
                  <a:pt x="210380" y="7489"/>
                </a:cubicBezTo>
                <a:lnTo>
                  <a:pt x="210380" y="7489"/>
                </a:lnTo>
                <a:lnTo>
                  <a:pt x="210233" y="7280"/>
                </a:lnTo>
                <a:lnTo>
                  <a:pt x="210136" y="7144"/>
                </a:lnTo>
                <a:lnTo>
                  <a:pt x="210136" y="7070"/>
                </a:lnTo>
                <a:cubicBezTo>
                  <a:pt x="210191" y="6997"/>
                  <a:pt x="210251" y="6931"/>
                  <a:pt x="210313" y="6865"/>
                </a:cubicBezTo>
                <a:close/>
                <a:moveTo>
                  <a:pt x="14095" y="6865"/>
                </a:moveTo>
                <a:lnTo>
                  <a:pt x="14162" y="7489"/>
                </a:lnTo>
                <a:lnTo>
                  <a:pt x="14022" y="7280"/>
                </a:lnTo>
                <a:lnTo>
                  <a:pt x="14019" y="7280"/>
                </a:lnTo>
                <a:cubicBezTo>
                  <a:pt x="13987" y="7231"/>
                  <a:pt x="13952" y="7189"/>
                  <a:pt x="13921" y="7144"/>
                </a:cubicBezTo>
                <a:lnTo>
                  <a:pt x="13921" y="7070"/>
                </a:lnTo>
                <a:cubicBezTo>
                  <a:pt x="13980" y="6997"/>
                  <a:pt x="14039" y="6931"/>
                  <a:pt x="14095" y="6865"/>
                </a:cubicBezTo>
                <a:close/>
                <a:moveTo>
                  <a:pt x="249603" y="6865"/>
                </a:moveTo>
                <a:lnTo>
                  <a:pt x="249669" y="7489"/>
                </a:lnTo>
                <a:lnTo>
                  <a:pt x="249523" y="7280"/>
                </a:lnTo>
                <a:cubicBezTo>
                  <a:pt x="249495" y="7231"/>
                  <a:pt x="249460" y="7189"/>
                  <a:pt x="249429" y="7144"/>
                </a:cubicBezTo>
                <a:lnTo>
                  <a:pt x="249429" y="7070"/>
                </a:lnTo>
                <a:cubicBezTo>
                  <a:pt x="249485" y="6997"/>
                  <a:pt x="249547" y="6931"/>
                  <a:pt x="249603" y="6865"/>
                </a:cubicBezTo>
                <a:close/>
                <a:moveTo>
                  <a:pt x="22467" y="6017"/>
                </a:moveTo>
                <a:cubicBezTo>
                  <a:pt x="22526" y="6090"/>
                  <a:pt x="22575" y="6174"/>
                  <a:pt x="22631" y="6251"/>
                </a:cubicBezTo>
                <a:cubicBezTo>
                  <a:pt x="22631" y="6289"/>
                  <a:pt x="22624" y="6324"/>
                  <a:pt x="22624" y="6359"/>
                </a:cubicBezTo>
                <a:cubicBezTo>
                  <a:pt x="22456" y="6648"/>
                  <a:pt x="22292" y="6948"/>
                  <a:pt x="22146" y="7259"/>
                </a:cubicBezTo>
                <a:cubicBezTo>
                  <a:pt x="22031" y="7335"/>
                  <a:pt x="21902" y="7437"/>
                  <a:pt x="21752" y="7559"/>
                </a:cubicBezTo>
                <a:cubicBezTo>
                  <a:pt x="22128" y="6491"/>
                  <a:pt x="22376" y="6125"/>
                  <a:pt x="22467" y="6017"/>
                </a:cubicBezTo>
                <a:close/>
                <a:moveTo>
                  <a:pt x="61687" y="6014"/>
                </a:moveTo>
                <a:lnTo>
                  <a:pt x="61847" y="6251"/>
                </a:lnTo>
                <a:cubicBezTo>
                  <a:pt x="61844" y="6289"/>
                  <a:pt x="61844" y="6324"/>
                  <a:pt x="61840" y="6359"/>
                </a:cubicBezTo>
                <a:cubicBezTo>
                  <a:pt x="61673" y="6648"/>
                  <a:pt x="61512" y="6948"/>
                  <a:pt x="61366" y="7259"/>
                </a:cubicBezTo>
                <a:cubicBezTo>
                  <a:pt x="61251" y="7335"/>
                  <a:pt x="61122" y="7437"/>
                  <a:pt x="60972" y="7559"/>
                </a:cubicBezTo>
                <a:cubicBezTo>
                  <a:pt x="61341" y="6491"/>
                  <a:pt x="61596" y="6125"/>
                  <a:pt x="61687" y="6014"/>
                </a:cubicBezTo>
                <a:close/>
                <a:moveTo>
                  <a:pt x="100906" y="6014"/>
                </a:moveTo>
                <a:lnTo>
                  <a:pt x="101063" y="6251"/>
                </a:lnTo>
                <a:cubicBezTo>
                  <a:pt x="101063" y="6286"/>
                  <a:pt x="101063" y="6324"/>
                  <a:pt x="101060" y="6359"/>
                </a:cubicBezTo>
                <a:cubicBezTo>
                  <a:pt x="100889" y="6648"/>
                  <a:pt x="100732" y="6948"/>
                  <a:pt x="100579" y="7259"/>
                </a:cubicBezTo>
                <a:cubicBezTo>
                  <a:pt x="100470" y="7335"/>
                  <a:pt x="100338" y="7437"/>
                  <a:pt x="100191" y="7559"/>
                </a:cubicBezTo>
                <a:cubicBezTo>
                  <a:pt x="100561" y="6491"/>
                  <a:pt x="100816" y="6125"/>
                  <a:pt x="100906" y="6014"/>
                </a:cubicBezTo>
                <a:close/>
                <a:moveTo>
                  <a:pt x="140248" y="6014"/>
                </a:moveTo>
                <a:cubicBezTo>
                  <a:pt x="140304" y="6090"/>
                  <a:pt x="140357" y="6174"/>
                  <a:pt x="140409" y="6251"/>
                </a:cubicBezTo>
                <a:cubicBezTo>
                  <a:pt x="140409" y="6289"/>
                  <a:pt x="140405" y="6324"/>
                  <a:pt x="140405" y="6359"/>
                </a:cubicBezTo>
                <a:cubicBezTo>
                  <a:pt x="140235" y="6648"/>
                  <a:pt x="140074" y="6948"/>
                  <a:pt x="139924" y="7259"/>
                </a:cubicBezTo>
                <a:cubicBezTo>
                  <a:pt x="139816" y="7335"/>
                  <a:pt x="139680" y="7437"/>
                  <a:pt x="139533" y="7559"/>
                </a:cubicBezTo>
                <a:cubicBezTo>
                  <a:pt x="139907" y="6491"/>
                  <a:pt x="140154" y="6125"/>
                  <a:pt x="140248" y="6014"/>
                </a:cubicBezTo>
                <a:close/>
                <a:moveTo>
                  <a:pt x="179465" y="6017"/>
                </a:moveTo>
                <a:cubicBezTo>
                  <a:pt x="179521" y="6090"/>
                  <a:pt x="179577" y="6174"/>
                  <a:pt x="179625" y="6251"/>
                </a:cubicBezTo>
                <a:cubicBezTo>
                  <a:pt x="179622" y="6286"/>
                  <a:pt x="179622" y="6324"/>
                  <a:pt x="179622" y="6359"/>
                </a:cubicBezTo>
                <a:cubicBezTo>
                  <a:pt x="179451" y="6648"/>
                  <a:pt x="179291" y="6948"/>
                  <a:pt x="179144" y="7259"/>
                </a:cubicBezTo>
                <a:cubicBezTo>
                  <a:pt x="179029" y="7335"/>
                  <a:pt x="178900" y="7437"/>
                  <a:pt x="178750" y="7559"/>
                </a:cubicBezTo>
                <a:cubicBezTo>
                  <a:pt x="179127" y="6491"/>
                  <a:pt x="179374" y="6125"/>
                  <a:pt x="179465" y="6017"/>
                </a:cubicBezTo>
                <a:close/>
                <a:moveTo>
                  <a:pt x="218685" y="6014"/>
                </a:moveTo>
                <a:lnTo>
                  <a:pt x="218845" y="6251"/>
                </a:lnTo>
                <a:cubicBezTo>
                  <a:pt x="218842" y="6289"/>
                  <a:pt x="218842" y="6324"/>
                  <a:pt x="218838" y="6359"/>
                </a:cubicBezTo>
                <a:cubicBezTo>
                  <a:pt x="218671" y="6648"/>
                  <a:pt x="218510" y="6948"/>
                  <a:pt x="218357" y="7259"/>
                </a:cubicBezTo>
                <a:cubicBezTo>
                  <a:pt x="218249" y="7335"/>
                  <a:pt x="218116" y="7437"/>
                  <a:pt x="217970" y="7559"/>
                </a:cubicBezTo>
                <a:cubicBezTo>
                  <a:pt x="218339" y="6491"/>
                  <a:pt x="218594" y="6125"/>
                  <a:pt x="218685" y="6014"/>
                </a:cubicBezTo>
                <a:close/>
                <a:moveTo>
                  <a:pt x="257974" y="6017"/>
                </a:moveTo>
                <a:cubicBezTo>
                  <a:pt x="258030" y="6090"/>
                  <a:pt x="258083" y="6174"/>
                  <a:pt x="258135" y="6251"/>
                </a:cubicBezTo>
                <a:cubicBezTo>
                  <a:pt x="258131" y="6286"/>
                  <a:pt x="258131" y="6324"/>
                  <a:pt x="258131" y="6359"/>
                </a:cubicBezTo>
                <a:cubicBezTo>
                  <a:pt x="257961" y="6648"/>
                  <a:pt x="257800" y="6948"/>
                  <a:pt x="257650" y="7259"/>
                </a:cubicBezTo>
                <a:cubicBezTo>
                  <a:pt x="257538" y="7335"/>
                  <a:pt x="257406" y="7437"/>
                  <a:pt x="257259" y="7559"/>
                </a:cubicBezTo>
                <a:cubicBezTo>
                  <a:pt x="257633" y="6491"/>
                  <a:pt x="257880" y="6125"/>
                  <a:pt x="257974" y="6017"/>
                </a:cubicBezTo>
                <a:close/>
                <a:moveTo>
                  <a:pt x="12065" y="5414"/>
                </a:moveTo>
                <a:lnTo>
                  <a:pt x="12065" y="5414"/>
                </a:lnTo>
                <a:cubicBezTo>
                  <a:pt x="12264" y="5640"/>
                  <a:pt x="12449" y="5881"/>
                  <a:pt x="12623" y="6129"/>
                </a:cubicBezTo>
                <a:cubicBezTo>
                  <a:pt x="12728" y="6467"/>
                  <a:pt x="12840" y="6851"/>
                  <a:pt x="12962" y="7280"/>
                </a:cubicBezTo>
                <a:cubicBezTo>
                  <a:pt x="12899" y="7412"/>
                  <a:pt x="12836" y="7541"/>
                  <a:pt x="12780" y="7670"/>
                </a:cubicBezTo>
                <a:cubicBezTo>
                  <a:pt x="12578" y="7224"/>
                  <a:pt x="12355" y="6784"/>
                  <a:pt x="12107" y="6359"/>
                </a:cubicBezTo>
                <a:cubicBezTo>
                  <a:pt x="12086" y="5972"/>
                  <a:pt x="12072" y="5644"/>
                  <a:pt x="12065" y="5414"/>
                </a:cubicBezTo>
                <a:close/>
                <a:moveTo>
                  <a:pt x="51278" y="5414"/>
                </a:moveTo>
                <a:lnTo>
                  <a:pt x="51278" y="5414"/>
                </a:lnTo>
                <a:cubicBezTo>
                  <a:pt x="51480" y="5640"/>
                  <a:pt x="51669" y="5881"/>
                  <a:pt x="51840" y="6129"/>
                </a:cubicBezTo>
                <a:cubicBezTo>
                  <a:pt x="51944" y="6463"/>
                  <a:pt x="52060" y="6847"/>
                  <a:pt x="52178" y="7280"/>
                </a:cubicBezTo>
                <a:lnTo>
                  <a:pt x="51993" y="7670"/>
                </a:lnTo>
                <a:cubicBezTo>
                  <a:pt x="51798" y="7220"/>
                  <a:pt x="51571" y="6784"/>
                  <a:pt x="51324" y="6359"/>
                </a:cubicBezTo>
                <a:cubicBezTo>
                  <a:pt x="51306" y="5972"/>
                  <a:pt x="51292" y="5644"/>
                  <a:pt x="51278" y="5414"/>
                </a:cubicBezTo>
                <a:close/>
                <a:moveTo>
                  <a:pt x="90498" y="5414"/>
                </a:moveTo>
                <a:cubicBezTo>
                  <a:pt x="90700" y="5640"/>
                  <a:pt x="90885" y="5877"/>
                  <a:pt x="91056" y="6129"/>
                </a:cubicBezTo>
                <a:cubicBezTo>
                  <a:pt x="91168" y="6467"/>
                  <a:pt x="91279" y="6851"/>
                  <a:pt x="91398" y="7280"/>
                </a:cubicBezTo>
                <a:lnTo>
                  <a:pt x="91213" y="7670"/>
                </a:lnTo>
                <a:cubicBezTo>
                  <a:pt x="91014" y="7224"/>
                  <a:pt x="90791" y="6784"/>
                  <a:pt x="90543" y="6359"/>
                </a:cubicBezTo>
                <a:cubicBezTo>
                  <a:pt x="90523" y="5972"/>
                  <a:pt x="90509" y="5644"/>
                  <a:pt x="90498" y="5414"/>
                </a:cubicBezTo>
                <a:close/>
                <a:moveTo>
                  <a:pt x="129844" y="5414"/>
                </a:moveTo>
                <a:lnTo>
                  <a:pt x="129844" y="5414"/>
                </a:lnTo>
                <a:cubicBezTo>
                  <a:pt x="130042" y="5640"/>
                  <a:pt x="130227" y="5881"/>
                  <a:pt x="130402" y="6129"/>
                </a:cubicBezTo>
                <a:cubicBezTo>
                  <a:pt x="130506" y="6467"/>
                  <a:pt x="130621" y="6851"/>
                  <a:pt x="130743" y="7280"/>
                </a:cubicBezTo>
                <a:cubicBezTo>
                  <a:pt x="130677" y="7409"/>
                  <a:pt x="130618" y="7541"/>
                  <a:pt x="130559" y="7670"/>
                </a:cubicBezTo>
                <a:cubicBezTo>
                  <a:pt x="130360" y="7224"/>
                  <a:pt x="130137" y="6784"/>
                  <a:pt x="129889" y="6359"/>
                </a:cubicBezTo>
                <a:cubicBezTo>
                  <a:pt x="129864" y="5975"/>
                  <a:pt x="129854" y="5644"/>
                  <a:pt x="129844" y="5414"/>
                </a:cubicBezTo>
                <a:close/>
                <a:moveTo>
                  <a:pt x="169063" y="5414"/>
                </a:moveTo>
                <a:lnTo>
                  <a:pt x="169063" y="5414"/>
                </a:lnTo>
                <a:cubicBezTo>
                  <a:pt x="169262" y="5640"/>
                  <a:pt x="169447" y="5881"/>
                  <a:pt x="169622" y="6129"/>
                </a:cubicBezTo>
                <a:cubicBezTo>
                  <a:pt x="169726" y="6463"/>
                  <a:pt x="169838" y="6847"/>
                  <a:pt x="169956" y="7280"/>
                </a:cubicBezTo>
                <a:cubicBezTo>
                  <a:pt x="169894" y="7409"/>
                  <a:pt x="169834" y="7541"/>
                  <a:pt x="169779" y="7670"/>
                </a:cubicBezTo>
                <a:cubicBezTo>
                  <a:pt x="169576" y="7224"/>
                  <a:pt x="169353" y="6784"/>
                  <a:pt x="169102" y="6359"/>
                </a:cubicBezTo>
                <a:cubicBezTo>
                  <a:pt x="169084" y="5972"/>
                  <a:pt x="169070" y="5644"/>
                  <a:pt x="169063" y="5414"/>
                </a:cubicBezTo>
                <a:close/>
                <a:moveTo>
                  <a:pt x="247570" y="5414"/>
                </a:moveTo>
                <a:cubicBezTo>
                  <a:pt x="247768" y="5640"/>
                  <a:pt x="247957" y="5881"/>
                  <a:pt x="248128" y="6129"/>
                </a:cubicBezTo>
                <a:cubicBezTo>
                  <a:pt x="248232" y="6463"/>
                  <a:pt x="248347" y="6847"/>
                  <a:pt x="248462" y="7280"/>
                </a:cubicBezTo>
                <a:cubicBezTo>
                  <a:pt x="248403" y="7409"/>
                  <a:pt x="248340" y="7541"/>
                  <a:pt x="248285" y="7670"/>
                </a:cubicBezTo>
                <a:cubicBezTo>
                  <a:pt x="248086" y="7224"/>
                  <a:pt x="247859" y="6784"/>
                  <a:pt x="247608" y="6359"/>
                </a:cubicBezTo>
                <a:cubicBezTo>
                  <a:pt x="247594" y="5975"/>
                  <a:pt x="247580" y="5644"/>
                  <a:pt x="247570" y="5414"/>
                </a:cubicBezTo>
                <a:close/>
                <a:moveTo>
                  <a:pt x="208276" y="5414"/>
                </a:moveTo>
                <a:lnTo>
                  <a:pt x="208276" y="5414"/>
                </a:lnTo>
                <a:cubicBezTo>
                  <a:pt x="208479" y="5640"/>
                  <a:pt x="208664" y="5877"/>
                  <a:pt x="208834" y="6129"/>
                </a:cubicBezTo>
                <a:cubicBezTo>
                  <a:pt x="208946" y="6467"/>
                  <a:pt x="209058" y="6851"/>
                  <a:pt x="209176" y="7280"/>
                </a:cubicBezTo>
                <a:lnTo>
                  <a:pt x="208991" y="7674"/>
                </a:lnTo>
                <a:cubicBezTo>
                  <a:pt x="208793" y="7224"/>
                  <a:pt x="208569" y="6784"/>
                  <a:pt x="208322" y="6359"/>
                </a:cubicBezTo>
                <a:cubicBezTo>
                  <a:pt x="208304" y="5972"/>
                  <a:pt x="208287" y="5644"/>
                  <a:pt x="208276" y="5414"/>
                </a:cubicBezTo>
                <a:close/>
                <a:moveTo>
                  <a:pt x="16254" y="7566"/>
                </a:moveTo>
                <a:cubicBezTo>
                  <a:pt x="16286" y="7608"/>
                  <a:pt x="16314" y="7646"/>
                  <a:pt x="16338" y="7688"/>
                </a:cubicBezTo>
                <a:lnTo>
                  <a:pt x="16272" y="7782"/>
                </a:lnTo>
                <a:lnTo>
                  <a:pt x="16251" y="7765"/>
                </a:lnTo>
                <a:cubicBezTo>
                  <a:pt x="16251" y="7698"/>
                  <a:pt x="16254" y="7628"/>
                  <a:pt x="16254" y="7566"/>
                </a:cubicBezTo>
                <a:close/>
                <a:moveTo>
                  <a:pt x="55474" y="7566"/>
                </a:moveTo>
                <a:cubicBezTo>
                  <a:pt x="55499" y="7608"/>
                  <a:pt x="55530" y="7646"/>
                  <a:pt x="55555" y="7688"/>
                </a:cubicBezTo>
                <a:lnTo>
                  <a:pt x="55492" y="7782"/>
                </a:lnTo>
                <a:lnTo>
                  <a:pt x="55467" y="7765"/>
                </a:lnTo>
                <a:cubicBezTo>
                  <a:pt x="55467" y="7698"/>
                  <a:pt x="55474" y="7628"/>
                  <a:pt x="55474" y="7566"/>
                </a:cubicBezTo>
                <a:close/>
                <a:moveTo>
                  <a:pt x="94691" y="7566"/>
                </a:moveTo>
                <a:cubicBezTo>
                  <a:pt x="94719" y="7608"/>
                  <a:pt x="94750" y="7646"/>
                  <a:pt x="94774" y="7688"/>
                </a:cubicBezTo>
                <a:lnTo>
                  <a:pt x="94708" y="7782"/>
                </a:lnTo>
                <a:lnTo>
                  <a:pt x="94684" y="7765"/>
                </a:lnTo>
                <a:cubicBezTo>
                  <a:pt x="94687" y="7698"/>
                  <a:pt x="94687" y="7628"/>
                  <a:pt x="94691" y="7566"/>
                </a:cubicBezTo>
                <a:close/>
                <a:moveTo>
                  <a:pt x="212473" y="7569"/>
                </a:moveTo>
                <a:cubicBezTo>
                  <a:pt x="212497" y="7608"/>
                  <a:pt x="212528" y="7646"/>
                  <a:pt x="212556" y="7691"/>
                </a:cubicBezTo>
                <a:lnTo>
                  <a:pt x="212490" y="7782"/>
                </a:lnTo>
                <a:lnTo>
                  <a:pt x="212462" y="7765"/>
                </a:lnTo>
                <a:cubicBezTo>
                  <a:pt x="212469" y="7698"/>
                  <a:pt x="212469" y="7628"/>
                  <a:pt x="212473" y="7569"/>
                </a:cubicBezTo>
                <a:close/>
                <a:moveTo>
                  <a:pt x="134033" y="7566"/>
                </a:moveTo>
                <a:lnTo>
                  <a:pt x="134120" y="7688"/>
                </a:lnTo>
                <a:cubicBezTo>
                  <a:pt x="134096" y="7719"/>
                  <a:pt x="134071" y="7751"/>
                  <a:pt x="134050" y="7785"/>
                </a:cubicBezTo>
                <a:lnTo>
                  <a:pt x="134029" y="7765"/>
                </a:lnTo>
                <a:cubicBezTo>
                  <a:pt x="134029" y="7698"/>
                  <a:pt x="134033" y="7628"/>
                  <a:pt x="134033" y="7566"/>
                </a:cubicBezTo>
                <a:close/>
                <a:moveTo>
                  <a:pt x="173253" y="7566"/>
                </a:moveTo>
                <a:cubicBezTo>
                  <a:pt x="173284" y="7608"/>
                  <a:pt x="173312" y="7646"/>
                  <a:pt x="173336" y="7688"/>
                </a:cubicBezTo>
                <a:lnTo>
                  <a:pt x="173270" y="7785"/>
                </a:lnTo>
                <a:lnTo>
                  <a:pt x="173249" y="7765"/>
                </a:lnTo>
                <a:cubicBezTo>
                  <a:pt x="173249" y="7698"/>
                  <a:pt x="173253" y="7628"/>
                  <a:pt x="173253" y="7566"/>
                </a:cubicBezTo>
                <a:close/>
                <a:moveTo>
                  <a:pt x="251759" y="7566"/>
                </a:moveTo>
                <a:cubicBezTo>
                  <a:pt x="251790" y="7608"/>
                  <a:pt x="251818" y="7646"/>
                  <a:pt x="251842" y="7688"/>
                </a:cubicBezTo>
                <a:lnTo>
                  <a:pt x="251776" y="7785"/>
                </a:lnTo>
                <a:lnTo>
                  <a:pt x="251755" y="7765"/>
                </a:lnTo>
                <a:cubicBezTo>
                  <a:pt x="251755" y="7698"/>
                  <a:pt x="251759" y="7628"/>
                  <a:pt x="251759" y="7566"/>
                </a:cubicBezTo>
                <a:close/>
                <a:moveTo>
                  <a:pt x="242191" y="7255"/>
                </a:moveTo>
                <a:cubicBezTo>
                  <a:pt x="242198" y="7315"/>
                  <a:pt x="242208" y="7370"/>
                  <a:pt x="242222" y="7433"/>
                </a:cubicBezTo>
                <a:lnTo>
                  <a:pt x="242222" y="7754"/>
                </a:lnTo>
                <a:cubicBezTo>
                  <a:pt x="242215" y="7771"/>
                  <a:pt x="242208" y="7789"/>
                  <a:pt x="242205" y="7806"/>
                </a:cubicBezTo>
                <a:cubicBezTo>
                  <a:pt x="242205" y="7615"/>
                  <a:pt x="242198" y="7433"/>
                  <a:pt x="242191" y="7255"/>
                </a:cubicBezTo>
                <a:close/>
                <a:moveTo>
                  <a:pt x="22013" y="7538"/>
                </a:moveTo>
                <a:lnTo>
                  <a:pt x="22013" y="7538"/>
                </a:lnTo>
                <a:cubicBezTo>
                  <a:pt x="21957" y="7660"/>
                  <a:pt x="21902" y="7785"/>
                  <a:pt x="21849" y="7911"/>
                </a:cubicBezTo>
                <a:lnTo>
                  <a:pt x="21793" y="7806"/>
                </a:lnTo>
                <a:lnTo>
                  <a:pt x="22013" y="7538"/>
                </a:lnTo>
                <a:close/>
                <a:moveTo>
                  <a:pt x="61233" y="7538"/>
                </a:moveTo>
                <a:lnTo>
                  <a:pt x="61233" y="7538"/>
                </a:lnTo>
                <a:cubicBezTo>
                  <a:pt x="61177" y="7660"/>
                  <a:pt x="61122" y="7785"/>
                  <a:pt x="61069" y="7911"/>
                </a:cubicBezTo>
                <a:cubicBezTo>
                  <a:pt x="61045" y="7876"/>
                  <a:pt x="61027" y="7841"/>
                  <a:pt x="61010" y="7806"/>
                </a:cubicBezTo>
                <a:cubicBezTo>
                  <a:pt x="61080" y="7716"/>
                  <a:pt x="61156" y="7625"/>
                  <a:pt x="61233" y="7538"/>
                </a:cubicBezTo>
                <a:close/>
                <a:moveTo>
                  <a:pt x="100450" y="7538"/>
                </a:moveTo>
                <a:lnTo>
                  <a:pt x="100450" y="7538"/>
                </a:lnTo>
                <a:cubicBezTo>
                  <a:pt x="100390" y="7660"/>
                  <a:pt x="100338" y="7785"/>
                  <a:pt x="100282" y="7911"/>
                </a:cubicBezTo>
                <a:lnTo>
                  <a:pt x="100230" y="7806"/>
                </a:lnTo>
                <a:cubicBezTo>
                  <a:pt x="100300" y="7716"/>
                  <a:pt x="100373" y="7625"/>
                  <a:pt x="100450" y="7538"/>
                </a:cubicBezTo>
                <a:close/>
                <a:moveTo>
                  <a:pt x="139795" y="7538"/>
                </a:moveTo>
                <a:lnTo>
                  <a:pt x="139795" y="7538"/>
                </a:lnTo>
                <a:cubicBezTo>
                  <a:pt x="139736" y="7660"/>
                  <a:pt x="139680" y="7785"/>
                  <a:pt x="139628" y="7911"/>
                </a:cubicBezTo>
                <a:lnTo>
                  <a:pt x="139572" y="7806"/>
                </a:lnTo>
                <a:lnTo>
                  <a:pt x="139795" y="7538"/>
                </a:lnTo>
                <a:close/>
                <a:moveTo>
                  <a:pt x="179011" y="7538"/>
                </a:moveTo>
                <a:cubicBezTo>
                  <a:pt x="178956" y="7660"/>
                  <a:pt x="178900" y="7785"/>
                  <a:pt x="178848" y="7911"/>
                </a:cubicBezTo>
                <a:lnTo>
                  <a:pt x="178788" y="7806"/>
                </a:lnTo>
                <a:lnTo>
                  <a:pt x="179011" y="7538"/>
                </a:lnTo>
                <a:close/>
                <a:moveTo>
                  <a:pt x="218231" y="7538"/>
                </a:moveTo>
                <a:lnTo>
                  <a:pt x="218060" y="7911"/>
                </a:lnTo>
                <a:lnTo>
                  <a:pt x="218008" y="7806"/>
                </a:lnTo>
                <a:cubicBezTo>
                  <a:pt x="218078" y="7716"/>
                  <a:pt x="218151" y="7625"/>
                  <a:pt x="218231" y="7538"/>
                </a:cubicBezTo>
                <a:close/>
                <a:moveTo>
                  <a:pt x="257521" y="7538"/>
                </a:moveTo>
                <a:cubicBezTo>
                  <a:pt x="257465" y="7660"/>
                  <a:pt x="257406" y="7785"/>
                  <a:pt x="257354" y="7911"/>
                </a:cubicBezTo>
                <a:lnTo>
                  <a:pt x="257298" y="7806"/>
                </a:lnTo>
                <a:lnTo>
                  <a:pt x="257521" y="7538"/>
                </a:lnTo>
                <a:close/>
                <a:moveTo>
                  <a:pt x="12187" y="7799"/>
                </a:moveTo>
                <a:lnTo>
                  <a:pt x="12254" y="7974"/>
                </a:lnTo>
                <a:lnTo>
                  <a:pt x="12191" y="7820"/>
                </a:lnTo>
                <a:cubicBezTo>
                  <a:pt x="12187" y="7813"/>
                  <a:pt x="12187" y="7806"/>
                  <a:pt x="12187" y="7799"/>
                </a:cubicBezTo>
                <a:close/>
                <a:moveTo>
                  <a:pt x="129968" y="7805"/>
                </a:moveTo>
                <a:lnTo>
                  <a:pt x="130032" y="7974"/>
                </a:lnTo>
                <a:cubicBezTo>
                  <a:pt x="130011" y="7921"/>
                  <a:pt x="129994" y="7869"/>
                  <a:pt x="129969" y="7820"/>
                </a:cubicBezTo>
                <a:cubicBezTo>
                  <a:pt x="129969" y="7815"/>
                  <a:pt x="129969" y="7810"/>
                  <a:pt x="129968" y="7805"/>
                </a:cubicBezTo>
                <a:close/>
                <a:moveTo>
                  <a:pt x="169186" y="7799"/>
                </a:moveTo>
                <a:lnTo>
                  <a:pt x="169248" y="7974"/>
                </a:lnTo>
                <a:lnTo>
                  <a:pt x="169186" y="7820"/>
                </a:lnTo>
                <a:lnTo>
                  <a:pt x="169186" y="7799"/>
                </a:lnTo>
                <a:close/>
                <a:moveTo>
                  <a:pt x="208405" y="7799"/>
                </a:moveTo>
                <a:cubicBezTo>
                  <a:pt x="208426" y="7855"/>
                  <a:pt x="208444" y="7911"/>
                  <a:pt x="208465" y="7974"/>
                </a:cubicBezTo>
                <a:cubicBezTo>
                  <a:pt x="208447" y="7921"/>
                  <a:pt x="208426" y="7869"/>
                  <a:pt x="208405" y="7820"/>
                </a:cubicBezTo>
                <a:lnTo>
                  <a:pt x="208405" y="7799"/>
                </a:lnTo>
                <a:close/>
                <a:moveTo>
                  <a:pt x="51407" y="7799"/>
                </a:moveTo>
                <a:lnTo>
                  <a:pt x="51470" y="7977"/>
                </a:lnTo>
                <a:lnTo>
                  <a:pt x="51407" y="7820"/>
                </a:lnTo>
                <a:lnTo>
                  <a:pt x="51407" y="7799"/>
                </a:lnTo>
                <a:close/>
                <a:moveTo>
                  <a:pt x="90624" y="7799"/>
                </a:moveTo>
                <a:cubicBezTo>
                  <a:pt x="90648" y="7855"/>
                  <a:pt x="90666" y="7915"/>
                  <a:pt x="90686" y="7977"/>
                </a:cubicBezTo>
                <a:cubicBezTo>
                  <a:pt x="90669" y="7925"/>
                  <a:pt x="90648" y="7873"/>
                  <a:pt x="90624" y="7820"/>
                </a:cubicBezTo>
                <a:lnTo>
                  <a:pt x="90624" y="7799"/>
                </a:lnTo>
                <a:close/>
                <a:moveTo>
                  <a:pt x="247692" y="7799"/>
                </a:moveTo>
                <a:lnTo>
                  <a:pt x="247758" y="7977"/>
                </a:lnTo>
                <a:lnTo>
                  <a:pt x="247699" y="7820"/>
                </a:lnTo>
                <a:cubicBezTo>
                  <a:pt x="247692" y="7813"/>
                  <a:pt x="247692" y="7806"/>
                  <a:pt x="247692" y="7799"/>
                </a:cubicBezTo>
                <a:close/>
                <a:moveTo>
                  <a:pt x="163664" y="7008"/>
                </a:moveTo>
                <a:lnTo>
                  <a:pt x="163664" y="7008"/>
                </a:lnTo>
                <a:cubicBezTo>
                  <a:pt x="163685" y="7029"/>
                  <a:pt x="163699" y="7049"/>
                  <a:pt x="163713" y="7070"/>
                </a:cubicBezTo>
                <a:cubicBezTo>
                  <a:pt x="163709" y="7349"/>
                  <a:pt x="163709" y="7642"/>
                  <a:pt x="163716" y="7942"/>
                </a:cubicBezTo>
                <a:lnTo>
                  <a:pt x="163692" y="8019"/>
                </a:lnTo>
                <a:cubicBezTo>
                  <a:pt x="163695" y="7663"/>
                  <a:pt x="163685" y="7322"/>
                  <a:pt x="163664" y="7008"/>
                </a:cubicBezTo>
                <a:close/>
                <a:moveTo>
                  <a:pt x="202884" y="7008"/>
                </a:moveTo>
                <a:lnTo>
                  <a:pt x="202884" y="7008"/>
                </a:lnTo>
                <a:cubicBezTo>
                  <a:pt x="202901" y="7029"/>
                  <a:pt x="202915" y="7049"/>
                  <a:pt x="202933" y="7070"/>
                </a:cubicBezTo>
                <a:cubicBezTo>
                  <a:pt x="202922" y="7349"/>
                  <a:pt x="202929" y="7642"/>
                  <a:pt x="202936" y="7942"/>
                </a:cubicBezTo>
                <a:lnTo>
                  <a:pt x="202908" y="8019"/>
                </a:lnTo>
                <a:cubicBezTo>
                  <a:pt x="202915" y="7663"/>
                  <a:pt x="202905" y="7322"/>
                  <a:pt x="202884" y="7008"/>
                </a:cubicBezTo>
                <a:close/>
                <a:moveTo>
                  <a:pt x="45886" y="7011"/>
                </a:moveTo>
                <a:cubicBezTo>
                  <a:pt x="45903" y="7029"/>
                  <a:pt x="45920" y="7049"/>
                  <a:pt x="45934" y="7070"/>
                </a:cubicBezTo>
                <a:cubicBezTo>
                  <a:pt x="45931" y="7349"/>
                  <a:pt x="45931" y="7642"/>
                  <a:pt x="45938" y="7942"/>
                </a:cubicBezTo>
                <a:lnTo>
                  <a:pt x="45914" y="8023"/>
                </a:lnTo>
                <a:cubicBezTo>
                  <a:pt x="45917" y="7663"/>
                  <a:pt x="45907" y="7325"/>
                  <a:pt x="45886" y="7011"/>
                </a:cubicBezTo>
                <a:close/>
                <a:moveTo>
                  <a:pt x="85106" y="7011"/>
                </a:moveTo>
                <a:cubicBezTo>
                  <a:pt x="85123" y="7029"/>
                  <a:pt x="85137" y="7049"/>
                  <a:pt x="85154" y="7070"/>
                </a:cubicBezTo>
                <a:cubicBezTo>
                  <a:pt x="85144" y="7349"/>
                  <a:pt x="85147" y="7642"/>
                  <a:pt x="85158" y="7942"/>
                </a:cubicBezTo>
                <a:lnTo>
                  <a:pt x="85130" y="8023"/>
                </a:lnTo>
                <a:cubicBezTo>
                  <a:pt x="85137" y="7663"/>
                  <a:pt x="85126" y="7325"/>
                  <a:pt x="85106" y="7011"/>
                </a:cubicBezTo>
                <a:close/>
                <a:moveTo>
                  <a:pt x="125986" y="6307"/>
                </a:moveTo>
                <a:lnTo>
                  <a:pt x="125986" y="6307"/>
                </a:lnTo>
                <a:cubicBezTo>
                  <a:pt x="125951" y="6879"/>
                  <a:pt x="125906" y="7482"/>
                  <a:pt x="125853" y="8064"/>
                </a:cubicBezTo>
                <a:lnTo>
                  <a:pt x="125822" y="8103"/>
                </a:lnTo>
                <a:cubicBezTo>
                  <a:pt x="125745" y="7908"/>
                  <a:pt x="125658" y="7716"/>
                  <a:pt x="125571" y="7524"/>
                </a:cubicBezTo>
                <a:cubicBezTo>
                  <a:pt x="125710" y="7091"/>
                  <a:pt x="125850" y="6687"/>
                  <a:pt x="125986" y="6307"/>
                </a:cubicBezTo>
                <a:close/>
                <a:moveTo>
                  <a:pt x="243778" y="6129"/>
                </a:moveTo>
                <a:lnTo>
                  <a:pt x="243778" y="6129"/>
                </a:lnTo>
                <a:cubicBezTo>
                  <a:pt x="243740" y="6753"/>
                  <a:pt x="243694" y="7419"/>
                  <a:pt x="243638" y="8064"/>
                </a:cubicBezTo>
                <a:lnTo>
                  <a:pt x="243569" y="8148"/>
                </a:lnTo>
                <a:cubicBezTo>
                  <a:pt x="243482" y="7939"/>
                  <a:pt x="243391" y="7730"/>
                  <a:pt x="243297" y="7524"/>
                </a:cubicBezTo>
                <a:cubicBezTo>
                  <a:pt x="243461" y="7022"/>
                  <a:pt x="243621" y="6558"/>
                  <a:pt x="243778" y="6129"/>
                </a:cubicBezTo>
                <a:close/>
                <a:moveTo>
                  <a:pt x="27221" y="7866"/>
                </a:moveTo>
                <a:lnTo>
                  <a:pt x="27221" y="7866"/>
                </a:lnTo>
                <a:cubicBezTo>
                  <a:pt x="27245" y="7921"/>
                  <a:pt x="27277" y="7981"/>
                  <a:pt x="27301" y="8047"/>
                </a:cubicBezTo>
                <a:cubicBezTo>
                  <a:pt x="27284" y="8082"/>
                  <a:pt x="27270" y="8117"/>
                  <a:pt x="27245" y="8152"/>
                </a:cubicBezTo>
                <a:lnTo>
                  <a:pt x="27221" y="7866"/>
                </a:lnTo>
                <a:close/>
                <a:moveTo>
                  <a:pt x="66441" y="7862"/>
                </a:moveTo>
                <a:lnTo>
                  <a:pt x="66521" y="8047"/>
                </a:lnTo>
                <a:cubicBezTo>
                  <a:pt x="66500" y="8082"/>
                  <a:pt x="66483" y="8117"/>
                  <a:pt x="66465" y="8152"/>
                </a:cubicBezTo>
                <a:lnTo>
                  <a:pt x="66441" y="7862"/>
                </a:lnTo>
                <a:close/>
                <a:moveTo>
                  <a:pt x="105657" y="7862"/>
                </a:moveTo>
                <a:lnTo>
                  <a:pt x="105737" y="8047"/>
                </a:lnTo>
                <a:lnTo>
                  <a:pt x="105685" y="8152"/>
                </a:lnTo>
                <a:lnTo>
                  <a:pt x="105657" y="7862"/>
                </a:lnTo>
                <a:close/>
                <a:moveTo>
                  <a:pt x="144999" y="7862"/>
                </a:moveTo>
                <a:lnTo>
                  <a:pt x="144999" y="7862"/>
                </a:lnTo>
                <a:cubicBezTo>
                  <a:pt x="145027" y="7921"/>
                  <a:pt x="145055" y="7981"/>
                  <a:pt x="145083" y="8047"/>
                </a:cubicBezTo>
                <a:cubicBezTo>
                  <a:pt x="145066" y="8082"/>
                  <a:pt x="145048" y="8117"/>
                  <a:pt x="145027" y="8152"/>
                </a:cubicBezTo>
                <a:lnTo>
                  <a:pt x="144999" y="7862"/>
                </a:lnTo>
                <a:close/>
                <a:moveTo>
                  <a:pt x="184219" y="7866"/>
                </a:moveTo>
                <a:lnTo>
                  <a:pt x="184299" y="8047"/>
                </a:lnTo>
                <a:lnTo>
                  <a:pt x="184244" y="8152"/>
                </a:lnTo>
                <a:lnTo>
                  <a:pt x="184219" y="7866"/>
                </a:lnTo>
                <a:close/>
                <a:moveTo>
                  <a:pt x="223436" y="7862"/>
                </a:moveTo>
                <a:lnTo>
                  <a:pt x="223436" y="7862"/>
                </a:lnTo>
                <a:cubicBezTo>
                  <a:pt x="223463" y="7921"/>
                  <a:pt x="223488" y="7984"/>
                  <a:pt x="223516" y="8047"/>
                </a:cubicBezTo>
                <a:lnTo>
                  <a:pt x="223463" y="8152"/>
                </a:lnTo>
                <a:lnTo>
                  <a:pt x="223436" y="7862"/>
                </a:lnTo>
                <a:close/>
                <a:moveTo>
                  <a:pt x="262725" y="7866"/>
                </a:moveTo>
                <a:lnTo>
                  <a:pt x="262809" y="8047"/>
                </a:lnTo>
                <a:lnTo>
                  <a:pt x="262753" y="8152"/>
                </a:lnTo>
                <a:lnTo>
                  <a:pt x="262725" y="7866"/>
                </a:lnTo>
                <a:close/>
                <a:moveTo>
                  <a:pt x="36415" y="4964"/>
                </a:moveTo>
                <a:lnTo>
                  <a:pt x="36415" y="4964"/>
                </a:lnTo>
                <a:cubicBezTo>
                  <a:pt x="36367" y="5780"/>
                  <a:pt x="36304" y="6687"/>
                  <a:pt x="36224" y="7541"/>
                </a:cubicBezTo>
                <a:cubicBezTo>
                  <a:pt x="36077" y="7744"/>
                  <a:pt x="35941" y="7953"/>
                  <a:pt x="35816" y="8169"/>
                </a:cubicBezTo>
                <a:cubicBezTo>
                  <a:pt x="35718" y="7981"/>
                  <a:pt x="35624" y="7799"/>
                  <a:pt x="35523" y="7625"/>
                </a:cubicBezTo>
                <a:cubicBezTo>
                  <a:pt x="35816" y="6617"/>
                  <a:pt x="36122" y="5727"/>
                  <a:pt x="36415" y="4964"/>
                </a:cubicBezTo>
                <a:close/>
                <a:moveTo>
                  <a:pt x="75632" y="4964"/>
                </a:moveTo>
                <a:lnTo>
                  <a:pt x="75632" y="4964"/>
                </a:lnTo>
                <a:cubicBezTo>
                  <a:pt x="75583" y="5780"/>
                  <a:pt x="75520" y="6687"/>
                  <a:pt x="75444" y="7541"/>
                </a:cubicBezTo>
                <a:cubicBezTo>
                  <a:pt x="75294" y="7744"/>
                  <a:pt x="75158" y="7953"/>
                  <a:pt x="75032" y="8169"/>
                </a:cubicBezTo>
                <a:cubicBezTo>
                  <a:pt x="74938" y="7981"/>
                  <a:pt x="74840" y="7799"/>
                  <a:pt x="74735" y="7625"/>
                </a:cubicBezTo>
                <a:cubicBezTo>
                  <a:pt x="75032" y="6617"/>
                  <a:pt x="75342" y="5727"/>
                  <a:pt x="75632" y="4964"/>
                </a:cubicBezTo>
                <a:close/>
                <a:moveTo>
                  <a:pt x="114848" y="4964"/>
                </a:moveTo>
                <a:cubicBezTo>
                  <a:pt x="114803" y="5780"/>
                  <a:pt x="114740" y="6687"/>
                  <a:pt x="114663" y="7541"/>
                </a:cubicBezTo>
                <a:cubicBezTo>
                  <a:pt x="114538" y="7705"/>
                  <a:pt x="114402" y="7915"/>
                  <a:pt x="114248" y="8169"/>
                </a:cubicBezTo>
                <a:cubicBezTo>
                  <a:pt x="114154" y="7981"/>
                  <a:pt x="114060" y="7799"/>
                  <a:pt x="113955" y="7625"/>
                </a:cubicBezTo>
                <a:cubicBezTo>
                  <a:pt x="114252" y="6617"/>
                  <a:pt x="114559" y="5727"/>
                  <a:pt x="114848" y="4964"/>
                </a:cubicBezTo>
                <a:close/>
                <a:moveTo>
                  <a:pt x="154194" y="4964"/>
                </a:moveTo>
                <a:lnTo>
                  <a:pt x="154194" y="4964"/>
                </a:lnTo>
                <a:cubicBezTo>
                  <a:pt x="154148" y="5780"/>
                  <a:pt x="154082" y="6687"/>
                  <a:pt x="154005" y="7541"/>
                </a:cubicBezTo>
                <a:cubicBezTo>
                  <a:pt x="153855" y="7744"/>
                  <a:pt x="153719" y="7953"/>
                  <a:pt x="153594" y="8169"/>
                </a:cubicBezTo>
                <a:cubicBezTo>
                  <a:pt x="153496" y="7981"/>
                  <a:pt x="153402" y="7799"/>
                  <a:pt x="153301" y="7625"/>
                </a:cubicBezTo>
                <a:cubicBezTo>
                  <a:pt x="153594" y="6617"/>
                  <a:pt x="153904" y="5727"/>
                  <a:pt x="154194" y="4964"/>
                </a:cubicBezTo>
                <a:close/>
                <a:moveTo>
                  <a:pt x="193410" y="4964"/>
                </a:moveTo>
                <a:lnTo>
                  <a:pt x="193410" y="4964"/>
                </a:lnTo>
                <a:cubicBezTo>
                  <a:pt x="193361" y="5780"/>
                  <a:pt x="193299" y="6687"/>
                  <a:pt x="193222" y="7541"/>
                </a:cubicBezTo>
                <a:cubicBezTo>
                  <a:pt x="193075" y="7744"/>
                  <a:pt x="192939" y="7953"/>
                  <a:pt x="192814" y="8169"/>
                </a:cubicBezTo>
                <a:cubicBezTo>
                  <a:pt x="192716" y="7981"/>
                  <a:pt x="192622" y="7799"/>
                  <a:pt x="192521" y="7625"/>
                </a:cubicBezTo>
                <a:cubicBezTo>
                  <a:pt x="192814" y="6617"/>
                  <a:pt x="193121" y="5727"/>
                  <a:pt x="193410" y="4964"/>
                </a:cubicBezTo>
                <a:close/>
                <a:moveTo>
                  <a:pt x="232627" y="4964"/>
                </a:moveTo>
                <a:lnTo>
                  <a:pt x="232627" y="4964"/>
                </a:lnTo>
                <a:cubicBezTo>
                  <a:pt x="232581" y="5780"/>
                  <a:pt x="232519" y="6687"/>
                  <a:pt x="232442" y="7541"/>
                </a:cubicBezTo>
                <a:cubicBezTo>
                  <a:pt x="232320" y="7705"/>
                  <a:pt x="232180" y="7915"/>
                  <a:pt x="232027" y="8169"/>
                </a:cubicBezTo>
                <a:cubicBezTo>
                  <a:pt x="231936" y="7981"/>
                  <a:pt x="231838" y="7799"/>
                  <a:pt x="231734" y="7625"/>
                </a:cubicBezTo>
                <a:cubicBezTo>
                  <a:pt x="232030" y="6617"/>
                  <a:pt x="232337" y="5727"/>
                  <a:pt x="232627" y="4964"/>
                </a:cubicBezTo>
                <a:close/>
                <a:moveTo>
                  <a:pt x="271916" y="4964"/>
                </a:moveTo>
                <a:cubicBezTo>
                  <a:pt x="271874" y="5780"/>
                  <a:pt x="271808" y="6687"/>
                  <a:pt x="271728" y="7541"/>
                </a:cubicBezTo>
                <a:cubicBezTo>
                  <a:pt x="271581" y="7744"/>
                  <a:pt x="271445" y="7953"/>
                  <a:pt x="271320" y="8169"/>
                </a:cubicBezTo>
                <a:cubicBezTo>
                  <a:pt x="271226" y="7981"/>
                  <a:pt x="271128" y="7799"/>
                  <a:pt x="271027" y="7625"/>
                </a:cubicBezTo>
                <a:cubicBezTo>
                  <a:pt x="271320" y="6617"/>
                  <a:pt x="271630" y="5727"/>
                  <a:pt x="271916" y="4964"/>
                </a:cubicBezTo>
                <a:close/>
                <a:moveTo>
                  <a:pt x="47577" y="5902"/>
                </a:moveTo>
                <a:cubicBezTo>
                  <a:pt x="47535" y="6586"/>
                  <a:pt x="47487" y="7342"/>
                  <a:pt x="47420" y="8064"/>
                </a:cubicBezTo>
                <a:cubicBezTo>
                  <a:pt x="47385" y="8106"/>
                  <a:pt x="47347" y="8155"/>
                  <a:pt x="47305" y="8211"/>
                </a:cubicBezTo>
                <a:cubicBezTo>
                  <a:pt x="47211" y="7977"/>
                  <a:pt x="47110" y="7751"/>
                  <a:pt x="47009" y="7524"/>
                </a:cubicBezTo>
                <a:cubicBezTo>
                  <a:pt x="47197" y="6931"/>
                  <a:pt x="47389" y="6390"/>
                  <a:pt x="47577" y="5902"/>
                </a:cubicBezTo>
                <a:close/>
                <a:moveTo>
                  <a:pt x="86794" y="5902"/>
                </a:moveTo>
                <a:lnTo>
                  <a:pt x="86794" y="5902"/>
                </a:lnTo>
                <a:cubicBezTo>
                  <a:pt x="86752" y="6586"/>
                  <a:pt x="86700" y="7342"/>
                  <a:pt x="86640" y="8064"/>
                </a:cubicBezTo>
                <a:cubicBezTo>
                  <a:pt x="86605" y="8106"/>
                  <a:pt x="86567" y="8155"/>
                  <a:pt x="86525" y="8211"/>
                </a:cubicBezTo>
                <a:cubicBezTo>
                  <a:pt x="86431" y="7977"/>
                  <a:pt x="86330" y="7751"/>
                  <a:pt x="86225" y="7524"/>
                </a:cubicBezTo>
                <a:cubicBezTo>
                  <a:pt x="86417" y="6931"/>
                  <a:pt x="86609" y="6390"/>
                  <a:pt x="86794" y="5902"/>
                </a:cubicBezTo>
                <a:close/>
                <a:moveTo>
                  <a:pt x="165356" y="5902"/>
                </a:moveTo>
                <a:lnTo>
                  <a:pt x="165356" y="5902"/>
                </a:lnTo>
                <a:cubicBezTo>
                  <a:pt x="165314" y="6586"/>
                  <a:pt x="165265" y="7342"/>
                  <a:pt x="165199" y="8064"/>
                </a:cubicBezTo>
                <a:cubicBezTo>
                  <a:pt x="165164" y="8106"/>
                  <a:pt x="165125" y="8155"/>
                  <a:pt x="165087" y="8211"/>
                </a:cubicBezTo>
                <a:cubicBezTo>
                  <a:pt x="164989" y="7977"/>
                  <a:pt x="164888" y="7751"/>
                  <a:pt x="164791" y="7524"/>
                </a:cubicBezTo>
                <a:cubicBezTo>
                  <a:pt x="164975" y="6931"/>
                  <a:pt x="165167" y="6390"/>
                  <a:pt x="165356" y="5902"/>
                </a:cubicBezTo>
                <a:close/>
                <a:moveTo>
                  <a:pt x="8357" y="5902"/>
                </a:moveTo>
                <a:cubicBezTo>
                  <a:pt x="8319" y="6586"/>
                  <a:pt x="8267" y="7342"/>
                  <a:pt x="8200" y="8064"/>
                </a:cubicBezTo>
                <a:cubicBezTo>
                  <a:pt x="8166" y="8110"/>
                  <a:pt x="8127" y="8155"/>
                  <a:pt x="8089" y="8214"/>
                </a:cubicBezTo>
                <a:cubicBezTo>
                  <a:pt x="7991" y="7977"/>
                  <a:pt x="7897" y="7751"/>
                  <a:pt x="7792" y="7524"/>
                </a:cubicBezTo>
                <a:cubicBezTo>
                  <a:pt x="7981" y="6931"/>
                  <a:pt x="8173" y="6390"/>
                  <a:pt x="8357" y="5902"/>
                </a:cubicBezTo>
                <a:close/>
                <a:moveTo>
                  <a:pt x="204576" y="5902"/>
                </a:moveTo>
                <a:cubicBezTo>
                  <a:pt x="204534" y="6586"/>
                  <a:pt x="204481" y="7342"/>
                  <a:pt x="204419" y="8064"/>
                </a:cubicBezTo>
                <a:cubicBezTo>
                  <a:pt x="204384" y="8110"/>
                  <a:pt x="204345" y="8155"/>
                  <a:pt x="204303" y="8214"/>
                </a:cubicBezTo>
                <a:cubicBezTo>
                  <a:pt x="204209" y="7977"/>
                  <a:pt x="204108" y="7751"/>
                  <a:pt x="204004" y="7524"/>
                </a:cubicBezTo>
                <a:cubicBezTo>
                  <a:pt x="204195" y="6931"/>
                  <a:pt x="204387" y="6390"/>
                  <a:pt x="204576" y="5902"/>
                </a:cubicBezTo>
                <a:close/>
                <a:moveTo>
                  <a:pt x="14835" y="6551"/>
                </a:moveTo>
                <a:lnTo>
                  <a:pt x="14835" y="6551"/>
                </a:lnTo>
                <a:cubicBezTo>
                  <a:pt x="14992" y="6899"/>
                  <a:pt x="15173" y="7329"/>
                  <a:pt x="15365" y="7824"/>
                </a:cubicBezTo>
                <a:cubicBezTo>
                  <a:pt x="15271" y="7956"/>
                  <a:pt x="15159" y="8113"/>
                  <a:pt x="15044" y="8298"/>
                </a:cubicBezTo>
                <a:cubicBezTo>
                  <a:pt x="14964" y="7785"/>
                  <a:pt x="14894" y="7182"/>
                  <a:pt x="14835" y="6551"/>
                </a:cubicBezTo>
                <a:close/>
                <a:moveTo>
                  <a:pt x="54051" y="6551"/>
                </a:moveTo>
                <a:lnTo>
                  <a:pt x="54051" y="6551"/>
                </a:lnTo>
                <a:cubicBezTo>
                  <a:pt x="54208" y="6899"/>
                  <a:pt x="54390" y="7329"/>
                  <a:pt x="54578" y="7824"/>
                </a:cubicBezTo>
                <a:cubicBezTo>
                  <a:pt x="54484" y="7956"/>
                  <a:pt x="54376" y="8113"/>
                  <a:pt x="54257" y="8298"/>
                </a:cubicBezTo>
                <a:cubicBezTo>
                  <a:pt x="54184" y="7785"/>
                  <a:pt x="54114" y="7182"/>
                  <a:pt x="54051" y="6551"/>
                </a:cubicBezTo>
                <a:close/>
                <a:moveTo>
                  <a:pt x="93271" y="6551"/>
                </a:moveTo>
                <a:lnTo>
                  <a:pt x="93271" y="6551"/>
                </a:lnTo>
                <a:cubicBezTo>
                  <a:pt x="93428" y="6899"/>
                  <a:pt x="93606" y="7329"/>
                  <a:pt x="93798" y="7824"/>
                </a:cubicBezTo>
                <a:cubicBezTo>
                  <a:pt x="93704" y="7956"/>
                  <a:pt x="93595" y="8113"/>
                  <a:pt x="93477" y="8298"/>
                </a:cubicBezTo>
                <a:cubicBezTo>
                  <a:pt x="93397" y="7785"/>
                  <a:pt x="93330" y="7182"/>
                  <a:pt x="93271" y="6551"/>
                </a:cubicBezTo>
                <a:close/>
                <a:moveTo>
                  <a:pt x="132613" y="6551"/>
                </a:moveTo>
                <a:lnTo>
                  <a:pt x="132613" y="6551"/>
                </a:lnTo>
                <a:cubicBezTo>
                  <a:pt x="132770" y="6899"/>
                  <a:pt x="132951" y="7329"/>
                  <a:pt x="133143" y="7824"/>
                </a:cubicBezTo>
                <a:cubicBezTo>
                  <a:pt x="133049" y="7956"/>
                  <a:pt x="132937" y="8113"/>
                  <a:pt x="132822" y="8298"/>
                </a:cubicBezTo>
                <a:cubicBezTo>
                  <a:pt x="132742" y="7785"/>
                  <a:pt x="132672" y="7182"/>
                  <a:pt x="132613" y="6551"/>
                </a:cubicBezTo>
                <a:close/>
                <a:moveTo>
                  <a:pt x="171830" y="6551"/>
                </a:moveTo>
                <a:cubicBezTo>
                  <a:pt x="171990" y="6899"/>
                  <a:pt x="172171" y="7329"/>
                  <a:pt x="172360" y="7824"/>
                </a:cubicBezTo>
                <a:cubicBezTo>
                  <a:pt x="172262" y="7956"/>
                  <a:pt x="172154" y="8113"/>
                  <a:pt x="172039" y="8298"/>
                </a:cubicBezTo>
                <a:cubicBezTo>
                  <a:pt x="171962" y="7785"/>
                  <a:pt x="171892" y="7182"/>
                  <a:pt x="171830" y="6551"/>
                </a:cubicBezTo>
                <a:close/>
                <a:moveTo>
                  <a:pt x="250339" y="6551"/>
                </a:moveTo>
                <a:lnTo>
                  <a:pt x="250339" y="6551"/>
                </a:lnTo>
                <a:cubicBezTo>
                  <a:pt x="250496" y="6899"/>
                  <a:pt x="250681" y="7329"/>
                  <a:pt x="250866" y="7824"/>
                </a:cubicBezTo>
                <a:cubicBezTo>
                  <a:pt x="250772" y="7956"/>
                  <a:pt x="250667" y="8113"/>
                  <a:pt x="250548" y="8298"/>
                </a:cubicBezTo>
                <a:cubicBezTo>
                  <a:pt x="250468" y="7785"/>
                  <a:pt x="250398" y="7182"/>
                  <a:pt x="250339" y="6551"/>
                </a:cubicBezTo>
                <a:close/>
                <a:moveTo>
                  <a:pt x="211049" y="6551"/>
                </a:moveTo>
                <a:cubicBezTo>
                  <a:pt x="211206" y="6899"/>
                  <a:pt x="211388" y="7329"/>
                  <a:pt x="211580" y="7824"/>
                </a:cubicBezTo>
                <a:cubicBezTo>
                  <a:pt x="211482" y="7956"/>
                  <a:pt x="211374" y="8113"/>
                  <a:pt x="211255" y="8302"/>
                </a:cubicBezTo>
                <a:cubicBezTo>
                  <a:pt x="211182" y="7785"/>
                  <a:pt x="211112" y="7186"/>
                  <a:pt x="211049" y="6551"/>
                </a:cubicBezTo>
                <a:close/>
                <a:moveTo>
                  <a:pt x="62314" y="7555"/>
                </a:moveTo>
                <a:lnTo>
                  <a:pt x="62314" y="7559"/>
                </a:lnTo>
                <a:cubicBezTo>
                  <a:pt x="62359" y="7724"/>
                  <a:pt x="62404" y="7900"/>
                  <a:pt x="62450" y="8086"/>
                </a:cubicBezTo>
                <a:lnTo>
                  <a:pt x="62450" y="8086"/>
                </a:lnTo>
                <a:cubicBezTo>
                  <a:pt x="62391" y="8173"/>
                  <a:pt x="62346" y="8267"/>
                  <a:pt x="62311" y="8364"/>
                </a:cubicBezTo>
                <a:lnTo>
                  <a:pt x="62294" y="8364"/>
                </a:lnTo>
                <a:cubicBezTo>
                  <a:pt x="62304" y="8092"/>
                  <a:pt x="62311" y="7817"/>
                  <a:pt x="62314" y="7555"/>
                </a:cubicBezTo>
                <a:close/>
                <a:moveTo>
                  <a:pt x="219313" y="7555"/>
                </a:moveTo>
                <a:lnTo>
                  <a:pt x="219313" y="7559"/>
                </a:lnTo>
                <a:cubicBezTo>
                  <a:pt x="219356" y="7725"/>
                  <a:pt x="219401" y="7902"/>
                  <a:pt x="219447" y="8088"/>
                </a:cubicBezTo>
                <a:lnTo>
                  <a:pt x="219447" y="8088"/>
                </a:lnTo>
                <a:cubicBezTo>
                  <a:pt x="219389" y="8174"/>
                  <a:pt x="219344" y="8268"/>
                  <a:pt x="219309" y="8364"/>
                </a:cubicBezTo>
                <a:lnTo>
                  <a:pt x="219288" y="8364"/>
                </a:lnTo>
                <a:cubicBezTo>
                  <a:pt x="219299" y="8092"/>
                  <a:pt x="219309" y="7817"/>
                  <a:pt x="219313" y="7555"/>
                </a:cubicBezTo>
                <a:close/>
                <a:moveTo>
                  <a:pt x="8190" y="8204"/>
                </a:moveTo>
                <a:lnTo>
                  <a:pt x="8176" y="8375"/>
                </a:lnTo>
                <a:lnTo>
                  <a:pt x="8138" y="8316"/>
                </a:lnTo>
                <a:lnTo>
                  <a:pt x="8190" y="8204"/>
                </a:lnTo>
                <a:close/>
                <a:moveTo>
                  <a:pt x="47406" y="8204"/>
                </a:moveTo>
                <a:lnTo>
                  <a:pt x="47396" y="8375"/>
                </a:lnTo>
                <a:lnTo>
                  <a:pt x="47354" y="8316"/>
                </a:lnTo>
                <a:lnTo>
                  <a:pt x="47406" y="8204"/>
                </a:lnTo>
                <a:close/>
                <a:moveTo>
                  <a:pt x="86626" y="8204"/>
                </a:moveTo>
                <a:cubicBezTo>
                  <a:pt x="86623" y="8260"/>
                  <a:pt x="86619" y="8319"/>
                  <a:pt x="86609" y="8375"/>
                </a:cubicBezTo>
                <a:lnTo>
                  <a:pt x="86571" y="8316"/>
                </a:lnTo>
                <a:lnTo>
                  <a:pt x="86626" y="8204"/>
                </a:lnTo>
                <a:close/>
                <a:moveTo>
                  <a:pt x="165185" y="8204"/>
                </a:moveTo>
                <a:lnTo>
                  <a:pt x="165174" y="8375"/>
                </a:lnTo>
                <a:lnTo>
                  <a:pt x="165132" y="8316"/>
                </a:lnTo>
                <a:lnTo>
                  <a:pt x="165185" y="8204"/>
                </a:lnTo>
                <a:close/>
                <a:moveTo>
                  <a:pt x="204405" y="8204"/>
                </a:moveTo>
                <a:lnTo>
                  <a:pt x="204405" y="8204"/>
                </a:lnTo>
                <a:cubicBezTo>
                  <a:pt x="204401" y="8260"/>
                  <a:pt x="204398" y="8319"/>
                  <a:pt x="204387" y="8375"/>
                </a:cubicBezTo>
                <a:lnTo>
                  <a:pt x="204349" y="8316"/>
                </a:lnTo>
                <a:lnTo>
                  <a:pt x="204405" y="8204"/>
                </a:lnTo>
                <a:close/>
                <a:moveTo>
                  <a:pt x="6666" y="7011"/>
                </a:moveTo>
                <a:lnTo>
                  <a:pt x="6718" y="7070"/>
                </a:lnTo>
                <a:cubicBezTo>
                  <a:pt x="6708" y="7454"/>
                  <a:pt x="6715" y="7869"/>
                  <a:pt x="6732" y="8291"/>
                </a:cubicBezTo>
                <a:cubicBezTo>
                  <a:pt x="6718" y="8340"/>
                  <a:pt x="6701" y="8385"/>
                  <a:pt x="6683" y="8434"/>
                </a:cubicBezTo>
                <a:cubicBezTo>
                  <a:pt x="6704" y="7960"/>
                  <a:pt x="6701" y="7485"/>
                  <a:pt x="6666" y="7011"/>
                </a:cubicBezTo>
                <a:close/>
                <a:moveTo>
                  <a:pt x="18225" y="7946"/>
                </a:moveTo>
                <a:cubicBezTo>
                  <a:pt x="18257" y="8009"/>
                  <a:pt x="18281" y="8075"/>
                  <a:pt x="18312" y="8138"/>
                </a:cubicBezTo>
                <a:cubicBezTo>
                  <a:pt x="18344" y="8204"/>
                  <a:pt x="18243" y="8340"/>
                  <a:pt x="18211" y="8434"/>
                </a:cubicBezTo>
                <a:cubicBezTo>
                  <a:pt x="18218" y="8274"/>
                  <a:pt x="18222" y="8113"/>
                  <a:pt x="18222" y="7956"/>
                </a:cubicBezTo>
                <a:lnTo>
                  <a:pt x="18225" y="7946"/>
                </a:lnTo>
                <a:close/>
                <a:moveTo>
                  <a:pt x="57445" y="7946"/>
                </a:moveTo>
                <a:cubicBezTo>
                  <a:pt x="57470" y="8009"/>
                  <a:pt x="57501" y="8075"/>
                  <a:pt x="57529" y="8138"/>
                </a:cubicBezTo>
                <a:cubicBezTo>
                  <a:pt x="57553" y="8204"/>
                  <a:pt x="57463" y="8340"/>
                  <a:pt x="57428" y="8434"/>
                </a:cubicBezTo>
                <a:cubicBezTo>
                  <a:pt x="57435" y="8274"/>
                  <a:pt x="57435" y="8113"/>
                  <a:pt x="57442" y="7956"/>
                </a:cubicBezTo>
                <a:lnTo>
                  <a:pt x="57445" y="7946"/>
                </a:lnTo>
                <a:close/>
                <a:moveTo>
                  <a:pt x="96665" y="7946"/>
                </a:moveTo>
                <a:cubicBezTo>
                  <a:pt x="96689" y="8009"/>
                  <a:pt x="96717" y="8075"/>
                  <a:pt x="96745" y="8138"/>
                </a:cubicBezTo>
                <a:lnTo>
                  <a:pt x="96648" y="8434"/>
                </a:lnTo>
                <a:cubicBezTo>
                  <a:pt x="96651" y="8274"/>
                  <a:pt x="96655" y="8113"/>
                  <a:pt x="96655" y="7956"/>
                </a:cubicBezTo>
                <a:lnTo>
                  <a:pt x="96665" y="7946"/>
                </a:lnTo>
                <a:close/>
                <a:moveTo>
                  <a:pt x="136004" y="7946"/>
                </a:moveTo>
                <a:cubicBezTo>
                  <a:pt x="136035" y="8009"/>
                  <a:pt x="136063" y="8075"/>
                  <a:pt x="136091" y="8138"/>
                </a:cubicBezTo>
                <a:cubicBezTo>
                  <a:pt x="136056" y="8239"/>
                  <a:pt x="136021" y="8340"/>
                  <a:pt x="135993" y="8434"/>
                </a:cubicBezTo>
                <a:cubicBezTo>
                  <a:pt x="135997" y="8274"/>
                  <a:pt x="136000" y="8113"/>
                  <a:pt x="136000" y="7956"/>
                </a:cubicBezTo>
                <a:cubicBezTo>
                  <a:pt x="136004" y="7956"/>
                  <a:pt x="136004" y="7953"/>
                  <a:pt x="136004" y="7946"/>
                </a:cubicBezTo>
                <a:close/>
                <a:moveTo>
                  <a:pt x="175223" y="7946"/>
                </a:moveTo>
                <a:cubicBezTo>
                  <a:pt x="175248" y="8009"/>
                  <a:pt x="175279" y="8075"/>
                  <a:pt x="175307" y="8138"/>
                </a:cubicBezTo>
                <a:cubicBezTo>
                  <a:pt x="175332" y="8204"/>
                  <a:pt x="175241" y="8340"/>
                  <a:pt x="175209" y="8434"/>
                </a:cubicBezTo>
                <a:cubicBezTo>
                  <a:pt x="175216" y="8274"/>
                  <a:pt x="175220" y="8113"/>
                  <a:pt x="175220" y="7956"/>
                </a:cubicBezTo>
                <a:lnTo>
                  <a:pt x="175223" y="7946"/>
                </a:lnTo>
                <a:close/>
                <a:moveTo>
                  <a:pt x="214443" y="7946"/>
                </a:moveTo>
                <a:cubicBezTo>
                  <a:pt x="214468" y="8009"/>
                  <a:pt x="214499" y="8075"/>
                  <a:pt x="214524" y="8138"/>
                </a:cubicBezTo>
                <a:cubicBezTo>
                  <a:pt x="214551" y="8204"/>
                  <a:pt x="214461" y="8340"/>
                  <a:pt x="214426" y="8434"/>
                </a:cubicBezTo>
                <a:cubicBezTo>
                  <a:pt x="214433" y="8274"/>
                  <a:pt x="214433" y="8113"/>
                  <a:pt x="214436" y="7956"/>
                </a:cubicBezTo>
                <a:lnTo>
                  <a:pt x="214443" y="7946"/>
                </a:lnTo>
                <a:close/>
                <a:moveTo>
                  <a:pt x="253733" y="7946"/>
                </a:moveTo>
                <a:cubicBezTo>
                  <a:pt x="253757" y="8009"/>
                  <a:pt x="253789" y="8075"/>
                  <a:pt x="253813" y="8138"/>
                </a:cubicBezTo>
                <a:cubicBezTo>
                  <a:pt x="253841" y="8204"/>
                  <a:pt x="253747" y="8337"/>
                  <a:pt x="253719" y="8434"/>
                </a:cubicBezTo>
                <a:cubicBezTo>
                  <a:pt x="253723" y="8274"/>
                  <a:pt x="253726" y="8113"/>
                  <a:pt x="253726" y="7956"/>
                </a:cubicBezTo>
                <a:lnTo>
                  <a:pt x="253733" y="7946"/>
                </a:lnTo>
                <a:close/>
                <a:moveTo>
                  <a:pt x="12334" y="8214"/>
                </a:moveTo>
                <a:lnTo>
                  <a:pt x="12414" y="8445"/>
                </a:lnTo>
                <a:lnTo>
                  <a:pt x="12404" y="8452"/>
                </a:lnTo>
                <a:lnTo>
                  <a:pt x="12334" y="8214"/>
                </a:lnTo>
                <a:close/>
                <a:moveTo>
                  <a:pt x="51550" y="8211"/>
                </a:moveTo>
                <a:lnTo>
                  <a:pt x="51627" y="8445"/>
                </a:lnTo>
                <a:lnTo>
                  <a:pt x="51620" y="8452"/>
                </a:lnTo>
                <a:cubicBezTo>
                  <a:pt x="51596" y="8368"/>
                  <a:pt x="51575" y="8291"/>
                  <a:pt x="51550" y="8211"/>
                </a:cubicBezTo>
                <a:close/>
                <a:moveTo>
                  <a:pt x="130116" y="8211"/>
                </a:moveTo>
                <a:lnTo>
                  <a:pt x="130192" y="8445"/>
                </a:lnTo>
                <a:lnTo>
                  <a:pt x="130185" y="8452"/>
                </a:lnTo>
                <a:lnTo>
                  <a:pt x="130116" y="8211"/>
                </a:lnTo>
                <a:close/>
                <a:moveTo>
                  <a:pt x="169341" y="8245"/>
                </a:moveTo>
                <a:cubicBezTo>
                  <a:pt x="169361" y="8312"/>
                  <a:pt x="169384" y="8376"/>
                  <a:pt x="169405" y="8445"/>
                </a:cubicBezTo>
                <a:cubicBezTo>
                  <a:pt x="169405" y="8448"/>
                  <a:pt x="169402" y="8452"/>
                  <a:pt x="169398" y="8452"/>
                </a:cubicBezTo>
                <a:lnTo>
                  <a:pt x="169341" y="8245"/>
                </a:lnTo>
                <a:close/>
                <a:moveTo>
                  <a:pt x="208548" y="8211"/>
                </a:moveTo>
                <a:lnTo>
                  <a:pt x="208625" y="8445"/>
                </a:lnTo>
                <a:cubicBezTo>
                  <a:pt x="208622" y="8448"/>
                  <a:pt x="208622" y="8452"/>
                  <a:pt x="208618" y="8452"/>
                </a:cubicBezTo>
                <a:cubicBezTo>
                  <a:pt x="208597" y="8375"/>
                  <a:pt x="208573" y="8291"/>
                  <a:pt x="208548" y="8211"/>
                </a:cubicBezTo>
                <a:close/>
                <a:moveTo>
                  <a:pt x="90770" y="8211"/>
                </a:moveTo>
                <a:lnTo>
                  <a:pt x="90847" y="8445"/>
                </a:lnTo>
                <a:lnTo>
                  <a:pt x="90840" y="8455"/>
                </a:lnTo>
                <a:cubicBezTo>
                  <a:pt x="90815" y="8368"/>
                  <a:pt x="90795" y="8291"/>
                  <a:pt x="90770" y="8211"/>
                </a:cubicBezTo>
                <a:close/>
                <a:moveTo>
                  <a:pt x="247838" y="8208"/>
                </a:moveTo>
                <a:lnTo>
                  <a:pt x="247915" y="8445"/>
                </a:lnTo>
                <a:lnTo>
                  <a:pt x="247908" y="8455"/>
                </a:lnTo>
                <a:cubicBezTo>
                  <a:pt x="247883" y="8368"/>
                  <a:pt x="247863" y="8288"/>
                  <a:pt x="247838" y="8208"/>
                </a:cubicBezTo>
                <a:close/>
                <a:moveTo>
                  <a:pt x="153828" y="8466"/>
                </a:moveTo>
                <a:lnTo>
                  <a:pt x="153838" y="8477"/>
                </a:lnTo>
                <a:lnTo>
                  <a:pt x="153838" y="8477"/>
                </a:lnTo>
                <a:cubicBezTo>
                  <a:pt x="153835" y="8473"/>
                  <a:pt x="153831" y="8469"/>
                  <a:pt x="153828" y="8466"/>
                </a:cubicBezTo>
                <a:close/>
                <a:moveTo>
                  <a:pt x="121127" y="6927"/>
                </a:moveTo>
                <a:cubicBezTo>
                  <a:pt x="121218" y="7144"/>
                  <a:pt x="121319" y="7384"/>
                  <a:pt x="121420" y="7646"/>
                </a:cubicBezTo>
                <a:cubicBezTo>
                  <a:pt x="121385" y="7963"/>
                  <a:pt x="121354" y="8260"/>
                  <a:pt x="121333" y="8518"/>
                </a:cubicBezTo>
                <a:cubicBezTo>
                  <a:pt x="121252" y="8058"/>
                  <a:pt x="121190" y="7510"/>
                  <a:pt x="121127" y="6927"/>
                </a:cubicBezTo>
                <a:close/>
                <a:moveTo>
                  <a:pt x="13213" y="8242"/>
                </a:moveTo>
                <a:cubicBezTo>
                  <a:pt x="13213" y="8249"/>
                  <a:pt x="13213" y="8249"/>
                  <a:pt x="13216" y="8249"/>
                </a:cubicBezTo>
                <a:cubicBezTo>
                  <a:pt x="13185" y="8340"/>
                  <a:pt x="13161" y="8434"/>
                  <a:pt x="13133" y="8532"/>
                </a:cubicBezTo>
                <a:cubicBezTo>
                  <a:pt x="13133" y="8521"/>
                  <a:pt x="13129" y="8518"/>
                  <a:pt x="13126" y="8511"/>
                </a:cubicBezTo>
                <a:cubicBezTo>
                  <a:pt x="13154" y="8417"/>
                  <a:pt x="13185" y="8330"/>
                  <a:pt x="13213" y="8242"/>
                </a:cubicBezTo>
                <a:close/>
                <a:moveTo>
                  <a:pt x="21588" y="8501"/>
                </a:moveTo>
                <a:lnTo>
                  <a:pt x="21588" y="8501"/>
                </a:lnTo>
                <a:cubicBezTo>
                  <a:pt x="21591" y="8507"/>
                  <a:pt x="21595" y="8518"/>
                  <a:pt x="21595" y="8528"/>
                </a:cubicBezTo>
                <a:lnTo>
                  <a:pt x="21595" y="8532"/>
                </a:lnTo>
                <a:cubicBezTo>
                  <a:pt x="21595" y="8521"/>
                  <a:pt x="21591" y="8511"/>
                  <a:pt x="21588" y="8501"/>
                </a:cubicBezTo>
                <a:close/>
                <a:moveTo>
                  <a:pt x="52429" y="8242"/>
                </a:moveTo>
                <a:lnTo>
                  <a:pt x="52429" y="8249"/>
                </a:lnTo>
                <a:lnTo>
                  <a:pt x="52353" y="8532"/>
                </a:lnTo>
                <a:cubicBezTo>
                  <a:pt x="52346" y="8521"/>
                  <a:pt x="52346" y="8514"/>
                  <a:pt x="52342" y="8511"/>
                </a:cubicBezTo>
                <a:cubicBezTo>
                  <a:pt x="52373" y="8417"/>
                  <a:pt x="52398" y="8330"/>
                  <a:pt x="52429" y="8242"/>
                </a:cubicBezTo>
                <a:close/>
                <a:moveTo>
                  <a:pt x="60804" y="8501"/>
                </a:moveTo>
                <a:lnTo>
                  <a:pt x="60815" y="8528"/>
                </a:lnTo>
                <a:lnTo>
                  <a:pt x="60815" y="8532"/>
                </a:lnTo>
                <a:cubicBezTo>
                  <a:pt x="60811" y="8521"/>
                  <a:pt x="60808" y="8511"/>
                  <a:pt x="60804" y="8501"/>
                </a:cubicBezTo>
                <a:close/>
                <a:moveTo>
                  <a:pt x="91649" y="8242"/>
                </a:moveTo>
                <a:lnTo>
                  <a:pt x="91649" y="8249"/>
                </a:lnTo>
                <a:cubicBezTo>
                  <a:pt x="91625" y="8340"/>
                  <a:pt x="91593" y="8434"/>
                  <a:pt x="91569" y="8532"/>
                </a:cubicBezTo>
                <a:lnTo>
                  <a:pt x="91562" y="8511"/>
                </a:lnTo>
                <a:cubicBezTo>
                  <a:pt x="91590" y="8417"/>
                  <a:pt x="91618" y="8330"/>
                  <a:pt x="91649" y="8242"/>
                </a:cubicBezTo>
                <a:close/>
                <a:moveTo>
                  <a:pt x="100021" y="8497"/>
                </a:moveTo>
                <a:lnTo>
                  <a:pt x="100034" y="8525"/>
                </a:lnTo>
                <a:cubicBezTo>
                  <a:pt x="100034" y="8528"/>
                  <a:pt x="100031" y="8532"/>
                  <a:pt x="100028" y="8532"/>
                </a:cubicBezTo>
                <a:cubicBezTo>
                  <a:pt x="100028" y="8518"/>
                  <a:pt x="100024" y="8507"/>
                  <a:pt x="100021" y="8497"/>
                </a:cubicBezTo>
                <a:close/>
                <a:moveTo>
                  <a:pt x="130991" y="8242"/>
                </a:moveTo>
                <a:lnTo>
                  <a:pt x="130995" y="8249"/>
                </a:lnTo>
                <a:cubicBezTo>
                  <a:pt x="130963" y="8340"/>
                  <a:pt x="130939" y="8434"/>
                  <a:pt x="130911" y="8532"/>
                </a:cubicBezTo>
                <a:cubicBezTo>
                  <a:pt x="130911" y="8521"/>
                  <a:pt x="130907" y="8514"/>
                  <a:pt x="130904" y="8511"/>
                </a:cubicBezTo>
                <a:cubicBezTo>
                  <a:pt x="130932" y="8417"/>
                  <a:pt x="130963" y="8330"/>
                  <a:pt x="130991" y="8242"/>
                </a:cubicBezTo>
                <a:close/>
                <a:moveTo>
                  <a:pt x="139366" y="8497"/>
                </a:moveTo>
                <a:lnTo>
                  <a:pt x="139380" y="8528"/>
                </a:lnTo>
                <a:cubicBezTo>
                  <a:pt x="139376" y="8528"/>
                  <a:pt x="139376" y="8528"/>
                  <a:pt x="139376" y="8532"/>
                </a:cubicBezTo>
                <a:lnTo>
                  <a:pt x="139366" y="8497"/>
                </a:lnTo>
                <a:close/>
                <a:moveTo>
                  <a:pt x="170211" y="8242"/>
                </a:moveTo>
                <a:lnTo>
                  <a:pt x="170211" y="8249"/>
                </a:lnTo>
                <a:lnTo>
                  <a:pt x="170131" y="8532"/>
                </a:lnTo>
                <a:cubicBezTo>
                  <a:pt x="170127" y="8521"/>
                  <a:pt x="170127" y="8514"/>
                  <a:pt x="170124" y="8511"/>
                </a:cubicBezTo>
                <a:cubicBezTo>
                  <a:pt x="170152" y="8417"/>
                  <a:pt x="170180" y="8330"/>
                  <a:pt x="170211" y="8242"/>
                </a:cubicBezTo>
                <a:close/>
                <a:moveTo>
                  <a:pt x="178586" y="8497"/>
                </a:moveTo>
                <a:cubicBezTo>
                  <a:pt x="178589" y="8504"/>
                  <a:pt x="178589" y="8518"/>
                  <a:pt x="178593" y="8528"/>
                </a:cubicBezTo>
                <a:lnTo>
                  <a:pt x="178593" y="8532"/>
                </a:lnTo>
                <a:cubicBezTo>
                  <a:pt x="178589" y="8521"/>
                  <a:pt x="178586" y="8507"/>
                  <a:pt x="178586" y="8497"/>
                </a:cubicBezTo>
                <a:close/>
                <a:moveTo>
                  <a:pt x="209427" y="8242"/>
                </a:moveTo>
                <a:lnTo>
                  <a:pt x="209427" y="8249"/>
                </a:lnTo>
                <a:lnTo>
                  <a:pt x="209351" y="8532"/>
                </a:lnTo>
                <a:cubicBezTo>
                  <a:pt x="209344" y="8521"/>
                  <a:pt x="209340" y="8518"/>
                  <a:pt x="209340" y="8511"/>
                </a:cubicBezTo>
                <a:cubicBezTo>
                  <a:pt x="209368" y="8417"/>
                  <a:pt x="209400" y="8330"/>
                  <a:pt x="209427" y="8242"/>
                </a:cubicBezTo>
                <a:close/>
                <a:moveTo>
                  <a:pt x="217806" y="8501"/>
                </a:moveTo>
                <a:lnTo>
                  <a:pt x="217806" y="8501"/>
                </a:lnTo>
                <a:cubicBezTo>
                  <a:pt x="217806" y="8511"/>
                  <a:pt x="217809" y="8518"/>
                  <a:pt x="217813" y="8528"/>
                </a:cubicBezTo>
                <a:lnTo>
                  <a:pt x="217813" y="8532"/>
                </a:lnTo>
                <a:cubicBezTo>
                  <a:pt x="217809" y="8522"/>
                  <a:pt x="217806" y="8511"/>
                  <a:pt x="217806" y="8501"/>
                </a:cubicBezTo>
                <a:close/>
                <a:moveTo>
                  <a:pt x="248717" y="8242"/>
                </a:moveTo>
                <a:lnTo>
                  <a:pt x="248717" y="8249"/>
                </a:lnTo>
                <a:lnTo>
                  <a:pt x="248640" y="8532"/>
                </a:lnTo>
                <a:cubicBezTo>
                  <a:pt x="248633" y="8521"/>
                  <a:pt x="248633" y="8514"/>
                  <a:pt x="248630" y="8511"/>
                </a:cubicBezTo>
                <a:cubicBezTo>
                  <a:pt x="248661" y="8417"/>
                  <a:pt x="248686" y="8330"/>
                  <a:pt x="248717" y="8242"/>
                </a:cubicBezTo>
                <a:close/>
                <a:moveTo>
                  <a:pt x="257099" y="8518"/>
                </a:moveTo>
                <a:cubicBezTo>
                  <a:pt x="257100" y="8520"/>
                  <a:pt x="257101" y="8523"/>
                  <a:pt x="257102" y="8525"/>
                </a:cubicBezTo>
                <a:lnTo>
                  <a:pt x="257102" y="8532"/>
                </a:lnTo>
                <a:cubicBezTo>
                  <a:pt x="257101" y="8526"/>
                  <a:pt x="257100" y="8522"/>
                  <a:pt x="257099" y="8518"/>
                </a:cubicBezTo>
                <a:close/>
                <a:moveTo>
                  <a:pt x="251755" y="8532"/>
                </a:moveTo>
                <a:cubicBezTo>
                  <a:pt x="251755" y="8535"/>
                  <a:pt x="251755" y="8538"/>
                  <a:pt x="251756" y="8540"/>
                </a:cubicBezTo>
                <a:lnTo>
                  <a:pt x="251756" y="8540"/>
                </a:lnTo>
                <a:lnTo>
                  <a:pt x="251755" y="8539"/>
                </a:lnTo>
                <a:lnTo>
                  <a:pt x="251755" y="8532"/>
                </a:lnTo>
                <a:close/>
                <a:moveTo>
                  <a:pt x="173249" y="8532"/>
                </a:moveTo>
                <a:cubicBezTo>
                  <a:pt x="173249" y="8535"/>
                  <a:pt x="173249" y="8538"/>
                  <a:pt x="173250" y="8541"/>
                </a:cubicBezTo>
                <a:lnTo>
                  <a:pt x="173250" y="8541"/>
                </a:lnTo>
                <a:lnTo>
                  <a:pt x="173249" y="8539"/>
                </a:lnTo>
                <a:lnTo>
                  <a:pt x="173249" y="8532"/>
                </a:lnTo>
                <a:close/>
                <a:moveTo>
                  <a:pt x="16251" y="8532"/>
                </a:moveTo>
                <a:cubicBezTo>
                  <a:pt x="16251" y="8535"/>
                  <a:pt x="16251" y="8538"/>
                  <a:pt x="16251" y="8541"/>
                </a:cubicBezTo>
                <a:lnTo>
                  <a:pt x="16251" y="8541"/>
                </a:lnTo>
                <a:lnTo>
                  <a:pt x="16251" y="8539"/>
                </a:lnTo>
                <a:lnTo>
                  <a:pt x="16251" y="8532"/>
                </a:lnTo>
                <a:close/>
                <a:moveTo>
                  <a:pt x="134029" y="8532"/>
                </a:moveTo>
                <a:cubicBezTo>
                  <a:pt x="134031" y="8538"/>
                  <a:pt x="134032" y="8544"/>
                  <a:pt x="134033" y="8550"/>
                </a:cubicBezTo>
                <a:lnTo>
                  <a:pt x="134033" y="8550"/>
                </a:lnTo>
                <a:lnTo>
                  <a:pt x="134029" y="8539"/>
                </a:lnTo>
                <a:lnTo>
                  <a:pt x="134029" y="8532"/>
                </a:lnTo>
                <a:close/>
                <a:moveTo>
                  <a:pt x="55467" y="8532"/>
                </a:moveTo>
                <a:cubicBezTo>
                  <a:pt x="55474" y="8542"/>
                  <a:pt x="55478" y="8556"/>
                  <a:pt x="55478" y="8570"/>
                </a:cubicBezTo>
                <a:lnTo>
                  <a:pt x="55478" y="8570"/>
                </a:lnTo>
                <a:cubicBezTo>
                  <a:pt x="55478" y="8560"/>
                  <a:pt x="55474" y="8549"/>
                  <a:pt x="55467" y="8539"/>
                </a:cubicBezTo>
                <a:lnTo>
                  <a:pt x="55467" y="8532"/>
                </a:lnTo>
                <a:close/>
                <a:moveTo>
                  <a:pt x="4709" y="8448"/>
                </a:moveTo>
                <a:lnTo>
                  <a:pt x="4737" y="8570"/>
                </a:lnTo>
                <a:lnTo>
                  <a:pt x="4737" y="8570"/>
                </a:lnTo>
                <a:lnTo>
                  <a:pt x="4709" y="8501"/>
                </a:lnTo>
                <a:lnTo>
                  <a:pt x="4709" y="8448"/>
                </a:lnTo>
                <a:close/>
                <a:moveTo>
                  <a:pt x="43929" y="8448"/>
                </a:moveTo>
                <a:lnTo>
                  <a:pt x="43953" y="8570"/>
                </a:lnTo>
                <a:lnTo>
                  <a:pt x="43953" y="8570"/>
                </a:lnTo>
                <a:cubicBezTo>
                  <a:pt x="43946" y="8546"/>
                  <a:pt x="43936" y="8521"/>
                  <a:pt x="43922" y="8501"/>
                </a:cubicBezTo>
                <a:cubicBezTo>
                  <a:pt x="43922" y="8483"/>
                  <a:pt x="43925" y="8466"/>
                  <a:pt x="43929" y="8448"/>
                </a:cubicBezTo>
                <a:close/>
                <a:moveTo>
                  <a:pt x="83142" y="8448"/>
                </a:moveTo>
                <a:cubicBezTo>
                  <a:pt x="83152" y="8487"/>
                  <a:pt x="83166" y="8528"/>
                  <a:pt x="83173" y="8570"/>
                </a:cubicBezTo>
                <a:lnTo>
                  <a:pt x="83173" y="8570"/>
                </a:lnTo>
                <a:lnTo>
                  <a:pt x="83142" y="8501"/>
                </a:lnTo>
                <a:lnTo>
                  <a:pt x="83142" y="8448"/>
                </a:lnTo>
                <a:close/>
                <a:moveTo>
                  <a:pt x="94687" y="8532"/>
                </a:moveTo>
                <a:cubicBezTo>
                  <a:pt x="94694" y="8542"/>
                  <a:pt x="94698" y="8556"/>
                  <a:pt x="94698" y="8570"/>
                </a:cubicBezTo>
                <a:lnTo>
                  <a:pt x="94698" y="8570"/>
                </a:lnTo>
                <a:lnTo>
                  <a:pt x="94684" y="8539"/>
                </a:lnTo>
                <a:cubicBezTo>
                  <a:pt x="94687" y="8539"/>
                  <a:pt x="94687" y="8535"/>
                  <a:pt x="94687" y="8532"/>
                </a:cubicBezTo>
                <a:close/>
                <a:moveTo>
                  <a:pt x="200924" y="8448"/>
                </a:moveTo>
                <a:cubicBezTo>
                  <a:pt x="200934" y="8487"/>
                  <a:pt x="200944" y="8528"/>
                  <a:pt x="200951" y="8570"/>
                </a:cubicBezTo>
                <a:cubicBezTo>
                  <a:pt x="200944" y="8546"/>
                  <a:pt x="200931" y="8521"/>
                  <a:pt x="200924" y="8501"/>
                </a:cubicBezTo>
                <a:lnTo>
                  <a:pt x="200924" y="8448"/>
                </a:lnTo>
                <a:close/>
                <a:moveTo>
                  <a:pt x="212469" y="8532"/>
                </a:moveTo>
                <a:cubicBezTo>
                  <a:pt x="212473" y="8542"/>
                  <a:pt x="212476" y="8556"/>
                  <a:pt x="212476" y="8570"/>
                </a:cubicBezTo>
                <a:cubicBezTo>
                  <a:pt x="212473" y="8560"/>
                  <a:pt x="212469" y="8549"/>
                  <a:pt x="212469" y="8539"/>
                </a:cubicBezTo>
                <a:lnTo>
                  <a:pt x="212469" y="8532"/>
                </a:lnTo>
                <a:close/>
                <a:moveTo>
                  <a:pt x="161707" y="8448"/>
                </a:moveTo>
                <a:lnTo>
                  <a:pt x="161732" y="8570"/>
                </a:lnTo>
                <a:lnTo>
                  <a:pt x="161707" y="8501"/>
                </a:lnTo>
                <a:lnTo>
                  <a:pt x="161707" y="8448"/>
                </a:lnTo>
                <a:close/>
                <a:moveTo>
                  <a:pt x="126746" y="7758"/>
                </a:moveTo>
                <a:lnTo>
                  <a:pt x="126746" y="7758"/>
                </a:lnTo>
                <a:cubicBezTo>
                  <a:pt x="126833" y="7946"/>
                  <a:pt x="126931" y="8166"/>
                  <a:pt x="127032" y="8413"/>
                </a:cubicBezTo>
                <a:lnTo>
                  <a:pt x="126795" y="8699"/>
                </a:lnTo>
                <a:cubicBezTo>
                  <a:pt x="126778" y="8347"/>
                  <a:pt x="126760" y="8030"/>
                  <a:pt x="126746" y="7758"/>
                </a:cubicBezTo>
                <a:close/>
                <a:moveTo>
                  <a:pt x="238835" y="6760"/>
                </a:moveTo>
                <a:lnTo>
                  <a:pt x="238835" y="6760"/>
                </a:lnTo>
                <a:cubicBezTo>
                  <a:pt x="238951" y="7018"/>
                  <a:pt x="239073" y="7318"/>
                  <a:pt x="239202" y="7646"/>
                </a:cubicBezTo>
                <a:cubicBezTo>
                  <a:pt x="239156" y="8051"/>
                  <a:pt x="239118" y="8424"/>
                  <a:pt x="239090" y="8724"/>
                </a:cubicBezTo>
                <a:cubicBezTo>
                  <a:pt x="238996" y="8183"/>
                  <a:pt x="238909" y="7499"/>
                  <a:pt x="238835" y="6760"/>
                </a:cubicBezTo>
                <a:close/>
                <a:moveTo>
                  <a:pt x="19718" y="8204"/>
                </a:moveTo>
                <a:lnTo>
                  <a:pt x="19666" y="8745"/>
                </a:lnTo>
                <a:lnTo>
                  <a:pt x="19544" y="8598"/>
                </a:lnTo>
                <a:cubicBezTo>
                  <a:pt x="19606" y="8434"/>
                  <a:pt x="19666" y="8309"/>
                  <a:pt x="19718" y="8204"/>
                </a:cubicBezTo>
                <a:close/>
                <a:moveTo>
                  <a:pt x="58935" y="8204"/>
                </a:moveTo>
                <a:lnTo>
                  <a:pt x="58882" y="8745"/>
                </a:lnTo>
                <a:lnTo>
                  <a:pt x="58757" y="8598"/>
                </a:lnTo>
                <a:cubicBezTo>
                  <a:pt x="58823" y="8434"/>
                  <a:pt x="58882" y="8309"/>
                  <a:pt x="58935" y="8204"/>
                </a:cubicBezTo>
                <a:close/>
                <a:moveTo>
                  <a:pt x="98151" y="8204"/>
                </a:moveTo>
                <a:lnTo>
                  <a:pt x="98151" y="8204"/>
                </a:lnTo>
                <a:cubicBezTo>
                  <a:pt x="98137" y="8389"/>
                  <a:pt x="98120" y="8567"/>
                  <a:pt x="98099" y="8745"/>
                </a:cubicBezTo>
                <a:lnTo>
                  <a:pt x="97977" y="8598"/>
                </a:lnTo>
                <a:cubicBezTo>
                  <a:pt x="98043" y="8434"/>
                  <a:pt x="98099" y="8309"/>
                  <a:pt x="98151" y="8204"/>
                </a:cubicBezTo>
                <a:close/>
                <a:moveTo>
                  <a:pt x="137496" y="8204"/>
                </a:moveTo>
                <a:lnTo>
                  <a:pt x="137444" y="8745"/>
                </a:lnTo>
                <a:cubicBezTo>
                  <a:pt x="137406" y="8692"/>
                  <a:pt x="137364" y="8644"/>
                  <a:pt x="137322" y="8598"/>
                </a:cubicBezTo>
                <a:cubicBezTo>
                  <a:pt x="137388" y="8434"/>
                  <a:pt x="137444" y="8309"/>
                  <a:pt x="137496" y="8204"/>
                </a:cubicBezTo>
                <a:close/>
                <a:moveTo>
                  <a:pt x="176713" y="8204"/>
                </a:moveTo>
                <a:lnTo>
                  <a:pt x="176664" y="8745"/>
                </a:lnTo>
                <a:lnTo>
                  <a:pt x="176538" y="8598"/>
                </a:lnTo>
                <a:cubicBezTo>
                  <a:pt x="176605" y="8434"/>
                  <a:pt x="176664" y="8309"/>
                  <a:pt x="176713" y="8204"/>
                </a:cubicBezTo>
                <a:close/>
                <a:moveTo>
                  <a:pt x="215929" y="8204"/>
                </a:moveTo>
                <a:cubicBezTo>
                  <a:pt x="215915" y="8389"/>
                  <a:pt x="215898" y="8567"/>
                  <a:pt x="215880" y="8745"/>
                </a:cubicBezTo>
                <a:lnTo>
                  <a:pt x="215755" y="8598"/>
                </a:lnTo>
                <a:cubicBezTo>
                  <a:pt x="215821" y="8434"/>
                  <a:pt x="215880" y="8309"/>
                  <a:pt x="215929" y="8204"/>
                </a:cubicBezTo>
                <a:close/>
                <a:moveTo>
                  <a:pt x="255222" y="8204"/>
                </a:moveTo>
                <a:lnTo>
                  <a:pt x="255170" y="8745"/>
                </a:lnTo>
                <a:lnTo>
                  <a:pt x="255048" y="8598"/>
                </a:lnTo>
                <a:cubicBezTo>
                  <a:pt x="255114" y="8434"/>
                  <a:pt x="255170" y="8309"/>
                  <a:pt x="255222" y="8204"/>
                </a:cubicBezTo>
                <a:close/>
                <a:moveTo>
                  <a:pt x="36192" y="7890"/>
                </a:moveTo>
                <a:lnTo>
                  <a:pt x="36192" y="7890"/>
                </a:lnTo>
                <a:cubicBezTo>
                  <a:pt x="36171" y="8113"/>
                  <a:pt x="36147" y="8330"/>
                  <a:pt x="36122" y="8542"/>
                </a:cubicBezTo>
                <a:lnTo>
                  <a:pt x="36049" y="8466"/>
                </a:lnTo>
                <a:lnTo>
                  <a:pt x="36049" y="8466"/>
                </a:lnTo>
                <a:cubicBezTo>
                  <a:pt x="36074" y="8494"/>
                  <a:pt x="36098" y="8525"/>
                  <a:pt x="36119" y="8556"/>
                </a:cubicBezTo>
                <a:cubicBezTo>
                  <a:pt x="36109" y="8626"/>
                  <a:pt x="36105" y="8696"/>
                  <a:pt x="36098" y="8762"/>
                </a:cubicBezTo>
                <a:lnTo>
                  <a:pt x="35966" y="8483"/>
                </a:lnTo>
                <a:cubicBezTo>
                  <a:pt x="36049" y="8253"/>
                  <a:pt x="36122" y="8054"/>
                  <a:pt x="36192" y="7890"/>
                </a:cubicBezTo>
                <a:close/>
                <a:moveTo>
                  <a:pt x="75409" y="7890"/>
                </a:moveTo>
                <a:cubicBezTo>
                  <a:pt x="75388" y="8113"/>
                  <a:pt x="75363" y="8330"/>
                  <a:pt x="75339" y="8542"/>
                </a:cubicBezTo>
                <a:lnTo>
                  <a:pt x="75269" y="8466"/>
                </a:lnTo>
                <a:lnTo>
                  <a:pt x="75269" y="8466"/>
                </a:lnTo>
                <a:cubicBezTo>
                  <a:pt x="75294" y="8494"/>
                  <a:pt x="75318" y="8525"/>
                  <a:pt x="75339" y="8556"/>
                </a:cubicBezTo>
                <a:lnTo>
                  <a:pt x="75311" y="8762"/>
                </a:lnTo>
                <a:cubicBezTo>
                  <a:pt x="75273" y="8671"/>
                  <a:pt x="75231" y="8577"/>
                  <a:pt x="75185" y="8483"/>
                </a:cubicBezTo>
                <a:cubicBezTo>
                  <a:pt x="75269" y="8253"/>
                  <a:pt x="75342" y="8054"/>
                  <a:pt x="75409" y="7890"/>
                </a:cubicBezTo>
                <a:close/>
                <a:moveTo>
                  <a:pt x="114625" y="7890"/>
                </a:moveTo>
                <a:cubicBezTo>
                  <a:pt x="114604" y="8113"/>
                  <a:pt x="114583" y="8330"/>
                  <a:pt x="114555" y="8542"/>
                </a:cubicBezTo>
                <a:lnTo>
                  <a:pt x="114486" y="8466"/>
                </a:lnTo>
                <a:lnTo>
                  <a:pt x="114486" y="8466"/>
                </a:lnTo>
                <a:cubicBezTo>
                  <a:pt x="114496" y="8480"/>
                  <a:pt x="114520" y="8504"/>
                  <a:pt x="114555" y="8556"/>
                </a:cubicBezTo>
                <a:lnTo>
                  <a:pt x="114531" y="8762"/>
                </a:lnTo>
                <a:cubicBezTo>
                  <a:pt x="114493" y="8671"/>
                  <a:pt x="114447" y="8577"/>
                  <a:pt x="114405" y="8483"/>
                </a:cubicBezTo>
                <a:cubicBezTo>
                  <a:pt x="114482" y="8253"/>
                  <a:pt x="114555" y="8054"/>
                  <a:pt x="114625" y="7890"/>
                </a:cubicBezTo>
                <a:close/>
                <a:moveTo>
                  <a:pt x="153971" y="7887"/>
                </a:moveTo>
                <a:cubicBezTo>
                  <a:pt x="153950" y="8113"/>
                  <a:pt x="153925" y="8330"/>
                  <a:pt x="153901" y="8542"/>
                </a:cubicBezTo>
                <a:lnTo>
                  <a:pt x="153838" y="8477"/>
                </a:lnTo>
                <a:lnTo>
                  <a:pt x="153838" y="8477"/>
                </a:lnTo>
                <a:cubicBezTo>
                  <a:pt x="153861" y="8502"/>
                  <a:pt x="153879" y="8529"/>
                  <a:pt x="153897" y="8556"/>
                </a:cubicBezTo>
                <a:cubicBezTo>
                  <a:pt x="153894" y="8626"/>
                  <a:pt x="153883" y="8696"/>
                  <a:pt x="153876" y="8762"/>
                </a:cubicBezTo>
                <a:lnTo>
                  <a:pt x="153744" y="8483"/>
                </a:lnTo>
                <a:cubicBezTo>
                  <a:pt x="153828" y="8253"/>
                  <a:pt x="153901" y="8054"/>
                  <a:pt x="153971" y="7887"/>
                </a:cubicBezTo>
                <a:close/>
                <a:moveTo>
                  <a:pt x="193190" y="7887"/>
                </a:moveTo>
                <a:lnTo>
                  <a:pt x="193190" y="7887"/>
                </a:lnTo>
                <a:cubicBezTo>
                  <a:pt x="193170" y="8113"/>
                  <a:pt x="193145" y="8330"/>
                  <a:pt x="193121" y="8542"/>
                </a:cubicBezTo>
                <a:lnTo>
                  <a:pt x="193047" y="8466"/>
                </a:lnTo>
                <a:lnTo>
                  <a:pt x="193047" y="8466"/>
                </a:lnTo>
                <a:cubicBezTo>
                  <a:pt x="193072" y="8494"/>
                  <a:pt x="193096" y="8525"/>
                  <a:pt x="193117" y="8556"/>
                </a:cubicBezTo>
                <a:cubicBezTo>
                  <a:pt x="193107" y="8626"/>
                  <a:pt x="193100" y="8696"/>
                  <a:pt x="193096" y="8762"/>
                </a:cubicBezTo>
                <a:lnTo>
                  <a:pt x="192964" y="8483"/>
                </a:lnTo>
                <a:cubicBezTo>
                  <a:pt x="193047" y="8253"/>
                  <a:pt x="193121" y="8054"/>
                  <a:pt x="193190" y="7887"/>
                </a:cubicBezTo>
                <a:close/>
                <a:moveTo>
                  <a:pt x="232407" y="7890"/>
                </a:moveTo>
                <a:lnTo>
                  <a:pt x="232407" y="7890"/>
                </a:lnTo>
                <a:cubicBezTo>
                  <a:pt x="232386" y="8113"/>
                  <a:pt x="232362" y="8330"/>
                  <a:pt x="232337" y="8542"/>
                </a:cubicBezTo>
                <a:lnTo>
                  <a:pt x="232267" y="8466"/>
                </a:lnTo>
                <a:lnTo>
                  <a:pt x="232267" y="8466"/>
                </a:lnTo>
                <a:cubicBezTo>
                  <a:pt x="232274" y="8480"/>
                  <a:pt x="232302" y="8504"/>
                  <a:pt x="232337" y="8556"/>
                </a:cubicBezTo>
                <a:lnTo>
                  <a:pt x="232309" y="8762"/>
                </a:lnTo>
                <a:cubicBezTo>
                  <a:pt x="232271" y="8671"/>
                  <a:pt x="232229" y="8577"/>
                  <a:pt x="232184" y="8483"/>
                </a:cubicBezTo>
                <a:cubicBezTo>
                  <a:pt x="232267" y="8253"/>
                  <a:pt x="232341" y="8054"/>
                  <a:pt x="232407" y="7890"/>
                </a:cubicBezTo>
                <a:close/>
                <a:moveTo>
                  <a:pt x="271700" y="7887"/>
                </a:moveTo>
                <a:lnTo>
                  <a:pt x="271700" y="7887"/>
                </a:lnTo>
                <a:cubicBezTo>
                  <a:pt x="271679" y="8113"/>
                  <a:pt x="271651" y="8330"/>
                  <a:pt x="271630" y="8546"/>
                </a:cubicBezTo>
                <a:lnTo>
                  <a:pt x="271557" y="8466"/>
                </a:lnTo>
                <a:lnTo>
                  <a:pt x="271557" y="8466"/>
                </a:lnTo>
                <a:cubicBezTo>
                  <a:pt x="271581" y="8494"/>
                  <a:pt x="271606" y="8525"/>
                  <a:pt x="271627" y="8556"/>
                </a:cubicBezTo>
                <a:cubicBezTo>
                  <a:pt x="271616" y="8626"/>
                  <a:pt x="271609" y="8696"/>
                  <a:pt x="271602" y="8762"/>
                </a:cubicBezTo>
                <a:lnTo>
                  <a:pt x="271473" y="8483"/>
                </a:lnTo>
                <a:cubicBezTo>
                  <a:pt x="271557" y="8253"/>
                  <a:pt x="271630" y="8054"/>
                  <a:pt x="271700" y="7887"/>
                </a:cubicBezTo>
                <a:close/>
                <a:moveTo>
                  <a:pt x="244476" y="7761"/>
                </a:moveTo>
                <a:lnTo>
                  <a:pt x="244476" y="7761"/>
                </a:lnTo>
                <a:cubicBezTo>
                  <a:pt x="244566" y="7960"/>
                  <a:pt x="244664" y="8190"/>
                  <a:pt x="244776" y="8452"/>
                </a:cubicBezTo>
                <a:cubicBezTo>
                  <a:pt x="244692" y="8553"/>
                  <a:pt x="244612" y="8654"/>
                  <a:pt x="244528" y="8766"/>
                </a:cubicBezTo>
                <a:cubicBezTo>
                  <a:pt x="244507" y="8389"/>
                  <a:pt x="244490" y="8047"/>
                  <a:pt x="244476" y="7761"/>
                </a:cubicBezTo>
                <a:close/>
                <a:moveTo>
                  <a:pt x="125295" y="8521"/>
                </a:moveTo>
                <a:lnTo>
                  <a:pt x="125375" y="8759"/>
                </a:lnTo>
                <a:lnTo>
                  <a:pt x="125340" y="8811"/>
                </a:lnTo>
                <a:cubicBezTo>
                  <a:pt x="125327" y="8713"/>
                  <a:pt x="125313" y="8619"/>
                  <a:pt x="125295" y="8521"/>
                </a:cubicBezTo>
                <a:close/>
                <a:moveTo>
                  <a:pt x="8968" y="7761"/>
                </a:moveTo>
                <a:lnTo>
                  <a:pt x="8968" y="7761"/>
                </a:lnTo>
                <a:cubicBezTo>
                  <a:pt x="9069" y="7974"/>
                  <a:pt x="9177" y="8225"/>
                  <a:pt x="9296" y="8514"/>
                </a:cubicBezTo>
                <a:cubicBezTo>
                  <a:pt x="9209" y="8619"/>
                  <a:pt x="9118" y="8731"/>
                  <a:pt x="9027" y="8853"/>
                </a:cubicBezTo>
                <a:cubicBezTo>
                  <a:pt x="9003" y="8445"/>
                  <a:pt x="8982" y="8068"/>
                  <a:pt x="8968" y="7761"/>
                </a:cubicBezTo>
                <a:close/>
                <a:moveTo>
                  <a:pt x="48188" y="7761"/>
                </a:moveTo>
                <a:cubicBezTo>
                  <a:pt x="48285" y="7974"/>
                  <a:pt x="48397" y="8225"/>
                  <a:pt x="48516" y="8514"/>
                </a:cubicBezTo>
                <a:cubicBezTo>
                  <a:pt x="48421" y="8619"/>
                  <a:pt x="48334" y="8731"/>
                  <a:pt x="48244" y="8853"/>
                </a:cubicBezTo>
                <a:cubicBezTo>
                  <a:pt x="48219" y="8445"/>
                  <a:pt x="48202" y="8068"/>
                  <a:pt x="48188" y="7761"/>
                </a:cubicBezTo>
                <a:close/>
                <a:moveTo>
                  <a:pt x="87408" y="7761"/>
                </a:moveTo>
                <a:lnTo>
                  <a:pt x="87408" y="7761"/>
                </a:lnTo>
                <a:cubicBezTo>
                  <a:pt x="87502" y="7974"/>
                  <a:pt x="87613" y="8225"/>
                  <a:pt x="87729" y="8514"/>
                </a:cubicBezTo>
                <a:cubicBezTo>
                  <a:pt x="87641" y="8619"/>
                  <a:pt x="87551" y="8731"/>
                  <a:pt x="87463" y="8853"/>
                </a:cubicBezTo>
                <a:cubicBezTo>
                  <a:pt x="87439" y="8445"/>
                  <a:pt x="87422" y="8068"/>
                  <a:pt x="87408" y="7761"/>
                </a:cubicBezTo>
                <a:close/>
                <a:moveTo>
                  <a:pt x="165966" y="7758"/>
                </a:moveTo>
                <a:cubicBezTo>
                  <a:pt x="166067" y="7974"/>
                  <a:pt x="166175" y="8225"/>
                  <a:pt x="166294" y="8514"/>
                </a:cubicBezTo>
                <a:cubicBezTo>
                  <a:pt x="166203" y="8619"/>
                  <a:pt x="166116" y="8731"/>
                  <a:pt x="166022" y="8853"/>
                </a:cubicBezTo>
                <a:cubicBezTo>
                  <a:pt x="166001" y="8445"/>
                  <a:pt x="165980" y="8068"/>
                  <a:pt x="165966" y="7758"/>
                </a:cubicBezTo>
                <a:close/>
                <a:moveTo>
                  <a:pt x="205186" y="7758"/>
                </a:moveTo>
                <a:lnTo>
                  <a:pt x="205186" y="7758"/>
                </a:lnTo>
                <a:cubicBezTo>
                  <a:pt x="205284" y="7974"/>
                  <a:pt x="205392" y="8225"/>
                  <a:pt x="205507" y="8514"/>
                </a:cubicBezTo>
                <a:cubicBezTo>
                  <a:pt x="205420" y="8619"/>
                  <a:pt x="205332" y="8731"/>
                  <a:pt x="205242" y="8853"/>
                </a:cubicBezTo>
                <a:cubicBezTo>
                  <a:pt x="205217" y="8445"/>
                  <a:pt x="205200" y="8068"/>
                  <a:pt x="205186" y="7758"/>
                </a:cubicBezTo>
                <a:close/>
                <a:moveTo>
                  <a:pt x="240729" y="8821"/>
                </a:moveTo>
                <a:lnTo>
                  <a:pt x="240743" y="8835"/>
                </a:lnTo>
                <a:cubicBezTo>
                  <a:pt x="240743" y="8842"/>
                  <a:pt x="240740" y="8853"/>
                  <a:pt x="240736" y="8856"/>
                </a:cubicBezTo>
                <a:cubicBezTo>
                  <a:pt x="240736" y="8846"/>
                  <a:pt x="240733" y="8835"/>
                  <a:pt x="240729" y="8821"/>
                </a:cubicBezTo>
                <a:close/>
                <a:moveTo>
                  <a:pt x="15410" y="7946"/>
                </a:moveTo>
                <a:lnTo>
                  <a:pt x="15421" y="7977"/>
                </a:lnTo>
                <a:cubicBezTo>
                  <a:pt x="15393" y="8239"/>
                  <a:pt x="15368" y="8480"/>
                  <a:pt x="15351" y="8689"/>
                </a:cubicBezTo>
                <a:cubicBezTo>
                  <a:pt x="15281" y="8741"/>
                  <a:pt x="15211" y="8800"/>
                  <a:pt x="15138" y="8867"/>
                </a:cubicBezTo>
                <a:cubicBezTo>
                  <a:pt x="15131" y="8814"/>
                  <a:pt x="15117" y="8759"/>
                  <a:pt x="15107" y="8703"/>
                </a:cubicBezTo>
                <a:cubicBezTo>
                  <a:pt x="15222" y="8378"/>
                  <a:pt x="15323" y="8134"/>
                  <a:pt x="15410" y="7946"/>
                </a:cubicBezTo>
                <a:close/>
                <a:moveTo>
                  <a:pt x="54627" y="7946"/>
                </a:moveTo>
                <a:cubicBezTo>
                  <a:pt x="54634" y="7956"/>
                  <a:pt x="54634" y="7970"/>
                  <a:pt x="54637" y="7977"/>
                </a:cubicBezTo>
                <a:cubicBezTo>
                  <a:pt x="54609" y="8239"/>
                  <a:pt x="54588" y="8480"/>
                  <a:pt x="54567" y="8689"/>
                </a:cubicBezTo>
                <a:lnTo>
                  <a:pt x="54358" y="8867"/>
                </a:lnTo>
                <a:cubicBezTo>
                  <a:pt x="54344" y="8814"/>
                  <a:pt x="54337" y="8759"/>
                  <a:pt x="54327" y="8699"/>
                </a:cubicBezTo>
                <a:cubicBezTo>
                  <a:pt x="54438" y="8378"/>
                  <a:pt x="54540" y="8134"/>
                  <a:pt x="54627" y="7946"/>
                </a:cubicBezTo>
                <a:close/>
                <a:moveTo>
                  <a:pt x="93843" y="7946"/>
                </a:moveTo>
                <a:lnTo>
                  <a:pt x="93857" y="7977"/>
                </a:lnTo>
                <a:cubicBezTo>
                  <a:pt x="93829" y="8239"/>
                  <a:pt x="93805" y="8480"/>
                  <a:pt x="93787" y="8689"/>
                </a:cubicBezTo>
                <a:lnTo>
                  <a:pt x="93571" y="8867"/>
                </a:lnTo>
                <a:cubicBezTo>
                  <a:pt x="93564" y="8814"/>
                  <a:pt x="93554" y="8759"/>
                  <a:pt x="93543" y="8699"/>
                </a:cubicBezTo>
                <a:cubicBezTo>
                  <a:pt x="93658" y="8378"/>
                  <a:pt x="93759" y="8134"/>
                  <a:pt x="93843" y="7946"/>
                </a:cubicBezTo>
                <a:close/>
                <a:moveTo>
                  <a:pt x="133189" y="7946"/>
                </a:moveTo>
                <a:lnTo>
                  <a:pt x="133203" y="7977"/>
                </a:lnTo>
                <a:cubicBezTo>
                  <a:pt x="133171" y="8239"/>
                  <a:pt x="133150" y="8480"/>
                  <a:pt x="133133" y="8689"/>
                </a:cubicBezTo>
                <a:lnTo>
                  <a:pt x="132917" y="8867"/>
                </a:lnTo>
                <a:cubicBezTo>
                  <a:pt x="132910" y="8814"/>
                  <a:pt x="132896" y="8759"/>
                  <a:pt x="132889" y="8699"/>
                </a:cubicBezTo>
                <a:cubicBezTo>
                  <a:pt x="133000" y="8378"/>
                  <a:pt x="133101" y="8134"/>
                  <a:pt x="133189" y="7946"/>
                </a:cubicBezTo>
                <a:close/>
                <a:moveTo>
                  <a:pt x="172409" y="7946"/>
                </a:moveTo>
                <a:cubicBezTo>
                  <a:pt x="172412" y="7956"/>
                  <a:pt x="172416" y="7967"/>
                  <a:pt x="172416" y="7977"/>
                </a:cubicBezTo>
                <a:cubicBezTo>
                  <a:pt x="172391" y="8239"/>
                  <a:pt x="172367" y="8480"/>
                  <a:pt x="172349" y="8689"/>
                </a:cubicBezTo>
                <a:cubicBezTo>
                  <a:pt x="172279" y="8741"/>
                  <a:pt x="172210" y="8800"/>
                  <a:pt x="172136" y="8867"/>
                </a:cubicBezTo>
                <a:cubicBezTo>
                  <a:pt x="172123" y="8814"/>
                  <a:pt x="172116" y="8759"/>
                  <a:pt x="172105" y="8699"/>
                </a:cubicBezTo>
                <a:cubicBezTo>
                  <a:pt x="172220" y="8378"/>
                  <a:pt x="172321" y="8134"/>
                  <a:pt x="172409" y="7946"/>
                </a:cubicBezTo>
                <a:close/>
                <a:moveTo>
                  <a:pt x="211625" y="7946"/>
                </a:moveTo>
                <a:cubicBezTo>
                  <a:pt x="211628" y="7956"/>
                  <a:pt x="211628" y="7967"/>
                  <a:pt x="211635" y="7977"/>
                </a:cubicBezTo>
                <a:cubicBezTo>
                  <a:pt x="211608" y="8239"/>
                  <a:pt x="211587" y="8480"/>
                  <a:pt x="211566" y="8689"/>
                </a:cubicBezTo>
                <a:lnTo>
                  <a:pt x="211349" y="8867"/>
                </a:lnTo>
                <a:cubicBezTo>
                  <a:pt x="211342" y="8814"/>
                  <a:pt x="211335" y="8759"/>
                  <a:pt x="211321" y="8699"/>
                </a:cubicBezTo>
                <a:cubicBezTo>
                  <a:pt x="211437" y="8378"/>
                  <a:pt x="211538" y="8134"/>
                  <a:pt x="211625" y="7946"/>
                </a:cubicBezTo>
                <a:close/>
                <a:moveTo>
                  <a:pt x="250915" y="7946"/>
                </a:moveTo>
                <a:lnTo>
                  <a:pt x="250929" y="7977"/>
                </a:lnTo>
                <a:cubicBezTo>
                  <a:pt x="250897" y="8239"/>
                  <a:pt x="250876" y="8480"/>
                  <a:pt x="250859" y="8689"/>
                </a:cubicBezTo>
                <a:cubicBezTo>
                  <a:pt x="250789" y="8741"/>
                  <a:pt x="250719" y="8800"/>
                  <a:pt x="250646" y="8867"/>
                </a:cubicBezTo>
                <a:cubicBezTo>
                  <a:pt x="250632" y="8814"/>
                  <a:pt x="250622" y="8759"/>
                  <a:pt x="250615" y="8699"/>
                </a:cubicBezTo>
                <a:cubicBezTo>
                  <a:pt x="250726" y="8378"/>
                  <a:pt x="250827" y="8134"/>
                  <a:pt x="250915" y="7946"/>
                </a:cubicBezTo>
                <a:close/>
                <a:moveTo>
                  <a:pt x="243025" y="8521"/>
                </a:moveTo>
                <a:cubicBezTo>
                  <a:pt x="243052" y="8619"/>
                  <a:pt x="243087" y="8713"/>
                  <a:pt x="243119" y="8814"/>
                </a:cubicBezTo>
                <a:lnTo>
                  <a:pt x="243077" y="8888"/>
                </a:lnTo>
                <a:cubicBezTo>
                  <a:pt x="243059" y="8766"/>
                  <a:pt x="243042" y="8644"/>
                  <a:pt x="243025" y="8521"/>
                </a:cubicBezTo>
                <a:close/>
                <a:moveTo>
                  <a:pt x="10154" y="7956"/>
                </a:moveTo>
                <a:cubicBezTo>
                  <a:pt x="10255" y="8180"/>
                  <a:pt x="10377" y="8483"/>
                  <a:pt x="10517" y="8891"/>
                </a:cubicBezTo>
                <a:cubicBezTo>
                  <a:pt x="10496" y="8895"/>
                  <a:pt x="10478" y="8898"/>
                  <a:pt x="10461" y="8905"/>
                </a:cubicBezTo>
                <a:cubicBezTo>
                  <a:pt x="10293" y="8755"/>
                  <a:pt x="10119" y="8612"/>
                  <a:pt x="9931" y="8487"/>
                </a:cubicBezTo>
                <a:cubicBezTo>
                  <a:pt x="9972" y="8354"/>
                  <a:pt x="10011" y="8221"/>
                  <a:pt x="10049" y="8103"/>
                </a:cubicBezTo>
                <a:lnTo>
                  <a:pt x="10154" y="7956"/>
                </a:lnTo>
                <a:close/>
                <a:moveTo>
                  <a:pt x="49370" y="7956"/>
                </a:moveTo>
                <a:cubicBezTo>
                  <a:pt x="49510" y="8260"/>
                  <a:pt x="49632" y="8574"/>
                  <a:pt x="49736" y="8891"/>
                </a:cubicBezTo>
                <a:cubicBezTo>
                  <a:pt x="49716" y="8895"/>
                  <a:pt x="49698" y="8898"/>
                  <a:pt x="49677" y="8905"/>
                </a:cubicBezTo>
                <a:cubicBezTo>
                  <a:pt x="49513" y="8755"/>
                  <a:pt x="49339" y="8612"/>
                  <a:pt x="49150" y="8487"/>
                </a:cubicBezTo>
                <a:cubicBezTo>
                  <a:pt x="49189" y="8351"/>
                  <a:pt x="49231" y="8225"/>
                  <a:pt x="49269" y="8103"/>
                </a:cubicBezTo>
                <a:cubicBezTo>
                  <a:pt x="49300" y="8054"/>
                  <a:pt x="49332" y="8002"/>
                  <a:pt x="49370" y="7956"/>
                </a:cubicBezTo>
                <a:close/>
                <a:moveTo>
                  <a:pt x="88590" y="7956"/>
                </a:moveTo>
                <a:cubicBezTo>
                  <a:pt x="88688" y="8180"/>
                  <a:pt x="88810" y="8483"/>
                  <a:pt x="88949" y="8891"/>
                </a:cubicBezTo>
                <a:cubicBezTo>
                  <a:pt x="88932" y="8895"/>
                  <a:pt x="88914" y="8898"/>
                  <a:pt x="88897" y="8905"/>
                </a:cubicBezTo>
                <a:cubicBezTo>
                  <a:pt x="88730" y="8755"/>
                  <a:pt x="88552" y="8612"/>
                  <a:pt x="88367" y="8487"/>
                </a:cubicBezTo>
                <a:cubicBezTo>
                  <a:pt x="88405" y="8351"/>
                  <a:pt x="88444" y="8225"/>
                  <a:pt x="88485" y="8103"/>
                </a:cubicBezTo>
                <a:lnTo>
                  <a:pt x="88590" y="7956"/>
                </a:lnTo>
                <a:close/>
                <a:moveTo>
                  <a:pt x="127932" y="7956"/>
                </a:moveTo>
                <a:cubicBezTo>
                  <a:pt x="128033" y="8180"/>
                  <a:pt x="128155" y="8483"/>
                  <a:pt x="128295" y="8891"/>
                </a:cubicBezTo>
                <a:lnTo>
                  <a:pt x="128239" y="8905"/>
                </a:lnTo>
                <a:cubicBezTo>
                  <a:pt x="128075" y="8755"/>
                  <a:pt x="127897" y="8616"/>
                  <a:pt x="127712" y="8487"/>
                </a:cubicBezTo>
                <a:cubicBezTo>
                  <a:pt x="127751" y="8351"/>
                  <a:pt x="127789" y="8221"/>
                  <a:pt x="127827" y="8103"/>
                </a:cubicBezTo>
                <a:lnTo>
                  <a:pt x="127932" y="7956"/>
                </a:lnTo>
                <a:close/>
                <a:moveTo>
                  <a:pt x="167149" y="7956"/>
                </a:moveTo>
                <a:cubicBezTo>
                  <a:pt x="167288" y="8260"/>
                  <a:pt x="167410" y="8574"/>
                  <a:pt x="167515" y="8891"/>
                </a:cubicBezTo>
                <a:cubicBezTo>
                  <a:pt x="167494" y="8895"/>
                  <a:pt x="167476" y="8898"/>
                  <a:pt x="167459" y="8905"/>
                </a:cubicBezTo>
                <a:cubicBezTo>
                  <a:pt x="167292" y="8755"/>
                  <a:pt x="167114" y="8616"/>
                  <a:pt x="166929" y="8487"/>
                </a:cubicBezTo>
                <a:cubicBezTo>
                  <a:pt x="166971" y="8354"/>
                  <a:pt x="167009" y="8221"/>
                  <a:pt x="167047" y="8103"/>
                </a:cubicBezTo>
                <a:lnTo>
                  <a:pt x="167149" y="7956"/>
                </a:lnTo>
                <a:close/>
                <a:moveTo>
                  <a:pt x="206368" y="7956"/>
                </a:moveTo>
                <a:cubicBezTo>
                  <a:pt x="206466" y="8180"/>
                  <a:pt x="206592" y="8483"/>
                  <a:pt x="206735" y="8895"/>
                </a:cubicBezTo>
                <a:cubicBezTo>
                  <a:pt x="206714" y="8895"/>
                  <a:pt x="206696" y="8898"/>
                  <a:pt x="206679" y="8905"/>
                </a:cubicBezTo>
                <a:cubicBezTo>
                  <a:pt x="206511" y="8752"/>
                  <a:pt x="206334" y="8612"/>
                  <a:pt x="206145" y="8487"/>
                </a:cubicBezTo>
                <a:cubicBezTo>
                  <a:pt x="206191" y="8354"/>
                  <a:pt x="206229" y="8221"/>
                  <a:pt x="206264" y="8103"/>
                </a:cubicBezTo>
                <a:lnTo>
                  <a:pt x="206368" y="7956"/>
                </a:lnTo>
                <a:close/>
                <a:moveTo>
                  <a:pt x="245655" y="7956"/>
                </a:moveTo>
                <a:cubicBezTo>
                  <a:pt x="245794" y="8260"/>
                  <a:pt x="245916" y="8574"/>
                  <a:pt x="246021" y="8891"/>
                </a:cubicBezTo>
                <a:cubicBezTo>
                  <a:pt x="246003" y="8895"/>
                  <a:pt x="245986" y="8898"/>
                  <a:pt x="245965" y="8905"/>
                </a:cubicBezTo>
                <a:cubicBezTo>
                  <a:pt x="245801" y="8755"/>
                  <a:pt x="245623" y="8612"/>
                  <a:pt x="245438" y="8487"/>
                </a:cubicBezTo>
                <a:cubicBezTo>
                  <a:pt x="245477" y="8354"/>
                  <a:pt x="245515" y="8225"/>
                  <a:pt x="245557" y="8103"/>
                </a:cubicBezTo>
                <a:lnTo>
                  <a:pt x="245655" y="7956"/>
                </a:lnTo>
                <a:close/>
                <a:moveTo>
                  <a:pt x="31522" y="7939"/>
                </a:moveTo>
                <a:cubicBezTo>
                  <a:pt x="31532" y="7977"/>
                  <a:pt x="31546" y="8016"/>
                  <a:pt x="31557" y="8061"/>
                </a:cubicBezTo>
                <a:lnTo>
                  <a:pt x="31494" y="8912"/>
                </a:lnTo>
                <a:lnTo>
                  <a:pt x="31414" y="8741"/>
                </a:lnTo>
                <a:cubicBezTo>
                  <a:pt x="31393" y="8644"/>
                  <a:pt x="31372" y="8549"/>
                  <a:pt x="31344" y="8459"/>
                </a:cubicBezTo>
                <a:cubicBezTo>
                  <a:pt x="31407" y="8277"/>
                  <a:pt x="31462" y="8103"/>
                  <a:pt x="31522" y="7939"/>
                </a:cubicBezTo>
                <a:close/>
                <a:moveTo>
                  <a:pt x="70742" y="7939"/>
                </a:moveTo>
                <a:cubicBezTo>
                  <a:pt x="70752" y="7977"/>
                  <a:pt x="70766" y="8016"/>
                  <a:pt x="70773" y="8061"/>
                </a:cubicBezTo>
                <a:cubicBezTo>
                  <a:pt x="70756" y="8340"/>
                  <a:pt x="70735" y="8626"/>
                  <a:pt x="70710" y="8912"/>
                </a:cubicBezTo>
                <a:lnTo>
                  <a:pt x="70634" y="8741"/>
                </a:lnTo>
                <a:cubicBezTo>
                  <a:pt x="70613" y="8644"/>
                  <a:pt x="70588" y="8549"/>
                  <a:pt x="70564" y="8459"/>
                </a:cubicBezTo>
                <a:cubicBezTo>
                  <a:pt x="70623" y="8277"/>
                  <a:pt x="70682" y="8103"/>
                  <a:pt x="70742" y="7939"/>
                </a:cubicBezTo>
                <a:close/>
                <a:moveTo>
                  <a:pt x="109958" y="7939"/>
                </a:moveTo>
                <a:cubicBezTo>
                  <a:pt x="109969" y="7977"/>
                  <a:pt x="109979" y="8016"/>
                  <a:pt x="109993" y="8061"/>
                </a:cubicBezTo>
                <a:cubicBezTo>
                  <a:pt x="109975" y="8340"/>
                  <a:pt x="109951" y="8626"/>
                  <a:pt x="109927" y="8912"/>
                </a:cubicBezTo>
                <a:cubicBezTo>
                  <a:pt x="109906" y="8853"/>
                  <a:pt x="109878" y="8797"/>
                  <a:pt x="109853" y="8741"/>
                </a:cubicBezTo>
                <a:cubicBezTo>
                  <a:pt x="109826" y="8685"/>
                  <a:pt x="109805" y="8549"/>
                  <a:pt x="109784" y="8459"/>
                </a:cubicBezTo>
                <a:cubicBezTo>
                  <a:pt x="109839" y="8277"/>
                  <a:pt x="109899" y="8103"/>
                  <a:pt x="109958" y="7939"/>
                </a:cubicBezTo>
                <a:close/>
                <a:moveTo>
                  <a:pt x="149304" y="7939"/>
                </a:moveTo>
                <a:cubicBezTo>
                  <a:pt x="149317" y="7977"/>
                  <a:pt x="149324" y="8012"/>
                  <a:pt x="149338" y="8061"/>
                </a:cubicBezTo>
                <a:lnTo>
                  <a:pt x="149272" y="8912"/>
                </a:lnTo>
                <a:cubicBezTo>
                  <a:pt x="149248" y="8853"/>
                  <a:pt x="149220" y="8797"/>
                  <a:pt x="149199" y="8741"/>
                </a:cubicBezTo>
                <a:cubicBezTo>
                  <a:pt x="149178" y="8685"/>
                  <a:pt x="149150" y="8549"/>
                  <a:pt x="149126" y="8452"/>
                </a:cubicBezTo>
                <a:lnTo>
                  <a:pt x="149304" y="7939"/>
                </a:lnTo>
                <a:close/>
                <a:moveTo>
                  <a:pt x="188523" y="7939"/>
                </a:moveTo>
                <a:cubicBezTo>
                  <a:pt x="188530" y="7977"/>
                  <a:pt x="188544" y="8012"/>
                  <a:pt x="188551" y="8061"/>
                </a:cubicBezTo>
                <a:cubicBezTo>
                  <a:pt x="188534" y="8340"/>
                  <a:pt x="188513" y="8626"/>
                  <a:pt x="188492" y="8912"/>
                </a:cubicBezTo>
                <a:lnTo>
                  <a:pt x="188412" y="8741"/>
                </a:lnTo>
                <a:cubicBezTo>
                  <a:pt x="188391" y="8644"/>
                  <a:pt x="188370" y="8549"/>
                  <a:pt x="188342" y="8452"/>
                </a:cubicBezTo>
                <a:cubicBezTo>
                  <a:pt x="188405" y="8277"/>
                  <a:pt x="188461" y="8103"/>
                  <a:pt x="188523" y="7939"/>
                </a:cubicBezTo>
                <a:close/>
                <a:moveTo>
                  <a:pt x="227736" y="7939"/>
                </a:moveTo>
                <a:cubicBezTo>
                  <a:pt x="227750" y="7977"/>
                  <a:pt x="227761" y="8019"/>
                  <a:pt x="227771" y="8061"/>
                </a:cubicBezTo>
                <a:cubicBezTo>
                  <a:pt x="227754" y="8340"/>
                  <a:pt x="227733" y="8626"/>
                  <a:pt x="227712" y="8912"/>
                </a:cubicBezTo>
                <a:lnTo>
                  <a:pt x="227632" y="8741"/>
                </a:lnTo>
                <a:cubicBezTo>
                  <a:pt x="227611" y="8644"/>
                  <a:pt x="227583" y="8549"/>
                  <a:pt x="227562" y="8459"/>
                </a:cubicBezTo>
                <a:cubicBezTo>
                  <a:pt x="227618" y="8277"/>
                  <a:pt x="227681" y="8103"/>
                  <a:pt x="227736" y="7939"/>
                </a:cubicBezTo>
                <a:close/>
                <a:moveTo>
                  <a:pt x="267030" y="7939"/>
                </a:moveTo>
                <a:cubicBezTo>
                  <a:pt x="267040" y="7977"/>
                  <a:pt x="267050" y="8016"/>
                  <a:pt x="267061" y="8061"/>
                </a:cubicBezTo>
                <a:cubicBezTo>
                  <a:pt x="267043" y="8340"/>
                  <a:pt x="267023" y="8626"/>
                  <a:pt x="266998" y="8912"/>
                </a:cubicBezTo>
                <a:lnTo>
                  <a:pt x="266921" y="8745"/>
                </a:lnTo>
                <a:cubicBezTo>
                  <a:pt x="266900" y="8644"/>
                  <a:pt x="266876" y="8549"/>
                  <a:pt x="266852" y="8452"/>
                </a:cubicBezTo>
                <a:cubicBezTo>
                  <a:pt x="266911" y="8277"/>
                  <a:pt x="266967" y="8103"/>
                  <a:pt x="267030" y="7939"/>
                </a:cubicBezTo>
                <a:close/>
                <a:moveTo>
                  <a:pt x="15330" y="8919"/>
                </a:moveTo>
                <a:lnTo>
                  <a:pt x="15330" y="8930"/>
                </a:lnTo>
                <a:lnTo>
                  <a:pt x="15327" y="8930"/>
                </a:lnTo>
                <a:cubicBezTo>
                  <a:pt x="15327" y="8923"/>
                  <a:pt x="15330" y="8923"/>
                  <a:pt x="15330" y="8919"/>
                </a:cubicBezTo>
                <a:close/>
                <a:moveTo>
                  <a:pt x="54550" y="8919"/>
                </a:moveTo>
                <a:lnTo>
                  <a:pt x="54550" y="8930"/>
                </a:lnTo>
                <a:lnTo>
                  <a:pt x="54543" y="8930"/>
                </a:lnTo>
                <a:cubicBezTo>
                  <a:pt x="54543" y="8923"/>
                  <a:pt x="54550" y="8923"/>
                  <a:pt x="54550" y="8919"/>
                </a:cubicBezTo>
                <a:close/>
                <a:moveTo>
                  <a:pt x="133112" y="8919"/>
                </a:moveTo>
                <a:lnTo>
                  <a:pt x="133108" y="8930"/>
                </a:lnTo>
                <a:lnTo>
                  <a:pt x="133105" y="8930"/>
                </a:lnTo>
                <a:lnTo>
                  <a:pt x="133112" y="8919"/>
                </a:lnTo>
                <a:close/>
                <a:moveTo>
                  <a:pt x="172328" y="8919"/>
                </a:moveTo>
                <a:lnTo>
                  <a:pt x="172328" y="8930"/>
                </a:lnTo>
                <a:lnTo>
                  <a:pt x="172325" y="8930"/>
                </a:lnTo>
                <a:cubicBezTo>
                  <a:pt x="172325" y="8923"/>
                  <a:pt x="172328" y="8923"/>
                  <a:pt x="172328" y="8919"/>
                </a:cubicBezTo>
                <a:close/>
                <a:moveTo>
                  <a:pt x="250838" y="8919"/>
                </a:moveTo>
                <a:lnTo>
                  <a:pt x="250838" y="8930"/>
                </a:lnTo>
                <a:lnTo>
                  <a:pt x="250831" y="8930"/>
                </a:lnTo>
                <a:cubicBezTo>
                  <a:pt x="250831" y="8923"/>
                  <a:pt x="250838" y="8923"/>
                  <a:pt x="250838" y="8919"/>
                </a:cubicBezTo>
                <a:close/>
                <a:moveTo>
                  <a:pt x="36838" y="8678"/>
                </a:moveTo>
                <a:lnTo>
                  <a:pt x="36838" y="8678"/>
                </a:lnTo>
                <a:cubicBezTo>
                  <a:pt x="36827" y="8748"/>
                  <a:pt x="36813" y="8825"/>
                  <a:pt x="36799" y="8902"/>
                </a:cubicBezTo>
                <a:cubicBezTo>
                  <a:pt x="36792" y="8916"/>
                  <a:pt x="36785" y="8926"/>
                  <a:pt x="36778" y="8937"/>
                </a:cubicBezTo>
                <a:cubicBezTo>
                  <a:pt x="36782" y="8895"/>
                  <a:pt x="36785" y="8849"/>
                  <a:pt x="36796" y="8800"/>
                </a:cubicBezTo>
                <a:cubicBezTo>
                  <a:pt x="36803" y="8755"/>
                  <a:pt x="36827" y="8713"/>
                  <a:pt x="36838" y="8678"/>
                </a:cubicBezTo>
                <a:close/>
                <a:moveTo>
                  <a:pt x="76057" y="8678"/>
                </a:moveTo>
                <a:lnTo>
                  <a:pt x="76057" y="8678"/>
                </a:lnTo>
                <a:cubicBezTo>
                  <a:pt x="76040" y="8752"/>
                  <a:pt x="76026" y="8828"/>
                  <a:pt x="76019" y="8902"/>
                </a:cubicBezTo>
                <a:lnTo>
                  <a:pt x="75995" y="8937"/>
                </a:lnTo>
                <a:lnTo>
                  <a:pt x="76009" y="8800"/>
                </a:lnTo>
                <a:cubicBezTo>
                  <a:pt x="76026" y="8759"/>
                  <a:pt x="76040" y="8713"/>
                  <a:pt x="76057" y="8678"/>
                </a:cubicBezTo>
                <a:close/>
                <a:moveTo>
                  <a:pt x="115274" y="8678"/>
                </a:moveTo>
                <a:lnTo>
                  <a:pt x="115274" y="8678"/>
                </a:lnTo>
                <a:cubicBezTo>
                  <a:pt x="115260" y="8748"/>
                  <a:pt x="115246" y="8821"/>
                  <a:pt x="115232" y="8905"/>
                </a:cubicBezTo>
                <a:lnTo>
                  <a:pt x="115211" y="8937"/>
                </a:lnTo>
                <a:cubicBezTo>
                  <a:pt x="115218" y="8891"/>
                  <a:pt x="115225" y="8846"/>
                  <a:pt x="115229" y="8800"/>
                </a:cubicBezTo>
                <a:cubicBezTo>
                  <a:pt x="115246" y="8759"/>
                  <a:pt x="115260" y="8713"/>
                  <a:pt x="115274" y="8678"/>
                </a:cubicBezTo>
                <a:close/>
                <a:moveTo>
                  <a:pt x="154616" y="8678"/>
                </a:moveTo>
                <a:lnTo>
                  <a:pt x="154616" y="8678"/>
                </a:lnTo>
                <a:cubicBezTo>
                  <a:pt x="154605" y="8748"/>
                  <a:pt x="154591" y="8821"/>
                  <a:pt x="154577" y="8902"/>
                </a:cubicBezTo>
                <a:cubicBezTo>
                  <a:pt x="154571" y="8916"/>
                  <a:pt x="154564" y="8926"/>
                  <a:pt x="154557" y="8937"/>
                </a:cubicBezTo>
                <a:cubicBezTo>
                  <a:pt x="154560" y="8891"/>
                  <a:pt x="154564" y="8849"/>
                  <a:pt x="154574" y="8800"/>
                </a:cubicBezTo>
                <a:cubicBezTo>
                  <a:pt x="154581" y="8752"/>
                  <a:pt x="154605" y="8713"/>
                  <a:pt x="154616" y="8678"/>
                </a:cubicBezTo>
                <a:close/>
                <a:moveTo>
                  <a:pt x="193836" y="8678"/>
                </a:moveTo>
                <a:lnTo>
                  <a:pt x="193836" y="8678"/>
                </a:lnTo>
                <a:cubicBezTo>
                  <a:pt x="193818" y="8752"/>
                  <a:pt x="193804" y="8828"/>
                  <a:pt x="193797" y="8902"/>
                </a:cubicBezTo>
                <a:lnTo>
                  <a:pt x="193776" y="8937"/>
                </a:lnTo>
                <a:lnTo>
                  <a:pt x="193790" y="8800"/>
                </a:lnTo>
                <a:cubicBezTo>
                  <a:pt x="193808" y="8759"/>
                  <a:pt x="193818" y="8713"/>
                  <a:pt x="193836" y="8678"/>
                </a:cubicBezTo>
                <a:close/>
                <a:moveTo>
                  <a:pt x="233056" y="8678"/>
                </a:moveTo>
                <a:lnTo>
                  <a:pt x="233056" y="8678"/>
                </a:lnTo>
                <a:cubicBezTo>
                  <a:pt x="233038" y="8748"/>
                  <a:pt x="233024" y="8821"/>
                  <a:pt x="233010" y="8902"/>
                </a:cubicBezTo>
                <a:cubicBezTo>
                  <a:pt x="233007" y="8912"/>
                  <a:pt x="233000" y="8926"/>
                  <a:pt x="232993" y="8937"/>
                </a:cubicBezTo>
                <a:lnTo>
                  <a:pt x="233007" y="8800"/>
                </a:lnTo>
                <a:cubicBezTo>
                  <a:pt x="233024" y="8759"/>
                  <a:pt x="233038" y="8713"/>
                  <a:pt x="233056" y="8678"/>
                </a:cubicBezTo>
                <a:close/>
                <a:moveTo>
                  <a:pt x="272345" y="8678"/>
                </a:moveTo>
                <a:cubicBezTo>
                  <a:pt x="272328" y="8755"/>
                  <a:pt x="272314" y="8828"/>
                  <a:pt x="272307" y="8905"/>
                </a:cubicBezTo>
                <a:lnTo>
                  <a:pt x="272283" y="8937"/>
                </a:lnTo>
                <a:lnTo>
                  <a:pt x="272297" y="8800"/>
                </a:lnTo>
                <a:cubicBezTo>
                  <a:pt x="272314" y="8759"/>
                  <a:pt x="272328" y="8720"/>
                  <a:pt x="272345" y="8678"/>
                </a:cubicBezTo>
                <a:close/>
                <a:moveTo>
                  <a:pt x="59102" y="5902"/>
                </a:moveTo>
                <a:lnTo>
                  <a:pt x="59102" y="5902"/>
                </a:lnTo>
                <a:cubicBezTo>
                  <a:pt x="59064" y="6586"/>
                  <a:pt x="59011" y="7342"/>
                  <a:pt x="58945" y="8064"/>
                </a:cubicBezTo>
                <a:cubicBezTo>
                  <a:pt x="58861" y="8169"/>
                  <a:pt x="58760" y="8305"/>
                  <a:pt x="58648" y="8473"/>
                </a:cubicBezTo>
                <a:cubicBezTo>
                  <a:pt x="58558" y="8609"/>
                  <a:pt x="58457" y="8766"/>
                  <a:pt x="58352" y="8943"/>
                </a:cubicBezTo>
                <a:lnTo>
                  <a:pt x="58314" y="8863"/>
                </a:lnTo>
                <a:cubicBezTo>
                  <a:pt x="58296" y="8727"/>
                  <a:pt x="58272" y="8591"/>
                  <a:pt x="58251" y="8455"/>
                </a:cubicBezTo>
                <a:cubicBezTo>
                  <a:pt x="58530" y="7489"/>
                  <a:pt x="58823" y="6634"/>
                  <a:pt x="59102" y="5902"/>
                </a:cubicBezTo>
                <a:close/>
                <a:moveTo>
                  <a:pt x="98322" y="5902"/>
                </a:moveTo>
                <a:lnTo>
                  <a:pt x="98322" y="5902"/>
                </a:lnTo>
                <a:cubicBezTo>
                  <a:pt x="98280" y="6586"/>
                  <a:pt x="98228" y="7342"/>
                  <a:pt x="98165" y="8064"/>
                </a:cubicBezTo>
                <a:cubicBezTo>
                  <a:pt x="98081" y="8169"/>
                  <a:pt x="97977" y="8305"/>
                  <a:pt x="97861" y="8473"/>
                </a:cubicBezTo>
                <a:cubicBezTo>
                  <a:pt x="97771" y="8609"/>
                  <a:pt x="97673" y="8766"/>
                  <a:pt x="97572" y="8943"/>
                </a:cubicBezTo>
                <a:lnTo>
                  <a:pt x="97530" y="8863"/>
                </a:lnTo>
                <a:cubicBezTo>
                  <a:pt x="97509" y="8727"/>
                  <a:pt x="97492" y="8591"/>
                  <a:pt x="97471" y="8455"/>
                </a:cubicBezTo>
                <a:cubicBezTo>
                  <a:pt x="97750" y="7489"/>
                  <a:pt x="98043" y="6634"/>
                  <a:pt x="98322" y="5902"/>
                </a:cubicBezTo>
                <a:close/>
                <a:moveTo>
                  <a:pt x="19882" y="5902"/>
                </a:moveTo>
                <a:lnTo>
                  <a:pt x="19882" y="5902"/>
                </a:lnTo>
                <a:cubicBezTo>
                  <a:pt x="19844" y="6586"/>
                  <a:pt x="19791" y="7342"/>
                  <a:pt x="19729" y="8064"/>
                </a:cubicBezTo>
                <a:cubicBezTo>
                  <a:pt x="19620" y="8197"/>
                  <a:pt x="19523" y="8333"/>
                  <a:pt x="19429" y="8476"/>
                </a:cubicBezTo>
                <a:cubicBezTo>
                  <a:pt x="19338" y="8609"/>
                  <a:pt x="19237" y="8766"/>
                  <a:pt x="19136" y="8947"/>
                </a:cubicBezTo>
                <a:cubicBezTo>
                  <a:pt x="19125" y="8919"/>
                  <a:pt x="19108" y="8895"/>
                  <a:pt x="19094" y="8863"/>
                </a:cubicBezTo>
                <a:cubicBezTo>
                  <a:pt x="19076" y="8727"/>
                  <a:pt x="19055" y="8591"/>
                  <a:pt x="19031" y="8452"/>
                </a:cubicBezTo>
                <a:cubicBezTo>
                  <a:pt x="19310" y="7489"/>
                  <a:pt x="19606" y="6634"/>
                  <a:pt x="19882" y="5902"/>
                </a:cubicBezTo>
                <a:close/>
                <a:moveTo>
                  <a:pt x="137660" y="5902"/>
                </a:moveTo>
                <a:cubicBezTo>
                  <a:pt x="137622" y="6586"/>
                  <a:pt x="137570" y="7342"/>
                  <a:pt x="137510" y="8064"/>
                </a:cubicBezTo>
                <a:cubicBezTo>
                  <a:pt x="137402" y="8197"/>
                  <a:pt x="137301" y="8333"/>
                  <a:pt x="137207" y="8473"/>
                </a:cubicBezTo>
                <a:cubicBezTo>
                  <a:pt x="137116" y="8609"/>
                  <a:pt x="137015" y="8766"/>
                  <a:pt x="136917" y="8947"/>
                </a:cubicBezTo>
                <a:cubicBezTo>
                  <a:pt x="136903" y="8919"/>
                  <a:pt x="136886" y="8895"/>
                  <a:pt x="136872" y="8863"/>
                </a:cubicBezTo>
                <a:cubicBezTo>
                  <a:pt x="136855" y="8727"/>
                  <a:pt x="136834" y="8591"/>
                  <a:pt x="136813" y="8455"/>
                </a:cubicBezTo>
                <a:cubicBezTo>
                  <a:pt x="137092" y="7489"/>
                  <a:pt x="137385" y="6634"/>
                  <a:pt x="137660" y="5902"/>
                </a:cubicBezTo>
                <a:close/>
                <a:moveTo>
                  <a:pt x="176880" y="5902"/>
                </a:moveTo>
                <a:lnTo>
                  <a:pt x="176880" y="5902"/>
                </a:lnTo>
                <a:cubicBezTo>
                  <a:pt x="176842" y="6586"/>
                  <a:pt x="176790" y="7342"/>
                  <a:pt x="176727" y="8064"/>
                </a:cubicBezTo>
                <a:cubicBezTo>
                  <a:pt x="176619" y="8197"/>
                  <a:pt x="176521" y="8333"/>
                  <a:pt x="176427" y="8476"/>
                </a:cubicBezTo>
                <a:cubicBezTo>
                  <a:pt x="176336" y="8609"/>
                  <a:pt x="176235" y="8766"/>
                  <a:pt x="176134" y="8947"/>
                </a:cubicBezTo>
                <a:cubicBezTo>
                  <a:pt x="176116" y="8919"/>
                  <a:pt x="176102" y="8891"/>
                  <a:pt x="176092" y="8863"/>
                </a:cubicBezTo>
                <a:cubicBezTo>
                  <a:pt x="176074" y="8727"/>
                  <a:pt x="176050" y="8591"/>
                  <a:pt x="176029" y="8452"/>
                </a:cubicBezTo>
                <a:cubicBezTo>
                  <a:pt x="176308" y="7489"/>
                  <a:pt x="176601" y="6634"/>
                  <a:pt x="176880" y="5902"/>
                </a:cubicBezTo>
                <a:close/>
                <a:moveTo>
                  <a:pt x="216100" y="5902"/>
                </a:moveTo>
                <a:lnTo>
                  <a:pt x="216100" y="5902"/>
                </a:lnTo>
                <a:cubicBezTo>
                  <a:pt x="216058" y="6586"/>
                  <a:pt x="216009" y="7342"/>
                  <a:pt x="215943" y="8064"/>
                </a:cubicBezTo>
                <a:cubicBezTo>
                  <a:pt x="215835" y="8197"/>
                  <a:pt x="215737" y="8333"/>
                  <a:pt x="215647" y="8473"/>
                </a:cubicBezTo>
                <a:cubicBezTo>
                  <a:pt x="215553" y="8609"/>
                  <a:pt x="215455" y="8766"/>
                  <a:pt x="215350" y="8947"/>
                </a:cubicBezTo>
                <a:lnTo>
                  <a:pt x="215308" y="8863"/>
                </a:lnTo>
                <a:cubicBezTo>
                  <a:pt x="215287" y="8727"/>
                  <a:pt x="215270" y="8591"/>
                  <a:pt x="215249" y="8452"/>
                </a:cubicBezTo>
                <a:cubicBezTo>
                  <a:pt x="215528" y="7489"/>
                  <a:pt x="215821" y="6634"/>
                  <a:pt x="216100" y="5902"/>
                </a:cubicBezTo>
                <a:close/>
                <a:moveTo>
                  <a:pt x="255386" y="5902"/>
                </a:moveTo>
                <a:lnTo>
                  <a:pt x="255386" y="5902"/>
                </a:lnTo>
                <a:cubicBezTo>
                  <a:pt x="255348" y="6586"/>
                  <a:pt x="255296" y="7342"/>
                  <a:pt x="255236" y="8064"/>
                </a:cubicBezTo>
                <a:cubicBezTo>
                  <a:pt x="255128" y="8197"/>
                  <a:pt x="255027" y="8333"/>
                  <a:pt x="254933" y="8476"/>
                </a:cubicBezTo>
                <a:cubicBezTo>
                  <a:pt x="254842" y="8609"/>
                  <a:pt x="254741" y="8766"/>
                  <a:pt x="254643" y="8947"/>
                </a:cubicBezTo>
                <a:cubicBezTo>
                  <a:pt x="254626" y="8919"/>
                  <a:pt x="254612" y="8891"/>
                  <a:pt x="254598" y="8863"/>
                </a:cubicBezTo>
                <a:cubicBezTo>
                  <a:pt x="254581" y="8727"/>
                  <a:pt x="254560" y="8591"/>
                  <a:pt x="254539" y="8452"/>
                </a:cubicBezTo>
                <a:cubicBezTo>
                  <a:pt x="254818" y="7489"/>
                  <a:pt x="255114" y="6634"/>
                  <a:pt x="255386" y="5902"/>
                </a:cubicBezTo>
                <a:close/>
                <a:moveTo>
                  <a:pt x="7517" y="8521"/>
                </a:moveTo>
                <a:cubicBezTo>
                  <a:pt x="7562" y="8644"/>
                  <a:pt x="7601" y="8766"/>
                  <a:pt x="7639" y="8895"/>
                </a:cubicBezTo>
                <a:lnTo>
                  <a:pt x="7587" y="8989"/>
                </a:lnTo>
                <a:cubicBezTo>
                  <a:pt x="7566" y="8835"/>
                  <a:pt x="7545" y="8678"/>
                  <a:pt x="7517" y="8521"/>
                </a:cubicBezTo>
                <a:close/>
                <a:moveTo>
                  <a:pt x="42530" y="6551"/>
                </a:moveTo>
                <a:cubicBezTo>
                  <a:pt x="42663" y="6858"/>
                  <a:pt x="42820" y="7224"/>
                  <a:pt x="42987" y="7646"/>
                </a:cubicBezTo>
                <a:cubicBezTo>
                  <a:pt x="42924" y="8180"/>
                  <a:pt x="42882" y="8654"/>
                  <a:pt x="42854" y="8989"/>
                </a:cubicBezTo>
                <a:cubicBezTo>
                  <a:pt x="42799" y="8727"/>
                  <a:pt x="42750" y="8417"/>
                  <a:pt x="42704" y="8078"/>
                </a:cubicBezTo>
                <a:cubicBezTo>
                  <a:pt x="42715" y="8061"/>
                  <a:pt x="42725" y="8040"/>
                  <a:pt x="42732" y="8023"/>
                </a:cubicBezTo>
                <a:lnTo>
                  <a:pt x="42732" y="8023"/>
                </a:lnTo>
                <a:lnTo>
                  <a:pt x="42698" y="8058"/>
                </a:lnTo>
                <a:cubicBezTo>
                  <a:pt x="42638" y="7597"/>
                  <a:pt x="42575" y="7088"/>
                  <a:pt x="42530" y="6551"/>
                </a:cubicBezTo>
                <a:close/>
                <a:moveTo>
                  <a:pt x="46737" y="8521"/>
                </a:moveTo>
                <a:lnTo>
                  <a:pt x="46737" y="8521"/>
                </a:lnTo>
                <a:cubicBezTo>
                  <a:pt x="46775" y="8644"/>
                  <a:pt x="46817" y="8766"/>
                  <a:pt x="46859" y="8898"/>
                </a:cubicBezTo>
                <a:cubicBezTo>
                  <a:pt x="46841" y="8923"/>
                  <a:pt x="46824" y="8957"/>
                  <a:pt x="46799" y="8989"/>
                </a:cubicBezTo>
                <a:cubicBezTo>
                  <a:pt x="46782" y="8835"/>
                  <a:pt x="46761" y="8678"/>
                  <a:pt x="46737" y="8521"/>
                </a:cubicBezTo>
                <a:close/>
                <a:moveTo>
                  <a:pt x="81743" y="6551"/>
                </a:moveTo>
                <a:lnTo>
                  <a:pt x="81743" y="6551"/>
                </a:lnTo>
                <a:cubicBezTo>
                  <a:pt x="81883" y="6858"/>
                  <a:pt x="82040" y="7224"/>
                  <a:pt x="82207" y="7646"/>
                </a:cubicBezTo>
                <a:cubicBezTo>
                  <a:pt x="82141" y="8176"/>
                  <a:pt x="82099" y="8654"/>
                  <a:pt x="82074" y="8989"/>
                </a:cubicBezTo>
                <a:cubicBezTo>
                  <a:pt x="82019" y="8727"/>
                  <a:pt x="81966" y="8417"/>
                  <a:pt x="81921" y="8078"/>
                </a:cubicBezTo>
                <a:lnTo>
                  <a:pt x="81952" y="8019"/>
                </a:lnTo>
                <a:lnTo>
                  <a:pt x="81917" y="8054"/>
                </a:lnTo>
                <a:cubicBezTo>
                  <a:pt x="81851" y="7597"/>
                  <a:pt x="81795" y="7088"/>
                  <a:pt x="81743" y="6551"/>
                </a:cubicBezTo>
                <a:close/>
                <a:moveTo>
                  <a:pt x="85957" y="8521"/>
                </a:moveTo>
                <a:lnTo>
                  <a:pt x="85957" y="8521"/>
                </a:lnTo>
                <a:cubicBezTo>
                  <a:pt x="85995" y="8644"/>
                  <a:pt x="86033" y="8766"/>
                  <a:pt x="86072" y="8898"/>
                </a:cubicBezTo>
                <a:lnTo>
                  <a:pt x="86019" y="8989"/>
                </a:lnTo>
                <a:lnTo>
                  <a:pt x="85957" y="8521"/>
                </a:lnTo>
                <a:close/>
                <a:moveTo>
                  <a:pt x="160308" y="6551"/>
                </a:moveTo>
                <a:cubicBezTo>
                  <a:pt x="160444" y="6858"/>
                  <a:pt x="160601" y="7224"/>
                  <a:pt x="160765" y="7646"/>
                </a:cubicBezTo>
                <a:cubicBezTo>
                  <a:pt x="160703" y="8176"/>
                  <a:pt x="160661" y="8654"/>
                  <a:pt x="160633" y="8989"/>
                </a:cubicBezTo>
                <a:cubicBezTo>
                  <a:pt x="160580" y="8727"/>
                  <a:pt x="160528" y="8417"/>
                  <a:pt x="160483" y="8078"/>
                </a:cubicBezTo>
                <a:cubicBezTo>
                  <a:pt x="160493" y="8061"/>
                  <a:pt x="160504" y="8040"/>
                  <a:pt x="160511" y="8019"/>
                </a:cubicBezTo>
                <a:lnTo>
                  <a:pt x="160511" y="8019"/>
                </a:lnTo>
                <a:lnTo>
                  <a:pt x="160476" y="8054"/>
                </a:lnTo>
                <a:cubicBezTo>
                  <a:pt x="160417" y="7597"/>
                  <a:pt x="160361" y="7088"/>
                  <a:pt x="160308" y="6551"/>
                </a:cubicBezTo>
                <a:close/>
                <a:moveTo>
                  <a:pt x="164515" y="8521"/>
                </a:moveTo>
                <a:lnTo>
                  <a:pt x="164515" y="8521"/>
                </a:lnTo>
                <a:cubicBezTo>
                  <a:pt x="164553" y="8644"/>
                  <a:pt x="164599" y="8766"/>
                  <a:pt x="164637" y="8895"/>
                </a:cubicBezTo>
                <a:lnTo>
                  <a:pt x="164585" y="8989"/>
                </a:lnTo>
                <a:cubicBezTo>
                  <a:pt x="164564" y="8835"/>
                  <a:pt x="164543" y="8678"/>
                  <a:pt x="164515" y="8521"/>
                </a:cubicBezTo>
                <a:close/>
                <a:moveTo>
                  <a:pt x="199521" y="6551"/>
                </a:moveTo>
                <a:lnTo>
                  <a:pt x="199521" y="6551"/>
                </a:lnTo>
                <a:cubicBezTo>
                  <a:pt x="199661" y="6858"/>
                  <a:pt x="199818" y="7224"/>
                  <a:pt x="199985" y="7646"/>
                </a:cubicBezTo>
                <a:cubicBezTo>
                  <a:pt x="199922" y="8180"/>
                  <a:pt x="199881" y="8654"/>
                  <a:pt x="199853" y="8989"/>
                </a:cubicBezTo>
                <a:cubicBezTo>
                  <a:pt x="199797" y="8727"/>
                  <a:pt x="199748" y="8417"/>
                  <a:pt x="199703" y="8078"/>
                </a:cubicBezTo>
                <a:lnTo>
                  <a:pt x="199731" y="8023"/>
                </a:lnTo>
                <a:lnTo>
                  <a:pt x="199696" y="8058"/>
                </a:lnTo>
                <a:cubicBezTo>
                  <a:pt x="199629" y="7597"/>
                  <a:pt x="199574" y="7088"/>
                  <a:pt x="199521" y="6551"/>
                </a:cubicBezTo>
                <a:close/>
                <a:moveTo>
                  <a:pt x="203735" y="8521"/>
                </a:moveTo>
                <a:cubicBezTo>
                  <a:pt x="203773" y="8644"/>
                  <a:pt x="203812" y="8766"/>
                  <a:pt x="203857" y="8895"/>
                </a:cubicBezTo>
                <a:lnTo>
                  <a:pt x="203801" y="8989"/>
                </a:lnTo>
                <a:cubicBezTo>
                  <a:pt x="203784" y="8835"/>
                  <a:pt x="203756" y="8678"/>
                  <a:pt x="203735" y="8521"/>
                </a:cubicBezTo>
                <a:close/>
                <a:moveTo>
                  <a:pt x="32122" y="8019"/>
                </a:moveTo>
                <a:lnTo>
                  <a:pt x="32258" y="8427"/>
                </a:lnTo>
                <a:cubicBezTo>
                  <a:pt x="32244" y="8619"/>
                  <a:pt x="32226" y="8811"/>
                  <a:pt x="32212" y="8996"/>
                </a:cubicBezTo>
                <a:cubicBezTo>
                  <a:pt x="32177" y="8828"/>
                  <a:pt x="32139" y="8661"/>
                  <a:pt x="32101" y="8501"/>
                </a:cubicBezTo>
                <a:cubicBezTo>
                  <a:pt x="32059" y="8340"/>
                  <a:pt x="32111" y="8176"/>
                  <a:pt x="32122" y="8019"/>
                </a:cubicBezTo>
                <a:close/>
                <a:moveTo>
                  <a:pt x="71335" y="8019"/>
                </a:moveTo>
                <a:cubicBezTo>
                  <a:pt x="71383" y="8152"/>
                  <a:pt x="71429" y="8288"/>
                  <a:pt x="71474" y="8427"/>
                </a:cubicBezTo>
                <a:cubicBezTo>
                  <a:pt x="71457" y="8619"/>
                  <a:pt x="71446" y="8811"/>
                  <a:pt x="71429" y="8996"/>
                </a:cubicBezTo>
                <a:cubicBezTo>
                  <a:pt x="71397" y="8828"/>
                  <a:pt x="71359" y="8661"/>
                  <a:pt x="71317" y="8501"/>
                </a:cubicBezTo>
                <a:cubicBezTo>
                  <a:pt x="71279" y="8340"/>
                  <a:pt x="71331" y="8176"/>
                  <a:pt x="71335" y="8019"/>
                </a:cubicBezTo>
                <a:close/>
                <a:moveTo>
                  <a:pt x="110555" y="8019"/>
                </a:moveTo>
                <a:cubicBezTo>
                  <a:pt x="110600" y="8152"/>
                  <a:pt x="110645" y="8288"/>
                  <a:pt x="110691" y="8427"/>
                </a:cubicBezTo>
                <a:cubicBezTo>
                  <a:pt x="110677" y="8619"/>
                  <a:pt x="110663" y="8811"/>
                  <a:pt x="110645" y="8996"/>
                </a:cubicBezTo>
                <a:cubicBezTo>
                  <a:pt x="110610" y="8828"/>
                  <a:pt x="110575" y="8661"/>
                  <a:pt x="110534" y="8501"/>
                </a:cubicBezTo>
                <a:cubicBezTo>
                  <a:pt x="110488" y="8340"/>
                  <a:pt x="110551" y="8176"/>
                  <a:pt x="110555" y="8019"/>
                </a:cubicBezTo>
                <a:close/>
                <a:moveTo>
                  <a:pt x="149900" y="8019"/>
                </a:moveTo>
                <a:cubicBezTo>
                  <a:pt x="149945" y="8152"/>
                  <a:pt x="149991" y="8288"/>
                  <a:pt x="150036" y="8427"/>
                </a:cubicBezTo>
                <a:cubicBezTo>
                  <a:pt x="150022" y="8619"/>
                  <a:pt x="150005" y="8811"/>
                  <a:pt x="149991" y="8996"/>
                </a:cubicBezTo>
                <a:cubicBezTo>
                  <a:pt x="149956" y="8828"/>
                  <a:pt x="149917" y="8661"/>
                  <a:pt x="149879" y="8501"/>
                </a:cubicBezTo>
                <a:cubicBezTo>
                  <a:pt x="149841" y="8340"/>
                  <a:pt x="149893" y="8176"/>
                  <a:pt x="149900" y="8019"/>
                </a:cubicBezTo>
                <a:close/>
                <a:moveTo>
                  <a:pt x="189113" y="8019"/>
                </a:moveTo>
                <a:cubicBezTo>
                  <a:pt x="189162" y="8152"/>
                  <a:pt x="189207" y="8288"/>
                  <a:pt x="189252" y="8427"/>
                </a:cubicBezTo>
                <a:cubicBezTo>
                  <a:pt x="189238" y="8619"/>
                  <a:pt x="189225" y="8811"/>
                  <a:pt x="189211" y="8996"/>
                </a:cubicBezTo>
                <a:cubicBezTo>
                  <a:pt x="189176" y="8828"/>
                  <a:pt x="189137" y="8661"/>
                  <a:pt x="189095" y="8501"/>
                </a:cubicBezTo>
                <a:cubicBezTo>
                  <a:pt x="189057" y="8340"/>
                  <a:pt x="189109" y="8176"/>
                  <a:pt x="189113" y="8019"/>
                </a:cubicBezTo>
                <a:close/>
                <a:moveTo>
                  <a:pt x="228333" y="8019"/>
                </a:moveTo>
                <a:cubicBezTo>
                  <a:pt x="228382" y="8152"/>
                  <a:pt x="228427" y="8288"/>
                  <a:pt x="228469" y="8427"/>
                </a:cubicBezTo>
                <a:cubicBezTo>
                  <a:pt x="228455" y="8619"/>
                  <a:pt x="228441" y="8811"/>
                  <a:pt x="228427" y="8996"/>
                </a:cubicBezTo>
                <a:cubicBezTo>
                  <a:pt x="228392" y="8828"/>
                  <a:pt x="228354" y="8661"/>
                  <a:pt x="228312" y="8501"/>
                </a:cubicBezTo>
                <a:cubicBezTo>
                  <a:pt x="228267" y="8340"/>
                  <a:pt x="228329" y="8176"/>
                  <a:pt x="228333" y="8019"/>
                </a:cubicBezTo>
                <a:close/>
                <a:moveTo>
                  <a:pt x="267622" y="8019"/>
                </a:moveTo>
                <a:cubicBezTo>
                  <a:pt x="267671" y="8152"/>
                  <a:pt x="267713" y="8288"/>
                  <a:pt x="267762" y="8427"/>
                </a:cubicBezTo>
                <a:cubicBezTo>
                  <a:pt x="267748" y="8619"/>
                  <a:pt x="267731" y="8811"/>
                  <a:pt x="267720" y="8996"/>
                </a:cubicBezTo>
                <a:cubicBezTo>
                  <a:pt x="267685" y="8828"/>
                  <a:pt x="267643" y="8661"/>
                  <a:pt x="267605" y="8501"/>
                </a:cubicBezTo>
                <a:cubicBezTo>
                  <a:pt x="267567" y="8340"/>
                  <a:pt x="267619" y="8176"/>
                  <a:pt x="267622" y="8019"/>
                </a:cubicBezTo>
                <a:close/>
                <a:moveTo>
                  <a:pt x="40430" y="7063"/>
                </a:moveTo>
                <a:lnTo>
                  <a:pt x="40584" y="7625"/>
                </a:lnTo>
                <a:cubicBezTo>
                  <a:pt x="40667" y="7928"/>
                  <a:pt x="40748" y="8274"/>
                  <a:pt x="40835" y="8644"/>
                </a:cubicBezTo>
                <a:lnTo>
                  <a:pt x="40807" y="8710"/>
                </a:lnTo>
                <a:lnTo>
                  <a:pt x="40552" y="9003"/>
                </a:lnTo>
                <a:cubicBezTo>
                  <a:pt x="40500" y="8323"/>
                  <a:pt x="40462" y="7642"/>
                  <a:pt x="40430" y="7063"/>
                </a:cubicBezTo>
                <a:close/>
                <a:moveTo>
                  <a:pt x="79647" y="7063"/>
                </a:moveTo>
                <a:lnTo>
                  <a:pt x="79647" y="7063"/>
                </a:lnTo>
                <a:cubicBezTo>
                  <a:pt x="79699" y="7241"/>
                  <a:pt x="79751" y="7430"/>
                  <a:pt x="79804" y="7625"/>
                </a:cubicBezTo>
                <a:cubicBezTo>
                  <a:pt x="79880" y="7928"/>
                  <a:pt x="79968" y="8274"/>
                  <a:pt x="80055" y="8644"/>
                </a:cubicBezTo>
                <a:lnTo>
                  <a:pt x="80020" y="8710"/>
                </a:lnTo>
                <a:cubicBezTo>
                  <a:pt x="79936" y="8800"/>
                  <a:pt x="79856" y="8898"/>
                  <a:pt x="79772" y="9003"/>
                </a:cubicBezTo>
                <a:cubicBezTo>
                  <a:pt x="79720" y="8323"/>
                  <a:pt x="79678" y="7642"/>
                  <a:pt x="79647" y="7063"/>
                </a:cubicBezTo>
                <a:close/>
                <a:moveTo>
                  <a:pt x="118863" y="7063"/>
                </a:moveTo>
                <a:lnTo>
                  <a:pt x="118863" y="7063"/>
                </a:lnTo>
                <a:cubicBezTo>
                  <a:pt x="118915" y="7241"/>
                  <a:pt x="118964" y="7423"/>
                  <a:pt x="119020" y="7625"/>
                </a:cubicBezTo>
                <a:cubicBezTo>
                  <a:pt x="119100" y="7928"/>
                  <a:pt x="119187" y="8274"/>
                  <a:pt x="119271" y="8644"/>
                </a:cubicBezTo>
                <a:cubicBezTo>
                  <a:pt x="119261" y="8668"/>
                  <a:pt x="119250" y="8689"/>
                  <a:pt x="119240" y="8710"/>
                </a:cubicBezTo>
                <a:lnTo>
                  <a:pt x="118985" y="9003"/>
                </a:lnTo>
                <a:cubicBezTo>
                  <a:pt x="118936" y="8323"/>
                  <a:pt x="118894" y="7639"/>
                  <a:pt x="118863" y="7063"/>
                </a:cubicBezTo>
                <a:close/>
                <a:moveTo>
                  <a:pt x="158212" y="7063"/>
                </a:moveTo>
                <a:lnTo>
                  <a:pt x="158212" y="7063"/>
                </a:lnTo>
                <a:cubicBezTo>
                  <a:pt x="158257" y="7241"/>
                  <a:pt x="158310" y="7423"/>
                  <a:pt x="158362" y="7625"/>
                </a:cubicBezTo>
                <a:cubicBezTo>
                  <a:pt x="158446" y="7928"/>
                  <a:pt x="158529" y="8274"/>
                  <a:pt x="158617" y="8644"/>
                </a:cubicBezTo>
                <a:lnTo>
                  <a:pt x="158585" y="8710"/>
                </a:lnTo>
                <a:lnTo>
                  <a:pt x="158334" y="9003"/>
                </a:lnTo>
                <a:cubicBezTo>
                  <a:pt x="158282" y="8323"/>
                  <a:pt x="158240" y="7639"/>
                  <a:pt x="158212" y="7063"/>
                </a:cubicBezTo>
                <a:close/>
                <a:moveTo>
                  <a:pt x="197428" y="7063"/>
                </a:moveTo>
                <a:lnTo>
                  <a:pt x="197582" y="7625"/>
                </a:lnTo>
                <a:cubicBezTo>
                  <a:pt x="197666" y="7928"/>
                  <a:pt x="197746" y="8274"/>
                  <a:pt x="197833" y="8644"/>
                </a:cubicBezTo>
                <a:cubicBezTo>
                  <a:pt x="197823" y="8664"/>
                  <a:pt x="197812" y="8689"/>
                  <a:pt x="197805" y="8710"/>
                </a:cubicBezTo>
                <a:cubicBezTo>
                  <a:pt x="197721" y="8800"/>
                  <a:pt x="197634" y="8898"/>
                  <a:pt x="197551" y="9003"/>
                </a:cubicBezTo>
                <a:cubicBezTo>
                  <a:pt x="197498" y="8323"/>
                  <a:pt x="197456" y="7642"/>
                  <a:pt x="197428" y="7063"/>
                </a:cubicBezTo>
                <a:close/>
                <a:moveTo>
                  <a:pt x="236645" y="7063"/>
                </a:moveTo>
                <a:cubicBezTo>
                  <a:pt x="236697" y="7241"/>
                  <a:pt x="236750" y="7430"/>
                  <a:pt x="236802" y="7625"/>
                </a:cubicBezTo>
                <a:cubicBezTo>
                  <a:pt x="236879" y="7928"/>
                  <a:pt x="236966" y="8274"/>
                  <a:pt x="237050" y="8644"/>
                </a:cubicBezTo>
                <a:cubicBezTo>
                  <a:pt x="237043" y="8668"/>
                  <a:pt x="237032" y="8689"/>
                  <a:pt x="237018" y="8710"/>
                </a:cubicBezTo>
                <a:lnTo>
                  <a:pt x="236767" y="9003"/>
                </a:lnTo>
                <a:cubicBezTo>
                  <a:pt x="236715" y="8323"/>
                  <a:pt x="236676" y="7642"/>
                  <a:pt x="236645" y="7063"/>
                </a:cubicBezTo>
                <a:close/>
                <a:moveTo>
                  <a:pt x="275938" y="7063"/>
                </a:moveTo>
                <a:cubicBezTo>
                  <a:pt x="275987" y="7241"/>
                  <a:pt x="276039" y="7423"/>
                  <a:pt x="276092" y="7625"/>
                </a:cubicBezTo>
                <a:cubicBezTo>
                  <a:pt x="276172" y="7928"/>
                  <a:pt x="276255" y="8274"/>
                  <a:pt x="276343" y="8644"/>
                </a:cubicBezTo>
                <a:cubicBezTo>
                  <a:pt x="276332" y="8664"/>
                  <a:pt x="276322" y="8689"/>
                  <a:pt x="276311" y="8710"/>
                </a:cubicBezTo>
                <a:cubicBezTo>
                  <a:pt x="276231" y="8800"/>
                  <a:pt x="276144" y="8898"/>
                  <a:pt x="276060" y="9003"/>
                </a:cubicBezTo>
                <a:cubicBezTo>
                  <a:pt x="276008" y="8323"/>
                  <a:pt x="275962" y="7639"/>
                  <a:pt x="275938" y="7063"/>
                </a:cubicBezTo>
                <a:close/>
                <a:moveTo>
                  <a:pt x="5229" y="8825"/>
                </a:moveTo>
                <a:lnTo>
                  <a:pt x="5302" y="8916"/>
                </a:lnTo>
                <a:cubicBezTo>
                  <a:pt x="5298" y="8975"/>
                  <a:pt x="5298" y="9034"/>
                  <a:pt x="5291" y="9093"/>
                </a:cubicBezTo>
                <a:lnTo>
                  <a:pt x="5229" y="8825"/>
                </a:lnTo>
                <a:close/>
                <a:moveTo>
                  <a:pt x="16502" y="7946"/>
                </a:moveTo>
                <a:cubicBezTo>
                  <a:pt x="16624" y="8152"/>
                  <a:pt x="16743" y="8361"/>
                  <a:pt x="16861" y="8577"/>
                </a:cubicBezTo>
                <a:cubicBezTo>
                  <a:pt x="16840" y="8741"/>
                  <a:pt x="16826" y="8916"/>
                  <a:pt x="16816" y="9093"/>
                </a:cubicBezTo>
                <a:cubicBezTo>
                  <a:pt x="16722" y="8675"/>
                  <a:pt x="16603" y="8302"/>
                  <a:pt x="16460" y="8044"/>
                </a:cubicBezTo>
                <a:lnTo>
                  <a:pt x="16502" y="7946"/>
                </a:lnTo>
                <a:close/>
                <a:moveTo>
                  <a:pt x="44442" y="8821"/>
                </a:moveTo>
                <a:lnTo>
                  <a:pt x="44522" y="8916"/>
                </a:lnTo>
                <a:cubicBezTo>
                  <a:pt x="44515" y="8975"/>
                  <a:pt x="44511" y="9031"/>
                  <a:pt x="44511" y="9093"/>
                </a:cubicBezTo>
                <a:cubicBezTo>
                  <a:pt x="44490" y="9003"/>
                  <a:pt x="44469" y="8909"/>
                  <a:pt x="44442" y="8821"/>
                </a:cubicBezTo>
                <a:close/>
                <a:moveTo>
                  <a:pt x="55722" y="7946"/>
                </a:moveTo>
                <a:cubicBezTo>
                  <a:pt x="55844" y="8152"/>
                  <a:pt x="55963" y="8361"/>
                  <a:pt x="56074" y="8577"/>
                </a:cubicBezTo>
                <a:cubicBezTo>
                  <a:pt x="56057" y="8741"/>
                  <a:pt x="56043" y="8916"/>
                  <a:pt x="56036" y="9093"/>
                </a:cubicBezTo>
                <a:cubicBezTo>
                  <a:pt x="55938" y="8675"/>
                  <a:pt x="55823" y="8298"/>
                  <a:pt x="55677" y="8044"/>
                </a:cubicBezTo>
                <a:cubicBezTo>
                  <a:pt x="55691" y="8009"/>
                  <a:pt x="55705" y="7977"/>
                  <a:pt x="55722" y="7946"/>
                </a:cubicBezTo>
                <a:close/>
                <a:moveTo>
                  <a:pt x="83661" y="8821"/>
                </a:moveTo>
                <a:lnTo>
                  <a:pt x="83742" y="8916"/>
                </a:lnTo>
                <a:lnTo>
                  <a:pt x="83728" y="9093"/>
                </a:lnTo>
                <a:cubicBezTo>
                  <a:pt x="83710" y="9003"/>
                  <a:pt x="83682" y="8909"/>
                  <a:pt x="83661" y="8821"/>
                </a:cubicBezTo>
                <a:close/>
                <a:moveTo>
                  <a:pt x="94938" y="7946"/>
                </a:moveTo>
                <a:cubicBezTo>
                  <a:pt x="95064" y="8152"/>
                  <a:pt x="95183" y="8361"/>
                  <a:pt x="95294" y="8577"/>
                </a:cubicBezTo>
                <a:cubicBezTo>
                  <a:pt x="95277" y="8741"/>
                  <a:pt x="95263" y="8916"/>
                  <a:pt x="95256" y="9093"/>
                </a:cubicBezTo>
                <a:cubicBezTo>
                  <a:pt x="95158" y="8675"/>
                  <a:pt x="95040" y="8298"/>
                  <a:pt x="94897" y="8044"/>
                </a:cubicBezTo>
                <a:lnTo>
                  <a:pt x="94938" y="7946"/>
                </a:lnTo>
                <a:close/>
                <a:moveTo>
                  <a:pt x="134284" y="7946"/>
                </a:moveTo>
                <a:cubicBezTo>
                  <a:pt x="134406" y="8152"/>
                  <a:pt x="134528" y="8361"/>
                  <a:pt x="134640" y="8577"/>
                </a:cubicBezTo>
                <a:cubicBezTo>
                  <a:pt x="134619" y="8748"/>
                  <a:pt x="134605" y="8923"/>
                  <a:pt x="134601" y="9093"/>
                </a:cubicBezTo>
                <a:cubicBezTo>
                  <a:pt x="134500" y="8675"/>
                  <a:pt x="134382" y="8298"/>
                  <a:pt x="134242" y="8044"/>
                </a:cubicBezTo>
                <a:lnTo>
                  <a:pt x="134284" y="7946"/>
                </a:lnTo>
                <a:close/>
                <a:moveTo>
                  <a:pt x="162220" y="8821"/>
                </a:moveTo>
                <a:lnTo>
                  <a:pt x="162300" y="8916"/>
                </a:lnTo>
                <a:cubicBezTo>
                  <a:pt x="162297" y="8975"/>
                  <a:pt x="162297" y="9038"/>
                  <a:pt x="162290" y="9093"/>
                </a:cubicBezTo>
                <a:cubicBezTo>
                  <a:pt x="162269" y="9003"/>
                  <a:pt x="162248" y="8909"/>
                  <a:pt x="162220" y="8821"/>
                </a:cubicBezTo>
                <a:close/>
                <a:moveTo>
                  <a:pt x="173500" y="7946"/>
                </a:moveTo>
                <a:cubicBezTo>
                  <a:pt x="173622" y="8152"/>
                  <a:pt x="173741" y="8361"/>
                  <a:pt x="173853" y="8577"/>
                </a:cubicBezTo>
                <a:cubicBezTo>
                  <a:pt x="173835" y="8741"/>
                  <a:pt x="173825" y="8916"/>
                  <a:pt x="173814" y="9093"/>
                </a:cubicBezTo>
                <a:cubicBezTo>
                  <a:pt x="173720" y="8675"/>
                  <a:pt x="173601" y="8302"/>
                  <a:pt x="173458" y="8044"/>
                </a:cubicBezTo>
                <a:cubicBezTo>
                  <a:pt x="173469" y="8009"/>
                  <a:pt x="173486" y="7977"/>
                  <a:pt x="173500" y="7946"/>
                </a:cubicBezTo>
                <a:close/>
                <a:moveTo>
                  <a:pt x="201440" y="8825"/>
                </a:moveTo>
                <a:lnTo>
                  <a:pt x="201520" y="8916"/>
                </a:lnTo>
                <a:cubicBezTo>
                  <a:pt x="201513" y="8975"/>
                  <a:pt x="201510" y="9034"/>
                  <a:pt x="201510" y="9093"/>
                </a:cubicBezTo>
                <a:cubicBezTo>
                  <a:pt x="201489" y="9003"/>
                  <a:pt x="201468" y="8912"/>
                  <a:pt x="201440" y="8825"/>
                </a:cubicBezTo>
                <a:close/>
                <a:moveTo>
                  <a:pt x="212717" y="7946"/>
                </a:moveTo>
                <a:cubicBezTo>
                  <a:pt x="212842" y="8152"/>
                  <a:pt x="212961" y="8361"/>
                  <a:pt x="213072" y="8577"/>
                </a:cubicBezTo>
                <a:cubicBezTo>
                  <a:pt x="213055" y="8741"/>
                  <a:pt x="213041" y="8916"/>
                  <a:pt x="213034" y="9093"/>
                </a:cubicBezTo>
                <a:cubicBezTo>
                  <a:pt x="212936" y="8675"/>
                  <a:pt x="212821" y="8298"/>
                  <a:pt x="212675" y="8044"/>
                </a:cubicBezTo>
                <a:lnTo>
                  <a:pt x="212717" y="7946"/>
                </a:lnTo>
                <a:close/>
                <a:moveTo>
                  <a:pt x="252010" y="7946"/>
                </a:moveTo>
                <a:cubicBezTo>
                  <a:pt x="252132" y="8152"/>
                  <a:pt x="252251" y="8361"/>
                  <a:pt x="252362" y="8577"/>
                </a:cubicBezTo>
                <a:cubicBezTo>
                  <a:pt x="252345" y="8741"/>
                  <a:pt x="252331" y="8916"/>
                  <a:pt x="252324" y="9093"/>
                </a:cubicBezTo>
                <a:cubicBezTo>
                  <a:pt x="252226" y="8675"/>
                  <a:pt x="252108" y="8302"/>
                  <a:pt x="251965" y="8044"/>
                </a:cubicBezTo>
                <a:lnTo>
                  <a:pt x="252010" y="7946"/>
                </a:lnTo>
                <a:close/>
                <a:moveTo>
                  <a:pt x="24954" y="7105"/>
                </a:moveTo>
                <a:lnTo>
                  <a:pt x="25187" y="7416"/>
                </a:lnTo>
                <a:cubicBezTo>
                  <a:pt x="25268" y="7649"/>
                  <a:pt x="25355" y="7921"/>
                  <a:pt x="25446" y="8225"/>
                </a:cubicBezTo>
                <a:cubicBezTo>
                  <a:pt x="25418" y="8483"/>
                  <a:pt x="25397" y="8713"/>
                  <a:pt x="25383" y="8902"/>
                </a:cubicBezTo>
                <a:lnTo>
                  <a:pt x="25254" y="9097"/>
                </a:lnTo>
                <a:cubicBezTo>
                  <a:pt x="25135" y="8598"/>
                  <a:pt x="25034" y="7894"/>
                  <a:pt x="24954" y="7105"/>
                </a:cubicBezTo>
                <a:close/>
                <a:moveTo>
                  <a:pt x="103387" y="7109"/>
                </a:moveTo>
                <a:lnTo>
                  <a:pt x="103387" y="7109"/>
                </a:lnTo>
                <a:cubicBezTo>
                  <a:pt x="103463" y="7206"/>
                  <a:pt x="103547" y="7311"/>
                  <a:pt x="103620" y="7416"/>
                </a:cubicBezTo>
                <a:cubicBezTo>
                  <a:pt x="103704" y="7656"/>
                  <a:pt x="103788" y="7921"/>
                  <a:pt x="103878" y="8225"/>
                </a:cubicBezTo>
                <a:cubicBezTo>
                  <a:pt x="103854" y="8483"/>
                  <a:pt x="103836" y="8713"/>
                  <a:pt x="103819" y="8902"/>
                </a:cubicBezTo>
                <a:lnTo>
                  <a:pt x="103686" y="9097"/>
                </a:lnTo>
                <a:cubicBezTo>
                  <a:pt x="103575" y="8598"/>
                  <a:pt x="103474" y="7894"/>
                  <a:pt x="103387" y="7109"/>
                </a:cubicBezTo>
                <a:close/>
                <a:moveTo>
                  <a:pt x="142732" y="7105"/>
                </a:moveTo>
                <a:lnTo>
                  <a:pt x="142969" y="7416"/>
                </a:lnTo>
                <a:cubicBezTo>
                  <a:pt x="143046" y="7656"/>
                  <a:pt x="143133" y="7921"/>
                  <a:pt x="143224" y="8225"/>
                </a:cubicBezTo>
                <a:cubicBezTo>
                  <a:pt x="143199" y="8483"/>
                  <a:pt x="143178" y="8713"/>
                  <a:pt x="143165" y="8902"/>
                </a:cubicBezTo>
                <a:lnTo>
                  <a:pt x="143032" y="9097"/>
                </a:lnTo>
                <a:cubicBezTo>
                  <a:pt x="142920" y="8598"/>
                  <a:pt x="142819" y="7894"/>
                  <a:pt x="142732" y="7105"/>
                </a:cubicBezTo>
                <a:close/>
                <a:moveTo>
                  <a:pt x="181948" y="7105"/>
                </a:moveTo>
                <a:lnTo>
                  <a:pt x="181948" y="7105"/>
                </a:lnTo>
                <a:cubicBezTo>
                  <a:pt x="182029" y="7206"/>
                  <a:pt x="182109" y="7311"/>
                  <a:pt x="182186" y="7416"/>
                </a:cubicBezTo>
                <a:cubicBezTo>
                  <a:pt x="182266" y="7656"/>
                  <a:pt x="182353" y="7921"/>
                  <a:pt x="182440" y="8225"/>
                </a:cubicBezTo>
                <a:cubicBezTo>
                  <a:pt x="182419" y="8483"/>
                  <a:pt x="182395" y="8713"/>
                  <a:pt x="182384" y="8902"/>
                </a:cubicBezTo>
                <a:cubicBezTo>
                  <a:pt x="182339" y="8968"/>
                  <a:pt x="182290" y="9034"/>
                  <a:pt x="182252" y="9097"/>
                </a:cubicBezTo>
                <a:cubicBezTo>
                  <a:pt x="182133" y="8598"/>
                  <a:pt x="182036" y="7894"/>
                  <a:pt x="181948" y="7105"/>
                </a:cubicBezTo>
                <a:close/>
                <a:moveTo>
                  <a:pt x="221165" y="7105"/>
                </a:moveTo>
                <a:cubicBezTo>
                  <a:pt x="221249" y="7206"/>
                  <a:pt x="221329" y="7311"/>
                  <a:pt x="221402" y="7416"/>
                </a:cubicBezTo>
                <a:cubicBezTo>
                  <a:pt x="221486" y="7649"/>
                  <a:pt x="221566" y="7921"/>
                  <a:pt x="221660" y="8221"/>
                </a:cubicBezTo>
                <a:cubicBezTo>
                  <a:pt x="221632" y="8483"/>
                  <a:pt x="221615" y="8713"/>
                  <a:pt x="221597" y="8902"/>
                </a:cubicBezTo>
                <a:lnTo>
                  <a:pt x="221468" y="9097"/>
                </a:lnTo>
                <a:cubicBezTo>
                  <a:pt x="221353" y="8598"/>
                  <a:pt x="221252" y="7894"/>
                  <a:pt x="221165" y="7105"/>
                </a:cubicBezTo>
                <a:close/>
                <a:moveTo>
                  <a:pt x="260458" y="7109"/>
                </a:moveTo>
                <a:cubicBezTo>
                  <a:pt x="260538" y="7206"/>
                  <a:pt x="260615" y="7311"/>
                  <a:pt x="260695" y="7416"/>
                </a:cubicBezTo>
                <a:cubicBezTo>
                  <a:pt x="260772" y="7656"/>
                  <a:pt x="260859" y="7921"/>
                  <a:pt x="260946" y="8225"/>
                </a:cubicBezTo>
                <a:cubicBezTo>
                  <a:pt x="260925" y="8483"/>
                  <a:pt x="260904" y="8713"/>
                  <a:pt x="260891" y="8902"/>
                </a:cubicBezTo>
                <a:lnTo>
                  <a:pt x="260761" y="9097"/>
                </a:lnTo>
                <a:cubicBezTo>
                  <a:pt x="260643" y="8598"/>
                  <a:pt x="260542" y="7894"/>
                  <a:pt x="260458" y="7109"/>
                </a:cubicBezTo>
                <a:close/>
                <a:moveTo>
                  <a:pt x="64167" y="7105"/>
                </a:moveTo>
                <a:lnTo>
                  <a:pt x="64167" y="7105"/>
                </a:lnTo>
                <a:cubicBezTo>
                  <a:pt x="64250" y="7206"/>
                  <a:pt x="64327" y="7311"/>
                  <a:pt x="64407" y="7416"/>
                </a:cubicBezTo>
                <a:cubicBezTo>
                  <a:pt x="64488" y="7649"/>
                  <a:pt x="64575" y="7921"/>
                  <a:pt x="64658" y="8221"/>
                </a:cubicBezTo>
                <a:cubicBezTo>
                  <a:pt x="64634" y="8483"/>
                  <a:pt x="64617" y="8713"/>
                  <a:pt x="64603" y="8902"/>
                </a:cubicBezTo>
                <a:cubicBezTo>
                  <a:pt x="64557" y="8964"/>
                  <a:pt x="64512" y="9034"/>
                  <a:pt x="64474" y="9104"/>
                </a:cubicBezTo>
                <a:cubicBezTo>
                  <a:pt x="64355" y="8598"/>
                  <a:pt x="64254" y="7894"/>
                  <a:pt x="64167" y="7105"/>
                </a:cubicBezTo>
                <a:close/>
                <a:moveTo>
                  <a:pt x="22543" y="7799"/>
                </a:moveTo>
                <a:cubicBezTo>
                  <a:pt x="22512" y="8249"/>
                  <a:pt x="22477" y="8713"/>
                  <a:pt x="22439" y="9174"/>
                </a:cubicBezTo>
                <a:cubicBezTo>
                  <a:pt x="22373" y="9010"/>
                  <a:pt x="22306" y="8853"/>
                  <a:pt x="22236" y="8696"/>
                </a:cubicBezTo>
                <a:cubicBezTo>
                  <a:pt x="22338" y="8382"/>
                  <a:pt x="22442" y="8082"/>
                  <a:pt x="22543" y="7799"/>
                </a:cubicBezTo>
                <a:close/>
                <a:moveTo>
                  <a:pt x="61760" y="7799"/>
                </a:moveTo>
                <a:cubicBezTo>
                  <a:pt x="61732" y="8249"/>
                  <a:pt x="61697" y="8713"/>
                  <a:pt x="61655" y="9174"/>
                </a:cubicBezTo>
                <a:cubicBezTo>
                  <a:pt x="61592" y="9010"/>
                  <a:pt x="61523" y="8853"/>
                  <a:pt x="61453" y="8696"/>
                </a:cubicBezTo>
                <a:cubicBezTo>
                  <a:pt x="61558" y="8382"/>
                  <a:pt x="61655" y="8082"/>
                  <a:pt x="61760" y="7799"/>
                </a:cubicBezTo>
                <a:close/>
                <a:moveTo>
                  <a:pt x="100976" y="7799"/>
                </a:moveTo>
                <a:cubicBezTo>
                  <a:pt x="100948" y="8249"/>
                  <a:pt x="100913" y="8713"/>
                  <a:pt x="100875" y="9174"/>
                </a:cubicBezTo>
                <a:cubicBezTo>
                  <a:pt x="100809" y="9010"/>
                  <a:pt x="100739" y="8853"/>
                  <a:pt x="100669" y="8696"/>
                </a:cubicBezTo>
                <a:cubicBezTo>
                  <a:pt x="100774" y="8382"/>
                  <a:pt x="100875" y="8082"/>
                  <a:pt x="100976" y="7799"/>
                </a:cubicBezTo>
                <a:close/>
                <a:moveTo>
                  <a:pt x="140322" y="7799"/>
                </a:moveTo>
                <a:lnTo>
                  <a:pt x="140322" y="7799"/>
                </a:lnTo>
                <a:cubicBezTo>
                  <a:pt x="140290" y="8249"/>
                  <a:pt x="140259" y="8713"/>
                  <a:pt x="140221" y="9174"/>
                </a:cubicBezTo>
                <a:cubicBezTo>
                  <a:pt x="140154" y="9010"/>
                  <a:pt x="140085" y="8853"/>
                  <a:pt x="140015" y="8696"/>
                </a:cubicBezTo>
                <a:cubicBezTo>
                  <a:pt x="140116" y="8382"/>
                  <a:pt x="140221" y="8082"/>
                  <a:pt x="140322" y="7799"/>
                </a:cubicBezTo>
                <a:close/>
                <a:moveTo>
                  <a:pt x="179538" y="7799"/>
                </a:moveTo>
                <a:lnTo>
                  <a:pt x="179538" y="7799"/>
                </a:lnTo>
                <a:cubicBezTo>
                  <a:pt x="179510" y="8249"/>
                  <a:pt x="179475" y="8713"/>
                  <a:pt x="179434" y="9174"/>
                </a:cubicBezTo>
                <a:cubicBezTo>
                  <a:pt x="179371" y="9010"/>
                  <a:pt x="179304" y="8853"/>
                  <a:pt x="179235" y="8696"/>
                </a:cubicBezTo>
                <a:cubicBezTo>
                  <a:pt x="179336" y="8382"/>
                  <a:pt x="179434" y="8082"/>
                  <a:pt x="179538" y="7799"/>
                </a:cubicBezTo>
                <a:close/>
                <a:moveTo>
                  <a:pt x="218758" y="7799"/>
                </a:moveTo>
                <a:lnTo>
                  <a:pt x="218758" y="7799"/>
                </a:lnTo>
                <a:cubicBezTo>
                  <a:pt x="218730" y="8249"/>
                  <a:pt x="218695" y="8713"/>
                  <a:pt x="218653" y="9174"/>
                </a:cubicBezTo>
                <a:cubicBezTo>
                  <a:pt x="218587" y="9010"/>
                  <a:pt x="218517" y="8853"/>
                  <a:pt x="218451" y="8696"/>
                </a:cubicBezTo>
                <a:cubicBezTo>
                  <a:pt x="218552" y="8382"/>
                  <a:pt x="218653" y="8082"/>
                  <a:pt x="218758" y="7799"/>
                </a:cubicBezTo>
                <a:close/>
                <a:moveTo>
                  <a:pt x="258048" y="7799"/>
                </a:moveTo>
                <a:lnTo>
                  <a:pt x="258048" y="7799"/>
                </a:lnTo>
                <a:cubicBezTo>
                  <a:pt x="258016" y="8249"/>
                  <a:pt x="257981" y="8713"/>
                  <a:pt x="257943" y="9174"/>
                </a:cubicBezTo>
                <a:cubicBezTo>
                  <a:pt x="257877" y="9010"/>
                  <a:pt x="257814" y="8853"/>
                  <a:pt x="257744" y="8696"/>
                </a:cubicBezTo>
                <a:cubicBezTo>
                  <a:pt x="257842" y="8382"/>
                  <a:pt x="257947" y="8082"/>
                  <a:pt x="258048" y="7799"/>
                </a:cubicBezTo>
                <a:close/>
                <a:moveTo>
                  <a:pt x="9910" y="8560"/>
                </a:moveTo>
                <a:cubicBezTo>
                  <a:pt x="10021" y="8675"/>
                  <a:pt x="10129" y="8797"/>
                  <a:pt x="10234" y="8926"/>
                </a:cubicBezTo>
                <a:cubicBezTo>
                  <a:pt x="10190" y="8901"/>
                  <a:pt x="10141" y="8888"/>
                  <a:pt x="10092" y="8888"/>
                </a:cubicBezTo>
                <a:cubicBezTo>
                  <a:pt x="10059" y="8888"/>
                  <a:pt x="10025" y="8894"/>
                  <a:pt x="9993" y="8905"/>
                </a:cubicBezTo>
                <a:cubicBezTo>
                  <a:pt x="9993" y="8905"/>
                  <a:pt x="10067" y="8971"/>
                  <a:pt x="10164" y="9209"/>
                </a:cubicBezTo>
                <a:lnTo>
                  <a:pt x="10126" y="9282"/>
                </a:lnTo>
                <a:cubicBezTo>
                  <a:pt x="10039" y="9097"/>
                  <a:pt x="9951" y="8916"/>
                  <a:pt x="9857" y="8734"/>
                </a:cubicBezTo>
                <a:lnTo>
                  <a:pt x="9910" y="8560"/>
                </a:lnTo>
                <a:close/>
                <a:moveTo>
                  <a:pt x="49126" y="8560"/>
                </a:moveTo>
                <a:cubicBezTo>
                  <a:pt x="49241" y="8678"/>
                  <a:pt x="49346" y="8800"/>
                  <a:pt x="49447" y="8926"/>
                </a:cubicBezTo>
                <a:cubicBezTo>
                  <a:pt x="49403" y="8901"/>
                  <a:pt x="49354" y="8888"/>
                  <a:pt x="49305" y="8888"/>
                </a:cubicBezTo>
                <a:cubicBezTo>
                  <a:pt x="49273" y="8888"/>
                  <a:pt x="49240" y="8894"/>
                  <a:pt x="49210" y="8905"/>
                </a:cubicBezTo>
                <a:cubicBezTo>
                  <a:pt x="49210" y="8905"/>
                  <a:pt x="49286" y="8971"/>
                  <a:pt x="49377" y="9209"/>
                </a:cubicBezTo>
                <a:lnTo>
                  <a:pt x="49339" y="9282"/>
                </a:lnTo>
                <a:cubicBezTo>
                  <a:pt x="49255" y="9097"/>
                  <a:pt x="49168" y="8916"/>
                  <a:pt x="49077" y="8734"/>
                </a:cubicBezTo>
                <a:cubicBezTo>
                  <a:pt x="49095" y="8675"/>
                  <a:pt x="49112" y="8619"/>
                  <a:pt x="49126" y="8560"/>
                </a:cubicBezTo>
                <a:close/>
                <a:moveTo>
                  <a:pt x="88346" y="8560"/>
                </a:moveTo>
                <a:cubicBezTo>
                  <a:pt x="88458" y="8678"/>
                  <a:pt x="88566" y="8800"/>
                  <a:pt x="88667" y="8926"/>
                </a:cubicBezTo>
                <a:cubicBezTo>
                  <a:pt x="88623" y="8901"/>
                  <a:pt x="88574" y="8888"/>
                  <a:pt x="88524" y="8888"/>
                </a:cubicBezTo>
                <a:cubicBezTo>
                  <a:pt x="88491" y="8888"/>
                  <a:pt x="88458" y="8894"/>
                  <a:pt x="88426" y="8905"/>
                </a:cubicBezTo>
                <a:cubicBezTo>
                  <a:pt x="88426" y="8905"/>
                  <a:pt x="88503" y="8971"/>
                  <a:pt x="88597" y="9209"/>
                </a:cubicBezTo>
                <a:lnTo>
                  <a:pt x="88559" y="9282"/>
                </a:lnTo>
                <a:cubicBezTo>
                  <a:pt x="88475" y="9097"/>
                  <a:pt x="88388" y="8916"/>
                  <a:pt x="88294" y="8734"/>
                </a:cubicBezTo>
                <a:lnTo>
                  <a:pt x="88346" y="8560"/>
                </a:lnTo>
                <a:close/>
                <a:moveTo>
                  <a:pt x="127691" y="8560"/>
                </a:moveTo>
                <a:cubicBezTo>
                  <a:pt x="127800" y="8675"/>
                  <a:pt x="127908" y="8797"/>
                  <a:pt x="128012" y="8926"/>
                </a:cubicBezTo>
                <a:cubicBezTo>
                  <a:pt x="127968" y="8901"/>
                  <a:pt x="127919" y="8888"/>
                  <a:pt x="127870" y="8888"/>
                </a:cubicBezTo>
                <a:cubicBezTo>
                  <a:pt x="127837" y="8888"/>
                  <a:pt x="127804" y="8894"/>
                  <a:pt x="127772" y="8905"/>
                </a:cubicBezTo>
                <a:cubicBezTo>
                  <a:pt x="127772" y="8905"/>
                  <a:pt x="127848" y="8971"/>
                  <a:pt x="127943" y="9209"/>
                </a:cubicBezTo>
                <a:lnTo>
                  <a:pt x="127904" y="9282"/>
                </a:lnTo>
                <a:cubicBezTo>
                  <a:pt x="127817" y="9097"/>
                  <a:pt x="127730" y="8916"/>
                  <a:pt x="127639" y="8734"/>
                </a:cubicBezTo>
                <a:lnTo>
                  <a:pt x="127691" y="8560"/>
                </a:lnTo>
                <a:close/>
                <a:moveTo>
                  <a:pt x="166908" y="8560"/>
                </a:moveTo>
                <a:cubicBezTo>
                  <a:pt x="167019" y="8675"/>
                  <a:pt x="167124" y="8797"/>
                  <a:pt x="167229" y="8926"/>
                </a:cubicBezTo>
                <a:cubicBezTo>
                  <a:pt x="167184" y="8902"/>
                  <a:pt x="167133" y="8889"/>
                  <a:pt x="167083" y="8889"/>
                </a:cubicBezTo>
                <a:cubicBezTo>
                  <a:pt x="167052" y="8889"/>
                  <a:pt x="167021" y="8894"/>
                  <a:pt x="166992" y="8905"/>
                </a:cubicBezTo>
                <a:cubicBezTo>
                  <a:pt x="166992" y="8905"/>
                  <a:pt x="167065" y="8971"/>
                  <a:pt x="167159" y="9209"/>
                </a:cubicBezTo>
                <a:lnTo>
                  <a:pt x="167117" y="9282"/>
                </a:lnTo>
                <a:cubicBezTo>
                  <a:pt x="167037" y="9097"/>
                  <a:pt x="166950" y="8916"/>
                  <a:pt x="166856" y="8734"/>
                </a:cubicBezTo>
                <a:lnTo>
                  <a:pt x="166908" y="8560"/>
                </a:lnTo>
                <a:close/>
                <a:moveTo>
                  <a:pt x="206124" y="8560"/>
                </a:moveTo>
                <a:cubicBezTo>
                  <a:pt x="206239" y="8678"/>
                  <a:pt x="206344" y="8800"/>
                  <a:pt x="206445" y="8926"/>
                </a:cubicBezTo>
                <a:cubicBezTo>
                  <a:pt x="206401" y="8901"/>
                  <a:pt x="206352" y="8888"/>
                  <a:pt x="206303" y="8888"/>
                </a:cubicBezTo>
                <a:cubicBezTo>
                  <a:pt x="206270" y="8888"/>
                  <a:pt x="206237" y="8894"/>
                  <a:pt x="206204" y="8905"/>
                </a:cubicBezTo>
                <a:cubicBezTo>
                  <a:pt x="206204" y="8905"/>
                  <a:pt x="206285" y="8971"/>
                  <a:pt x="206375" y="9209"/>
                </a:cubicBezTo>
                <a:lnTo>
                  <a:pt x="206337" y="9282"/>
                </a:lnTo>
                <a:cubicBezTo>
                  <a:pt x="206253" y="9097"/>
                  <a:pt x="206166" y="8916"/>
                  <a:pt x="206072" y="8734"/>
                </a:cubicBezTo>
                <a:lnTo>
                  <a:pt x="206124" y="8560"/>
                </a:lnTo>
                <a:close/>
                <a:moveTo>
                  <a:pt x="245417" y="8560"/>
                </a:moveTo>
                <a:cubicBezTo>
                  <a:pt x="245529" y="8678"/>
                  <a:pt x="245637" y="8800"/>
                  <a:pt x="245735" y="8926"/>
                </a:cubicBezTo>
                <a:cubicBezTo>
                  <a:pt x="245692" y="8902"/>
                  <a:pt x="245642" y="8889"/>
                  <a:pt x="245593" y="8889"/>
                </a:cubicBezTo>
                <a:cubicBezTo>
                  <a:pt x="245562" y="8889"/>
                  <a:pt x="245531" y="8894"/>
                  <a:pt x="245501" y="8905"/>
                </a:cubicBezTo>
                <a:cubicBezTo>
                  <a:pt x="245501" y="8905"/>
                  <a:pt x="245574" y="8971"/>
                  <a:pt x="245665" y="9209"/>
                </a:cubicBezTo>
                <a:cubicBezTo>
                  <a:pt x="245651" y="9230"/>
                  <a:pt x="245641" y="9254"/>
                  <a:pt x="245630" y="9282"/>
                </a:cubicBezTo>
                <a:cubicBezTo>
                  <a:pt x="245543" y="9097"/>
                  <a:pt x="245456" y="8916"/>
                  <a:pt x="245365" y="8734"/>
                </a:cubicBezTo>
                <a:lnTo>
                  <a:pt x="245417" y="8560"/>
                </a:lnTo>
                <a:close/>
                <a:moveTo>
                  <a:pt x="147654" y="7737"/>
                </a:moveTo>
                <a:cubicBezTo>
                  <a:pt x="147650" y="7796"/>
                  <a:pt x="147650" y="7852"/>
                  <a:pt x="147647" y="7911"/>
                </a:cubicBezTo>
                <a:cubicBezTo>
                  <a:pt x="147458" y="8351"/>
                  <a:pt x="147280" y="8828"/>
                  <a:pt x="147110" y="9327"/>
                </a:cubicBezTo>
                <a:cubicBezTo>
                  <a:pt x="147099" y="9135"/>
                  <a:pt x="147092" y="8989"/>
                  <a:pt x="147092" y="8902"/>
                </a:cubicBezTo>
                <a:cubicBezTo>
                  <a:pt x="147389" y="8089"/>
                  <a:pt x="147584" y="7810"/>
                  <a:pt x="147654" y="7737"/>
                </a:cubicBezTo>
                <a:close/>
                <a:moveTo>
                  <a:pt x="186870" y="7737"/>
                </a:moveTo>
                <a:cubicBezTo>
                  <a:pt x="186870" y="7796"/>
                  <a:pt x="186867" y="7852"/>
                  <a:pt x="186863" y="7911"/>
                </a:cubicBezTo>
                <a:cubicBezTo>
                  <a:pt x="186671" y="8351"/>
                  <a:pt x="186493" y="8828"/>
                  <a:pt x="186322" y="9327"/>
                </a:cubicBezTo>
                <a:cubicBezTo>
                  <a:pt x="186315" y="9135"/>
                  <a:pt x="186312" y="8989"/>
                  <a:pt x="186305" y="8902"/>
                </a:cubicBezTo>
                <a:cubicBezTo>
                  <a:pt x="186608" y="8089"/>
                  <a:pt x="186804" y="7810"/>
                  <a:pt x="186870" y="7737"/>
                </a:cubicBezTo>
                <a:close/>
                <a:moveTo>
                  <a:pt x="226087" y="7737"/>
                </a:moveTo>
                <a:cubicBezTo>
                  <a:pt x="226087" y="7796"/>
                  <a:pt x="226083" y="7852"/>
                  <a:pt x="226080" y="7911"/>
                </a:cubicBezTo>
                <a:cubicBezTo>
                  <a:pt x="225891" y="8351"/>
                  <a:pt x="225713" y="8828"/>
                  <a:pt x="225542" y="9327"/>
                </a:cubicBezTo>
                <a:cubicBezTo>
                  <a:pt x="225535" y="9135"/>
                  <a:pt x="225528" y="8989"/>
                  <a:pt x="225525" y="8902"/>
                </a:cubicBezTo>
                <a:cubicBezTo>
                  <a:pt x="225821" y="8089"/>
                  <a:pt x="226024" y="7810"/>
                  <a:pt x="226087" y="7737"/>
                </a:cubicBezTo>
                <a:close/>
                <a:moveTo>
                  <a:pt x="29875" y="7737"/>
                </a:moveTo>
                <a:lnTo>
                  <a:pt x="29875" y="7737"/>
                </a:lnTo>
                <a:cubicBezTo>
                  <a:pt x="29872" y="7796"/>
                  <a:pt x="29868" y="7852"/>
                  <a:pt x="29868" y="7911"/>
                </a:cubicBezTo>
                <a:cubicBezTo>
                  <a:pt x="29680" y="8354"/>
                  <a:pt x="29502" y="8828"/>
                  <a:pt x="29331" y="9331"/>
                </a:cubicBezTo>
                <a:cubicBezTo>
                  <a:pt x="29321" y="9139"/>
                  <a:pt x="29314" y="8989"/>
                  <a:pt x="29314" y="8902"/>
                </a:cubicBezTo>
                <a:cubicBezTo>
                  <a:pt x="29610" y="8092"/>
                  <a:pt x="29806" y="7813"/>
                  <a:pt x="29875" y="7737"/>
                </a:cubicBezTo>
                <a:close/>
                <a:moveTo>
                  <a:pt x="29492" y="6669"/>
                </a:moveTo>
                <a:cubicBezTo>
                  <a:pt x="29593" y="6868"/>
                  <a:pt x="29690" y="7067"/>
                  <a:pt x="29781" y="7273"/>
                </a:cubicBezTo>
                <a:lnTo>
                  <a:pt x="29739" y="7280"/>
                </a:lnTo>
                <a:cubicBezTo>
                  <a:pt x="29739" y="7280"/>
                  <a:pt x="29802" y="7332"/>
                  <a:pt x="29886" y="7510"/>
                </a:cubicBezTo>
                <a:cubicBezTo>
                  <a:pt x="29879" y="7580"/>
                  <a:pt x="29875" y="7656"/>
                  <a:pt x="29875" y="7733"/>
                </a:cubicBezTo>
                <a:cubicBezTo>
                  <a:pt x="29760" y="7848"/>
                  <a:pt x="29282" y="8364"/>
                  <a:pt x="28773" y="9393"/>
                </a:cubicBezTo>
                <a:lnTo>
                  <a:pt x="28707" y="9250"/>
                </a:lnTo>
                <a:cubicBezTo>
                  <a:pt x="28955" y="8295"/>
                  <a:pt x="29227" y="7433"/>
                  <a:pt x="29492" y="6669"/>
                </a:cubicBezTo>
                <a:close/>
                <a:moveTo>
                  <a:pt x="68712" y="6669"/>
                </a:moveTo>
                <a:cubicBezTo>
                  <a:pt x="68806" y="6865"/>
                  <a:pt x="68907" y="7067"/>
                  <a:pt x="68998" y="7269"/>
                </a:cubicBezTo>
                <a:lnTo>
                  <a:pt x="68956" y="7280"/>
                </a:lnTo>
                <a:cubicBezTo>
                  <a:pt x="68956" y="7280"/>
                  <a:pt x="69015" y="7332"/>
                  <a:pt x="69102" y="7510"/>
                </a:cubicBezTo>
                <a:cubicBezTo>
                  <a:pt x="69099" y="7580"/>
                  <a:pt x="69092" y="7653"/>
                  <a:pt x="69092" y="7733"/>
                </a:cubicBezTo>
                <a:cubicBezTo>
                  <a:pt x="69092" y="7733"/>
                  <a:pt x="69092" y="7733"/>
                  <a:pt x="69092" y="7733"/>
                </a:cubicBezTo>
                <a:lnTo>
                  <a:pt x="69092" y="7733"/>
                </a:lnTo>
                <a:cubicBezTo>
                  <a:pt x="69092" y="7796"/>
                  <a:pt x="69085" y="7852"/>
                  <a:pt x="69081" y="7911"/>
                </a:cubicBezTo>
                <a:cubicBezTo>
                  <a:pt x="68893" y="8351"/>
                  <a:pt x="68715" y="8828"/>
                  <a:pt x="68544" y="9327"/>
                </a:cubicBezTo>
                <a:cubicBezTo>
                  <a:pt x="68537" y="9135"/>
                  <a:pt x="68534" y="8989"/>
                  <a:pt x="68527" y="8902"/>
                </a:cubicBezTo>
                <a:cubicBezTo>
                  <a:pt x="68830" y="8089"/>
                  <a:pt x="69026" y="7810"/>
                  <a:pt x="69092" y="7733"/>
                </a:cubicBezTo>
                <a:lnTo>
                  <a:pt x="69092" y="7733"/>
                </a:lnTo>
                <a:cubicBezTo>
                  <a:pt x="68980" y="7845"/>
                  <a:pt x="68502" y="8364"/>
                  <a:pt x="67993" y="9393"/>
                </a:cubicBezTo>
                <a:cubicBezTo>
                  <a:pt x="67969" y="9345"/>
                  <a:pt x="67948" y="9299"/>
                  <a:pt x="67923" y="9250"/>
                </a:cubicBezTo>
                <a:cubicBezTo>
                  <a:pt x="68174" y="8295"/>
                  <a:pt x="68446" y="7433"/>
                  <a:pt x="68712" y="6669"/>
                </a:cubicBezTo>
                <a:close/>
                <a:moveTo>
                  <a:pt x="107925" y="6669"/>
                </a:moveTo>
                <a:cubicBezTo>
                  <a:pt x="108026" y="6865"/>
                  <a:pt x="108123" y="7067"/>
                  <a:pt x="108218" y="7269"/>
                </a:cubicBezTo>
                <a:lnTo>
                  <a:pt x="108176" y="7280"/>
                </a:lnTo>
                <a:cubicBezTo>
                  <a:pt x="108176" y="7280"/>
                  <a:pt x="108235" y="7332"/>
                  <a:pt x="108319" y="7510"/>
                </a:cubicBezTo>
                <a:cubicBezTo>
                  <a:pt x="108319" y="7580"/>
                  <a:pt x="108315" y="7653"/>
                  <a:pt x="108308" y="7733"/>
                </a:cubicBezTo>
                <a:cubicBezTo>
                  <a:pt x="108308" y="7733"/>
                  <a:pt x="108308" y="7733"/>
                  <a:pt x="108308" y="7733"/>
                </a:cubicBezTo>
                <a:lnTo>
                  <a:pt x="108308" y="7733"/>
                </a:lnTo>
                <a:cubicBezTo>
                  <a:pt x="108305" y="7796"/>
                  <a:pt x="108305" y="7852"/>
                  <a:pt x="108301" y="7911"/>
                </a:cubicBezTo>
                <a:cubicBezTo>
                  <a:pt x="108113" y="8351"/>
                  <a:pt x="107935" y="8828"/>
                  <a:pt x="107764" y="9327"/>
                </a:cubicBezTo>
                <a:cubicBezTo>
                  <a:pt x="107754" y="9135"/>
                  <a:pt x="107750" y="8989"/>
                  <a:pt x="107747" y="8902"/>
                </a:cubicBezTo>
                <a:cubicBezTo>
                  <a:pt x="108043" y="8089"/>
                  <a:pt x="108242" y="7810"/>
                  <a:pt x="108308" y="7733"/>
                </a:cubicBezTo>
                <a:lnTo>
                  <a:pt x="108308" y="7733"/>
                </a:lnTo>
                <a:cubicBezTo>
                  <a:pt x="108200" y="7845"/>
                  <a:pt x="107715" y="8364"/>
                  <a:pt x="107209" y="9393"/>
                </a:cubicBezTo>
                <a:cubicBezTo>
                  <a:pt x="107189" y="9341"/>
                  <a:pt x="107164" y="9299"/>
                  <a:pt x="107140" y="9250"/>
                </a:cubicBezTo>
                <a:cubicBezTo>
                  <a:pt x="107391" y="8295"/>
                  <a:pt x="107659" y="7433"/>
                  <a:pt x="107925" y="6669"/>
                </a:cubicBezTo>
                <a:close/>
                <a:moveTo>
                  <a:pt x="147270" y="6669"/>
                </a:moveTo>
                <a:cubicBezTo>
                  <a:pt x="147371" y="6865"/>
                  <a:pt x="147469" y="7067"/>
                  <a:pt x="147563" y="7269"/>
                </a:cubicBezTo>
                <a:lnTo>
                  <a:pt x="147518" y="7280"/>
                </a:lnTo>
                <a:cubicBezTo>
                  <a:pt x="147518" y="7280"/>
                  <a:pt x="147580" y="7332"/>
                  <a:pt x="147664" y="7510"/>
                </a:cubicBezTo>
                <a:cubicBezTo>
                  <a:pt x="147661" y="7580"/>
                  <a:pt x="147661" y="7653"/>
                  <a:pt x="147654" y="7733"/>
                </a:cubicBezTo>
                <a:cubicBezTo>
                  <a:pt x="147542" y="7845"/>
                  <a:pt x="147061" y="8364"/>
                  <a:pt x="146551" y="9393"/>
                </a:cubicBezTo>
                <a:lnTo>
                  <a:pt x="146485" y="9250"/>
                </a:lnTo>
                <a:cubicBezTo>
                  <a:pt x="146733" y="8295"/>
                  <a:pt x="147005" y="7433"/>
                  <a:pt x="147270" y="6669"/>
                </a:cubicBezTo>
                <a:close/>
                <a:moveTo>
                  <a:pt x="186490" y="6669"/>
                </a:moveTo>
                <a:cubicBezTo>
                  <a:pt x="186591" y="6868"/>
                  <a:pt x="186689" y="7067"/>
                  <a:pt x="186779" y="7269"/>
                </a:cubicBezTo>
                <a:lnTo>
                  <a:pt x="186738" y="7280"/>
                </a:lnTo>
                <a:cubicBezTo>
                  <a:pt x="186738" y="7280"/>
                  <a:pt x="186800" y="7332"/>
                  <a:pt x="186884" y="7510"/>
                </a:cubicBezTo>
                <a:lnTo>
                  <a:pt x="186870" y="7733"/>
                </a:lnTo>
                <a:cubicBezTo>
                  <a:pt x="186762" y="7845"/>
                  <a:pt x="186281" y="8364"/>
                  <a:pt x="185771" y="9393"/>
                </a:cubicBezTo>
                <a:cubicBezTo>
                  <a:pt x="185750" y="9345"/>
                  <a:pt x="185726" y="9299"/>
                  <a:pt x="185702" y="9250"/>
                </a:cubicBezTo>
                <a:cubicBezTo>
                  <a:pt x="185953" y="8295"/>
                  <a:pt x="186225" y="7433"/>
                  <a:pt x="186490" y="6669"/>
                </a:cubicBezTo>
                <a:close/>
                <a:moveTo>
                  <a:pt x="225703" y="6669"/>
                </a:moveTo>
                <a:cubicBezTo>
                  <a:pt x="225804" y="6865"/>
                  <a:pt x="225902" y="7067"/>
                  <a:pt x="225996" y="7269"/>
                </a:cubicBezTo>
                <a:lnTo>
                  <a:pt x="225954" y="7280"/>
                </a:lnTo>
                <a:cubicBezTo>
                  <a:pt x="225954" y="7280"/>
                  <a:pt x="226013" y="7332"/>
                  <a:pt x="226097" y="7510"/>
                </a:cubicBezTo>
                <a:cubicBezTo>
                  <a:pt x="226097" y="7580"/>
                  <a:pt x="226093" y="7653"/>
                  <a:pt x="226087" y="7733"/>
                </a:cubicBezTo>
                <a:cubicBezTo>
                  <a:pt x="225975" y="7845"/>
                  <a:pt x="225494" y="8364"/>
                  <a:pt x="224988" y="9393"/>
                </a:cubicBezTo>
                <a:lnTo>
                  <a:pt x="224918" y="9250"/>
                </a:lnTo>
                <a:cubicBezTo>
                  <a:pt x="225169" y="8295"/>
                  <a:pt x="225438" y="7433"/>
                  <a:pt x="225703" y="6669"/>
                </a:cubicBezTo>
                <a:close/>
                <a:moveTo>
                  <a:pt x="264996" y="6669"/>
                </a:moveTo>
                <a:cubicBezTo>
                  <a:pt x="265101" y="6868"/>
                  <a:pt x="265195" y="7067"/>
                  <a:pt x="265285" y="7269"/>
                </a:cubicBezTo>
                <a:lnTo>
                  <a:pt x="265247" y="7280"/>
                </a:lnTo>
                <a:cubicBezTo>
                  <a:pt x="265247" y="7280"/>
                  <a:pt x="265306" y="7332"/>
                  <a:pt x="265390" y="7510"/>
                </a:cubicBezTo>
                <a:cubicBezTo>
                  <a:pt x="265387" y="7580"/>
                  <a:pt x="265383" y="7656"/>
                  <a:pt x="265383" y="7733"/>
                </a:cubicBezTo>
                <a:cubicBezTo>
                  <a:pt x="265383" y="7733"/>
                  <a:pt x="265383" y="7733"/>
                  <a:pt x="265383" y="7733"/>
                </a:cubicBezTo>
                <a:lnTo>
                  <a:pt x="265383" y="7733"/>
                </a:lnTo>
                <a:cubicBezTo>
                  <a:pt x="265376" y="7796"/>
                  <a:pt x="265373" y="7852"/>
                  <a:pt x="265373" y="7911"/>
                </a:cubicBezTo>
                <a:cubicBezTo>
                  <a:pt x="265184" y="8354"/>
                  <a:pt x="265003" y="8828"/>
                  <a:pt x="264832" y="9334"/>
                </a:cubicBezTo>
                <a:cubicBezTo>
                  <a:pt x="264825" y="9139"/>
                  <a:pt x="264818" y="8989"/>
                  <a:pt x="264815" y="8902"/>
                </a:cubicBezTo>
                <a:cubicBezTo>
                  <a:pt x="265115" y="8092"/>
                  <a:pt x="265313" y="7813"/>
                  <a:pt x="265383" y="7733"/>
                </a:cubicBezTo>
                <a:lnTo>
                  <a:pt x="265383" y="7733"/>
                </a:lnTo>
                <a:cubicBezTo>
                  <a:pt x="265268" y="7845"/>
                  <a:pt x="264787" y="8364"/>
                  <a:pt x="264277" y="9393"/>
                </a:cubicBezTo>
                <a:cubicBezTo>
                  <a:pt x="264257" y="9345"/>
                  <a:pt x="264236" y="9299"/>
                  <a:pt x="264208" y="9250"/>
                </a:cubicBezTo>
                <a:cubicBezTo>
                  <a:pt x="264462" y="8295"/>
                  <a:pt x="264731" y="7433"/>
                  <a:pt x="264996" y="6669"/>
                </a:cubicBezTo>
                <a:close/>
                <a:moveTo>
                  <a:pt x="277829" y="6108"/>
                </a:moveTo>
                <a:lnTo>
                  <a:pt x="277829" y="6108"/>
                </a:lnTo>
                <a:cubicBezTo>
                  <a:pt x="278003" y="6481"/>
                  <a:pt x="278240" y="7001"/>
                  <a:pt x="278491" y="7646"/>
                </a:cubicBezTo>
                <a:cubicBezTo>
                  <a:pt x="278376" y="8654"/>
                  <a:pt x="278327" y="9453"/>
                  <a:pt x="278327" y="9498"/>
                </a:cubicBezTo>
                <a:lnTo>
                  <a:pt x="278317" y="9488"/>
                </a:lnTo>
                <a:cubicBezTo>
                  <a:pt x="278212" y="9104"/>
                  <a:pt x="278132" y="8717"/>
                  <a:pt x="278083" y="8326"/>
                </a:cubicBezTo>
                <a:cubicBezTo>
                  <a:pt x="278177" y="8131"/>
                  <a:pt x="278240" y="8023"/>
                  <a:pt x="278240" y="8023"/>
                </a:cubicBezTo>
                <a:lnTo>
                  <a:pt x="278240" y="8023"/>
                </a:lnTo>
                <a:lnTo>
                  <a:pt x="278062" y="8204"/>
                </a:lnTo>
                <a:cubicBezTo>
                  <a:pt x="277975" y="7594"/>
                  <a:pt x="277895" y="6865"/>
                  <a:pt x="277829" y="6108"/>
                </a:cubicBezTo>
                <a:close/>
                <a:moveTo>
                  <a:pt x="3310" y="6551"/>
                </a:moveTo>
                <a:cubicBezTo>
                  <a:pt x="3485" y="6934"/>
                  <a:pt x="3683" y="7416"/>
                  <a:pt x="3893" y="7977"/>
                </a:cubicBezTo>
                <a:cubicBezTo>
                  <a:pt x="3802" y="8853"/>
                  <a:pt x="3767" y="9509"/>
                  <a:pt x="3767" y="9509"/>
                </a:cubicBezTo>
                <a:cubicBezTo>
                  <a:pt x="3579" y="8912"/>
                  <a:pt x="3425" y="7792"/>
                  <a:pt x="3310" y="6551"/>
                </a:cubicBezTo>
                <a:close/>
                <a:moveTo>
                  <a:pt x="34152" y="8309"/>
                </a:moveTo>
                <a:lnTo>
                  <a:pt x="34152" y="8309"/>
                </a:lnTo>
                <a:cubicBezTo>
                  <a:pt x="34124" y="8724"/>
                  <a:pt x="34089" y="9139"/>
                  <a:pt x="34047" y="9529"/>
                </a:cubicBezTo>
                <a:lnTo>
                  <a:pt x="34009" y="9620"/>
                </a:lnTo>
                <a:cubicBezTo>
                  <a:pt x="33942" y="9505"/>
                  <a:pt x="33880" y="9393"/>
                  <a:pt x="33817" y="9296"/>
                </a:cubicBezTo>
                <a:cubicBezTo>
                  <a:pt x="33939" y="8888"/>
                  <a:pt x="34058" y="8567"/>
                  <a:pt x="34152" y="8309"/>
                </a:cubicBezTo>
                <a:close/>
                <a:moveTo>
                  <a:pt x="73372" y="8309"/>
                </a:moveTo>
                <a:lnTo>
                  <a:pt x="73372" y="8309"/>
                </a:lnTo>
                <a:cubicBezTo>
                  <a:pt x="73340" y="8724"/>
                  <a:pt x="73305" y="9139"/>
                  <a:pt x="73264" y="9529"/>
                </a:cubicBezTo>
                <a:cubicBezTo>
                  <a:pt x="73253" y="9561"/>
                  <a:pt x="73243" y="9592"/>
                  <a:pt x="73229" y="9620"/>
                </a:cubicBezTo>
                <a:cubicBezTo>
                  <a:pt x="73162" y="9502"/>
                  <a:pt x="73100" y="9393"/>
                  <a:pt x="73033" y="9292"/>
                </a:cubicBezTo>
                <a:cubicBezTo>
                  <a:pt x="73159" y="8888"/>
                  <a:pt x="73270" y="8567"/>
                  <a:pt x="73372" y="8309"/>
                </a:cubicBezTo>
                <a:close/>
                <a:moveTo>
                  <a:pt x="112592" y="8309"/>
                </a:moveTo>
                <a:lnTo>
                  <a:pt x="112592" y="8309"/>
                </a:lnTo>
                <a:cubicBezTo>
                  <a:pt x="112557" y="8724"/>
                  <a:pt x="112522" y="9139"/>
                  <a:pt x="112480" y="9529"/>
                </a:cubicBezTo>
                <a:lnTo>
                  <a:pt x="112445" y="9620"/>
                </a:lnTo>
                <a:lnTo>
                  <a:pt x="112250" y="9292"/>
                </a:lnTo>
                <a:cubicBezTo>
                  <a:pt x="112375" y="8888"/>
                  <a:pt x="112490" y="8567"/>
                  <a:pt x="112592" y="8309"/>
                </a:cubicBezTo>
                <a:close/>
                <a:moveTo>
                  <a:pt x="151930" y="8309"/>
                </a:moveTo>
                <a:lnTo>
                  <a:pt x="151930" y="8309"/>
                </a:lnTo>
                <a:cubicBezTo>
                  <a:pt x="151902" y="8724"/>
                  <a:pt x="151867" y="9139"/>
                  <a:pt x="151825" y="9529"/>
                </a:cubicBezTo>
                <a:lnTo>
                  <a:pt x="151787" y="9620"/>
                </a:lnTo>
                <a:cubicBezTo>
                  <a:pt x="151721" y="9502"/>
                  <a:pt x="151658" y="9393"/>
                  <a:pt x="151595" y="9292"/>
                </a:cubicBezTo>
                <a:cubicBezTo>
                  <a:pt x="151721" y="8888"/>
                  <a:pt x="151836" y="8567"/>
                  <a:pt x="151930" y="8309"/>
                </a:cubicBezTo>
                <a:close/>
                <a:moveTo>
                  <a:pt x="191150" y="8309"/>
                </a:moveTo>
                <a:lnTo>
                  <a:pt x="191150" y="8309"/>
                </a:lnTo>
                <a:cubicBezTo>
                  <a:pt x="191119" y="8724"/>
                  <a:pt x="191087" y="9139"/>
                  <a:pt x="191045" y="9529"/>
                </a:cubicBezTo>
                <a:lnTo>
                  <a:pt x="191007" y="9620"/>
                </a:lnTo>
                <a:cubicBezTo>
                  <a:pt x="190941" y="9505"/>
                  <a:pt x="190878" y="9393"/>
                  <a:pt x="190815" y="9296"/>
                </a:cubicBezTo>
                <a:cubicBezTo>
                  <a:pt x="190937" y="8888"/>
                  <a:pt x="191052" y="8567"/>
                  <a:pt x="191150" y="8309"/>
                </a:cubicBezTo>
                <a:close/>
                <a:moveTo>
                  <a:pt x="230370" y="8309"/>
                </a:moveTo>
                <a:cubicBezTo>
                  <a:pt x="230338" y="8724"/>
                  <a:pt x="230300" y="9139"/>
                  <a:pt x="230262" y="9529"/>
                </a:cubicBezTo>
                <a:lnTo>
                  <a:pt x="230227" y="9620"/>
                </a:lnTo>
                <a:cubicBezTo>
                  <a:pt x="230157" y="9502"/>
                  <a:pt x="230094" y="9393"/>
                  <a:pt x="230028" y="9292"/>
                </a:cubicBezTo>
                <a:cubicBezTo>
                  <a:pt x="230157" y="8888"/>
                  <a:pt x="230269" y="8567"/>
                  <a:pt x="230370" y="8309"/>
                </a:cubicBezTo>
                <a:close/>
                <a:moveTo>
                  <a:pt x="269660" y="8309"/>
                </a:moveTo>
                <a:cubicBezTo>
                  <a:pt x="269628" y="8724"/>
                  <a:pt x="269593" y="9139"/>
                  <a:pt x="269555" y="9529"/>
                </a:cubicBezTo>
                <a:lnTo>
                  <a:pt x="269517" y="9620"/>
                </a:lnTo>
                <a:cubicBezTo>
                  <a:pt x="269450" y="9505"/>
                  <a:pt x="269384" y="9393"/>
                  <a:pt x="269325" y="9296"/>
                </a:cubicBezTo>
                <a:cubicBezTo>
                  <a:pt x="269447" y="8888"/>
                  <a:pt x="269558" y="8567"/>
                  <a:pt x="269660" y="8309"/>
                </a:cubicBezTo>
                <a:close/>
                <a:moveTo>
                  <a:pt x="14329" y="9652"/>
                </a:moveTo>
                <a:lnTo>
                  <a:pt x="14329" y="9652"/>
                </a:lnTo>
                <a:cubicBezTo>
                  <a:pt x="14332" y="9655"/>
                  <a:pt x="14332" y="9666"/>
                  <a:pt x="14336" y="9669"/>
                </a:cubicBezTo>
                <a:lnTo>
                  <a:pt x="14332" y="9672"/>
                </a:lnTo>
                <a:cubicBezTo>
                  <a:pt x="14332" y="9666"/>
                  <a:pt x="14332" y="9659"/>
                  <a:pt x="14329" y="9652"/>
                </a:cubicBezTo>
                <a:close/>
                <a:moveTo>
                  <a:pt x="92764" y="9656"/>
                </a:moveTo>
                <a:lnTo>
                  <a:pt x="92769" y="9669"/>
                </a:lnTo>
                <a:lnTo>
                  <a:pt x="92769" y="9672"/>
                </a:lnTo>
                <a:cubicBezTo>
                  <a:pt x="92766" y="9668"/>
                  <a:pt x="92766" y="9661"/>
                  <a:pt x="92764" y="9656"/>
                </a:cubicBezTo>
                <a:close/>
                <a:moveTo>
                  <a:pt x="132107" y="9652"/>
                </a:moveTo>
                <a:cubicBezTo>
                  <a:pt x="132111" y="9655"/>
                  <a:pt x="132111" y="9666"/>
                  <a:pt x="132114" y="9669"/>
                </a:cubicBezTo>
                <a:lnTo>
                  <a:pt x="132114" y="9672"/>
                </a:lnTo>
                <a:lnTo>
                  <a:pt x="132107" y="9652"/>
                </a:lnTo>
                <a:close/>
                <a:moveTo>
                  <a:pt x="171327" y="9652"/>
                </a:moveTo>
                <a:lnTo>
                  <a:pt x="171327" y="9652"/>
                </a:lnTo>
                <a:cubicBezTo>
                  <a:pt x="171327" y="9659"/>
                  <a:pt x="171331" y="9666"/>
                  <a:pt x="171334" y="9669"/>
                </a:cubicBezTo>
                <a:lnTo>
                  <a:pt x="171331" y="9672"/>
                </a:lnTo>
                <a:cubicBezTo>
                  <a:pt x="171331" y="9666"/>
                  <a:pt x="171327" y="9662"/>
                  <a:pt x="171327" y="9652"/>
                </a:cubicBezTo>
                <a:close/>
                <a:moveTo>
                  <a:pt x="249834" y="9650"/>
                </a:moveTo>
                <a:cubicBezTo>
                  <a:pt x="249834" y="9650"/>
                  <a:pt x="249838" y="9666"/>
                  <a:pt x="249844" y="9669"/>
                </a:cubicBezTo>
                <a:lnTo>
                  <a:pt x="249837" y="9672"/>
                </a:lnTo>
                <a:cubicBezTo>
                  <a:pt x="249837" y="9666"/>
                  <a:pt x="249833" y="9662"/>
                  <a:pt x="249833" y="9652"/>
                </a:cubicBezTo>
                <a:cubicBezTo>
                  <a:pt x="249833" y="9651"/>
                  <a:pt x="249833" y="9650"/>
                  <a:pt x="249834" y="9650"/>
                </a:cubicBezTo>
                <a:close/>
                <a:moveTo>
                  <a:pt x="236261" y="9669"/>
                </a:moveTo>
                <a:lnTo>
                  <a:pt x="236261" y="9693"/>
                </a:lnTo>
                <a:cubicBezTo>
                  <a:pt x="236258" y="9686"/>
                  <a:pt x="236261" y="9679"/>
                  <a:pt x="236261" y="9669"/>
                </a:cubicBezTo>
                <a:close/>
                <a:moveTo>
                  <a:pt x="19533" y="8619"/>
                </a:moveTo>
                <a:cubicBezTo>
                  <a:pt x="19565" y="8671"/>
                  <a:pt x="19606" y="8745"/>
                  <a:pt x="19655" y="8839"/>
                </a:cubicBezTo>
                <a:cubicBezTo>
                  <a:pt x="19634" y="9041"/>
                  <a:pt x="19613" y="9236"/>
                  <a:pt x="19586" y="9425"/>
                </a:cubicBezTo>
                <a:cubicBezTo>
                  <a:pt x="19530" y="9386"/>
                  <a:pt x="19470" y="9352"/>
                  <a:pt x="19411" y="9320"/>
                </a:cubicBezTo>
                <a:lnTo>
                  <a:pt x="19411" y="9320"/>
                </a:lnTo>
                <a:cubicBezTo>
                  <a:pt x="19467" y="9369"/>
                  <a:pt x="19526" y="9425"/>
                  <a:pt x="19582" y="9481"/>
                </a:cubicBezTo>
                <a:cubicBezTo>
                  <a:pt x="19565" y="9599"/>
                  <a:pt x="19551" y="9711"/>
                  <a:pt x="19533" y="9826"/>
                </a:cubicBezTo>
                <a:cubicBezTo>
                  <a:pt x="19453" y="9638"/>
                  <a:pt x="19376" y="9456"/>
                  <a:pt x="19289" y="9271"/>
                </a:cubicBezTo>
                <a:cubicBezTo>
                  <a:pt x="19380" y="9013"/>
                  <a:pt x="19460" y="8797"/>
                  <a:pt x="19533" y="8619"/>
                </a:cubicBezTo>
                <a:close/>
                <a:moveTo>
                  <a:pt x="58750" y="8619"/>
                </a:moveTo>
                <a:cubicBezTo>
                  <a:pt x="58795" y="8689"/>
                  <a:pt x="58837" y="8762"/>
                  <a:pt x="58872" y="8839"/>
                </a:cubicBezTo>
                <a:cubicBezTo>
                  <a:pt x="58854" y="9041"/>
                  <a:pt x="58826" y="9236"/>
                  <a:pt x="58805" y="9425"/>
                </a:cubicBezTo>
                <a:cubicBezTo>
                  <a:pt x="58750" y="9386"/>
                  <a:pt x="58690" y="9352"/>
                  <a:pt x="58631" y="9320"/>
                </a:cubicBezTo>
                <a:lnTo>
                  <a:pt x="58631" y="9320"/>
                </a:lnTo>
                <a:cubicBezTo>
                  <a:pt x="58687" y="9369"/>
                  <a:pt x="58743" y="9425"/>
                  <a:pt x="58795" y="9481"/>
                </a:cubicBezTo>
                <a:cubicBezTo>
                  <a:pt x="58785" y="9599"/>
                  <a:pt x="58767" y="9711"/>
                  <a:pt x="58753" y="9826"/>
                </a:cubicBezTo>
                <a:cubicBezTo>
                  <a:pt x="58673" y="9638"/>
                  <a:pt x="58593" y="9456"/>
                  <a:pt x="58509" y="9271"/>
                </a:cubicBezTo>
                <a:cubicBezTo>
                  <a:pt x="58596" y="9013"/>
                  <a:pt x="58680" y="8797"/>
                  <a:pt x="58750" y="8619"/>
                </a:cubicBezTo>
                <a:close/>
                <a:moveTo>
                  <a:pt x="97966" y="8619"/>
                </a:moveTo>
                <a:cubicBezTo>
                  <a:pt x="98011" y="8689"/>
                  <a:pt x="98053" y="8766"/>
                  <a:pt x="98088" y="8839"/>
                </a:cubicBezTo>
                <a:cubicBezTo>
                  <a:pt x="98067" y="9041"/>
                  <a:pt x="98046" y="9236"/>
                  <a:pt x="98025" y="9425"/>
                </a:cubicBezTo>
                <a:cubicBezTo>
                  <a:pt x="97966" y="9386"/>
                  <a:pt x="97907" y="9352"/>
                  <a:pt x="97844" y="9320"/>
                </a:cubicBezTo>
                <a:lnTo>
                  <a:pt x="97844" y="9320"/>
                </a:lnTo>
                <a:cubicBezTo>
                  <a:pt x="97903" y="9369"/>
                  <a:pt x="97963" y="9425"/>
                  <a:pt x="98015" y="9481"/>
                </a:cubicBezTo>
                <a:cubicBezTo>
                  <a:pt x="98001" y="9599"/>
                  <a:pt x="97983" y="9711"/>
                  <a:pt x="97966" y="9826"/>
                </a:cubicBezTo>
                <a:cubicBezTo>
                  <a:pt x="97893" y="9638"/>
                  <a:pt x="97809" y="9456"/>
                  <a:pt x="97729" y="9271"/>
                </a:cubicBezTo>
                <a:cubicBezTo>
                  <a:pt x="97816" y="9013"/>
                  <a:pt x="97893" y="8797"/>
                  <a:pt x="97966" y="8619"/>
                </a:cubicBezTo>
                <a:close/>
                <a:moveTo>
                  <a:pt x="137312" y="8619"/>
                </a:moveTo>
                <a:cubicBezTo>
                  <a:pt x="137357" y="8689"/>
                  <a:pt x="137399" y="8766"/>
                  <a:pt x="137434" y="8839"/>
                </a:cubicBezTo>
                <a:cubicBezTo>
                  <a:pt x="137413" y="9041"/>
                  <a:pt x="137392" y="9236"/>
                  <a:pt x="137371" y="9425"/>
                </a:cubicBezTo>
                <a:cubicBezTo>
                  <a:pt x="137312" y="9386"/>
                  <a:pt x="137252" y="9352"/>
                  <a:pt x="137189" y="9320"/>
                </a:cubicBezTo>
                <a:lnTo>
                  <a:pt x="137189" y="9320"/>
                </a:lnTo>
                <a:cubicBezTo>
                  <a:pt x="137249" y="9369"/>
                  <a:pt x="137305" y="9425"/>
                  <a:pt x="137360" y="9481"/>
                </a:cubicBezTo>
                <a:cubicBezTo>
                  <a:pt x="137343" y="9599"/>
                  <a:pt x="137329" y="9711"/>
                  <a:pt x="137312" y="9826"/>
                </a:cubicBezTo>
                <a:cubicBezTo>
                  <a:pt x="137238" y="9638"/>
                  <a:pt x="137155" y="9456"/>
                  <a:pt x="137074" y="9271"/>
                </a:cubicBezTo>
                <a:cubicBezTo>
                  <a:pt x="137162" y="9013"/>
                  <a:pt x="137238" y="8797"/>
                  <a:pt x="137312" y="8619"/>
                </a:cubicBezTo>
                <a:close/>
                <a:moveTo>
                  <a:pt x="176531" y="8619"/>
                </a:moveTo>
                <a:cubicBezTo>
                  <a:pt x="176563" y="8671"/>
                  <a:pt x="176605" y="8745"/>
                  <a:pt x="176654" y="8839"/>
                </a:cubicBezTo>
                <a:cubicBezTo>
                  <a:pt x="176633" y="9041"/>
                  <a:pt x="176612" y="9236"/>
                  <a:pt x="176584" y="9425"/>
                </a:cubicBezTo>
                <a:cubicBezTo>
                  <a:pt x="176528" y="9386"/>
                  <a:pt x="176469" y="9352"/>
                  <a:pt x="176409" y="9320"/>
                </a:cubicBezTo>
                <a:lnTo>
                  <a:pt x="176409" y="9320"/>
                </a:lnTo>
                <a:cubicBezTo>
                  <a:pt x="176465" y="9369"/>
                  <a:pt x="176524" y="9425"/>
                  <a:pt x="176580" y="9481"/>
                </a:cubicBezTo>
                <a:cubicBezTo>
                  <a:pt x="176563" y="9599"/>
                  <a:pt x="176549" y="9711"/>
                  <a:pt x="176531" y="9826"/>
                </a:cubicBezTo>
                <a:cubicBezTo>
                  <a:pt x="176455" y="9638"/>
                  <a:pt x="176374" y="9456"/>
                  <a:pt x="176287" y="9271"/>
                </a:cubicBezTo>
                <a:cubicBezTo>
                  <a:pt x="176374" y="9013"/>
                  <a:pt x="176458" y="8797"/>
                  <a:pt x="176531" y="8619"/>
                </a:cubicBezTo>
                <a:close/>
                <a:moveTo>
                  <a:pt x="215744" y="8619"/>
                </a:moveTo>
                <a:cubicBezTo>
                  <a:pt x="215790" y="8689"/>
                  <a:pt x="215832" y="8766"/>
                  <a:pt x="215866" y="8839"/>
                </a:cubicBezTo>
                <a:cubicBezTo>
                  <a:pt x="215846" y="9041"/>
                  <a:pt x="215825" y="9236"/>
                  <a:pt x="215804" y="9425"/>
                </a:cubicBezTo>
                <a:cubicBezTo>
                  <a:pt x="215748" y="9386"/>
                  <a:pt x="215689" y="9352"/>
                  <a:pt x="215629" y="9320"/>
                </a:cubicBezTo>
                <a:lnTo>
                  <a:pt x="215629" y="9320"/>
                </a:lnTo>
                <a:cubicBezTo>
                  <a:pt x="215685" y="9369"/>
                  <a:pt x="215737" y="9425"/>
                  <a:pt x="215793" y="9481"/>
                </a:cubicBezTo>
                <a:cubicBezTo>
                  <a:pt x="215779" y="9599"/>
                  <a:pt x="215762" y="9711"/>
                  <a:pt x="215751" y="9826"/>
                </a:cubicBezTo>
                <a:cubicBezTo>
                  <a:pt x="215671" y="9638"/>
                  <a:pt x="215587" y="9456"/>
                  <a:pt x="215507" y="9271"/>
                </a:cubicBezTo>
                <a:cubicBezTo>
                  <a:pt x="215594" y="9013"/>
                  <a:pt x="215675" y="8797"/>
                  <a:pt x="215744" y="8619"/>
                </a:cubicBezTo>
                <a:close/>
                <a:moveTo>
                  <a:pt x="255038" y="8619"/>
                </a:moveTo>
                <a:cubicBezTo>
                  <a:pt x="255069" y="8671"/>
                  <a:pt x="255114" y="8745"/>
                  <a:pt x="255163" y="8839"/>
                </a:cubicBezTo>
                <a:cubicBezTo>
                  <a:pt x="255139" y="9041"/>
                  <a:pt x="255118" y="9236"/>
                  <a:pt x="255093" y="9425"/>
                </a:cubicBezTo>
                <a:cubicBezTo>
                  <a:pt x="255038" y="9386"/>
                  <a:pt x="254978" y="9352"/>
                  <a:pt x="254919" y="9320"/>
                </a:cubicBezTo>
                <a:lnTo>
                  <a:pt x="254919" y="9320"/>
                </a:lnTo>
                <a:cubicBezTo>
                  <a:pt x="254975" y="9369"/>
                  <a:pt x="255031" y="9425"/>
                  <a:pt x="255086" y="9481"/>
                </a:cubicBezTo>
                <a:cubicBezTo>
                  <a:pt x="255069" y="9599"/>
                  <a:pt x="255055" y="9711"/>
                  <a:pt x="255038" y="9826"/>
                </a:cubicBezTo>
                <a:cubicBezTo>
                  <a:pt x="254961" y="9638"/>
                  <a:pt x="254881" y="9456"/>
                  <a:pt x="254793" y="9271"/>
                </a:cubicBezTo>
                <a:cubicBezTo>
                  <a:pt x="254881" y="9013"/>
                  <a:pt x="254964" y="8797"/>
                  <a:pt x="255038" y="8619"/>
                </a:cubicBezTo>
                <a:close/>
                <a:moveTo>
                  <a:pt x="27503" y="8528"/>
                </a:moveTo>
                <a:cubicBezTo>
                  <a:pt x="27521" y="8563"/>
                  <a:pt x="27535" y="8602"/>
                  <a:pt x="27552" y="8640"/>
                </a:cubicBezTo>
                <a:cubicBezTo>
                  <a:pt x="27521" y="9045"/>
                  <a:pt x="27490" y="9456"/>
                  <a:pt x="27451" y="9847"/>
                </a:cubicBezTo>
                <a:cubicBezTo>
                  <a:pt x="27413" y="9592"/>
                  <a:pt x="27371" y="9306"/>
                  <a:pt x="27336" y="9006"/>
                </a:cubicBezTo>
                <a:lnTo>
                  <a:pt x="27465" y="8584"/>
                </a:lnTo>
                <a:lnTo>
                  <a:pt x="27503" y="8528"/>
                </a:lnTo>
                <a:close/>
                <a:moveTo>
                  <a:pt x="66723" y="8528"/>
                </a:moveTo>
                <a:cubicBezTo>
                  <a:pt x="66741" y="8563"/>
                  <a:pt x="66751" y="8602"/>
                  <a:pt x="66769" y="8640"/>
                </a:cubicBezTo>
                <a:cubicBezTo>
                  <a:pt x="66741" y="9045"/>
                  <a:pt x="66706" y="9456"/>
                  <a:pt x="66671" y="9847"/>
                </a:cubicBezTo>
                <a:cubicBezTo>
                  <a:pt x="66626" y="9592"/>
                  <a:pt x="66591" y="9306"/>
                  <a:pt x="66556" y="9006"/>
                </a:cubicBezTo>
                <a:lnTo>
                  <a:pt x="66682" y="8584"/>
                </a:lnTo>
                <a:lnTo>
                  <a:pt x="66723" y="8528"/>
                </a:lnTo>
                <a:close/>
                <a:moveTo>
                  <a:pt x="105940" y="8528"/>
                </a:moveTo>
                <a:cubicBezTo>
                  <a:pt x="105954" y="8563"/>
                  <a:pt x="105971" y="8602"/>
                  <a:pt x="105985" y="8640"/>
                </a:cubicBezTo>
                <a:cubicBezTo>
                  <a:pt x="105957" y="9045"/>
                  <a:pt x="105922" y="9456"/>
                  <a:pt x="105887" y="9847"/>
                </a:cubicBezTo>
                <a:cubicBezTo>
                  <a:pt x="105846" y="9589"/>
                  <a:pt x="105807" y="9306"/>
                  <a:pt x="105772" y="9006"/>
                </a:cubicBezTo>
                <a:cubicBezTo>
                  <a:pt x="105814" y="8856"/>
                  <a:pt x="105860" y="8713"/>
                  <a:pt x="105901" y="8584"/>
                </a:cubicBezTo>
                <a:lnTo>
                  <a:pt x="105940" y="8528"/>
                </a:lnTo>
                <a:close/>
                <a:moveTo>
                  <a:pt x="145282" y="8528"/>
                </a:moveTo>
                <a:cubicBezTo>
                  <a:pt x="145299" y="8563"/>
                  <a:pt x="145313" y="8602"/>
                  <a:pt x="145331" y="8637"/>
                </a:cubicBezTo>
                <a:cubicBezTo>
                  <a:pt x="145299" y="9045"/>
                  <a:pt x="145271" y="9456"/>
                  <a:pt x="145229" y="9847"/>
                </a:cubicBezTo>
                <a:cubicBezTo>
                  <a:pt x="145191" y="9592"/>
                  <a:pt x="145153" y="9306"/>
                  <a:pt x="145118" y="9006"/>
                </a:cubicBezTo>
                <a:cubicBezTo>
                  <a:pt x="145160" y="8853"/>
                  <a:pt x="145205" y="8713"/>
                  <a:pt x="145247" y="8584"/>
                </a:cubicBezTo>
                <a:lnTo>
                  <a:pt x="145282" y="8528"/>
                </a:lnTo>
                <a:close/>
                <a:moveTo>
                  <a:pt x="184502" y="8528"/>
                </a:moveTo>
                <a:cubicBezTo>
                  <a:pt x="184519" y="8563"/>
                  <a:pt x="184533" y="8602"/>
                  <a:pt x="184551" y="8640"/>
                </a:cubicBezTo>
                <a:cubicBezTo>
                  <a:pt x="184519" y="9045"/>
                  <a:pt x="184488" y="9456"/>
                  <a:pt x="184449" y="9847"/>
                </a:cubicBezTo>
                <a:cubicBezTo>
                  <a:pt x="184411" y="9592"/>
                  <a:pt x="184373" y="9306"/>
                  <a:pt x="184338" y="9006"/>
                </a:cubicBezTo>
                <a:lnTo>
                  <a:pt x="184463" y="8584"/>
                </a:lnTo>
                <a:lnTo>
                  <a:pt x="184502" y="8528"/>
                </a:lnTo>
                <a:close/>
                <a:moveTo>
                  <a:pt x="223722" y="8528"/>
                </a:moveTo>
                <a:lnTo>
                  <a:pt x="223770" y="8640"/>
                </a:lnTo>
                <a:cubicBezTo>
                  <a:pt x="223739" y="9045"/>
                  <a:pt x="223704" y="9456"/>
                  <a:pt x="223669" y="9847"/>
                </a:cubicBezTo>
                <a:cubicBezTo>
                  <a:pt x="223624" y="9589"/>
                  <a:pt x="223589" y="9306"/>
                  <a:pt x="223551" y="9006"/>
                </a:cubicBezTo>
                <a:cubicBezTo>
                  <a:pt x="223600" y="8856"/>
                  <a:pt x="223638" y="8713"/>
                  <a:pt x="223683" y="8584"/>
                </a:cubicBezTo>
                <a:lnTo>
                  <a:pt x="223722" y="8528"/>
                </a:lnTo>
                <a:close/>
                <a:moveTo>
                  <a:pt x="263011" y="8528"/>
                </a:moveTo>
                <a:cubicBezTo>
                  <a:pt x="263029" y="8563"/>
                  <a:pt x="263039" y="8602"/>
                  <a:pt x="263057" y="8640"/>
                </a:cubicBezTo>
                <a:cubicBezTo>
                  <a:pt x="263029" y="9045"/>
                  <a:pt x="262997" y="9456"/>
                  <a:pt x="262959" y="9847"/>
                </a:cubicBezTo>
                <a:cubicBezTo>
                  <a:pt x="262917" y="9589"/>
                  <a:pt x="262879" y="9306"/>
                  <a:pt x="262844" y="9006"/>
                </a:cubicBezTo>
                <a:cubicBezTo>
                  <a:pt x="262889" y="8853"/>
                  <a:pt x="262931" y="8713"/>
                  <a:pt x="262969" y="8584"/>
                </a:cubicBezTo>
                <a:lnTo>
                  <a:pt x="263011" y="8528"/>
                </a:lnTo>
                <a:close/>
                <a:moveTo>
                  <a:pt x="23098" y="7559"/>
                </a:moveTo>
                <a:cubicBezTo>
                  <a:pt x="23248" y="8117"/>
                  <a:pt x="23405" y="8794"/>
                  <a:pt x="23565" y="9533"/>
                </a:cubicBezTo>
                <a:cubicBezTo>
                  <a:pt x="23531" y="9610"/>
                  <a:pt x="23503" y="9683"/>
                  <a:pt x="23471" y="9760"/>
                </a:cubicBezTo>
                <a:lnTo>
                  <a:pt x="23321" y="9952"/>
                </a:lnTo>
                <a:cubicBezTo>
                  <a:pt x="23283" y="9289"/>
                  <a:pt x="23258" y="8710"/>
                  <a:pt x="23245" y="8378"/>
                </a:cubicBezTo>
                <a:cubicBezTo>
                  <a:pt x="23234" y="8197"/>
                  <a:pt x="23231" y="8092"/>
                  <a:pt x="23231" y="8092"/>
                </a:cubicBezTo>
                <a:cubicBezTo>
                  <a:pt x="23171" y="8176"/>
                  <a:pt x="23126" y="8270"/>
                  <a:pt x="23095" y="8371"/>
                </a:cubicBezTo>
                <a:lnTo>
                  <a:pt x="23074" y="8371"/>
                </a:lnTo>
                <a:cubicBezTo>
                  <a:pt x="23088" y="8096"/>
                  <a:pt x="23095" y="7820"/>
                  <a:pt x="23095" y="7559"/>
                </a:cubicBezTo>
                <a:close/>
                <a:moveTo>
                  <a:pt x="62450" y="8086"/>
                </a:moveTo>
                <a:cubicBezTo>
                  <a:pt x="62559" y="8524"/>
                  <a:pt x="62672" y="9013"/>
                  <a:pt x="62782" y="9533"/>
                </a:cubicBezTo>
                <a:lnTo>
                  <a:pt x="62691" y="9760"/>
                </a:lnTo>
                <a:cubicBezTo>
                  <a:pt x="62639" y="9822"/>
                  <a:pt x="62590" y="9889"/>
                  <a:pt x="62541" y="9952"/>
                </a:cubicBezTo>
                <a:cubicBezTo>
                  <a:pt x="62499" y="9289"/>
                  <a:pt x="62475" y="8710"/>
                  <a:pt x="62457" y="8378"/>
                </a:cubicBezTo>
                <a:cubicBezTo>
                  <a:pt x="62461" y="8378"/>
                  <a:pt x="62461" y="8375"/>
                  <a:pt x="62461" y="8375"/>
                </a:cubicBezTo>
                <a:lnTo>
                  <a:pt x="62457" y="8375"/>
                </a:lnTo>
                <a:cubicBezTo>
                  <a:pt x="62454" y="8198"/>
                  <a:pt x="62451" y="8094"/>
                  <a:pt x="62450" y="8086"/>
                </a:cubicBezTo>
                <a:close/>
                <a:moveTo>
                  <a:pt x="101534" y="7559"/>
                </a:moveTo>
                <a:cubicBezTo>
                  <a:pt x="101681" y="8117"/>
                  <a:pt x="101838" y="8794"/>
                  <a:pt x="101998" y="9533"/>
                </a:cubicBezTo>
                <a:lnTo>
                  <a:pt x="101904" y="9760"/>
                </a:lnTo>
                <a:lnTo>
                  <a:pt x="101754" y="9952"/>
                </a:lnTo>
                <a:cubicBezTo>
                  <a:pt x="101716" y="9289"/>
                  <a:pt x="101691" y="8710"/>
                  <a:pt x="101677" y="8378"/>
                </a:cubicBezTo>
                <a:cubicBezTo>
                  <a:pt x="101667" y="8197"/>
                  <a:pt x="101667" y="8092"/>
                  <a:pt x="101667" y="8092"/>
                </a:cubicBezTo>
                <a:cubicBezTo>
                  <a:pt x="101608" y="8176"/>
                  <a:pt x="101562" y="8270"/>
                  <a:pt x="101531" y="8371"/>
                </a:cubicBezTo>
                <a:lnTo>
                  <a:pt x="101506" y="8371"/>
                </a:lnTo>
                <a:cubicBezTo>
                  <a:pt x="101520" y="8096"/>
                  <a:pt x="101531" y="7820"/>
                  <a:pt x="101534" y="7559"/>
                </a:cubicBezTo>
                <a:close/>
                <a:moveTo>
                  <a:pt x="140880" y="7559"/>
                </a:moveTo>
                <a:cubicBezTo>
                  <a:pt x="141026" y="8117"/>
                  <a:pt x="141183" y="8794"/>
                  <a:pt x="141347" y="9533"/>
                </a:cubicBezTo>
                <a:cubicBezTo>
                  <a:pt x="141309" y="9610"/>
                  <a:pt x="141281" y="9683"/>
                  <a:pt x="141250" y="9760"/>
                </a:cubicBezTo>
                <a:lnTo>
                  <a:pt x="141103" y="9952"/>
                </a:lnTo>
                <a:cubicBezTo>
                  <a:pt x="141061" y="9289"/>
                  <a:pt x="141037" y="8710"/>
                  <a:pt x="141023" y="8378"/>
                </a:cubicBezTo>
                <a:cubicBezTo>
                  <a:pt x="141016" y="8197"/>
                  <a:pt x="141009" y="8092"/>
                  <a:pt x="141009" y="8092"/>
                </a:cubicBezTo>
                <a:cubicBezTo>
                  <a:pt x="140953" y="8176"/>
                  <a:pt x="140908" y="8270"/>
                  <a:pt x="140873" y="8371"/>
                </a:cubicBezTo>
                <a:lnTo>
                  <a:pt x="140852" y="8371"/>
                </a:lnTo>
                <a:cubicBezTo>
                  <a:pt x="140866" y="8096"/>
                  <a:pt x="140873" y="7820"/>
                  <a:pt x="140873" y="7559"/>
                </a:cubicBezTo>
                <a:close/>
                <a:moveTo>
                  <a:pt x="180093" y="7559"/>
                </a:moveTo>
                <a:cubicBezTo>
                  <a:pt x="180243" y="8117"/>
                  <a:pt x="180403" y="8794"/>
                  <a:pt x="180560" y="9533"/>
                </a:cubicBezTo>
                <a:lnTo>
                  <a:pt x="180469" y="9760"/>
                </a:lnTo>
                <a:cubicBezTo>
                  <a:pt x="180417" y="9822"/>
                  <a:pt x="180368" y="9889"/>
                  <a:pt x="180319" y="9952"/>
                </a:cubicBezTo>
                <a:cubicBezTo>
                  <a:pt x="180281" y="9289"/>
                  <a:pt x="180257" y="8710"/>
                  <a:pt x="180243" y="8378"/>
                </a:cubicBezTo>
                <a:cubicBezTo>
                  <a:pt x="180232" y="8197"/>
                  <a:pt x="180229" y="8092"/>
                  <a:pt x="180229" y="8092"/>
                </a:cubicBezTo>
                <a:cubicBezTo>
                  <a:pt x="180169" y="8176"/>
                  <a:pt x="180124" y="8270"/>
                  <a:pt x="180089" y="8371"/>
                </a:cubicBezTo>
                <a:lnTo>
                  <a:pt x="180072" y="8371"/>
                </a:lnTo>
                <a:cubicBezTo>
                  <a:pt x="180086" y="8096"/>
                  <a:pt x="180093" y="7820"/>
                  <a:pt x="180093" y="7559"/>
                </a:cubicBezTo>
                <a:close/>
                <a:moveTo>
                  <a:pt x="219449" y="8096"/>
                </a:moveTo>
                <a:cubicBezTo>
                  <a:pt x="219556" y="8532"/>
                  <a:pt x="219668" y="9017"/>
                  <a:pt x="219780" y="9533"/>
                </a:cubicBezTo>
                <a:lnTo>
                  <a:pt x="219682" y="9760"/>
                </a:lnTo>
                <a:lnTo>
                  <a:pt x="219536" y="9952"/>
                </a:lnTo>
                <a:cubicBezTo>
                  <a:pt x="219498" y="9289"/>
                  <a:pt x="219470" y="8710"/>
                  <a:pt x="219456" y="8378"/>
                </a:cubicBezTo>
                <a:cubicBezTo>
                  <a:pt x="219459" y="8378"/>
                  <a:pt x="219463" y="8375"/>
                  <a:pt x="219463" y="8375"/>
                </a:cubicBezTo>
                <a:lnTo>
                  <a:pt x="219456" y="8375"/>
                </a:lnTo>
                <a:cubicBezTo>
                  <a:pt x="219453" y="8224"/>
                  <a:pt x="219450" y="8127"/>
                  <a:pt x="219449" y="8096"/>
                </a:cubicBezTo>
                <a:close/>
                <a:moveTo>
                  <a:pt x="258602" y="7559"/>
                </a:moveTo>
                <a:cubicBezTo>
                  <a:pt x="258756" y="8117"/>
                  <a:pt x="258913" y="8794"/>
                  <a:pt x="259070" y="9533"/>
                </a:cubicBezTo>
                <a:lnTo>
                  <a:pt x="258976" y="9760"/>
                </a:lnTo>
                <a:cubicBezTo>
                  <a:pt x="258923" y="9822"/>
                  <a:pt x="258878" y="9889"/>
                  <a:pt x="258829" y="9952"/>
                </a:cubicBezTo>
                <a:cubicBezTo>
                  <a:pt x="258791" y="9289"/>
                  <a:pt x="258763" y="8710"/>
                  <a:pt x="258749" y="8378"/>
                </a:cubicBezTo>
                <a:cubicBezTo>
                  <a:pt x="258742" y="8197"/>
                  <a:pt x="258738" y="8092"/>
                  <a:pt x="258738" y="8092"/>
                </a:cubicBezTo>
                <a:cubicBezTo>
                  <a:pt x="258679" y="8176"/>
                  <a:pt x="258630" y="8270"/>
                  <a:pt x="258599" y="8371"/>
                </a:cubicBezTo>
                <a:lnTo>
                  <a:pt x="258581" y="8371"/>
                </a:lnTo>
                <a:cubicBezTo>
                  <a:pt x="258592" y="8096"/>
                  <a:pt x="258602" y="7820"/>
                  <a:pt x="258602" y="7559"/>
                </a:cubicBezTo>
                <a:close/>
                <a:moveTo>
                  <a:pt x="38142" y="7765"/>
                </a:moveTo>
                <a:lnTo>
                  <a:pt x="38142" y="7765"/>
                </a:lnTo>
                <a:cubicBezTo>
                  <a:pt x="38233" y="8274"/>
                  <a:pt x="38310" y="8968"/>
                  <a:pt x="38341" y="9917"/>
                </a:cubicBezTo>
                <a:cubicBezTo>
                  <a:pt x="38320" y="9931"/>
                  <a:pt x="38303" y="9948"/>
                  <a:pt x="38285" y="9969"/>
                </a:cubicBezTo>
                <a:cubicBezTo>
                  <a:pt x="38226" y="9205"/>
                  <a:pt x="38177" y="8413"/>
                  <a:pt x="38142" y="7765"/>
                </a:cubicBezTo>
                <a:close/>
                <a:moveTo>
                  <a:pt x="77362" y="7765"/>
                </a:moveTo>
                <a:lnTo>
                  <a:pt x="77362" y="7765"/>
                </a:lnTo>
                <a:cubicBezTo>
                  <a:pt x="77449" y="8274"/>
                  <a:pt x="77526" y="8968"/>
                  <a:pt x="77557" y="9917"/>
                </a:cubicBezTo>
                <a:lnTo>
                  <a:pt x="77505" y="9969"/>
                </a:lnTo>
                <a:cubicBezTo>
                  <a:pt x="77439" y="9205"/>
                  <a:pt x="77393" y="8413"/>
                  <a:pt x="77362" y="7765"/>
                </a:cubicBezTo>
                <a:close/>
                <a:moveTo>
                  <a:pt x="116575" y="7765"/>
                </a:moveTo>
                <a:lnTo>
                  <a:pt x="116575" y="7765"/>
                </a:lnTo>
                <a:cubicBezTo>
                  <a:pt x="116669" y="8274"/>
                  <a:pt x="116746" y="8968"/>
                  <a:pt x="116777" y="9917"/>
                </a:cubicBezTo>
                <a:lnTo>
                  <a:pt x="116725" y="9969"/>
                </a:lnTo>
                <a:cubicBezTo>
                  <a:pt x="116659" y="9205"/>
                  <a:pt x="116610" y="8413"/>
                  <a:pt x="116575" y="7765"/>
                </a:cubicBezTo>
                <a:close/>
                <a:moveTo>
                  <a:pt x="155920" y="7765"/>
                </a:moveTo>
                <a:lnTo>
                  <a:pt x="155920" y="7765"/>
                </a:lnTo>
                <a:cubicBezTo>
                  <a:pt x="156015" y="8274"/>
                  <a:pt x="156088" y="8968"/>
                  <a:pt x="156123" y="9917"/>
                </a:cubicBezTo>
                <a:cubicBezTo>
                  <a:pt x="156098" y="9931"/>
                  <a:pt x="156081" y="9948"/>
                  <a:pt x="156063" y="9969"/>
                </a:cubicBezTo>
                <a:cubicBezTo>
                  <a:pt x="156004" y="9205"/>
                  <a:pt x="155955" y="8413"/>
                  <a:pt x="155920" y="7765"/>
                </a:cubicBezTo>
                <a:close/>
                <a:moveTo>
                  <a:pt x="195140" y="7765"/>
                </a:moveTo>
                <a:cubicBezTo>
                  <a:pt x="195231" y="8274"/>
                  <a:pt x="195304" y="8968"/>
                  <a:pt x="195336" y="9917"/>
                </a:cubicBezTo>
                <a:cubicBezTo>
                  <a:pt x="195318" y="9934"/>
                  <a:pt x="195301" y="9952"/>
                  <a:pt x="195283" y="9969"/>
                </a:cubicBezTo>
                <a:cubicBezTo>
                  <a:pt x="195217" y="9205"/>
                  <a:pt x="195172" y="8413"/>
                  <a:pt x="195140" y="7765"/>
                </a:cubicBezTo>
                <a:close/>
                <a:moveTo>
                  <a:pt x="234357" y="7765"/>
                </a:moveTo>
                <a:lnTo>
                  <a:pt x="234357" y="7765"/>
                </a:lnTo>
                <a:cubicBezTo>
                  <a:pt x="234447" y="8274"/>
                  <a:pt x="234524" y="8968"/>
                  <a:pt x="234556" y="9917"/>
                </a:cubicBezTo>
                <a:cubicBezTo>
                  <a:pt x="234535" y="9934"/>
                  <a:pt x="234517" y="9952"/>
                  <a:pt x="234503" y="9969"/>
                </a:cubicBezTo>
                <a:cubicBezTo>
                  <a:pt x="234437" y="9205"/>
                  <a:pt x="234388" y="8413"/>
                  <a:pt x="234357" y="7765"/>
                </a:cubicBezTo>
                <a:close/>
                <a:moveTo>
                  <a:pt x="273650" y="7765"/>
                </a:moveTo>
                <a:lnTo>
                  <a:pt x="273650" y="7765"/>
                </a:lnTo>
                <a:cubicBezTo>
                  <a:pt x="273741" y="8270"/>
                  <a:pt x="273814" y="8968"/>
                  <a:pt x="273845" y="9917"/>
                </a:cubicBezTo>
                <a:cubicBezTo>
                  <a:pt x="273824" y="9934"/>
                  <a:pt x="273807" y="9952"/>
                  <a:pt x="273793" y="9969"/>
                </a:cubicBezTo>
                <a:cubicBezTo>
                  <a:pt x="273727" y="9209"/>
                  <a:pt x="273678" y="8413"/>
                  <a:pt x="273650" y="7765"/>
                </a:cubicBezTo>
                <a:close/>
                <a:moveTo>
                  <a:pt x="277441" y="9777"/>
                </a:moveTo>
                <a:lnTo>
                  <a:pt x="277455" y="9826"/>
                </a:lnTo>
                <a:lnTo>
                  <a:pt x="277438" y="10007"/>
                </a:lnTo>
                <a:lnTo>
                  <a:pt x="277407" y="9857"/>
                </a:lnTo>
                <a:lnTo>
                  <a:pt x="277441" y="9777"/>
                </a:lnTo>
                <a:close/>
                <a:moveTo>
                  <a:pt x="11636" y="7831"/>
                </a:moveTo>
                <a:cubicBezTo>
                  <a:pt x="11643" y="7942"/>
                  <a:pt x="11643" y="8061"/>
                  <a:pt x="11647" y="8180"/>
                </a:cubicBezTo>
                <a:cubicBezTo>
                  <a:pt x="11626" y="8671"/>
                  <a:pt x="11591" y="9264"/>
                  <a:pt x="11546" y="9864"/>
                </a:cubicBezTo>
                <a:cubicBezTo>
                  <a:pt x="11521" y="9917"/>
                  <a:pt x="11493" y="9972"/>
                  <a:pt x="11462" y="10032"/>
                </a:cubicBezTo>
                <a:cubicBezTo>
                  <a:pt x="11399" y="9938"/>
                  <a:pt x="11329" y="9847"/>
                  <a:pt x="11260" y="9760"/>
                </a:cubicBezTo>
                <a:cubicBezTo>
                  <a:pt x="11214" y="9655"/>
                  <a:pt x="11176" y="9550"/>
                  <a:pt x="11130" y="9456"/>
                </a:cubicBezTo>
                <a:cubicBezTo>
                  <a:pt x="11089" y="9359"/>
                  <a:pt x="11120" y="9191"/>
                  <a:pt x="11113" y="9090"/>
                </a:cubicBezTo>
                <a:cubicBezTo>
                  <a:pt x="11305" y="8591"/>
                  <a:pt x="11486" y="8166"/>
                  <a:pt x="11636" y="7831"/>
                </a:cubicBezTo>
                <a:close/>
                <a:moveTo>
                  <a:pt x="50856" y="7831"/>
                </a:moveTo>
                <a:cubicBezTo>
                  <a:pt x="50856" y="7942"/>
                  <a:pt x="50860" y="8061"/>
                  <a:pt x="50863" y="8180"/>
                </a:cubicBezTo>
                <a:cubicBezTo>
                  <a:pt x="50842" y="8671"/>
                  <a:pt x="50807" y="9264"/>
                  <a:pt x="50765" y="9864"/>
                </a:cubicBezTo>
                <a:cubicBezTo>
                  <a:pt x="50734" y="9917"/>
                  <a:pt x="50710" y="9972"/>
                  <a:pt x="50682" y="10032"/>
                </a:cubicBezTo>
                <a:cubicBezTo>
                  <a:pt x="50612" y="9934"/>
                  <a:pt x="50546" y="9843"/>
                  <a:pt x="50476" y="9760"/>
                </a:cubicBezTo>
                <a:cubicBezTo>
                  <a:pt x="50406" y="9679"/>
                  <a:pt x="50389" y="9550"/>
                  <a:pt x="50347" y="9456"/>
                </a:cubicBezTo>
                <a:cubicBezTo>
                  <a:pt x="50302" y="9359"/>
                  <a:pt x="50336" y="9191"/>
                  <a:pt x="50333" y="9090"/>
                </a:cubicBezTo>
                <a:cubicBezTo>
                  <a:pt x="50521" y="8591"/>
                  <a:pt x="50703" y="8166"/>
                  <a:pt x="50856" y="7831"/>
                </a:cubicBezTo>
                <a:close/>
                <a:moveTo>
                  <a:pt x="90069" y="7831"/>
                </a:moveTo>
                <a:lnTo>
                  <a:pt x="90083" y="8183"/>
                </a:lnTo>
                <a:cubicBezTo>
                  <a:pt x="90059" y="8671"/>
                  <a:pt x="90024" y="9264"/>
                  <a:pt x="89978" y="9864"/>
                </a:cubicBezTo>
                <a:lnTo>
                  <a:pt x="89902" y="10032"/>
                </a:lnTo>
                <a:lnTo>
                  <a:pt x="89696" y="9760"/>
                </a:lnTo>
                <a:cubicBezTo>
                  <a:pt x="89650" y="9655"/>
                  <a:pt x="89609" y="9550"/>
                  <a:pt x="89563" y="9456"/>
                </a:cubicBezTo>
                <a:cubicBezTo>
                  <a:pt x="89521" y="9359"/>
                  <a:pt x="89553" y="9191"/>
                  <a:pt x="89546" y="9093"/>
                </a:cubicBezTo>
                <a:cubicBezTo>
                  <a:pt x="89738" y="8591"/>
                  <a:pt x="89919" y="8166"/>
                  <a:pt x="90069" y="7831"/>
                </a:cubicBezTo>
                <a:close/>
                <a:moveTo>
                  <a:pt x="129415" y="7827"/>
                </a:moveTo>
                <a:lnTo>
                  <a:pt x="129428" y="8176"/>
                </a:lnTo>
                <a:cubicBezTo>
                  <a:pt x="129404" y="8671"/>
                  <a:pt x="129369" y="9264"/>
                  <a:pt x="129324" y="9864"/>
                </a:cubicBezTo>
                <a:lnTo>
                  <a:pt x="129247" y="10032"/>
                </a:lnTo>
                <a:cubicBezTo>
                  <a:pt x="129177" y="9934"/>
                  <a:pt x="129108" y="9843"/>
                  <a:pt x="129038" y="9760"/>
                </a:cubicBezTo>
                <a:cubicBezTo>
                  <a:pt x="128968" y="9679"/>
                  <a:pt x="128954" y="9550"/>
                  <a:pt x="128909" y="9456"/>
                </a:cubicBezTo>
                <a:cubicBezTo>
                  <a:pt x="128867" y="9359"/>
                  <a:pt x="128898" y="9188"/>
                  <a:pt x="128891" y="9093"/>
                </a:cubicBezTo>
                <a:cubicBezTo>
                  <a:pt x="129083" y="8591"/>
                  <a:pt x="129265" y="8166"/>
                  <a:pt x="129415" y="7827"/>
                </a:cubicBezTo>
                <a:close/>
                <a:moveTo>
                  <a:pt x="168634" y="7827"/>
                </a:moveTo>
                <a:cubicBezTo>
                  <a:pt x="168634" y="7942"/>
                  <a:pt x="168641" y="8061"/>
                  <a:pt x="168645" y="8176"/>
                </a:cubicBezTo>
                <a:cubicBezTo>
                  <a:pt x="168620" y="8671"/>
                  <a:pt x="168586" y="9264"/>
                  <a:pt x="168544" y="9864"/>
                </a:cubicBezTo>
                <a:lnTo>
                  <a:pt x="168460" y="10032"/>
                </a:lnTo>
                <a:cubicBezTo>
                  <a:pt x="168390" y="9934"/>
                  <a:pt x="168324" y="9843"/>
                  <a:pt x="168254" y="9760"/>
                </a:cubicBezTo>
                <a:cubicBezTo>
                  <a:pt x="168184" y="9679"/>
                  <a:pt x="168167" y="9550"/>
                  <a:pt x="168125" y="9456"/>
                </a:cubicBezTo>
                <a:cubicBezTo>
                  <a:pt x="168080" y="9359"/>
                  <a:pt x="168115" y="9188"/>
                  <a:pt x="168111" y="9090"/>
                </a:cubicBezTo>
                <a:cubicBezTo>
                  <a:pt x="168300" y="8591"/>
                  <a:pt x="168481" y="8166"/>
                  <a:pt x="168634" y="7827"/>
                </a:cubicBezTo>
                <a:close/>
                <a:moveTo>
                  <a:pt x="207851" y="7827"/>
                </a:moveTo>
                <a:lnTo>
                  <a:pt x="207865" y="8176"/>
                </a:lnTo>
                <a:cubicBezTo>
                  <a:pt x="207837" y="8671"/>
                  <a:pt x="207806" y="9264"/>
                  <a:pt x="207764" y="9864"/>
                </a:cubicBezTo>
                <a:cubicBezTo>
                  <a:pt x="207732" y="9917"/>
                  <a:pt x="207708" y="9972"/>
                  <a:pt x="207680" y="10032"/>
                </a:cubicBezTo>
                <a:lnTo>
                  <a:pt x="207474" y="9760"/>
                </a:lnTo>
                <a:cubicBezTo>
                  <a:pt x="207432" y="9655"/>
                  <a:pt x="207387" y="9550"/>
                  <a:pt x="207345" y="9456"/>
                </a:cubicBezTo>
                <a:cubicBezTo>
                  <a:pt x="207300" y="9359"/>
                  <a:pt x="207331" y="9188"/>
                  <a:pt x="207331" y="9090"/>
                </a:cubicBezTo>
                <a:cubicBezTo>
                  <a:pt x="207519" y="8591"/>
                  <a:pt x="207697" y="8166"/>
                  <a:pt x="207851" y="7827"/>
                </a:cubicBezTo>
                <a:close/>
                <a:moveTo>
                  <a:pt x="247144" y="7831"/>
                </a:moveTo>
                <a:cubicBezTo>
                  <a:pt x="247144" y="7942"/>
                  <a:pt x="247147" y="8061"/>
                  <a:pt x="247151" y="8180"/>
                </a:cubicBezTo>
                <a:cubicBezTo>
                  <a:pt x="247130" y="8671"/>
                  <a:pt x="247095" y="9264"/>
                  <a:pt x="247053" y="9864"/>
                </a:cubicBezTo>
                <a:lnTo>
                  <a:pt x="246970" y="10032"/>
                </a:lnTo>
                <a:cubicBezTo>
                  <a:pt x="246903" y="9938"/>
                  <a:pt x="246837" y="9847"/>
                  <a:pt x="246764" y="9760"/>
                </a:cubicBezTo>
                <a:cubicBezTo>
                  <a:pt x="246722" y="9655"/>
                  <a:pt x="246677" y="9550"/>
                  <a:pt x="246635" y="9456"/>
                </a:cubicBezTo>
                <a:cubicBezTo>
                  <a:pt x="246589" y="9359"/>
                  <a:pt x="246624" y="9191"/>
                  <a:pt x="246621" y="9093"/>
                </a:cubicBezTo>
                <a:cubicBezTo>
                  <a:pt x="246809" y="8591"/>
                  <a:pt x="246991" y="8166"/>
                  <a:pt x="247144" y="7831"/>
                </a:cubicBezTo>
                <a:close/>
                <a:moveTo>
                  <a:pt x="125539" y="9289"/>
                </a:moveTo>
                <a:lnTo>
                  <a:pt x="125672" y="9742"/>
                </a:lnTo>
                <a:cubicBezTo>
                  <a:pt x="125654" y="9892"/>
                  <a:pt x="125633" y="10032"/>
                  <a:pt x="125609" y="10161"/>
                </a:cubicBezTo>
                <a:lnTo>
                  <a:pt x="125476" y="9924"/>
                </a:lnTo>
                <a:cubicBezTo>
                  <a:pt x="125463" y="9819"/>
                  <a:pt x="125452" y="9707"/>
                  <a:pt x="125438" y="9596"/>
                </a:cubicBezTo>
                <a:cubicBezTo>
                  <a:pt x="125428" y="9481"/>
                  <a:pt x="125504" y="9386"/>
                  <a:pt x="125539" y="9289"/>
                </a:cubicBezTo>
                <a:close/>
                <a:moveTo>
                  <a:pt x="68265" y="9700"/>
                </a:moveTo>
                <a:lnTo>
                  <a:pt x="68265" y="9700"/>
                </a:lnTo>
                <a:cubicBezTo>
                  <a:pt x="68248" y="9843"/>
                  <a:pt x="68237" y="10000"/>
                  <a:pt x="68227" y="10164"/>
                </a:cubicBezTo>
                <a:cubicBezTo>
                  <a:pt x="68213" y="10102"/>
                  <a:pt x="68195" y="10039"/>
                  <a:pt x="68178" y="9972"/>
                </a:cubicBezTo>
                <a:cubicBezTo>
                  <a:pt x="68160" y="9910"/>
                  <a:pt x="68237" y="9788"/>
                  <a:pt x="68265" y="9700"/>
                </a:cubicBezTo>
                <a:close/>
                <a:moveTo>
                  <a:pt x="107482" y="9693"/>
                </a:moveTo>
                <a:lnTo>
                  <a:pt x="107482" y="9693"/>
                </a:lnTo>
                <a:cubicBezTo>
                  <a:pt x="107464" y="9843"/>
                  <a:pt x="107454" y="10000"/>
                  <a:pt x="107447" y="10164"/>
                </a:cubicBezTo>
                <a:lnTo>
                  <a:pt x="107398" y="9972"/>
                </a:lnTo>
                <a:cubicBezTo>
                  <a:pt x="107429" y="9878"/>
                  <a:pt x="107454" y="9788"/>
                  <a:pt x="107482" y="9693"/>
                </a:cubicBezTo>
                <a:close/>
                <a:moveTo>
                  <a:pt x="146827" y="9693"/>
                </a:moveTo>
                <a:lnTo>
                  <a:pt x="146827" y="9693"/>
                </a:lnTo>
                <a:cubicBezTo>
                  <a:pt x="146810" y="9843"/>
                  <a:pt x="146796" y="10000"/>
                  <a:pt x="146792" y="10164"/>
                </a:cubicBezTo>
                <a:cubicBezTo>
                  <a:pt x="146775" y="10102"/>
                  <a:pt x="146761" y="10039"/>
                  <a:pt x="146743" y="9972"/>
                </a:cubicBezTo>
                <a:cubicBezTo>
                  <a:pt x="146726" y="9910"/>
                  <a:pt x="146799" y="9788"/>
                  <a:pt x="146827" y="9693"/>
                </a:cubicBezTo>
                <a:close/>
                <a:moveTo>
                  <a:pt x="186043" y="9693"/>
                </a:moveTo>
                <a:cubicBezTo>
                  <a:pt x="186026" y="9843"/>
                  <a:pt x="186016" y="10000"/>
                  <a:pt x="186005" y="10164"/>
                </a:cubicBezTo>
                <a:cubicBezTo>
                  <a:pt x="185991" y="10102"/>
                  <a:pt x="185974" y="10039"/>
                  <a:pt x="185963" y="9972"/>
                </a:cubicBezTo>
                <a:cubicBezTo>
                  <a:pt x="185949" y="9910"/>
                  <a:pt x="186016" y="9788"/>
                  <a:pt x="186043" y="9693"/>
                </a:cubicBezTo>
                <a:close/>
                <a:moveTo>
                  <a:pt x="225260" y="9700"/>
                </a:moveTo>
                <a:lnTo>
                  <a:pt x="225260" y="9700"/>
                </a:lnTo>
                <a:cubicBezTo>
                  <a:pt x="225242" y="9843"/>
                  <a:pt x="225235" y="10000"/>
                  <a:pt x="225225" y="10164"/>
                </a:cubicBezTo>
                <a:cubicBezTo>
                  <a:pt x="225211" y="10102"/>
                  <a:pt x="225194" y="10039"/>
                  <a:pt x="225176" y="9972"/>
                </a:cubicBezTo>
                <a:cubicBezTo>
                  <a:pt x="225159" y="9910"/>
                  <a:pt x="225232" y="9788"/>
                  <a:pt x="225260" y="9700"/>
                </a:cubicBezTo>
                <a:close/>
                <a:moveTo>
                  <a:pt x="9815" y="9906"/>
                </a:moveTo>
                <a:lnTo>
                  <a:pt x="9815" y="9906"/>
                </a:lnTo>
                <a:cubicBezTo>
                  <a:pt x="9833" y="9948"/>
                  <a:pt x="9850" y="9993"/>
                  <a:pt x="9864" y="10039"/>
                </a:cubicBezTo>
                <a:cubicBezTo>
                  <a:pt x="9854" y="10084"/>
                  <a:pt x="9840" y="10122"/>
                  <a:pt x="9833" y="10168"/>
                </a:cubicBezTo>
                <a:cubicBezTo>
                  <a:pt x="9829" y="10081"/>
                  <a:pt x="9822" y="9986"/>
                  <a:pt x="9815" y="9906"/>
                </a:cubicBezTo>
                <a:close/>
                <a:moveTo>
                  <a:pt x="10823" y="9906"/>
                </a:moveTo>
                <a:lnTo>
                  <a:pt x="10823" y="9906"/>
                </a:lnTo>
                <a:cubicBezTo>
                  <a:pt x="10813" y="9986"/>
                  <a:pt x="10810" y="10081"/>
                  <a:pt x="10806" y="10168"/>
                </a:cubicBezTo>
                <a:cubicBezTo>
                  <a:pt x="10796" y="10122"/>
                  <a:pt x="10789" y="10084"/>
                  <a:pt x="10775" y="10039"/>
                </a:cubicBezTo>
                <a:cubicBezTo>
                  <a:pt x="10761" y="9997"/>
                  <a:pt x="10806" y="9948"/>
                  <a:pt x="10823" y="9906"/>
                </a:cubicBezTo>
                <a:close/>
                <a:moveTo>
                  <a:pt x="29049" y="9700"/>
                </a:moveTo>
                <a:lnTo>
                  <a:pt x="29049" y="9700"/>
                </a:lnTo>
                <a:cubicBezTo>
                  <a:pt x="29031" y="9843"/>
                  <a:pt x="29017" y="10000"/>
                  <a:pt x="29007" y="10168"/>
                </a:cubicBezTo>
                <a:cubicBezTo>
                  <a:pt x="28996" y="10102"/>
                  <a:pt x="28975" y="10039"/>
                  <a:pt x="28965" y="9972"/>
                </a:cubicBezTo>
                <a:cubicBezTo>
                  <a:pt x="28951" y="9910"/>
                  <a:pt x="29021" y="9788"/>
                  <a:pt x="29049" y="9700"/>
                </a:cubicBezTo>
                <a:close/>
                <a:moveTo>
                  <a:pt x="49032" y="9906"/>
                </a:moveTo>
                <a:lnTo>
                  <a:pt x="49032" y="9906"/>
                </a:lnTo>
                <a:cubicBezTo>
                  <a:pt x="49049" y="9948"/>
                  <a:pt x="49063" y="9993"/>
                  <a:pt x="49081" y="10039"/>
                </a:cubicBezTo>
                <a:cubicBezTo>
                  <a:pt x="49098" y="10088"/>
                  <a:pt x="49060" y="10122"/>
                  <a:pt x="49049" y="10168"/>
                </a:cubicBezTo>
                <a:cubicBezTo>
                  <a:pt x="49046" y="10081"/>
                  <a:pt x="49042" y="9986"/>
                  <a:pt x="49032" y="9906"/>
                </a:cubicBezTo>
                <a:close/>
                <a:moveTo>
                  <a:pt x="50040" y="9906"/>
                </a:moveTo>
                <a:lnTo>
                  <a:pt x="50040" y="9906"/>
                </a:lnTo>
                <a:cubicBezTo>
                  <a:pt x="50033" y="9986"/>
                  <a:pt x="50029" y="10074"/>
                  <a:pt x="50022" y="10168"/>
                </a:cubicBezTo>
                <a:cubicBezTo>
                  <a:pt x="50015" y="10122"/>
                  <a:pt x="50002" y="10084"/>
                  <a:pt x="49991" y="10039"/>
                </a:cubicBezTo>
                <a:cubicBezTo>
                  <a:pt x="50005" y="9993"/>
                  <a:pt x="50022" y="9948"/>
                  <a:pt x="50040" y="9906"/>
                </a:cubicBezTo>
                <a:close/>
                <a:moveTo>
                  <a:pt x="88252" y="9906"/>
                </a:moveTo>
                <a:cubicBezTo>
                  <a:pt x="88266" y="9948"/>
                  <a:pt x="88283" y="9993"/>
                  <a:pt x="88301" y="10039"/>
                </a:cubicBezTo>
                <a:cubicBezTo>
                  <a:pt x="88318" y="10088"/>
                  <a:pt x="88280" y="10122"/>
                  <a:pt x="88269" y="10168"/>
                </a:cubicBezTo>
                <a:cubicBezTo>
                  <a:pt x="88266" y="10074"/>
                  <a:pt x="88255" y="9986"/>
                  <a:pt x="88252" y="9906"/>
                </a:cubicBezTo>
                <a:close/>
                <a:moveTo>
                  <a:pt x="89256" y="9906"/>
                </a:moveTo>
                <a:cubicBezTo>
                  <a:pt x="89253" y="9993"/>
                  <a:pt x="89242" y="10081"/>
                  <a:pt x="89242" y="10168"/>
                </a:cubicBezTo>
                <a:cubicBezTo>
                  <a:pt x="89228" y="10122"/>
                  <a:pt x="89221" y="10084"/>
                  <a:pt x="89211" y="10039"/>
                </a:cubicBezTo>
                <a:cubicBezTo>
                  <a:pt x="89204" y="9997"/>
                  <a:pt x="89242" y="9952"/>
                  <a:pt x="89256" y="9906"/>
                </a:cubicBezTo>
                <a:close/>
                <a:moveTo>
                  <a:pt x="127597" y="9906"/>
                </a:moveTo>
                <a:lnTo>
                  <a:pt x="127597" y="9906"/>
                </a:lnTo>
                <a:cubicBezTo>
                  <a:pt x="127611" y="9948"/>
                  <a:pt x="127629" y="9993"/>
                  <a:pt x="127643" y="10039"/>
                </a:cubicBezTo>
                <a:cubicBezTo>
                  <a:pt x="127653" y="10088"/>
                  <a:pt x="127625" y="10122"/>
                  <a:pt x="127611" y="10168"/>
                </a:cubicBezTo>
                <a:lnTo>
                  <a:pt x="127597" y="9906"/>
                </a:lnTo>
                <a:close/>
                <a:moveTo>
                  <a:pt x="128602" y="9906"/>
                </a:moveTo>
                <a:cubicBezTo>
                  <a:pt x="128591" y="9986"/>
                  <a:pt x="128588" y="10074"/>
                  <a:pt x="128584" y="10168"/>
                </a:cubicBezTo>
                <a:cubicBezTo>
                  <a:pt x="128574" y="10122"/>
                  <a:pt x="128567" y="10084"/>
                  <a:pt x="128553" y="10039"/>
                </a:cubicBezTo>
                <a:cubicBezTo>
                  <a:pt x="128539" y="9997"/>
                  <a:pt x="128584" y="9948"/>
                  <a:pt x="128602" y="9906"/>
                </a:cubicBezTo>
                <a:close/>
                <a:moveTo>
                  <a:pt x="166814" y="9906"/>
                </a:moveTo>
                <a:cubicBezTo>
                  <a:pt x="166831" y="9948"/>
                  <a:pt x="166845" y="9993"/>
                  <a:pt x="166862" y="10039"/>
                </a:cubicBezTo>
                <a:cubicBezTo>
                  <a:pt x="166880" y="10088"/>
                  <a:pt x="166838" y="10122"/>
                  <a:pt x="166831" y="10168"/>
                </a:cubicBezTo>
                <a:cubicBezTo>
                  <a:pt x="166828" y="10081"/>
                  <a:pt x="166821" y="9986"/>
                  <a:pt x="166814" y="9906"/>
                </a:cubicBezTo>
                <a:close/>
                <a:moveTo>
                  <a:pt x="167822" y="9906"/>
                </a:moveTo>
                <a:lnTo>
                  <a:pt x="167822" y="9906"/>
                </a:lnTo>
                <a:cubicBezTo>
                  <a:pt x="167811" y="9986"/>
                  <a:pt x="167808" y="10081"/>
                  <a:pt x="167804" y="10168"/>
                </a:cubicBezTo>
                <a:cubicBezTo>
                  <a:pt x="167794" y="10122"/>
                  <a:pt x="167780" y="10084"/>
                  <a:pt x="167773" y="10039"/>
                </a:cubicBezTo>
                <a:cubicBezTo>
                  <a:pt x="167762" y="9997"/>
                  <a:pt x="167804" y="9948"/>
                  <a:pt x="167822" y="9906"/>
                </a:cubicBezTo>
                <a:close/>
                <a:moveTo>
                  <a:pt x="206034" y="9906"/>
                </a:moveTo>
                <a:lnTo>
                  <a:pt x="206034" y="9906"/>
                </a:lnTo>
                <a:cubicBezTo>
                  <a:pt x="206051" y="9948"/>
                  <a:pt x="206061" y="9993"/>
                  <a:pt x="206079" y="10039"/>
                </a:cubicBezTo>
                <a:cubicBezTo>
                  <a:pt x="206096" y="10088"/>
                  <a:pt x="206058" y="10122"/>
                  <a:pt x="206051" y="10168"/>
                </a:cubicBezTo>
                <a:cubicBezTo>
                  <a:pt x="206044" y="10081"/>
                  <a:pt x="206041" y="9986"/>
                  <a:pt x="206034" y="9906"/>
                </a:cubicBezTo>
                <a:close/>
                <a:moveTo>
                  <a:pt x="207035" y="9906"/>
                </a:moveTo>
                <a:lnTo>
                  <a:pt x="207021" y="10168"/>
                </a:lnTo>
                <a:cubicBezTo>
                  <a:pt x="207010" y="10122"/>
                  <a:pt x="207000" y="10084"/>
                  <a:pt x="206993" y="10039"/>
                </a:cubicBezTo>
                <a:cubicBezTo>
                  <a:pt x="206982" y="9997"/>
                  <a:pt x="207021" y="9948"/>
                  <a:pt x="207035" y="9906"/>
                </a:cubicBezTo>
                <a:close/>
                <a:moveTo>
                  <a:pt x="245320" y="9906"/>
                </a:moveTo>
                <a:cubicBezTo>
                  <a:pt x="245337" y="9948"/>
                  <a:pt x="245351" y="9993"/>
                  <a:pt x="245369" y="10039"/>
                </a:cubicBezTo>
                <a:cubicBezTo>
                  <a:pt x="245386" y="10088"/>
                  <a:pt x="245348" y="10122"/>
                  <a:pt x="245337" y="10168"/>
                </a:cubicBezTo>
                <a:cubicBezTo>
                  <a:pt x="245334" y="10081"/>
                  <a:pt x="245330" y="9986"/>
                  <a:pt x="245320" y="9906"/>
                </a:cubicBezTo>
                <a:close/>
                <a:moveTo>
                  <a:pt x="246328" y="9906"/>
                </a:moveTo>
                <a:lnTo>
                  <a:pt x="246328" y="9906"/>
                </a:lnTo>
                <a:cubicBezTo>
                  <a:pt x="246321" y="9986"/>
                  <a:pt x="246314" y="10081"/>
                  <a:pt x="246310" y="10168"/>
                </a:cubicBezTo>
                <a:cubicBezTo>
                  <a:pt x="246303" y="10122"/>
                  <a:pt x="246289" y="10084"/>
                  <a:pt x="246279" y="10039"/>
                </a:cubicBezTo>
                <a:cubicBezTo>
                  <a:pt x="246272" y="9997"/>
                  <a:pt x="246310" y="9948"/>
                  <a:pt x="246328" y="9906"/>
                </a:cubicBezTo>
                <a:close/>
                <a:moveTo>
                  <a:pt x="264553" y="9697"/>
                </a:moveTo>
                <a:lnTo>
                  <a:pt x="264553" y="9697"/>
                </a:lnTo>
                <a:cubicBezTo>
                  <a:pt x="264536" y="9843"/>
                  <a:pt x="264522" y="10000"/>
                  <a:pt x="264515" y="10168"/>
                </a:cubicBezTo>
                <a:cubicBezTo>
                  <a:pt x="264501" y="10102"/>
                  <a:pt x="264483" y="10039"/>
                  <a:pt x="264469" y="9976"/>
                </a:cubicBezTo>
                <a:cubicBezTo>
                  <a:pt x="264459" y="9910"/>
                  <a:pt x="264522" y="9788"/>
                  <a:pt x="264553" y="9697"/>
                </a:cubicBezTo>
                <a:close/>
                <a:moveTo>
                  <a:pt x="12780" y="9631"/>
                </a:moveTo>
                <a:cubicBezTo>
                  <a:pt x="12812" y="9732"/>
                  <a:pt x="12840" y="9836"/>
                  <a:pt x="12868" y="9941"/>
                </a:cubicBezTo>
                <a:cubicBezTo>
                  <a:pt x="12864" y="9993"/>
                  <a:pt x="12854" y="10046"/>
                  <a:pt x="12847" y="10091"/>
                </a:cubicBezTo>
                <a:lnTo>
                  <a:pt x="12780" y="10213"/>
                </a:lnTo>
                <a:cubicBezTo>
                  <a:pt x="12752" y="10175"/>
                  <a:pt x="12731" y="10133"/>
                  <a:pt x="12711" y="10091"/>
                </a:cubicBezTo>
                <a:cubicBezTo>
                  <a:pt x="12704" y="10046"/>
                  <a:pt x="12697" y="9993"/>
                  <a:pt x="12690" y="9941"/>
                </a:cubicBezTo>
                <a:lnTo>
                  <a:pt x="12780" y="9631"/>
                </a:lnTo>
                <a:close/>
                <a:moveTo>
                  <a:pt x="51993" y="9627"/>
                </a:moveTo>
                <a:lnTo>
                  <a:pt x="52084" y="9941"/>
                </a:lnTo>
                <a:cubicBezTo>
                  <a:pt x="52077" y="9993"/>
                  <a:pt x="52073" y="10046"/>
                  <a:pt x="52063" y="10091"/>
                </a:cubicBezTo>
                <a:cubicBezTo>
                  <a:pt x="52042" y="10133"/>
                  <a:pt x="52021" y="10175"/>
                  <a:pt x="51993" y="10213"/>
                </a:cubicBezTo>
                <a:lnTo>
                  <a:pt x="51927" y="10091"/>
                </a:lnTo>
                <a:cubicBezTo>
                  <a:pt x="51920" y="10046"/>
                  <a:pt x="51916" y="9993"/>
                  <a:pt x="51906" y="9941"/>
                </a:cubicBezTo>
                <a:cubicBezTo>
                  <a:pt x="51899" y="9889"/>
                  <a:pt x="51969" y="9732"/>
                  <a:pt x="51993" y="9627"/>
                </a:cubicBezTo>
                <a:close/>
                <a:moveTo>
                  <a:pt x="91213" y="9631"/>
                </a:moveTo>
                <a:lnTo>
                  <a:pt x="91304" y="9941"/>
                </a:lnTo>
                <a:cubicBezTo>
                  <a:pt x="91297" y="9993"/>
                  <a:pt x="91286" y="10046"/>
                  <a:pt x="91283" y="10091"/>
                </a:cubicBezTo>
                <a:lnTo>
                  <a:pt x="91213" y="10213"/>
                </a:lnTo>
                <a:lnTo>
                  <a:pt x="91147" y="10091"/>
                </a:lnTo>
                <a:cubicBezTo>
                  <a:pt x="91140" y="10046"/>
                  <a:pt x="91129" y="9993"/>
                  <a:pt x="91126" y="9941"/>
                </a:cubicBezTo>
                <a:cubicBezTo>
                  <a:pt x="91122" y="9889"/>
                  <a:pt x="91182" y="9732"/>
                  <a:pt x="91213" y="9631"/>
                </a:cubicBezTo>
                <a:close/>
                <a:moveTo>
                  <a:pt x="130559" y="9631"/>
                </a:moveTo>
                <a:cubicBezTo>
                  <a:pt x="130590" y="9732"/>
                  <a:pt x="130621" y="9836"/>
                  <a:pt x="130646" y="9941"/>
                </a:cubicBezTo>
                <a:cubicBezTo>
                  <a:pt x="130642" y="9993"/>
                  <a:pt x="130632" y="10046"/>
                  <a:pt x="130628" y="10091"/>
                </a:cubicBezTo>
                <a:lnTo>
                  <a:pt x="130559" y="10213"/>
                </a:lnTo>
                <a:cubicBezTo>
                  <a:pt x="130538" y="10175"/>
                  <a:pt x="130510" y="10136"/>
                  <a:pt x="130489" y="10091"/>
                </a:cubicBezTo>
                <a:cubicBezTo>
                  <a:pt x="130468" y="10049"/>
                  <a:pt x="130475" y="9993"/>
                  <a:pt x="130468" y="9941"/>
                </a:cubicBezTo>
                <a:lnTo>
                  <a:pt x="130559" y="9631"/>
                </a:lnTo>
                <a:close/>
                <a:moveTo>
                  <a:pt x="169779" y="9627"/>
                </a:moveTo>
                <a:cubicBezTo>
                  <a:pt x="169803" y="9732"/>
                  <a:pt x="169834" y="9836"/>
                  <a:pt x="169866" y="9941"/>
                </a:cubicBezTo>
                <a:cubicBezTo>
                  <a:pt x="169855" y="9993"/>
                  <a:pt x="169852" y="10046"/>
                  <a:pt x="169845" y="10091"/>
                </a:cubicBezTo>
                <a:lnTo>
                  <a:pt x="169779" y="10213"/>
                </a:lnTo>
                <a:cubicBezTo>
                  <a:pt x="169751" y="10175"/>
                  <a:pt x="169730" y="10133"/>
                  <a:pt x="169709" y="10091"/>
                </a:cubicBezTo>
                <a:cubicBezTo>
                  <a:pt x="169698" y="10046"/>
                  <a:pt x="169695" y="9993"/>
                  <a:pt x="169688" y="9941"/>
                </a:cubicBezTo>
                <a:lnTo>
                  <a:pt x="169779" y="9627"/>
                </a:lnTo>
                <a:close/>
                <a:moveTo>
                  <a:pt x="208991" y="9631"/>
                </a:moveTo>
                <a:lnTo>
                  <a:pt x="209086" y="9941"/>
                </a:lnTo>
                <a:cubicBezTo>
                  <a:pt x="209075" y="9993"/>
                  <a:pt x="209072" y="10046"/>
                  <a:pt x="209061" y="10091"/>
                </a:cubicBezTo>
                <a:cubicBezTo>
                  <a:pt x="209040" y="10133"/>
                  <a:pt x="209019" y="10175"/>
                  <a:pt x="208991" y="10213"/>
                </a:cubicBezTo>
                <a:lnTo>
                  <a:pt x="208929" y="10091"/>
                </a:lnTo>
                <a:cubicBezTo>
                  <a:pt x="208918" y="10046"/>
                  <a:pt x="208911" y="9993"/>
                  <a:pt x="208904" y="9941"/>
                </a:cubicBezTo>
                <a:cubicBezTo>
                  <a:pt x="208901" y="9889"/>
                  <a:pt x="208964" y="9732"/>
                  <a:pt x="208991" y="9631"/>
                </a:cubicBezTo>
                <a:close/>
                <a:moveTo>
                  <a:pt x="248285" y="9627"/>
                </a:moveTo>
                <a:cubicBezTo>
                  <a:pt x="248316" y="9732"/>
                  <a:pt x="248344" y="9836"/>
                  <a:pt x="248372" y="9941"/>
                </a:cubicBezTo>
                <a:cubicBezTo>
                  <a:pt x="248365" y="9993"/>
                  <a:pt x="248361" y="10046"/>
                  <a:pt x="248351" y="10091"/>
                </a:cubicBezTo>
                <a:lnTo>
                  <a:pt x="248285" y="10213"/>
                </a:lnTo>
                <a:lnTo>
                  <a:pt x="248215" y="10091"/>
                </a:lnTo>
                <a:cubicBezTo>
                  <a:pt x="248208" y="10046"/>
                  <a:pt x="248204" y="9993"/>
                  <a:pt x="248194" y="9941"/>
                </a:cubicBezTo>
                <a:lnTo>
                  <a:pt x="248285" y="9627"/>
                </a:lnTo>
                <a:close/>
                <a:moveTo>
                  <a:pt x="243265" y="9289"/>
                </a:moveTo>
                <a:cubicBezTo>
                  <a:pt x="243325" y="9477"/>
                  <a:pt x="243380" y="9669"/>
                  <a:pt x="243433" y="9871"/>
                </a:cubicBezTo>
                <a:cubicBezTo>
                  <a:pt x="243415" y="10000"/>
                  <a:pt x="243398" y="10122"/>
                  <a:pt x="243377" y="10238"/>
                </a:cubicBezTo>
                <a:cubicBezTo>
                  <a:pt x="243314" y="10126"/>
                  <a:pt x="243258" y="10018"/>
                  <a:pt x="243196" y="9924"/>
                </a:cubicBezTo>
                <a:cubicBezTo>
                  <a:pt x="243136" y="9826"/>
                  <a:pt x="243175" y="9707"/>
                  <a:pt x="243161" y="9599"/>
                </a:cubicBezTo>
                <a:cubicBezTo>
                  <a:pt x="243150" y="9491"/>
                  <a:pt x="243234" y="9386"/>
                  <a:pt x="243265" y="9289"/>
                </a:cubicBezTo>
                <a:close/>
                <a:moveTo>
                  <a:pt x="7761" y="9289"/>
                </a:moveTo>
                <a:cubicBezTo>
                  <a:pt x="7824" y="9498"/>
                  <a:pt x="7887" y="9718"/>
                  <a:pt x="7949" y="9941"/>
                </a:cubicBezTo>
                <a:cubicBezTo>
                  <a:pt x="7932" y="10063"/>
                  <a:pt x="7918" y="10178"/>
                  <a:pt x="7900" y="10297"/>
                </a:cubicBezTo>
                <a:cubicBezTo>
                  <a:pt x="7831" y="10161"/>
                  <a:pt x="7761" y="10035"/>
                  <a:pt x="7691" y="9924"/>
                </a:cubicBezTo>
                <a:cubicBezTo>
                  <a:pt x="7621" y="9809"/>
                  <a:pt x="7670" y="9707"/>
                  <a:pt x="7660" y="9596"/>
                </a:cubicBezTo>
                <a:cubicBezTo>
                  <a:pt x="7653" y="9481"/>
                  <a:pt x="7726" y="9386"/>
                  <a:pt x="7761" y="9289"/>
                </a:cubicBezTo>
                <a:close/>
                <a:moveTo>
                  <a:pt x="46974" y="9289"/>
                </a:moveTo>
                <a:cubicBezTo>
                  <a:pt x="47040" y="9498"/>
                  <a:pt x="47106" y="9718"/>
                  <a:pt x="47166" y="9941"/>
                </a:cubicBezTo>
                <a:cubicBezTo>
                  <a:pt x="47152" y="10063"/>
                  <a:pt x="47134" y="10178"/>
                  <a:pt x="47120" y="10297"/>
                </a:cubicBezTo>
                <a:cubicBezTo>
                  <a:pt x="47051" y="10161"/>
                  <a:pt x="46981" y="10035"/>
                  <a:pt x="46911" y="9924"/>
                </a:cubicBezTo>
                <a:cubicBezTo>
                  <a:pt x="46841" y="9809"/>
                  <a:pt x="46887" y="9707"/>
                  <a:pt x="46876" y="9596"/>
                </a:cubicBezTo>
                <a:lnTo>
                  <a:pt x="46974" y="9289"/>
                </a:lnTo>
                <a:close/>
                <a:moveTo>
                  <a:pt x="86194" y="9289"/>
                </a:moveTo>
                <a:cubicBezTo>
                  <a:pt x="86260" y="9498"/>
                  <a:pt x="86323" y="9718"/>
                  <a:pt x="86382" y="9941"/>
                </a:cubicBezTo>
                <a:cubicBezTo>
                  <a:pt x="86368" y="10063"/>
                  <a:pt x="86351" y="10178"/>
                  <a:pt x="86340" y="10297"/>
                </a:cubicBezTo>
                <a:lnTo>
                  <a:pt x="86131" y="9924"/>
                </a:lnTo>
                <a:cubicBezTo>
                  <a:pt x="86121" y="9819"/>
                  <a:pt x="86107" y="9707"/>
                  <a:pt x="86096" y="9596"/>
                </a:cubicBezTo>
                <a:lnTo>
                  <a:pt x="86194" y="9289"/>
                </a:lnTo>
                <a:close/>
                <a:moveTo>
                  <a:pt x="164759" y="9289"/>
                </a:moveTo>
                <a:cubicBezTo>
                  <a:pt x="164822" y="9498"/>
                  <a:pt x="164885" y="9718"/>
                  <a:pt x="164948" y="9941"/>
                </a:cubicBezTo>
                <a:cubicBezTo>
                  <a:pt x="164930" y="10063"/>
                  <a:pt x="164913" y="10178"/>
                  <a:pt x="164899" y="10297"/>
                </a:cubicBezTo>
                <a:cubicBezTo>
                  <a:pt x="164829" y="10161"/>
                  <a:pt x="164759" y="10035"/>
                  <a:pt x="164689" y="9924"/>
                </a:cubicBezTo>
                <a:cubicBezTo>
                  <a:pt x="164620" y="9809"/>
                  <a:pt x="164668" y="9707"/>
                  <a:pt x="164655" y="9596"/>
                </a:cubicBezTo>
                <a:cubicBezTo>
                  <a:pt x="164641" y="9481"/>
                  <a:pt x="164724" y="9386"/>
                  <a:pt x="164759" y="9289"/>
                </a:cubicBezTo>
                <a:close/>
                <a:moveTo>
                  <a:pt x="203976" y="9289"/>
                </a:moveTo>
                <a:cubicBezTo>
                  <a:pt x="204038" y="9498"/>
                  <a:pt x="204101" y="9718"/>
                  <a:pt x="204164" y="9941"/>
                </a:cubicBezTo>
                <a:cubicBezTo>
                  <a:pt x="204150" y="10063"/>
                  <a:pt x="204133" y="10178"/>
                  <a:pt x="204119" y="10297"/>
                </a:cubicBezTo>
                <a:cubicBezTo>
                  <a:pt x="204049" y="10161"/>
                  <a:pt x="203976" y="10035"/>
                  <a:pt x="203909" y="9924"/>
                </a:cubicBezTo>
                <a:cubicBezTo>
                  <a:pt x="203843" y="9809"/>
                  <a:pt x="203888" y="9707"/>
                  <a:pt x="203874" y="9596"/>
                </a:cubicBezTo>
                <a:lnTo>
                  <a:pt x="203976" y="9289"/>
                </a:lnTo>
                <a:close/>
                <a:moveTo>
                  <a:pt x="35704" y="9310"/>
                </a:moveTo>
                <a:lnTo>
                  <a:pt x="35704" y="9310"/>
                </a:lnTo>
                <a:cubicBezTo>
                  <a:pt x="35774" y="9509"/>
                  <a:pt x="35843" y="9721"/>
                  <a:pt x="35910" y="9945"/>
                </a:cubicBezTo>
                <a:cubicBezTo>
                  <a:pt x="35882" y="10108"/>
                  <a:pt x="35840" y="10269"/>
                  <a:pt x="35791" y="10426"/>
                </a:cubicBezTo>
                <a:cubicBezTo>
                  <a:pt x="35791" y="10426"/>
                  <a:pt x="35767" y="9965"/>
                  <a:pt x="35704" y="9310"/>
                </a:cubicBezTo>
                <a:close/>
                <a:moveTo>
                  <a:pt x="74924" y="9310"/>
                </a:moveTo>
                <a:cubicBezTo>
                  <a:pt x="74994" y="9509"/>
                  <a:pt x="75060" y="9721"/>
                  <a:pt x="75130" y="9945"/>
                </a:cubicBezTo>
                <a:cubicBezTo>
                  <a:pt x="75091" y="10126"/>
                  <a:pt x="75049" y="10293"/>
                  <a:pt x="75011" y="10426"/>
                </a:cubicBezTo>
                <a:cubicBezTo>
                  <a:pt x="75011" y="10426"/>
                  <a:pt x="74987" y="9965"/>
                  <a:pt x="74920" y="9310"/>
                </a:cubicBezTo>
                <a:close/>
                <a:moveTo>
                  <a:pt x="114137" y="9310"/>
                </a:moveTo>
                <a:lnTo>
                  <a:pt x="114137" y="9310"/>
                </a:lnTo>
                <a:cubicBezTo>
                  <a:pt x="114210" y="9509"/>
                  <a:pt x="114280" y="9721"/>
                  <a:pt x="114346" y="9945"/>
                </a:cubicBezTo>
                <a:cubicBezTo>
                  <a:pt x="114308" y="10126"/>
                  <a:pt x="114269" y="10293"/>
                  <a:pt x="114231" y="10426"/>
                </a:cubicBezTo>
                <a:cubicBezTo>
                  <a:pt x="114231" y="10426"/>
                  <a:pt x="114203" y="9965"/>
                  <a:pt x="114137" y="9310"/>
                </a:cubicBezTo>
                <a:close/>
                <a:moveTo>
                  <a:pt x="153482" y="9310"/>
                </a:moveTo>
                <a:lnTo>
                  <a:pt x="153482" y="9310"/>
                </a:lnTo>
                <a:cubicBezTo>
                  <a:pt x="153555" y="9509"/>
                  <a:pt x="153625" y="9721"/>
                  <a:pt x="153692" y="9945"/>
                </a:cubicBezTo>
                <a:cubicBezTo>
                  <a:pt x="153653" y="10126"/>
                  <a:pt x="153615" y="10293"/>
                  <a:pt x="153569" y="10426"/>
                </a:cubicBezTo>
                <a:cubicBezTo>
                  <a:pt x="153569" y="10426"/>
                  <a:pt x="153545" y="9965"/>
                  <a:pt x="153482" y="9310"/>
                </a:cubicBezTo>
                <a:close/>
                <a:moveTo>
                  <a:pt x="192702" y="9310"/>
                </a:moveTo>
                <a:cubicBezTo>
                  <a:pt x="192772" y="9509"/>
                  <a:pt x="192842" y="9721"/>
                  <a:pt x="192908" y="9945"/>
                </a:cubicBezTo>
                <a:cubicBezTo>
                  <a:pt x="192880" y="10108"/>
                  <a:pt x="192838" y="10269"/>
                  <a:pt x="192789" y="10426"/>
                </a:cubicBezTo>
                <a:cubicBezTo>
                  <a:pt x="192789" y="10426"/>
                  <a:pt x="192765" y="9965"/>
                  <a:pt x="192699" y="9310"/>
                </a:cubicBezTo>
                <a:close/>
                <a:moveTo>
                  <a:pt x="231922" y="9310"/>
                </a:moveTo>
                <a:cubicBezTo>
                  <a:pt x="231988" y="9509"/>
                  <a:pt x="232058" y="9721"/>
                  <a:pt x="232128" y="9945"/>
                </a:cubicBezTo>
                <a:cubicBezTo>
                  <a:pt x="232089" y="10126"/>
                  <a:pt x="232048" y="10293"/>
                  <a:pt x="232009" y="10426"/>
                </a:cubicBezTo>
                <a:cubicBezTo>
                  <a:pt x="232009" y="10426"/>
                  <a:pt x="231985" y="9965"/>
                  <a:pt x="231919" y="9310"/>
                </a:cubicBezTo>
                <a:close/>
                <a:moveTo>
                  <a:pt x="271212" y="9313"/>
                </a:moveTo>
                <a:cubicBezTo>
                  <a:pt x="271281" y="9509"/>
                  <a:pt x="271351" y="9721"/>
                  <a:pt x="271418" y="9945"/>
                </a:cubicBezTo>
                <a:cubicBezTo>
                  <a:pt x="271386" y="10108"/>
                  <a:pt x="271348" y="10269"/>
                  <a:pt x="271299" y="10429"/>
                </a:cubicBezTo>
                <a:cubicBezTo>
                  <a:pt x="271299" y="10429"/>
                  <a:pt x="271271" y="9965"/>
                  <a:pt x="271208" y="9313"/>
                </a:cubicBezTo>
                <a:close/>
                <a:moveTo>
                  <a:pt x="219124" y="10353"/>
                </a:moveTo>
                <a:cubicBezTo>
                  <a:pt x="219124" y="10391"/>
                  <a:pt x="219124" y="10426"/>
                  <a:pt x="219131" y="10461"/>
                </a:cubicBezTo>
                <a:lnTo>
                  <a:pt x="219117" y="10426"/>
                </a:lnTo>
                <a:cubicBezTo>
                  <a:pt x="219117" y="10401"/>
                  <a:pt x="219121" y="10377"/>
                  <a:pt x="219124" y="10353"/>
                </a:cubicBezTo>
                <a:close/>
                <a:moveTo>
                  <a:pt x="22906" y="10353"/>
                </a:moveTo>
                <a:cubicBezTo>
                  <a:pt x="22906" y="10388"/>
                  <a:pt x="22913" y="10429"/>
                  <a:pt x="22913" y="10464"/>
                </a:cubicBezTo>
                <a:lnTo>
                  <a:pt x="22899" y="10429"/>
                </a:lnTo>
                <a:cubicBezTo>
                  <a:pt x="22903" y="10405"/>
                  <a:pt x="22906" y="10377"/>
                  <a:pt x="22906" y="10353"/>
                </a:cubicBezTo>
                <a:close/>
                <a:moveTo>
                  <a:pt x="62126" y="10353"/>
                </a:moveTo>
                <a:cubicBezTo>
                  <a:pt x="62126" y="10391"/>
                  <a:pt x="62126" y="10426"/>
                  <a:pt x="62130" y="10464"/>
                </a:cubicBezTo>
                <a:lnTo>
                  <a:pt x="62119" y="10429"/>
                </a:lnTo>
                <a:cubicBezTo>
                  <a:pt x="62123" y="10401"/>
                  <a:pt x="62123" y="10381"/>
                  <a:pt x="62126" y="10353"/>
                </a:cubicBezTo>
                <a:close/>
                <a:moveTo>
                  <a:pt x="101346" y="10353"/>
                </a:moveTo>
                <a:lnTo>
                  <a:pt x="101346" y="10464"/>
                </a:lnTo>
                <a:cubicBezTo>
                  <a:pt x="101343" y="10454"/>
                  <a:pt x="101343" y="10440"/>
                  <a:pt x="101336" y="10429"/>
                </a:cubicBezTo>
                <a:cubicBezTo>
                  <a:pt x="101339" y="10401"/>
                  <a:pt x="101343" y="10377"/>
                  <a:pt x="101346" y="10353"/>
                </a:cubicBezTo>
                <a:close/>
                <a:moveTo>
                  <a:pt x="140688" y="10353"/>
                </a:moveTo>
                <a:cubicBezTo>
                  <a:pt x="140691" y="10391"/>
                  <a:pt x="140691" y="10426"/>
                  <a:pt x="140691" y="10464"/>
                </a:cubicBezTo>
                <a:lnTo>
                  <a:pt x="140678" y="10429"/>
                </a:lnTo>
                <a:cubicBezTo>
                  <a:pt x="140684" y="10405"/>
                  <a:pt x="140688" y="10377"/>
                  <a:pt x="140688" y="10353"/>
                </a:cubicBezTo>
                <a:close/>
                <a:moveTo>
                  <a:pt x="179908" y="10353"/>
                </a:moveTo>
                <a:cubicBezTo>
                  <a:pt x="179904" y="10391"/>
                  <a:pt x="179908" y="10426"/>
                  <a:pt x="179911" y="10464"/>
                </a:cubicBezTo>
                <a:lnTo>
                  <a:pt x="179897" y="10429"/>
                </a:lnTo>
                <a:cubicBezTo>
                  <a:pt x="179901" y="10401"/>
                  <a:pt x="179901" y="10381"/>
                  <a:pt x="179908" y="10353"/>
                </a:cubicBezTo>
                <a:close/>
                <a:moveTo>
                  <a:pt x="258414" y="10353"/>
                </a:moveTo>
                <a:cubicBezTo>
                  <a:pt x="258414" y="10388"/>
                  <a:pt x="258417" y="10429"/>
                  <a:pt x="258417" y="10464"/>
                </a:cubicBezTo>
                <a:lnTo>
                  <a:pt x="258407" y="10429"/>
                </a:lnTo>
                <a:cubicBezTo>
                  <a:pt x="258410" y="10401"/>
                  <a:pt x="258410" y="10381"/>
                  <a:pt x="258414" y="10353"/>
                </a:cubicBezTo>
                <a:close/>
                <a:moveTo>
                  <a:pt x="32812" y="10328"/>
                </a:moveTo>
                <a:cubicBezTo>
                  <a:pt x="32812" y="10335"/>
                  <a:pt x="32819" y="10342"/>
                  <a:pt x="32819" y="10349"/>
                </a:cubicBezTo>
                <a:cubicBezTo>
                  <a:pt x="32819" y="10360"/>
                  <a:pt x="32805" y="10464"/>
                  <a:pt x="32795" y="10524"/>
                </a:cubicBezTo>
                <a:cubicBezTo>
                  <a:pt x="32791" y="10506"/>
                  <a:pt x="32784" y="10489"/>
                  <a:pt x="32774" y="10471"/>
                </a:cubicBezTo>
                <a:lnTo>
                  <a:pt x="32788" y="10419"/>
                </a:lnTo>
                <a:lnTo>
                  <a:pt x="32812" y="10328"/>
                </a:lnTo>
                <a:close/>
                <a:moveTo>
                  <a:pt x="72032" y="10328"/>
                </a:moveTo>
                <a:cubicBezTo>
                  <a:pt x="72036" y="10335"/>
                  <a:pt x="72036" y="10342"/>
                  <a:pt x="72036" y="10349"/>
                </a:cubicBezTo>
                <a:cubicBezTo>
                  <a:pt x="72029" y="10405"/>
                  <a:pt x="72025" y="10464"/>
                  <a:pt x="72015" y="10524"/>
                </a:cubicBezTo>
                <a:lnTo>
                  <a:pt x="71994" y="10471"/>
                </a:lnTo>
                <a:lnTo>
                  <a:pt x="72008" y="10419"/>
                </a:lnTo>
                <a:lnTo>
                  <a:pt x="72032" y="10328"/>
                </a:lnTo>
                <a:close/>
                <a:moveTo>
                  <a:pt x="111249" y="10328"/>
                </a:moveTo>
                <a:cubicBezTo>
                  <a:pt x="111252" y="10332"/>
                  <a:pt x="111252" y="10342"/>
                  <a:pt x="111256" y="10349"/>
                </a:cubicBezTo>
                <a:cubicBezTo>
                  <a:pt x="111259" y="10360"/>
                  <a:pt x="111238" y="10464"/>
                  <a:pt x="111235" y="10524"/>
                </a:cubicBezTo>
                <a:lnTo>
                  <a:pt x="111207" y="10471"/>
                </a:lnTo>
                <a:cubicBezTo>
                  <a:pt x="111217" y="10454"/>
                  <a:pt x="111221" y="10436"/>
                  <a:pt x="111224" y="10419"/>
                </a:cubicBezTo>
                <a:cubicBezTo>
                  <a:pt x="111235" y="10388"/>
                  <a:pt x="111238" y="10360"/>
                  <a:pt x="111249" y="10328"/>
                </a:cubicBezTo>
                <a:close/>
                <a:moveTo>
                  <a:pt x="150594" y="10328"/>
                </a:moveTo>
                <a:cubicBezTo>
                  <a:pt x="150598" y="10335"/>
                  <a:pt x="150598" y="10342"/>
                  <a:pt x="150598" y="10349"/>
                </a:cubicBezTo>
                <a:cubicBezTo>
                  <a:pt x="150594" y="10405"/>
                  <a:pt x="150584" y="10464"/>
                  <a:pt x="150580" y="10524"/>
                </a:cubicBezTo>
                <a:lnTo>
                  <a:pt x="150556" y="10471"/>
                </a:lnTo>
                <a:lnTo>
                  <a:pt x="150566" y="10419"/>
                </a:lnTo>
                <a:cubicBezTo>
                  <a:pt x="150577" y="10384"/>
                  <a:pt x="150584" y="10360"/>
                  <a:pt x="150594" y="10328"/>
                </a:cubicBezTo>
                <a:close/>
                <a:moveTo>
                  <a:pt x="189811" y="10328"/>
                </a:moveTo>
                <a:cubicBezTo>
                  <a:pt x="189814" y="10335"/>
                  <a:pt x="189814" y="10342"/>
                  <a:pt x="189818" y="10349"/>
                </a:cubicBezTo>
                <a:cubicBezTo>
                  <a:pt x="189811" y="10405"/>
                  <a:pt x="189804" y="10464"/>
                  <a:pt x="189797" y="10524"/>
                </a:cubicBezTo>
                <a:lnTo>
                  <a:pt x="189772" y="10471"/>
                </a:lnTo>
                <a:lnTo>
                  <a:pt x="189786" y="10419"/>
                </a:lnTo>
                <a:lnTo>
                  <a:pt x="189811" y="10328"/>
                </a:lnTo>
                <a:close/>
                <a:moveTo>
                  <a:pt x="229030" y="10328"/>
                </a:moveTo>
                <a:cubicBezTo>
                  <a:pt x="229030" y="10335"/>
                  <a:pt x="229034" y="10342"/>
                  <a:pt x="229037" y="10349"/>
                </a:cubicBezTo>
                <a:cubicBezTo>
                  <a:pt x="229027" y="10405"/>
                  <a:pt x="229023" y="10464"/>
                  <a:pt x="229013" y="10524"/>
                </a:cubicBezTo>
                <a:cubicBezTo>
                  <a:pt x="229006" y="10506"/>
                  <a:pt x="228999" y="10489"/>
                  <a:pt x="228992" y="10471"/>
                </a:cubicBezTo>
                <a:lnTo>
                  <a:pt x="229006" y="10419"/>
                </a:lnTo>
                <a:lnTo>
                  <a:pt x="229030" y="10328"/>
                </a:lnTo>
                <a:close/>
                <a:moveTo>
                  <a:pt x="268320" y="10328"/>
                </a:moveTo>
                <a:cubicBezTo>
                  <a:pt x="268324" y="10335"/>
                  <a:pt x="268324" y="10342"/>
                  <a:pt x="268324" y="10349"/>
                </a:cubicBezTo>
                <a:cubicBezTo>
                  <a:pt x="268320" y="10405"/>
                  <a:pt x="268313" y="10464"/>
                  <a:pt x="268303" y="10524"/>
                </a:cubicBezTo>
                <a:lnTo>
                  <a:pt x="268282" y="10471"/>
                </a:lnTo>
                <a:lnTo>
                  <a:pt x="268296" y="10419"/>
                </a:lnTo>
                <a:lnTo>
                  <a:pt x="268320" y="10328"/>
                </a:lnTo>
                <a:close/>
                <a:moveTo>
                  <a:pt x="9470" y="10231"/>
                </a:moveTo>
                <a:lnTo>
                  <a:pt x="9470" y="10231"/>
                </a:lnTo>
                <a:cubicBezTo>
                  <a:pt x="9467" y="10328"/>
                  <a:pt x="9456" y="10429"/>
                  <a:pt x="9453" y="10534"/>
                </a:cubicBezTo>
                <a:cubicBezTo>
                  <a:pt x="9449" y="10558"/>
                  <a:pt x="9449" y="10586"/>
                  <a:pt x="9449" y="10614"/>
                </a:cubicBezTo>
                <a:cubicBezTo>
                  <a:pt x="9432" y="10583"/>
                  <a:pt x="9418" y="10551"/>
                  <a:pt x="9404" y="10520"/>
                </a:cubicBezTo>
                <a:cubicBezTo>
                  <a:pt x="9428" y="10419"/>
                  <a:pt x="9449" y="10321"/>
                  <a:pt x="9470" y="10231"/>
                </a:cubicBezTo>
                <a:close/>
                <a:moveTo>
                  <a:pt x="48683" y="10231"/>
                </a:moveTo>
                <a:cubicBezTo>
                  <a:pt x="48680" y="10328"/>
                  <a:pt x="48676" y="10429"/>
                  <a:pt x="48666" y="10534"/>
                </a:cubicBezTo>
                <a:cubicBezTo>
                  <a:pt x="48669" y="10558"/>
                  <a:pt x="48666" y="10586"/>
                  <a:pt x="48662" y="10614"/>
                </a:cubicBezTo>
                <a:lnTo>
                  <a:pt x="48620" y="10520"/>
                </a:lnTo>
                <a:cubicBezTo>
                  <a:pt x="48641" y="10419"/>
                  <a:pt x="48666" y="10321"/>
                  <a:pt x="48683" y="10231"/>
                </a:cubicBezTo>
                <a:close/>
                <a:moveTo>
                  <a:pt x="127248" y="10231"/>
                </a:moveTo>
                <a:lnTo>
                  <a:pt x="127248" y="10231"/>
                </a:lnTo>
                <a:cubicBezTo>
                  <a:pt x="127245" y="10328"/>
                  <a:pt x="127238" y="10429"/>
                  <a:pt x="127231" y="10534"/>
                </a:cubicBezTo>
                <a:cubicBezTo>
                  <a:pt x="127231" y="10558"/>
                  <a:pt x="127228" y="10590"/>
                  <a:pt x="127228" y="10614"/>
                </a:cubicBezTo>
                <a:cubicBezTo>
                  <a:pt x="127210" y="10583"/>
                  <a:pt x="127196" y="10551"/>
                  <a:pt x="127182" y="10520"/>
                </a:cubicBezTo>
                <a:lnTo>
                  <a:pt x="127248" y="10231"/>
                </a:lnTo>
                <a:close/>
                <a:moveTo>
                  <a:pt x="166468" y="10231"/>
                </a:moveTo>
                <a:lnTo>
                  <a:pt x="166468" y="10231"/>
                </a:lnTo>
                <a:cubicBezTo>
                  <a:pt x="166461" y="10328"/>
                  <a:pt x="166454" y="10429"/>
                  <a:pt x="166451" y="10534"/>
                </a:cubicBezTo>
                <a:cubicBezTo>
                  <a:pt x="166447" y="10558"/>
                  <a:pt x="166447" y="10590"/>
                  <a:pt x="166444" y="10614"/>
                </a:cubicBezTo>
                <a:lnTo>
                  <a:pt x="166399" y="10520"/>
                </a:lnTo>
                <a:cubicBezTo>
                  <a:pt x="166420" y="10419"/>
                  <a:pt x="166447" y="10325"/>
                  <a:pt x="166468" y="10231"/>
                </a:cubicBezTo>
                <a:close/>
                <a:moveTo>
                  <a:pt x="205681" y="10231"/>
                </a:moveTo>
                <a:cubicBezTo>
                  <a:pt x="205678" y="10328"/>
                  <a:pt x="205674" y="10429"/>
                  <a:pt x="205667" y="10534"/>
                </a:cubicBezTo>
                <a:cubicBezTo>
                  <a:pt x="205667" y="10558"/>
                  <a:pt x="205664" y="10586"/>
                  <a:pt x="205660" y="10614"/>
                </a:cubicBezTo>
                <a:cubicBezTo>
                  <a:pt x="205646" y="10586"/>
                  <a:pt x="205632" y="10555"/>
                  <a:pt x="205618" y="10520"/>
                </a:cubicBezTo>
                <a:cubicBezTo>
                  <a:pt x="205639" y="10419"/>
                  <a:pt x="205664" y="10321"/>
                  <a:pt x="205681" y="10231"/>
                </a:cubicBezTo>
                <a:close/>
                <a:moveTo>
                  <a:pt x="87903" y="10227"/>
                </a:moveTo>
                <a:lnTo>
                  <a:pt x="87903" y="10227"/>
                </a:lnTo>
                <a:cubicBezTo>
                  <a:pt x="87899" y="10328"/>
                  <a:pt x="87896" y="10429"/>
                  <a:pt x="87886" y="10534"/>
                </a:cubicBezTo>
                <a:cubicBezTo>
                  <a:pt x="87886" y="10558"/>
                  <a:pt x="87882" y="10590"/>
                  <a:pt x="87882" y="10614"/>
                </a:cubicBezTo>
                <a:cubicBezTo>
                  <a:pt x="87882" y="10618"/>
                  <a:pt x="87881" y="10620"/>
                  <a:pt x="87880" y="10620"/>
                </a:cubicBezTo>
                <a:cubicBezTo>
                  <a:pt x="87874" y="10620"/>
                  <a:pt x="87849" y="10550"/>
                  <a:pt x="87840" y="10520"/>
                </a:cubicBezTo>
                <a:lnTo>
                  <a:pt x="87903" y="10227"/>
                </a:lnTo>
                <a:close/>
                <a:moveTo>
                  <a:pt x="244978" y="10227"/>
                </a:moveTo>
                <a:cubicBezTo>
                  <a:pt x="244967" y="10328"/>
                  <a:pt x="244964" y="10429"/>
                  <a:pt x="244960" y="10534"/>
                </a:cubicBezTo>
                <a:cubicBezTo>
                  <a:pt x="244953" y="10562"/>
                  <a:pt x="244953" y="10590"/>
                  <a:pt x="244950" y="10621"/>
                </a:cubicBezTo>
                <a:cubicBezTo>
                  <a:pt x="244936" y="10586"/>
                  <a:pt x="244922" y="10551"/>
                  <a:pt x="244908" y="10520"/>
                </a:cubicBezTo>
                <a:cubicBezTo>
                  <a:pt x="244933" y="10419"/>
                  <a:pt x="244953" y="10325"/>
                  <a:pt x="244978" y="10227"/>
                </a:cubicBezTo>
                <a:close/>
                <a:moveTo>
                  <a:pt x="21117" y="9739"/>
                </a:moveTo>
                <a:cubicBezTo>
                  <a:pt x="21117" y="9788"/>
                  <a:pt x="21120" y="9840"/>
                  <a:pt x="21124" y="9892"/>
                </a:cubicBezTo>
                <a:cubicBezTo>
                  <a:pt x="21047" y="10150"/>
                  <a:pt x="20967" y="10412"/>
                  <a:pt x="20897" y="10667"/>
                </a:cubicBezTo>
                <a:lnTo>
                  <a:pt x="20894" y="10667"/>
                </a:lnTo>
                <a:cubicBezTo>
                  <a:pt x="20967" y="10335"/>
                  <a:pt x="21044" y="10021"/>
                  <a:pt x="21117" y="9739"/>
                </a:cubicBezTo>
                <a:close/>
                <a:moveTo>
                  <a:pt x="60330" y="9739"/>
                </a:moveTo>
                <a:lnTo>
                  <a:pt x="60344" y="9892"/>
                </a:lnTo>
                <a:cubicBezTo>
                  <a:pt x="60260" y="10154"/>
                  <a:pt x="60187" y="10412"/>
                  <a:pt x="60117" y="10667"/>
                </a:cubicBezTo>
                <a:lnTo>
                  <a:pt x="60113" y="10667"/>
                </a:lnTo>
                <a:cubicBezTo>
                  <a:pt x="60187" y="10335"/>
                  <a:pt x="60260" y="10021"/>
                  <a:pt x="60330" y="9739"/>
                </a:cubicBezTo>
                <a:close/>
                <a:moveTo>
                  <a:pt x="99550" y="9735"/>
                </a:moveTo>
                <a:lnTo>
                  <a:pt x="99564" y="9892"/>
                </a:lnTo>
                <a:cubicBezTo>
                  <a:pt x="99480" y="10147"/>
                  <a:pt x="99407" y="10408"/>
                  <a:pt x="99330" y="10667"/>
                </a:cubicBezTo>
                <a:cubicBezTo>
                  <a:pt x="99407" y="10335"/>
                  <a:pt x="99480" y="10021"/>
                  <a:pt x="99550" y="9735"/>
                </a:cubicBezTo>
                <a:close/>
                <a:moveTo>
                  <a:pt x="123499" y="9495"/>
                </a:moveTo>
                <a:cubicBezTo>
                  <a:pt x="123548" y="9568"/>
                  <a:pt x="123589" y="9648"/>
                  <a:pt x="123638" y="9725"/>
                </a:cubicBezTo>
                <a:cubicBezTo>
                  <a:pt x="123687" y="9805"/>
                  <a:pt x="123666" y="9822"/>
                  <a:pt x="123684" y="9868"/>
                </a:cubicBezTo>
                <a:cubicBezTo>
                  <a:pt x="123659" y="10091"/>
                  <a:pt x="123638" y="10311"/>
                  <a:pt x="123614" y="10517"/>
                </a:cubicBezTo>
                <a:cubicBezTo>
                  <a:pt x="123603" y="10565"/>
                  <a:pt x="123589" y="10614"/>
                  <a:pt x="123579" y="10667"/>
                </a:cubicBezTo>
                <a:cubicBezTo>
                  <a:pt x="123548" y="10272"/>
                  <a:pt x="123520" y="9868"/>
                  <a:pt x="123499" y="9495"/>
                </a:cubicBezTo>
                <a:close/>
                <a:moveTo>
                  <a:pt x="138895" y="9739"/>
                </a:moveTo>
                <a:cubicBezTo>
                  <a:pt x="138899" y="9788"/>
                  <a:pt x="138899" y="9840"/>
                  <a:pt x="138906" y="9892"/>
                </a:cubicBezTo>
                <a:cubicBezTo>
                  <a:pt x="138825" y="10150"/>
                  <a:pt x="138749" y="10412"/>
                  <a:pt x="138679" y="10667"/>
                </a:cubicBezTo>
                <a:cubicBezTo>
                  <a:pt x="138752" y="10335"/>
                  <a:pt x="138822" y="10021"/>
                  <a:pt x="138895" y="9739"/>
                </a:cubicBezTo>
                <a:close/>
                <a:moveTo>
                  <a:pt x="178112" y="9739"/>
                </a:moveTo>
                <a:lnTo>
                  <a:pt x="178122" y="9892"/>
                </a:lnTo>
                <a:cubicBezTo>
                  <a:pt x="178042" y="10150"/>
                  <a:pt x="177965" y="10412"/>
                  <a:pt x="177895" y="10667"/>
                </a:cubicBezTo>
                <a:lnTo>
                  <a:pt x="177892" y="10667"/>
                </a:lnTo>
                <a:cubicBezTo>
                  <a:pt x="177965" y="10335"/>
                  <a:pt x="178042" y="10021"/>
                  <a:pt x="178112" y="9739"/>
                </a:cubicBezTo>
                <a:close/>
                <a:moveTo>
                  <a:pt x="217328" y="9739"/>
                </a:moveTo>
                <a:lnTo>
                  <a:pt x="217342" y="9892"/>
                </a:lnTo>
                <a:cubicBezTo>
                  <a:pt x="217258" y="10150"/>
                  <a:pt x="217185" y="10412"/>
                  <a:pt x="217112" y="10667"/>
                </a:cubicBezTo>
                <a:cubicBezTo>
                  <a:pt x="217185" y="10335"/>
                  <a:pt x="217258" y="10021"/>
                  <a:pt x="217328" y="9739"/>
                </a:cubicBezTo>
                <a:close/>
                <a:moveTo>
                  <a:pt x="256621" y="9735"/>
                </a:moveTo>
                <a:cubicBezTo>
                  <a:pt x="256621" y="9788"/>
                  <a:pt x="256628" y="9840"/>
                  <a:pt x="256632" y="9892"/>
                </a:cubicBezTo>
                <a:cubicBezTo>
                  <a:pt x="256548" y="10147"/>
                  <a:pt x="256475" y="10408"/>
                  <a:pt x="256405" y="10667"/>
                </a:cubicBezTo>
                <a:cubicBezTo>
                  <a:pt x="256405" y="10667"/>
                  <a:pt x="256401" y="10663"/>
                  <a:pt x="256401" y="10663"/>
                </a:cubicBezTo>
                <a:cubicBezTo>
                  <a:pt x="256475" y="10332"/>
                  <a:pt x="256548" y="10018"/>
                  <a:pt x="256621" y="9735"/>
                </a:cubicBezTo>
                <a:close/>
                <a:moveTo>
                  <a:pt x="37710" y="9142"/>
                </a:moveTo>
                <a:cubicBezTo>
                  <a:pt x="37724" y="9481"/>
                  <a:pt x="37744" y="9836"/>
                  <a:pt x="37776" y="10185"/>
                </a:cubicBezTo>
                <a:cubicBezTo>
                  <a:pt x="37741" y="10035"/>
                  <a:pt x="37685" y="9896"/>
                  <a:pt x="37605" y="9770"/>
                </a:cubicBezTo>
                <a:cubicBezTo>
                  <a:pt x="37605" y="9770"/>
                  <a:pt x="37591" y="10161"/>
                  <a:pt x="37563" y="10715"/>
                </a:cubicBezTo>
                <a:cubicBezTo>
                  <a:pt x="37511" y="10642"/>
                  <a:pt x="37451" y="10576"/>
                  <a:pt x="37396" y="10506"/>
                </a:cubicBezTo>
                <a:cubicBezTo>
                  <a:pt x="37504" y="10014"/>
                  <a:pt x="37608" y="9550"/>
                  <a:pt x="37710" y="9142"/>
                </a:cubicBezTo>
                <a:close/>
                <a:moveTo>
                  <a:pt x="76929" y="9142"/>
                </a:moveTo>
                <a:cubicBezTo>
                  <a:pt x="76943" y="9481"/>
                  <a:pt x="76964" y="9836"/>
                  <a:pt x="76996" y="10185"/>
                </a:cubicBezTo>
                <a:cubicBezTo>
                  <a:pt x="76961" y="10035"/>
                  <a:pt x="76905" y="9896"/>
                  <a:pt x="76825" y="9770"/>
                </a:cubicBezTo>
                <a:cubicBezTo>
                  <a:pt x="76825" y="9770"/>
                  <a:pt x="76811" y="10157"/>
                  <a:pt x="76779" y="10715"/>
                </a:cubicBezTo>
                <a:lnTo>
                  <a:pt x="76616" y="10506"/>
                </a:lnTo>
                <a:cubicBezTo>
                  <a:pt x="76720" y="10014"/>
                  <a:pt x="76828" y="9557"/>
                  <a:pt x="76929" y="9142"/>
                </a:cubicBezTo>
                <a:close/>
                <a:moveTo>
                  <a:pt x="116149" y="9142"/>
                </a:moveTo>
                <a:cubicBezTo>
                  <a:pt x="116163" y="9481"/>
                  <a:pt x="116184" y="9836"/>
                  <a:pt x="116209" y="10185"/>
                </a:cubicBezTo>
                <a:cubicBezTo>
                  <a:pt x="116181" y="10035"/>
                  <a:pt x="116121" y="9896"/>
                  <a:pt x="116038" y="9770"/>
                </a:cubicBezTo>
                <a:cubicBezTo>
                  <a:pt x="116038" y="9770"/>
                  <a:pt x="116027" y="10157"/>
                  <a:pt x="115999" y="10715"/>
                </a:cubicBezTo>
                <a:lnTo>
                  <a:pt x="115835" y="10506"/>
                </a:lnTo>
                <a:cubicBezTo>
                  <a:pt x="115940" y="10014"/>
                  <a:pt x="116045" y="9554"/>
                  <a:pt x="116149" y="9142"/>
                </a:cubicBezTo>
                <a:close/>
                <a:moveTo>
                  <a:pt x="155488" y="9142"/>
                </a:moveTo>
                <a:cubicBezTo>
                  <a:pt x="155502" y="9481"/>
                  <a:pt x="155526" y="9836"/>
                  <a:pt x="155554" y="10185"/>
                </a:cubicBezTo>
                <a:cubicBezTo>
                  <a:pt x="155523" y="10035"/>
                  <a:pt x="155467" y="9896"/>
                  <a:pt x="155387" y="9770"/>
                </a:cubicBezTo>
                <a:cubicBezTo>
                  <a:pt x="155387" y="9770"/>
                  <a:pt x="155373" y="10161"/>
                  <a:pt x="155345" y="10715"/>
                </a:cubicBezTo>
                <a:lnTo>
                  <a:pt x="155174" y="10506"/>
                </a:lnTo>
                <a:cubicBezTo>
                  <a:pt x="155286" y="10014"/>
                  <a:pt x="155390" y="9557"/>
                  <a:pt x="155488" y="9142"/>
                </a:cubicBezTo>
                <a:close/>
                <a:moveTo>
                  <a:pt x="194708" y="9142"/>
                </a:moveTo>
                <a:cubicBezTo>
                  <a:pt x="194722" y="9481"/>
                  <a:pt x="194743" y="9836"/>
                  <a:pt x="194774" y="10185"/>
                </a:cubicBezTo>
                <a:cubicBezTo>
                  <a:pt x="194739" y="10035"/>
                  <a:pt x="194683" y="9896"/>
                  <a:pt x="194603" y="9770"/>
                </a:cubicBezTo>
                <a:cubicBezTo>
                  <a:pt x="194603" y="9770"/>
                  <a:pt x="194593" y="10161"/>
                  <a:pt x="194561" y="10715"/>
                </a:cubicBezTo>
                <a:lnTo>
                  <a:pt x="194394" y="10506"/>
                </a:lnTo>
                <a:cubicBezTo>
                  <a:pt x="194505" y="10014"/>
                  <a:pt x="194607" y="9557"/>
                  <a:pt x="194708" y="9142"/>
                </a:cubicBezTo>
                <a:close/>
                <a:moveTo>
                  <a:pt x="233928" y="9142"/>
                </a:moveTo>
                <a:cubicBezTo>
                  <a:pt x="233942" y="9481"/>
                  <a:pt x="233963" y="9836"/>
                  <a:pt x="233990" y="10185"/>
                </a:cubicBezTo>
                <a:cubicBezTo>
                  <a:pt x="233959" y="10035"/>
                  <a:pt x="233900" y="9896"/>
                  <a:pt x="233820" y="9770"/>
                </a:cubicBezTo>
                <a:cubicBezTo>
                  <a:pt x="233820" y="9770"/>
                  <a:pt x="233806" y="10157"/>
                  <a:pt x="233781" y="10715"/>
                </a:cubicBezTo>
                <a:lnTo>
                  <a:pt x="233614" y="10506"/>
                </a:lnTo>
                <a:cubicBezTo>
                  <a:pt x="233718" y="10014"/>
                  <a:pt x="233823" y="9550"/>
                  <a:pt x="233928" y="9142"/>
                </a:cubicBezTo>
                <a:close/>
                <a:moveTo>
                  <a:pt x="273217" y="9142"/>
                </a:moveTo>
                <a:cubicBezTo>
                  <a:pt x="273231" y="9481"/>
                  <a:pt x="273252" y="9829"/>
                  <a:pt x="273280" y="10185"/>
                </a:cubicBezTo>
                <a:cubicBezTo>
                  <a:pt x="273249" y="10035"/>
                  <a:pt x="273193" y="9896"/>
                  <a:pt x="273113" y="9770"/>
                </a:cubicBezTo>
                <a:cubicBezTo>
                  <a:pt x="273113" y="9770"/>
                  <a:pt x="273099" y="10161"/>
                  <a:pt x="273067" y="10715"/>
                </a:cubicBezTo>
                <a:lnTo>
                  <a:pt x="272903" y="10506"/>
                </a:lnTo>
                <a:cubicBezTo>
                  <a:pt x="273012" y="10014"/>
                  <a:pt x="273116" y="9554"/>
                  <a:pt x="273217" y="9142"/>
                </a:cubicBezTo>
                <a:close/>
                <a:moveTo>
                  <a:pt x="41027" y="9495"/>
                </a:moveTo>
                <a:lnTo>
                  <a:pt x="41121" y="9931"/>
                </a:lnTo>
                <a:cubicBezTo>
                  <a:pt x="40957" y="10081"/>
                  <a:pt x="40828" y="10401"/>
                  <a:pt x="40727" y="10789"/>
                </a:cubicBezTo>
                <a:cubicBezTo>
                  <a:pt x="40723" y="10768"/>
                  <a:pt x="40720" y="10747"/>
                  <a:pt x="40720" y="10726"/>
                </a:cubicBezTo>
                <a:cubicBezTo>
                  <a:pt x="40793" y="10388"/>
                  <a:pt x="40870" y="10081"/>
                  <a:pt x="40947" y="9805"/>
                </a:cubicBezTo>
                <a:cubicBezTo>
                  <a:pt x="40971" y="9697"/>
                  <a:pt x="40999" y="9596"/>
                  <a:pt x="41027" y="9495"/>
                </a:cubicBezTo>
                <a:close/>
                <a:moveTo>
                  <a:pt x="119463" y="9495"/>
                </a:moveTo>
                <a:cubicBezTo>
                  <a:pt x="119494" y="9638"/>
                  <a:pt x="119522" y="9784"/>
                  <a:pt x="119557" y="9931"/>
                </a:cubicBezTo>
                <a:cubicBezTo>
                  <a:pt x="119397" y="10081"/>
                  <a:pt x="119264" y="10401"/>
                  <a:pt x="119160" y="10789"/>
                </a:cubicBezTo>
                <a:cubicBezTo>
                  <a:pt x="119156" y="10768"/>
                  <a:pt x="119156" y="10747"/>
                  <a:pt x="119153" y="10719"/>
                </a:cubicBezTo>
                <a:cubicBezTo>
                  <a:pt x="119229" y="10388"/>
                  <a:pt x="119306" y="10074"/>
                  <a:pt x="119379" y="9805"/>
                </a:cubicBezTo>
                <a:cubicBezTo>
                  <a:pt x="119411" y="9697"/>
                  <a:pt x="119435" y="9596"/>
                  <a:pt x="119463" y="9495"/>
                </a:cubicBezTo>
                <a:close/>
                <a:moveTo>
                  <a:pt x="198025" y="9495"/>
                </a:moveTo>
                <a:lnTo>
                  <a:pt x="198119" y="9931"/>
                </a:lnTo>
                <a:cubicBezTo>
                  <a:pt x="197959" y="10081"/>
                  <a:pt x="197826" y="10401"/>
                  <a:pt x="197721" y="10789"/>
                </a:cubicBezTo>
                <a:cubicBezTo>
                  <a:pt x="197721" y="10768"/>
                  <a:pt x="197718" y="10743"/>
                  <a:pt x="197711" y="10719"/>
                </a:cubicBezTo>
                <a:cubicBezTo>
                  <a:pt x="197791" y="10388"/>
                  <a:pt x="197871" y="10074"/>
                  <a:pt x="197938" y="9805"/>
                </a:cubicBezTo>
                <a:cubicBezTo>
                  <a:pt x="197969" y="9697"/>
                  <a:pt x="197997" y="9596"/>
                  <a:pt x="198025" y="9495"/>
                </a:cubicBezTo>
                <a:close/>
                <a:moveTo>
                  <a:pt x="237241" y="9495"/>
                </a:moveTo>
                <a:cubicBezTo>
                  <a:pt x="237273" y="9638"/>
                  <a:pt x="237308" y="9784"/>
                  <a:pt x="237339" y="9931"/>
                </a:cubicBezTo>
                <a:cubicBezTo>
                  <a:pt x="237175" y="10081"/>
                  <a:pt x="237046" y="10401"/>
                  <a:pt x="236941" y="10789"/>
                </a:cubicBezTo>
                <a:cubicBezTo>
                  <a:pt x="236934" y="10768"/>
                  <a:pt x="236934" y="10747"/>
                  <a:pt x="236931" y="10726"/>
                </a:cubicBezTo>
                <a:cubicBezTo>
                  <a:pt x="237011" y="10388"/>
                  <a:pt x="237084" y="10081"/>
                  <a:pt x="237158" y="9805"/>
                </a:cubicBezTo>
                <a:cubicBezTo>
                  <a:pt x="237189" y="9697"/>
                  <a:pt x="237217" y="9596"/>
                  <a:pt x="237241" y="9495"/>
                </a:cubicBezTo>
                <a:close/>
                <a:moveTo>
                  <a:pt x="80247" y="9495"/>
                </a:moveTo>
                <a:lnTo>
                  <a:pt x="80337" y="9931"/>
                </a:lnTo>
                <a:cubicBezTo>
                  <a:pt x="80177" y="10081"/>
                  <a:pt x="80048" y="10401"/>
                  <a:pt x="79943" y="10796"/>
                </a:cubicBezTo>
                <a:cubicBezTo>
                  <a:pt x="79943" y="10771"/>
                  <a:pt x="79940" y="10747"/>
                  <a:pt x="79933" y="10726"/>
                </a:cubicBezTo>
                <a:cubicBezTo>
                  <a:pt x="80013" y="10388"/>
                  <a:pt x="80086" y="10081"/>
                  <a:pt x="80159" y="9805"/>
                </a:cubicBezTo>
                <a:cubicBezTo>
                  <a:pt x="80191" y="9697"/>
                  <a:pt x="80215" y="9596"/>
                  <a:pt x="80247" y="9495"/>
                </a:cubicBezTo>
                <a:close/>
                <a:moveTo>
                  <a:pt x="158809" y="9495"/>
                </a:moveTo>
                <a:lnTo>
                  <a:pt x="158899" y="9931"/>
                </a:lnTo>
                <a:cubicBezTo>
                  <a:pt x="158739" y="10081"/>
                  <a:pt x="158606" y="10401"/>
                  <a:pt x="158509" y="10796"/>
                </a:cubicBezTo>
                <a:cubicBezTo>
                  <a:pt x="158502" y="10771"/>
                  <a:pt x="158498" y="10743"/>
                  <a:pt x="158498" y="10719"/>
                </a:cubicBezTo>
                <a:cubicBezTo>
                  <a:pt x="158571" y="10388"/>
                  <a:pt x="158652" y="10074"/>
                  <a:pt x="158725" y="9805"/>
                </a:cubicBezTo>
                <a:cubicBezTo>
                  <a:pt x="158753" y="9697"/>
                  <a:pt x="158781" y="9596"/>
                  <a:pt x="158809" y="9495"/>
                </a:cubicBezTo>
                <a:close/>
                <a:moveTo>
                  <a:pt x="276535" y="9495"/>
                </a:moveTo>
                <a:lnTo>
                  <a:pt x="276625" y="9931"/>
                </a:lnTo>
                <a:cubicBezTo>
                  <a:pt x="276465" y="10081"/>
                  <a:pt x="276336" y="10401"/>
                  <a:pt x="276231" y="10796"/>
                </a:cubicBezTo>
                <a:cubicBezTo>
                  <a:pt x="276228" y="10768"/>
                  <a:pt x="276224" y="10743"/>
                  <a:pt x="276221" y="10719"/>
                </a:cubicBezTo>
                <a:cubicBezTo>
                  <a:pt x="276301" y="10388"/>
                  <a:pt x="276378" y="10074"/>
                  <a:pt x="276447" y="9805"/>
                </a:cubicBezTo>
                <a:cubicBezTo>
                  <a:pt x="276479" y="9697"/>
                  <a:pt x="276503" y="9596"/>
                  <a:pt x="276535" y="9495"/>
                </a:cubicBezTo>
                <a:close/>
                <a:moveTo>
                  <a:pt x="241221" y="9495"/>
                </a:moveTo>
                <a:lnTo>
                  <a:pt x="241368" y="9725"/>
                </a:lnTo>
                <a:cubicBezTo>
                  <a:pt x="241392" y="9819"/>
                  <a:pt x="241420" y="9913"/>
                  <a:pt x="241448" y="10014"/>
                </a:cubicBezTo>
                <a:cubicBezTo>
                  <a:pt x="241431" y="10185"/>
                  <a:pt x="241413" y="10353"/>
                  <a:pt x="241396" y="10517"/>
                </a:cubicBezTo>
                <a:cubicBezTo>
                  <a:pt x="241378" y="10677"/>
                  <a:pt x="241343" y="10729"/>
                  <a:pt x="241319" y="10834"/>
                </a:cubicBezTo>
                <a:cubicBezTo>
                  <a:pt x="241281" y="10381"/>
                  <a:pt x="241249" y="9924"/>
                  <a:pt x="241221" y="9495"/>
                </a:cubicBezTo>
                <a:close/>
                <a:moveTo>
                  <a:pt x="100408" y="9603"/>
                </a:moveTo>
                <a:cubicBezTo>
                  <a:pt x="100498" y="9882"/>
                  <a:pt x="100593" y="10175"/>
                  <a:pt x="100680" y="10478"/>
                </a:cubicBezTo>
                <a:cubicBezTo>
                  <a:pt x="100652" y="10625"/>
                  <a:pt x="100634" y="10771"/>
                  <a:pt x="100613" y="10914"/>
                </a:cubicBezTo>
                <a:cubicBezTo>
                  <a:pt x="100530" y="10764"/>
                  <a:pt x="100446" y="10632"/>
                  <a:pt x="100369" y="10517"/>
                </a:cubicBezTo>
                <a:cubicBezTo>
                  <a:pt x="100348" y="10332"/>
                  <a:pt x="100324" y="10140"/>
                  <a:pt x="100296" y="9941"/>
                </a:cubicBezTo>
                <a:cubicBezTo>
                  <a:pt x="100317" y="9871"/>
                  <a:pt x="100338" y="9802"/>
                  <a:pt x="100355" y="9732"/>
                </a:cubicBezTo>
                <a:lnTo>
                  <a:pt x="100408" y="9603"/>
                </a:lnTo>
                <a:close/>
                <a:moveTo>
                  <a:pt x="257479" y="9603"/>
                </a:moveTo>
                <a:cubicBezTo>
                  <a:pt x="257566" y="9882"/>
                  <a:pt x="257661" y="10175"/>
                  <a:pt x="257748" y="10478"/>
                </a:cubicBezTo>
                <a:cubicBezTo>
                  <a:pt x="257727" y="10625"/>
                  <a:pt x="257702" y="10771"/>
                  <a:pt x="257685" y="10914"/>
                </a:cubicBezTo>
                <a:cubicBezTo>
                  <a:pt x="257598" y="10764"/>
                  <a:pt x="257518" y="10632"/>
                  <a:pt x="257441" y="10517"/>
                </a:cubicBezTo>
                <a:cubicBezTo>
                  <a:pt x="257420" y="10332"/>
                  <a:pt x="257392" y="10140"/>
                  <a:pt x="257368" y="9941"/>
                </a:cubicBezTo>
                <a:cubicBezTo>
                  <a:pt x="257385" y="9871"/>
                  <a:pt x="257406" y="9802"/>
                  <a:pt x="257427" y="9732"/>
                </a:cubicBezTo>
                <a:lnTo>
                  <a:pt x="257479" y="9603"/>
                </a:lnTo>
                <a:close/>
                <a:moveTo>
                  <a:pt x="21975" y="9603"/>
                </a:moveTo>
                <a:cubicBezTo>
                  <a:pt x="22062" y="9882"/>
                  <a:pt x="22153" y="10175"/>
                  <a:pt x="22240" y="10482"/>
                </a:cubicBezTo>
                <a:cubicBezTo>
                  <a:pt x="22219" y="10625"/>
                  <a:pt x="22198" y="10771"/>
                  <a:pt x="22181" y="10918"/>
                </a:cubicBezTo>
                <a:cubicBezTo>
                  <a:pt x="22093" y="10764"/>
                  <a:pt x="22010" y="10632"/>
                  <a:pt x="21936" y="10517"/>
                </a:cubicBezTo>
                <a:cubicBezTo>
                  <a:pt x="21916" y="10332"/>
                  <a:pt x="21888" y="10140"/>
                  <a:pt x="21863" y="9941"/>
                </a:cubicBezTo>
                <a:cubicBezTo>
                  <a:pt x="21884" y="9871"/>
                  <a:pt x="21902" y="9802"/>
                  <a:pt x="21923" y="9732"/>
                </a:cubicBezTo>
                <a:lnTo>
                  <a:pt x="21975" y="9603"/>
                </a:lnTo>
                <a:close/>
                <a:moveTo>
                  <a:pt x="61188" y="9603"/>
                </a:moveTo>
                <a:cubicBezTo>
                  <a:pt x="61282" y="9882"/>
                  <a:pt x="61373" y="10175"/>
                  <a:pt x="61460" y="10482"/>
                </a:cubicBezTo>
                <a:lnTo>
                  <a:pt x="61394" y="10918"/>
                </a:lnTo>
                <a:cubicBezTo>
                  <a:pt x="61310" y="10764"/>
                  <a:pt x="61230" y="10632"/>
                  <a:pt x="61149" y="10517"/>
                </a:cubicBezTo>
                <a:cubicBezTo>
                  <a:pt x="61132" y="10332"/>
                  <a:pt x="61108" y="10140"/>
                  <a:pt x="61080" y="9941"/>
                </a:cubicBezTo>
                <a:cubicBezTo>
                  <a:pt x="61097" y="9871"/>
                  <a:pt x="61118" y="9802"/>
                  <a:pt x="61142" y="9732"/>
                </a:cubicBezTo>
                <a:cubicBezTo>
                  <a:pt x="61163" y="9662"/>
                  <a:pt x="61177" y="9645"/>
                  <a:pt x="61188" y="9603"/>
                </a:cubicBezTo>
                <a:close/>
                <a:moveTo>
                  <a:pt x="139753" y="9603"/>
                </a:moveTo>
                <a:cubicBezTo>
                  <a:pt x="139847" y="9882"/>
                  <a:pt x="139935" y="10175"/>
                  <a:pt x="140025" y="10482"/>
                </a:cubicBezTo>
                <a:cubicBezTo>
                  <a:pt x="139997" y="10628"/>
                  <a:pt x="139976" y="10771"/>
                  <a:pt x="139959" y="10918"/>
                </a:cubicBezTo>
                <a:cubicBezTo>
                  <a:pt x="139872" y="10764"/>
                  <a:pt x="139788" y="10632"/>
                  <a:pt x="139715" y="10517"/>
                </a:cubicBezTo>
                <a:cubicBezTo>
                  <a:pt x="139694" y="10332"/>
                  <a:pt x="139666" y="10140"/>
                  <a:pt x="139642" y="9941"/>
                </a:cubicBezTo>
                <a:cubicBezTo>
                  <a:pt x="139662" y="9871"/>
                  <a:pt x="139680" y="9802"/>
                  <a:pt x="139701" y="9732"/>
                </a:cubicBezTo>
                <a:lnTo>
                  <a:pt x="139753" y="9603"/>
                </a:lnTo>
                <a:close/>
                <a:moveTo>
                  <a:pt x="178973" y="9603"/>
                </a:moveTo>
                <a:cubicBezTo>
                  <a:pt x="179060" y="9882"/>
                  <a:pt x="179151" y="10175"/>
                  <a:pt x="179238" y="10482"/>
                </a:cubicBezTo>
                <a:cubicBezTo>
                  <a:pt x="179217" y="10625"/>
                  <a:pt x="179196" y="10771"/>
                  <a:pt x="179179" y="10918"/>
                </a:cubicBezTo>
                <a:cubicBezTo>
                  <a:pt x="179092" y="10764"/>
                  <a:pt x="179008" y="10632"/>
                  <a:pt x="178935" y="10517"/>
                </a:cubicBezTo>
                <a:cubicBezTo>
                  <a:pt x="178910" y="10332"/>
                  <a:pt x="178886" y="10140"/>
                  <a:pt x="178861" y="9941"/>
                </a:cubicBezTo>
                <a:cubicBezTo>
                  <a:pt x="178875" y="9871"/>
                  <a:pt x="178900" y="9802"/>
                  <a:pt x="178921" y="9732"/>
                </a:cubicBezTo>
                <a:lnTo>
                  <a:pt x="178973" y="9603"/>
                </a:lnTo>
                <a:close/>
                <a:moveTo>
                  <a:pt x="218190" y="9603"/>
                </a:moveTo>
                <a:cubicBezTo>
                  <a:pt x="218280" y="9882"/>
                  <a:pt x="218371" y="10175"/>
                  <a:pt x="218458" y="10482"/>
                </a:cubicBezTo>
                <a:lnTo>
                  <a:pt x="218392" y="10918"/>
                </a:lnTo>
                <a:cubicBezTo>
                  <a:pt x="218312" y="10764"/>
                  <a:pt x="218228" y="10632"/>
                  <a:pt x="218148" y="10517"/>
                </a:cubicBezTo>
                <a:cubicBezTo>
                  <a:pt x="218130" y="10332"/>
                  <a:pt x="218106" y="10140"/>
                  <a:pt x="218078" y="9941"/>
                </a:cubicBezTo>
                <a:cubicBezTo>
                  <a:pt x="218095" y="9871"/>
                  <a:pt x="218116" y="9802"/>
                  <a:pt x="218137" y="9732"/>
                </a:cubicBezTo>
                <a:lnTo>
                  <a:pt x="218190" y="9603"/>
                </a:lnTo>
                <a:close/>
                <a:moveTo>
                  <a:pt x="7764" y="10785"/>
                </a:moveTo>
                <a:lnTo>
                  <a:pt x="7764" y="10785"/>
                </a:lnTo>
                <a:cubicBezTo>
                  <a:pt x="7778" y="10820"/>
                  <a:pt x="7789" y="10858"/>
                  <a:pt x="7799" y="10900"/>
                </a:cubicBezTo>
                <a:cubicBezTo>
                  <a:pt x="7813" y="10939"/>
                  <a:pt x="7789" y="10956"/>
                  <a:pt x="7778" y="10977"/>
                </a:cubicBezTo>
                <a:cubicBezTo>
                  <a:pt x="7778" y="10977"/>
                  <a:pt x="7775" y="10907"/>
                  <a:pt x="7764" y="10785"/>
                </a:cubicBezTo>
                <a:close/>
                <a:moveTo>
                  <a:pt x="46984" y="10785"/>
                </a:moveTo>
                <a:cubicBezTo>
                  <a:pt x="46991" y="10820"/>
                  <a:pt x="47005" y="10858"/>
                  <a:pt x="47019" y="10900"/>
                </a:cubicBezTo>
                <a:cubicBezTo>
                  <a:pt x="47009" y="10925"/>
                  <a:pt x="47002" y="10949"/>
                  <a:pt x="46998" y="10977"/>
                </a:cubicBezTo>
                <a:cubicBezTo>
                  <a:pt x="46998" y="10977"/>
                  <a:pt x="46991" y="10907"/>
                  <a:pt x="46984" y="10785"/>
                </a:cubicBezTo>
                <a:close/>
                <a:moveTo>
                  <a:pt x="86204" y="10785"/>
                </a:moveTo>
                <a:cubicBezTo>
                  <a:pt x="86211" y="10820"/>
                  <a:pt x="86225" y="10858"/>
                  <a:pt x="86236" y="10900"/>
                </a:cubicBezTo>
                <a:cubicBezTo>
                  <a:pt x="86229" y="10925"/>
                  <a:pt x="86222" y="10953"/>
                  <a:pt x="86211" y="10977"/>
                </a:cubicBezTo>
                <a:cubicBezTo>
                  <a:pt x="86211" y="10977"/>
                  <a:pt x="86208" y="10907"/>
                  <a:pt x="86204" y="10785"/>
                </a:cubicBezTo>
                <a:close/>
                <a:moveTo>
                  <a:pt x="164763" y="10785"/>
                </a:moveTo>
                <a:cubicBezTo>
                  <a:pt x="164777" y="10820"/>
                  <a:pt x="164787" y="10858"/>
                  <a:pt x="164798" y="10900"/>
                </a:cubicBezTo>
                <a:cubicBezTo>
                  <a:pt x="164812" y="10939"/>
                  <a:pt x="164787" y="10956"/>
                  <a:pt x="164777" y="10977"/>
                </a:cubicBezTo>
                <a:cubicBezTo>
                  <a:pt x="164777" y="10977"/>
                  <a:pt x="164773" y="10907"/>
                  <a:pt x="164763" y="10785"/>
                </a:cubicBezTo>
                <a:close/>
                <a:moveTo>
                  <a:pt x="203983" y="10785"/>
                </a:moveTo>
                <a:lnTo>
                  <a:pt x="203983" y="10785"/>
                </a:lnTo>
                <a:cubicBezTo>
                  <a:pt x="203993" y="10820"/>
                  <a:pt x="204004" y="10858"/>
                  <a:pt x="204017" y="10900"/>
                </a:cubicBezTo>
                <a:lnTo>
                  <a:pt x="203993" y="10977"/>
                </a:lnTo>
                <a:cubicBezTo>
                  <a:pt x="203993" y="10977"/>
                  <a:pt x="203993" y="10907"/>
                  <a:pt x="203983" y="10785"/>
                </a:cubicBezTo>
                <a:close/>
                <a:moveTo>
                  <a:pt x="44937" y="9495"/>
                </a:moveTo>
                <a:lnTo>
                  <a:pt x="45080" y="9725"/>
                </a:lnTo>
                <a:lnTo>
                  <a:pt x="45216" y="10206"/>
                </a:lnTo>
                <a:cubicBezTo>
                  <a:pt x="45202" y="10311"/>
                  <a:pt x="45191" y="10415"/>
                  <a:pt x="45181" y="10517"/>
                </a:cubicBezTo>
                <a:lnTo>
                  <a:pt x="45048" y="11057"/>
                </a:lnTo>
                <a:cubicBezTo>
                  <a:pt x="45007" y="10538"/>
                  <a:pt x="44965" y="9993"/>
                  <a:pt x="44937" y="9495"/>
                </a:cubicBezTo>
                <a:close/>
                <a:moveTo>
                  <a:pt x="84153" y="9495"/>
                </a:moveTo>
                <a:lnTo>
                  <a:pt x="84153" y="9495"/>
                </a:lnTo>
                <a:cubicBezTo>
                  <a:pt x="84202" y="9568"/>
                  <a:pt x="84251" y="9648"/>
                  <a:pt x="84293" y="9725"/>
                </a:cubicBezTo>
                <a:cubicBezTo>
                  <a:pt x="84338" y="9878"/>
                  <a:pt x="84387" y="10035"/>
                  <a:pt x="84429" y="10206"/>
                </a:cubicBezTo>
                <a:cubicBezTo>
                  <a:pt x="84474" y="10377"/>
                  <a:pt x="84408" y="10415"/>
                  <a:pt x="84397" y="10517"/>
                </a:cubicBezTo>
                <a:cubicBezTo>
                  <a:pt x="84352" y="10698"/>
                  <a:pt x="84307" y="10876"/>
                  <a:pt x="84268" y="11057"/>
                </a:cubicBezTo>
                <a:cubicBezTo>
                  <a:pt x="84220" y="10538"/>
                  <a:pt x="84185" y="9993"/>
                  <a:pt x="84153" y="9495"/>
                </a:cubicBezTo>
                <a:close/>
                <a:moveTo>
                  <a:pt x="162715" y="9495"/>
                </a:moveTo>
                <a:lnTo>
                  <a:pt x="162858" y="9725"/>
                </a:lnTo>
                <a:lnTo>
                  <a:pt x="162994" y="10206"/>
                </a:lnTo>
                <a:cubicBezTo>
                  <a:pt x="162980" y="10311"/>
                  <a:pt x="162973" y="10415"/>
                  <a:pt x="162959" y="10517"/>
                </a:cubicBezTo>
                <a:cubicBezTo>
                  <a:pt x="162914" y="10698"/>
                  <a:pt x="162872" y="10883"/>
                  <a:pt x="162827" y="11057"/>
                </a:cubicBezTo>
                <a:cubicBezTo>
                  <a:pt x="162785" y="10538"/>
                  <a:pt x="162747" y="9997"/>
                  <a:pt x="162715" y="9495"/>
                </a:cubicBezTo>
                <a:close/>
                <a:moveTo>
                  <a:pt x="201932" y="9495"/>
                </a:moveTo>
                <a:lnTo>
                  <a:pt x="201932" y="9495"/>
                </a:lnTo>
                <a:cubicBezTo>
                  <a:pt x="201980" y="9568"/>
                  <a:pt x="202029" y="9648"/>
                  <a:pt x="202071" y="9725"/>
                </a:cubicBezTo>
                <a:cubicBezTo>
                  <a:pt x="202116" y="9875"/>
                  <a:pt x="202165" y="10035"/>
                  <a:pt x="202207" y="10206"/>
                </a:cubicBezTo>
                <a:cubicBezTo>
                  <a:pt x="202252" y="10377"/>
                  <a:pt x="202186" y="10415"/>
                  <a:pt x="202179" y="10517"/>
                </a:cubicBezTo>
                <a:cubicBezTo>
                  <a:pt x="202130" y="10698"/>
                  <a:pt x="202085" y="10883"/>
                  <a:pt x="202047" y="11057"/>
                </a:cubicBezTo>
                <a:cubicBezTo>
                  <a:pt x="201998" y="10538"/>
                  <a:pt x="201963" y="9993"/>
                  <a:pt x="201932" y="9495"/>
                </a:cubicBezTo>
                <a:close/>
                <a:moveTo>
                  <a:pt x="5717" y="9495"/>
                </a:moveTo>
                <a:lnTo>
                  <a:pt x="5860" y="9725"/>
                </a:lnTo>
                <a:cubicBezTo>
                  <a:pt x="5905" y="9875"/>
                  <a:pt x="5947" y="10035"/>
                  <a:pt x="5996" y="10206"/>
                </a:cubicBezTo>
                <a:cubicBezTo>
                  <a:pt x="5951" y="10611"/>
                  <a:pt x="5909" y="10987"/>
                  <a:pt x="5856" y="11312"/>
                </a:cubicBezTo>
                <a:cubicBezTo>
                  <a:pt x="5801" y="10715"/>
                  <a:pt x="5752" y="10074"/>
                  <a:pt x="5717" y="9495"/>
                </a:cubicBezTo>
                <a:close/>
                <a:moveTo>
                  <a:pt x="17367" y="9666"/>
                </a:moveTo>
                <a:cubicBezTo>
                  <a:pt x="17423" y="9805"/>
                  <a:pt x="17479" y="9945"/>
                  <a:pt x="17531" y="10088"/>
                </a:cubicBezTo>
                <a:cubicBezTo>
                  <a:pt x="17489" y="10538"/>
                  <a:pt x="17437" y="10956"/>
                  <a:pt x="17381" y="11312"/>
                </a:cubicBezTo>
                <a:cubicBezTo>
                  <a:pt x="17336" y="10855"/>
                  <a:pt x="17301" y="10367"/>
                  <a:pt x="17269" y="9906"/>
                </a:cubicBezTo>
                <a:cubicBezTo>
                  <a:pt x="17301" y="9822"/>
                  <a:pt x="17332" y="9742"/>
                  <a:pt x="17367" y="9666"/>
                </a:cubicBezTo>
                <a:close/>
                <a:moveTo>
                  <a:pt x="56580" y="9666"/>
                </a:moveTo>
                <a:cubicBezTo>
                  <a:pt x="56643" y="9805"/>
                  <a:pt x="56695" y="9945"/>
                  <a:pt x="56751" y="10088"/>
                </a:cubicBezTo>
                <a:cubicBezTo>
                  <a:pt x="56706" y="10538"/>
                  <a:pt x="56653" y="10956"/>
                  <a:pt x="56597" y="11312"/>
                </a:cubicBezTo>
                <a:cubicBezTo>
                  <a:pt x="56556" y="10855"/>
                  <a:pt x="56514" y="10367"/>
                  <a:pt x="56486" y="9903"/>
                </a:cubicBezTo>
                <a:lnTo>
                  <a:pt x="56580" y="9666"/>
                </a:lnTo>
                <a:close/>
                <a:moveTo>
                  <a:pt x="95800" y="9666"/>
                </a:moveTo>
                <a:lnTo>
                  <a:pt x="95971" y="10088"/>
                </a:lnTo>
                <a:cubicBezTo>
                  <a:pt x="95922" y="10538"/>
                  <a:pt x="95873" y="10956"/>
                  <a:pt x="95817" y="11312"/>
                </a:cubicBezTo>
                <a:cubicBezTo>
                  <a:pt x="95776" y="10855"/>
                  <a:pt x="95734" y="10367"/>
                  <a:pt x="95706" y="9903"/>
                </a:cubicBezTo>
                <a:cubicBezTo>
                  <a:pt x="95734" y="9822"/>
                  <a:pt x="95769" y="9742"/>
                  <a:pt x="95800" y="9666"/>
                </a:cubicBezTo>
                <a:close/>
                <a:moveTo>
                  <a:pt x="135145" y="9666"/>
                </a:moveTo>
                <a:cubicBezTo>
                  <a:pt x="135201" y="9805"/>
                  <a:pt x="135261" y="9945"/>
                  <a:pt x="135313" y="10088"/>
                </a:cubicBezTo>
                <a:cubicBezTo>
                  <a:pt x="135268" y="10538"/>
                  <a:pt x="135215" y="10956"/>
                  <a:pt x="135159" y="11312"/>
                </a:cubicBezTo>
                <a:cubicBezTo>
                  <a:pt x="135114" y="10855"/>
                  <a:pt x="135079" y="10367"/>
                  <a:pt x="135051" y="9903"/>
                </a:cubicBezTo>
                <a:cubicBezTo>
                  <a:pt x="135079" y="9822"/>
                  <a:pt x="135111" y="9742"/>
                  <a:pt x="135145" y="9666"/>
                </a:cubicBezTo>
                <a:close/>
                <a:moveTo>
                  <a:pt x="174358" y="9666"/>
                </a:moveTo>
                <a:cubicBezTo>
                  <a:pt x="174421" y="9805"/>
                  <a:pt x="174473" y="9945"/>
                  <a:pt x="174529" y="10088"/>
                </a:cubicBezTo>
                <a:cubicBezTo>
                  <a:pt x="174487" y="10538"/>
                  <a:pt x="174435" y="10956"/>
                  <a:pt x="174376" y="11312"/>
                </a:cubicBezTo>
                <a:cubicBezTo>
                  <a:pt x="174334" y="10855"/>
                  <a:pt x="174299" y="10367"/>
                  <a:pt x="174268" y="9903"/>
                </a:cubicBezTo>
                <a:lnTo>
                  <a:pt x="174358" y="9666"/>
                </a:lnTo>
                <a:close/>
                <a:moveTo>
                  <a:pt x="213578" y="9666"/>
                </a:moveTo>
                <a:lnTo>
                  <a:pt x="213749" y="10088"/>
                </a:lnTo>
                <a:cubicBezTo>
                  <a:pt x="213700" y="10538"/>
                  <a:pt x="213655" y="10956"/>
                  <a:pt x="213596" y="11312"/>
                </a:cubicBezTo>
                <a:cubicBezTo>
                  <a:pt x="213554" y="10855"/>
                  <a:pt x="213515" y="10367"/>
                  <a:pt x="213484" y="9903"/>
                </a:cubicBezTo>
                <a:cubicBezTo>
                  <a:pt x="213519" y="9822"/>
                  <a:pt x="213547" y="9742"/>
                  <a:pt x="213578" y="9666"/>
                </a:cubicBezTo>
                <a:close/>
                <a:moveTo>
                  <a:pt x="252871" y="9666"/>
                </a:moveTo>
                <a:cubicBezTo>
                  <a:pt x="252931" y="9805"/>
                  <a:pt x="252983" y="9945"/>
                  <a:pt x="253039" y="10088"/>
                </a:cubicBezTo>
                <a:cubicBezTo>
                  <a:pt x="252994" y="10538"/>
                  <a:pt x="252941" y="10956"/>
                  <a:pt x="252885" y="11312"/>
                </a:cubicBezTo>
                <a:cubicBezTo>
                  <a:pt x="252844" y="10855"/>
                  <a:pt x="252809" y="10367"/>
                  <a:pt x="252777" y="9903"/>
                </a:cubicBezTo>
                <a:cubicBezTo>
                  <a:pt x="252809" y="9822"/>
                  <a:pt x="252837" y="9742"/>
                  <a:pt x="252871" y="9666"/>
                </a:cubicBezTo>
                <a:close/>
                <a:moveTo>
                  <a:pt x="4901" y="11239"/>
                </a:moveTo>
                <a:lnTo>
                  <a:pt x="4901" y="11239"/>
                </a:lnTo>
                <a:cubicBezTo>
                  <a:pt x="4915" y="11280"/>
                  <a:pt x="4922" y="11326"/>
                  <a:pt x="4936" y="11368"/>
                </a:cubicBezTo>
                <a:cubicBezTo>
                  <a:pt x="4929" y="11347"/>
                  <a:pt x="4918" y="11322"/>
                  <a:pt x="4904" y="11301"/>
                </a:cubicBezTo>
                <a:cubicBezTo>
                  <a:pt x="4908" y="11280"/>
                  <a:pt x="4904" y="11260"/>
                  <a:pt x="4901" y="11239"/>
                </a:cubicBezTo>
                <a:close/>
                <a:moveTo>
                  <a:pt x="44121" y="11237"/>
                </a:moveTo>
                <a:cubicBezTo>
                  <a:pt x="44124" y="11237"/>
                  <a:pt x="44143" y="11329"/>
                  <a:pt x="44156" y="11368"/>
                </a:cubicBezTo>
                <a:cubicBezTo>
                  <a:pt x="44142" y="11347"/>
                  <a:pt x="44131" y="11322"/>
                  <a:pt x="44124" y="11301"/>
                </a:cubicBezTo>
                <a:cubicBezTo>
                  <a:pt x="44124" y="11277"/>
                  <a:pt x="44121" y="11256"/>
                  <a:pt x="44121" y="11239"/>
                </a:cubicBezTo>
                <a:cubicBezTo>
                  <a:pt x="44121" y="11237"/>
                  <a:pt x="44121" y="11237"/>
                  <a:pt x="44121" y="11237"/>
                </a:cubicBezTo>
                <a:close/>
                <a:moveTo>
                  <a:pt x="83341" y="11239"/>
                </a:moveTo>
                <a:lnTo>
                  <a:pt x="83341" y="11239"/>
                </a:lnTo>
                <a:cubicBezTo>
                  <a:pt x="83348" y="11280"/>
                  <a:pt x="83361" y="11326"/>
                  <a:pt x="83368" y="11368"/>
                </a:cubicBezTo>
                <a:lnTo>
                  <a:pt x="83344" y="11301"/>
                </a:lnTo>
                <a:cubicBezTo>
                  <a:pt x="83341" y="11280"/>
                  <a:pt x="83337" y="11260"/>
                  <a:pt x="83341" y="11239"/>
                </a:cubicBezTo>
                <a:close/>
                <a:moveTo>
                  <a:pt x="161899" y="11239"/>
                </a:moveTo>
                <a:cubicBezTo>
                  <a:pt x="161913" y="11280"/>
                  <a:pt x="161920" y="11326"/>
                  <a:pt x="161934" y="11368"/>
                </a:cubicBezTo>
                <a:lnTo>
                  <a:pt x="161902" y="11298"/>
                </a:lnTo>
                <a:cubicBezTo>
                  <a:pt x="161906" y="11280"/>
                  <a:pt x="161902" y="11260"/>
                  <a:pt x="161899" y="11239"/>
                </a:cubicBezTo>
                <a:close/>
                <a:moveTo>
                  <a:pt x="201119" y="11237"/>
                </a:moveTo>
                <a:cubicBezTo>
                  <a:pt x="201122" y="11237"/>
                  <a:pt x="201140" y="11329"/>
                  <a:pt x="201147" y="11368"/>
                </a:cubicBezTo>
                <a:lnTo>
                  <a:pt x="201122" y="11298"/>
                </a:lnTo>
                <a:cubicBezTo>
                  <a:pt x="201122" y="11277"/>
                  <a:pt x="201119" y="11256"/>
                  <a:pt x="201119" y="11239"/>
                </a:cubicBezTo>
                <a:cubicBezTo>
                  <a:pt x="201119" y="11237"/>
                  <a:pt x="201119" y="11237"/>
                  <a:pt x="201119" y="11237"/>
                </a:cubicBezTo>
                <a:close/>
                <a:moveTo>
                  <a:pt x="279391" y="10335"/>
                </a:moveTo>
                <a:lnTo>
                  <a:pt x="279391" y="10335"/>
                </a:lnTo>
                <a:cubicBezTo>
                  <a:pt x="279482" y="10663"/>
                  <a:pt x="279573" y="11012"/>
                  <a:pt x="279656" y="11368"/>
                </a:cubicBezTo>
                <a:cubicBezTo>
                  <a:pt x="279583" y="11193"/>
                  <a:pt x="279510" y="11033"/>
                  <a:pt x="279440" y="10886"/>
                </a:cubicBezTo>
                <a:cubicBezTo>
                  <a:pt x="279370" y="10736"/>
                  <a:pt x="279405" y="10503"/>
                  <a:pt x="279391" y="10335"/>
                </a:cubicBezTo>
                <a:close/>
                <a:moveTo>
                  <a:pt x="10321" y="11556"/>
                </a:moveTo>
                <a:cubicBezTo>
                  <a:pt x="10335" y="11619"/>
                  <a:pt x="10353" y="11678"/>
                  <a:pt x="10370" y="11741"/>
                </a:cubicBezTo>
                <a:cubicBezTo>
                  <a:pt x="10349" y="11772"/>
                  <a:pt x="10335" y="11807"/>
                  <a:pt x="10321" y="11842"/>
                </a:cubicBezTo>
                <a:lnTo>
                  <a:pt x="10269" y="11741"/>
                </a:lnTo>
                <a:lnTo>
                  <a:pt x="10321" y="11556"/>
                </a:lnTo>
                <a:close/>
                <a:moveTo>
                  <a:pt x="49534" y="11556"/>
                </a:moveTo>
                <a:lnTo>
                  <a:pt x="49586" y="11741"/>
                </a:lnTo>
                <a:lnTo>
                  <a:pt x="49534" y="11842"/>
                </a:lnTo>
                <a:cubicBezTo>
                  <a:pt x="49520" y="11807"/>
                  <a:pt x="49506" y="11772"/>
                  <a:pt x="49485" y="11741"/>
                </a:cubicBezTo>
                <a:cubicBezTo>
                  <a:pt x="49503" y="11678"/>
                  <a:pt x="49520" y="11619"/>
                  <a:pt x="49534" y="11556"/>
                </a:cubicBezTo>
                <a:close/>
                <a:moveTo>
                  <a:pt x="88754" y="11556"/>
                </a:moveTo>
                <a:cubicBezTo>
                  <a:pt x="88771" y="11619"/>
                  <a:pt x="88789" y="11678"/>
                  <a:pt x="88803" y="11741"/>
                </a:cubicBezTo>
                <a:cubicBezTo>
                  <a:pt x="88789" y="11776"/>
                  <a:pt x="88771" y="11807"/>
                  <a:pt x="88754" y="11842"/>
                </a:cubicBezTo>
                <a:lnTo>
                  <a:pt x="88705" y="11741"/>
                </a:lnTo>
                <a:cubicBezTo>
                  <a:pt x="88719" y="11678"/>
                  <a:pt x="88737" y="11619"/>
                  <a:pt x="88754" y="11556"/>
                </a:cubicBezTo>
                <a:close/>
                <a:moveTo>
                  <a:pt x="128100" y="11556"/>
                </a:moveTo>
                <a:cubicBezTo>
                  <a:pt x="128117" y="11619"/>
                  <a:pt x="128131" y="11678"/>
                  <a:pt x="128148" y="11741"/>
                </a:cubicBezTo>
                <a:lnTo>
                  <a:pt x="128100" y="11842"/>
                </a:lnTo>
                <a:lnTo>
                  <a:pt x="128047" y="11741"/>
                </a:lnTo>
                <a:lnTo>
                  <a:pt x="128100" y="11556"/>
                </a:lnTo>
                <a:close/>
                <a:moveTo>
                  <a:pt x="167316" y="11556"/>
                </a:moveTo>
                <a:lnTo>
                  <a:pt x="167368" y="11741"/>
                </a:lnTo>
                <a:lnTo>
                  <a:pt x="167316" y="11842"/>
                </a:lnTo>
                <a:cubicBezTo>
                  <a:pt x="167299" y="11807"/>
                  <a:pt x="167285" y="11772"/>
                  <a:pt x="167267" y="11741"/>
                </a:cubicBezTo>
                <a:cubicBezTo>
                  <a:pt x="167285" y="11678"/>
                  <a:pt x="167302" y="11619"/>
                  <a:pt x="167316" y="11556"/>
                </a:cubicBezTo>
                <a:close/>
                <a:moveTo>
                  <a:pt x="206532" y="11556"/>
                </a:moveTo>
                <a:lnTo>
                  <a:pt x="206585" y="11741"/>
                </a:lnTo>
                <a:lnTo>
                  <a:pt x="206532" y="11842"/>
                </a:lnTo>
                <a:lnTo>
                  <a:pt x="206487" y="11741"/>
                </a:lnTo>
                <a:cubicBezTo>
                  <a:pt x="206504" y="11678"/>
                  <a:pt x="206515" y="11619"/>
                  <a:pt x="206532" y="11556"/>
                </a:cubicBezTo>
                <a:close/>
                <a:moveTo>
                  <a:pt x="245826" y="11556"/>
                </a:moveTo>
                <a:cubicBezTo>
                  <a:pt x="245839" y="11619"/>
                  <a:pt x="245857" y="11678"/>
                  <a:pt x="245874" y="11741"/>
                </a:cubicBezTo>
                <a:cubicBezTo>
                  <a:pt x="245857" y="11772"/>
                  <a:pt x="245839" y="11807"/>
                  <a:pt x="245826" y="11842"/>
                </a:cubicBezTo>
                <a:lnTo>
                  <a:pt x="245773" y="11741"/>
                </a:lnTo>
                <a:lnTo>
                  <a:pt x="245826" y="11556"/>
                </a:lnTo>
                <a:close/>
                <a:moveTo>
                  <a:pt x="31051" y="10865"/>
                </a:moveTo>
                <a:cubicBezTo>
                  <a:pt x="31068" y="10935"/>
                  <a:pt x="31086" y="10998"/>
                  <a:pt x="31110" y="11064"/>
                </a:cubicBezTo>
                <a:lnTo>
                  <a:pt x="31110" y="11675"/>
                </a:lnTo>
                <a:lnTo>
                  <a:pt x="31086" y="11846"/>
                </a:lnTo>
                <a:lnTo>
                  <a:pt x="31082" y="11853"/>
                </a:lnTo>
                <a:cubicBezTo>
                  <a:pt x="31082" y="11853"/>
                  <a:pt x="31065" y="11500"/>
                  <a:pt x="31016" y="10987"/>
                </a:cubicBezTo>
                <a:cubicBezTo>
                  <a:pt x="31026" y="10946"/>
                  <a:pt x="31040" y="10904"/>
                  <a:pt x="31051" y="10865"/>
                </a:cubicBezTo>
                <a:close/>
                <a:moveTo>
                  <a:pt x="32617" y="11099"/>
                </a:moveTo>
                <a:cubicBezTo>
                  <a:pt x="32638" y="11169"/>
                  <a:pt x="32655" y="11249"/>
                  <a:pt x="32680" y="11322"/>
                </a:cubicBezTo>
                <a:cubicBezTo>
                  <a:pt x="32648" y="11500"/>
                  <a:pt x="32607" y="11678"/>
                  <a:pt x="32558" y="11853"/>
                </a:cubicBezTo>
                <a:cubicBezTo>
                  <a:pt x="32558" y="11853"/>
                  <a:pt x="32547" y="11713"/>
                  <a:pt x="32530" y="11483"/>
                </a:cubicBezTo>
                <a:cubicBezTo>
                  <a:pt x="32561" y="11354"/>
                  <a:pt x="32593" y="11225"/>
                  <a:pt x="32617" y="11099"/>
                </a:cubicBezTo>
                <a:close/>
                <a:moveTo>
                  <a:pt x="70267" y="10865"/>
                </a:moveTo>
                <a:cubicBezTo>
                  <a:pt x="70288" y="10935"/>
                  <a:pt x="70306" y="10998"/>
                  <a:pt x="70323" y="11064"/>
                </a:cubicBezTo>
                <a:cubicBezTo>
                  <a:pt x="70327" y="11260"/>
                  <a:pt x="70327" y="11462"/>
                  <a:pt x="70327" y="11675"/>
                </a:cubicBezTo>
                <a:lnTo>
                  <a:pt x="70306" y="11846"/>
                </a:lnTo>
                <a:lnTo>
                  <a:pt x="70302" y="11853"/>
                </a:lnTo>
                <a:cubicBezTo>
                  <a:pt x="70302" y="11853"/>
                  <a:pt x="70285" y="11500"/>
                  <a:pt x="70232" y="10987"/>
                </a:cubicBezTo>
                <a:cubicBezTo>
                  <a:pt x="70246" y="10946"/>
                  <a:pt x="70257" y="10904"/>
                  <a:pt x="70267" y="10865"/>
                </a:cubicBezTo>
                <a:close/>
                <a:moveTo>
                  <a:pt x="71837" y="11099"/>
                </a:moveTo>
                <a:cubicBezTo>
                  <a:pt x="71854" y="11169"/>
                  <a:pt x="71875" y="11249"/>
                  <a:pt x="71896" y="11322"/>
                </a:cubicBezTo>
                <a:cubicBezTo>
                  <a:pt x="71865" y="11500"/>
                  <a:pt x="71823" y="11678"/>
                  <a:pt x="71771" y="11853"/>
                </a:cubicBezTo>
                <a:cubicBezTo>
                  <a:pt x="71771" y="11853"/>
                  <a:pt x="71767" y="11713"/>
                  <a:pt x="71750" y="11483"/>
                </a:cubicBezTo>
                <a:cubicBezTo>
                  <a:pt x="71778" y="11354"/>
                  <a:pt x="71805" y="11225"/>
                  <a:pt x="71837" y="11099"/>
                </a:cubicBezTo>
                <a:close/>
                <a:moveTo>
                  <a:pt x="109487" y="10865"/>
                </a:moveTo>
                <a:cubicBezTo>
                  <a:pt x="109505" y="10932"/>
                  <a:pt x="109526" y="10998"/>
                  <a:pt x="109543" y="11064"/>
                </a:cubicBezTo>
                <a:cubicBezTo>
                  <a:pt x="109546" y="11260"/>
                  <a:pt x="109546" y="11462"/>
                  <a:pt x="109543" y="11675"/>
                </a:cubicBezTo>
                <a:lnTo>
                  <a:pt x="109522" y="11846"/>
                </a:lnTo>
                <a:lnTo>
                  <a:pt x="109522" y="11853"/>
                </a:lnTo>
                <a:cubicBezTo>
                  <a:pt x="109522" y="11853"/>
                  <a:pt x="109498" y="11500"/>
                  <a:pt x="109452" y="10987"/>
                </a:cubicBezTo>
                <a:cubicBezTo>
                  <a:pt x="109466" y="10946"/>
                  <a:pt x="109473" y="10904"/>
                  <a:pt x="109487" y="10865"/>
                </a:cubicBezTo>
                <a:close/>
                <a:moveTo>
                  <a:pt x="111057" y="11099"/>
                </a:moveTo>
                <a:cubicBezTo>
                  <a:pt x="111074" y="11169"/>
                  <a:pt x="111095" y="11249"/>
                  <a:pt x="111113" y="11322"/>
                </a:cubicBezTo>
                <a:cubicBezTo>
                  <a:pt x="111085" y="11500"/>
                  <a:pt x="111043" y="11678"/>
                  <a:pt x="110991" y="11853"/>
                </a:cubicBezTo>
                <a:cubicBezTo>
                  <a:pt x="110991" y="11853"/>
                  <a:pt x="110980" y="11713"/>
                  <a:pt x="110963" y="11483"/>
                </a:cubicBezTo>
                <a:lnTo>
                  <a:pt x="111057" y="11099"/>
                </a:lnTo>
                <a:close/>
                <a:moveTo>
                  <a:pt x="148833" y="10869"/>
                </a:moveTo>
                <a:cubicBezTo>
                  <a:pt x="148850" y="10935"/>
                  <a:pt x="148871" y="10998"/>
                  <a:pt x="148888" y="11064"/>
                </a:cubicBezTo>
                <a:cubicBezTo>
                  <a:pt x="148888" y="11260"/>
                  <a:pt x="148892" y="11462"/>
                  <a:pt x="148888" y="11675"/>
                </a:cubicBezTo>
                <a:cubicBezTo>
                  <a:pt x="148888" y="11675"/>
                  <a:pt x="148881" y="11737"/>
                  <a:pt x="148868" y="11846"/>
                </a:cubicBezTo>
                <a:lnTo>
                  <a:pt x="148864" y="11853"/>
                </a:lnTo>
                <a:cubicBezTo>
                  <a:pt x="148864" y="11853"/>
                  <a:pt x="148847" y="11500"/>
                  <a:pt x="148798" y="10987"/>
                </a:cubicBezTo>
                <a:cubicBezTo>
                  <a:pt x="148805" y="10946"/>
                  <a:pt x="148819" y="10907"/>
                  <a:pt x="148833" y="10869"/>
                </a:cubicBezTo>
                <a:close/>
                <a:moveTo>
                  <a:pt x="150399" y="11099"/>
                </a:moveTo>
                <a:cubicBezTo>
                  <a:pt x="150420" y="11169"/>
                  <a:pt x="150441" y="11249"/>
                  <a:pt x="150458" y="11322"/>
                </a:cubicBezTo>
                <a:cubicBezTo>
                  <a:pt x="150427" y="11500"/>
                  <a:pt x="150385" y="11678"/>
                  <a:pt x="150336" y="11853"/>
                </a:cubicBezTo>
                <a:cubicBezTo>
                  <a:pt x="150336" y="11853"/>
                  <a:pt x="150329" y="11713"/>
                  <a:pt x="150312" y="11483"/>
                </a:cubicBezTo>
                <a:cubicBezTo>
                  <a:pt x="150339" y="11354"/>
                  <a:pt x="150371" y="11225"/>
                  <a:pt x="150399" y="11099"/>
                </a:cubicBezTo>
                <a:close/>
                <a:moveTo>
                  <a:pt x="188053" y="10869"/>
                </a:moveTo>
                <a:lnTo>
                  <a:pt x="188105" y="11064"/>
                </a:lnTo>
                <a:cubicBezTo>
                  <a:pt x="188108" y="11260"/>
                  <a:pt x="188108" y="11462"/>
                  <a:pt x="188108" y="11675"/>
                </a:cubicBezTo>
                <a:cubicBezTo>
                  <a:pt x="188108" y="11675"/>
                  <a:pt x="188098" y="11737"/>
                  <a:pt x="188087" y="11846"/>
                </a:cubicBezTo>
                <a:lnTo>
                  <a:pt x="188080" y="11853"/>
                </a:lnTo>
                <a:cubicBezTo>
                  <a:pt x="188080" y="11853"/>
                  <a:pt x="188063" y="11500"/>
                  <a:pt x="188011" y="10987"/>
                </a:cubicBezTo>
                <a:cubicBezTo>
                  <a:pt x="188025" y="10946"/>
                  <a:pt x="188039" y="10904"/>
                  <a:pt x="188053" y="10869"/>
                </a:cubicBezTo>
                <a:close/>
                <a:moveTo>
                  <a:pt x="189615" y="11099"/>
                </a:moveTo>
                <a:cubicBezTo>
                  <a:pt x="189636" y="11169"/>
                  <a:pt x="189654" y="11249"/>
                  <a:pt x="189678" y="11322"/>
                </a:cubicBezTo>
                <a:cubicBezTo>
                  <a:pt x="189647" y="11500"/>
                  <a:pt x="189605" y="11678"/>
                  <a:pt x="189556" y="11853"/>
                </a:cubicBezTo>
                <a:cubicBezTo>
                  <a:pt x="189556" y="11853"/>
                  <a:pt x="189545" y="11713"/>
                  <a:pt x="189528" y="11483"/>
                </a:cubicBezTo>
                <a:cubicBezTo>
                  <a:pt x="189559" y="11354"/>
                  <a:pt x="189587" y="11225"/>
                  <a:pt x="189615" y="11099"/>
                </a:cubicBezTo>
                <a:close/>
                <a:moveTo>
                  <a:pt x="227265" y="10862"/>
                </a:moveTo>
                <a:cubicBezTo>
                  <a:pt x="227286" y="10932"/>
                  <a:pt x="227304" y="10998"/>
                  <a:pt x="227321" y="11064"/>
                </a:cubicBezTo>
                <a:cubicBezTo>
                  <a:pt x="227328" y="11260"/>
                  <a:pt x="227328" y="11462"/>
                  <a:pt x="227328" y="11675"/>
                </a:cubicBezTo>
                <a:cubicBezTo>
                  <a:pt x="227328" y="11675"/>
                  <a:pt x="227314" y="11741"/>
                  <a:pt x="227300" y="11846"/>
                </a:cubicBezTo>
                <a:lnTo>
                  <a:pt x="227300" y="11853"/>
                </a:lnTo>
                <a:cubicBezTo>
                  <a:pt x="227300" y="11853"/>
                  <a:pt x="227279" y="11500"/>
                  <a:pt x="227231" y="10984"/>
                </a:cubicBezTo>
                <a:cubicBezTo>
                  <a:pt x="227245" y="10946"/>
                  <a:pt x="227258" y="10904"/>
                  <a:pt x="227265" y="10862"/>
                </a:cubicBezTo>
                <a:close/>
                <a:moveTo>
                  <a:pt x="228835" y="11099"/>
                </a:moveTo>
                <a:cubicBezTo>
                  <a:pt x="228853" y="11169"/>
                  <a:pt x="228873" y="11249"/>
                  <a:pt x="228894" y="11322"/>
                </a:cubicBezTo>
                <a:cubicBezTo>
                  <a:pt x="228863" y="11500"/>
                  <a:pt x="228821" y="11678"/>
                  <a:pt x="228769" y="11853"/>
                </a:cubicBezTo>
                <a:cubicBezTo>
                  <a:pt x="228769" y="11853"/>
                  <a:pt x="228765" y="11713"/>
                  <a:pt x="228748" y="11483"/>
                </a:cubicBezTo>
                <a:cubicBezTo>
                  <a:pt x="228776" y="11354"/>
                  <a:pt x="228804" y="11225"/>
                  <a:pt x="228835" y="11099"/>
                </a:cubicBezTo>
                <a:close/>
                <a:moveTo>
                  <a:pt x="266559" y="10869"/>
                </a:moveTo>
                <a:lnTo>
                  <a:pt x="266611" y="11064"/>
                </a:lnTo>
                <a:cubicBezTo>
                  <a:pt x="266614" y="11260"/>
                  <a:pt x="266614" y="11462"/>
                  <a:pt x="266614" y="11675"/>
                </a:cubicBezTo>
                <a:lnTo>
                  <a:pt x="266594" y="11846"/>
                </a:lnTo>
                <a:lnTo>
                  <a:pt x="266590" y="11853"/>
                </a:lnTo>
                <a:cubicBezTo>
                  <a:pt x="266590" y="11853"/>
                  <a:pt x="266573" y="11500"/>
                  <a:pt x="266520" y="10987"/>
                </a:cubicBezTo>
                <a:cubicBezTo>
                  <a:pt x="266534" y="10946"/>
                  <a:pt x="266545" y="10904"/>
                  <a:pt x="266559" y="10869"/>
                </a:cubicBezTo>
                <a:close/>
                <a:moveTo>
                  <a:pt x="268125" y="11099"/>
                </a:moveTo>
                <a:cubicBezTo>
                  <a:pt x="268146" y="11169"/>
                  <a:pt x="268163" y="11249"/>
                  <a:pt x="268184" y="11319"/>
                </a:cubicBezTo>
                <a:cubicBezTo>
                  <a:pt x="268153" y="11497"/>
                  <a:pt x="268114" y="11678"/>
                  <a:pt x="268062" y="11853"/>
                </a:cubicBezTo>
                <a:cubicBezTo>
                  <a:pt x="268062" y="11853"/>
                  <a:pt x="268055" y="11713"/>
                  <a:pt x="268038" y="11483"/>
                </a:cubicBezTo>
                <a:cubicBezTo>
                  <a:pt x="268069" y="11354"/>
                  <a:pt x="268093" y="11225"/>
                  <a:pt x="268125" y="11099"/>
                </a:cubicBezTo>
                <a:close/>
                <a:moveTo>
                  <a:pt x="218200" y="11012"/>
                </a:moveTo>
                <a:cubicBezTo>
                  <a:pt x="218245" y="11130"/>
                  <a:pt x="218287" y="11263"/>
                  <a:pt x="218336" y="11410"/>
                </a:cubicBezTo>
                <a:cubicBezTo>
                  <a:pt x="218385" y="11553"/>
                  <a:pt x="218312" y="11636"/>
                  <a:pt x="218301" y="11741"/>
                </a:cubicBezTo>
                <a:cubicBezTo>
                  <a:pt x="218287" y="11779"/>
                  <a:pt x="218280" y="11818"/>
                  <a:pt x="218266" y="11853"/>
                </a:cubicBezTo>
                <a:cubicBezTo>
                  <a:pt x="218266" y="11854"/>
                  <a:pt x="218265" y="11855"/>
                  <a:pt x="218265" y="11855"/>
                </a:cubicBezTo>
                <a:cubicBezTo>
                  <a:pt x="218252" y="11855"/>
                  <a:pt x="218247" y="11486"/>
                  <a:pt x="218200" y="11012"/>
                </a:cubicBezTo>
                <a:close/>
                <a:moveTo>
                  <a:pt x="21989" y="11012"/>
                </a:moveTo>
                <a:lnTo>
                  <a:pt x="22118" y="11410"/>
                </a:lnTo>
                <a:cubicBezTo>
                  <a:pt x="22107" y="11528"/>
                  <a:pt x="22093" y="11636"/>
                  <a:pt x="22083" y="11741"/>
                </a:cubicBezTo>
                <a:cubicBezTo>
                  <a:pt x="22076" y="11779"/>
                  <a:pt x="22062" y="11818"/>
                  <a:pt x="22052" y="11853"/>
                </a:cubicBezTo>
                <a:cubicBezTo>
                  <a:pt x="22051" y="11854"/>
                  <a:pt x="22051" y="11855"/>
                  <a:pt x="22051" y="11855"/>
                </a:cubicBezTo>
                <a:cubicBezTo>
                  <a:pt x="22043" y="11855"/>
                  <a:pt x="22029" y="11489"/>
                  <a:pt x="21989" y="11012"/>
                </a:cubicBezTo>
                <a:close/>
                <a:moveTo>
                  <a:pt x="61202" y="11012"/>
                </a:moveTo>
                <a:lnTo>
                  <a:pt x="61202" y="11012"/>
                </a:lnTo>
                <a:cubicBezTo>
                  <a:pt x="61247" y="11130"/>
                  <a:pt x="61289" y="11267"/>
                  <a:pt x="61338" y="11410"/>
                </a:cubicBezTo>
                <a:cubicBezTo>
                  <a:pt x="61387" y="11553"/>
                  <a:pt x="61313" y="11636"/>
                  <a:pt x="61303" y="11741"/>
                </a:cubicBezTo>
                <a:cubicBezTo>
                  <a:pt x="61289" y="11779"/>
                  <a:pt x="61282" y="11818"/>
                  <a:pt x="61268" y="11853"/>
                </a:cubicBezTo>
                <a:cubicBezTo>
                  <a:pt x="61267" y="11854"/>
                  <a:pt x="61267" y="11855"/>
                  <a:pt x="61266" y="11855"/>
                </a:cubicBezTo>
                <a:cubicBezTo>
                  <a:pt x="61254" y="11855"/>
                  <a:pt x="61248" y="11489"/>
                  <a:pt x="61202" y="11012"/>
                </a:cubicBezTo>
                <a:close/>
                <a:moveTo>
                  <a:pt x="100422" y="11012"/>
                </a:moveTo>
                <a:lnTo>
                  <a:pt x="100422" y="11012"/>
                </a:lnTo>
                <a:cubicBezTo>
                  <a:pt x="100464" y="11130"/>
                  <a:pt x="100509" y="11267"/>
                  <a:pt x="100551" y="11410"/>
                </a:cubicBezTo>
                <a:cubicBezTo>
                  <a:pt x="100596" y="11553"/>
                  <a:pt x="100530" y="11636"/>
                  <a:pt x="100523" y="11737"/>
                </a:cubicBezTo>
                <a:cubicBezTo>
                  <a:pt x="100509" y="11779"/>
                  <a:pt x="100498" y="11818"/>
                  <a:pt x="100488" y="11853"/>
                </a:cubicBezTo>
                <a:cubicBezTo>
                  <a:pt x="100487" y="11854"/>
                  <a:pt x="100487" y="11855"/>
                  <a:pt x="100486" y="11855"/>
                </a:cubicBezTo>
                <a:cubicBezTo>
                  <a:pt x="100474" y="11855"/>
                  <a:pt x="100468" y="11489"/>
                  <a:pt x="100422" y="11012"/>
                </a:cubicBezTo>
                <a:close/>
                <a:moveTo>
                  <a:pt x="139767" y="11012"/>
                </a:moveTo>
                <a:lnTo>
                  <a:pt x="139900" y="11410"/>
                </a:lnTo>
                <a:cubicBezTo>
                  <a:pt x="139886" y="11528"/>
                  <a:pt x="139875" y="11636"/>
                  <a:pt x="139865" y="11741"/>
                </a:cubicBezTo>
                <a:cubicBezTo>
                  <a:pt x="139854" y="11779"/>
                  <a:pt x="139840" y="11818"/>
                  <a:pt x="139833" y="11853"/>
                </a:cubicBezTo>
                <a:cubicBezTo>
                  <a:pt x="139833" y="11854"/>
                  <a:pt x="139833" y="11855"/>
                  <a:pt x="139832" y="11855"/>
                </a:cubicBezTo>
                <a:cubicBezTo>
                  <a:pt x="139822" y="11855"/>
                  <a:pt x="139814" y="11489"/>
                  <a:pt x="139767" y="11012"/>
                </a:cubicBezTo>
                <a:close/>
                <a:moveTo>
                  <a:pt x="178984" y="11012"/>
                </a:moveTo>
                <a:lnTo>
                  <a:pt x="178984" y="11012"/>
                </a:lnTo>
                <a:cubicBezTo>
                  <a:pt x="179025" y="11130"/>
                  <a:pt x="179071" y="11267"/>
                  <a:pt x="179116" y="11410"/>
                </a:cubicBezTo>
                <a:cubicBezTo>
                  <a:pt x="179165" y="11553"/>
                  <a:pt x="179092" y="11636"/>
                  <a:pt x="179081" y="11741"/>
                </a:cubicBezTo>
                <a:cubicBezTo>
                  <a:pt x="179074" y="11779"/>
                  <a:pt x="179060" y="11818"/>
                  <a:pt x="179053" y="11853"/>
                </a:cubicBezTo>
                <a:cubicBezTo>
                  <a:pt x="179053" y="11854"/>
                  <a:pt x="179052" y="11855"/>
                  <a:pt x="179052" y="11855"/>
                </a:cubicBezTo>
                <a:cubicBezTo>
                  <a:pt x="179042" y="11855"/>
                  <a:pt x="179027" y="11489"/>
                  <a:pt x="178984" y="11012"/>
                </a:cubicBezTo>
                <a:close/>
                <a:moveTo>
                  <a:pt x="257490" y="11012"/>
                </a:moveTo>
                <a:lnTo>
                  <a:pt x="257490" y="11012"/>
                </a:lnTo>
                <a:cubicBezTo>
                  <a:pt x="257535" y="11130"/>
                  <a:pt x="257577" y="11267"/>
                  <a:pt x="257626" y="11410"/>
                </a:cubicBezTo>
                <a:cubicBezTo>
                  <a:pt x="257675" y="11553"/>
                  <a:pt x="257598" y="11636"/>
                  <a:pt x="257591" y="11741"/>
                </a:cubicBezTo>
                <a:cubicBezTo>
                  <a:pt x="257580" y="11779"/>
                  <a:pt x="257570" y="11818"/>
                  <a:pt x="257559" y="11853"/>
                </a:cubicBezTo>
                <a:cubicBezTo>
                  <a:pt x="257559" y="11854"/>
                  <a:pt x="257559" y="11855"/>
                  <a:pt x="257558" y="11855"/>
                </a:cubicBezTo>
                <a:cubicBezTo>
                  <a:pt x="257551" y="11855"/>
                  <a:pt x="257536" y="11489"/>
                  <a:pt x="257490" y="11012"/>
                </a:cubicBezTo>
                <a:close/>
                <a:moveTo>
                  <a:pt x="224824" y="11891"/>
                </a:moveTo>
                <a:lnTo>
                  <a:pt x="224838" y="11936"/>
                </a:lnTo>
                <a:cubicBezTo>
                  <a:pt x="224838" y="11947"/>
                  <a:pt x="224834" y="11954"/>
                  <a:pt x="224831" y="11961"/>
                </a:cubicBezTo>
                <a:cubicBezTo>
                  <a:pt x="224827" y="11936"/>
                  <a:pt x="224827" y="11915"/>
                  <a:pt x="224824" y="11891"/>
                </a:cubicBezTo>
                <a:close/>
                <a:moveTo>
                  <a:pt x="28609" y="11894"/>
                </a:moveTo>
                <a:lnTo>
                  <a:pt x="28609" y="11894"/>
                </a:lnTo>
                <a:cubicBezTo>
                  <a:pt x="28616" y="11908"/>
                  <a:pt x="28620" y="11922"/>
                  <a:pt x="28620" y="11936"/>
                </a:cubicBezTo>
                <a:cubicBezTo>
                  <a:pt x="28620" y="11947"/>
                  <a:pt x="28620" y="11954"/>
                  <a:pt x="28616" y="11964"/>
                </a:cubicBezTo>
                <a:cubicBezTo>
                  <a:pt x="28616" y="11936"/>
                  <a:pt x="28609" y="11915"/>
                  <a:pt x="28609" y="11894"/>
                </a:cubicBezTo>
                <a:close/>
                <a:moveTo>
                  <a:pt x="67829" y="11887"/>
                </a:moveTo>
                <a:lnTo>
                  <a:pt x="67829" y="11887"/>
                </a:lnTo>
                <a:cubicBezTo>
                  <a:pt x="67829" y="11905"/>
                  <a:pt x="67833" y="11922"/>
                  <a:pt x="67840" y="11936"/>
                </a:cubicBezTo>
                <a:cubicBezTo>
                  <a:pt x="67840" y="11947"/>
                  <a:pt x="67836" y="11954"/>
                  <a:pt x="67833" y="11964"/>
                </a:cubicBezTo>
                <a:cubicBezTo>
                  <a:pt x="67829" y="11936"/>
                  <a:pt x="67829" y="11912"/>
                  <a:pt x="67829" y="11887"/>
                </a:cubicBezTo>
                <a:close/>
                <a:moveTo>
                  <a:pt x="107046" y="11887"/>
                </a:moveTo>
                <a:lnTo>
                  <a:pt x="107059" y="11936"/>
                </a:lnTo>
                <a:cubicBezTo>
                  <a:pt x="107052" y="11943"/>
                  <a:pt x="107052" y="11954"/>
                  <a:pt x="107052" y="11964"/>
                </a:cubicBezTo>
                <a:cubicBezTo>
                  <a:pt x="107049" y="11936"/>
                  <a:pt x="107049" y="11915"/>
                  <a:pt x="107046" y="11887"/>
                </a:cubicBezTo>
                <a:close/>
                <a:moveTo>
                  <a:pt x="146391" y="11894"/>
                </a:moveTo>
                <a:lnTo>
                  <a:pt x="146405" y="11936"/>
                </a:lnTo>
                <a:cubicBezTo>
                  <a:pt x="146398" y="11947"/>
                  <a:pt x="146398" y="11954"/>
                  <a:pt x="146394" y="11964"/>
                </a:cubicBezTo>
                <a:cubicBezTo>
                  <a:pt x="146394" y="11936"/>
                  <a:pt x="146391" y="11915"/>
                  <a:pt x="146391" y="11894"/>
                </a:cubicBezTo>
                <a:close/>
                <a:moveTo>
                  <a:pt x="185611" y="11888"/>
                </a:moveTo>
                <a:cubicBezTo>
                  <a:pt x="185612" y="11888"/>
                  <a:pt x="185615" y="11925"/>
                  <a:pt x="185618" y="11936"/>
                </a:cubicBezTo>
                <a:cubicBezTo>
                  <a:pt x="185621" y="11950"/>
                  <a:pt x="185614" y="11954"/>
                  <a:pt x="185614" y="11964"/>
                </a:cubicBezTo>
                <a:cubicBezTo>
                  <a:pt x="185614" y="11936"/>
                  <a:pt x="185611" y="11915"/>
                  <a:pt x="185611" y="11894"/>
                </a:cubicBezTo>
                <a:cubicBezTo>
                  <a:pt x="185611" y="11890"/>
                  <a:pt x="185611" y="11888"/>
                  <a:pt x="185611" y="11888"/>
                </a:cubicBezTo>
                <a:close/>
                <a:moveTo>
                  <a:pt x="264117" y="11894"/>
                </a:moveTo>
                <a:lnTo>
                  <a:pt x="264117" y="11894"/>
                </a:lnTo>
                <a:cubicBezTo>
                  <a:pt x="264120" y="11908"/>
                  <a:pt x="264124" y="11922"/>
                  <a:pt x="264127" y="11936"/>
                </a:cubicBezTo>
                <a:cubicBezTo>
                  <a:pt x="264127" y="11947"/>
                  <a:pt x="264120" y="11954"/>
                  <a:pt x="264120" y="11964"/>
                </a:cubicBezTo>
                <a:cubicBezTo>
                  <a:pt x="264120" y="11936"/>
                  <a:pt x="264117" y="11915"/>
                  <a:pt x="264117" y="11894"/>
                </a:cubicBezTo>
                <a:close/>
                <a:moveTo>
                  <a:pt x="277836" y="11905"/>
                </a:moveTo>
                <a:cubicBezTo>
                  <a:pt x="277840" y="11933"/>
                  <a:pt x="277844" y="11955"/>
                  <a:pt x="277847" y="11972"/>
                </a:cubicBezTo>
                <a:lnTo>
                  <a:pt x="277847" y="11972"/>
                </a:lnTo>
                <a:lnTo>
                  <a:pt x="277836" y="11922"/>
                </a:lnTo>
                <a:lnTo>
                  <a:pt x="277836" y="11905"/>
                </a:lnTo>
                <a:close/>
                <a:moveTo>
                  <a:pt x="2804" y="9652"/>
                </a:moveTo>
                <a:lnTo>
                  <a:pt x="3000" y="10241"/>
                </a:lnTo>
                <a:cubicBezTo>
                  <a:pt x="3160" y="11305"/>
                  <a:pt x="3296" y="12009"/>
                  <a:pt x="3296" y="12009"/>
                </a:cubicBezTo>
                <a:lnTo>
                  <a:pt x="2825" y="9742"/>
                </a:lnTo>
                <a:cubicBezTo>
                  <a:pt x="2815" y="9714"/>
                  <a:pt x="2808" y="9683"/>
                  <a:pt x="2804" y="9652"/>
                </a:cubicBezTo>
                <a:close/>
                <a:moveTo>
                  <a:pt x="23743" y="10457"/>
                </a:moveTo>
                <a:lnTo>
                  <a:pt x="23743" y="10457"/>
                </a:lnTo>
                <a:cubicBezTo>
                  <a:pt x="23719" y="11068"/>
                  <a:pt x="23667" y="11992"/>
                  <a:pt x="23586" y="12808"/>
                </a:cubicBezTo>
                <a:cubicBezTo>
                  <a:pt x="23534" y="12487"/>
                  <a:pt x="23492" y="12097"/>
                  <a:pt x="23454" y="11689"/>
                </a:cubicBezTo>
                <a:cubicBezTo>
                  <a:pt x="23555" y="11232"/>
                  <a:pt x="23653" y="10817"/>
                  <a:pt x="23743" y="10457"/>
                </a:cubicBezTo>
                <a:close/>
                <a:moveTo>
                  <a:pt x="37340" y="12229"/>
                </a:moveTo>
                <a:lnTo>
                  <a:pt x="37340" y="12229"/>
                </a:lnTo>
                <a:cubicBezTo>
                  <a:pt x="37371" y="12369"/>
                  <a:pt x="37399" y="12508"/>
                  <a:pt x="37434" y="12651"/>
                </a:cubicBezTo>
                <a:cubicBezTo>
                  <a:pt x="37427" y="12704"/>
                  <a:pt x="37424" y="12756"/>
                  <a:pt x="37417" y="12808"/>
                </a:cubicBezTo>
                <a:cubicBezTo>
                  <a:pt x="37392" y="12630"/>
                  <a:pt x="37368" y="12439"/>
                  <a:pt x="37340" y="12229"/>
                </a:cubicBezTo>
                <a:close/>
                <a:moveTo>
                  <a:pt x="62963" y="10457"/>
                </a:moveTo>
                <a:lnTo>
                  <a:pt x="62963" y="10457"/>
                </a:lnTo>
                <a:cubicBezTo>
                  <a:pt x="62932" y="11075"/>
                  <a:pt x="62886" y="11992"/>
                  <a:pt x="62806" y="12808"/>
                </a:cubicBezTo>
                <a:cubicBezTo>
                  <a:pt x="62754" y="12487"/>
                  <a:pt x="62712" y="12097"/>
                  <a:pt x="62674" y="11689"/>
                </a:cubicBezTo>
                <a:cubicBezTo>
                  <a:pt x="62771" y="11235"/>
                  <a:pt x="62869" y="10817"/>
                  <a:pt x="62963" y="10457"/>
                </a:cubicBezTo>
                <a:close/>
                <a:moveTo>
                  <a:pt x="76560" y="12229"/>
                </a:moveTo>
                <a:lnTo>
                  <a:pt x="76560" y="12229"/>
                </a:lnTo>
                <a:cubicBezTo>
                  <a:pt x="76588" y="12365"/>
                  <a:pt x="76619" y="12508"/>
                  <a:pt x="76650" y="12651"/>
                </a:cubicBezTo>
                <a:lnTo>
                  <a:pt x="76636" y="12808"/>
                </a:lnTo>
                <a:cubicBezTo>
                  <a:pt x="76612" y="12630"/>
                  <a:pt x="76584" y="12439"/>
                  <a:pt x="76560" y="12229"/>
                </a:cubicBezTo>
                <a:close/>
                <a:moveTo>
                  <a:pt x="102183" y="10457"/>
                </a:moveTo>
                <a:lnTo>
                  <a:pt x="102183" y="10457"/>
                </a:lnTo>
                <a:cubicBezTo>
                  <a:pt x="102152" y="11075"/>
                  <a:pt x="102099" y="11992"/>
                  <a:pt x="102026" y="12808"/>
                </a:cubicBezTo>
                <a:cubicBezTo>
                  <a:pt x="101974" y="12487"/>
                  <a:pt x="101925" y="12097"/>
                  <a:pt x="101887" y="11689"/>
                </a:cubicBezTo>
                <a:cubicBezTo>
                  <a:pt x="101988" y="11235"/>
                  <a:pt x="102089" y="10817"/>
                  <a:pt x="102183" y="10457"/>
                </a:cubicBezTo>
                <a:close/>
                <a:moveTo>
                  <a:pt x="115776" y="12229"/>
                </a:moveTo>
                <a:lnTo>
                  <a:pt x="115776" y="12229"/>
                </a:lnTo>
                <a:cubicBezTo>
                  <a:pt x="115808" y="12365"/>
                  <a:pt x="115839" y="12508"/>
                  <a:pt x="115870" y="12651"/>
                </a:cubicBezTo>
                <a:lnTo>
                  <a:pt x="115856" y="12808"/>
                </a:lnTo>
                <a:cubicBezTo>
                  <a:pt x="115825" y="12630"/>
                  <a:pt x="115801" y="12439"/>
                  <a:pt x="115776" y="12229"/>
                </a:cubicBezTo>
                <a:close/>
                <a:moveTo>
                  <a:pt x="141525" y="10457"/>
                </a:moveTo>
                <a:cubicBezTo>
                  <a:pt x="141497" y="11068"/>
                  <a:pt x="141445" y="11992"/>
                  <a:pt x="141368" y="12808"/>
                </a:cubicBezTo>
                <a:cubicBezTo>
                  <a:pt x="141319" y="12487"/>
                  <a:pt x="141270" y="12097"/>
                  <a:pt x="141232" y="11689"/>
                </a:cubicBezTo>
                <a:cubicBezTo>
                  <a:pt x="141333" y="11232"/>
                  <a:pt x="141434" y="10817"/>
                  <a:pt x="141525" y="10457"/>
                </a:cubicBezTo>
                <a:close/>
                <a:moveTo>
                  <a:pt x="155118" y="12229"/>
                </a:moveTo>
                <a:lnTo>
                  <a:pt x="155118" y="12229"/>
                </a:lnTo>
                <a:cubicBezTo>
                  <a:pt x="155150" y="12365"/>
                  <a:pt x="155184" y="12508"/>
                  <a:pt x="155216" y="12651"/>
                </a:cubicBezTo>
                <a:cubicBezTo>
                  <a:pt x="155212" y="12704"/>
                  <a:pt x="155202" y="12756"/>
                  <a:pt x="155198" y="12808"/>
                </a:cubicBezTo>
                <a:cubicBezTo>
                  <a:pt x="155170" y="12630"/>
                  <a:pt x="155146" y="12439"/>
                  <a:pt x="155118" y="12229"/>
                </a:cubicBezTo>
                <a:close/>
                <a:moveTo>
                  <a:pt x="180745" y="10457"/>
                </a:moveTo>
                <a:cubicBezTo>
                  <a:pt x="180717" y="11068"/>
                  <a:pt x="180665" y="11992"/>
                  <a:pt x="180588" y="12808"/>
                </a:cubicBezTo>
                <a:cubicBezTo>
                  <a:pt x="180536" y="12487"/>
                  <a:pt x="180490" y="12097"/>
                  <a:pt x="180452" y="11689"/>
                </a:cubicBezTo>
                <a:cubicBezTo>
                  <a:pt x="180553" y="11232"/>
                  <a:pt x="180651" y="10817"/>
                  <a:pt x="180745" y="10457"/>
                </a:cubicBezTo>
                <a:close/>
                <a:moveTo>
                  <a:pt x="194338" y="12229"/>
                </a:moveTo>
                <a:lnTo>
                  <a:pt x="194338" y="12229"/>
                </a:lnTo>
                <a:cubicBezTo>
                  <a:pt x="194369" y="12365"/>
                  <a:pt x="194397" y="12508"/>
                  <a:pt x="194429" y="12651"/>
                </a:cubicBezTo>
                <a:lnTo>
                  <a:pt x="194418" y="12808"/>
                </a:lnTo>
                <a:cubicBezTo>
                  <a:pt x="194390" y="12630"/>
                  <a:pt x="194366" y="12439"/>
                  <a:pt x="194338" y="12229"/>
                </a:cubicBezTo>
                <a:close/>
                <a:moveTo>
                  <a:pt x="219961" y="10457"/>
                </a:moveTo>
                <a:lnTo>
                  <a:pt x="219961" y="10457"/>
                </a:lnTo>
                <a:cubicBezTo>
                  <a:pt x="219934" y="11068"/>
                  <a:pt x="219885" y="11992"/>
                  <a:pt x="219804" y="12808"/>
                </a:cubicBezTo>
                <a:cubicBezTo>
                  <a:pt x="219752" y="12484"/>
                  <a:pt x="219710" y="12097"/>
                  <a:pt x="219668" y="11689"/>
                </a:cubicBezTo>
                <a:cubicBezTo>
                  <a:pt x="219770" y="11232"/>
                  <a:pt x="219867" y="10817"/>
                  <a:pt x="219961" y="10457"/>
                </a:cubicBezTo>
                <a:close/>
                <a:moveTo>
                  <a:pt x="233558" y="12229"/>
                </a:moveTo>
                <a:lnTo>
                  <a:pt x="233649" y="12651"/>
                </a:lnTo>
                <a:lnTo>
                  <a:pt x="233635" y="12808"/>
                </a:lnTo>
                <a:cubicBezTo>
                  <a:pt x="233607" y="12630"/>
                  <a:pt x="233579" y="12439"/>
                  <a:pt x="233558" y="12229"/>
                </a:cubicBezTo>
                <a:close/>
                <a:moveTo>
                  <a:pt x="259251" y="10457"/>
                </a:moveTo>
                <a:lnTo>
                  <a:pt x="259251" y="10457"/>
                </a:lnTo>
                <a:cubicBezTo>
                  <a:pt x="259227" y="11075"/>
                  <a:pt x="259174" y="11992"/>
                  <a:pt x="259094" y="12808"/>
                </a:cubicBezTo>
                <a:cubicBezTo>
                  <a:pt x="259042" y="12487"/>
                  <a:pt x="259000" y="12097"/>
                  <a:pt x="258958" y="11689"/>
                </a:cubicBezTo>
                <a:cubicBezTo>
                  <a:pt x="259059" y="11235"/>
                  <a:pt x="259160" y="10817"/>
                  <a:pt x="259251" y="10457"/>
                </a:cubicBezTo>
                <a:close/>
                <a:moveTo>
                  <a:pt x="272848" y="12229"/>
                </a:moveTo>
                <a:cubicBezTo>
                  <a:pt x="272876" y="12365"/>
                  <a:pt x="272907" y="12508"/>
                  <a:pt x="272938" y="12655"/>
                </a:cubicBezTo>
                <a:lnTo>
                  <a:pt x="272924" y="12808"/>
                </a:lnTo>
                <a:cubicBezTo>
                  <a:pt x="272900" y="12634"/>
                  <a:pt x="272872" y="12439"/>
                  <a:pt x="272848" y="12229"/>
                </a:cubicBezTo>
                <a:close/>
                <a:moveTo>
                  <a:pt x="253803" y="13248"/>
                </a:moveTo>
                <a:cubicBezTo>
                  <a:pt x="253798" y="13262"/>
                  <a:pt x="253796" y="13275"/>
                  <a:pt x="253796" y="13288"/>
                </a:cubicBezTo>
                <a:lnTo>
                  <a:pt x="253796" y="13288"/>
                </a:lnTo>
                <a:cubicBezTo>
                  <a:pt x="253795" y="13284"/>
                  <a:pt x="253794" y="13280"/>
                  <a:pt x="253792" y="13276"/>
                </a:cubicBezTo>
                <a:cubicBezTo>
                  <a:pt x="253796" y="13265"/>
                  <a:pt x="253796" y="13258"/>
                  <a:pt x="253803" y="13248"/>
                </a:cubicBezTo>
                <a:close/>
                <a:moveTo>
                  <a:pt x="57508" y="13265"/>
                </a:moveTo>
                <a:lnTo>
                  <a:pt x="57508" y="13289"/>
                </a:lnTo>
                <a:lnTo>
                  <a:pt x="57508" y="13289"/>
                </a:lnTo>
                <a:cubicBezTo>
                  <a:pt x="57507" y="13285"/>
                  <a:pt x="57504" y="13280"/>
                  <a:pt x="57504" y="13276"/>
                </a:cubicBezTo>
                <a:cubicBezTo>
                  <a:pt x="57506" y="13272"/>
                  <a:pt x="57507" y="13268"/>
                  <a:pt x="57508" y="13265"/>
                </a:cubicBezTo>
                <a:close/>
                <a:moveTo>
                  <a:pt x="10321" y="12812"/>
                </a:moveTo>
                <a:cubicBezTo>
                  <a:pt x="10339" y="12888"/>
                  <a:pt x="10360" y="12965"/>
                  <a:pt x="10377" y="13045"/>
                </a:cubicBezTo>
                <a:cubicBezTo>
                  <a:pt x="10394" y="13122"/>
                  <a:pt x="10339" y="13206"/>
                  <a:pt x="10321" y="13290"/>
                </a:cubicBezTo>
                <a:cubicBezTo>
                  <a:pt x="10300" y="13206"/>
                  <a:pt x="10283" y="13122"/>
                  <a:pt x="10258" y="13045"/>
                </a:cubicBezTo>
                <a:cubicBezTo>
                  <a:pt x="10283" y="12965"/>
                  <a:pt x="10300" y="12888"/>
                  <a:pt x="10321" y="12812"/>
                </a:cubicBezTo>
                <a:close/>
                <a:moveTo>
                  <a:pt x="49534" y="12812"/>
                </a:moveTo>
                <a:cubicBezTo>
                  <a:pt x="49555" y="12888"/>
                  <a:pt x="49576" y="12965"/>
                  <a:pt x="49597" y="13045"/>
                </a:cubicBezTo>
                <a:cubicBezTo>
                  <a:pt x="49618" y="13122"/>
                  <a:pt x="49555" y="13206"/>
                  <a:pt x="49534" y="13290"/>
                </a:cubicBezTo>
                <a:cubicBezTo>
                  <a:pt x="49517" y="13206"/>
                  <a:pt x="49496" y="13122"/>
                  <a:pt x="49478" y="13045"/>
                </a:cubicBezTo>
                <a:cubicBezTo>
                  <a:pt x="49496" y="12965"/>
                  <a:pt x="49517" y="12888"/>
                  <a:pt x="49534" y="12812"/>
                </a:cubicBezTo>
                <a:close/>
                <a:moveTo>
                  <a:pt x="88754" y="12812"/>
                </a:moveTo>
                <a:cubicBezTo>
                  <a:pt x="88775" y="12888"/>
                  <a:pt x="88792" y="12965"/>
                  <a:pt x="88817" y="13045"/>
                </a:cubicBezTo>
                <a:cubicBezTo>
                  <a:pt x="88838" y="13122"/>
                  <a:pt x="88771" y="13206"/>
                  <a:pt x="88754" y="13290"/>
                </a:cubicBezTo>
                <a:cubicBezTo>
                  <a:pt x="88737" y="13206"/>
                  <a:pt x="88716" y="13126"/>
                  <a:pt x="88691" y="13045"/>
                </a:cubicBezTo>
                <a:cubicBezTo>
                  <a:pt x="88716" y="12965"/>
                  <a:pt x="88737" y="12888"/>
                  <a:pt x="88754" y="12812"/>
                </a:cubicBezTo>
                <a:close/>
                <a:moveTo>
                  <a:pt x="128100" y="12812"/>
                </a:moveTo>
                <a:cubicBezTo>
                  <a:pt x="128117" y="12888"/>
                  <a:pt x="128138" y="12965"/>
                  <a:pt x="128155" y="13045"/>
                </a:cubicBezTo>
                <a:cubicBezTo>
                  <a:pt x="128173" y="13122"/>
                  <a:pt x="128117" y="13206"/>
                  <a:pt x="128100" y="13290"/>
                </a:cubicBezTo>
                <a:cubicBezTo>
                  <a:pt x="128079" y="13206"/>
                  <a:pt x="128061" y="13126"/>
                  <a:pt x="128037" y="13045"/>
                </a:cubicBezTo>
                <a:cubicBezTo>
                  <a:pt x="128061" y="12965"/>
                  <a:pt x="128079" y="12888"/>
                  <a:pt x="128100" y="12812"/>
                </a:cubicBezTo>
                <a:close/>
                <a:moveTo>
                  <a:pt x="167312" y="12812"/>
                </a:moveTo>
                <a:cubicBezTo>
                  <a:pt x="167337" y="12888"/>
                  <a:pt x="167354" y="12965"/>
                  <a:pt x="167375" y="13045"/>
                </a:cubicBezTo>
                <a:cubicBezTo>
                  <a:pt x="167396" y="13122"/>
                  <a:pt x="167337" y="13206"/>
                  <a:pt x="167312" y="13290"/>
                </a:cubicBezTo>
                <a:cubicBezTo>
                  <a:pt x="167299" y="13206"/>
                  <a:pt x="167281" y="13122"/>
                  <a:pt x="167257" y="13045"/>
                </a:cubicBezTo>
                <a:cubicBezTo>
                  <a:pt x="167274" y="12965"/>
                  <a:pt x="167295" y="12888"/>
                  <a:pt x="167312" y="12812"/>
                </a:cubicBezTo>
                <a:close/>
                <a:moveTo>
                  <a:pt x="206532" y="12812"/>
                </a:moveTo>
                <a:cubicBezTo>
                  <a:pt x="206553" y="12888"/>
                  <a:pt x="206571" y="12965"/>
                  <a:pt x="206595" y="13045"/>
                </a:cubicBezTo>
                <a:cubicBezTo>
                  <a:pt x="206616" y="13122"/>
                  <a:pt x="206553" y="13206"/>
                  <a:pt x="206532" y="13290"/>
                </a:cubicBezTo>
                <a:cubicBezTo>
                  <a:pt x="206515" y="13206"/>
                  <a:pt x="206494" y="13122"/>
                  <a:pt x="206477" y="13045"/>
                </a:cubicBezTo>
                <a:cubicBezTo>
                  <a:pt x="206494" y="12965"/>
                  <a:pt x="206515" y="12888"/>
                  <a:pt x="206532" y="12812"/>
                </a:cubicBezTo>
                <a:close/>
                <a:moveTo>
                  <a:pt x="245826" y="12812"/>
                </a:moveTo>
                <a:cubicBezTo>
                  <a:pt x="245843" y="12888"/>
                  <a:pt x="245864" y="12965"/>
                  <a:pt x="245885" y="13045"/>
                </a:cubicBezTo>
                <a:cubicBezTo>
                  <a:pt x="245902" y="13122"/>
                  <a:pt x="245843" y="13206"/>
                  <a:pt x="245826" y="13290"/>
                </a:cubicBezTo>
                <a:lnTo>
                  <a:pt x="245766" y="13045"/>
                </a:lnTo>
                <a:cubicBezTo>
                  <a:pt x="245787" y="12965"/>
                  <a:pt x="245805" y="12888"/>
                  <a:pt x="245826" y="12812"/>
                </a:cubicBezTo>
                <a:close/>
                <a:moveTo>
                  <a:pt x="18295" y="13248"/>
                </a:moveTo>
                <a:cubicBezTo>
                  <a:pt x="18295" y="13265"/>
                  <a:pt x="18291" y="13283"/>
                  <a:pt x="18291" y="13300"/>
                </a:cubicBezTo>
                <a:lnTo>
                  <a:pt x="18291" y="13276"/>
                </a:lnTo>
                <a:cubicBezTo>
                  <a:pt x="18291" y="13265"/>
                  <a:pt x="18291" y="13258"/>
                  <a:pt x="18295" y="13248"/>
                </a:cubicBezTo>
                <a:close/>
                <a:moveTo>
                  <a:pt x="96728" y="13248"/>
                </a:moveTo>
                <a:lnTo>
                  <a:pt x="96728" y="13300"/>
                </a:lnTo>
                <a:cubicBezTo>
                  <a:pt x="96724" y="13293"/>
                  <a:pt x="96724" y="13283"/>
                  <a:pt x="96724" y="13276"/>
                </a:cubicBezTo>
                <a:cubicBezTo>
                  <a:pt x="96724" y="13265"/>
                  <a:pt x="96728" y="13258"/>
                  <a:pt x="96728" y="13248"/>
                </a:cubicBezTo>
                <a:close/>
                <a:moveTo>
                  <a:pt x="136073" y="13248"/>
                </a:moveTo>
                <a:cubicBezTo>
                  <a:pt x="136073" y="13265"/>
                  <a:pt x="136073" y="13283"/>
                  <a:pt x="136070" y="13300"/>
                </a:cubicBezTo>
                <a:lnTo>
                  <a:pt x="136070" y="13276"/>
                </a:lnTo>
                <a:cubicBezTo>
                  <a:pt x="136070" y="13265"/>
                  <a:pt x="136070" y="13258"/>
                  <a:pt x="136073" y="13248"/>
                </a:cubicBezTo>
                <a:close/>
                <a:moveTo>
                  <a:pt x="175293" y="13248"/>
                </a:moveTo>
                <a:cubicBezTo>
                  <a:pt x="175290" y="13265"/>
                  <a:pt x="175290" y="13283"/>
                  <a:pt x="175290" y="13300"/>
                </a:cubicBezTo>
                <a:cubicBezTo>
                  <a:pt x="175290" y="13293"/>
                  <a:pt x="175290" y="13283"/>
                  <a:pt x="175283" y="13276"/>
                </a:cubicBezTo>
                <a:cubicBezTo>
                  <a:pt x="175290" y="13265"/>
                  <a:pt x="175290" y="13258"/>
                  <a:pt x="175293" y="13248"/>
                </a:cubicBezTo>
                <a:close/>
                <a:moveTo>
                  <a:pt x="214510" y="13248"/>
                </a:moveTo>
                <a:lnTo>
                  <a:pt x="214510" y="13300"/>
                </a:lnTo>
                <a:cubicBezTo>
                  <a:pt x="214510" y="13293"/>
                  <a:pt x="214503" y="13283"/>
                  <a:pt x="214503" y="13276"/>
                </a:cubicBezTo>
                <a:cubicBezTo>
                  <a:pt x="214503" y="13265"/>
                  <a:pt x="214510" y="13258"/>
                  <a:pt x="214510" y="13248"/>
                </a:cubicBezTo>
                <a:close/>
                <a:moveTo>
                  <a:pt x="279513" y="12194"/>
                </a:moveTo>
                <a:lnTo>
                  <a:pt x="279513" y="12194"/>
                </a:lnTo>
                <a:cubicBezTo>
                  <a:pt x="279653" y="12752"/>
                  <a:pt x="279806" y="13464"/>
                  <a:pt x="279956" y="14217"/>
                </a:cubicBezTo>
                <a:cubicBezTo>
                  <a:pt x="279859" y="14898"/>
                  <a:pt x="279813" y="15313"/>
                  <a:pt x="279813" y="15313"/>
                </a:cubicBezTo>
                <a:cubicBezTo>
                  <a:pt x="279740" y="14657"/>
                  <a:pt x="279642" y="14043"/>
                  <a:pt x="279531" y="13464"/>
                </a:cubicBezTo>
                <a:cubicBezTo>
                  <a:pt x="279534" y="13021"/>
                  <a:pt x="279527" y="12599"/>
                  <a:pt x="279513" y="12194"/>
                </a:cubicBezTo>
                <a:close/>
                <a:moveTo>
                  <a:pt x="62189" y="0"/>
                </a:moveTo>
                <a:cubicBezTo>
                  <a:pt x="62189" y="0"/>
                  <a:pt x="62642" y="806"/>
                  <a:pt x="63246" y="2250"/>
                </a:cubicBezTo>
                <a:cubicBezTo>
                  <a:pt x="63138" y="3436"/>
                  <a:pt x="63204" y="4957"/>
                  <a:pt x="63340" y="6439"/>
                </a:cubicBezTo>
                <a:cubicBezTo>
                  <a:pt x="63295" y="6417"/>
                  <a:pt x="63245" y="6407"/>
                  <a:pt x="63195" y="6407"/>
                </a:cubicBezTo>
                <a:cubicBezTo>
                  <a:pt x="63156" y="6407"/>
                  <a:pt x="63118" y="6413"/>
                  <a:pt x="63082" y="6425"/>
                </a:cubicBezTo>
                <a:cubicBezTo>
                  <a:pt x="63082" y="6425"/>
                  <a:pt x="63246" y="6565"/>
                  <a:pt x="63413" y="7179"/>
                </a:cubicBezTo>
                <a:cubicBezTo>
                  <a:pt x="63431" y="7360"/>
                  <a:pt x="63452" y="7538"/>
                  <a:pt x="63472" y="7716"/>
                </a:cubicBezTo>
                <a:cubicBezTo>
                  <a:pt x="63225" y="7329"/>
                  <a:pt x="62949" y="6955"/>
                  <a:pt x="62656" y="6600"/>
                </a:cubicBezTo>
                <a:cubicBezTo>
                  <a:pt x="62580" y="6425"/>
                  <a:pt x="62506" y="6254"/>
                  <a:pt x="62433" y="6094"/>
                </a:cubicBezTo>
                <a:cubicBezTo>
                  <a:pt x="62824" y="5201"/>
                  <a:pt x="63103" y="4702"/>
                  <a:pt x="63103" y="4702"/>
                </a:cubicBezTo>
                <a:lnTo>
                  <a:pt x="63103" y="4702"/>
                </a:lnTo>
                <a:cubicBezTo>
                  <a:pt x="62789" y="5012"/>
                  <a:pt x="62503" y="5354"/>
                  <a:pt x="62255" y="5721"/>
                </a:cubicBezTo>
                <a:cubicBezTo>
                  <a:pt x="62185" y="5588"/>
                  <a:pt x="62119" y="5459"/>
                  <a:pt x="62053" y="5340"/>
                </a:cubicBezTo>
                <a:cubicBezTo>
                  <a:pt x="62014" y="5232"/>
                  <a:pt x="61962" y="5131"/>
                  <a:pt x="61899" y="5040"/>
                </a:cubicBezTo>
                <a:cubicBezTo>
                  <a:pt x="61896" y="5047"/>
                  <a:pt x="61896" y="5054"/>
                  <a:pt x="61896" y="5065"/>
                </a:cubicBezTo>
                <a:cubicBezTo>
                  <a:pt x="61338" y="4109"/>
                  <a:pt x="60877" y="3631"/>
                  <a:pt x="60794" y="3551"/>
                </a:cubicBezTo>
                <a:lnTo>
                  <a:pt x="60794" y="3551"/>
                </a:lnTo>
                <a:cubicBezTo>
                  <a:pt x="60867" y="3628"/>
                  <a:pt x="61209" y="4039"/>
                  <a:pt x="61739" y="5623"/>
                </a:cubicBezTo>
                <a:cubicBezTo>
                  <a:pt x="61080" y="5016"/>
                  <a:pt x="60609" y="4789"/>
                  <a:pt x="60609" y="4789"/>
                </a:cubicBezTo>
                <a:lnTo>
                  <a:pt x="60609" y="4789"/>
                </a:lnTo>
                <a:cubicBezTo>
                  <a:pt x="60999" y="5128"/>
                  <a:pt x="61355" y="5546"/>
                  <a:pt x="61687" y="6010"/>
                </a:cubicBezTo>
                <a:cubicBezTo>
                  <a:pt x="61568" y="6132"/>
                  <a:pt x="61184" y="6558"/>
                  <a:pt x="60738" y="7342"/>
                </a:cubicBezTo>
                <a:lnTo>
                  <a:pt x="60710" y="7294"/>
                </a:lnTo>
                <a:cubicBezTo>
                  <a:pt x="60679" y="6718"/>
                  <a:pt x="60668" y="6334"/>
                  <a:pt x="60668" y="6334"/>
                </a:cubicBezTo>
                <a:cubicBezTo>
                  <a:pt x="60560" y="6505"/>
                  <a:pt x="60483" y="6694"/>
                  <a:pt x="60441" y="6893"/>
                </a:cubicBezTo>
                <a:cubicBezTo>
                  <a:pt x="60222" y="6586"/>
                  <a:pt x="59977" y="6300"/>
                  <a:pt x="59712" y="6034"/>
                </a:cubicBezTo>
                <a:lnTo>
                  <a:pt x="59712" y="6034"/>
                </a:lnTo>
                <a:cubicBezTo>
                  <a:pt x="59712" y="6035"/>
                  <a:pt x="59977" y="6512"/>
                  <a:pt x="60354" y="7370"/>
                </a:cubicBezTo>
                <a:cubicBezTo>
                  <a:pt x="60347" y="7388"/>
                  <a:pt x="60347" y="7412"/>
                  <a:pt x="60344" y="7430"/>
                </a:cubicBezTo>
                <a:cubicBezTo>
                  <a:pt x="60250" y="7323"/>
                  <a:pt x="60147" y="7261"/>
                  <a:pt x="60034" y="7261"/>
                </a:cubicBezTo>
                <a:cubicBezTo>
                  <a:pt x="59998" y="7261"/>
                  <a:pt x="59962" y="7267"/>
                  <a:pt x="59925" y="7280"/>
                </a:cubicBezTo>
                <a:cubicBezTo>
                  <a:pt x="59925" y="7280"/>
                  <a:pt x="60117" y="7447"/>
                  <a:pt x="60291" y="8208"/>
                </a:cubicBezTo>
                <a:lnTo>
                  <a:pt x="60277" y="8235"/>
                </a:lnTo>
                <a:cubicBezTo>
                  <a:pt x="60173" y="8354"/>
                  <a:pt x="60065" y="8480"/>
                  <a:pt x="59957" y="8619"/>
                </a:cubicBezTo>
                <a:cubicBezTo>
                  <a:pt x="59929" y="7956"/>
                  <a:pt x="59841" y="7402"/>
                  <a:pt x="59660" y="7067"/>
                </a:cubicBezTo>
                <a:cubicBezTo>
                  <a:pt x="59702" y="6174"/>
                  <a:pt x="59698" y="5326"/>
                  <a:pt x="59611" y="4643"/>
                </a:cubicBezTo>
                <a:cubicBezTo>
                  <a:pt x="60068" y="3582"/>
                  <a:pt x="60399" y="3000"/>
                  <a:pt x="60399" y="3000"/>
                </a:cubicBezTo>
                <a:lnTo>
                  <a:pt x="60399" y="3000"/>
                </a:lnTo>
                <a:cubicBezTo>
                  <a:pt x="60068" y="3321"/>
                  <a:pt x="59768" y="3677"/>
                  <a:pt x="59503" y="4053"/>
                </a:cubicBezTo>
                <a:cubicBezTo>
                  <a:pt x="59433" y="3771"/>
                  <a:pt x="59343" y="3540"/>
                  <a:pt x="59224" y="3370"/>
                </a:cubicBezTo>
                <a:cubicBezTo>
                  <a:pt x="59224" y="3370"/>
                  <a:pt x="59207" y="3837"/>
                  <a:pt x="59175" y="4542"/>
                </a:cubicBezTo>
                <a:cubicBezTo>
                  <a:pt x="58715" y="5281"/>
                  <a:pt x="58324" y="6062"/>
                  <a:pt x="58000" y="6872"/>
                </a:cubicBezTo>
                <a:lnTo>
                  <a:pt x="57919" y="6934"/>
                </a:lnTo>
                <a:cubicBezTo>
                  <a:pt x="57738" y="6348"/>
                  <a:pt x="57501" y="5916"/>
                  <a:pt x="57204" y="5860"/>
                </a:cubicBezTo>
                <a:cubicBezTo>
                  <a:pt x="57166" y="5738"/>
                  <a:pt x="57107" y="5623"/>
                  <a:pt x="57034" y="5518"/>
                </a:cubicBezTo>
                <a:cubicBezTo>
                  <a:pt x="57034" y="5518"/>
                  <a:pt x="57030" y="5651"/>
                  <a:pt x="57023" y="5871"/>
                </a:cubicBezTo>
                <a:cubicBezTo>
                  <a:pt x="57013" y="6125"/>
                  <a:pt x="56995" y="6495"/>
                  <a:pt x="56974" y="6931"/>
                </a:cubicBezTo>
                <a:lnTo>
                  <a:pt x="56929" y="6889"/>
                </a:lnTo>
                <a:lnTo>
                  <a:pt x="56929" y="6889"/>
                </a:lnTo>
                <a:cubicBezTo>
                  <a:pt x="56946" y="6913"/>
                  <a:pt x="56960" y="6938"/>
                  <a:pt x="56974" y="6966"/>
                </a:cubicBezTo>
                <a:cubicBezTo>
                  <a:pt x="56957" y="7273"/>
                  <a:pt x="56939" y="7608"/>
                  <a:pt x="56918" y="7960"/>
                </a:cubicBezTo>
                <a:cubicBezTo>
                  <a:pt x="56807" y="8092"/>
                  <a:pt x="56695" y="8239"/>
                  <a:pt x="56580" y="8392"/>
                </a:cubicBezTo>
                <a:cubicBezTo>
                  <a:pt x="56521" y="8305"/>
                  <a:pt x="56454" y="8221"/>
                  <a:pt x="56395" y="8138"/>
                </a:cubicBezTo>
                <a:cubicBezTo>
                  <a:pt x="56378" y="7796"/>
                  <a:pt x="56371" y="7580"/>
                  <a:pt x="56371" y="7580"/>
                </a:cubicBezTo>
                <a:cubicBezTo>
                  <a:pt x="56301" y="7684"/>
                  <a:pt x="56245" y="7796"/>
                  <a:pt x="56210" y="7918"/>
                </a:cubicBezTo>
                <a:cubicBezTo>
                  <a:pt x="56106" y="7785"/>
                  <a:pt x="56001" y="7667"/>
                  <a:pt x="55896" y="7555"/>
                </a:cubicBezTo>
                <a:cubicBezTo>
                  <a:pt x="56102" y="7123"/>
                  <a:pt x="56238" y="6889"/>
                  <a:pt x="56238" y="6889"/>
                </a:cubicBezTo>
                <a:lnTo>
                  <a:pt x="56238" y="6889"/>
                </a:lnTo>
                <a:cubicBezTo>
                  <a:pt x="56067" y="7053"/>
                  <a:pt x="55907" y="7227"/>
                  <a:pt x="55760" y="7416"/>
                </a:cubicBezTo>
                <a:cubicBezTo>
                  <a:pt x="55670" y="7318"/>
                  <a:pt x="55579" y="7231"/>
                  <a:pt x="55495" y="7154"/>
                </a:cubicBezTo>
                <a:cubicBezTo>
                  <a:pt x="55666" y="4011"/>
                  <a:pt x="56273" y="3499"/>
                  <a:pt x="56273" y="3499"/>
                </a:cubicBezTo>
                <a:cubicBezTo>
                  <a:pt x="56224" y="3482"/>
                  <a:pt x="56176" y="3474"/>
                  <a:pt x="56129" y="3474"/>
                </a:cubicBezTo>
                <a:cubicBezTo>
                  <a:pt x="55468" y="3474"/>
                  <a:pt x="55059" y="5055"/>
                  <a:pt x="54815" y="6600"/>
                </a:cubicBezTo>
                <a:cubicBezTo>
                  <a:pt x="54700" y="6516"/>
                  <a:pt x="54578" y="6443"/>
                  <a:pt x="54452" y="6376"/>
                </a:cubicBezTo>
                <a:lnTo>
                  <a:pt x="54452" y="6376"/>
                </a:lnTo>
                <a:cubicBezTo>
                  <a:pt x="54571" y="6481"/>
                  <a:pt x="54690" y="6596"/>
                  <a:pt x="54798" y="6715"/>
                </a:cubicBezTo>
                <a:lnTo>
                  <a:pt x="54745" y="7074"/>
                </a:lnTo>
                <a:cubicBezTo>
                  <a:pt x="54529" y="6690"/>
                  <a:pt x="54278" y="6324"/>
                  <a:pt x="53999" y="5982"/>
                </a:cubicBezTo>
                <a:cubicBezTo>
                  <a:pt x="53964" y="5571"/>
                  <a:pt x="53936" y="5155"/>
                  <a:pt x="53905" y="4747"/>
                </a:cubicBezTo>
                <a:cubicBezTo>
                  <a:pt x="53915" y="4730"/>
                  <a:pt x="53922" y="4716"/>
                  <a:pt x="53929" y="4699"/>
                </a:cubicBezTo>
                <a:lnTo>
                  <a:pt x="53929" y="4699"/>
                </a:lnTo>
                <a:lnTo>
                  <a:pt x="53905" y="4730"/>
                </a:lnTo>
                <a:cubicBezTo>
                  <a:pt x="53751" y="2567"/>
                  <a:pt x="53685" y="562"/>
                  <a:pt x="53685" y="562"/>
                </a:cubicBezTo>
                <a:cubicBezTo>
                  <a:pt x="53109" y="1371"/>
                  <a:pt x="53064" y="3408"/>
                  <a:pt x="53207" y="5546"/>
                </a:cubicBezTo>
                <a:cubicBezTo>
                  <a:pt x="53141" y="5633"/>
                  <a:pt x="53075" y="5721"/>
                  <a:pt x="53015" y="5811"/>
                </a:cubicBezTo>
                <a:cubicBezTo>
                  <a:pt x="52949" y="5483"/>
                  <a:pt x="52858" y="5218"/>
                  <a:pt x="52726" y="5033"/>
                </a:cubicBezTo>
                <a:cubicBezTo>
                  <a:pt x="52726" y="5033"/>
                  <a:pt x="52708" y="5574"/>
                  <a:pt x="52670" y="6355"/>
                </a:cubicBezTo>
                <a:lnTo>
                  <a:pt x="52604" y="6460"/>
                </a:lnTo>
                <a:lnTo>
                  <a:pt x="52443" y="6279"/>
                </a:lnTo>
                <a:cubicBezTo>
                  <a:pt x="51658" y="4556"/>
                  <a:pt x="50870" y="3739"/>
                  <a:pt x="50762" y="3635"/>
                </a:cubicBezTo>
                <a:lnTo>
                  <a:pt x="50762" y="3635"/>
                </a:lnTo>
                <a:cubicBezTo>
                  <a:pt x="50832" y="3704"/>
                  <a:pt x="51139" y="4081"/>
                  <a:pt x="51627" y="5487"/>
                </a:cubicBezTo>
                <a:cubicBezTo>
                  <a:pt x="51501" y="5375"/>
                  <a:pt x="51379" y="5285"/>
                  <a:pt x="51275" y="5204"/>
                </a:cubicBezTo>
                <a:cubicBezTo>
                  <a:pt x="51271" y="5096"/>
                  <a:pt x="51268" y="5033"/>
                  <a:pt x="51268" y="5033"/>
                </a:cubicBezTo>
                <a:cubicBezTo>
                  <a:pt x="51240" y="5072"/>
                  <a:pt x="51215" y="5107"/>
                  <a:pt x="51198" y="5148"/>
                </a:cubicBezTo>
                <a:cubicBezTo>
                  <a:pt x="51051" y="5044"/>
                  <a:pt x="50901" y="4950"/>
                  <a:pt x="50745" y="4866"/>
                </a:cubicBezTo>
                <a:lnTo>
                  <a:pt x="50745" y="4866"/>
                </a:lnTo>
                <a:cubicBezTo>
                  <a:pt x="50884" y="4988"/>
                  <a:pt x="51013" y="5117"/>
                  <a:pt x="51146" y="5257"/>
                </a:cubicBezTo>
                <a:cubicBezTo>
                  <a:pt x="51069" y="5435"/>
                  <a:pt x="51013" y="5619"/>
                  <a:pt x="50978" y="5811"/>
                </a:cubicBezTo>
                <a:cubicBezTo>
                  <a:pt x="50710" y="5410"/>
                  <a:pt x="50403" y="5037"/>
                  <a:pt x="50064" y="4699"/>
                </a:cubicBezTo>
                <a:lnTo>
                  <a:pt x="50064" y="4699"/>
                </a:lnTo>
                <a:cubicBezTo>
                  <a:pt x="50064" y="4699"/>
                  <a:pt x="50417" y="5330"/>
                  <a:pt x="50888" y="6457"/>
                </a:cubicBezTo>
                <a:cubicBezTo>
                  <a:pt x="50867" y="6704"/>
                  <a:pt x="50856" y="6976"/>
                  <a:pt x="50853" y="7259"/>
                </a:cubicBezTo>
                <a:cubicBezTo>
                  <a:pt x="50818" y="7259"/>
                  <a:pt x="50783" y="7262"/>
                  <a:pt x="50751" y="7276"/>
                </a:cubicBezTo>
                <a:cubicBezTo>
                  <a:pt x="50790" y="7315"/>
                  <a:pt x="50821" y="7360"/>
                  <a:pt x="50849" y="7405"/>
                </a:cubicBezTo>
                <a:cubicBezTo>
                  <a:pt x="50521" y="7824"/>
                  <a:pt x="50235" y="8270"/>
                  <a:pt x="49995" y="8741"/>
                </a:cubicBezTo>
                <a:cubicBezTo>
                  <a:pt x="49831" y="8434"/>
                  <a:pt x="49646" y="8138"/>
                  <a:pt x="49440" y="7859"/>
                </a:cubicBezTo>
                <a:cubicBezTo>
                  <a:pt x="49663" y="7555"/>
                  <a:pt x="49918" y="7276"/>
                  <a:pt x="50204" y="7029"/>
                </a:cubicBezTo>
                <a:lnTo>
                  <a:pt x="50204" y="7029"/>
                </a:lnTo>
                <a:cubicBezTo>
                  <a:pt x="50204" y="7029"/>
                  <a:pt x="49897" y="7175"/>
                  <a:pt x="49443" y="7555"/>
                </a:cubicBezTo>
                <a:cubicBezTo>
                  <a:pt x="49862" y="6359"/>
                  <a:pt x="50127" y="6041"/>
                  <a:pt x="50186" y="5982"/>
                </a:cubicBezTo>
                <a:lnTo>
                  <a:pt x="50186" y="5982"/>
                </a:lnTo>
                <a:cubicBezTo>
                  <a:pt x="50110" y="6055"/>
                  <a:pt x="49656" y="6523"/>
                  <a:pt x="49130" y="7475"/>
                </a:cubicBezTo>
                <a:cubicBezTo>
                  <a:pt x="49094" y="7430"/>
                  <a:pt x="49063" y="7403"/>
                  <a:pt x="49046" y="7386"/>
                </a:cubicBezTo>
                <a:lnTo>
                  <a:pt x="49046" y="7386"/>
                </a:lnTo>
                <a:cubicBezTo>
                  <a:pt x="49075" y="7418"/>
                  <a:pt x="49100" y="7454"/>
                  <a:pt x="49126" y="7489"/>
                </a:cubicBezTo>
                <a:cubicBezTo>
                  <a:pt x="49007" y="7698"/>
                  <a:pt x="48889" y="7939"/>
                  <a:pt x="48774" y="8197"/>
                </a:cubicBezTo>
                <a:cubicBezTo>
                  <a:pt x="48606" y="7921"/>
                  <a:pt x="48425" y="7660"/>
                  <a:pt x="48226" y="7405"/>
                </a:cubicBezTo>
                <a:cubicBezTo>
                  <a:pt x="48254" y="7360"/>
                  <a:pt x="48285" y="7315"/>
                  <a:pt x="48324" y="7276"/>
                </a:cubicBezTo>
                <a:cubicBezTo>
                  <a:pt x="48288" y="7264"/>
                  <a:pt x="48252" y="7259"/>
                  <a:pt x="48217" y="7259"/>
                </a:cubicBezTo>
                <a:cubicBezTo>
                  <a:pt x="48200" y="7259"/>
                  <a:pt x="48183" y="7260"/>
                  <a:pt x="48167" y="7262"/>
                </a:cubicBezTo>
                <a:cubicBezTo>
                  <a:pt x="48156" y="7070"/>
                  <a:pt x="48153" y="6959"/>
                  <a:pt x="48153" y="6959"/>
                </a:cubicBezTo>
                <a:lnTo>
                  <a:pt x="48139" y="6983"/>
                </a:lnTo>
                <a:cubicBezTo>
                  <a:pt x="48181" y="6122"/>
                  <a:pt x="48170" y="5302"/>
                  <a:pt x="48087" y="4639"/>
                </a:cubicBezTo>
                <a:cubicBezTo>
                  <a:pt x="48540" y="3579"/>
                  <a:pt x="48871" y="2993"/>
                  <a:pt x="48871" y="2993"/>
                </a:cubicBezTo>
                <a:lnTo>
                  <a:pt x="48871" y="2993"/>
                </a:lnTo>
                <a:cubicBezTo>
                  <a:pt x="48774" y="3091"/>
                  <a:pt x="48676" y="3195"/>
                  <a:pt x="48582" y="3300"/>
                </a:cubicBezTo>
                <a:lnTo>
                  <a:pt x="48742" y="2993"/>
                </a:lnTo>
                <a:lnTo>
                  <a:pt x="48742" y="2993"/>
                </a:lnTo>
                <a:cubicBezTo>
                  <a:pt x="48449" y="3279"/>
                  <a:pt x="48184" y="3589"/>
                  <a:pt x="47944" y="3917"/>
                </a:cubicBezTo>
                <a:cubicBezTo>
                  <a:pt x="47891" y="3722"/>
                  <a:pt x="47808" y="3534"/>
                  <a:pt x="47696" y="3366"/>
                </a:cubicBezTo>
                <a:cubicBezTo>
                  <a:pt x="47696" y="3366"/>
                  <a:pt x="47685" y="3739"/>
                  <a:pt x="47658" y="4329"/>
                </a:cubicBezTo>
                <a:cubicBezTo>
                  <a:pt x="47204" y="5019"/>
                  <a:pt x="46817" y="5752"/>
                  <a:pt x="46496" y="6512"/>
                </a:cubicBezTo>
                <a:lnTo>
                  <a:pt x="46405" y="6355"/>
                </a:lnTo>
                <a:cubicBezTo>
                  <a:pt x="46367" y="5574"/>
                  <a:pt x="46350" y="5033"/>
                  <a:pt x="46350" y="5033"/>
                </a:cubicBezTo>
                <a:cubicBezTo>
                  <a:pt x="46217" y="5218"/>
                  <a:pt x="46126" y="5483"/>
                  <a:pt x="46060" y="5811"/>
                </a:cubicBezTo>
                <a:cubicBezTo>
                  <a:pt x="45791" y="5410"/>
                  <a:pt x="45484" y="5040"/>
                  <a:pt x="45146" y="4699"/>
                </a:cubicBezTo>
                <a:lnTo>
                  <a:pt x="45146" y="4699"/>
                </a:lnTo>
                <a:cubicBezTo>
                  <a:pt x="45146" y="4699"/>
                  <a:pt x="45376" y="5110"/>
                  <a:pt x="45711" y="5860"/>
                </a:cubicBezTo>
                <a:lnTo>
                  <a:pt x="45680" y="5860"/>
                </a:lnTo>
                <a:cubicBezTo>
                  <a:pt x="45638" y="5738"/>
                  <a:pt x="45582" y="5623"/>
                  <a:pt x="45512" y="5518"/>
                </a:cubicBezTo>
                <a:cubicBezTo>
                  <a:pt x="45512" y="5518"/>
                  <a:pt x="45505" y="5651"/>
                  <a:pt x="45498" y="5871"/>
                </a:cubicBezTo>
                <a:cubicBezTo>
                  <a:pt x="45495" y="6034"/>
                  <a:pt x="45481" y="6244"/>
                  <a:pt x="45471" y="6488"/>
                </a:cubicBezTo>
                <a:cubicBezTo>
                  <a:pt x="45348" y="6411"/>
                  <a:pt x="45279" y="6376"/>
                  <a:pt x="45279" y="6376"/>
                </a:cubicBezTo>
                <a:lnTo>
                  <a:pt x="45279" y="6376"/>
                </a:lnTo>
                <a:cubicBezTo>
                  <a:pt x="45345" y="6436"/>
                  <a:pt x="45408" y="6495"/>
                  <a:pt x="45467" y="6558"/>
                </a:cubicBezTo>
                <a:cubicBezTo>
                  <a:pt x="45432" y="7262"/>
                  <a:pt x="45380" y="8235"/>
                  <a:pt x="45307" y="9184"/>
                </a:cubicBezTo>
                <a:cubicBezTo>
                  <a:pt x="45157" y="8884"/>
                  <a:pt x="45014" y="8619"/>
                  <a:pt x="44878" y="8396"/>
                </a:cubicBezTo>
                <a:cubicBezTo>
                  <a:pt x="44857" y="7904"/>
                  <a:pt x="44843" y="7580"/>
                  <a:pt x="44843" y="7580"/>
                </a:cubicBezTo>
                <a:cubicBezTo>
                  <a:pt x="44762" y="7695"/>
                  <a:pt x="44700" y="7852"/>
                  <a:pt x="44647" y="8040"/>
                </a:cubicBezTo>
                <a:cubicBezTo>
                  <a:pt x="44492" y="7806"/>
                  <a:pt x="44317" y="7585"/>
                  <a:pt x="44124" y="7385"/>
                </a:cubicBezTo>
                <a:lnTo>
                  <a:pt x="44124" y="7385"/>
                </a:lnTo>
                <a:cubicBezTo>
                  <a:pt x="44176" y="7441"/>
                  <a:pt x="44343" y="7655"/>
                  <a:pt x="44595" y="8284"/>
                </a:cubicBezTo>
                <a:cubicBezTo>
                  <a:pt x="44571" y="8417"/>
                  <a:pt x="44553" y="8556"/>
                  <a:pt x="44536" y="8710"/>
                </a:cubicBezTo>
                <a:lnTo>
                  <a:pt x="44379" y="8588"/>
                </a:lnTo>
                <a:cubicBezTo>
                  <a:pt x="44260" y="8204"/>
                  <a:pt x="44117" y="7904"/>
                  <a:pt x="43943" y="7761"/>
                </a:cubicBezTo>
                <a:cubicBezTo>
                  <a:pt x="44065" y="4081"/>
                  <a:pt x="44749" y="3499"/>
                  <a:pt x="44749" y="3499"/>
                </a:cubicBezTo>
                <a:cubicBezTo>
                  <a:pt x="44704" y="3484"/>
                  <a:pt x="44659" y="3477"/>
                  <a:pt x="44614" y="3477"/>
                </a:cubicBezTo>
                <a:cubicBezTo>
                  <a:pt x="44582" y="3477"/>
                  <a:pt x="44550" y="3481"/>
                  <a:pt x="44518" y="3488"/>
                </a:cubicBezTo>
                <a:cubicBezTo>
                  <a:pt x="44493" y="3484"/>
                  <a:pt x="44467" y="3481"/>
                  <a:pt x="44442" y="3481"/>
                </a:cubicBezTo>
                <a:cubicBezTo>
                  <a:pt x="43742" y="3481"/>
                  <a:pt x="43327" y="5238"/>
                  <a:pt x="43092" y="6858"/>
                </a:cubicBezTo>
                <a:cubicBezTo>
                  <a:pt x="42907" y="6551"/>
                  <a:pt x="42701" y="6258"/>
                  <a:pt x="42478" y="5982"/>
                </a:cubicBezTo>
                <a:cubicBezTo>
                  <a:pt x="42255" y="3418"/>
                  <a:pt x="42157" y="562"/>
                  <a:pt x="42157" y="562"/>
                </a:cubicBezTo>
                <a:cubicBezTo>
                  <a:pt x="42098" y="649"/>
                  <a:pt x="42049" y="743"/>
                  <a:pt x="42007" y="841"/>
                </a:cubicBezTo>
                <a:cubicBezTo>
                  <a:pt x="42000" y="663"/>
                  <a:pt x="41996" y="562"/>
                  <a:pt x="41996" y="562"/>
                </a:cubicBezTo>
                <a:cubicBezTo>
                  <a:pt x="41278" y="1580"/>
                  <a:pt x="41383" y="4535"/>
                  <a:pt x="41662" y="7189"/>
                </a:cubicBezTo>
                <a:lnTo>
                  <a:pt x="41651" y="7196"/>
                </a:lnTo>
                <a:cubicBezTo>
                  <a:pt x="41428" y="6875"/>
                  <a:pt x="41180" y="6568"/>
                  <a:pt x="40919" y="6279"/>
                </a:cubicBezTo>
                <a:cubicBezTo>
                  <a:pt x="40674" y="5731"/>
                  <a:pt x="40385" y="5204"/>
                  <a:pt x="40061" y="4702"/>
                </a:cubicBezTo>
                <a:cubicBezTo>
                  <a:pt x="39994" y="4433"/>
                  <a:pt x="39907" y="4210"/>
                  <a:pt x="39795" y="4046"/>
                </a:cubicBezTo>
                <a:cubicBezTo>
                  <a:pt x="39795" y="4046"/>
                  <a:pt x="39792" y="4137"/>
                  <a:pt x="39785" y="4297"/>
                </a:cubicBezTo>
                <a:cubicBezTo>
                  <a:pt x="39620" y="4067"/>
                  <a:pt x="39438" y="3847"/>
                  <a:pt x="39243" y="3644"/>
                </a:cubicBezTo>
                <a:lnTo>
                  <a:pt x="39243" y="3644"/>
                </a:lnTo>
                <a:cubicBezTo>
                  <a:pt x="39297" y="3702"/>
                  <a:pt x="39439" y="3884"/>
                  <a:pt x="39652" y="4336"/>
                </a:cubicBezTo>
                <a:cubicBezTo>
                  <a:pt x="39477" y="4092"/>
                  <a:pt x="39288" y="3861"/>
                  <a:pt x="39079" y="3644"/>
                </a:cubicBezTo>
                <a:lnTo>
                  <a:pt x="39079" y="3644"/>
                </a:lnTo>
                <a:cubicBezTo>
                  <a:pt x="39154" y="3724"/>
                  <a:pt x="39390" y="4031"/>
                  <a:pt x="39757" y="4978"/>
                </a:cubicBezTo>
                <a:cubicBezTo>
                  <a:pt x="39750" y="5051"/>
                  <a:pt x="39747" y="5128"/>
                  <a:pt x="39747" y="5201"/>
                </a:cubicBezTo>
                <a:cubicBezTo>
                  <a:pt x="39579" y="5075"/>
                  <a:pt x="39401" y="4964"/>
                  <a:pt x="39220" y="4866"/>
                </a:cubicBezTo>
                <a:lnTo>
                  <a:pt x="39220" y="4866"/>
                </a:lnTo>
                <a:cubicBezTo>
                  <a:pt x="39297" y="4936"/>
                  <a:pt x="39373" y="5009"/>
                  <a:pt x="39447" y="5082"/>
                </a:cubicBezTo>
                <a:cubicBezTo>
                  <a:pt x="39332" y="5002"/>
                  <a:pt x="39213" y="4929"/>
                  <a:pt x="39087" y="4866"/>
                </a:cubicBezTo>
                <a:lnTo>
                  <a:pt x="39087" y="4866"/>
                </a:lnTo>
                <a:cubicBezTo>
                  <a:pt x="39318" y="5068"/>
                  <a:pt x="39534" y="5291"/>
                  <a:pt x="39729" y="5529"/>
                </a:cubicBezTo>
                <a:cubicBezTo>
                  <a:pt x="39691" y="6338"/>
                  <a:pt x="39628" y="7381"/>
                  <a:pt x="39541" y="8375"/>
                </a:cubicBezTo>
                <a:cubicBezTo>
                  <a:pt x="39373" y="8574"/>
                  <a:pt x="39220" y="8787"/>
                  <a:pt x="39080" y="9006"/>
                </a:cubicBezTo>
                <a:cubicBezTo>
                  <a:pt x="38979" y="8832"/>
                  <a:pt x="38889" y="8678"/>
                  <a:pt x="38801" y="8546"/>
                </a:cubicBezTo>
                <a:cubicBezTo>
                  <a:pt x="38725" y="8103"/>
                  <a:pt x="38616" y="7670"/>
                  <a:pt x="38473" y="7245"/>
                </a:cubicBezTo>
                <a:cubicBezTo>
                  <a:pt x="38735" y="6868"/>
                  <a:pt x="39042" y="6523"/>
                  <a:pt x="39384" y="6216"/>
                </a:cubicBezTo>
                <a:lnTo>
                  <a:pt x="39384" y="6216"/>
                </a:lnTo>
                <a:cubicBezTo>
                  <a:pt x="39384" y="6216"/>
                  <a:pt x="38962" y="6425"/>
                  <a:pt x="38362" y="6976"/>
                </a:cubicBezTo>
                <a:lnTo>
                  <a:pt x="38348" y="6945"/>
                </a:lnTo>
                <a:cubicBezTo>
                  <a:pt x="38822" y="5539"/>
                  <a:pt x="39129" y="5169"/>
                  <a:pt x="39192" y="5103"/>
                </a:cubicBezTo>
                <a:lnTo>
                  <a:pt x="39192" y="5103"/>
                </a:lnTo>
                <a:cubicBezTo>
                  <a:pt x="39115" y="5180"/>
                  <a:pt x="38662" y="5651"/>
                  <a:pt x="38125" y="6596"/>
                </a:cubicBezTo>
                <a:lnTo>
                  <a:pt x="38086" y="6558"/>
                </a:lnTo>
                <a:cubicBezTo>
                  <a:pt x="38083" y="6411"/>
                  <a:pt x="38076" y="6331"/>
                  <a:pt x="38076" y="6331"/>
                </a:cubicBezTo>
                <a:cubicBezTo>
                  <a:pt x="38076" y="6331"/>
                  <a:pt x="38020" y="6425"/>
                  <a:pt x="37989" y="6477"/>
                </a:cubicBezTo>
                <a:cubicBezTo>
                  <a:pt x="37931" y="6442"/>
                  <a:pt x="37865" y="6424"/>
                  <a:pt x="37799" y="6424"/>
                </a:cubicBezTo>
                <a:cubicBezTo>
                  <a:pt x="37761" y="6424"/>
                  <a:pt x="37722" y="6430"/>
                  <a:pt x="37685" y="6443"/>
                </a:cubicBezTo>
                <a:cubicBezTo>
                  <a:pt x="37685" y="6443"/>
                  <a:pt x="37769" y="6512"/>
                  <a:pt x="37880" y="6777"/>
                </a:cubicBezTo>
                <a:cubicBezTo>
                  <a:pt x="37835" y="6938"/>
                  <a:pt x="37800" y="7098"/>
                  <a:pt x="37776" y="7262"/>
                </a:cubicBezTo>
                <a:cubicBezTo>
                  <a:pt x="37675" y="7472"/>
                  <a:pt x="37577" y="7695"/>
                  <a:pt x="37479" y="7935"/>
                </a:cubicBezTo>
                <a:cubicBezTo>
                  <a:pt x="37343" y="8099"/>
                  <a:pt x="37214" y="8277"/>
                  <a:pt x="37078" y="8476"/>
                </a:cubicBezTo>
                <a:cubicBezTo>
                  <a:pt x="37064" y="8232"/>
                  <a:pt x="37061" y="8082"/>
                  <a:pt x="37061" y="8082"/>
                </a:cubicBezTo>
                <a:cubicBezTo>
                  <a:pt x="37005" y="8166"/>
                  <a:pt x="36960" y="8256"/>
                  <a:pt x="36925" y="8354"/>
                </a:cubicBezTo>
                <a:lnTo>
                  <a:pt x="36838" y="8361"/>
                </a:lnTo>
                <a:cubicBezTo>
                  <a:pt x="37019" y="6701"/>
                  <a:pt x="37117" y="4904"/>
                  <a:pt x="36953" y="3638"/>
                </a:cubicBezTo>
                <a:cubicBezTo>
                  <a:pt x="37430" y="2533"/>
                  <a:pt x="37776" y="1919"/>
                  <a:pt x="37776" y="1919"/>
                </a:cubicBezTo>
                <a:lnTo>
                  <a:pt x="37776" y="1919"/>
                </a:lnTo>
                <a:cubicBezTo>
                  <a:pt x="37431" y="2257"/>
                  <a:pt x="37117" y="2630"/>
                  <a:pt x="36834" y="3024"/>
                </a:cubicBezTo>
                <a:cubicBezTo>
                  <a:pt x="36761" y="2731"/>
                  <a:pt x="36663" y="2494"/>
                  <a:pt x="36538" y="2313"/>
                </a:cubicBezTo>
                <a:cubicBezTo>
                  <a:pt x="36538" y="2313"/>
                  <a:pt x="36524" y="2798"/>
                  <a:pt x="36489" y="3540"/>
                </a:cubicBezTo>
                <a:cubicBezTo>
                  <a:pt x="35979" y="4336"/>
                  <a:pt x="35543" y="5239"/>
                  <a:pt x="35170" y="6177"/>
                </a:cubicBezTo>
                <a:cubicBezTo>
                  <a:pt x="35006" y="5637"/>
                  <a:pt x="34807" y="5215"/>
                  <a:pt x="34563" y="5044"/>
                </a:cubicBezTo>
                <a:cubicBezTo>
                  <a:pt x="34514" y="4887"/>
                  <a:pt x="34448" y="4737"/>
                  <a:pt x="34358" y="4604"/>
                </a:cubicBezTo>
                <a:cubicBezTo>
                  <a:pt x="34358" y="4604"/>
                  <a:pt x="34354" y="4737"/>
                  <a:pt x="34344" y="4964"/>
                </a:cubicBezTo>
                <a:cubicBezTo>
                  <a:pt x="34335" y="4963"/>
                  <a:pt x="34326" y="4963"/>
                  <a:pt x="34317" y="4963"/>
                </a:cubicBezTo>
                <a:cubicBezTo>
                  <a:pt x="34275" y="4963"/>
                  <a:pt x="34234" y="4969"/>
                  <a:pt x="34194" y="4981"/>
                </a:cubicBezTo>
                <a:cubicBezTo>
                  <a:pt x="34194" y="4981"/>
                  <a:pt x="34249" y="5030"/>
                  <a:pt x="34337" y="5197"/>
                </a:cubicBezTo>
                <a:cubicBezTo>
                  <a:pt x="34309" y="5815"/>
                  <a:pt x="34256" y="6854"/>
                  <a:pt x="34183" y="7935"/>
                </a:cubicBezTo>
                <a:cubicBezTo>
                  <a:pt x="34058" y="8110"/>
                  <a:pt x="33942" y="8291"/>
                  <a:pt x="33834" y="8480"/>
                </a:cubicBezTo>
                <a:lnTo>
                  <a:pt x="33761" y="8532"/>
                </a:lnTo>
                <a:cubicBezTo>
                  <a:pt x="33744" y="8239"/>
                  <a:pt x="33730" y="7963"/>
                  <a:pt x="33716" y="7726"/>
                </a:cubicBezTo>
                <a:cubicBezTo>
                  <a:pt x="33823" y="7521"/>
                  <a:pt x="33895" y="7429"/>
                  <a:pt x="33930" y="7391"/>
                </a:cubicBezTo>
                <a:lnTo>
                  <a:pt x="33930" y="7391"/>
                </a:lnTo>
                <a:cubicBezTo>
                  <a:pt x="33892" y="7430"/>
                  <a:pt x="33798" y="7529"/>
                  <a:pt x="33712" y="7632"/>
                </a:cubicBezTo>
                <a:cubicBezTo>
                  <a:pt x="33691" y="7133"/>
                  <a:pt x="33681" y="6805"/>
                  <a:pt x="33681" y="6805"/>
                </a:cubicBezTo>
                <a:cubicBezTo>
                  <a:pt x="33639" y="6861"/>
                  <a:pt x="33604" y="6927"/>
                  <a:pt x="33576" y="6994"/>
                </a:cubicBezTo>
                <a:cubicBezTo>
                  <a:pt x="33552" y="6125"/>
                  <a:pt x="33433" y="5407"/>
                  <a:pt x="33175" y="5033"/>
                </a:cubicBezTo>
                <a:cubicBezTo>
                  <a:pt x="33175" y="5033"/>
                  <a:pt x="33137" y="6202"/>
                  <a:pt x="33050" y="7597"/>
                </a:cubicBezTo>
                <a:cubicBezTo>
                  <a:pt x="32997" y="7451"/>
                  <a:pt x="32927" y="7311"/>
                  <a:pt x="32844" y="7179"/>
                </a:cubicBezTo>
                <a:cubicBezTo>
                  <a:pt x="32833" y="6429"/>
                  <a:pt x="32757" y="5780"/>
                  <a:pt x="32593" y="5344"/>
                </a:cubicBezTo>
                <a:cubicBezTo>
                  <a:pt x="32791" y="4925"/>
                  <a:pt x="32920" y="4699"/>
                  <a:pt x="32920" y="4699"/>
                </a:cubicBezTo>
                <a:lnTo>
                  <a:pt x="32920" y="4699"/>
                </a:lnTo>
                <a:cubicBezTo>
                  <a:pt x="32770" y="4842"/>
                  <a:pt x="32634" y="4992"/>
                  <a:pt x="32505" y="5152"/>
                </a:cubicBezTo>
                <a:cubicBezTo>
                  <a:pt x="32484" y="5110"/>
                  <a:pt x="32460" y="5072"/>
                  <a:pt x="32436" y="5033"/>
                </a:cubicBezTo>
                <a:cubicBezTo>
                  <a:pt x="32436" y="5033"/>
                  <a:pt x="32432" y="5110"/>
                  <a:pt x="32425" y="5239"/>
                </a:cubicBezTo>
                <a:cubicBezTo>
                  <a:pt x="32279" y="5424"/>
                  <a:pt x="32139" y="5609"/>
                  <a:pt x="32003" y="5811"/>
                </a:cubicBezTo>
                <a:cubicBezTo>
                  <a:pt x="31989" y="5759"/>
                  <a:pt x="31979" y="5707"/>
                  <a:pt x="31968" y="5654"/>
                </a:cubicBezTo>
                <a:cubicBezTo>
                  <a:pt x="32631" y="4263"/>
                  <a:pt x="33419" y="3059"/>
                  <a:pt x="34371" y="2232"/>
                </a:cubicBezTo>
                <a:lnTo>
                  <a:pt x="34371" y="2232"/>
                </a:lnTo>
                <a:cubicBezTo>
                  <a:pt x="34371" y="2233"/>
                  <a:pt x="32851" y="2969"/>
                  <a:pt x="31288" y="5274"/>
                </a:cubicBezTo>
                <a:cubicBezTo>
                  <a:pt x="31089" y="5005"/>
                  <a:pt x="30869" y="4754"/>
                  <a:pt x="30629" y="4521"/>
                </a:cubicBezTo>
                <a:lnTo>
                  <a:pt x="30629" y="4521"/>
                </a:lnTo>
                <a:cubicBezTo>
                  <a:pt x="30629" y="4521"/>
                  <a:pt x="30831" y="4873"/>
                  <a:pt x="31128" y="5518"/>
                </a:cubicBezTo>
                <a:cubicBezTo>
                  <a:pt x="30856" y="5940"/>
                  <a:pt x="30604" y="6376"/>
                  <a:pt x="30378" y="6823"/>
                </a:cubicBezTo>
                <a:cubicBezTo>
                  <a:pt x="30165" y="6498"/>
                  <a:pt x="29956" y="6212"/>
                  <a:pt x="29750" y="5951"/>
                </a:cubicBezTo>
                <a:cubicBezTo>
                  <a:pt x="30472" y="4015"/>
                  <a:pt x="31100" y="2902"/>
                  <a:pt x="31100" y="2902"/>
                </a:cubicBezTo>
                <a:lnTo>
                  <a:pt x="31100" y="2902"/>
                </a:lnTo>
                <a:cubicBezTo>
                  <a:pt x="30409" y="3575"/>
                  <a:pt x="29820" y="4454"/>
                  <a:pt x="29314" y="5435"/>
                </a:cubicBezTo>
                <a:cubicBezTo>
                  <a:pt x="28302" y="4311"/>
                  <a:pt x="27490" y="3914"/>
                  <a:pt x="27490" y="3914"/>
                </a:cubicBezTo>
                <a:lnTo>
                  <a:pt x="27490" y="3914"/>
                </a:lnTo>
                <a:cubicBezTo>
                  <a:pt x="28002" y="4364"/>
                  <a:pt x="28463" y="4929"/>
                  <a:pt x="28878" y="5584"/>
                </a:cubicBezTo>
                <a:cubicBezTo>
                  <a:pt x="28634" y="5721"/>
                  <a:pt x="28438" y="6111"/>
                  <a:pt x="28274" y="6627"/>
                </a:cubicBezTo>
                <a:cubicBezTo>
                  <a:pt x="28229" y="6680"/>
                  <a:pt x="28166" y="6749"/>
                  <a:pt x="28093" y="6840"/>
                </a:cubicBezTo>
                <a:cubicBezTo>
                  <a:pt x="28041" y="6226"/>
                  <a:pt x="27926" y="5724"/>
                  <a:pt x="27723" y="5435"/>
                </a:cubicBezTo>
                <a:cubicBezTo>
                  <a:pt x="27723" y="5435"/>
                  <a:pt x="27692" y="6338"/>
                  <a:pt x="27626" y="7492"/>
                </a:cubicBezTo>
                <a:cubicBezTo>
                  <a:pt x="27573" y="7576"/>
                  <a:pt x="27521" y="7660"/>
                  <a:pt x="27469" y="7751"/>
                </a:cubicBezTo>
                <a:cubicBezTo>
                  <a:pt x="27378" y="7615"/>
                  <a:pt x="27280" y="7489"/>
                  <a:pt x="27183" y="7367"/>
                </a:cubicBezTo>
                <a:cubicBezTo>
                  <a:pt x="27064" y="5940"/>
                  <a:pt x="26994" y="4475"/>
                  <a:pt x="26959" y="3656"/>
                </a:cubicBezTo>
                <a:cubicBezTo>
                  <a:pt x="27054" y="3471"/>
                  <a:pt x="27120" y="3411"/>
                  <a:pt x="27120" y="3411"/>
                </a:cubicBezTo>
                <a:cubicBezTo>
                  <a:pt x="27074" y="3400"/>
                  <a:pt x="27027" y="3393"/>
                  <a:pt x="26979" y="3393"/>
                </a:cubicBezTo>
                <a:cubicBezTo>
                  <a:pt x="26969" y="3393"/>
                  <a:pt x="26959" y="3393"/>
                  <a:pt x="26949" y="3394"/>
                </a:cubicBezTo>
                <a:cubicBezTo>
                  <a:pt x="26938" y="3143"/>
                  <a:pt x="26931" y="2993"/>
                  <a:pt x="26931" y="2993"/>
                </a:cubicBezTo>
                <a:cubicBezTo>
                  <a:pt x="26834" y="3146"/>
                  <a:pt x="26757" y="3310"/>
                  <a:pt x="26705" y="3481"/>
                </a:cubicBezTo>
                <a:cubicBezTo>
                  <a:pt x="26488" y="3638"/>
                  <a:pt x="26304" y="3970"/>
                  <a:pt x="26143" y="4413"/>
                </a:cubicBezTo>
                <a:cubicBezTo>
                  <a:pt x="26101" y="4280"/>
                  <a:pt x="26042" y="4158"/>
                  <a:pt x="25965" y="4046"/>
                </a:cubicBezTo>
                <a:cubicBezTo>
                  <a:pt x="25965" y="4046"/>
                  <a:pt x="25951" y="4388"/>
                  <a:pt x="25927" y="4929"/>
                </a:cubicBezTo>
                <a:cubicBezTo>
                  <a:pt x="25543" y="3949"/>
                  <a:pt x="25100" y="3000"/>
                  <a:pt x="24591" y="2145"/>
                </a:cubicBezTo>
                <a:cubicBezTo>
                  <a:pt x="24539" y="1141"/>
                  <a:pt x="24518" y="457"/>
                  <a:pt x="24518" y="457"/>
                </a:cubicBezTo>
                <a:cubicBezTo>
                  <a:pt x="24350" y="691"/>
                  <a:pt x="24228" y="1033"/>
                  <a:pt x="24141" y="1448"/>
                </a:cubicBezTo>
                <a:cubicBezTo>
                  <a:pt x="23796" y="931"/>
                  <a:pt x="23401" y="450"/>
                  <a:pt x="22962" y="18"/>
                </a:cubicBezTo>
                <a:lnTo>
                  <a:pt x="22962" y="18"/>
                </a:lnTo>
                <a:cubicBezTo>
                  <a:pt x="22962" y="18"/>
                  <a:pt x="23415" y="823"/>
                  <a:pt x="24026" y="2267"/>
                </a:cubicBezTo>
                <a:cubicBezTo>
                  <a:pt x="23911" y="3453"/>
                  <a:pt x="23981" y="4974"/>
                  <a:pt x="24117" y="6457"/>
                </a:cubicBezTo>
                <a:cubicBezTo>
                  <a:pt x="24069" y="6435"/>
                  <a:pt x="24018" y="6424"/>
                  <a:pt x="23968" y="6424"/>
                </a:cubicBezTo>
                <a:cubicBezTo>
                  <a:pt x="23930" y="6424"/>
                  <a:pt x="23891" y="6430"/>
                  <a:pt x="23855" y="6443"/>
                </a:cubicBezTo>
                <a:cubicBezTo>
                  <a:pt x="23855" y="6443"/>
                  <a:pt x="24019" y="6582"/>
                  <a:pt x="24186" y="7196"/>
                </a:cubicBezTo>
                <a:cubicBezTo>
                  <a:pt x="24207" y="7377"/>
                  <a:pt x="24225" y="7555"/>
                  <a:pt x="24246" y="7733"/>
                </a:cubicBezTo>
                <a:cubicBezTo>
                  <a:pt x="24001" y="7339"/>
                  <a:pt x="23733" y="6959"/>
                  <a:pt x="23440" y="6596"/>
                </a:cubicBezTo>
                <a:cubicBezTo>
                  <a:pt x="23367" y="6422"/>
                  <a:pt x="23293" y="6251"/>
                  <a:pt x="23213" y="6090"/>
                </a:cubicBezTo>
                <a:cubicBezTo>
                  <a:pt x="23607" y="5197"/>
                  <a:pt x="23886" y="4699"/>
                  <a:pt x="23886" y="4699"/>
                </a:cubicBezTo>
                <a:lnTo>
                  <a:pt x="23886" y="4699"/>
                </a:lnTo>
                <a:cubicBezTo>
                  <a:pt x="23569" y="5009"/>
                  <a:pt x="23286" y="5351"/>
                  <a:pt x="23035" y="5714"/>
                </a:cubicBezTo>
                <a:cubicBezTo>
                  <a:pt x="22969" y="5584"/>
                  <a:pt x="22899" y="5452"/>
                  <a:pt x="22833" y="5337"/>
                </a:cubicBezTo>
                <a:cubicBezTo>
                  <a:pt x="22795" y="5229"/>
                  <a:pt x="22746" y="5128"/>
                  <a:pt x="22683" y="5033"/>
                </a:cubicBezTo>
                <a:lnTo>
                  <a:pt x="22683" y="5061"/>
                </a:lnTo>
                <a:cubicBezTo>
                  <a:pt x="22118" y="4106"/>
                  <a:pt x="21657" y="3628"/>
                  <a:pt x="21577" y="3547"/>
                </a:cubicBezTo>
                <a:lnTo>
                  <a:pt x="21577" y="3547"/>
                </a:lnTo>
                <a:cubicBezTo>
                  <a:pt x="21647" y="3621"/>
                  <a:pt x="21989" y="4036"/>
                  <a:pt x="22519" y="5619"/>
                </a:cubicBezTo>
                <a:cubicBezTo>
                  <a:pt x="21863" y="5012"/>
                  <a:pt x="21396" y="4786"/>
                  <a:pt x="21396" y="4786"/>
                </a:cubicBezTo>
                <a:lnTo>
                  <a:pt x="21396" y="4786"/>
                </a:lnTo>
                <a:cubicBezTo>
                  <a:pt x="21783" y="5121"/>
                  <a:pt x="22135" y="5539"/>
                  <a:pt x="22467" y="6007"/>
                </a:cubicBezTo>
                <a:cubicBezTo>
                  <a:pt x="22352" y="6129"/>
                  <a:pt x="21968" y="6551"/>
                  <a:pt x="21518" y="7335"/>
                </a:cubicBezTo>
                <a:lnTo>
                  <a:pt x="21490" y="7290"/>
                </a:lnTo>
                <a:cubicBezTo>
                  <a:pt x="21466" y="6715"/>
                  <a:pt x="21452" y="6331"/>
                  <a:pt x="21452" y="6331"/>
                </a:cubicBezTo>
                <a:cubicBezTo>
                  <a:pt x="21351" y="6470"/>
                  <a:pt x="21277" y="6662"/>
                  <a:pt x="21221" y="6889"/>
                </a:cubicBezTo>
                <a:cubicBezTo>
                  <a:pt x="21002" y="6582"/>
                  <a:pt x="20761" y="6296"/>
                  <a:pt x="20492" y="6034"/>
                </a:cubicBezTo>
                <a:lnTo>
                  <a:pt x="20492" y="6034"/>
                </a:lnTo>
                <a:cubicBezTo>
                  <a:pt x="20492" y="6035"/>
                  <a:pt x="20765" y="6512"/>
                  <a:pt x="21134" y="7370"/>
                </a:cubicBezTo>
                <a:cubicBezTo>
                  <a:pt x="21134" y="7388"/>
                  <a:pt x="21131" y="7412"/>
                  <a:pt x="21131" y="7430"/>
                </a:cubicBezTo>
                <a:cubicBezTo>
                  <a:pt x="21032" y="7323"/>
                  <a:pt x="20928" y="7261"/>
                  <a:pt x="20814" y="7261"/>
                </a:cubicBezTo>
                <a:cubicBezTo>
                  <a:pt x="20779" y="7261"/>
                  <a:pt x="20742" y="7267"/>
                  <a:pt x="20705" y="7280"/>
                </a:cubicBezTo>
                <a:cubicBezTo>
                  <a:pt x="20705" y="7280"/>
                  <a:pt x="20904" y="7447"/>
                  <a:pt x="21071" y="8208"/>
                </a:cubicBezTo>
                <a:lnTo>
                  <a:pt x="21058" y="8235"/>
                </a:lnTo>
                <a:cubicBezTo>
                  <a:pt x="20956" y="8354"/>
                  <a:pt x="20845" y="8480"/>
                  <a:pt x="20737" y="8619"/>
                </a:cubicBezTo>
                <a:cubicBezTo>
                  <a:pt x="20709" y="7956"/>
                  <a:pt x="20621" y="7402"/>
                  <a:pt x="20444" y="7067"/>
                </a:cubicBezTo>
                <a:cubicBezTo>
                  <a:pt x="20489" y="6174"/>
                  <a:pt x="20478" y="5326"/>
                  <a:pt x="20391" y="4643"/>
                </a:cubicBezTo>
                <a:cubicBezTo>
                  <a:pt x="20852" y="3582"/>
                  <a:pt x="21183" y="3000"/>
                  <a:pt x="21183" y="3000"/>
                </a:cubicBezTo>
                <a:lnTo>
                  <a:pt x="21183" y="3000"/>
                </a:lnTo>
                <a:cubicBezTo>
                  <a:pt x="20852" y="3321"/>
                  <a:pt x="20552" y="3677"/>
                  <a:pt x="20287" y="4053"/>
                </a:cubicBezTo>
                <a:cubicBezTo>
                  <a:pt x="20217" y="3771"/>
                  <a:pt x="20126" y="3540"/>
                  <a:pt x="20004" y="3370"/>
                </a:cubicBezTo>
                <a:cubicBezTo>
                  <a:pt x="20004" y="3370"/>
                  <a:pt x="19990" y="3837"/>
                  <a:pt x="19955" y="4542"/>
                </a:cubicBezTo>
                <a:cubicBezTo>
                  <a:pt x="19498" y="5281"/>
                  <a:pt x="19104" y="6059"/>
                  <a:pt x="18783" y="6872"/>
                </a:cubicBezTo>
                <a:lnTo>
                  <a:pt x="18700" y="6934"/>
                </a:lnTo>
                <a:cubicBezTo>
                  <a:pt x="18518" y="6348"/>
                  <a:pt x="18281" y="5916"/>
                  <a:pt x="17991" y="5860"/>
                </a:cubicBezTo>
                <a:cubicBezTo>
                  <a:pt x="17950" y="5738"/>
                  <a:pt x="17890" y="5623"/>
                  <a:pt x="17821" y="5518"/>
                </a:cubicBezTo>
                <a:cubicBezTo>
                  <a:pt x="17821" y="5518"/>
                  <a:pt x="17817" y="5651"/>
                  <a:pt x="17807" y="5871"/>
                </a:cubicBezTo>
                <a:cubicBezTo>
                  <a:pt x="17793" y="6125"/>
                  <a:pt x="17782" y="6495"/>
                  <a:pt x="17758" y="6931"/>
                </a:cubicBezTo>
                <a:lnTo>
                  <a:pt x="17712" y="6889"/>
                </a:lnTo>
                <a:lnTo>
                  <a:pt x="17712" y="6889"/>
                </a:lnTo>
                <a:cubicBezTo>
                  <a:pt x="17726" y="6913"/>
                  <a:pt x="17740" y="6938"/>
                  <a:pt x="17754" y="6966"/>
                </a:cubicBezTo>
                <a:cubicBezTo>
                  <a:pt x="17740" y="7273"/>
                  <a:pt x="17719" y="7608"/>
                  <a:pt x="17698" y="7960"/>
                </a:cubicBezTo>
                <a:cubicBezTo>
                  <a:pt x="17590" y="8092"/>
                  <a:pt x="17475" y="8239"/>
                  <a:pt x="17367" y="8392"/>
                </a:cubicBezTo>
                <a:lnTo>
                  <a:pt x="17175" y="8138"/>
                </a:lnTo>
                <a:cubicBezTo>
                  <a:pt x="17158" y="7796"/>
                  <a:pt x="17154" y="7580"/>
                  <a:pt x="17154" y="7580"/>
                </a:cubicBezTo>
                <a:cubicBezTo>
                  <a:pt x="17081" y="7684"/>
                  <a:pt x="17029" y="7796"/>
                  <a:pt x="16994" y="7918"/>
                </a:cubicBezTo>
                <a:cubicBezTo>
                  <a:pt x="16886" y="7785"/>
                  <a:pt x="16781" y="7667"/>
                  <a:pt x="16683" y="7555"/>
                </a:cubicBezTo>
                <a:cubicBezTo>
                  <a:pt x="16882" y="7123"/>
                  <a:pt x="17018" y="6889"/>
                  <a:pt x="17018" y="6889"/>
                </a:cubicBezTo>
                <a:lnTo>
                  <a:pt x="17018" y="6889"/>
                </a:lnTo>
                <a:cubicBezTo>
                  <a:pt x="16847" y="7053"/>
                  <a:pt x="16690" y="7227"/>
                  <a:pt x="16544" y="7416"/>
                </a:cubicBezTo>
                <a:cubicBezTo>
                  <a:pt x="16450" y="7318"/>
                  <a:pt x="16363" y="7231"/>
                  <a:pt x="16275" y="7154"/>
                </a:cubicBezTo>
                <a:cubicBezTo>
                  <a:pt x="16446" y="4011"/>
                  <a:pt x="17057" y="3499"/>
                  <a:pt x="17057" y="3499"/>
                </a:cubicBezTo>
                <a:cubicBezTo>
                  <a:pt x="17007" y="3482"/>
                  <a:pt x="16959" y="3474"/>
                  <a:pt x="16912" y="3474"/>
                </a:cubicBezTo>
                <a:cubicBezTo>
                  <a:pt x="16248" y="3474"/>
                  <a:pt x="15840" y="5055"/>
                  <a:pt x="15599" y="6600"/>
                </a:cubicBezTo>
                <a:cubicBezTo>
                  <a:pt x="15484" y="6516"/>
                  <a:pt x="15361" y="6443"/>
                  <a:pt x="15236" y="6376"/>
                </a:cubicBezTo>
                <a:lnTo>
                  <a:pt x="15236" y="6376"/>
                </a:lnTo>
                <a:cubicBezTo>
                  <a:pt x="15358" y="6481"/>
                  <a:pt x="15470" y="6596"/>
                  <a:pt x="15585" y="6715"/>
                </a:cubicBezTo>
                <a:cubicBezTo>
                  <a:pt x="15560" y="6837"/>
                  <a:pt x="15543" y="6952"/>
                  <a:pt x="15532" y="7074"/>
                </a:cubicBezTo>
                <a:cubicBezTo>
                  <a:pt x="15309" y="6694"/>
                  <a:pt x="15062" y="6327"/>
                  <a:pt x="14786" y="5982"/>
                </a:cubicBezTo>
                <a:cubicBezTo>
                  <a:pt x="14748" y="5571"/>
                  <a:pt x="14716" y="5155"/>
                  <a:pt x="14688" y="4747"/>
                </a:cubicBezTo>
                <a:lnTo>
                  <a:pt x="14713" y="4699"/>
                </a:lnTo>
                <a:lnTo>
                  <a:pt x="14685" y="4730"/>
                </a:lnTo>
                <a:cubicBezTo>
                  <a:pt x="14531" y="2567"/>
                  <a:pt x="14465" y="562"/>
                  <a:pt x="14465" y="562"/>
                </a:cubicBezTo>
                <a:cubicBezTo>
                  <a:pt x="13896" y="1371"/>
                  <a:pt x="13844" y="3408"/>
                  <a:pt x="13987" y="5546"/>
                </a:cubicBezTo>
                <a:cubicBezTo>
                  <a:pt x="13921" y="5633"/>
                  <a:pt x="13862" y="5721"/>
                  <a:pt x="13799" y="5811"/>
                </a:cubicBezTo>
                <a:cubicBezTo>
                  <a:pt x="13729" y="5483"/>
                  <a:pt x="13638" y="5218"/>
                  <a:pt x="13506" y="5033"/>
                </a:cubicBezTo>
                <a:cubicBezTo>
                  <a:pt x="13506" y="5033"/>
                  <a:pt x="13488" y="5574"/>
                  <a:pt x="13450" y="6355"/>
                </a:cubicBezTo>
                <a:cubicBezTo>
                  <a:pt x="13429" y="6390"/>
                  <a:pt x="13408" y="6425"/>
                  <a:pt x="13391" y="6460"/>
                </a:cubicBezTo>
                <a:lnTo>
                  <a:pt x="13223" y="6279"/>
                </a:lnTo>
                <a:cubicBezTo>
                  <a:pt x="12438" y="4556"/>
                  <a:pt x="11650" y="3739"/>
                  <a:pt x="11542" y="3635"/>
                </a:cubicBezTo>
                <a:lnTo>
                  <a:pt x="11542" y="3635"/>
                </a:lnTo>
                <a:cubicBezTo>
                  <a:pt x="11612" y="3704"/>
                  <a:pt x="11919" y="4081"/>
                  <a:pt x="12414" y="5487"/>
                </a:cubicBezTo>
                <a:cubicBezTo>
                  <a:pt x="12282" y="5375"/>
                  <a:pt x="12159" y="5285"/>
                  <a:pt x="12055" y="5204"/>
                </a:cubicBezTo>
                <a:cubicBezTo>
                  <a:pt x="12051" y="5096"/>
                  <a:pt x="12048" y="5033"/>
                  <a:pt x="12048" y="5033"/>
                </a:cubicBezTo>
                <a:lnTo>
                  <a:pt x="11982" y="5148"/>
                </a:lnTo>
                <a:cubicBezTo>
                  <a:pt x="11835" y="5044"/>
                  <a:pt x="11682" y="4950"/>
                  <a:pt x="11525" y="4866"/>
                </a:cubicBezTo>
                <a:lnTo>
                  <a:pt x="11525" y="4866"/>
                </a:lnTo>
                <a:cubicBezTo>
                  <a:pt x="11664" y="4988"/>
                  <a:pt x="11797" y="5117"/>
                  <a:pt x="11929" y="5257"/>
                </a:cubicBezTo>
                <a:cubicBezTo>
                  <a:pt x="11852" y="5435"/>
                  <a:pt x="11797" y="5619"/>
                  <a:pt x="11758" y="5811"/>
                </a:cubicBezTo>
                <a:cubicBezTo>
                  <a:pt x="11493" y="5410"/>
                  <a:pt x="11186" y="5037"/>
                  <a:pt x="10844" y="4699"/>
                </a:cubicBezTo>
                <a:lnTo>
                  <a:pt x="10844" y="4699"/>
                </a:lnTo>
                <a:cubicBezTo>
                  <a:pt x="10844" y="4699"/>
                  <a:pt x="11200" y="5330"/>
                  <a:pt x="11671" y="6457"/>
                </a:cubicBezTo>
                <a:cubicBezTo>
                  <a:pt x="11650" y="6704"/>
                  <a:pt x="11636" y="6976"/>
                  <a:pt x="11633" y="7259"/>
                </a:cubicBezTo>
                <a:cubicBezTo>
                  <a:pt x="11598" y="7259"/>
                  <a:pt x="11563" y="7262"/>
                  <a:pt x="11532" y="7276"/>
                </a:cubicBezTo>
                <a:cubicBezTo>
                  <a:pt x="11570" y="7315"/>
                  <a:pt x="11601" y="7360"/>
                  <a:pt x="11629" y="7405"/>
                </a:cubicBezTo>
                <a:cubicBezTo>
                  <a:pt x="11305" y="7824"/>
                  <a:pt x="11019" y="8270"/>
                  <a:pt x="10778" y="8741"/>
                </a:cubicBezTo>
                <a:cubicBezTo>
                  <a:pt x="10614" y="8434"/>
                  <a:pt x="10426" y="8141"/>
                  <a:pt x="10220" y="7859"/>
                </a:cubicBezTo>
                <a:cubicBezTo>
                  <a:pt x="10447" y="7559"/>
                  <a:pt x="10701" y="7280"/>
                  <a:pt x="10984" y="7029"/>
                </a:cubicBezTo>
                <a:lnTo>
                  <a:pt x="10984" y="7029"/>
                </a:lnTo>
                <a:cubicBezTo>
                  <a:pt x="10984" y="7029"/>
                  <a:pt x="10677" y="7175"/>
                  <a:pt x="10227" y="7555"/>
                </a:cubicBezTo>
                <a:cubicBezTo>
                  <a:pt x="10618" y="6428"/>
                  <a:pt x="10876" y="6081"/>
                  <a:pt x="10957" y="5995"/>
                </a:cubicBezTo>
                <a:lnTo>
                  <a:pt x="10957" y="5995"/>
                </a:lnTo>
                <a:cubicBezTo>
                  <a:pt x="10853" y="6101"/>
                  <a:pt x="10411" y="6568"/>
                  <a:pt x="9910" y="7475"/>
                </a:cubicBezTo>
                <a:cubicBezTo>
                  <a:pt x="9874" y="7430"/>
                  <a:pt x="9843" y="7403"/>
                  <a:pt x="9826" y="7386"/>
                </a:cubicBezTo>
                <a:lnTo>
                  <a:pt x="9826" y="7386"/>
                </a:lnTo>
                <a:cubicBezTo>
                  <a:pt x="9855" y="7418"/>
                  <a:pt x="9880" y="7454"/>
                  <a:pt x="9906" y="7489"/>
                </a:cubicBezTo>
                <a:cubicBezTo>
                  <a:pt x="9788" y="7698"/>
                  <a:pt x="9669" y="7939"/>
                  <a:pt x="9554" y="8197"/>
                </a:cubicBezTo>
                <a:cubicBezTo>
                  <a:pt x="9386" y="7921"/>
                  <a:pt x="9205" y="7660"/>
                  <a:pt x="9006" y="7405"/>
                </a:cubicBezTo>
                <a:cubicBezTo>
                  <a:pt x="9034" y="7360"/>
                  <a:pt x="9066" y="7315"/>
                  <a:pt x="9104" y="7276"/>
                </a:cubicBezTo>
                <a:cubicBezTo>
                  <a:pt x="9071" y="7264"/>
                  <a:pt x="9034" y="7259"/>
                  <a:pt x="8997" y="7259"/>
                </a:cubicBezTo>
                <a:cubicBezTo>
                  <a:pt x="8980" y="7259"/>
                  <a:pt x="8963" y="7260"/>
                  <a:pt x="8947" y="7262"/>
                </a:cubicBezTo>
                <a:cubicBezTo>
                  <a:pt x="8943" y="7070"/>
                  <a:pt x="8936" y="6959"/>
                  <a:pt x="8936" y="6959"/>
                </a:cubicBezTo>
                <a:lnTo>
                  <a:pt x="8919" y="6983"/>
                </a:lnTo>
                <a:cubicBezTo>
                  <a:pt x="8961" y="6122"/>
                  <a:pt x="8950" y="5302"/>
                  <a:pt x="8867" y="4639"/>
                </a:cubicBezTo>
                <a:cubicBezTo>
                  <a:pt x="9327" y="3579"/>
                  <a:pt x="9658" y="2993"/>
                  <a:pt x="9658" y="2993"/>
                </a:cubicBezTo>
                <a:lnTo>
                  <a:pt x="9658" y="2993"/>
                </a:lnTo>
                <a:cubicBezTo>
                  <a:pt x="9327" y="3317"/>
                  <a:pt x="9027" y="3670"/>
                  <a:pt x="8759" y="4050"/>
                </a:cubicBezTo>
                <a:cubicBezTo>
                  <a:pt x="8689" y="3767"/>
                  <a:pt x="8598" y="3534"/>
                  <a:pt x="8480" y="3366"/>
                </a:cubicBezTo>
                <a:cubicBezTo>
                  <a:pt x="8480" y="3366"/>
                  <a:pt x="8462" y="3830"/>
                  <a:pt x="8427" y="4538"/>
                </a:cubicBezTo>
                <a:cubicBezTo>
                  <a:pt x="8012" y="5208"/>
                  <a:pt x="7653" y="5912"/>
                  <a:pt x="7353" y="6645"/>
                </a:cubicBezTo>
                <a:cubicBezTo>
                  <a:pt x="7301" y="6547"/>
                  <a:pt x="7241" y="6453"/>
                  <a:pt x="7185" y="6355"/>
                </a:cubicBezTo>
                <a:cubicBezTo>
                  <a:pt x="7147" y="5574"/>
                  <a:pt x="7130" y="5033"/>
                  <a:pt x="7130" y="5033"/>
                </a:cubicBezTo>
                <a:cubicBezTo>
                  <a:pt x="6997" y="5218"/>
                  <a:pt x="6906" y="5483"/>
                  <a:pt x="6840" y="5811"/>
                </a:cubicBezTo>
                <a:cubicBezTo>
                  <a:pt x="6575" y="5410"/>
                  <a:pt x="6268" y="5037"/>
                  <a:pt x="5926" y="4699"/>
                </a:cubicBezTo>
                <a:lnTo>
                  <a:pt x="5926" y="4699"/>
                </a:lnTo>
                <a:cubicBezTo>
                  <a:pt x="5926" y="4699"/>
                  <a:pt x="6156" y="5110"/>
                  <a:pt x="6491" y="5860"/>
                </a:cubicBezTo>
                <a:lnTo>
                  <a:pt x="6460" y="5860"/>
                </a:lnTo>
                <a:cubicBezTo>
                  <a:pt x="6422" y="5738"/>
                  <a:pt x="6362" y="5623"/>
                  <a:pt x="6292" y="5518"/>
                </a:cubicBezTo>
                <a:cubicBezTo>
                  <a:pt x="6292" y="5518"/>
                  <a:pt x="6286" y="5651"/>
                  <a:pt x="6279" y="5871"/>
                </a:cubicBezTo>
                <a:cubicBezTo>
                  <a:pt x="6275" y="6034"/>
                  <a:pt x="6265" y="6244"/>
                  <a:pt x="6251" y="6488"/>
                </a:cubicBezTo>
                <a:cubicBezTo>
                  <a:pt x="6136" y="6411"/>
                  <a:pt x="6066" y="6376"/>
                  <a:pt x="6066" y="6376"/>
                </a:cubicBezTo>
                <a:lnTo>
                  <a:pt x="6066" y="6376"/>
                </a:lnTo>
                <a:lnTo>
                  <a:pt x="6247" y="6558"/>
                </a:lnTo>
                <a:cubicBezTo>
                  <a:pt x="6216" y="7262"/>
                  <a:pt x="6163" y="8235"/>
                  <a:pt x="6087" y="9184"/>
                </a:cubicBezTo>
                <a:cubicBezTo>
                  <a:pt x="5937" y="8884"/>
                  <a:pt x="5794" y="8619"/>
                  <a:pt x="5658" y="8396"/>
                </a:cubicBezTo>
                <a:cubicBezTo>
                  <a:pt x="5637" y="7904"/>
                  <a:pt x="5623" y="7580"/>
                  <a:pt x="5623" y="7580"/>
                </a:cubicBezTo>
                <a:cubicBezTo>
                  <a:pt x="5536" y="7723"/>
                  <a:pt x="5469" y="7876"/>
                  <a:pt x="5427" y="8040"/>
                </a:cubicBezTo>
                <a:cubicBezTo>
                  <a:pt x="5272" y="7806"/>
                  <a:pt x="5100" y="7585"/>
                  <a:pt x="4907" y="7384"/>
                </a:cubicBezTo>
                <a:lnTo>
                  <a:pt x="4907" y="7384"/>
                </a:lnTo>
                <a:cubicBezTo>
                  <a:pt x="4958" y="7439"/>
                  <a:pt x="5122" y="7652"/>
                  <a:pt x="5375" y="8284"/>
                </a:cubicBezTo>
                <a:cubicBezTo>
                  <a:pt x="5351" y="8424"/>
                  <a:pt x="5330" y="8567"/>
                  <a:pt x="5319" y="8710"/>
                </a:cubicBezTo>
                <a:lnTo>
                  <a:pt x="5159" y="8588"/>
                </a:lnTo>
                <a:cubicBezTo>
                  <a:pt x="5040" y="8204"/>
                  <a:pt x="4897" y="7904"/>
                  <a:pt x="4723" y="7761"/>
                </a:cubicBezTo>
                <a:cubicBezTo>
                  <a:pt x="4845" y="4081"/>
                  <a:pt x="5529" y="3499"/>
                  <a:pt x="5529" y="3499"/>
                </a:cubicBezTo>
                <a:cubicBezTo>
                  <a:pt x="5480" y="3483"/>
                  <a:pt x="5432" y="3475"/>
                  <a:pt x="5386" y="3475"/>
                </a:cubicBezTo>
                <a:cubicBezTo>
                  <a:pt x="4654" y="3475"/>
                  <a:pt x="4230" y="5398"/>
                  <a:pt x="4001" y="7074"/>
                </a:cubicBezTo>
                <a:cubicBezTo>
                  <a:pt x="3785" y="6690"/>
                  <a:pt x="3537" y="6324"/>
                  <a:pt x="3258" y="5982"/>
                </a:cubicBezTo>
                <a:cubicBezTo>
                  <a:pt x="3038" y="3418"/>
                  <a:pt x="2944" y="562"/>
                  <a:pt x="2944" y="562"/>
                </a:cubicBezTo>
                <a:cubicBezTo>
                  <a:pt x="2194" y="1615"/>
                  <a:pt x="2337" y="4761"/>
                  <a:pt x="2637" y="7485"/>
                </a:cubicBezTo>
                <a:cubicBezTo>
                  <a:pt x="2351" y="7063"/>
                  <a:pt x="2041" y="6662"/>
                  <a:pt x="1702" y="6282"/>
                </a:cubicBezTo>
                <a:cubicBezTo>
                  <a:pt x="934" y="4599"/>
                  <a:pt x="160" y="3785"/>
                  <a:pt x="25" y="3646"/>
                </a:cubicBezTo>
                <a:lnTo>
                  <a:pt x="25" y="3646"/>
                </a:lnTo>
                <a:cubicBezTo>
                  <a:pt x="108" y="3735"/>
                  <a:pt x="414" y="4132"/>
                  <a:pt x="886" y="5494"/>
                </a:cubicBezTo>
                <a:cubicBezTo>
                  <a:pt x="356" y="5044"/>
                  <a:pt x="0" y="4869"/>
                  <a:pt x="0" y="4869"/>
                </a:cubicBezTo>
                <a:lnTo>
                  <a:pt x="0" y="4869"/>
                </a:lnTo>
                <a:cubicBezTo>
                  <a:pt x="415" y="5243"/>
                  <a:pt x="785" y="5665"/>
                  <a:pt x="1099" y="6129"/>
                </a:cubicBezTo>
                <a:cubicBezTo>
                  <a:pt x="1231" y="6551"/>
                  <a:pt x="1374" y="7046"/>
                  <a:pt x="1531" y="7625"/>
                </a:cubicBezTo>
                <a:cubicBezTo>
                  <a:pt x="2473" y="11151"/>
                  <a:pt x="3767" y="19387"/>
                  <a:pt x="3767" y="19387"/>
                </a:cubicBezTo>
                <a:lnTo>
                  <a:pt x="15257" y="19387"/>
                </a:lnTo>
                <a:cubicBezTo>
                  <a:pt x="15260" y="19373"/>
                  <a:pt x="15260" y="19355"/>
                  <a:pt x="15260" y="19341"/>
                </a:cubicBezTo>
                <a:lnTo>
                  <a:pt x="15281" y="19341"/>
                </a:lnTo>
                <a:lnTo>
                  <a:pt x="15292" y="19387"/>
                </a:lnTo>
                <a:lnTo>
                  <a:pt x="25292" y="19387"/>
                </a:lnTo>
                <a:cubicBezTo>
                  <a:pt x="25296" y="19373"/>
                  <a:pt x="25296" y="19355"/>
                  <a:pt x="25302" y="19341"/>
                </a:cubicBezTo>
                <a:lnTo>
                  <a:pt x="25337" y="19341"/>
                </a:lnTo>
                <a:lnTo>
                  <a:pt x="25344" y="19387"/>
                </a:lnTo>
                <a:lnTo>
                  <a:pt x="40343" y="19387"/>
                </a:lnTo>
                <a:cubicBezTo>
                  <a:pt x="40343" y="19373"/>
                  <a:pt x="40343" y="19355"/>
                  <a:pt x="40340" y="19341"/>
                </a:cubicBezTo>
                <a:lnTo>
                  <a:pt x="40343" y="19341"/>
                </a:lnTo>
                <a:cubicBezTo>
                  <a:pt x="40350" y="19355"/>
                  <a:pt x="40350" y="19373"/>
                  <a:pt x="40354" y="19387"/>
                </a:cubicBezTo>
                <a:lnTo>
                  <a:pt x="54470" y="19387"/>
                </a:lnTo>
                <a:cubicBezTo>
                  <a:pt x="54470" y="19373"/>
                  <a:pt x="54473" y="19355"/>
                  <a:pt x="54477" y="19341"/>
                </a:cubicBezTo>
                <a:lnTo>
                  <a:pt x="54498" y="19341"/>
                </a:lnTo>
                <a:lnTo>
                  <a:pt x="54505" y="19387"/>
                </a:lnTo>
                <a:lnTo>
                  <a:pt x="64505" y="19387"/>
                </a:lnTo>
                <a:cubicBezTo>
                  <a:pt x="64505" y="19387"/>
                  <a:pt x="64508" y="19369"/>
                  <a:pt x="64512" y="19341"/>
                </a:cubicBezTo>
                <a:lnTo>
                  <a:pt x="64550" y="19341"/>
                </a:lnTo>
                <a:cubicBezTo>
                  <a:pt x="64557" y="19369"/>
                  <a:pt x="64561" y="19387"/>
                  <a:pt x="64561" y="19387"/>
                </a:cubicBezTo>
                <a:lnTo>
                  <a:pt x="79556" y="19387"/>
                </a:lnTo>
                <a:lnTo>
                  <a:pt x="79556" y="19341"/>
                </a:lnTo>
                <a:lnTo>
                  <a:pt x="79559" y="19341"/>
                </a:lnTo>
                <a:cubicBezTo>
                  <a:pt x="79563" y="19369"/>
                  <a:pt x="79566" y="19387"/>
                  <a:pt x="79566" y="19387"/>
                </a:cubicBezTo>
                <a:lnTo>
                  <a:pt x="80177" y="19387"/>
                </a:lnTo>
                <a:lnTo>
                  <a:pt x="80177" y="19366"/>
                </a:lnTo>
                <a:cubicBezTo>
                  <a:pt x="80180" y="19373"/>
                  <a:pt x="80180" y="19380"/>
                  <a:pt x="80184" y="19387"/>
                </a:cubicBezTo>
                <a:lnTo>
                  <a:pt x="93690" y="19387"/>
                </a:lnTo>
                <a:cubicBezTo>
                  <a:pt x="93690" y="19373"/>
                  <a:pt x="93693" y="19355"/>
                  <a:pt x="93693" y="19341"/>
                </a:cubicBezTo>
                <a:lnTo>
                  <a:pt x="93718" y="19341"/>
                </a:lnTo>
                <a:lnTo>
                  <a:pt x="93718" y="19387"/>
                </a:lnTo>
                <a:lnTo>
                  <a:pt x="103728" y="19387"/>
                </a:lnTo>
                <a:cubicBezTo>
                  <a:pt x="103728" y="19387"/>
                  <a:pt x="103732" y="19369"/>
                  <a:pt x="103735" y="19341"/>
                </a:cubicBezTo>
                <a:lnTo>
                  <a:pt x="103774" y="19341"/>
                </a:lnTo>
                <a:cubicBezTo>
                  <a:pt x="103777" y="19369"/>
                  <a:pt x="103784" y="19387"/>
                  <a:pt x="103784" y="19387"/>
                </a:cubicBezTo>
                <a:lnTo>
                  <a:pt x="118779" y="19387"/>
                </a:lnTo>
                <a:lnTo>
                  <a:pt x="118779" y="19341"/>
                </a:lnTo>
                <a:lnTo>
                  <a:pt x="118783" y="19341"/>
                </a:lnTo>
                <a:cubicBezTo>
                  <a:pt x="118786" y="19369"/>
                  <a:pt x="118790" y="19387"/>
                  <a:pt x="118790" y="19387"/>
                </a:cubicBezTo>
                <a:lnTo>
                  <a:pt x="119400" y="19387"/>
                </a:lnTo>
                <a:lnTo>
                  <a:pt x="119400" y="19362"/>
                </a:lnTo>
                <a:cubicBezTo>
                  <a:pt x="119400" y="19369"/>
                  <a:pt x="119404" y="19380"/>
                  <a:pt x="119404" y="19387"/>
                </a:cubicBezTo>
                <a:lnTo>
                  <a:pt x="133035" y="19387"/>
                </a:lnTo>
                <a:cubicBezTo>
                  <a:pt x="133039" y="19373"/>
                  <a:pt x="133039" y="19355"/>
                  <a:pt x="133039" y="19341"/>
                </a:cubicBezTo>
                <a:lnTo>
                  <a:pt x="133060" y="19341"/>
                </a:lnTo>
                <a:lnTo>
                  <a:pt x="133070" y="19387"/>
                </a:lnTo>
                <a:lnTo>
                  <a:pt x="143070" y="19387"/>
                </a:lnTo>
                <a:cubicBezTo>
                  <a:pt x="143070" y="19387"/>
                  <a:pt x="143077" y="19369"/>
                  <a:pt x="143081" y="19341"/>
                </a:cubicBezTo>
                <a:lnTo>
                  <a:pt x="143116" y="19341"/>
                </a:lnTo>
                <a:cubicBezTo>
                  <a:pt x="143119" y="19369"/>
                  <a:pt x="143123" y="19387"/>
                  <a:pt x="143123" y="19387"/>
                </a:cubicBezTo>
                <a:lnTo>
                  <a:pt x="158121" y="19387"/>
                </a:lnTo>
                <a:cubicBezTo>
                  <a:pt x="158125" y="19373"/>
                  <a:pt x="158121" y="19355"/>
                  <a:pt x="158118" y="19341"/>
                </a:cubicBezTo>
                <a:lnTo>
                  <a:pt x="158128" y="19341"/>
                </a:lnTo>
                <a:cubicBezTo>
                  <a:pt x="158128" y="19355"/>
                  <a:pt x="158132" y="19373"/>
                  <a:pt x="158132" y="19387"/>
                </a:cubicBezTo>
                <a:lnTo>
                  <a:pt x="172248" y="19387"/>
                </a:lnTo>
                <a:cubicBezTo>
                  <a:pt x="172252" y="19373"/>
                  <a:pt x="172252" y="19355"/>
                  <a:pt x="172255" y="19341"/>
                </a:cubicBezTo>
                <a:lnTo>
                  <a:pt x="172276" y="19341"/>
                </a:lnTo>
                <a:cubicBezTo>
                  <a:pt x="172279" y="19369"/>
                  <a:pt x="172283" y="19387"/>
                  <a:pt x="172283" y="19387"/>
                </a:cubicBezTo>
                <a:lnTo>
                  <a:pt x="182287" y="19387"/>
                </a:lnTo>
                <a:cubicBezTo>
                  <a:pt x="182287" y="19373"/>
                  <a:pt x="182290" y="19355"/>
                  <a:pt x="182290" y="19341"/>
                </a:cubicBezTo>
                <a:lnTo>
                  <a:pt x="182329" y="19341"/>
                </a:lnTo>
                <a:lnTo>
                  <a:pt x="182339" y="19387"/>
                </a:lnTo>
                <a:lnTo>
                  <a:pt x="197338" y="19387"/>
                </a:lnTo>
                <a:cubicBezTo>
                  <a:pt x="197334" y="19373"/>
                  <a:pt x="197334" y="19355"/>
                  <a:pt x="197334" y="19341"/>
                </a:cubicBezTo>
                <a:lnTo>
                  <a:pt x="197338" y="19341"/>
                </a:lnTo>
                <a:cubicBezTo>
                  <a:pt x="197341" y="19369"/>
                  <a:pt x="197345" y="19387"/>
                  <a:pt x="197345" y="19387"/>
                </a:cubicBezTo>
                <a:lnTo>
                  <a:pt x="197955" y="19387"/>
                </a:lnTo>
                <a:lnTo>
                  <a:pt x="197955" y="19366"/>
                </a:lnTo>
                <a:cubicBezTo>
                  <a:pt x="197959" y="19373"/>
                  <a:pt x="197962" y="19380"/>
                  <a:pt x="197962" y="19387"/>
                </a:cubicBezTo>
                <a:lnTo>
                  <a:pt x="211468" y="19387"/>
                </a:lnTo>
                <a:cubicBezTo>
                  <a:pt x="211468" y="19373"/>
                  <a:pt x="211471" y="19355"/>
                  <a:pt x="211471" y="19341"/>
                </a:cubicBezTo>
                <a:lnTo>
                  <a:pt x="211496" y="19341"/>
                </a:lnTo>
                <a:lnTo>
                  <a:pt x="211496" y="19387"/>
                </a:lnTo>
                <a:lnTo>
                  <a:pt x="221496" y="19387"/>
                </a:lnTo>
                <a:cubicBezTo>
                  <a:pt x="221496" y="19387"/>
                  <a:pt x="221500" y="19369"/>
                  <a:pt x="221507" y="19341"/>
                </a:cubicBezTo>
                <a:lnTo>
                  <a:pt x="221545" y="19341"/>
                </a:lnTo>
                <a:lnTo>
                  <a:pt x="221552" y="19387"/>
                </a:lnTo>
                <a:lnTo>
                  <a:pt x="236547" y="19387"/>
                </a:lnTo>
                <a:lnTo>
                  <a:pt x="236547" y="19341"/>
                </a:lnTo>
                <a:lnTo>
                  <a:pt x="236551" y="19341"/>
                </a:lnTo>
                <a:cubicBezTo>
                  <a:pt x="236558" y="19369"/>
                  <a:pt x="236561" y="19387"/>
                  <a:pt x="236561" y="19387"/>
                </a:cubicBezTo>
                <a:lnTo>
                  <a:pt x="237172" y="19387"/>
                </a:lnTo>
                <a:lnTo>
                  <a:pt x="237172" y="19366"/>
                </a:lnTo>
                <a:cubicBezTo>
                  <a:pt x="237172" y="19373"/>
                  <a:pt x="237172" y="19380"/>
                  <a:pt x="237175" y="19387"/>
                </a:cubicBezTo>
                <a:lnTo>
                  <a:pt x="250754" y="19387"/>
                </a:lnTo>
                <a:cubicBezTo>
                  <a:pt x="250754" y="19373"/>
                  <a:pt x="250754" y="19355"/>
                  <a:pt x="250758" y="19341"/>
                </a:cubicBezTo>
                <a:lnTo>
                  <a:pt x="250779" y="19341"/>
                </a:lnTo>
                <a:cubicBezTo>
                  <a:pt x="250782" y="19369"/>
                  <a:pt x="250789" y="19387"/>
                  <a:pt x="250789" y="19387"/>
                </a:cubicBezTo>
                <a:lnTo>
                  <a:pt x="260789" y="19387"/>
                </a:lnTo>
                <a:cubicBezTo>
                  <a:pt x="260789" y="19373"/>
                  <a:pt x="260793" y="19355"/>
                  <a:pt x="260793" y="19341"/>
                </a:cubicBezTo>
                <a:lnTo>
                  <a:pt x="260835" y="19341"/>
                </a:lnTo>
                <a:lnTo>
                  <a:pt x="260842" y="19387"/>
                </a:lnTo>
                <a:lnTo>
                  <a:pt x="275840" y="19387"/>
                </a:lnTo>
                <a:cubicBezTo>
                  <a:pt x="275837" y="19373"/>
                  <a:pt x="275837" y="19355"/>
                  <a:pt x="275837" y="19341"/>
                </a:cubicBezTo>
                <a:lnTo>
                  <a:pt x="275840" y="19341"/>
                </a:lnTo>
                <a:cubicBezTo>
                  <a:pt x="275844" y="19369"/>
                  <a:pt x="275851" y="19387"/>
                  <a:pt x="275851" y="19387"/>
                </a:cubicBezTo>
                <a:lnTo>
                  <a:pt x="276475" y="19387"/>
                </a:lnTo>
                <a:cubicBezTo>
                  <a:pt x="276472" y="19380"/>
                  <a:pt x="276468" y="19373"/>
                  <a:pt x="276468" y="19366"/>
                </a:cubicBezTo>
                <a:lnTo>
                  <a:pt x="276468" y="19366"/>
                </a:lnTo>
                <a:cubicBezTo>
                  <a:pt x="276472" y="19373"/>
                  <a:pt x="276472" y="19380"/>
                  <a:pt x="276475" y="19387"/>
                </a:cubicBezTo>
                <a:lnTo>
                  <a:pt x="281679" y="19387"/>
                </a:lnTo>
                <a:cubicBezTo>
                  <a:pt x="281679" y="19387"/>
                  <a:pt x="282349" y="9965"/>
                  <a:pt x="285705" y="7032"/>
                </a:cubicBezTo>
                <a:lnTo>
                  <a:pt x="285705" y="7032"/>
                </a:lnTo>
                <a:cubicBezTo>
                  <a:pt x="285704" y="7032"/>
                  <a:pt x="282726" y="8477"/>
                  <a:pt x="281561" y="14040"/>
                </a:cubicBezTo>
                <a:cubicBezTo>
                  <a:pt x="281515" y="13440"/>
                  <a:pt x="281456" y="13045"/>
                  <a:pt x="281456" y="13045"/>
                </a:cubicBezTo>
                <a:cubicBezTo>
                  <a:pt x="281432" y="9882"/>
                  <a:pt x="281972" y="9428"/>
                  <a:pt x="281972" y="9428"/>
                </a:cubicBezTo>
                <a:cubicBezTo>
                  <a:pt x="281945" y="9420"/>
                  <a:pt x="281916" y="9415"/>
                  <a:pt x="281888" y="9415"/>
                </a:cubicBezTo>
                <a:cubicBezTo>
                  <a:pt x="281869" y="9415"/>
                  <a:pt x="281851" y="9417"/>
                  <a:pt x="281833" y="9421"/>
                </a:cubicBezTo>
                <a:cubicBezTo>
                  <a:pt x="282862" y="5452"/>
                  <a:pt x="284246" y="2997"/>
                  <a:pt x="284247" y="2996"/>
                </a:cubicBezTo>
                <a:lnTo>
                  <a:pt x="284247" y="2996"/>
                </a:lnTo>
                <a:cubicBezTo>
                  <a:pt x="282339" y="4855"/>
                  <a:pt x="281202" y="8288"/>
                  <a:pt x="280556" y="11057"/>
                </a:cubicBezTo>
                <a:cubicBezTo>
                  <a:pt x="280410" y="9428"/>
                  <a:pt x="280350" y="7587"/>
                  <a:pt x="280350" y="7587"/>
                </a:cubicBezTo>
                <a:cubicBezTo>
                  <a:pt x="280051" y="8012"/>
                  <a:pt x="279981" y="8975"/>
                  <a:pt x="280016" y="10067"/>
                </a:cubicBezTo>
                <a:cubicBezTo>
                  <a:pt x="279803" y="9411"/>
                  <a:pt x="279555" y="8769"/>
                  <a:pt x="279273" y="8145"/>
                </a:cubicBezTo>
                <a:cubicBezTo>
                  <a:pt x="279360" y="4123"/>
                  <a:pt x="280089" y="3506"/>
                  <a:pt x="280089" y="3506"/>
                </a:cubicBezTo>
                <a:cubicBezTo>
                  <a:pt x="280040" y="3489"/>
                  <a:pt x="279991" y="3481"/>
                  <a:pt x="279945" y="3481"/>
                </a:cubicBezTo>
                <a:cubicBezTo>
                  <a:pt x="279247" y="3481"/>
                  <a:pt x="278831" y="5243"/>
                  <a:pt x="278596" y="6861"/>
                </a:cubicBezTo>
                <a:cubicBezTo>
                  <a:pt x="278362" y="6474"/>
                  <a:pt x="278097" y="6108"/>
                  <a:pt x="277801" y="5766"/>
                </a:cubicBezTo>
                <a:cubicBezTo>
                  <a:pt x="277591" y="3265"/>
                  <a:pt x="277504" y="565"/>
                  <a:pt x="277504" y="565"/>
                </a:cubicBezTo>
                <a:cubicBezTo>
                  <a:pt x="276782" y="1587"/>
                  <a:pt x="276887" y="4538"/>
                  <a:pt x="277166" y="7192"/>
                </a:cubicBezTo>
                <a:cubicBezTo>
                  <a:pt x="277141" y="7224"/>
                  <a:pt x="277117" y="7259"/>
                  <a:pt x="277096" y="7294"/>
                </a:cubicBezTo>
                <a:cubicBezTo>
                  <a:pt x="276831" y="6913"/>
                  <a:pt x="276538" y="6551"/>
                  <a:pt x="276224" y="6209"/>
                </a:cubicBezTo>
                <a:cubicBezTo>
                  <a:pt x="276053" y="5825"/>
                  <a:pt x="275858" y="5455"/>
                  <a:pt x="275645" y="5096"/>
                </a:cubicBezTo>
                <a:cubicBezTo>
                  <a:pt x="275575" y="4650"/>
                  <a:pt x="275467" y="4283"/>
                  <a:pt x="275300" y="4050"/>
                </a:cubicBezTo>
                <a:cubicBezTo>
                  <a:pt x="275300" y="4050"/>
                  <a:pt x="275293" y="4228"/>
                  <a:pt x="275279" y="4524"/>
                </a:cubicBezTo>
                <a:cubicBezTo>
                  <a:pt x="274913" y="3984"/>
                  <a:pt x="274637" y="3701"/>
                  <a:pt x="274578" y="3638"/>
                </a:cubicBezTo>
                <a:lnTo>
                  <a:pt x="274578" y="3638"/>
                </a:lnTo>
                <a:cubicBezTo>
                  <a:pt x="274637" y="3701"/>
                  <a:pt x="274878" y="3998"/>
                  <a:pt x="275261" y="4981"/>
                </a:cubicBezTo>
                <a:cubicBezTo>
                  <a:pt x="275258" y="5082"/>
                  <a:pt x="275254" y="5190"/>
                  <a:pt x="275244" y="5302"/>
                </a:cubicBezTo>
                <a:cubicBezTo>
                  <a:pt x="275042" y="5138"/>
                  <a:pt x="274822" y="4995"/>
                  <a:pt x="274595" y="4869"/>
                </a:cubicBezTo>
                <a:lnTo>
                  <a:pt x="274595" y="4869"/>
                </a:lnTo>
                <a:cubicBezTo>
                  <a:pt x="274825" y="5072"/>
                  <a:pt x="275038" y="5295"/>
                  <a:pt x="275237" y="5532"/>
                </a:cubicBezTo>
                <a:cubicBezTo>
                  <a:pt x="275192" y="6341"/>
                  <a:pt x="275132" y="7384"/>
                  <a:pt x="275049" y="8378"/>
                </a:cubicBezTo>
                <a:cubicBezTo>
                  <a:pt x="274881" y="8581"/>
                  <a:pt x="274724" y="8790"/>
                  <a:pt x="274581" y="9010"/>
                </a:cubicBezTo>
                <a:cubicBezTo>
                  <a:pt x="274487" y="8835"/>
                  <a:pt x="274393" y="8685"/>
                  <a:pt x="274306" y="8549"/>
                </a:cubicBezTo>
                <a:cubicBezTo>
                  <a:pt x="274218" y="8075"/>
                  <a:pt x="274110" y="7615"/>
                  <a:pt x="273974" y="7248"/>
                </a:cubicBezTo>
                <a:cubicBezTo>
                  <a:pt x="274243" y="6872"/>
                  <a:pt x="274550" y="6530"/>
                  <a:pt x="274892" y="6219"/>
                </a:cubicBezTo>
                <a:lnTo>
                  <a:pt x="274892" y="6219"/>
                </a:lnTo>
                <a:cubicBezTo>
                  <a:pt x="274891" y="6219"/>
                  <a:pt x="274469" y="6429"/>
                  <a:pt x="273866" y="6980"/>
                </a:cubicBezTo>
                <a:lnTo>
                  <a:pt x="273852" y="6948"/>
                </a:lnTo>
                <a:cubicBezTo>
                  <a:pt x="274327" y="5546"/>
                  <a:pt x="274634" y="5173"/>
                  <a:pt x="274700" y="5110"/>
                </a:cubicBezTo>
                <a:lnTo>
                  <a:pt x="274700" y="5110"/>
                </a:lnTo>
                <a:cubicBezTo>
                  <a:pt x="274620" y="5183"/>
                  <a:pt x="274166" y="5654"/>
                  <a:pt x="273629" y="6600"/>
                </a:cubicBezTo>
                <a:lnTo>
                  <a:pt x="273591" y="6558"/>
                </a:lnTo>
                <a:cubicBezTo>
                  <a:pt x="273587" y="6418"/>
                  <a:pt x="273584" y="6334"/>
                  <a:pt x="273584" y="6334"/>
                </a:cubicBezTo>
                <a:cubicBezTo>
                  <a:pt x="273549" y="6380"/>
                  <a:pt x="273521" y="6432"/>
                  <a:pt x="273496" y="6481"/>
                </a:cubicBezTo>
                <a:cubicBezTo>
                  <a:pt x="273439" y="6446"/>
                  <a:pt x="273372" y="6427"/>
                  <a:pt x="273304" y="6427"/>
                </a:cubicBezTo>
                <a:cubicBezTo>
                  <a:pt x="273266" y="6427"/>
                  <a:pt x="273227" y="6433"/>
                  <a:pt x="273189" y="6446"/>
                </a:cubicBezTo>
                <a:cubicBezTo>
                  <a:pt x="273189" y="6446"/>
                  <a:pt x="273273" y="6516"/>
                  <a:pt x="273381" y="6784"/>
                </a:cubicBezTo>
                <a:cubicBezTo>
                  <a:pt x="273339" y="6941"/>
                  <a:pt x="273305" y="7102"/>
                  <a:pt x="273280" y="7266"/>
                </a:cubicBezTo>
                <a:cubicBezTo>
                  <a:pt x="273182" y="7475"/>
                  <a:pt x="273081" y="7698"/>
                  <a:pt x="272984" y="7935"/>
                </a:cubicBezTo>
                <a:cubicBezTo>
                  <a:pt x="272889" y="8169"/>
                  <a:pt x="272719" y="8284"/>
                  <a:pt x="272583" y="8480"/>
                </a:cubicBezTo>
                <a:cubicBezTo>
                  <a:pt x="272572" y="8235"/>
                  <a:pt x="272569" y="8085"/>
                  <a:pt x="272569" y="8085"/>
                </a:cubicBezTo>
                <a:cubicBezTo>
                  <a:pt x="272509" y="8169"/>
                  <a:pt x="272464" y="8260"/>
                  <a:pt x="272433" y="8357"/>
                </a:cubicBezTo>
                <a:lnTo>
                  <a:pt x="272345" y="8364"/>
                </a:lnTo>
                <a:cubicBezTo>
                  <a:pt x="272520" y="6704"/>
                  <a:pt x="272624" y="4908"/>
                  <a:pt x="272457" y="3645"/>
                </a:cubicBezTo>
                <a:cubicBezTo>
                  <a:pt x="272938" y="2536"/>
                  <a:pt x="273280" y="1922"/>
                  <a:pt x="273280" y="1922"/>
                </a:cubicBezTo>
                <a:lnTo>
                  <a:pt x="273280" y="1922"/>
                </a:lnTo>
                <a:cubicBezTo>
                  <a:pt x="272935" y="2264"/>
                  <a:pt x="272621" y="2634"/>
                  <a:pt x="272338" y="3028"/>
                </a:cubicBezTo>
                <a:cubicBezTo>
                  <a:pt x="272265" y="2738"/>
                  <a:pt x="272171" y="2498"/>
                  <a:pt x="272042" y="2320"/>
                </a:cubicBezTo>
                <a:cubicBezTo>
                  <a:pt x="272042" y="2320"/>
                  <a:pt x="272031" y="2801"/>
                  <a:pt x="271997" y="3544"/>
                </a:cubicBezTo>
                <a:cubicBezTo>
                  <a:pt x="271484" y="4343"/>
                  <a:pt x="271048" y="5243"/>
                  <a:pt x="270675" y="6181"/>
                </a:cubicBezTo>
                <a:cubicBezTo>
                  <a:pt x="270514" y="5640"/>
                  <a:pt x="270312" y="5218"/>
                  <a:pt x="270068" y="5047"/>
                </a:cubicBezTo>
                <a:cubicBezTo>
                  <a:pt x="270019" y="4890"/>
                  <a:pt x="269953" y="4744"/>
                  <a:pt x="269862" y="4608"/>
                </a:cubicBezTo>
                <a:cubicBezTo>
                  <a:pt x="269862" y="4608"/>
                  <a:pt x="269858" y="4740"/>
                  <a:pt x="269851" y="4971"/>
                </a:cubicBezTo>
                <a:cubicBezTo>
                  <a:pt x="269838" y="4969"/>
                  <a:pt x="269824" y="4968"/>
                  <a:pt x="269811" y="4968"/>
                </a:cubicBezTo>
                <a:cubicBezTo>
                  <a:pt x="269772" y="4968"/>
                  <a:pt x="269734" y="4975"/>
                  <a:pt x="269698" y="4988"/>
                </a:cubicBezTo>
                <a:cubicBezTo>
                  <a:pt x="269698" y="4988"/>
                  <a:pt x="269754" y="5033"/>
                  <a:pt x="269841" y="5201"/>
                </a:cubicBezTo>
                <a:cubicBezTo>
                  <a:pt x="269816" y="5818"/>
                  <a:pt x="269764" y="6858"/>
                  <a:pt x="269684" y="7939"/>
                </a:cubicBezTo>
                <a:cubicBezTo>
                  <a:pt x="269579" y="8092"/>
                  <a:pt x="269461" y="8270"/>
                  <a:pt x="269335" y="8483"/>
                </a:cubicBezTo>
                <a:lnTo>
                  <a:pt x="269265" y="8535"/>
                </a:lnTo>
                <a:cubicBezTo>
                  <a:pt x="269248" y="8242"/>
                  <a:pt x="269234" y="7970"/>
                  <a:pt x="269224" y="7730"/>
                </a:cubicBezTo>
                <a:cubicBezTo>
                  <a:pt x="269346" y="7499"/>
                  <a:pt x="269422" y="7405"/>
                  <a:pt x="269450" y="7381"/>
                </a:cubicBezTo>
                <a:cubicBezTo>
                  <a:pt x="269452" y="7378"/>
                  <a:pt x="269453" y="7377"/>
                  <a:pt x="269453" y="7377"/>
                </a:cubicBezTo>
                <a:lnTo>
                  <a:pt x="269453" y="7377"/>
                </a:lnTo>
                <a:cubicBezTo>
                  <a:pt x="269451" y="7377"/>
                  <a:pt x="269328" y="7502"/>
                  <a:pt x="269217" y="7639"/>
                </a:cubicBezTo>
                <a:cubicBezTo>
                  <a:pt x="269196" y="7137"/>
                  <a:pt x="269182" y="6809"/>
                  <a:pt x="269182" y="6809"/>
                </a:cubicBezTo>
                <a:cubicBezTo>
                  <a:pt x="269143" y="6868"/>
                  <a:pt x="269112" y="6931"/>
                  <a:pt x="269084" y="6997"/>
                </a:cubicBezTo>
                <a:cubicBezTo>
                  <a:pt x="269056" y="6129"/>
                  <a:pt x="268937" y="5410"/>
                  <a:pt x="268676" y="5040"/>
                </a:cubicBezTo>
                <a:cubicBezTo>
                  <a:pt x="268676" y="5040"/>
                  <a:pt x="268641" y="6209"/>
                  <a:pt x="268554" y="7604"/>
                </a:cubicBezTo>
                <a:cubicBezTo>
                  <a:pt x="268501" y="7454"/>
                  <a:pt x="268432" y="7315"/>
                  <a:pt x="268345" y="7186"/>
                </a:cubicBezTo>
                <a:cubicBezTo>
                  <a:pt x="268334" y="6436"/>
                  <a:pt x="268264" y="5783"/>
                  <a:pt x="268093" y="5344"/>
                </a:cubicBezTo>
                <a:cubicBezTo>
                  <a:pt x="268299" y="4929"/>
                  <a:pt x="268421" y="4702"/>
                  <a:pt x="268421" y="4702"/>
                </a:cubicBezTo>
                <a:lnTo>
                  <a:pt x="268421" y="4702"/>
                </a:lnTo>
                <a:cubicBezTo>
                  <a:pt x="268275" y="4849"/>
                  <a:pt x="268139" y="4998"/>
                  <a:pt x="268010" y="5155"/>
                </a:cubicBezTo>
                <a:lnTo>
                  <a:pt x="267940" y="5040"/>
                </a:lnTo>
                <a:cubicBezTo>
                  <a:pt x="267940" y="5040"/>
                  <a:pt x="267936" y="5114"/>
                  <a:pt x="267933" y="5243"/>
                </a:cubicBezTo>
                <a:cubicBezTo>
                  <a:pt x="267783" y="5424"/>
                  <a:pt x="267643" y="5616"/>
                  <a:pt x="267507" y="5815"/>
                </a:cubicBezTo>
                <a:lnTo>
                  <a:pt x="267469" y="5658"/>
                </a:lnTo>
                <a:cubicBezTo>
                  <a:pt x="268132" y="4266"/>
                  <a:pt x="268927" y="3063"/>
                  <a:pt x="269872" y="2236"/>
                </a:cubicBezTo>
                <a:lnTo>
                  <a:pt x="269872" y="2236"/>
                </a:lnTo>
                <a:cubicBezTo>
                  <a:pt x="269872" y="2236"/>
                  <a:pt x="268355" y="2972"/>
                  <a:pt x="266792" y="5278"/>
                </a:cubicBezTo>
                <a:cubicBezTo>
                  <a:pt x="266594" y="5009"/>
                  <a:pt x="266374" y="4758"/>
                  <a:pt x="266137" y="4524"/>
                </a:cubicBezTo>
                <a:lnTo>
                  <a:pt x="266137" y="4524"/>
                </a:lnTo>
                <a:cubicBezTo>
                  <a:pt x="266137" y="4524"/>
                  <a:pt x="266335" y="4877"/>
                  <a:pt x="266632" y="5522"/>
                </a:cubicBezTo>
                <a:cubicBezTo>
                  <a:pt x="266360" y="5944"/>
                  <a:pt x="266112" y="6380"/>
                  <a:pt x="265882" y="6826"/>
                </a:cubicBezTo>
                <a:cubicBezTo>
                  <a:pt x="265669" y="6505"/>
                  <a:pt x="265460" y="6216"/>
                  <a:pt x="265254" y="5954"/>
                </a:cubicBezTo>
                <a:cubicBezTo>
                  <a:pt x="265980" y="4019"/>
                  <a:pt x="266607" y="2906"/>
                  <a:pt x="266607" y="2906"/>
                </a:cubicBezTo>
                <a:lnTo>
                  <a:pt x="266607" y="2906"/>
                </a:lnTo>
                <a:cubicBezTo>
                  <a:pt x="265913" y="3579"/>
                  <a:pt x="265324" y="4458"/>
                  <a:pt x="264818" y="5441"/>
                </a:cubicBezTo>
                <a:cubicBezTo>
                  <a:pt x="263807" y="4315"/>
                  <a:pt x="262991" y="3917"/>
                  <a:pt x="262990" y="3917"/>
                </a:cubicBezTo>
                <a:lnTo>
                  <a:pt x="262990" y="3917"/>
                </a:lnTo>
                <a:cubicBezTo>
                  <a:pt x="263507" y="4367"/>
                  <a:pt x="263967" y="4936"/>
                  <a:pt x="264382" y="5588"/>
                </a:cubicBezTo>
                <a:cubicBezTo>
                  <a:pt x="264138" y="5724"/>
                  <a:pt x="263939" y="6115"/>
                  <a:pt x="263775" y="6631"/>
                </a:cubicBezTo>
                <a:lnTo>
                  <a:pt x="263597" y="6844"/>
                </a:lnTo>
                <a:cubicBezTo>
                  <a:pt x="263545" y="6230"/>
                  <a:pt x="263433" y="5727"/>
                  <a:pt x="263228" y="5441"/>
                </a:cubicBezTo>
                <a:cubicBezTo>
                  <a:pt x="263228" y="5441"/>
                  <a:pt x="263196" y="6341"/>
                  <a:pt x="263130" y="7499"/>
                </a:cubicBezTo>
                <a:cubicBezTo>
                  <a:pt x="263078" y="7580"/>
                  <a:pt x="263025" y="7663"/>
                  <a:pt x="262973" y="7754"/>
                </a:cubicBezTo>
                <a:cubicBezTo>
                  <a:pt x="262882" y="7622"/>
                  <a:pt x="262781" y="7492"/>
                  <a:pt x="262687" y="7370"/>
                </a:cubicBezTo>
                <a:cubicBezTo>
                  <a:pt x="262568" y="5951"/>
                  <a:pt x="262499" y="4482"/>
                  <a:pt x="262464" y="3663"/>
                </a:cubicBezTo>
                <a:cubicBezTo>
                  <a:pt x="262561" y="3474"/>
                  <a:pt x="262624" y="3418"/>
                  <a:pt x="262624" y="3418"/>
                </a:cubicBezTo>
                <a:cubicBezTo>
                  <a:pt x="262585" y="3405"/>
                  <a:pt x="262543" y="3398"/>
                  <a:pt x="262500" y="3398"/>
                </a:cubicBezTo>
                <a:cubicBezTo>
                  <a:pt x="262486" y="3398"/>
                  <a:pt x="262471" y="3399"/>
                  <a:pt x="262457" y="3401"/>
                </a:cubicBezTo>
                <a:cubicBezTo>
                  <a:pt x="262443" y="3146"/>
                  <a:pt x="262439" y="3000"/>
                  <a:pt x="262439" y="3000"/>
                </a:cubicBezTo>
                <a:cubicBezTo>
                  <a:pt x="262338" y="3150"/>
                  <a:pt x="262261" y="3314"/>
                  <a:pt x="262212" y="3488"/>
                </a:cubicBezTo>
                <a:cubicBezTo>
                  <a:pt x="261993" y="3645"/>
                  <a:pt x="261804" y="3976"/>
                  <a:pt x="261647" y="4416"/>
                </a:cubicBezTo>
                <a:cubicBezTo>
                  <a:pt x="261606" y="4283"/>
                  <a:pt x="261543" y="4161"/>
                  <a:pt x="261466" y="4050"/>
                </a:cubicBezTo>
                <a:cubicBezTo>
                  <a:pt x="261466" y="4050"/>
                  <a:pt x="261456" y="4395"/>
                  <a:pt x="261431" y="4936"/>
                </a:cubicBezTo>
                <a:cubicBezTo>
                  <a:pt x="261047" y="3952"/>
                  <a:pt x="260608" y="3003"/>
                  <a:pt x="260095" y="2149"/>
                </a:cubicBezTo>
                <a:cubicBezTo>
                  <a:pt x="260043" y="1144"/>
                  <a:pt x="260022" y="461"/>
                  <a:pt x="260022" y="461"/>
                </a:cubicBezTo>
                <a:cubicBezTo>
                  <a:pt x="259858" y="698"/>
                  <a:pt x="259736" y="1036"/>
                  <a:pt x="259649" y="1451"/>
                </a:cubicBezTo>
                <a:cubicBezTo>
                  <a:pt x="259303" y="935"/>
                  <a:pt x="258906" y="457"/>
                  <a:pt x="258466" y="21"/>
                </a:cubicBezTo>
                <a:lnTo>
                  <a:pt x="258466" y="21"/>
                </a:lnTo>
                <a:cubicBezTo>
                  <a:pt x="258466" y="21"/>
                  <a:pt x="258920" y="827"/>
                  <a:pt x="259530" y="2271"/>
                </a:cubicBezTo>
                <a:cubicBezTo>
                  <a:pt x="259415" y="3457"/>
                  <a:pt x="259481" y="4978"/>
                  <a:pt x="259617" y="6460"/>
                </a:cubicBezTo>
                <a:cubicBezTo>
                  <a:pt x="259572" y="6438"/>
                  <a:pt x="259522" y="6428"/>
                  <a:pt x="259472" y="6428"/>
                </a:cubicBezTo>
                <a:cubicBezTo>
                  <a:pt x="259434" y="6428"/>
                  <a:pt x="259396" y="6434"/>
                  <a:pt x="259359" y="6446"/>
                </a:cubicBezTo>
                <a:cubicBezTo>
                  <a:pt x="259359" y="6446"/>
                  <a:pt x="259527" y="6586"/>
                  <a:pt x="259691" y="7203"/>
                </a:cubicBezTo>
                <a:cubicBezTo>
                  <a:pt x="259712" y="7381"/>
                  <a:pt x="259729" y="7559"/>
                  <a:pt x="259753" y="7737"/>
                </a:cubicBezTo>
                <a:cubicBezTo>
                  <a:pt x="259509" y="7339"/>
                  <a:pt x="259237" y="6959"/>
                  <a:pt x="258941" y="6600"/>
                </a:cubicBezTo>
                <a:cubicBezTo>
                  <a:pt x="258867" y="6425"/>
                  <a:pt x="258794" y="6254"/>
                  <a:pt x="258717" y="6094"/>
                </a:cubicBezTo>
                <a:cubicBezTo>
                  <a:pt x="259112" y="5201"/>
                  <a:pt x="259391" y="4702"/>
                  <a:pt x="259391" y="4702"/>
                </a:cubicBezTo>
                <a:lnTo>
                  <a:pt x="259391" y="4702"/>
                </a:lnTo>
                <a:cubicBezTo>
                  <a:pt x="259077" y="5012"/>
                  <a:pt x="258791" y="5354"/>
                  <a:pt x="258540" y="5721"/>
                </a:cubicBezTo>
                <a:cubicBezTo>
                  <a:pt x="258470" y="5588"/>
                  <a:pt x="258404" y="5459"/>
                  <a:pt x="258341" y="5340"/>
                </a:cubicBezTo>
                <a:cubicBezTo>
                  <a:pt x="258302" y="5232"/>
                  <a:pt x="258250" y="5131"/>
                  <a:pt x="258187" y="5040"/>
                </a:cubicBezTo>
                <a:cubicBezTo>
                  <a:pt x="258187" y="5047"/>
                  <a:pt x="258184" y="5058"/>
                  <a:pt x="258184" y="5065"/>
                </a:cubicBezTo>
                <a:cubicBezTo>
                  <a:pt x="257626" y="4109"/>
                  <a:pt x="257162" y="3631"/>
                  <a:pt x="257078" y="3551"/>
                </a:cubicBezTo>
                <a:lnTo>
                  <a:pt x="257078" y="3551"/>
                </a:lnTo>
                <a:cubicBezTo>
                  <a:pt x="257155" y="3628"/>
                  <a:pt x="257493" y="4039"/>
                  <a:pt x="258027" y="5623"/>
                </a:cubicBezTo>
                <a:cubicBezTo>
                  <a:pt x="257368" y="5016"/>
                  <a:pt x="256897" y="4789"/>
                  <a:pt x="256897" y="4789"/>
                </a:cubicBezTo>
                <a:lnTo>
                  <a:pt x="256897" y="4789"/>
                </a:lnTo>
                <a:cubicBezTo>
                  <a:pt x="257284" y="5128"/>
                  <a:pt x="257643" y="5546"/>
                  <a:pt x="257974" y="6010"/>
                </a:cubicBezTo>
                <a:cubicBezTo>
                  <a:pt x="257856" y="6132"/>
                  <a:pt x="257472" y="6558"/>
                  <a:pt x="257022" y="7342"/>
                </a:cubicBezTo>
                <a:lnTo>
                  <a:pt x="256998" y="7294"/>
                </a:lnTo>
                <a:cubicBezTo>
                  <a:pt x="256970" y="6718"/>
                  <a:pt x="256956" y="6334"/>
                  <a:pt x="256956" y="6334"/>
                </a:cubicBezTo>
                <a:cubicBezTo>
                  <a:pt x="256858" y="6474"/>
                  <a:pt x="256782" y="6666"/>
                  <a:pt x="256726" y="6893"/>
                </a:cubicBezTo>
                <a:cubicBezTo>
                  <a:pt x="256509" y="6586"/>
                  <a:pt x="256265" y="6296"/>
                  <a:pt x="255997" y="6034"/>
                </a:cubicBezTo>
                <a:lnTo>
                  <a:pt x="255997" y="6034"/>
                </a:lnTo>
                <a:cubicBezTo>
                  <a:pt x="255997" y="6035"/>
                  <a:pt x="256269" y="6512"/>
                  <a:pt x="256639" y="7370"/>
                </a:cubicBezTo>
                <a:cubicBezTo>
                  <a:pt x="256635" y="7395"/>
                  <a:pt x="256635" y="7412"/>
                  <a:pt x="256632" y="7433"/>
                </a:cubicBezTo>
                <a:cubicBezTo>
                  <a:pt x="256538" y="7324"/>
                  <a:pt x="256435" y="7261"/>
                  <a:pt x="256321" y="7261"/>
                </a:cubicBezTo>
                <a:cubicBezTo>
                  <a:pt x="256286" y="7261"/>
                  <a:pt x="256250" y="7267"/>
                  <a:pt x="256213" y="7280"/>
                </a:cubicBezTo>
                <a:cubicBezTo>
                  <a:pt x="256213" y="7280"/>
                  <a:pt x="256405" y="7447"/>
                  <a:pt x="256579" y="8208"/>
                </a:cubicBezTo>
                <a:lnTo>
                  <a:pt x="256565" y="8235"/>
                </a:lnTo>
                <a:cubicBezTo>
                  <a:pt x="256461" y="8354"/>
                  <a:pt x="256353" y="8480"/>
                  <a:pt x="256241" y="8616"/>
                </a:cubicBezTo>
                <a:cubicBezTo>
                  <a:pt x="256216" y="7956"/>
                  <a:pt x="256129" y="7402"/>
                  <a:pt x="255951" y="7067"/>
                </a:cubicBezTo>
                <a:cubicBezTo>
                  <a:pt x="255990" y="6174"/>
                  <a:pt x="255986" y="5326"/>
                  <a:pt x="255899" y="4643"/>
                </a:cubicBezTo>
                <a:cubicBezTo>
                  <a:pt x="256356" y="3583"/>
                  <a:pt x="256687" y="3000"/>
                  <a:pt x="256687" y="3000"/>
                </a:cubicBezTo>
                <a:lnTo>
                  <a:pt x="256687" y="3000"/>
                </a:lnTo>
                <a:cubicBezTo>
                  <a:pt x="256356" y="3321"/>
                  <a:pt x="256056" y="3673"/>
                  <a:pt x="255794" y="4053"/>
                </a:cubicBezTo>
                <a:cubicBezTo>
                  <a:pt x="255718" y="3771"/>
                  <a:pt x="255627" y="3540"/>
                  <a:pt x="255508" y="3370"/>
                </a:cubicBezTo>
                <a:cubicBezTo>
                  <a:pt x="255508" y="3370"/>
                  <a:pt x="255491" y="3837"/>
                  <a:pt x="255463" y="4542"/>
                </a:cubicBezTo>
                <a:cubicBezTo>
                  <a:pt x="255003" y="5281"/>
                  <a:pt x="254612" y="6059"/>
                  <a:pt x="254288" y="6872"/>
                </a:cubicBezTo>
                <a:lnTo>
                  <a:pt x="254207" y="6934"/>
                </a:lnTo>
                <a:cubicBezTo>
                  <a:pt x="254022" y="6348"/>
                  <a:pt x="253789" y="5916"/>
                  <a:pt x="253496" y="5860"/>
                </a:cubicBezTo>
                <a:cubicBezTo>
                  <a:pt x="253454" y="5738"/>
                  <a:pt x="253398" y="5623"/>
                  <a:pt x="253325" y="5518"/>
                </a:cubicBezTo>
                <a:cubicBezTo>
                  <a:pt x="253325" y="5518"/>
                  <a:pt x="253321" y="5651"/>
                  <a:pt x="253311" y="5871"/>
                </a:cubicBezTo>
                <a:cubicBezTo>
                  <a:pt x="253300" y="6125"/>
                  <a:pt x="253287" y="6495"/>
                  <a:pt x="253259" y="6934"/>
                </a:cubicBezTo>
                <a:cubicBezTo>
                  <a:pt x="253248" y="6917"/>
                  <a:pt x="253234" y="6899"/>
                  <a:pt x="253217" y="6889"/>
                </a:cubicBezTo>
                <a:lnTo>
                  <a:pt x="253217" y="6889"/>
                </a:lnTo>
                <a:cubicBezTo>
                  <a:pt x="253234" y="6913"/>
                  <a:pt x="253248" y="6938"/>
                  <a:pt x="253259" y="6966"/>
                </a:cubicBezTo>
                <a:cubicBezTo>
                  <a:pt x="253241" y="7273"/>
                  <a:pt x="253224" y="7608"/>
                  <a:pt x="253203" y="7960"/>
                </a:cubicBezTo>
                <a:cubicBezTo>
                  <a:pt x="253095" y="8092"/>
                  <a:pt x="252980" y="8239"/>
                  <a:pt x="252871" y="8392"/>
                </a:cubicBezTo>
                <a:lnTo>
                  <a:pt x="252680" y="8138"/>
                </a:lnTo>
                <a:cubicBezTo>
                  <a:pt x="252662" y="7796"/>
                  <a:pt x="252659" y="7580"/>
                  <a:pt x="252659" y="7580"/>
                </a:cubicBezTo>
                <a:cubicBezTo>
                  <a:pt x="252585" y="7684"/>
                  <a:pt x="252533" y="7796"/>
                  <a:pt x="252498" y="7918"/>
                </a:cubicBezTo>
                <a:cubicBezTo>
                  <a:pt x="252394" y="7785"/>
                  <a:pt x="252289" y="7667"/>
                  <a:pt x="252184" y="7555"/>
                </a:cubicBezTo>
                <a:cubicBezTo>
                  <a:pt x="252387" y="7123"/>
                  <a:pt x="252523" y="6889"/>
                  <a:pt x="252523" y="6889"/>
                </a:cubicBezTo>
                <a:lnTo>
                  <a:pt x="252523" y="6889"/>
                </a:lnTo>
                <a:cubicBezTo>
                  <a:pt x="252355" y="7053"/>
                  <a:pt x="252195" y="7227"/>
                  <a:pt x="252048" y="7416"/>
                </a:cubicBezTo>
                <a:cubicBezTo>
                  <a:pt x="251958" y="7318"/>
                  <a:pt x="251863" y="7231"/>
                  <a:pt x="251783" y="7154"/>
                </a:cubicBezTo>
                <a:cubicBezTo>
                  <a:pt x="251951" y="4011"/>
                  <a:pt x="252561" y="3499"/>
                  <a:pt x="252561" y="3499"/>
                </a:cubicBezTo>
                <a:cubicBezTo>
                  <a:pt x="252512" y="3482"/>
                  <a:pt x="252463" y="3474"/>
                  <a:pt x="252417" y="3474"/>
                </a:cubicBezTo>
                <a:cubicBezTo>
                  <a:pt x="251753" y="3474"/>
                  <a:pt x="251347" y="5055"/>
                  <a:pt x="251103" y="6600"/>
                </a:cubicBezTo>
                <a:cubicBezTo>
                  <a:pt x="250988" y="6516"/>
                  <a:pt x="250866" y="6443"/>
                  <a:pt x="250740" y="6376"/>
                </a:cubicBezTo>
                <a:lnTo>
                  <a:pt x="250740" y="6376"/>
                </a:lnTo>
                <a:cubicBezTo>
                  <a:pt x="250859" y="6481"/>
                  <a:pt x="250974" y="6596"/>
                  <a:pt x="251089" y="6715"/>
                </a:cubicBezTo>
                <a:cubicBezTo>
                  <a:pt x="251068" y="6837"/>
                  <a:pt x="251051" y="6959"/>
                  <a:pt x="251037" y="7074"/>
                </a:cubicBezTo>
                <a:cubicBezTo>
                  <a:pt x="250817" y="6690"/>
                  <a:pt x="250566" y="6324"/>
                  <a:pt x="250287" y="5982"/>
                </a:cubicBezTo>
                <a:cubicBezTo>
                  <a:pt x="250252" y="5571"/>
                  <a:pt x="250220" y="5155"/>
                  <a:pt x="250189" y="4747"/>
                </a:cubicBezTo>
                <a:cubicBezTo>
                  <a:pt x="250200" y="4730"/>
                  <a:pt x="250210" y="4716"/>
                  <a:pt x="250217" y="4699"/>
                </a:cubicBezTo>
                <a:lnTo>
                  <a:pt x="250217" y="4699"/>
                </a:lnTo>
                <a:lnTo>
                  <a:pt x="250189" y="4730"/>
                </a:lnTo>
                <a:cubicBezTo>
                  <a:pt x="250039" y="2567"/>
                  <a:pt x="249973" y="562"/>
                  <a:pt x="249973" y="562"/>
                </a:cubicBezTo>
                <a:cubicBezTo>
                  <a:pt x="249401" y="1371"/>
                  <a:pt x="249348" y="3408"/>
                  <a:pt x="249491" y="5546"/>
                </a:cubicBezTo>
                <a:lnTo>
                  <a:pt x="249300" y="5811"/>
                </a:lnTo>
                <a:cubicBezTo>
                  <a:pt x="249237" y="5483"/>
                  <a:pt x="249143" y="5218"/>
                  <a:pt x="249014" y="5033"/>
                </a:cubicBezTo>
                <a:cubicBezTo>
                  <a:pt x="249014" y="5033"/>
                  <a:pt x="248996" y="5574"/>
                  <a:pt x="248958" y="6355"/>
                </a:cubicBezTo>
                <a:lnTo>
                  <a:pt x="248892" y="6460"/>
                </a:lnTo>
                <a:lnTo>
                  <a:pt x="248731" y="6279"/>
                </a:lnTo>
                <a:cubicBezTo>
                  <a:pt x="247946" y="4556"/>
                  <a:pt x="247154" y="3739"/>
                  <a:pt x="247046" y="3635"/>
                </a:cubicBezTo>
                <a:lnTo>
                  <a:pt x="247046" y="3635"/>
                </a:lnTo>
                <a:cubicBezTo>
                  <a:pt x="247116" y="3704"/>
                  <a:pt x="247427" y="4081"/>
                  <a:pt x="247918" y="5487"/>
                </a:cubicBezTo>
                <a:cubicBezTo>
                  <a:pt x="247789" y="5375"/>
                  <a:pt x="247667" y="5285"/>
                  <a:pt x="247563" y="5204"/>
                </a:cubicBezTo>
                <a:cubicBezTo>
                  <a:pt x="247556" y="5096"/>
                  <a:pt x="247552" y="5033"/>
                  <a:pt x="247552" y="5033"/>
                </a:cubicBezTo>
                <a:lnTo>
                  <a:pt x="247486" y="5148"/>
                </a:lnTo>
                <a:cubicBezTo>
                  <a:pt x="247343" y="5044"/>
                  <a:pt x="247189" y="4950"/>
                  <a:pt x="247029" y="4866"/>
                </a:cubicBezTo>
                <a:lnTo>
                  <a:pt x="247029" y="4866"/>
                </a:lnTo>
                <a:cubicBezTo>
                  <a:pt x="247168" y="4988"/>
                  <a:pt x="247304" y="5117"/>
                  <a:pt x="247434" y="5257"/>
                </a:cubicBezTo>
                <a:cubicBezTo>
                  <a:pt x="247360" y="5435"/>
                  <a:pt x="247301" y="5619"/>
                  <a:pt x="247266" y="5811"/>
                </a:cubicBezTo>
                <a:cubicBezTo>
                  <a:pt x="246998" y="5410"/>
                  <a:pt x="246691" y="5037"/>
                  <a:pt x="246349" y="4699"/>
                </a:cubicBezTo>
                <a:lnTo>
                  <a:pt x="246349" y="4699"/>
                </a:lnTo>
                <a:cubicBezTo>
                  <a:pt x="246349" y="4699"/>
                  <a:pt x="246708" y="5330"/>
                  <a:pt x="247172" y="6457"/>
                </a:cubicBezTo>
                <a:cubicBezTo>
                  <a:pt x="247151" y="6704"/>
                  <a:pt x="247144" y="6976"/>
                  <a:pt x="247137" y="7259"/>
                </a:cubicBezTo>
                <a:cubicBezTo>
                  <a:pt x="247106" y="7259"/>
                  <a:pt x="247071" y="7262"/>
                  <a:pt x="247039" y="7276"/>
                </a:cubicBezTo>
                <a:cubicBezTo>
                  <a:pt x="247078" y="7315"/>
                  <a:pt x="247109" y="7360"/>
                  <a:pt x="247134" y="7405"/>
                </a:cubicBezTo>
                <a:cubicBezTo>
                  <a:pt x="246809" y="7824"/>
                  <a:pt x="246523" y="8270"/>
                  <a:pt x="246282" y="8741"/>
                </a:cubicBezTo>
                <a:cubicBezTo>
                  <a:pt x="246119" y="8434"/>
                  <a:pt x="245934" y="8141"/>
                  <a:pt x="245724" y="7859"/>
                </a:cubicBezTo>
                <a:cubicBezTo>
                  <a:pt x="245951" y="7559"/>
                  <a:pt x="246209" y="7280"/>
                  <a:pt x="246488" y="7029"/>
                </a:cubicBezTo>
                <a:lnTo>
                  <a:pt x="246488" y="7029"/>
                </a:lnTo>
                <a:cubicBezTo>
                  <a:pt x="246488" y="7029"/>
                  <a:pt x="246418" y="7063"/>
                  <a:pt x="246307" y="7133"/>
                </a:cubicBezTo>
                <a:lnTo>
                  <a:pt x="246415" y="7029"/>
                </a:lnTo>
                <a:lnTo>
                  <a:pt x="246415" y="7029"/>
                </a:lnTo>
                <a:cubicBezTo>
                  <a:pt x="246415" y="7029"/>
                  <a:pt x="246157" y="7154"/>
                  <a:pt x="245766" y="7472"/>
                </a:cubicBezTo>
                <a:cubicBezTo>
                  <a:pt x="246139" y="6409"/>
                  <a:pt x="246387" y="6074"/>
                  <a:pt x="246463" y="5994"/>
                </a:cubicBezTo>
                <a:lnTo>
                  <a:pt x="246463" y="5994"/>
                </a:lnTo>
                <a:cubicBezTo>
                  <a:pt x="246363" y="6095"/>
                  <a:pt x="246269" y="6203"/>
                  <a:pt x="246178" y="6317"/>
                </a:cubicBezTo>
                <a:cubicBezTo>
                  <a:pt x="246281" y="6126"/>
                  <a:pt x="246350" y="6035"/>
                  <a:pt x="246387" y="5996"/>
                </a:cubicBezTo>
                <a:lnTo>
                  <a:pt x="246387" y="5996"/>
                </a:lnTo>
                <a:cubicBezTo>
                  <a:pt x="246282" y="6101"/>
                  <a:pt x="245861" y="6557"/>
                  <a:pt x="245372" y="7430"/>
                </a:cubicBezTo>
                <a:lnTo>
                  <a:pt x="245356" y="7413"/>
                </a:lnTo>
                <a:lnTo>
                  <a:pt x="245356" y="7413"/>
                </a:lnTo>
                <a:cubicBezTo>
                  <a:pt x="245361" y="7419"/>
                  <a:pt x="245365" y="7426"/>
                  <a:pt x="245369" y="7433"/>
                </a:cubicBezTo>
                <a:cubicBezTo>
                  <a:pt x="245253" y="7642"/>
                  <a:pt x="245138" y="7873"/>
                  <a:pt x="245016" y="8127"/>
                </a:cubicBezTo>
                <a:cubicBezTo>
                  <a:pt x="244863" y="7876"/>
                  <a:pt x="244695" y="7635"/>
                  <a:pt x="244514" y="7405"/>
                </a:cubicBezTo>
                <a:cubicBezTo>
                  <a:pt x="244538" y="7360"/>
                  <a:pt x="244573" y="7315"/>
                  <a:pt x="244608" y="7276"/>
                </a:cubicBezTo>
                <a:cubicBezTo>
                  <a:pt x="244575" y="7264"/>
                  <a:pt x="244540" y="7259"/>
                  <a:pt x="244503" y="7259"/>
                </a:cubicBezTo>
                <a:cubicBezTo>
                  <a:pt x="244486" y="7259"/>
                  <a:pt x="244469" y="7260"/>
                  <a:pt x="244451" y="7262"/>
                </a:cubicBezTo>
                <a:cubicBezTo>
                  <a:pt x="244444" y="7070"/>
                  <a:pt x="244444" y="6959"/>
                  <a:pt x="244444" y="6959"/>
                </a:cubicBezTo>
                <a:cubicBezTo>
                  <a:pt x="244437" y="6966"/>
                  <a:pt x="244430" y="6973"/>
                  <a:pt x="244427" y="6983"/>
                </a:cubicBezTo>
                <a:cubicBezTo>
                  <a:pt x="244465" y="6122"/>
                  <a:pt x="244458" y="5302"/>
                  <a:pt x="244374" y="4639"/>
                </a:cubicBezTo>
                <a:cubicBezTo>
                  <a:pt x="244831" y="3579"/>
                  <a:pt x="245159" y="2993"/>
                  <a:pt x="245159" y="2993"/>
                </a:cubicBezTo>
                <a:lnTo>
                  <a:pt x="245159" y="2993"/>
                </a:lnTo>
                <a:cubicBezTo>
                  <a:pt x="244999" y="3150"/>
                  <a:pt x="244845" y="3321"/>
                  <a:pt x="244692" y="3499"/>
                </a:cubicBezTo>
                <a:cubicBezTo>
                  <a:pt x="244859" y="3167"/>
                  <a:pt x="244957" y="2993"/>
                  <a:pt x="244957" y="2993"/>
                </a:cubicBezTo>
                <a:lnTo>
                  <a:pt x="244957" y="2993"/>
                </a:lnTo>
                <a:cubicBezTo>
                  <a:pt x="244685" y="3261"/>
                  <a:pt x="244437" y="3547"/>
                  <a:pt x="244207" y="3854"/>
                </a:cubicBezTo>
                <a:cubicBezTo>
                  <a:pt x="244158" y="3680"/>
                  <a:pt x="244085" y="3516"/>
                  <a:pt x="243987" y="3366"/>
                </a:cubicBezTo>
                <a:cubicBezTo>
                  <a:pt x="243987" y="3366"/>
                  <a:pt x="243980" y="3408"/>
                  <a:pt x="243980" y="3478"/>
                </a:cubicBezTo>
                <a:cubicBezTo>
                  <a:pt x="243963" y="3439"/>
                  <a:pt x="243938" y="3401"/>
                  <a:pt x="243911" y="3366"/>
                </a:cubicBezTo>
                <a:cubicBezTo>
                  <a:pt x="243911" y="3366"/>
                  <a:pt x="243900" y="3739"/>
                  <a:pt x="243872" y="4329"/>
                </a:cubicBezTo>
                <a:cubicBezTo>
                  <a:pt x="243447" y="4964"/>
                  <a:pt x="243070" y="5686"/>
                  <a:pt x="242739" y="6439"/>
                </a:cubicBezTo>
                <a:cubicBezTo>
                  <a:pt x="242725" y="6411"/>
                  <a:pt x="242711" y="6383"/>
                  <a:pt x="242690" y="6355"/>
                </a:cubicBezTo>
                <a:cubicBezTo>
                  <a:pt x="242651" y="5574"/>
                  <a:pt x="242634" y="5033"/>
                  <a:pt x="242634" y="5033"/>
                </a:cubicBezTo>
                <a:cubicBezTo>
                  <a:pt x="242505" y="5218"/>
                  <a:pt x="242411" y="5483"/>
                  <a:pt x="242348" y="5811"/>
                </a:cubicBezTo>
                <a:cubicBezTo>
                  <a:pt x="242079" y="5410"/>
                  <a:pt x="241772" y="5037"/>
                  <a:pt x="241431" y="4699"/>
                </a:cubicBezTo>
                <a:lnTo>
                  <a:pt x="241431" y="4699"/>
                </a:lnTo>
                <a:cubicBezTo>
                  <a:pt x="241431" y="4699"/>
                  <a:pt x="241661" y="5110"/>
                  <a:pt x="241999" y="5860"/>
                </a:cubicBezTo>
                <a:lnTo>
                  <a:pt x="241968" y="5860"/>
                </a:lnTo>
                <a:cubicBezTo>
                  <a:pt x="241926" y="5738"/>
                  <a:pt x="241870" y="5623"/>
                  <a:pt x="241797" y="5518"/>
                </a:cubicBezTo>
                <a:cubicBezTo>
                  <a:pt x="241797" y="5518"/>
                  <a:pt x="241797" y="5564"/>
                  <a:pt x="241793" y="5633"/>
                </a:cubicBezTo>
                <a:lnTo>
                  <a:pt x="241727" y="5518"/>
                </a:lnTo>
                <a:cubicBezTo>
                  <a:pt x="241727" y="5518"/>
                  <a:pt x="241724" y="5651"/>
                  <a:pt x="241713" y="5871"/>
                </a:cubicBezTo>
                <a:cubicBezTo>
                  <a:pt x="241706" y="6020"/>
                  <a:pt x="241696" y="6216"/>
                  <a:pt x="241689" y="6443"/>
                </a:cubicBezTo>
                <a:lnTo>
                  <a:pt x="241567" y="6376"/>
                </a:lnTo>
                <a:lnTo>
                  <a:pt x="241567" y="6376"/>
                </a:lnTo>
                <a:cubicBezTo>
                  <a:pt x="241608" y="6411"/>
                  <a:pt x="241647" y="6450"/>
                  <a:pt x="241685" y="6491"/>
                </a:cubicBezTo>
                <a:cubicBezTo>
                  <a:pt x="241654" y="7168"/>
                  <a:pt x="241601" y="8117"/>
                  <a:pt x="241532" y="9059"/>
                </a:cubicBezTo>
                <a:cubicBezTo>
                  <a:pt x="241406" y="8807"/>
                  <a:pt x="241284" y="8588"/>
                  <a:pt x="241165" y="8396"/>
                </a:cubicBezTo>
                <a:cubicBezTo>
                  <a:pt x="241145" y="7904"/>
                  <a:pt x="241131" y="7580"/>
                  <a:pt x="241131" y="7580"/>
                </a:cubicBezTo>
                <a:lnTo>
                  <a:pt x="241064" y="7695"/>
                </a:lnTo>
                <a:cubicBezTo>
                  <a:pt x="241061" y="7622"/>
                  <a:pt x="241061" y="7580"/>
                  <a:pt x="241061" y="7580"/>
                </a:cubicBezTo>
                <a:cubicBezTo>
                  <a:pt x="240984" y="7698"/>
                  <a:pt x="240925" y="7827"/>
                  <a:pt x="240886" y="7963"/>
                </a:cubicBezTo>
                <a:cubicBezTo>
                  <a:pt x="240743" y="7762"/>
                  <a:pt x="240587" y="7572"/>
                  <a:pt x="240418" y="7391"/>
                </a:cubicBezTo>
                <a:lnTo>
                  <a:pt x="240418" y="7391"/>
                </a:lnTo>
                <a:cubicBezTo>
                  <a:pt x="240472" y="7451"/>
                  <a:pt x="240613" y="7644"/>
                  <a:pt x="240834" y="8169"/>
                </a:cubicBezTo>
                <a:cubicBezTo>
                  <a:pt x="240796" y="8330"/>
                  <a:pt x="240771" y="8494"/>
                  <a:pt x="240754" y="8657"/>
                </a:cubicBezTo>
                <a:lnTo>
                  <a:pt x="240663" y="8588"/>
                </a:lnTo>
                <a:cubicBezTo>
                  <a:pt x="240545" y="8204"/>
                  <a:pt x="240402" y="7904"/>
                  <a:pt x="240227" y="7761"/>
                </a:cubicBezTo>
                <a:cubicBezTo>
                  <a:pt x="240349" y="4081"/>
                  <a:pt x="241033" y="3499"/>
                  <a:pt x="241033" y="3499"/>
                </a:cubicBezTo>
                <a:cubicBezTo>
                  <a:pt x="240988" y="3484"/>
                  <a:pt x="240942" y="3476"/>
                  <a:pt x="240895" y="3476"/>
                </a:cubicBezTo>
                <a:cubicBezTo>
                  <a:pt x="240854" y="3476"/>
                  <a:pt x="240812" y="3482"/>
                  <a:pt x="240771" y="3495"/>
                </a:cubicBezTo>
                <a:cubicBezTo>
                  <a:pt x="240731" y="3484"/>
                  <a:pt x="240692" y="3479"/>
                  <a:pt x="240654" y="3479"/>
                </a:cubicBezTo>
                <a:cubicBezTo>
                  <a:pt x="239971" y="3479"/>
                  <a:pt x="239555" y="5171"/>
                  <a:pt x="239317" y="6760"/>
                </a:cubicBezTo>
                <a:cubicBezTo>
                  <a:pt x="239149" y="6488"/>
                  <a:pt x="238964" y="6230"/>
                  <a:pt x="238762" y="5982"/>
                </a:cubicBezTo>
                <a:cubicBezTo>
                  <a:pt x="238539" y="3418"/>
                  <a:pt x="238448" y="562"/>
                  <a:pt x="238448" y="562"/>
                </a:cubicBezTo>
                <a:cubicBezTo>
                  <a:pt x="238358" y="694"/>
                  <a:pt x="238281" y="841"/>
                  <a:pt x="238225" y="998"/>
                </a:cubicBezTo>
                <a:cubicBezTo>
                  <a:pt x="238218" y="722"/>
                  <a:pt x="238208" y="562"/>
                  <a:pt x="238208" y="562"/>
                </a:cubicBezTo>
                <a:cubicBezTo>
                  <a:pt x="237499" y="1570"/>
                  <a:pt x="237594" y="4465"/>
                  <a:pt x="237866" y="7088"/>
                </a:cubicBezTo>
                <a:cubicBezTo>
                  <a:pt x="237639" y="6784"/>
                  <a:pt x="237416" y="6512"/>
                  <a:pt x="237206" y="6279"/>
                </a:cubicBezTo>
                <a:cubicBezTo>
                  <a:pt x="236927" y="5665"/>
                  <a:pt x="236600" y="5075"/>
                  <a:pt x="236226" y="4517"/>
                </a:cubicBezTo>
                <a:cubicBezTo>
                  <a:pt x="236177" y="4350"/>
                  <a:pt x="236104" y="4189"/>
                  <a:pt x="236007" y="4046"/>
                </a:cubicBezTo>
                <a:cubicBezTo>
                  <a:pt x="236007" y="4046"/>
                  <a:pt x="236007" y="4102"/>
                  <a:pt x="236003" y="4207"/>
                </a:cubicBezTo>
                <a:cubicBezTo>
                  <a:pt x="235859" y="4008"/>
                  <a:pt x="235702" y="3823"/>
                  <a:pt x="235532" y="3645"/>
                </a:cubicBezTo>
                <a:lnTo>
                  <a:pt x="235532" y="3645"/>
                </a:lnTo>
                <a:cubicBezTo>
                  <a:pt x="235590" y="3708"/>
                  <a:pt x="235746" y="3913"/>
                  <a:pt x="235993" y="4465"/>
                </a:cubicBezTo>
                <a:cubicBezTo>
                  <a:pt x="235989" y="4482"/>
                  <a:pt x="235989" y="4500"/>
                  <a:pt x="235989" y="4521"/>
                </a:cubicBezTo>
                <a:cubicBezTo>
                  <a:pt x="235780" y="4207"/>
                  <a:pt x="235546" y="3910"/>
                  <a:pt x="235288" y="3635"/>
                </a:cubicBezTo>
                <a:lnTo>
                  <a:pt x="235288" y="3635"/>
                </a:lnTo>
                <a:cubicBezTo>
                  <a:pt x="235344" y="3697"/>
                  <a:pt x="235588" y="3987"/>
                  <a:pt x="235968" y="4978"/>
                </a:cubicBezTo>
                <a:cubicBezTo>
                  <a:pt x="235968" y="5033"/>
                  <a:pt x="235965" y="5093"/>
                  <a:pt x="235965" y="5152"/>
                </a:cubicBezTo>
                <a:cubicBezTo>
                  <a:pt x="235818" y="5047"/>
                  <a:pt x="235665" y="4950"/>
                  <a:pt x="235504" y="4866"/>
                </a:cubicBezTo>
                <a:lnTo>
                  <a:pt x="235504" y="4866"/>
                </a:lnTo>
                <a:cubicBezTo>
                  <a:pt x="235651" y="4992"/>
                  <a:pt x="235787" y="5128"/>
                  <a:pt x="235916" y="5271"/>
                </a:cubicBezTo>
                <a:cubicBezTo>
                  <a:pt x="235724" y="5117"/>
                  <a:pt x="235518" y="4981"/>
                  <a:pt x="235302" y="4866"/>
                </a:cubicBezTo>
                <a:lnTo>
                  <a:pt x="235302" y="4866"/>
                </a:lnTo>
                <a:cubicBezTo>
                  <a:pt x="235532" y="5068"/>
                  <a:pt x="235748" y="5288"/>
                  <a:pt x="235940" y="5529"/>
                </a:cubicBezTo>
                <a:cubicBezTo>
                  <a:pt x="235902" y="6338"/>
                  <a:pt x="235843" y="7381"/>
                  <a:pt x="235759" y="8375"/>
                </a:cubicBezTo>
                <a:cubicBezTo>
                  <a:pt x="235592" y="8574"/>
                  <a:pt x="235435" y="8787"/>
                  <a:pt x="235292" y="9006"/>
                </a:cubicBezTo>
                <a:cubicBezTo>
                  <a:pt x="235197" y="8832"/>
                  <a:pt x="235100" y="8678"/>
                  <a:pt x="235012" y="8546"/>
                </a:cubicBezTo>
                <a:cubicBezTo>
                  <a:pt x="234925" y="8068"/>
                  <a:pt x="234821" y="7611"/>
                  <a:pt x="234685" y="7245"/>
                </a:cubicBezTo>
                <a:cubicBezTo>
                  <a:pt x="234953" y="6868"/>
                  <a:pt x="235260" y="6523"/>
                  <a:pt x="235602" y="6216"/>
                </a:cubicBezTo>
                <a:lnTo>
                  <a:pt x="235602" y="6216"/>
                </a:lnTo>
                <a:cubicBezTo>
                  <a:pt x="235602" y="6216"/>
                  <a:pt x="235173" y="6425"/>
                  <a:pt x="234576" y="6976"/>
                </a:cubicBezTo>
                <a:lnTo>
                  <a:pt x="234563" y="6945"/>
                </a:lnTo>
                <a:cubicBezTo>
                  <a:pt x="235040" y="5540"/>
                  <a:pt x="235340" y="5170"/>
                  <a:pt x="235407" y="5103"/>
                </a:cubicBezTo>
                <a:lnTo>
                  <a:pt x="235407" y="5103"/>
                </a:lnTo>
                <a:cubicBezTo>
                  <a:pt x="235330" y="5180"/>
                  <a:pt x="234873" y="5651"/>
                  <a:pt x="234343" y="6596"/>
                </a:cubicBezTo>
                <a:lnTo>
                  <a:pt x="234301" y="6558"/>
                </a:lnTo>
                <a:cubicBezTo>
                  <a:pt x="234297" y="6411"/>
                  <a:pt x="234294" y="6331"/>
                  <a:pt x="234294" y="6331"/>
                </a:cubicBezTo>
                <a:cubicBezTo>
                  <a:pt x="234263" y="6376"/>
                  <a:pt x="234231" y="6425"/>
                  <a:pt x="234207" y="6477"/>
                </a:cubicBezTo>
                <a:cubicBezTo>
                  <a:pt x="234147" y="6442"/>
                  <a:pt x="234080" y="6424"/>
                  <a:pt x="234013" y="6424"/>
                </a:cubicBezTo>
                <a:cubicBezTo>
                  <a:pt x="233974" y="6424"/>
                  <a:pt x="233935" y="6430"/>
                  <a:pt x="233896" y="6443"/>
                </a:cubicBezTo>
                <a:cubicBezTo>
                  <a:pt x="233896" y="6443"/>
                  <a:pt x="233984" y="6512"/>
                  <a:pt x="234092" y="6777"/>
                </a:cubicBezTo>
                <a:cubicBezTo>
                  <a:pt x="234050" y="6938"/>
                  <a:pt x="234015" y="7098"/>
                  <a:pt x="233994" y="7262"/>
                </a:cubicBezTo>
                <a:cubicBezTo>
                  <a:pt x="233893" y="7472"/>
                  <a:pt x="233792" y="7695"/>
                  <a:pt x="233691" y="7935"/>
                </a:cubicBezTo>
                <a:cubicBezTo>
                  <a:pt x="233561" y="8099"/>
                  <a:pt x="233425" y="8277"/>
                  <a:pt x="233289" y="8476"/>
                </a:cubicBezTo>
                <a:cubicBezTo>
                  <a:pt x="233282" y="8232"/>
                  <a:pt x="233279" y="8082"/>
                  <a:pt x="233279" y="8082"/>
                </a:cubicBezTo>
                <a:cubicBezTo>
                  <a:pt x="233220" y="8166"/>
                  <a:pt x="233174" y="8256"/>
                  <a:pt x="233143" y="8354"/>
                </a:cubicBezTo>
                <a:lnTo>
                  <a:pt x="233056" y="8361"/>
                </a:lnTo>
                <a:cubicBezTo>
                  <a:pt x="233230" y="6701"/>
                  <a:pt x="233331" y="4904"/>
                  <a:pt x="233164" y="3638"/>
                </a:cubicBezTo>
                <a:cubicBezTo>
                  <a:pt x="233645" y="2533"/>
                  <a:pt x="233994" y="1919"/>
                  <a:pt x="233994" y="1919"/>
                </a:cubicBezTo>
                <a:lnTo>
                  <a:pt x="233994" y="1919"/>
                </a:lnTo>
                <a:cubicBezTo>
                  <a:pt x="233649" y="2257"/>
                  <a:pt x="233331" y="2630"/>
                  <a:pt x="233052" y="3024"/>
                </a:cubicBezTo>
                <a:cubicBezTo>
                  <a:pt x="232975" y="2731"/>
                  <a:pt x="232881" y="2494"/>
                  <a:pt x="232756" y="2313"/>
                </a:cubicBezTo>
                <a:cubicBezTo>
                  <a:pt x="232756" y="2313"/>
                  <a:pt x="232738" y="2798"/>
                  <a:pt x="232703" y="3540"/>
                </a:cubicBezTo>
                <a:cubicBezTo>
                  <a:pt x="232198" y="4336"/>
                  <a:pt x="231762" y="5239"/>
                  <a:pt x="231381" y="6177"/>
                </a:cubicBezTo>
                <a:cubicBezTo>
                  <a:pt x="231221" y="5637"/>
                  <a:pt x="231019" y="5215"/>
                  <a:pt x="230774" y="5044"/>
                </a:cubicBezTo>
                <a:cubicBezTo>
                  <a:pt x="230729" y="4887"/>
                  <a:pt x="230663" y="4740"/>
                  <a:pt x="230576" y="4604"/>
                </a:cubicBezTo>
                <a:cubicBezTo>
                  <a:pt x="230576" y="4604"/>
                  <a:pt x="230569" y="4737"/>
                  <a:pt x="230558" y="4964"/>
                </a:cubicBezTo>
                <a:cubicBezTo>
                  <a:pt x="230549" y="4963"/>
                  <a:pt x="230540" y="4963"/>
                  <a:pt x="230532" y="4963"/>
                </a:cubicBezTo>
                <a:cubicBezTo>
                  <a:pt x="230489" y="4963"/>
                  <a:pt x="230449" y="4969"/>
                  <a:pt x="230408" y="4981"/>
                </a:cubicBezTo>
                <a:cubicBezTo>
                  <a:pt x="230408" y="4981"/>
                  <a:pt x="230464" y="5030"/>
                  <a:pt x="230548" y="5197"/>
                </a:cubicBezTo>
                <a:cubicBezTo>
                  <a:pt x="230523" y="5815"/>
                  <a:pt x="230474" y="6854"/>
                  <a:pt x="230394" y="7935"/>
                </a:cubicBezTo>
                <a:cubicBezTo>
                  <a:pt x="230290" y="8085"/>
                  <a:pt x="230175" y="8267"/>
                  <a:pt x="230045" y="8480"/>
                </a:cubicBezTo>
                <a:lnTo>
                  <a:pt x="229972" y="8532"/>
                </a:lnTo>
                <a:cubicBezTo>
                  <a:pt x="229958" y="8239"/>
                  <a:pt x="229941" y="7963"/>
                  <a:pt x="229934" y="7726"/>
                </a:cubicBezTo>
                <a:cubicBezTo>
                  <a:pt x="229993" y="7601"/>
                  <a:pt x="230066" y="7482"/>
                  <a:pt x="230157" y="7377"/>
                </a:cubicBezTo>
                <a:lnTo>
                  <a:pt x="230157" y="7377"/>
                </a:lnTo>
                <a:cubicBezTo>
                  <a:pt x="230129" y="7402"/>
                  <a:pt x="230052" y="7485"/>
                  <a:pt x="229930" y="7632"/>
                </a:cubicBezTo>
                <a:cubicBezTo>
                  <a:pt x="229906" y="7133"/>
                  <a:pt x="229895" y="6805"/>
                  <a:pt x="229895" y="6805"/>
                </a:cubicBezTo>
                <a:cubicBezTo>
                  <a:pt x="229854" y="6865"/>
                  <a:pt x="229822" y="6927"/>
                  <a:pt x="229794" y="6994"/>
                </a:cubicBezTo>
                <a:cubicBezTo>
                  <a:pt x="229763" y="6125"/>
                  <a:pt x="229651" y="5407"/>
                  <a:pt x="229390" y="5033"/>
                </a:cubicBezTo>
                <a:cubicBezTo>
                  <a:pt x="229390" y="5033"/>
                  <a:pt x="229348" y="6202"/>
                  <a:pt x="229268" y="7597"/>
                </a:cubicBezTo>
                <a:cubicBezTo>
                  <a:pt x="229212" y="7451"/>
                  <a:pt x="229142" y="7311"/>
                  <a:pt x="229058" y="7179"/>
                </a:cubicBezTo>
                <a:cubicBezTo>
                  <a:pt x="229044" y="6429"/>
                  <a:pt x="228971" y="5780"/>
                  <a:pt x="228804" y="5344"/>
                </a:cubicBezTo>
                <a:cubicBezTo>
                  <a:pt x="229006" y="4925"/>
                  <a:pt x="229132" y="4699"/>
                  <a:pt x="229132" y="4699"/>
                </a:cubicBezTo>
                <a:lnTo>
                  <a:pt x="229132" y="4699"/>
                </a:lnTo>
                <a:cubicBezTo>
                  <a:pt x="228985" y="4842"/>
                  <a:pt x="228849" y="4995"/>
                  <a:pt x="228717" y="5152"/>
                </a:cubicBezTo>
                <a:cubicBezTo>
                  <a:pt x="228699" y="5110"/>
                  <a:pt x="228675" y="5072"/>
                  <a:pt x="228647" y="5033"/>
                </a:cubicBezTo>
                <a:cubicBezTo>
                  <a:pt x="228647" y="5033"/>
                  <a:pt x="228647" y="5110"/>
                  <a:pt x="228643" y="5239"/>
                </a:cubicBezTo>
                <a:cubicBezTo>
                  <a:pt x="228493" y="5424"/>
                  <a:pt x="228350" y="5609"/>
                  <a:pt x="228214" y="5811"/>
                </a:cubicBezTo>
                <a:cubicBezTo>
                  <a:pt x="228207" y="5759"/>
                  <a:pt x="228193" y="5707"/>
                  <a:pt x="228179" y="5654"/>
                </a:cubicBezTo>
                <a:cubicBezTo>
                  <a:pt x="228842" y="4263"/>
                  <a:pt x="229637" y="3059"/>
                  <a:pt x="230583" y="2232"/>
                </a:cubicBezTo>
                <a:lnTo>
                  <a:pt x="230583" y="2232"/>
                </a:lnTo>
                <a:cubicBezTo>
                  <a:pt x="230582" y="2233"/>
                  <a:pt x="229062" y="2969"/>
                  <a:pt x="227506" y="5274"/>
                </a:cubicBezTo>
                <a:cubicBezTo>
                  <a:pt x="227304" y="5005"/>
                  <a:pt x="227084" y="4754"/>
                  <a:pt x="226847" y="4521"/>
                </a:cubicBezTo>
                <a:lnTo>
                  <a:pt x="226847" y="4521"/>
                </a:lnTo>
                <a:cubicBezTo>
                  <a:pt x="226847" y="4521"/>
                  <a:pt x="227042" y="4873"/>
                  <a:pt x="227339" y="5518"/>
                </a:cubicBezTo>
                <a:cubicBezTo>
                  <a:pt x="227088" y="5912"/>
                  <a:pt x="226836" y="6341"/>
                  <a:pt x="226589" y="6823"/>
                </a:cubicBezTo>
                <a:cubicBezTo>
                  <a:pt x="226379" y="6498"/>
                  <a:pt x="226170" y="6212"/>
                  <a:pt x="225961" y="5951"/>
                </a:cubicBezTo>
                <a:cubicBezTo>
                  <a:pt x="226690" y="4015"/>
                  <a:pt x="227318" y="2902"/>
                  <a:pt x="227318" y="2902"/>
                </a:cubicBezTo>
                <a:lnTo>
                  <a:pt x="227318" y="2902"/>
                </a:lnTo>
                <a:cubicBezTo>
                  <a:pt x="226624" y="3575"/>
                  <a:pt x="226031" y="4454"/>
                  <a:pt x="225528" y="5435"/>
                </a:cubicBezTo>
                <a:cubicBezTo>
                  <a:pt x="224514" y="4312"/>
                  <a:pt x="223704" y="3914"/>
                  <a:pt x="223704" y="3914"/>
                </a:cubicBezTo>
                <a:lnTo>
                  <a:pt x="223704" y="3914"/>
                </a:lnTo>
                <a:cubicBezTo>
                  <a:pt x="224217" y="4364"/>
                  <a:pt x="224674" y="4929"/>
                  <a:pt x="225092" y="5584"/>
                </a:cubicBezTo>
                <a:cubicBezTo>
                  <a:pt x="224848" y="5721"/>
                  <a:pt x="224649" y="6111"/>
                  <a:pt x="224489" y="6627"/>
                </a:cubicBezTo>
                <a:lnTo>
                  <a:pt x="224304" y="6840"/>
                </a:lnTo>
                <a:cubicBezTo>
                  <a:pt x="224252" y="6226"/>
                  <a:pt x="224140" y="5724"/>
                  <a:pt x="223934" y="5435"/>
                </a:cubicBezTo>
                <a:cubicBezTo>
                  <a:pt x="223934" y="5435"/>
                  <a:pt x="223906" y="6338"/>
                  <a:pt x="223837" y="7492"/>
                </a:cubicBezTo>
                <a:lnTo>
                  <a:pt x="223687" y="7751"/>
                </a:lnTo>
                <a:cubicBezTo>
                  <a:pt x="223589" y="7615"/>
                  <a:pt x="223495" y="7489"/>
                  <a:pt x="223394" y="7367"/>
                </a:cubicBezTo>
                <a:cubicBezTo>
                  <a:pt x="223279" y="5940"/>
                  <a:pt x="223209" y="4475"/>
                  <a:pt x="223174" y="3656"/>
                </a:cubicBezTo>
                <a:cubicBezTo>
                  <a:pt x="223268" y="3471"/>
                  <a:pt x="223338" y="3411"/>
                  <a:pt x="223338" y="3411"/>
                </a:cubicBezTo>
                <a:cubicBezTo>
                  <a:pt x="223292" y="3400"/>
                  <a:pt x="223243" y="3393"/>
                  <a:pt x="223194" y="3393"/>
                </a:cubicBezTo>
                <a:cubicBezTo>
                  <a:pt x="223184" y="3393"/>
                  <a:pt x="223174" y="3393"/>
                  <a:pt x="223163" y="3394"/>
                </a:cubicBezTo>
                <a:cubicBezTo>
                  <a:pt x="223153" y="3143"/>
                  <a:pt x="223150" y="2993"/>
                  <a:pt x="223150" y="2993"/>
                </a:cubicBezTo>
                <a:cubicBezTo>
                  <a:pt x="223048" y="3143"/>
                  <a:pt x="222975" y="3310"/>
                  <a:pt x="222923" y="3481"/>
                </a:cubicBezTo>
                <a:cubicBezTo>
                  <a:pt x="222703" y="3638"/>
                  <a:pt x="222518" y="3970"/>
                  <a:pt x="222361" y="4413"/>
                </a:cubicBezTo>
                <a:cubicBezTo>
                  <a:pt x="222316" y="4280"/>
                  <a:pt x="222253" y="4158"/>
                  <a:pt x="222176" y="4046"/>
                </a:cubicBezTo>
                <a:cubicBezTo>
                  <a:pt x="222176" y="4046"/>
                  <a:pt x="222169" y="4388"/>
                  <a:pt x="222141" y="4929"/>
                </a:cubicBezTo>
                <a:cubicBezTo>
                  <a:pt x="221758" y="3949"/>
                  <a:pt x="221315" y="3000"/>
                  <a:pt x="220802" y="2145"/>
                </a:cubicBezTo>
                <a:cubicBezTo>
                  <a:pt x="220757" y="1141"/>
                  <a:pt x="220732" y="457"/>
                  <a:pt x="220732" y="457"/>
                </a:cubicBezTo>
                <a:cubicBezTo>
                  <a:pt x="220568" y="691"/>
                  <a:pt x="220446" y="1033"/>
                  <a:pt x="220359" y="1448"/>
                </a:cubicBezTo>
                <a:cubicBezTo>
                  <a:pt x="220014" y="931"/>
                  <a:pt x="219620" y="450"/>
                  <a:pt x="219177" y="18"/>
                </a:cubicBezTo>
                <a:lnTo>
                  <a:pt x="219177" y="18"/>
                </a:lnTo>
                <a:cubicBezTo>
                  <a:pt x="219177" y="18"/>
                  <a:pt x="219630" y="824"/>
                  <a:pt x="220237" y="2267"/>
                </a:cubicBezTo>
                <a:cubicBezTo>
                  <a:pt x="220129" y="3453"/>
                  <a:pt x="220192" y="4974"/>
                  <a:pt x="220328" y="6457"/>
                </a:cubicBezTo>
                <a:cubicBezTo>
                  <a:pt x="220282" y="6435"/>
                  <a:pt x="220232" y="6424"/>
                  <a:pt x="220182" y="6424"/>
                </a:cubicBezTo>
                <a:cubicBezTo>
                  <a:pt x="220143" y="6424"/>
                  <a:pt x="220104" y="6430"/>
                  <a:pt x="220066" y="6443"/>
                </a:cubicBezTo>
                <a:cubicBezTo>
                  <a:pt x="220066" y="6443"/>
                  <a:pt x="220237" y="6582"/>
                  <a:pt x="220401" y="7196"/>
                </a:cubicBezTo>
                <a:cubicBezTo>
                  <a:pt x="220418" y="7377"/>
                  <a:pt x="220443" y="7555"/>
                  <a:pt x="220460" y="7733"/>
                </a:cubicBezTo>
                <a:cubicBezTo>
                  <a:pt x="220216" y="7335"/>
                  <a:pt x="219947" y="6955"/>
                  <a:pt x="219651" y="6596"/>
                </a:cubicBezTo>
                <a:cubicBezTo>
                  <a:pt x="219578" y="6422"/>
                  <a:pt x="219505" y="6251"/>
                  <a:pt x="219431" y="6090"/>
                </a:cubicBezTo>
                <a:cubicBezTo>
                  <a:pt x="219822" y="5197"/>
                  <a:pt x="220101" y="4699"/>
                  <a:pt x="220101" y="4699"/>
                </a:cubicBezTo>
                <a:lnTo>
                  <a:pt x="220101" y="4699"/>
                </a:lnTo>
                <a:cubicBezTo>
                  <a:pt x="219787" y="5009"/>
                  <a:pt x="219501" y="5351"/>
                  <a:pt x="219246" y="5714"/>
                </a:cubicBezTo>
                <a:cubicBezTo>
                  <a:pt x="219180" y="5584"/>
                  <a:pt x="219117" y="5452"/>
                  <a:pt x="219051" y="5337"/>
                </a:cubicBezTo>
                <a:cubicBezTo>
                  <a:pt x="219013" y="5229"/>
                  <a:pt x="218957" y="5128"/>
                  <a:pt x="218894" y="5033"/>
                </a:cubicBezTo>
                <a:lnTo>
                  <a:pt x="218894" y="5061"/>
                </a:lnTo>
                <a:cubicBezTo>
                  <a:pt x="218336" y="4106"/>
                  <a:pt x="217872" y="3628"/>
                  <a:pt x="217792" y="3548"/>
                </a:cubicBezTo>
                <a:lnTo>
                  <a:pt x="217792" y="3548"/>
                </a:lnTo>
                <a:cubicBezTo>
                  <a:pt x="217865" y="3621"/>
                  <a:pt x="218204" y="4036"/>
                  <a:pt x="218737" y="5619"/>
                </a:cubicBezTo>
                <a:cubicBezTo>
                  <a:pt x="218078" y="5013"/>
                  <a:pt x="217607" y="4786"/>
                  <a:pt x="217607" y="4786"/>
                </a:cubicBezTo>
                <a:lnTo>
                  <a:pt x="217607" y="4786"/>
                </a:lnTo>
                <a:cubicBezTo>
                  <a:pt x="217994" y="5121"/>
                  <a:pt x="218353" y="5539"/>
                  <a:pt x="218685" y="6007"/>
                </a:cubicBezTo>
                <a:cubicBezTo>
                  <a:pt x="218566" y="6129"/>
                  <a:pt x="218183" y="6551"/>
                  <a:pt x="217733" y="7335"/>
                </a:cubicBezTo>
                <a:cubicBezTo>
                  <a:pt x="217726" y="7318"/>
                  <a:pt x="217715" y="7304"/>
                  <a:pt x="217705" y="7290"/>
                </a:cubicBezTo>
                <a:cubicBezTo>
                  <a:pt x="217677" y="6715"/>
                  <a:pt x="217663" y="6331"/>
                  <a:pt x="217663" y="6331"/>
                </a:cubicBezTo>
                <a:cubicBezTo>
                  <a:pt x="217558" y="6502"/>
                  <a:pt x="217481" y="6690"/>
                  <a:pt x="217436" y="6889"/>
                </a:cubicBezTo>
                <a:cubicBezTo>
                  <a:pt x="217220" y="6579"/>
                  <a:pt x="216976" y="6293"/>
                  <a:pt x="216704" y="6027"/>
                </a:cubicBezTo>
                <a:lnTo>
                  <a:pt x="216704" y="6027"/>
                </a:lnTo>
                <a:cubicBezTo>
                  <a:pt x="216704" y="6028"/>
                  <a:pt x="216976" y="6509"/>
                  <a:pt x="217349" y="7367"/>
                </a:cubicBezTo>
                <a:cubicBezTo>
                  <a:pt x="217345" y="7384"/>
                  <a:pt x="217345" y="7405"/>
                  <a:pt x="217342" y="7423"/>
                </a:cubicBezTo>
                <a:cubicBezTo>
                  <a:pt x="217249" y="7317"/>
                  <a:pt x="217147" y="7257"/>
                  <a:pt x="217035" y="7257"/>
                </a:cubicBezTo>
                <a:cubicBezTo>
                  <a:pt x="216998" y="7257"/>
                  <a:pt x="216961" y="7264"/>
                  <a:pt x="216923" y="7276"/>
                </a:cubicBezTo>
                <a:cubicBezTo>
                  <a:pt x="216923" y="7276"/>
                  <a:pt x="217115" y="7440"/>
                  <a:pt x="217290" y="8204"/>
                </a:cubicBezTo>
                <a:lnTo>
                  <a:pt x="217276" y="8232"/>
                </a:lnTo>
                <a:cubicBezTo>
                  <a:pt x="217171" y="8347"/>
                  <a:pt x="217063" y="8476"/>
                  <a:pt x="216948" y="8616"/>
                </a:cubicBezTo>
                <a:cubicBezTo>
                  <a:pt x="216927" y="7953"/>
                  <a:pt x="216840" y="7398"/>
                  <a:pt x="216658" y="7063"/>
                </a:cubicBezTo>
                <a:cubicBezTo>
                  <a:pt x="216700" y="6167"/>
                  <a:pt x="216697" y="5323"/>
                  <a:pt x="216609" y="4639"/>
                </a:cubicBezTo>
                <a:cubicBezTo>
                  <a:pt x="217066" y="3579"/>
                  <a:pt x="217394" y="2993"/>
                  <a:pt x="217394" y="2993"/>
                </a:cubicBezTo>
                <a:lnTo>
                  <a:pt x="217394" y="2993"/>
                </a:lnTo>
                <a:cubicBezTo>
                  <a:pt x="217066" y="3317"/>
                  <a:pt x="216766" y="3673"/>
                  <a:pt x="216501" y="4050"/>
                </a:cubicBezTo>
                <a:cubicBezTo>
                  <a:pt x="216432" y="3767"/>
                  <a:pt x="216337" y="3534"/>
                  <a:pt x="216222" y="3366"/>
                </a:cubicBezTo>
                <a:cubicBezTo>
                  <a:pt x="216222" y="3366"/>
                  <a:pt x="216205" y="3830"/>
                  <a:pt x="216170" y="4538"/>
                </a:cubicBezTo>
                <a:cubicBezTo>
                  <a:pt x="215713" y="5278"/>
                  <a:pt x="215322" y="6059"/>
                  <a:pt x="214994" y="6865"/>
                </a:cubicBezTo>
                <a:lnTo>
                  <a:pt x="214914" y="6931"/>
                </a:lnTo>
                <a:cubicBezTo>
                  <a:pt x="214733" y="6341"/>
                  <a:pt x="214499" y="5912"/>
                  <a:pt x="214203" y="5853"/>
                </a:cubicBezTo>
                <a:cubicBezTo>
                  <a:pt x="214161" y="5734"/>
                  <a:pt x="214105" y="5619"/>
                  <a:pt x="214032" y="5515"/>
                </a:cubicBezTo>
                <a:cubicBezTo>
                  <a:pt x="214032" y="5515"/>
                  <a:pt x="214028" y="5644"/>
                  <a:pt x="214018" y="5867"/>
                </a:cubicBezTo>
                <a:cubicBezTo>
                  <a:pt x="214011" y="6122"/>
                  <a:pt x="213993" y="6491"/>
                  <a:pt x="213972" y="6927"/>
                </a:cubicBezTo>
                <a:lnTo>
                  <a:pt x="213927" y="6882"/>
                </a:lnTo>
                <a:lnTo>
                  <a:pt x="213927" y="6882"/>
                </a:lnTo>
                <a:cubicBezTo>
                  <a:pt x="213945" y="6910"/>
                  <a:pt x="213958" y="6934"/>
                  <a:pt x="213972" y="6962"/>
                </a:cubicBezTo>
                <a:cubicBezTo>
                  <a:pt x="213955" y="7266"/>
                  <a:pt x="213938" y="7604"/>
                  <a:pt x="213913" y="7956"/>
                </a:cubicBezTo>
                <a:cubicBezTo>
                  <a:pt x="213805" y="8085"/>
                  <a:pt x="213693" y="8235"/>
                  <a:pt x="213578" y="8389"/>
                </a:cubicBezTo>
                <a:cubicBezTo>
                  <a:pt x="213519" y="8302"/>
                  <a:pt x="213453" y="8218"/>
                  <a:pt x="213386" y="8134"/>
                </a:cubicBezTo>
                <a:cubicBezTo>
                  <a:pt x="213372" y="7789"/>
                  <a:pt x="213365" y="7576"/>
                  <a:pt x="213365" y="7576"/>
                </a:cubicBezTo>
                <a:cubicBezTo>
                  <a:pt x="213296" y="7681"/>
                  <a:pt x="213243" y="7792"/>
                  <a:pt x="213209" y="7911"/>
                </a:cubicBezTo>
                <a:cubicBezTo>
                  <a:pt x="213104" y="7782"/>
                  <a:pt x="212996" y="7663"/>
                  <a:pt x="212895" y="7552"/>
                </a:cubicBezTo>
                <a:cubicBezTo>
                  <a:pt x="213100" y="7119"/>
                  <a:pt x="213229" y="6882"/>
                  <a:pt x="213229" y="6882"/>
                </a:cubicBezTo>
                <a:lnTo>
                  <a:pt x="213229" y="6882"/>
                </a:lnTo>
                <a:cubicBezTo>
                  <a:pt x="213062" y="7046"/>
                  <a:pt x="212905" y="7224"/>
                  <a:pt x="212759" y="7412"/>
                </a:cubicBezTo>
                <a:cubicBezTo>
                  <a:pt x="212668" y="7315"/>
                  <a:pt x="212577" y="7227"/>
                  <a:pt x="212490" y="7151"/>
                </a:cubicBezTo>
                <a:cubicBezTo>
                  <a:pt x="212664" y="4004"/>
                  <a:pt x="213268" y="3495"/>
                  <a:pt x="213268" y="3495"/>
                </a:cubicBezTo>
                <a:cubicBezTo>
                  <a:pt x="213219" y="3479"/>
                  <a:pt x="213171" y="3471"/>
                  <a:pt x="213125" y="3471"/>
                </a:cubicBezTo>
                <a:cubicBezTo>
                  <a:pt x="212466" y="3471"/>
                  <a:pt x="212054" y="5052"/>
                  <a:pt x="211813" y="6596"/>
                </a:cubicBezTo>
                <a:cubicBezTo>
                  <a:pt x="211698" y="6512"/>
                  <a:pt x="211576" y="6439"/>
                  <a:pt x="211451" y="6373"/>
                </a:cubicBezTo>
                <a:lnTo>
                  <a:pt x="211451" y="6373"/>
                </a:lnTo>
                <a:cubicBezTo>
                  <a:pt x="211569" y="6477"/>
                  <a:pt x="211681" y="6593"/>
                  <a:pt x="211796" y="6708"/>
                </a:cubicBezTo>
                <a:lnTo>
                  <a:pt x="211744" y="7070"/>
                </a:lnTo>
                <a:cubicBezTo>
                  <a:pt x="211527" y="6687"/>
                  <a:pt x="211276" y="6320"/>
                  <a:pt x="210997" y="5975"/>
                </a:cubicBezTo>
                <a:cubicBezTo>
                  <a:pt x="210962" y="5567"/>
                  <a:pt x="210931" y="5152"/>
                  <a:pt x="210903" y="4744"/>
                </a:cubicBezTo>
                <a:cubicBezTo>
                  <a:pt x="210913" y="4726"/>
                  <a:pt x="210920" y="4712"/>
                  <a:pt x="210927" y="4695"/>
                </a:cubicBezTo>
                <a:lnTo>
                  <a:pt x="210927" y="4695"/>
                </a:lnTo>
                <a:lnTo>
                  <a:pt x="210903" y="4726"/>
                </a:lnTo>
                <a:cubicBezTo>
                  <a:pt x="210749" y="2564"/>
                  <a:pt x="210683" y="558"/>
                  <a:pt x="210683" y="558"/>
                </a:cubicBezTo>
                <a:cubicBezTo>
                  <a:pt x="210108" y="1367"/>
                  <a:pt x="210059" y="3404"/>
                  <a:pt x="210205" y="5539"/>
                </a:cubicBezTo>
                <a:cubicBezTo>
                  <a:pt x="210139" y="5626"/>
                  <a:pt x="210073" y="5714"/>
                  <a:pt x="210013" y="5808"/>
                </a:cubicBezTo>
                <a:cubicBezTo>
                  <a:pt x="209947" y="5480"/>
                  <a:pt x="209850" y="5215"/>
                  <a:pt x="209724" y="5030"/>
                </a:cubicBezTo>
                <a:cubicBezTo>
                  <a:pt x="209724" y="5030"/>
                  <a:pt x="209703" y="5571"/>
                  <a:pt x="209668" y="6352"/>
                </a:cubicBezTo>
                <a:lnTo>
                  <a:pt x="209602" y="6457"/>
                </a:lnTo>
                <a:lnTo>
                  <a:pt x="209441" y="6272"/>
                </a:lnTo>
                <a:cubicBezTo>
                  <a:pt x="208657" y="4552"/>
                  <a:pt x="207862" y="3736"/>
                  <a:pt x="207757" y="3631"/>
                </a:cubicBezTo>
                <a:lnTo>
                  <a:pt x="207757" y="3631"/>
                </a:lnTo>
                <a:cubicBezTo>
                  <a:pt x="207827" y="3701"/>
                  <a:pt x="208137" y="4075"/>
                  <a:pt x="208625" y="5483"/>
                </a:cubicBezTo>
                <a:cubicBezTo>
                  <a:pt x="208496" y="5372"/>
                  <a:pt x="208378" y="5278"/>
                  <a:pt x="208269" y="5201"/>
                </a:cubicBezTo>
                <a:cubicBezTo>
                  <a:pt x="208262" y="5093"/>
                  <a:pt x="208262" y="5030"/>
                  <a:pt x="208262" y="5030"/>
                </a:cubicBezTo>
                <a:cubicBezTo>
                  <a:pt x="208238" y="5065"/>
                  <a:pt x="208214" y="5103"/>
                  <a:pt x="208193" y="5145"/>
                </a:cubicBezTo>
                <a:cubicBezTo>
                  <a:pt x="208050" y="5040"/>
                  <a:pt x="207900" y="4943"/>
                  <a:pt x="207739" y="4859"/>
                </a:cubicBezTo>
                <a:lnTo>
                  <a:pt x="207739" y="4859"/>
                </a:lnTo>
                <a:cubicBezTo>
                  <a:pt x="207879" y="4981"/>
                  <a:pt x="208011" y="5114"/>
                  <a:pt x="208140" y="5253"/>
                </a:cubicBezTo>
                <a:cubicBezTo>
                  <a:pt x="208064" y="5431"/>
                  <a:pt x="208011" y="5616"/>
                  <a:pt x="207976" y="5808"/>
                </a:cubicBezTo>
                <a:cubicBezTo>
                  <a:pt x="207708" y="5407"/>
                  <a:pt x="207401" y="5033"/>
                  <a:pt x="207059" y="4695"/>
                </a:cubicBezTo>
                <a:lnTo>
                  <a:pt x="207059" y="4695"/>
                </a:lnTo>
                <a:cubicBezTo>
                  <a:pt x="207059" y="4695"/>
                  <a:pt x="207415" y="5327"/>
                  <a:pt x="207886" y="6453"/>
                </a:cubicBezTo>
                <a:cubicBezTo>
                  <a:pt x="207861" y="6701"/>
                  <a:pt x="207851" y="6969"/>
                  <a:pt x="207851" y="7255"/>
                </a:cubicBezTo>
                <a:cubicBezTo>
                  <a:pt x="207845" y="7255"/>
                  <a:pt x="207839" y="7254"/>
                  <a:pt x="207833" y="7254"/>
                </a:cubicBezTo>
                <a:cubicBezTo>
                  <a:pt x="207804" y="7254"/>
                  <a:pt x="207776" y="7261"/>
                  <a:pt x="207750" y="7273"/>
                </a:cubicBezTo>
                <a:cubicBezTo>
                  <a:pt x="207788" y="7311"/>
                  <a:pt x="207819" y="7353"/>
                  <a:pt x="207844" y="7402"/>
                </a:cubicBezTo>
                <a:cubicBezTo>
                  <a:pt x="207519" y="7820"/>
                  <a:pt x="207233" y="8267"/>
                  <a:pt x="206989" y="8738"/>
                </a:cubicBezTo>
                <a:cubicBezTo>
                  <a:pt x="206825" y="8431"/>
                  <a:pt x="206640" y="8134"/>
                  <a:pt x="206438" y="7855"/>
                </a:cubicBezTo>
                <a:cubicBezTo>
                  <a:pt x="206661" y="7552"/>
                  <a:pt x="206916" y="7273"/>
                  <a:pt x="207195" y="7022"/>
                </a:cubicBezTo>
                <a:lnTo>
                  <a:pt x="207195" y="7022"/>
                </a:lnTo>
                <a:cubicBezTo>
                  <a:pt x="207195" y="7022"/>
                  <a:pt x="206895" y="7172"/>
                  <a:pt x="206442" y="7552"/>
                </a:cubicBezTo>
                <a:cubicBezTo>
                  <a:pt x="206860" y="6355"/>
                  <a:pt x="207125" y="6038"/>
                  <a:pt x="207181" y="5975"/>
                </a:cubicBezTo>
                <a:lnTo>
                  <a:pt x="207181" y="5975"/>
                </a:lnTo>
                <a:cubicBezTo>
                  <a:pt x="207108" y="6052"/>
                  <a:pt x="206654" y="6516"/>
                  <a:pt x="206128" y="7472"/>
                </a:cubicBezTo>
                <a:lnTo>
                  <a:pt x="206039" y="7372"/>
                </a:lnTo>
                <a:lnTo>
                  <a:pt x="206039" y="7372"/>
                </a:lnTo>
                <a:cubicBezTo>
                  <a:pt x="206069" y="7407"/>
                  <a:pt x="206097" y="7444"/>
                  <a:pt x="206117" y="7485"/>
                </a:cubicBezTo>
                <a:cubicBezTo>
                  <a:pt x="206006" y="7695"/>
                  <a:pt x="205887" y="7935"/>
                  <a:pt x="205765" y="8190"/>
                </a:cubicBezTo>
                <a:cubicBezTo>
                  <a:pt x="205601" y="7918"/>
                  <a:pt x="205420" y="7653"/>
                  <a:pt x="205224" y="7402"/>
                </a:cubicBezTo>
                <a:cubicBezTo>
                  <a:pt x="205252" y="7356"/>
                  <a:pt x="205280" y="7311"/>
                  <a:pt x="205315" y="7273"/>
                </a:cubicBezTo>
                <a:cubicBezTo>
                  <a:pt x="205282" y="7261"/>
                  <a:pt x="205247" y="7254"/>
                  <a:pt x="205213" y="7254"/>
                </a:cubicBezTo>
                <a:cubicBezTo>
                  <a:pt x="205197" y="7254"/>
                  <a:pt x="205181" y="7255"/>
                  <a:pt x="205165" y="7259"/>
                </a:cubicBezTo>
                <a:cubicBezTo>
                  <a:pt x="205155" y="7067"/>
                  <a:pt x="205151" y="6952"/>
                  <a:pt x="205151" y="6952"/>
                </a:cubicBezTo>
                <a:lnTo>
                  <a:pt x="205137" y="6980"/>
                </a:lnTo>
                <a:cubicBezTo>
                  <a:pt x="205175" y="6115"/>
                  <a:pt x="205169" y="5295"/>
                  <a:pt x="205081" y="4632"/>
                </a:cubicBezTo>
                <a:cubicBezTo>
                  <a:pt x="205538" y="3576"/>
                  <a:pt x="205870" y="2990"/>
                  <a:pt x="205870" y="2989"/>
                </a:cubicBezTo>
                <a:lnTo>
                  <a:pt x="205870" y="2989"/>
                </a:lnTo>
                <a:cubicBezTo>
                  <a:pt x="205768" y="3087"/>
                  <a:pt x="205674" y="3192"/>
                  <a:pt x="205577" y="3296"/>
                </a:cubicBezTo>
                <a:cubicBezTo>
                  <a:pt x="205678" y="3094"/>
                  <a:pt x="205741" y="2989"/>
                  <a:pt x="205741" y="2989"/>
                </a:cubicBezTo>
                <a:lnTo>
                  <a:pt x="205741" y="2989"/>
                </a:lnTo>
                <a:cubicBezTo>
                  <a:pt x="205448" y="3275"/>
                  <a:pt x="205182" y="3586"/>
                  <a:pt x="204942" y="3914"/>
                </a:cubicBezTo>
                <a:cubicBezTo>
                  <a:pt x="204889" y="3718"/>
                  <a:pt x="204806" y="3530"/>
                  <a:pt x="204694" y="3359"/>
                </a:cubicBezTo>
                <a:cubicBezTo>
                  <a:pt x="204694" y="3359"/>
                  <a:pt x="204680" y="3736"/>
                  <a:pt x="204652" y="4325"/>
                </a:cubicBezTo>
                <a:cubicBezTo>
                  <a:pt x="204213" y="4981"/>
                  <a:pt x="203829" y="5724"/>
                  <a:pt x="203491" y="6509"/>
                </a:cubicBezTo>
                <a:cubicBezTo>
                  <a:pt x="203463" y="6457"/>
                  <a:pt x="203431" y="6404"/>
                  <a:pt x="203404" y="6352"/>
                </a:cubicBezTo>
                <a:cubicBezTo>
                  <a:pt x="203362" y="5571"/>
                  <a:pt x="203344" y="5030"/>
                  <a:pt x="203344" y="5030"/>
                </a:cubicBezTo>
                <a:cubicBezTo>
                  <a:pt x="203215" y="5215"/>
                  <a:pt x="203118" y="5480"/>
                  <a:pt x="203055" y="5808"/>
                </a:cubicBezTo>
                <a:cubicBezTo>
                  <a:pt x="202786" y="5407"/>
                  <a:pt x="202479" y="5033"/>
                  <a:pt x="202137" y="4695"/>
                </a:cubicBezTo>
                <a:lnTo>
                  <a:pt x="202137" y="4695"/>
                </a:lnTo>
                <a:cubicBezTo>
                  <a:pt x="202137" y="4695"/>
                  <a:pt x="202375" y="5103"/>
                  <a:pt x="202709" y="5853"/>
                </a:cubicBezTo>
                <a:lnTo>
                  <a:pt x="202678" y="5853"/>
                </a:lnTo>
                <a:cubicBezTo>
                  <a:pt x="202636" y="5734"/>
                  <a:pt x="202580" y="5619"/>
                  <a:pt x="202507" y="5515"/>
                </a:cubicBezTo>
                <a:cubicBezTo>
                  <a:pt x="202507" y="5515"/>
                  <a:pt x="202504" y="5644"/>
                  <a:pt x="202497" y="5867"/>
                </a:cubicBezTo>
                <a:cubicBezTo>
                  <a:pt x="202486" y="6027"/>
                  <a:pt x="202479" y="6237"/>
                  <a:pt x="202469" y="6481"/>
                </a:cubicBezTo>
                <a:cubicBezTo>
                  <a:pt x="202347" y="6408"/>
                  <a:pt x="202277" y="6373"/>
                  <a:pt x="202277" y="6373"/>
                </a:cubicBezTo>
                <a:lnTo>
                  <a:pt x="202277" y="6373"/>
                </a:lnTo>
                <a:cubicBezTo>
                  <a:pt x="202343" y="6429"/>
                  <a:pt x="202402" y="6491"/>
                  <a:pt x="202465" y="6551"/>
                </a:cubicBezTo>
                <a:cubicBezTo>
                  <a:pt x="202430" y="7259"/>
                  <a:pt x="202378" y="8232"/>
                  <a:pt x="202305" y="9181"/>
                </a:cubicBezTo>
                <a:cubicBezTo>
                  <a:pt x="202155" y="8881"/>
                  <a:pt x="202012" y="8616"/>
                  <a:pt x="201876" y="8392"/>
                </a:cubicBezTo>
                <a:cubicBezTo>
                  <a:pt x="201851" y="7901"/>
                  <a:pt x="201841" y="7576"/>
                  <a:pt x="201841" y="7576"/>
                </a:cubicBezTo>
                <a:cubicBezTo>
                  <a:pt x="201750" y="7716"/>
                  <a:pt x="201680" y="7869"/>
                  <a:pt x="201646" y="8033"/>
                </a:cubicBezTo>
                <a:cubicBezTo>
                  <a:pt x="201491" y="7800"/>
                  <a:pt x="201316" y="7583"/>
                  <a:pt x="201121" y="7380"/>
                </a:cubicBezTo>
                <a:lnTo>
                  <a:pt x="201121" y="7380"/>
                </a:lnTo>
                <a:cubicBezTo>
                  <a:pt x="201177" y="7440"/>
                  <a:pt x="201343" y="7653"/>
                  <a:pt x="201593" y="8277"/>
                </a:cubicBezTo>
                <a:cubicBezTo>
                  <a:pt x="201565" y="8420"/>
                  <a:pt x="201544" y="8563"/>
                  <a:pt x="201530" y="8706"/>
                </a:cubicBezTo>
                <a:lnTo>
                  <a:pt x="201373" y="8584"/>
                </a:lnTo>
                <a:cubicBezTo>
                  <a:pt x="201251" y="8201"/>
                  <a:pt x="201108" y="7901"/>
                  <a:pt x="200937" y="7754"/>
                </a:cubicBezTo>
                <a:cubicBezTo>
                  <a:pt x="201060" y="4074"/>
                  <a:pt x="201747" y="3495"/>
                  <a:pt x="201747" y="3495"/>
                </a:cubicBezTo>
                <a:cubicBezTo>
                  <a:pt x="201700" y="3480"/>
                  <a:pt x="201652" y="3473"/>
                  <a:pt x="201604" y="3473"/>
                </a:cubicBezTo>
                <a:cubicBezTo>
                  <a:pt x="201574" y="3473"/>
                  <a:pt x="201544" y="3476"/>
                  <a:pt x="201513" y="3481"/>
                </a:cubicBezTo>
                <a:cubicBezTo>
                  <a:pt x="201488" y="3477"/>
                  <a:pt x="201463" y="3475"/>
                  <a:pt x="201439" y="3475"/>
                </a:cubicBezTo>
                <a:cubicBezTo>
                  <a:pt x="200740" y="3475"/>
                  <a:pt x="200319" y="5230"/>
                  <a:pt x="200083" y="6854"/>
                </a:cubicBezTo>
                <a:cubicBezTo>
                  <a:pt x="199902" y="6547"/>
                  <a:pt x="199699" y="6254"/>
                  <a:pt x="199472" y="5975"/>
                </a:cubicBezTo>
                <a:cubicBezTo>
                  <a:pt x="199253" y="3411"/>
                  <a:pt x="199155" y="558"/>
                  <a:pt x="199155" y="558"/>
                </a:cubicBezTo>
                <a:cubicBezTo>
                  <a:pt x="199096" y="645"/>
                  <a:pt x="199047" y="740"/>
                  <a:pt x="199002" y="837"/>
                </a:cubicBezTo>
                <a:cubicBezTo>
                  <a:pt x="198995" y="656"/>
                  <a:pt x="198995" y="558"/>
                  <a:pt x="198995" y="558"/>
                </a:cubicBezTo>
                <a:cubicBezTo>
                  <a:pt x="198276" y="1577"/>
                  <a:pt x="198381" y="4528"/>
                  <a:pt x="198653" y="7186"/>
                </a:cubicBezTo>
                <a:lnTo>
                  <a:pt x="198653" y="7192"/>
                </a:lnTo>
                <a:cubicBezTo>
                  <a:pt x="198430" y="6872"/>
                  <a:pt x="198182" y="6565"/>
                  <a:pt x="197917" y="6272"/>
                </a:cubicBezTo>
                <a:cubicBezTo>
                  <a:pt x="197673" y="5727"/>
                  <a:pt x="197387" y="5201"/>
                  <a:pt x="197062" y="4699"/>
                </a:cubicBezTo>
                <a:cubicBezTo>
                  <a:pt x="196996" y="4430"/>
                  <a:pt x="196909" y="4203"/>
                  <a:pt x="196794" y="4039"/>
                </a:cubicBezTo>
                <a:cubicBezTo>
                  <a:pt x="196794" y="4039"/>
                  <a:pt x="196794" y="4133"/>
                  <a:pt x="196783" y="4294"/>
                </a:cubicBezTo>
                <a:cubicBezTo>
                  <a:pt x="196625" y="4065"/>
                  <a:pt x="196448" y="3853"/>
                  <a:pt x="196257" y="3654"/>
                </a:cubicBezTo>
                <a:lnTo>
                  <a:pt x="196257" y="3654"/>
                </a:lnTo>
                <a:cubicBezTo>
                  <a:pt x="196317" y="3722"/>
                  <a:pt x="196449" y="3908"/>
                  <a:pt x="196647" y="4332"/>
                </a:cubicBezTo>
                <a:cubicBezTo>
                  <a:pt x="196484" y="4095"/>
                  <a:pt x="196298" y="3871"/>
                  <a:pt x="196099" y="3660"/>
                </a:cubicBezTo>
                <a:lnTo>
                  <a:pt x="196099" y="3660"/>
                </a:lnTo>
                <a:cubicBezTo>
                  <a:pt x="196189" y="3763"/>
                  <a:pt x="196417" y="4092"/>
                  <a:pt x="196759" y="4974"/>
                </a:cubicBezTo>
                <a:lnTo>
                  <a:pt x="196745" y="5197"/>
                </a:lnTo>
                <a:cubicBezTo>
                  <a:pt x="196577" y="5072"/>
                  <a:pt x="196403" y="4960"/>
                  <a:pt x="196222" y="4859"/>
                </a:cubicBezTo>
                <a:lnTo>
                  <a:pt x="196222" y="4859"/>
                </a:lnTo>
                <a:lnTo>
                  <a:pt x="196448" y="5079"/>
                </a:lnTo>
                <a:cubicBezTo>
                  <a:pt x="196333" y="4998"/>
                  <a:pt x="196215" y="4925"/>
                  <a:pt x="196089" y="4859"/>
                </a:cubicBezTo>
                <a:lnTo>
                  <a:pt x="196089" y="4859"/>
                </a:lnTo>
                <a:cubicBezTo>
                  <a:pt x="196319" y="5065"/>
                  <a:pt x="196536" y="5285"/>
                  <a:pt x="196731" y="5522"/>
                </a:cubicBezTo>
                <a:cubicBezTo>
                  <a:pt x="196689" y="6334"/>
                  <a:pt x="196626" y="7377"/>
                  <a:pt x="196543" y="8371"/>
                </a:cubicBezTo>
                <a:cubicBezTo>
                  <a:pt x="196379" y="8570"/>
                  <a:pt x="196222" y="8783"/>
                  <a:pt x="196079" y="9003"/>
                </a:cubicBezTo>
                <a:cubicBezTo>
                  <a:pt x="195981" y="8828"/>
                  <a:pt x="195890" y="8675"/>
                  <a:pt x="195803" y="8539"/>
                </a:cubicBezTo>
                <a:cubicBezTo>
                  <a:pt x="195716" y="8064"/>
                  <a:pt x="195608" y="7608"/>
                  <a:pt x="195472" y="7241"/>
                </a:cubicBezTo>
                <a:cubicBezTo>
                  <a:pt x="195737" y="6865"/>
                  <a:pt x="196044" y="6519"/>
                  <a:pt x="196386" y="6212"/>
                </a:cubicBezTo>
                <a:lnTo>
                  <a:pt x="196386" y="6212"/>
                </a:lnTo>
                <a:cubicBezTo>
                  <a:pt x="196385" y="6212"/>
                  <a:pt x="195963" y="6422"/>
                  <a:pt x="195364" y="6969"/>
                </a:cubicBezTo>
                <a:lnTo>
                  <a:pt x="195350" y="6941"/>
                </a:lnTo>
                <a:cubicBezTo>
                  <a:pt x="195824" y="5536"/>
                  <a:pt x="196131" y="5166"/>
                  <a:pt x="196194" y="5100"/>
                </a:cubicBezTo>
                <a:lnTo>
                  <a:pt x="196194" y="5100"/>
                </a:lnTo>
                <a:cubicBezTo>
                  <a:pt x="196117" y="5173"/>
                  <a:pt x="195664" y="5644"/>
                  <a:pt x="195126" y="6593"/>
                </a:cubicBezTo>
                <a:lnTo>
                  <a:pt x="195088" y="6551"/>
                </a:lnTo>
                <a:cubicBezTo>
                  <a:pt x="195084" y="6408"/>
                  <a:pt x="195078" y="6324"/>
                  <a:pt x="195078" y="6324"/>
                </a:cubicBezTo>
                <a:cubicBezTo>
                  <a:pt x="195046" y="6373"/>
                  <a:pt x="195018" y="6422"/>
                  <a:pt x="194990" y="6474"/>
                </a:cubicBezTo>
                <a:cubicBezTo>
                  <a:pt x="194934" y="6437"/>
                  <a:pt x="194870" y="6419"/>
                  <a:pt x="194805" y="6419"/>
                </a:cubicBezTo>
                <a:cubicBezTo>
                  <a:pt x="194765" y="6419"/>
                  <a:pt x="194725" y="6426"/>
                  <a:pt x="194687" y="6439"/>
                </a:cubicBezTo>
                <a:cubicBezTo>
                  <a:pt x="194687" y="6439"/>
                  <a:pt x="194771" y="6509"/>
                  <a:pt x="194879" y="6774"/>
                </a:cubicBezTo>
                <a:cubicBezTo>
                  <a:pt x="194837" y="6934"/>
                  <a:pt x="194802" y="7095"/>
                  <a:pt x="194778" y="7259"/>
                </a:cubicBezTo>
                <a:cubicBezTo>
                  <a:pt x="194676" y="7468"/>
                  <a:pt x="194579" y="7691"/>
                  <a:pt x="194481" y="7928"/>
                </a:cubicBezTo>
                <a:cubicBezTo>
                  <a:pt x="194345" y="8096"/>
                  <a:pt x="194216" y="8274"/>
                  <a:pt x="194080" y="8469"/>
                </a:cubicBezTo>
                <a:cubicBezTo>
                  <a:pt x="194066" y="8225"/>
                  <a:pt x="194062" y="8078"/>
                  <a:pt x="194062" y="8078"/>
                </a:cubicBezTo>
                <a:cubicBezTo>
                  <a:pt x="194007" y="8162"/>
                  <a:pt x="193961" y="8253"/>
                  <a:pt x="193926" y="8347"/>
                </a:cubicBezTo>
                <a:lnTo>
                  <a:pt x="193839" y="8357"/>
                </a:lnTo>
                <a:cubicBezTo>
                  <a:pt x="194014" y="6697"/>
                  <a:pt x="194118" y="4901"/>
                  <a:pt x="193951" y="3635"/>
                </a:cubicBezTo>
                <a:cubicBezTo>
                  <a:pt x="194432" y="2529"/>
                  <a:pt x="194777" y="1912"/>
                  <a:pt x="194778" y="1912"/>
                </a:cubicBezTo>
                <a:lnTo>
                  <a:pt x="194778" y="1912"/>
                </a:lnTo>
                <a:cubicBezTo>
                  <a:pt x="194432" y="2253"/>
                  <a:pt x="194118" y="2623"/>
                  <a:pt x="193836" y="3021"/>
                </a:cubicBezTo>
                <a:cubicBezTo>
                  <a:pt x="193763" y="2728"/>
                  <a:pt x="193665" y="2487"/>
                  <a:pt x="193539" y="2309"/>
                </a:cubicBezTo>
                <a:cubicBezTo>
                  <a:pt x="193539" y="2309"/>
                  <a:pt x="193525" y="2794"/>
                  <a:pt x="193490" y="3534"/>
                </a:cubicBezTo>
                <a:cubicBezTo>
                  <a:pt x="192981" y="4332"/>
                  <a:pt x="192545" y="5236"/>
                  <a:pt x="192172" y="6174"/>
                </a:cubicBezTo>
                <a:cubicBezTo>
                  <a:pt x="192008" y="5633"/>
                  <a:pt x="191809" y="5208"/>
                  <a:pt x="191565" y="5040"/>
                </a:cubicBezTo>
                <a:cubicBezTo>
                  <a:pt x="191516" y="4883"/>
                  <a:pt x="191446" y="4733"/>
                  <a:pt x="191359" y="4597"/>
                </a:cubicBezTo>
                <a:cubicBezTo>
                  <a:pt x="191359" y="4597"/>
                  <a:pt x="191356" y="4733"/>
                  <a:pt x="191345" y="4960"/>
                </a:cubicBezTo>
                <a:cubicBezTo>
                  <a:pt x="191334" y="4959"/>
                  <a:pt x="191323" y="4959"/>
                  <a:pt x="191312" y="4959"/>
                </a:cubicBezTo>
                <a:cubicBezTo>
                  <a:pt x="191273" y="4959"/>
                  <a:pt x="191233" y="4964"/>
                  <a:pt x="191195" y="4978"/>
                </a:cubicBezTo>
                <a:cubicBezTo>
                  <a:pt x="191195" y="4978"/>
                  <a:pt x="191251" y="5026"/>
                  <a:pt x="191338" y="5190"/>
                </a:cubicBezTo>
                <a:cubicBezTo>
                  <a:pt x="191310" y="5811"/>
                  <a:pt x="191258" y="6847"/>
                  <a:pt x="191185" y="7928"/>
                </a:cubicBezTo>
                <a:cubicBezTo>
                  <a:pt x="191077" y="8078"/>
                  <a:pt x="190958" y="8260"/>
                  <a:pt x="190833" y="8476"/>
                </a:cubicBezTo>
                <a:lnTo>
                  <a:pt x="190763" y="8528"/>
                </a:lnTo>
                <a:cubicBezTo>
                  <a:pt x="190745" y="8235"/>
                  <a:pt x="190731" y="7960"/>
                  <a:pt x="190717" y="7719"/>
                </a:cubicBezTo>
                <a:cubicBezTo>
                  <a:pt x="190840" y="7489"/>
                  <a:pt x="190916" y="7402"/>
                  <a:pt x="190944" y="7370"/>
                </a:cubicBezTo>
                <a:lnTo>
                  <a:pt x="190944" y="7370"/>
                </a:lnTo>
                <a:cubicBezTo>
                  <a:pt x="190864" y="7451"/>
                  <a:pt x="190787" y="7538"/>
                  <a:pt x="190714" y="7628"/>
                </a:cubicBezTo>
                <a:cubicBezTo>
                  <a:pt x="190693" y="7126"/>
                  <a:pt x="190679" y="6802"/>
                  <a:pt x="190679" y="6802"/>
                </a:cubicBezTo>
                <a:cubicBezTo>
                  <a:pt x="190641" y="6861"/>
                  <a:pt x="190609" y="6924"/>
                  <a:pt x="190578" y="6987"/>
                </a:cubicBezTo>
                <a:cubicBezTo>
                  <a:pt x="190553" y="6122"/>
                  <a:pt x="190435" y="5400"/>
                  <a:pt x="190173" y="5030"/>
                </a:cubicBezTo>
                <a:cubicBezTo>
                  <a:pt x="190173" y="5030"/>
                  <a:pt x="190138" y="6198"/>
                  <a:pt x="190051" y="7594"/>
                </a:cubicBezTo>
                <a:cubicBezTo>
                  <a:pt x="189999" y="7447"/>
                  <a:pt x="189929" y="7308"/>
                  <a:pt x="189842" y="7175"/>
                </a:cubicBezTo>
                <a:cubicBezTo>
                  <a:pt x="189828" y="6425"/>
                  <a:pt x="189758" y="5776"/>
                  <a:pt x="189591" y="5340"/>
                </a:cubicBezTo>
                <a:cubicBezTo>
                  <a:pt x="189793" y="4922"/>
                  <a:pt x="189915" y="4695"/>
                  <a:pt x="189915" y="4695"/>
                </a:cubicBezTo>
                <a:lnTo>
                  <a:pt x="189915" y="4695"/>
                </a:lnTo>
                <a:cubicBezTo>
                  <a:pt x="189776" y="4835"/>
                  <a:pt x="189636" y="4988"/>
                  <a:pt x="189504" y="5148"/>
                </a:cubicBezTo>
                <a:lnTo>
                  <a:pt x="189437" y="5030"/>
                </a:lnTo>
                <a:cubicBezTo>
                  <a:pt x="189437" y="5030"/>
                  <a:pt x="189434" y="5103"/>
                  <a:pt x="189427" y="5236"/>
                </a:cubicBezTo>
                <a:cubicBezTo>
                  <a:pt x="189280" y="5417"/>
                  <a:pt x="189141" y="5605"/>
                  <a:pt x="189005" y="5808"/>
                </a:cubicBezTo>
                <a:lnTo>
                  <a:pt x="188966" y="5651"/>
                </a:lnTo>
                <a:cubicBezTo>
                  <a:pt x="189629" y="4259"/>
                  <a:pt x="190421" y="3056"/>
                  <a:pt x="191370" y="2225"/>
                </a:cubicBezTo>
                <a:lnTo>
                  <a:pt x="191370" y="2225"/>
                </a:lnTo>
                <a:cubicBezTo>
                  <a:pt x="191369" y="2226"/>
                  <a:pt x="189852" y="2965"/>
                  <a:pt x="188290" y="5271"/>
                </a:cubicBezTo>
                <a:cubicBezTo>
                  <a:pt x="188091" y="5002"/>
                  <a:pt x="187871" y="4751"/>
                  <a:pt x="187630" y="4517"/>
                </a:cubicBezTo>
                <a:lnTo>
                  <a:pt x="187630" y="4517"/>
                </a:lnTo>
                <a:cubicBezTo>
                  <a:pt x="187631" y="4517"/>
                  <a:pt x="187833" y="4870"/>
                  <a:pt x="188129" y="5515"/>
                </a:cubicBezTo>
                <a:cubicBezTo>
                  <a:pt x="187857" y="5937"/>
                  <a:pt x="187606" y="6369"/>
                  <a:pt x="187379" y="6819"/>
                </a:cubicBezTo>
                <a:cubicBezTo>
                  <a:pt x="187167" y="6495"/>
                  <a:pt x="186957" y="6209"/>
                  <a:pt x="186751" y="5947"/>
                </a:cubicBezTo>
                <a:cubicBezTo>
                  <a:pt x="187473" y="4012"/>
                  <a:pt x="188101" y="2899"/>
                  <a:pt x="188101" y="2899"/>
                </a:cubicBezTo>
                <a:lnTo>
                  <a:pt x="188101" y="2899"/>
                </a:lnTo>
                <a:cubicBezTo>
                  <a:pt x="187411" y="3568"/>
                  <a:pt x="186821" y="4451"/>
                  <a:pt x="186315" y="5431"/>
                </a:cubicBezTo>
                <a:cubicBezTo>
                  <a:pt x="185304" y="4308"/>
                  <a:pt x="184488" y="3910"/>
                  <a:pt x="184488" y="3910"/>
                </a:cubicBezTo>
                <a:lnTo>
                  <a:pt x="184488" y="3910"/>
                </a:lnTo>
                <a:cubicBezTo>
                  <a:pt x="185004" y="4360"/>
                  <a:pt x="185464" y="4925"/>
                  <a:pt x="185879" y="5581"/>
                </a:cubicBezTo>
                <a:cubicBezTo>
                  <a:pt x="185635" y="5714"/>
                  <a:pt x="185433" y="6108"/>
                  <a:pt x="185273" y="6627"/>
                </a:cubicBezTo>
                <a:cubicBezTo>
                  <a:pt x="185231" y="6673"/>
                  <a:pt x="185168" y="6743"/>
                  <a:pt x="185095" y="6837"/>
                </a:cubicBezTo>
                <a:cubicBezTo>
                  <a:pt x="185042" y="6219"/>
                  <a:pt x="184927" y="5721"/>
                  <a:pt x="184725" y="5431"/>
                </a:cubicBezTo>
                <a:cubicBezTo>
                  <a:pt x="184725" y="5431"/>
                  <a:pt x="184694" y="6334"/>
                  <a:pt x="184627" y="7489"/>
                </a:cubicBezTo>
                <a:cubicBezTo>
                  <a:pt x="184575" y="7573"/>
                  <a:pt x="184523" y="7656"/>
                  <a:pt x="184470" y="7747"/>
                </a:cubicBezTo>
                <a:cubicBezTo>
                  <a:pt x="184376" y="7611"/>
                  <a:pt x="184278" y="7485"/>
                  <a:pt x="184184" y="7363"/>
                </a:cubicBezTo>
                <a:cubicBezTo>
                  <a:pt x="184066" y="5937"/>
                  <a:pt x="183996" y="4472"/>
                  <a:pt x="183961" y="3652"/>
                </a:cubicBezTo>
                <a:cubicBezTo>
                  <a:pt x="184055" y="3464"/>
                  <a:pt x="184121" y="3408"/>
                  <a:pt x="184121" y="3408"/>
                </a:cubicBezTo>
                <a:cubicBezTo>
                  <a:pt x="184078" y="3394"/>
                  <a:pt x="184033" y="3389"/>
                  <a:pt x="183987" y="3389"/>
                </a:cubicBezTo>
                <a:cubicBezTo>
                  <a:pt x="183974" y="3389"/>
                  <a:pt x="183960" y="3390"/>
                  <a:pt x="183947" y="3391"/>
                </a:cubicBezTo>
                <a:cubicBezTo>
                  <a:pt x="183940" y="3139"/>
                  <a:pt x="183933" y="2989"/>
                  <a:pt x="183933" y="2989"/>
                </a:cubicBezTo>
                <a:cubicBezTo>
                  <a:pt x="183835" y="3139"/>
                  <a:pt x="183759" y="3303"/>
                  <a:pt x="183706" y="3478"/>
                </a:cubicBezTo>
                <a:cubicBezTo>
                  <a:pt x="183490" y="3635"/>
                  <a:pt x="183302" y="3966"/>
                  <a:pt x="183145" y="4406"/>
                </a:cubicBezTo>
                <a:cubicBezTo>
                  <a:pt x="183103" y="4276"/>
                  <a:pt x="183040" y="4154"/>
                  <a:pt x="182963" y="4039"/>
                </a:cubicBezTo>
                <a:cubicBezTo>
                  <a:pt x="182963" y="4039"/>
                  <a:pt x="182953" y="4385"/>
                  <a:pt x="182929" y="4925"/>
                </a:cubicBezTo>
                <a:cubicBezTo>
                  <a:pt x="182545" y="3945"/>
                  <a:pt x="182102" y="2993"/>
                  <a:pt x="181589" y="2138"/>
                </a:cubicBezTo>
                <a:cubicBezTo>
                  <a:pt x="181540" y="1137"/>
                  <a:pt x="181519" y="454"/>
                  <a:pt x="181519" y="454"/>
                </a:cubicBezTo>
                <a:cubicBezTo>
                  <a:pt x="181352" y="687"/>
                  <a:pt x="181230" y="1029"/>
                  <a:pt x="181143" y="1441"/>
                </a:cubicBezTo>
                <a:cubicBezTo>
                  <a:pt x="180801" y="924"/>
                  <a:pt x="180403" y="447"/>
                  <a:pt x="179964" y="11"/>
                </a:cubicBezTo>
                <a:lnTo>
                  <a:pt x="179964" y="11"/>
                </a:lnTo>
                <a:cubicBezTo>
                  <a:pt x="179964" y="11"/>
                  <a:pt x="180417" y="820"/>
                  <a:pt x="181028" y="2260"/>
                </a:cubicBezTo>
                <a:cubicBezTo>
                  <a:pt x="180912" y="3446"/>
                  <a:pt x="180979" y="4971"/>
                  <a:pt x="181115" y="6453"/>
                </a:cubicBezTo>
                <a:cubicBezTo>
                  <a:pt x="181069" y="6431"/>
                  <a:pt x="181019" y="6421"/>
                  <a:pt x="180970" y="6421"/>
                </a:cubicBezTo>
                <a:cubicBezTo>
                  <a:pt x="180931" y="6421"/>
                  <a:pt x="180893" y="6427"/>
                  <a:pt x="180857" y="6439"/>
                </a:cubicBezTo>
                <a:cubicBezTo>
                  <a:pt x="180857" y="6439"/>
                  <a:pt x="181021" y="6579"/>
                  <a:pt x="181188" y="7192"/>
                </a:cubicBezTo>
                <a:cubicBezTo>
                  <a:pt x="181209" y="7370"/>
                  <a:pt x="181226" y="7552"/>
                  <a:pt x="181247" y="7730"/>
                </a:cubicBezTo>
                <a:cubicBezTo>
                  <a:pt x="181003" y="7332"/>
                  <a:pt x="180735" y="6952"/>
                  <a:pt x="180438" y="6593"/>
                </a:cubicBezTo>
                <a:cubicBezTo>
                  <a:pt x="180365" y="6418"/>
                  <a:pt x="180288" y="6247"/>
                  <a:pt x="180215" y="6087"/>
                </a:cubicBezTo>
                <a:cubicBezTo>
                  <a:pt x="180609" y="5190"/>
                  <a:pt x="180888" y="4695"/>
                  <a:pt x="180888" y="4695"/>
                </a:cubicBezTo>
                <a:lnTo>
                  <a:pt x="180888" y="4695"/>
                </a:lnTo>
                <a:cubicBezTo>
                  <a:pt x="180571" y="5005"/>
                  <a:pt x="180288" y="5344"/>
                  <a:pt x="180037" y="5710"/>
                </a:cubicBezTo>
                <a:cubicBezTo>
                  <a:pt x="179967" y="5581"/>
                  <a:pt x="179901" y="5448"/>
                  <a:pt x="179835" y="5330"/>
                </a:cubicBezTo>
                <a:cubicBezTo>
                  <a:pt x="179796" y="5225"/>
                  <a:pt x="179747" y="5124"/>
                  <a:pt x="179685" y="5030"/>
                </a:cubicBezTo>
                <a:cubicBezTo>
                  <a:pt x="179681" y="5037"/>
                  <a:pt x="179678" y="5047"/>
                  <a:pt x="179678" y="5058"/>
                </a:cubicBezTo>
                <a:cubicBezTo>
                  <a:pt x="179120" y="4102"/>
                  <a:pt x="178659" y="3621"/>
                  <a:pt x="178575" y="3544"/>
                </a:cubicBezTo>
                <a:lnTo>
                  <a:pt x="178575" y="3544"/>
                </a:lnTo>
                <a:cubicBezTo>
                  <a:pt x="178649" y="3617"/>
                  <a:pt x="178991" y="4032"/>
                  <a:pt x="179521" y="5616"/>
                </a:cubicBezTo>
                <a:cubicBezTo>
                  <a:pt x="178865" y="5009"/>
                  <a:pt x="178394" y="4782"/>
                  <a:pt x="178394" y="4782"/>
                </a:cubicBezTo>
                <a:lnTo>
                  <a:pt x="178394" y="4782"/>
                </a:lnTo>
                <a:cubicBezTo>
                  <a:pt x="178781" y="5117"/>
                  <a:pt x="179137" y="5536"/>
                  <a:pt x="179468" y="6003"/>
                </a:cubicBezTo>
                <a:cubicBezTo>
                  <a:pt x="179353" y="6125"/>
                  <a:pt x="178970" y="6547"/>
                  <a:pt x="178520" y="7332"/>
                </a:cubicBezTo>
                <a:lnTo>
                  <a:pt x="178492" y="7283"/>
                </a:lnTo>
                <a:cubicBezTo>
                  <a:pt x="178464" y="6708"/>
                  <a:pt x="178453" y="6324"/>
                  <a:pt x="178453" y="6324"/>
                </a:cubicBezTo>
                <a:cubicBezTo>
                  <a:pt x="178352" y="6463"/>
                  <a:pt x="178279" y="6655"/>
                  <a:pt x="178223" y="6882"/>
                </a:cubicBezTo>
                <a:cubicBezTo>
                  <a:pt x="178003" y="6575"/>
                  <a:pt x="177763" y="6289"/>
                  <a:pt x="177494" y="6024"/>
                </a:cubicBezTo>
                <a:lnTo>
                  <a:pt x="177494" y="6024"/>
                </a:lnTo>
                <a:cubicBezTo>
                  <a:pt x="177494" y="6024"/>
                  <a:pt x="177766" y="6505"/>
                  <a:pt x="178136" y="7363"/>
                </a:cubicBezTo>
                <a:cubicBezTo>
                  <a:pt x="178132" y="7381"/>
                  <a:pt x="178132" y="7402"/>
                  <a:pt x="178125" y="7419"/>
                </a:cubicBezTo>
                <a:cubicBezTo>
                  <a:pt x="178033" y="7314"/>
                  <a:pt x="177931" y="7254"/>
                  <a:pt x="177818" y="7254"/>
                </a:cubicBezTo>
                <a:cubicBezTo>
                  <a:pt x="177782" y="7254"/>
                  <a:pt x="177745" y="7260"/>
                  <a:pt x="177707" y="7273"/>
                </a:cubicBezTo>
                <a:cubicBezTo>
                  <a:pt x="177707" y="7273"/>
                  <a:pt x="177899" y="7437"/>
                  <a:pt x="178073" y="8201"/>
                </a:cubicBezTo>
                <a:lnTo>
                  <a:pt x="178063" y="8225"/>
                </a:lnTo>
                <a:cubicBezTo>
                  <a:pt x="177958" y="8344"/>
                  <a:pt x="177846" y="8469"/>
                  <a:pt x="177738" y="8609"/>
                </a:cubicBezTo>
                <a:cubicBezTo>
                  <a:pt x="177714" y="7946"/>
                  <a:pt x="177627" y="7395"/>
                  <a:pt x="177445" y="7056"/>
                </a:cubicBezTo>
                <a:cubicBezTo>
                  <a:pt x="177487" y="6164"/>
                  <a:pt x="177480" y="5319"/>
                  <a:pt x="177393" y="4632"/>
                </a:cubicBezTo>
                <a:cubicBezTo>
                  <a:pt x="177853" y="3576"/>
                  <a:pt x="178185" y="2990"/>
                  <a:pt x="178185" y="2989"/>
                </a:cubicBezTo>
                <a:lnTo>
                  <a:pt x="178185" y="2989"/>
                </a:lnTo>
                <a:cubicBezTo>
                  <a:pt x="177853" y="3314"/>
                  <a:pt x="177553" y="3666"/>
                  <a:pt x="177285" y="4046"/>
                </a:cubicBezTo>
                <a:cubicBezTo>
                  <a:pt x="177215" y="3760"/>
                  <a:pt x="177124" y="3530"/>
                  <a:pt x="177006" y="3359"/>
                </a:cubicBezTo>
                <a:cubicBezTo>
                  <a:pt x="177006" y="3359"/>
                  <a:pt x="176988" y="3827"/>
                  <a:pt x="176957" y="4535"/>
                </a:cubicBezTo>
                <a:cubicBezTo>
                  <a:pt x="176500" y="5274"/>
                  <a:pt x="176106" y="6052"/>
                  <a:pt x="175785" y="6861"/>
                </a:cubicBezTo>
                <a:lnTo>
                  <a:pt x="175701" y="6927"/>
                </a:lnTo>
                <a:cubicBezTo>
                  <a:pt x="175520" y="6338"/>
                  <a:pt x="175283" y="5905"/>
                  <a:pt x="174993" y="5850"/>
                </a:cubicBezTo>
                <a:cubicBezTo>
                  <a:pt x="174951" y="5731"/>
                  <a:pt x="174892" y="5616"/>
                  <a:pt x="174822" y="5511"/>
                </a:cubicBezTo>
                <a:cubicBezTo>
                  <a:pt x="174822" y="5511"/>
                  <a:pt x="174819" y="5640"/>
                  <a:pt x="174808" y="5864"/>
                </a:cubicBezTo>
                <a:cubicBezTo>
                  <a:pt x="174794" y="6115"/>
                  <a:pt x="174784" y="6488"/>
                  <a:pt x="174756" y="6927"/>
                </a:cubicBezTo>
                <a:cubicBezTo>
                  <a:pt x="174746" y="6910"/>
                  <a:pt x="174732" y="6893"/>
                  <a:pt x="174714" y="6879"/>
                </a:cubicBezTo>
                <a:lnTo>
                  <a:pt x="174714" y="6879"/>
                </a:lnTo>
                <a:cubicBezTo>
                  <a:pt x="174728" y="6903"/>
                  <a:pt x="174746" y="6931"/>
                  <a:pt x="174756" y="6959"/>
                </a:cubicBezTo>
                <a:cubicBezTo>
                  <a:pt x="174739" y="7262"/>
                  <a:pt x="174721" y="7597"/>
                  <a:pt x="174700" y="7953"/>
                </a:cubicBezTo>
                <a:cubicBezTo>
                  <a:pt x="174592" y="8082"/>
                  <a:pt x="174477" y="8232"/>
                  <a:pt x="174365" y="8382"/>
                </a:cubicBezTo>
                <a:cubicBezTo>
                  <a:pt x="174303" y="8295"/>
                  <a:pt x="174236" y="8214"/>
                  <a:pt x="174177" y="8131"/>
                </a:cubicBezTo>
                <a:cubicBezTo>
                  <a:pt x="174160" y="7785"/>
                  <a:pt x="174156" y="7573"/>
                  <a:pt x="174156" y="7573"/>
                </a:cubicBezTo>
                <a:cubicBezTo>
                  <a:pt x="174083" y="7674"/>
                  <a:pt x="174030" y="7789"/>
                  <a:pt x="173992" y="7908"/>
                </a:cubicBezTo>
                <a:cubicBezTo>
                  <a:pt x="173887" y="7778"/>
                  <a:pt x="173783" y="7660"/>
                  <a:pt x="173678" y="7545"/>
                </a:cubicBezTo>
                <a:cubicBezTo>
                  <a:pt x="173884" y="7116"/>
                  <a:pt x="174020" y="6879"/>
                  <a:pt x="174020" y="6879"/>
                </a:cubicBezTo>
                <a:lnTo>
                  <a:pt x="174020" y="6879"/>
                </a:lnTo>
                <a:cubicBezTo>
                  <a:pt x="173849" y="7042"/>
                  <a:pt x="173692" y="7220"/>
                  <a:pt x="173546" y="7405"/>
                </a:cubicBezTo>
                <a:cubicBezTo>
                  <a:pt x="173451" y="7311"/>
                  <a:pt x="173361" y="7224"/>
                  <a:pt x="173277" y="7144"/>
                </a:cubicBezTo>
                <a:cubicBezTo>
                  <a:pt x="173448" y="4001"/>
                  <a:pt x="174058" y="3492"/>
                  <a:pt x="174058" y="3492"/>
                </a:cubicBezTo>
                <a:cubicBezTo>
                  <a:pt x="174009" y="3475"/>
                  <a:pt x="173961" y="3467"/>
                  <a:pt x="173914" y="3467"/>
                </a:cubicBezTo>
                <a:cubicBezTo>
                  <a:pt x="173250" y="3467"/>
                  <a:pt x="172841" y="5048"/>
                  <a:pt x="172597" y="6593"/>
                </a:cubicBezTo>
                <a:cubicBezTo>
                  <a:pt x="172482" y="6509"/>
                  <a:pt x="172363" y="6436"/>
                  <a:pt x="172238" y="6369"/>
                </a:cubicBezTo>
                <a:lnTo>
                  <a:pt x="172238" y="6369"/>
                </a:lnTo>
                <a:cubicBezTo>
                  <a:pt x="172353" y="6474"/>
                  <a:pt x="172471" y="6586"/>
                  <a:pt x="172586" y="6704"/>
                </a:cubicBezTo>
                <a:cubicBezTo>
                  <a:pt x="172562" y="6826"/>
                  <a:pt x="172545" y="6945"/>
                  <a:pt x="172534" y="7067"/>
                </a:cubicBezTo>
                <a:cubicBezTo>
                  <a:pt x="172311" y="6683"/>
                  <a:pt x="172063" y="6317"/>
                  <a:pt x="171784" y="5972"/>
                </a:cubicBezTo>
                <a:cubicBezTo>
                  <a:pt x="171749" y="5564"/>
                  <a:pt x="171718" y="5148"/>
                  <a:pt x="171686" y="4737"/>
                </a:cubicBezTo>
                <a:cubicBezTo>
                  <a:pt x="171697" y="4723"/>
                  <a:pt x="171707" y="4705"/>
                  <a:pt x="171714" y="4692"/>
                </a:cubicBezTo>
                <a:lnTo>
                  <a:pt x="171714" y="4692"/>
                </a:lnTo>
                <a:lnTo>
                  <a:pt x="171686" y="4719"/>
                </a:lnTo>
                <a:cubicBezTo>
                  <a:pt x="171533" y="2557"/>
                  <a:pt x="171470" y="551"/>
                  <a:pt x="171470" y="551"/>
                </a:cubicBezTo>
                <a:cubicBezTo>
                  <a:pt x="170895" y="1364"/>
                  <a:pt x="170846" y="3401"/>
                  <a:pt x="170989" y="5536"/>
                </a:cubicBezTo>
                <a:lnTo>
                  <a:pt x="170797" y="5801"/>
                </a:lnTo>
                <a:cubicBezTo>
                  <a:pt x="170731" y="5476"/>
                  <a:pt x="170640" y="5208"/>
                  <a:pt x="170511" y="5026"/>
                </a:cubicBezTo>
                <a:cubicBezTo>
                  <a:pt x="170511" y="5026"/>
                  <a:pt x="170494" y="5567"/>
                  <a:pt x="170452" y="6348"/>
                </a:cubicBezTo>
                <a:lnTo>
                  <a:pt x="170389" y="6453"/>
                </a:lnTo>
                <a:lnTo>
                  <a:pt x="170225" y="6268"/>
                </a:lnTo>
                <a:cubicBezTo>
                  <a:pt x="169440" y="4545"/>
                  <a:pt x="168652" y="3732"/>
                  <a:pt x="168544" y="3628"/>
                </a:cubicBezTo>
                <a:lnTo>
                  <a:pt x="168544" y="3628"/>
                </a:lnTo>
                <a:cubicBezTo>
                  <a:pt x="168614" y="3697"/>
                  <a:pt x="168924" y="4071"/>
                  <a:pt x="169416" y="5480"/>
                </a:cubicBezTo>
                <a:cubicBezTo>
                  <a:pt x="169283" y="5365"/>
                  <a:pt x="169161" y="5274"/>
                  <a:pt x="169056" y="5197"/>
                </a:cubicBezTo>
                <a:cubicBezTo>
                  <a:pt x="169053" y="5086"/>
                  <a:pt x="169050" y="5026"/>
                  <a:pt x="169050" y="5026"/>
                </a:cubicBezTo>
                <a:lnTo>
                  <a:pt x="168980" y="5138"/>
                </a:lnTo>
                <a:cubicBezTo>
                  <a:pt x="168837" y="5033"/>
                  <a:pt x="168683" y="4939"/>
                  <a:pt x="168526" y="4855"/>
                </a:cubicBezTo>
                <a:lnTo>
                  <a:pt x="168526" y="4855"/>
                </a:lnTo>
                <a:cubicBezTo>
                  <a:pt x="168666" y="4978"/>
                  <a:pt x="168802" y="5110"/>
                  <a:pt x="168927" y="5250"/>
                </a:cubicBezTo>
                <a:cubicBezTo>
                  <a:pt x="168854" y="5428"/>
                  <a:pt x="168798" y="5612"/>
                  <a:pt x="168760" y="5801"/>
                </a:cubicBezTo>
                <a:cubicBezTo>
                  <a:pt x="168495" y="5403"/>
                  <a:pt x="168188" y="5030"/>
                  <a:pt x="167846" y="4692"/>
                </a:cubicBezTo>
                <a:lnTo>
                  <a:pt x="167846" y="4692"/>
                </a:lnTo>
                <a:cubicBezTo>
                  <a:pt x="167846" y="4692"/>
                  <a:pt x="168198" y="5323"/>
                  <a:pt x="168669" y="6446"/>
                </a:cubicBezTo>
                <a:cubicBezTo>
                  <a:pt x="168648" y="6697"/>
                  <a:pt x="168638" y="6966"/>
                  <a:pt x="168634" y="7248"/>
                </a:cubicBezTo>
                <a:cubicBezTo>
                  <a:pt x="168600" y="7248"/>
                  <a:pt x="168568" y="7255"/>
                  <a:pt x="168533" y="7266"/>
                </a:cubicBezTo>
                <a:cubicBezTo>
                  <a:pt x="168572" y="7304"/>
                  <a:pt x="168607" y="7349"/>
                  <a:pt x="168631" y="7398"/>
                </a:cubicBezTo>
                <a:cubicBezTo>
                  <a:pt x="168307" y="7813"/>
                  <a:pt x="168021" y="8260"/>
                  <a:pt x="167780" y="8731"/>
                </a:cubicBezTo>
                <a:cubicBezTo>
                  <a:pt x="167616" y="8427"/>
                  <a:pt x="167428" y="8131"/>
                  <a:pt x="167222" y="7852"/>
                </a:cubicBezTo>
                <a:cubicBezTo>
                  <a:pt x="167448" y="7548"/>
                  <a:pt x="167703" y="7269"/>
                  <a:pt x="167986" y="7018"/>
                </a:cubicBezTo>
                <a:lnTo>
                  <a:pt x="167986" y="7018"/>
                </a:lnTo>
                <a:cubicBezTo>
                  <a:pt x="167986" y="7018"/>
                  <a:pt x="167679" y="7168"/>
                  <a:pt x="167232" y="7545"/>
                </a:cubicBezTo>
                <a:cubicBezTo>
                  <a:pt x="167644" y="6348"/>
                  <a:pt x="167912" y="6034"/>
                  <a:pt x="167968" y="5972"/>
                </a:cubicBezTo>
                <a:lnTo>
                  <a:pt x="167968" y="5972"/>
                </a:lnTo>
                <a:cubicBezTo>
                  <a:pt x="167898" y="6045"/>
                  <a:pt x="167442" y="6512"/>
                  <a:pt x="166911" y="7468"/>
                </a:cubicBezTo>
                <a:cubicBezTo>
                  <a:pt x="166879" y="7427"/>
                  <a:pt x="166850" y="7399"/>
                  <a:pt x="166832" y="7380"/>
                </a:cubicBezTo>
                <a:lnTo>
                  <a:pt x="166832" y="7380"/>
                </a:lnTo>
                <a:cubicBezTo>
                  <a:pt x="166860" y="7411"/>
                  <a:pt x="166886" y="7445"/>
                  <a:pt x="166908" y="7482"/>
                </a:cubicBezTo>
                <a:cubicBezTo>
                  <a:pt x="166789" y="7691"/>
                  <a:pt x="166674" y="7928"/>
                  <a:pt x="166556" y="8187"/>
                </a:cubicBezTo>
                <a:cubicBezTo>
                  <a:pt x="166388" y="7915"/>
                  <a:pt x="166207" y="7649"/>
                  <a:pt x="166011" y="7398"/>
                </a:cubicBezTo>
                <a:cubicBezTo>
                  <a:pt x="166036" y="7349"/>
                  <a:pt x="166067" y="7304"/>
                  <a:pt x="166106" y="7266"/>
                </a:cubicBezTo>
                <a:cubicBezTo>
                  <a:pt x="166075" y="7255"/>
                  <a:pt x="166042" y="7249"/>
                  <a:pt x="166008" y="7249"/>
                </a:cubicBezTo>
                <a:cubicBezTo>
                  <a:pt x="165988" y="7249"/>
                  <a:pt x="165968" y="7251"/>
                  <a:pt x="165949" y="7255"/>
                </a:cubicBezTo>
                <a:cubicBezTo>
                  <a:pt x="165942" y="7063"/>
                  <a:pt x="165942" y="6948"/>
                  <a:pt x="165942" y="6948"/>
                </a:cubicBezTo>
                <a:cubicBezTo>
                  <a:pt x="165935" y="6955"/>
                  <a:pt x="165928" y="6966"/>
                  <a:pt x="165924" y="6976"/>
                </a:cubicBezTo>
                <a:cubicBezTo>
                  <a:pt x="165963" y="6111"/>
                  <a:pt x="165952" y="5291"/>
                  <a:pt x="165872" y="4629"/>
                </a:cubicBezTo>
                <a:cubicBezTo>
                  <a:pt x="166325" y="3569"/>
                  <a:pt x="166657" y="2986"/>
                  <a:pt x="166657" y="2986"/>
                </a:cubicBezTo>
                <a:lnTo>
                  <a:pt x="166657" y="2986"/>
                </a:lnTo>
                <a:cubicBezTo>
                  <a:pt x="166556" y="3080"/>
                  <a:pt x="166458" y="3181"/>
                  <a:pt x="166364" y="3286"/>
                </a:cubicBezTo>
                <a:lnTo>
                  <a:pt x="166524" y="2986"/>
                </a:lnTo>
                <a:lnTo>
                  <a:pt x="166524" y="2986"/>
                </a:lnTo>
                <a:cubicBezTo>
                  <a:pt x="166235" y="3272"/>
                  <a:pt x="165966" y="3582"/>
                  <a:pt x="165725" y="3914"/>
                </a:cubicBezTo>
                <a:cubicBezTo>
                  <a:pt x="165677" y="3715"/>
                  <a:pt x="165593" y="3527"/>
                  <a:pt x="165481" y="3356"/>
                </a:cubicBezTo>
                <a:cubicBezTo>
                  <a:pt x="165481" y="3356"/>
                  <a:pt x="165471" y="3732"/>
                  <a:pt x="165443" y="4318"/>
                </a:cubicBezTo>
                <a:cubicBezTo>
                  <a:pt x="164989" y="5009"/>
                  <a:pt x="164599" y="5741"/>
                  <a:pt x="164278" y="6505"/>
                </a:cubicBezTo>
                <a:lnTo>
                  <a:pt x="164187" y="6348"/>
                </a:lnTo>
                <a:cubicBezTo>
                  <a:pt x="164149" y="5567"/>
                  <a:pt x="164131" y="5026"/>
                  <a:pt x="164131" y="5026"/>
                </a:cubicBezTo>
                <a:cubicBezTo>
                  <a:pt x="163999" y="5208"/>
                  <a:pt x="163908" y="5476"/>
                  <a:pt x="163842" y="5801"/>
                </a:cubicBezTo>
                <a:cubicBezTo>
                  <a:pt x="163577" y="5403"/>
                  <a:pt x="163270" y="5030"/>
                  <a:pt x="162928" y="4692"/>
                </a:cubicBezTo>
                <a:lnTo>
                  <a:pt x="162928" y="4692"/>
                </a:lnTo>
                <a:cubicBezTo>
                  <a:pt x="162928" y="4692"/>
                  <a:pt x="163158" y="5100"/>
                  <a:pt x="163493" y="5850"/>
                </a:cubicBezTo>
                <a:lnTo>
                  <a:pt x="163465" y="5850"/>
                </a:lnTo>
                <a:cubicBezTo>
                  <a:pt x="163423" y="5731"/>
                  <a:pt x="163364" y="5616"/>
                  <a:pt x="163294" y="5511"/>
                </a:cubicBezTo>
                <a:cubicBezTo>
                  <a:pt x="163294" y="5511"/>
                  <a:pt x="163291" y="5640"/>
                  <a:pt x="163280" y="5864"/>
                </a:cubicBezTo>
                <a:cubicBezTo>
                  <a:pt x="163277" y="6024"/>
                  <a:pt x="163266" y="6233"/>
                  <a:pt x="163256" y="6477"/>
                </a:cubicBezTo>
                <a:cubicBezTo>
                  <a:pt x="163134" y="6404"/>
                  <a:pt x="163064" y="6369"/>
                  <a:pt x="163064" y="6369"/>
                </a:cubicBezTo>
                <a:lnTo>
                  <a:pt x="163064" y="6369"/>
                </a:lnTo>
                <a:cubicBezTo>
                  <a:pt x="163127" y="6425"/>
                  <a:pt x="163190" y="6488"/>
                  <a:pt x="163249" y="6547"/>
                </a:cubicBezTo>
                <a:cubicBezTo>
                  <a:pt x="163221" y="7255"/>
                  <a:pt x="163162" y="8225"/>
                  <a:pt x="163088" y="9177"/>
                </a:cubicBezTo>
                <a:cubicBezTo>
                  <a:pt x="162942" y="8877"/>
                  <a:pt x="162795" y="8609"/>
                  <a:pt x="162663" y="8389"/>
                </a:cubicBezTo>
                <a:cubicBezTo>
                  <a:pt x="162638" y="7894"/>
                  <a:pt x="162628" y="7573"/>
                  <a:pt x="162628" y="7573"/>
                </a:cubicBezTo>
                <a:cubicBezTo>
                  <a:pt x="162537" y="7712"/>
                  <a:pt x="162471" y="7869"/>
                  <a:pt x="162429" y="8030"/>
                </a:cubicBezTo>
                <a:cubicBezTo>
                  <a:pt x="162275" y="7801"/>
                  <a:pt x="162105" y="7582"/>
                  <a:pt x="161914" y="7379"/>
                </a:cubicBezTo>
                <a:lnTo>
                  <a:pt x="161914" y="7379"/>
                </a:lnTo>
                <a:cubicBezTo>
                  <a:pt x="161972" y="7444"/>
                  <a:pt x="162131" y="7659"/>
                  <a:pt x="162377" y="8274"/>
                </a:cubicBezTo>
                <a:cubicBezTo>
                  <a:pt x="162352" y="8417"/>
                  <a:pt x="162331" y="8556"/>
                  <a:pt x="162321" y="8703"/>
                </a:cubicBezTo>
                <a:lnTo>
                  <a:pt x="162161" y="8581"/>
                </a:lnTo>
                <a:cubicBezTo>
                  <a:pt x="162042" y="8197"/>
                  <a:pt x="161899" y="7894"/>
                  <a:pt x="161725" y="7751"/>
                </a:cubicBezTo>
                <a:cubicBezTo>
                  <a:pt x="161847" y="4071"/>
                  <a:pt x="162530" y="3492"/>
                  <a:pt x="162530" y="3492"/>
                </a:cubicBezTo>
                <a:cubicBezTo>
                  <a:pt x="162485" y="3477"/>
                  <a:pt x="162438" y="3470"/>
                  <a:pt x="162390" y="3470"/>
                </a:cubicBezTo>
                <a:cubicBezTo>
                  <a:pt x="162360" y="3470"/>
                  <a:pt x="162330" y="3472"/>
                  <a:pt x="162300" y="3478"/>
                </a:cubicBezTo>
                <a:cubicBezTo>
                  <a:pt x="162275" y="3473"/>
                  <a:pt x="162250" y="3471"/>
                  <a:pt x="162226" y="3471"/>
                </a:cubicBezTo>
                <a:cubicBezTo>
                  <a:pt x="161524" y="3471"/>
                  <a:pt x="161109" y="5226"/>
                  <a:pt x="160873" y="6847"/>
                </a:cubicBezTo>
                <a:cubicBezTo>
                  <a:pt x="160689" y="6544"/>
                  <a:pt x="160483" y="6251"/>
                  <a:pt x="160260" y="5972"/>
                </a:cubicBezTo>
                <a:cubicBezTo>
                  <a:pt x="160036" y="3408"/>
                  <a:pt x="159942" y="551"/>
                  <a:pt x="159942" y="551"/>
                </a:cubicBezTo>
                <a:cubicBezTo>
                  <a:pt x="159883" y="638"/>
                  <a:pt x="159831" y="733"/>
                  <a:pt x="159789" y="830"/>
                </a:cubicBezTo>
                <a:cubicBezTo>
                  <a:pt x="159785" y="652"/>
                  <a:pt x="159778" y="551"/>
                  <a:pt x="159778" y="551"/>
                </a:cubicBezTo>
                <a:cubicBezTo>
                  <a:pt x="159060" y="1573"/>
                  <a:pt x="159164" y="4524"/>
                  <a:pt x="159443" y="7179"/>
                </a:cubicBezTo>
                <a:cubicBezTo>
                  <a:pt x="159440" y="7179"/>
                  <a:pt x="159440" y="7186"/>
                  <a:pt x="159440" y="7189"/>
                </a:cubicBezTo>
                <a:cubicBezTo>
                  <a:pt x="159213" y="6868"/>
                  <a:pt x="158965" y="6561"/>
                  <a:pt x="158704" y="6268"/>
                </a:cubicBezTo>
                <a:cubicBezTo>
                  <a:pt x="158456" y="5724"/>
                  <a:pt x="158170" y="5197"/>
                  <a:pt x="157849" y="4695"/>
                </a:cubicBezTo>
                <a:cubicBezTo>
                  <a:pt x="157780" y="4423"/>
                  <a:pt x="157692" y="4203"/>
                  <a:pt x="157577" y="4036"/>
                </a:cubicBezTo>
                <a:cubicBezTo>
                  <a:pt x="157577" y="4036"/>
                  <a:pt x="157574" y="4126"/>
                  <a:pt x="157570" y="4290"/>
                </a:cubicBezTo>
                <a:cubicBezTo>
                  <a:pt x="157405" y="4060"/>
                  <a:pt x="157224" y="3840"/>
                  <a:pt x="157028" y="3637"/>
                </a:cubicBezTo>
                <a:lnTo>
                  <a:pt x="157028" y="3637"/>
                </a:lnTo>
                <a:cubicBezTo>
                  <a:pt x="157082" y="3695"/>
                  <a:pt x="157221" y="3873"/>
                  <a:pt x="157434" y="4329"/>
                </a:cubicBezTo>
                <a:cubicBezTo>
                  <a:pt x="157262" y="4081"/>
                  <a:pt x="157069" y="3850"/>
                  <a:pt x="156863" y="3636"/>
                </a:cubicBezTo>
                <a:lnTo>
                  <a:pt x="156863" y="3636"/>
                </a:lnTo>
                <a:cubicBezTo>
                  <a:pt x="156934" y="3711"/>
                  <a:pt x="157170" y="4019"/>
                  <a:pt x="157539" y="4971"/>
                </a:cubicBezTo>
                <a:cubicBezTo>
                  <a:pt x="157535" y="5044"/>
                  <a:pt x="157535" y="5117"/>
                  <a:pt x="157528" y="5190"/>
                </a:cubicBezTo>
                <a:cubicBezTo>
                  <a:pt x="157361" y="5068"/>
                  <a:pt x="157187" y="4953"/>
                  <a:pt x="157002" y="4855"/>
                </a:cubicBezTo>
                <a:lnTo>
                  <a:pt x="157002" y="4855"/>
                </a:lnTo>
                <a:cubicBezTo>
                  <a:pt x="157082" y="4925"/>
                  <a:pt x="157155" y="4998"/>
                  <a:pt x="157228" y="5075"/>
                </a:cubicBezTo>
                <a:cubicBezTo>
                  <a:pt x="157117" y="4992"/>
                  <a:pt x="156995" y="4918"/>
                  <a:pt x="156873" y="4855"/>
                </a:cubicBezTo>
                <a:lnTo>
                  <a:pt x="156873" y="4855"/>
                </a:lnTo>
                <a:cubicBezTo>
                  <a:pt x="157103" y="5061"/>
                  <a:pt x="157316" y="5281"/>
                  <a:pt x="157511" y="5518"/>
                </a:cubicBezTo>
                <a:cubicBezTo>
                  <a:pt x="157473" y="6331"/>
                  <a:pt x="157413" y="7370"/>
                  <a:pt x="157326" y="8364"/>
                </a:cubicBezTo>
                <a:cubicBezTo>
                  <a:pt x="157159" y="8567"/>
                  <a:pt x="157005" y="8776"/>
                  <a:pt x="156862" y="8999"/>
                </a:cubicBezTo>
                <a:cubicBezTo>
                  <a:pt x="156761" y="8825"/>
                  <a:pt x="156670" y="8671"/>
                  <a:pt x="156583" y="8535"/>
                </a:cubicBezTo>
                <a:cubicBezTo>
                  <a:pt x="156510" y="8096"/>
                  <a:pt x="156398" y="7660"/>
                  <a:pt x="156255" y="7238"/>
                </a:cubicBezTo>
                <a:cubicBezTo>
                  <a:pt x="156520" y="6858"/>
                  <a:pt x="156827" y="6516"/>
                  <a:pt x="157169" y="6209"/>
                </a:cubicBezTo>
                <a:lnTo>
                  <a:pt x="157169" y="6209"/>
                </a:lnTo>
                <a:cubicBezTo>
                  <a:pt x="157169" y="6209"/>
                  <a:pt x="156743" y="6418"/>
                  <a:pt x="156147" y="6966"/>
                </a:cubicBezTo>
                <a:cubicBezTo>
                  <a:pt x="156140" y="6955"/>
                  <a:pt x="156133" y="6945"/>
                  <a:pt x="156130" y="6934"/>
                </a:cubicBezTo>
                <a:cubicBezTo>
                  <a:pt x="156604" y="5532"/>
                  <a:pt x="156911" y="5162"/>
                  <a:pt x="156977" y="5096"/>
                </a:cubicBezTo>
                <a:lnTo>
                  <a:pt x="156977" y="5096"/>
                </a:lnTo>
                <a:cubicBezTo>
                  <a:pt x="156897" y="5169"/>
                  <a:pt x="156444" y="5640"/>
                  <a:pt x="155906" y="6586"/>
                </a:cubicBezTo>
                <a:lnTo>
                  <a:pt x="155868" y="6547"/>
                </a:lnTo>
                <a:cubicBezTo>
                  <a:pt x="155865" y="6404"/>
                  <a:pt x="155865" y="6320"/>
                  <a:pt x="155865" y="6320"/>
                </a:cubicBezTo>
                <a:cubicBezTo>
                  <a:pt x="155830" y="6366"/>
                  <a:pt x="155802" y="6418"/>
                  <a:pt x="155777" y="6470"/>
                </a:cubicBezTo>
                <a:cubicBezTo>
                  <a:pt x="155719" y="6433"/>
                  <a:pt x="155653" y="6414"/>
                  <a:pt x="155587" y="6414"/>
                </a:cubicBezTo>
                <a:cubicBezTo>
                  <a:pt x="155547" y="6414"/>
                  <a:pt x="155506" y="6421"/>
                  <a:pt x="155467" y="6436"/>
                </a:cubicBezTo>
                <a:cubicBezTo>
                  <a:pt x="155467" y="6436"/>
                  <a:pt x="155554" y="6505"/>
                  <a:pt x="155662" y="6770"/>
                </a:cubicBezTo>
                <a:cubicBezTo>
                  <a:pt x="155617" y="6927"/>
                  <a:pt x="155582" y="7091"/>
                  <a:pt x="155558" y="7255"/>
                </a:cubicBezTo>
                <a:cubicBezTo>
                  <a:pt x="155460" y="7465"/>
                  <a:pt x="155362" y="7684"/>
                  <a:pt x="155261" y="7921"/>
                </a:cubicBezTo>
                <a:cubicBezTo>
                  <a:pt x="155163" y="8155"/>
                  <a:pt x="154996" y="8270"/>
                  <a:pt x="154860" y="8466"/>
                </a:cubicBezTo>
                <a:cubicBezTo>
                  <a:pt x="154853" y="8221"/>
                  <a:pt x="154843" y="8075"/>
                  <a:pt x="154843" y="8075"/>
                </a:cubicBezTo>
                <a:cubicBezTo>
                  <a:pt x="154787" y="8159"/>
                  <a:pt x="154741" y="8249"/>
                  <a:pt x="154710" y="8344"/>
                </a:cubicBezTo>
                <a:lnTo>
                  <a:pt x="154626" y="8354"/>
                </a:lnTo>
                <a:cubicBezTo>
                  <a:pt x="154801" y="6690"/>
                  <a:pt x="154902" y="4894"/>
                  <a:pt x="154734" y="3631"/>
                </a:cubicBezTo>
                <a:cubicBezTo>
                  <a:pt x="155216" y="2522"/>
                  <a:pt x="155558" y="1908"/>
                  <a:pt x="155558" y="1908"/>
                </a:cubicBezTo>
                <a:lnTo>
                  <a:pt x="155558" y="1908"/>
                </a:lnTo>
                <a:cubicBezTo>
                  <a:pt x="155216" y="2250"/>
                  <a:pt x="154902" y="2620"/>
                  <a:pt x="154616" y="3017"/>
                </a:cubicBezTo>
                <a:cubicBezTo>
                  <a:pt x="154543" y="2724"/>
                  <a:pt x="154448" y="2484"/>
                  <a:pt x="154326" y="2306"/>
                </a:cubicBezTo>
                <a:cubicBezTo>
                  <a:pt x="154326" y="2306"/>
                  <a:pt x="154309" y="2791"/>
                  <a:pt x="154274" y="3530"/>
                </a:cubicBezTo>
                <a:cubicBezTo>
                  <a:pt x="153768" y="4329"/>
                  <a:pt x="153325" y="5232"/>
                  <a:pt x="152952" y="6167"/>
                </a:cubicBezTo>
                <a:cubicBezTo>
                  <a:pt x="152792" y="5626"/>
                  <a:pt x="152589" y="5204"/>
                  <a:pt x="152345" y="5033"/>
                </a:cubicBezTo>
                <a:cubicBezTo>
                  <a:pt x="152300" y="4880"/>
                  <a:pt x="152230" y="4730"/>
                  <a:pt x="152139" y="4594"/>
                </a:cubicBezTo>
                <a:cubicBezTo>
                  <a:pt x="152139" y="4594"/>
                  <a:pt x="152136" y="4730"/>
                  <a:pt x="152129" y="4957"/>
                </a:cubicBezTo>
                <a:cubicBezTo>
                  <a:pt x="152115" y="4955"/>
                  <a:pt x="152102" y="4954"/>
                  <a:pt x="152088" y="4954"/>
                </a:cubicBezTo>
                <a:cubicBezTo>
                  <a:pt x="152050" y="4954"/>
                  <a:pt x="152012" y="4961"/>
                  <a:pt x="151975" y="4974"/>
                </a:cubicBezTo>
                <a:cubicBezTo>
                  <a:pt x="151975" y="4974"/>
                  <a:pt x="152035" y="5023"/>
                  <a:pt x="152118" y="5187"/>
                </a:cubicBezTo>
                <a:cubicBezTo>
                  <a:pt x="152094" y="5808"/>
                  <a:pt x="152042" y="6844"/>
                  <a:pt x="151965" y="7925"/>
                </a:cubicBezTo>
                <a:cubicBezTo>
                  <a:pt x="151843" y="8099"/>
                  <a:pt x="151724" y="8284"/>
                  <a:pt x="151616" y="8469"/>
                </a:cubicBezTo>
                <a:lnTo>
                  <a:pt x="151543" y="8521"/>
                </a:lnTo>
                <a:cubicBezTo>
                  <a:pt x="151525" y="8232"/>
                  <a:pt x="151511" y="7956"/>
                  <a:pt x="151501" y="7716"/>
                </a:cubicBezTo>
                <a:cubicBezTo>
                  <a:pt x="151560" y="7590"/>
                  <a:pt x="151637" y="7475"/>
                  <a:pt x="151728" y="7367"/>
                </a:cubicBezTo>
                <a:lnTo>
                  <a:pt x="151728" y="7367"/>
                </a:lnTo>
                <a:cubicBezTo>
                  <a:pt x="151700" y="7395"/>
                  <a:pt x="151616" y="7475"/>
                  <a:pt x="151494" y="7625"/>
                </a:cubicBezTo>
                <a:cubicBezTo>
                  <a:pt x="151473" y="7123"/>
                  <a:pt x="151466" y="6795"/>
                  <a:pt x="151466" y="6795"/>
                </a:cubicBezTo>
                <a:cubicBezTo>
                  <a:pt x="151424" y="6854"/>
                  <a:pt x="151389" y="6917"/>
                  <a:pt x="151361" y="6983"/>
                </a:cubicBezTo>
                <a:cubicBezTo>
                  <a:pt x="151334" y="6115"/>
                  <a:pt x="151215" y="5396"/>
                  <a:pt x="150960" y="5026"/>
                </a:cubicBezTo>
                <a:cubicBezTo>
                  <a:pt x="150960" y="5026"/>
                  <a:pt x="150919" y="6195"/>
                  <a:pt x="150831" y="7590"/>
                </a:cubicBezTo>
                <a:cubicBezTo>
                  <a:pt x="150779" y="7444"/>
                  <a:pt x="150713" y="7301"/>
                  <a:pt x="150629" y="7172"/>
                </a:cubicBezTo>
                <a:cubicBezTo>
                  <a:pt x="150615" y="6422"/>
                  <a:pt x="150542" y="5773"/>
                  <a:pt x="150374" y="5337"/>
                </a:cubicBezTo>
                <a:cubicBezTo>
                  <a:pt x="150577" y="4918"/>
                  <a:pt x="150702" y="4692"/>
                  <a:pt x="150702" y="4692"/>
                </a:cubicBezTo>
                <a:lnTo>
                  <a:pt x="150702" y="4692"/>
                </a:lnTo>
                <a:cubicBezTo>
                  <a:pt x="150556" y="4831"/>
                  <a:pt x="150416" y="4985"/>
                  <a:pt x="150287" y="5145"/>
                </a:cubicBezTo>
                <a:cubicBezTo>
                  <a:pt x="150270" y="5103"/>
                  <a:pt x="150245" y="5061"/>
                  <a:pt x="150217" y="5026"/>
                </a:cubicBezTo>
                <a:cubicBezTo>
                  <a:pt x="150217" y="5026"/>
                  <a:pt x="150214" y="5100"/>
                  <a:pt x="150210" y="5232"/>
                </a:cubicBezTo>
                <a:cubicBezTo>
                  <a:pt x="150064" y="5414"/>
                  <a:pt x="149921" y="5602"/>
                  <a:pt x="149785" y="5801"/>
                </a:cubicBezTo>
                <a:cubicBezTo>
                  <a:pt x="149774" y="5748"/>
                  <a:pt x="149764" y="5696"/>
                  <a:pt x="149750" y="5644"/>
                </a:cubicBezTo>
                <a:cubicBezTo>
                  <a:pt x="150413" y="4256"/>
                  <a:pt x="151205" y="3052"/>
                  <a:pt x="152153" y="2222"/>
                </a:cubicBezTo>
                <a:lnTo>
                  <a:pt x="152153" y="2222"/>
                </a:lnTo>
                <a:cubicBezTo>
                  <a:pt x="152153" y="2222"/>
                  <a:pt x="150632" y="2958"/>
                  <a:pt x="149077" y="5267"/>
                </a:cubicBezTo>
                <a:cubicBezTo>
                  <a:pt x="148874" y="4998"/>
                  <a:pt x="148655" y="4744"/>
                  <a:pt x="148414" y="4510"/>
                </a:cubicBezTo>
                <a:lnTo>
                  <a:pt x="148414" y="4510"/>
                </a:lnTo>
                <a:cubicBezTo>
                  <a:pt x="148414" y="4510"/>
                  <a:pt x="148613" y="4866"/>
                  <a:pt x="148909" y="5511"/>
                </a:cubicBezTo>
                <a:cubicBezTo>
                  <a:pt x="148637" y="5930"/>
                  <a:pt x="148390" y="6366"/>
                  <a:pt x="148159" y="6812"/>
                </a:cubicBezTo>
                <a:cubicBezTo>
                  <a:pt x="147950" y="6491"/>
                  <a:pt x="147737" y="6202"/>
                  <a:pt x="147532" y="5940"/>
                </a:cubicBezTo>
                <a:cubicBezTo>
                  <a:pt x="148257" y="4005"/>
                  <a:pt x="148885" y="2895"/>
                  <a:pt x="148885" y="2895"/>
                </a:cubicBezTo>
                <a:lnTo>
                  <a:pt x="148885" y="2895"/>
                </a:lnTo>
                <a:cubicBezTo>
                  <a:pt x="148194" y="3565"/>
                  <a:pt x="147601" y="4447"/>
                  <a:pt x="147096" y="5428"/>
                </a:cubicBezTo>
                <a:cubicBezTo>
                  <a:pt x="146084" y="4301"/>
                  <a:pt x="145275" y="3907"/>
                  <a:pt x="145275" y="3907"/>
                </a:cubicBezTo>
                <a:lnTo>
                  <a:pt x="145275" y="3907"/>
                </a:lnTo>
                <a:cubicBezTo>
                  <a:pt x="145784" y="4353"/>
                  <a:pt x="146244" y="4922"/>
                  <a:pt x="146663" y="5574"/>
                </a:cubicBezTo>
                <a:cubicBezTo>
                  <a:pt x="146415" y="5710"/>
                  <a:pt x="146220" y="6104"/>
                  <a:pt x="146060" y="6617"/>
                </a:cubicBezTo>
                <a:cubicBezTo>
                  <a:pt x="146011" y="6669"/>
                  <a:pt x="145948" y="6739"/>
                  <a:pt x="145875" y="6830"/>
                </a:cubicBezTo>
                <a:cubicBezTo>
                  <a:pt x="145822" y="6216"/>
                  <a:pt x="145711" y="5714"/>
                  <a:pt x="145505" y="5428"/>
                </a:cubicBezTo>
                <a:cubicBezTo>
                  <a:pt x="145505" y="5428"/>
                  <a:pt x="145474" y="6331"/>
                  <a:pt x="145407" y="7485"/>
                </a:cubicBezTo>
                <a:cubicBezTo>
                  <a:pt x="145355" y="7569"/>
                  <a:pt x="145303" y="7649"/>
                  <a:pt x="145250" y="7744"/>
                </a:cubicBezTo>
                <a:cubicBezTo>
                  <a:pt x="145160" y="7608"/>
                  <a:pt x="145066" y="7482"/>
                  <a:pt x="144964" y="7360"/>
                </a:cubicBezTo>
                <a:cubicBezTo>
                  <a:pt x="144849" y="5937"/>
                  <a:pt x="144776" y="4468"/>
                  <a:pt x="144741" y="3649"/>
                </a:cubicBezTo>
                <a:cubicBezTo>
                  <a:pt x="144839" y="3460"/>
                  <a:pt x="144902" y="3404"/>
                  <a:pt x="144902" y="3404"/>
                </a:cubicBezTo>
                <a:cubicBezTo>
                  <a:pt x="144863" y="3392"/>
                  <a:pt x="144820" y="3384"/>
                  <a:pt x="144778" y="3384"/>
                </a:cubicBezTo>
                <a:cubicBezTo>
                  <a:pt x="144763" y="3384"/>
                  <a:pt x="144749" y="3385"/>
                  <a:pt x="144734" y="3387"/>
                </a:cubicBezTo>
                <a:cubicBezTo>
                  <a:pt x="144720" y="3132"/>
                  <a:pt x="144717" y="2986"/>
                  <a:pt x="144717" y="2986"/>
                </a:cubicBezTo>
                <a:cubicBezTo>
                  <a:pt x="144619" y="3136"/>
                  <a:pt x="144542" y="3303"/>
                  <a:pt x="144490" y="3474"/>
                </a:cubicBezTo>
                <a:cubicBezTo>
                  <a:pt x="144270" y="3631"/>
                  <a:pt x="144089" y="3963"/>
                  <a:pt x="143932" y="4402"/>
                </a:cubicBezTo>
                <a:cubicBezTo>
                  <a:pt x="143887" y="4273"/>
                  <a:pt x="143824" y="4151"/>
                  <a:pt x="143747" y="4036"/>
                </a:cubicBezTo>
                <a:cubicBezTo>
                  <a:pt x="143747" y="4036"/>
                  <a:pt x="143733" y="4381"/>
                  <a:pt x="143712" y="4922"/>
                </a:cubicBezTo>
                <a:cubicBezTo>
                  <a:pt x="143328" y="3942"/>
                  <a:pt x="142885" y="2989"/>
                  <a:pt x="142373" y="2135"/>
                </a:cubicBezTo>
                <a:cubicBezTo>
                  <a:pt x="142320" y="1134"/>
                  <a:pt x="142299" y="447"/>
                  <a:pt x="142299" y="447"/>
                </a:cubicBezTo>
                <a:cubicBezTo>
                  <a:pt x="142136" y="684"/>
                  <a:pt x="142013" y="1022"/>
                  <a:pt x="141930" y="1437"/>
                </a:cubicBezTo>
                <a:cubicBezTo>
                  <a:pt x="141581" y="921"/>
                  <a:pt x="141187" y="443"/>
                  <a:pt x="140744" y="7"/>
                </a:cubicBezTo>
                <a:lnTo>
                  <a:pt x="140744" y="7"/>
                </a:lnTo>
                <a:cubicBezTo>
                  <a:pt x="140744" y="7"/>
                  <a:pt x="141197" y="813"/>
                  <a:pt x="141808" y="2257"/>
                </a:cubicBezTo>
                <a:cubicBezTo>
                  <a:pt x="141693" y="3443"/>
                  <a:pt x="141762" y="4964"/>
                  <a:pt x="141898" y="6446"/>
                </a:cubicBezTo>
                <a:cubicBezTo>
                  <a:pt x="141853" y="6426"/>
                  <a:pt x="141803" y="6416"/>
                  <a:pt x="141753" y="6416"/>
                </a:cubicBezTo>
                <a:cubicBezTo>
                  <a:pt x="141714" y="6416"/>
                  <a:pt x="141675" y="6422"/>
                  <a:pt x="141637" y="6436"/>
                </a:cubicBezTo>
                <a:cubicBezTo>
                  <a:pt x="141637" y="6436"/>
                  <a:pt x="141804" y="6575"/>
                  <a:pt x="141968" y="7189"/>
                </a:cubicBezTo>
                <a:cubicBezTo>
                  <a:pt x="141989" y="7367"/>
                  <a:pt x="142006" y="7545"/>
                  <a:pt x="142031" y="7726"/>
                </a:cubicBezTo>
                <a:cubicBezTo>
                  <a:pt x="141787" y="7329"/>
                  <a:pt x="141515" y="6948"/>
                  <a:pt x="141222" y="6586"/>
                </a:cubicBezTo>
                <a:cubicBezTo>
                  <a:pt x="141148" y="6408"/>
                  <a:pt x="141075" y="6244"/>
                  <a:pt x="140995" y="6080"/>
                </a:cubicBezTo>
                <a:cubicBezTo>
                  <a:pt x="141389" y="5187"/>
                  <a:pt x="141668" y="4692"/>
                  <a:pt x="141668" y="4692"/>
                </a:cubicBezTo>
                <a:lnTo>
                  <a:pt x="141668" y="4692"/>
                </a:lnTo>
                <a:cubicBezTo>
                  <a:pt x="141354" y="5002"/>
                  <a:pt x="141068" y="5340"/>
                  <a:pt x="140817" y="5707"/>
                </a:cubicBezTo>
                <a:cubicBezTo>
                  <a:pt x="140751" y="5574"/>
                  <a:pt x="140681" y="5445"/>
                  <a:pt x="140618" y="5326"/>
                </a:cubicBezTo>
                <a:cubicBezTo>
                  <a:pt x="140580" y="5222"/>
                  <a:pt x="140528" y="5121"/>
                  <a:pt x="140465" y="5026"/>
                </a:cubicBezTo>
                <a:lnTo>
                  <a:pt x="140465" y="5051"/>
                </a:lnTo>
                <a:cubicBezTo>
                  <a:pt x="139903" y="4099"/>
                  <a:pt x="139439" y="3617"/>
                  <a:pt x="139363" y="3540"/>
                </a:cubicBezTo>
                <a:lnTo>
                  <a:pt x="139363" y="3540"/>
                </a:lnTo>
                <a:cubicBezTo>
                  <a:pt x="139432" y="3614"/>
                  <a:pt x="139771" y="4029"/>
                  <a:pt x="140308" y="5609"/>
                </a:cubicBezTo>
                <a:cubicBezTo>
                  <a:pt x="139645" y="5006"/>
                  <a:pt x="139178" y="4779"/>
                  <a:pt x="139178" y="4779"/>
                </a:cubicBezTo>
                <a:lnTo>
                  <a:pt x="139178" y="4779"/>
                </a:lnTo>
                <a:cubicBezTo>
                  <a:pt x="139586" y="5138"/>
                  <a:pt x="139945" y="5550"/>
                  <a:pt x="140252" y="6000"/>
                </a:cubicBezTo>
                <a:cubicBezTo>
                  <a:pt x="140133" y="6122"/>
                  <a:pt x="139753" y="6544"/>
                  <a:pt x="139303" y="7329"/>
                </a:cubicBezTo>
                <a:lnTo>
                  <a:pt x="139275" y="7280"/>
                </a:lnTo>
                <a:cubicBezTo>
                  <a:pt x="139247" y="6704"/>
                  <a:pt x="139233" y="6320"/>
                  <a:pt x="139233" y="6320"/>
                </a:cubicBezTo>
                <a:cubicBezTo>
                  <a:pt x="139125" y="6491"/>
                  <a:pt x="139049" y="6680"/>
                  <a:pt x="139003" y="6879"/>
                </a:cubicBezTo>
                <a:cubicBezTo>
                  <a:pt x="138787" y="6572"/>
                  <a:pt x="138543" y="6286"/>
                  <a:pt x="138274" y="6020"/>
                </a:cubicBezTo>
                <a:lnTo>
                  <a:pt x="138274" y="6020"/>
                </a:lnTo>
                <a:cubicBezTo>
                  <a:pt x="138274" y="6021"/>
                  <a:pt x="138546" y="6498"/>
                  <a:pt x="138916" y="7360"/>
                </a:cubicBezTo>
                <a:cubicBezTo>
                  <a:pt x="138916" y="7381"/>
                  <a:pt x="138913" y="7398"/>
                  <a:pt x="138913" y="7416"/>
                </a:cubicBezTo>
                <a:cubicBezTo>
                  <a:pt x="138817" y="7309"/>
                  <a:pt x="138713" y="7247"/>
                  <a:pt x="138599" y="7247"/>
                </a:cubicBezTo>
                <a:cubicBezTo>
                  <a:pt x="138564" y="7247"/>
                  <a:pt x="138528" y="7253"/>
                  <a:pt x="138490" y="7266"/>
                </a:cubicBezTo>
                <a:cubicBezTo>
                  <a:pt x="138490" y="7266"/>
                  <a:pt x="138686" y="7433"/>
                  <a:pt x="138857" y="8197"/>
                </a:cubicBezTo>
                <a:cubicBezTo>
                  <a:pt x="138850" y="8204"/>
                  <a:pt x="138850" y="8211"/>
                  <a:pt x="138846" y="8221"/>
                </a:cubicBezTo>
                <a:cubicBezTo>
                  <a:pt x="138738" y="8340"/>
                  <a:pt x="138630" y="8466"/>
                  <a:pt x="138518" y="8605"/>
                </a:cubicBezTo>
                <a:cubicBezTo>
                  <a:pt x="138494" y="7942"/>
                  <a:pt x="138410" y="7388"/>
                  <a:pt x="138229" y="7053"/>
                </a:cubicBezTo>
                <a:cubicBezTo>
                  <a:pt x="138271" y="6160"/>
                  <a:pt x="138267" y="5312"/>
                  <a:pt x="138177" y="4629"/>
                </a:cubicBezTo>
                <a:cubicBezTo>
                  <a:pt x="138633" y="3569"/>
                  <a:pt x="138965" y="2986"/>
                  <a:pt x="138965" y="2986"/>
                </a:cubicBezTo>
                <a:lnTo>
                  <a:pt x="138965" y="2986"/>
                </a:lnTo>
                <a:cubicBezTo>
                  <a:pt x="138637" y="3310"/>
                  <a:pt x="138337" y="3663"/>
                  <a:pt x="138072" y="4039"/>
                </a:cubicBezTo>
                <a:cubicBezTo>
                  <a:pt x="138002" y="3757"/>
                  <a:pt x="137908" y="3527"/>
                  <a:pt x="137786" y="3356"/>
                </a:cubicBezTo>
                <a:cubicBezTo>
                  <a:pt x="137786" y="3356"/>
                  <a:pt x="137775" y="3823"/>
                  <a:pt x="137741" y="4528"/>
                </a:cubicBezTo>
                <a:cubicBezTo>
                  <a:pt x="137284" y="5271"/>
                  <a:pt x="136889" y="6048"/>
                  <a:pt x="136565" y="6858"/>
                </a:cubicBezTo>
                <a:lnTo>
                  <a:pt x="136485" y="6924"/>
                </a:lnTo>
                <a:cubicBezTo>
                  <a:pt x="136300" y="6334"/>
                  <a:pt x="136070" y="5902"/>
                  <a:pt x="135773" y="5846"/>
                </a:cubicBezTo>
                <a:cubicBezTo>
                  <a:pt x="135731" y="5724"/>
                  <a:pt x="135676" y="5609"/>
                  <a:pt x="135602" y="5504"/>
                </a:cubicBezTo>
                <a:cubicBezTo>
                  <a:pt x="135602" y="5504"/>
                  <a:pt x="135599" y="5637"/>
                  <a:pt x="135588" y="5860"/>
                </a:cubicBezTo>
                <a:cubicBezTo>
                  <a:pt x="135581" y="6111"/>
                  <a:pt x="135564" y="6481"/>
                  <a:pt x="135543" y="6924"/>
                </a:cubicBezTo>
                <a:lnTo>
                  <a:pt x="135494" y="6875"/>
                </a:lnTo>
                <a:lnTo>
                  <a:pt x="135494" y="6875"/>
                </a:lnTo>
                <a:cubicBezTo>
                  <a:pt x="135512" y="6899"/>
                  <a:pt x="135526" y="6927"/>
                  <a:pt x="135536" y="6952"/>
                </a:cubicBezTo>
                <a:cubicBezTo>
                  <a:pt x="135526" y="7259"/>
                  <a:pt x="135501" y="7594"/>
                  <a:pt x="135480" y="7946"/>
                </a:cubicBezTo>
                <a:cubicBezTo>
                  <a:pt x="135372" y="8078"/>
                  <a:pt x="135264" y="8225"/>
                  <a:pt x="135149" y="8378"/>
                </a:cubicBezTo>
                <a:lnTo>
                  <a:pt x="134957" y="8127"/>
                </a:lnTo>
                <a:cubicBezTo>
                  <a:pt x="134943" y="7782"/>
                  <a:pt x="134936" y="7569"/>
                  <a:pt x="134936" y="7569"/>
                </a:cubicBezTo>
                <a:cubicBezTo>
                  <a:pt x="134866" y="7670"/>
                  <a:pt x="134814" y="7785"/>
                  <a:pt x="134779" y="7904"/>
                </a:cubicBezTo>
                <a:cubicBezTo>
                  <a:pt x="134671" y="7771"/>
                  <a:pt x="134566" y="7656"/>
                  <a:pt x="134465" y="7541"/>
                </a:cubicBezTo>
                <a:cubicBezTo>
                  <a:pt x="134671" y="7109"/>
                  <a:pt x="134800" y="6875"/>
                  <a:pt x="134800" y="6875"/>
                </a:cubicBezTo>
                <a:lnTo>
                  <a:pt x="134800" y="6875"/>
                </a:lnTo>
                <a:cubicBezTo>
                  <a:pt x="134633" y="7039"/>
                  <a:pt x="134472" y="7217"/>
                  <a:pt x="134326" y="7402"/>
                </a:cubicBezTo>
                <a:cubicBezTo>
                  <a:pt x="134235" y="7308"/>
                  <a:pt x="134148" y="7220"/>
                  <a:pt x="134061" y="7140"/>
                </a:cubicBezTo>
                <a:cubicBezTo>
                  <a:pt x="134228" y="3997"/>
                  <a:pt x="134838" y="3488"/>
                  <a:pt x="134838" y="3488"/>
                </a:cubicBezTo>
                <a:cubicBezTo>
                  <a:pt x="134788" y="3471"/>
                  <a:pt x="134740" y="3463"/>
                  <a:pt x="134692" y="3463"/>
                </a:cubicBezTo>
                <a:cubicBezTo>
                  <a:pt x="134030" y="3463"/>
                  <a:pt x="133625" y="5046"/>
                  <a:pt x="133384" y="6586"/>
                </a:cubicBezTo>
                <a:cubicBezTo>
                  <a:pt x="133269" y="6502"/>
                  <a:pt x="133147" y="6429"/>
                  <a:pt x="133018" y="6366"/>
                </a:cubicBezTo>
                <a:lnTo>
                  <a:pt x="133018" y="6366"/>
                </a:lnTo>
                <a:cubicBezTo>
                  <a:pt x="133140" y="6470"/>
                  <a:pt x="133251" y="6582"/>
                  <a:pt x="133367" y="6701"/>
                </a:cubicBezTo>
                <a:lnTo>
                  <a:pt x="133314" y="7063"/>
                </a:lnTo>
                <a:cubicBezTo>
                  <a:pt x="133094" y="6680"/>
                  <a:pt x="132843" y="6313"/>
                  <a:pt x="132568" y="5968"/>
                </a:cubicBezTo>
                <a:cubicBezTo>
                  <a:pt x="132533" y="5557"/>
                  <a:pt x="132498" y="5145"/>
                  <a:pt x="132474" y="4733"/>
                </a:cubicBezTo>
                <a:lnTo>
                  <a:pt x="132498" y="4685"/>
                </a:lnTo>
                <a:lnTo>
                  <a:pt x="132498" y="4685"/>
                </a:lnTo>
                <a:cubicBezTo>
                  <a:pt x="132488" y="4695"/>
                  <a:pt x="132477" y="4705"/>
                  <a:pt x="132467" y="4716"/>
                </a:cubicBezTo>
                <a:cubicBezTo>
                  <a:pt x="132320" y="2553"/>
                  <a:pt x="132250" y="548"/>
                  <a:pt x="132250" y="548"/>
                </a:cubicBezTo>
                <a:cubicBezTo>
                  <a:pt x="131678" y="1360"/>
                  <a:pt x="131626" y="3394"/>
                  <a:pt x="131769" y="5532"/>
                </a:cubicBezTo>
                <a:cubicBezTo>
                  <a:pt x="131706" y="5619"/>
                  <a:pt x="131643" y="5707"/>
                  <a:pt x="131584" y="5797"/>
                </a:cubicBezTo>
                <a:cubicBezTo>
                  <a:pt x="131514" y="5469"/>
                  <a:pt x="131420" y="5204"/>
                  <a:pt x="131291" y="5023"/>
                </a:cubicBezTo>
                <a:cubicBezTo>
                  <a:pt x="131291" y="5023"/>
                  <a:pt x="131274" y="5564"/>
                  <a:pt x="131235" y="6341"/>
                </a:cubicBezTo>
                <a:cubicBezTo>
                  <a:pt x="131211" y="6376"/>
                  <a:pt x="131190" y="6411"/>
                  <a:pt x="131173" y="6446"/>
                </a:cubicBezTo>
                <a:lnTo>
                  <a:pt x="131009" y="6265"/>
                </a:lnTo>
                <a:cubicBezTo>
                  <a:pt x="130224" y="4545"/>
                  <a:pt x="129439" y="3732"/>
                  <a:pt x="129324" y="3621"/>
                </a:cubicBezTo>
                <a:lnTo>
                  <a:pt x="129324" y="3621"/>
                </a:lnTo>
                <a:cubicBezTo>
                  <a:pt x="129394" y="3690"/>
                  <a:pt x="129708" y="4067"/>
                  <a:pt x="130196" y="5476"/>
                </a:cubicBezTo>
                <a:cubicBezTo>
                  <a:pt x="130067" y="5361"/>
                  <a:pt x="129945" y="5271"/>
                  <a:pt x="129840" y="5190"/>
                </a:cubicBezTo>
                <a:cubicBezTo>
                  <a:pt x="129833" y="5082"/>
                  <a:pt x="129833" y="5023"/>
                  <a:pt x="129833" y="5023"/>
                </a:cubicBezTo>
                <a:cubicBezTo>
                  <a:pt x="129809" y="5058"/>
                  <a:pt x="129784" y="5096"/>
                  <a:pt x="129763" y="5135"/>
                </a:cubicBezTo>
                <a:cubicBezTo>
                  <a:pt x="129620" y="5030"/>
                  <a:pt x="129467" y="4936"/>
                  <a:pt x="129310" y="4852"/>
                </a:cubicBezTo>
                <a:lnTo>
                  <a:pt x="129310" y="4852"/>
                </a:lnTo>
                <a:cubicBezTo>
                  <a:pt x="129446" y="4974"/>
                  <a:pt x="129582" y="5103"/>
                  <a:pt x="129711" y="5243"/>
                </a:cubicBezTo>
                <a:cubicBezTo>
                  <a:pt x="129638" y="5421"/>
                  <a:pt x="129578" y="5605"/>
                  <a:pt x="129544" y="5797"/>
                </a:cubicBezTo>
                <a:cubicBezTo>
                  <a:pt x="129275" y="5396"/>
                  <a:pt x="128968" y="5023"/>
                  <a:pt x="128626" y="4685"/>
                </a:cubicBezTo>
                <a:lnTo>
                  <a:pt x="128626" y="4685"/>
                </a:lnTo>
                <a:cubicBezTo>
                  <a:pt x="128626" y="4685"/>
                  <a:pt x="128986" y="5320"/>
                  <a:pt x="129456" y="6443"/>
                </a:cubicBezTo>
                <a:cubicBezTo>
                  <a:pt x="129432" y="6690"/>
                  <a:pt x="129422" y="6962"/>
                  <a:pt x="129415" y="7245"/>
                </a:cubicBezTo>
                <a:cubicBezTo>
                  <a:pt x="129383" y="7245"/>
                  <a:pt x="129352" y="7252"/>
                  <a:pt x="129320" y="7262"/>
                </a:cubicBezTo>
                <a:cubicBezTo>
                  <a:pt x="129355" y="7301"/>
                  <a:pt x="129387" y="7346"/>
                  <a:pt x="129411" y="7395"/>
                </a:cubicBezTo>
                <a:cubicBezTo>
                  <a:pt x="129087" y="7810"/>
                  <a:pt x="128801" y="8256"/>
                  <a:pt x="128560" y="8727"/>
                </a:cubicBezTo>
                <a:cubicBezTo>
                  <a:pt x="128396" y="8424"/>
                  <a:pt x="128211" y="8127"/>
                  <a:pt x="128009" y="7848"/>
                </a:cubicBezTo>
                <a:cubicBezTo>
                  <a:pt x="128232" y="7545"/>
                  <a:pt x="128487" y="7266"/>
                  <a:pt x="128766" y="7015"/>
                </a:cubicBezTo>
                <a:lnTo>
                  <a:pt x="128766" y="7015"/>
                </a:lnTo>
                <a:cubicBezTo>
                  <a:pt x="128644" y="7077"/>
                  <a:pt x="128522" y="7154"/>
                  <a:pt x="128410" y="7238"/>
                </a:cubicBezTo>
                <a:cubicBezTo>
                  <a:pt x="128483" y="7158"/>
                  <a:pt x="128560" y="7084"/>
                  <a:pt x="128640" y="7015"/>
                </a:cubicBezTo>
                <a:lnTo>
                  <a:pt x="128640" y="7015"/>
                </a:lnTo>
                <a:cubicBezTo>
                  <a:pt x="128438" y="7123"/>
                  <a:pt x="128243" y="7252"/>
                  <a:pt x="128065" y="7398"/>
                </a:cubicBezTo>
                <a:cubicBezTo>
                  <a:pt x="128433" y="6372"/>
                  <a:pt x="128672" y="6054"/>
                  <a:pt x="128743" y="5978"/>
                </a:cubicBezTo>
                <a:lnTo>
                  <a:pt x="128743" y="5978"/>
                </a:lnTo>
                <a:cubicBezTo>
                  <a:pt x="128582" y="6146"/>
                  <a:pt x="128432" y="6328"/>
                  <a:pt x="128295" y="6516"/>
                </a:cubicBezTo>
                <a:cubicBezTo>
                  <a:pt x="128459" y="6168"/>
                  <a:pt x="128570" y="6025"/>
                  <a:pt x="128616" y="5978"/>
                </a:cubicBezTo>
                <a:lnTo>
                  <a:pt x="128616" y="5978"/>
                </a:lnTo>
                <a:cubicBezTo>
                  <a:pt x="128520" y="6073"/>
                  <a:pt x="128104" y="6516"/>
                  <a:pt x="127618" y="7381"/>
                </a:cubicBezTo>
                <a:cubicBezTo>
                  <a:pt x="127503" y="7587"/>
                  <a:pt x="127384" y="7813"/>
                  <a:pt x="127266" y="8064"/>
                </a:cubicBezTo>
                <a:cubicBezTo>
                  <a:pt x="127112" y="7831"/>
                  <a:pt x="126955" y="7604"/>
                  <a:pt x="126791" y="7395"/>
                </a:cubicBezTo>
                <a:cubicBezTo>
                  <a:pt x="126816" y="7346"/>
                  <a:pt x="126851" y="7301"/>
                  <a:pt x="126886" y="7262"/>
                </a:cubicBezTo>
                <a:cubicBezTo>
                  <a:pt x="126852" y="7250"/>
                  <a:pt x="126817" y="7245"/>
                  <a:pt x="126781" y="7245"/>
                </a:cubicBezTo>
                <a:cubicBezTo>
                  <a:pt x="126764" y="7245"/>
                  <a:pt x="126746" y="7246"/>
                  <a:pt x="126729" y="7248"/>
                </a:cubicBezTo>
                <a:cubicBezTo>
                  <a:pt x="126725" y="7056"/>
                  <a:pt x="126722" y="6945"/>
                  <a:pt x="126722" y="6945"/>
                </a:cubicBezTo>
                <a:lnTo>
                  <a:pt x="126704" y="6969"/>
                </a:lnTo>
                <a:cubicBezTo>
                  <a:pt x="126743" y="6108"/>
                  <a:pt x="126739" y="5288"/>
                  <a:pt x="126652" y="4625"/>
                </a:cubicBezTo>
                <a:cubicBezTo>
                  <a:pt x="127109" y="3565"/>
                  <a:pt x="127440" y="2983"/>
                  <a:pt x="127440" y="2982"/>
                </a:cubicBezTo>
                <a:lnTo>
                  <a:pt x="127440" y="2982"/>
                </a:lnTo>
                <a:cubicBezTo>
                  <a:pt x="127228" y="3188"/>
                  <a:pt x="127029" y="3408"/>
                  <a:pt x="126844" y="3638"/>
                </a:cubicBezTo>
                <a:cubicBezTo>
                  <a:pt x="127053" y="3213"/>
                  <a:pt x="127182" y="2982"/>
                  <a:pt x="127182" y="2982"/>
                </a:cubicBezTo>
                <a:lnTo>
                  <a:pt x="127182" y="2982"/>
                </a:lnTo>
                <a:cubicBezTo>
                  <a:pt x="126928" y="3230"/>
                  <a:pt x="126687" y="3499"/>
                  <a:pt x="126474" y="3788"/>
                </a:cubicBezTo>
                <a:cubicBezTo>
                  <a:pt x="126422" y="3635"/>
                  <a:pt x="126352" y="3488"/>
                  <a:pt x="126265" y="3352"/>
                </a:cubicBezTo>
                <a:cubicBezTo>
                  <a:pt x="126265" y="3352"/>
                  <a:pt x="126258" y="3425"/>
                  <a:pt x="126254" y="3561"/>
                </a:cubicBezTo>
                <a:cubicBezTo>
                  <a:pt x="126223" y="3488"/>
                  <a:pt x="126185" y="3418"/>
                  <a:pt x="126136" y="3352"/>
                </a:cubicBezTo>
                <a:cubicBezTo>
                  <a:pt x="126136" y="3352"/>
                  <a:pt x="126125" y="3725"/>
                  <a:pt x="126097" y="4315"/>
                </a:cubicBezTo>
                <a:cubicBezTo>
                  <a:pt x="125668" y="4967"/>
                  <a:pt x="125299" y="5658"/>
                  <a:pt x="124985" y="6373"/>
                </a:cubicBezTo>
                <a:lnTo>
                  <a:pt x="124967" y="6341"/>
                </a:lnTo>
                <a:cubicBezTo>
                  <a:pt x="124932" y="5564"/>
                  <a:pt x="124911" y="5023"/>
                  <a:pt x="124911" y="5023"/>
                </a:cubicBezTo>
                <a:cubicBezTo>
                  <a:pt x="124786" y="5204"/>
                  <a:pt x="124688" y="5469"/>
                  <a:pt x="124625" y="5797"/>
                </a:cubicBezTo>
                <a:cubicBezTo>
                  <a:pt x="124357" y="5396"/>
                  <a:pt x="124050" y="5023"/>
                  <a:pt x="123708" y="4685"/>
                </a:cubicBezTo>
                <a:lnTo>
                  <a:pt x="123708" y="4685"/>
                </a:lnTo>
                <a:cubicBezTo>
                  <a:pt x="123708" y="4685"/>
                  <a:pt x="123938" y="5096"/>
                  <a:pt x="124277" y="5846"/>
                </a:cubicBezTo>
                <a:lnTo>
                  <a:pt x="124245" y="5846"/>
                </a:lnTo>
                <a:cubicBezTo>
                  <a:pt x="124203" y="5724"/>
                  <a:pt x="124151" y="5612"/>
                  <a:pt x="124078" y="5504"/>
                </a:cubicBezTo>
                <a:cubicBezTo>
                  <a:pt x="124078" y="5504"/>
                  <a:pt x="124074" y="5584"/>
                  <a:pt x="124071" y="5724"/>
                </a:cubicBezTo>
                <a:cubicBezTo>
                  <a:pt x="124036" y="5647"/>
                  <a:pt x="123998" y="5574"/>
                  <a:pt x="123949" y="5504"/>
                </a:cubicBezTo>
                <a:cubicBezTo>
                  <a:pt x="123949" y="5504"/>
                  <a:pt x="123945" y="5637"/>
                  <a:pt x="123935" y="5860"/>
                </a:cubicBezTo>
                <a:cubicBezTo>
                  <a:pt x="123931" y="6003"/>
                  <a:pt x="123921" y="6184"/>
                  <a:pt x="123914" y="6401"/>
                </a:cubicBezTo>
                <a:lnTo>
                  <a:pt x="123848" y="6366"/>
                </a:lnTo>
                <a:lnTo>
                  <a:pt x="123914" y="6425"/>
                </a:lnTo>
                <a:cubicBezTo>
                  <a:pt x="123882" y="7088"/>
                  <a:pt x="123830" y="8023"/>
                  <a:pt x="123760" y="8954"/>
                </a:cubicBezTo>
                <a:cubicBezTo>
                  <a:pt x="123652" y="8741"/>
                  <a:pt x="123548" y="8553"/>
                  <a:pt x="123443" y="8382"/>
                </a:cubicBezTo>
                <a:cubicBezTo>
                  <a:pt x="123422" y="7890"/>
                  <a:pt x="123412" y="7569"/>
                  <a:pt x="123412" y="7569"/>
                </a:cubicBezTo>
                <a:cubicBezTo>
                  <a:pt x="123363" y="7639"/>
                  <a:pt x="123321" y="7716"/>
                  <a:pt x="123289" y="7796"/>
                </a:cubicBezTo>
                <a:cubicBezTo>
                  <a:pt x="123286" y="7649"/>
                  <a:pt x="123286" y="7569"/>
                  <a:pt x="123286" y="7569"/>
                </a:cubicBezTo>
                <a:cubicBezTo>
                  <a:pt x="123216" y="7670"/>
                  <a:pt x="123160" y="7782"/>
                  <a:pt x="123126" y="7901"/>
                </a:cubicBezTo>
                <a:cubicBezTo>
                  <a:pt x="122997" y="7715"/>
                  <a:pt x="122856" y="7543"/>
                  <a:pt x="122699" y="7380"/>
                </a:cubicBezTo>
                <a:lnTo>
                  <a:pt x="122699" y="7380"/>
                </a:lnTo>
                <a:cubicBezTo>
                  <a:pt x="122754" y="7441"/>
                  <a:pt x="122880" y="7623"/>
                  <a:pt x="123077" y="8068"/>
                </a:cubicBezTo>
                <a:cubicBezTo>
                  <a:pt x="123035" y="8246"/>
                  <a:pt x="123003" y="8424"/>
                  <a:pt x="122986" y="8605"/>
                </a:cubicBezTo>
                <a:lnTo>
                  <a:pt x="122941" y="8574"/>
                </a:lnTo>
                <a:cubicBezTo>
                  <a:pt x="122822" y="8190"/>
                  <a:pt x="122679" y="7890"/>
                  <a:pt x="122508" y="7747"/>
                </a:cubicBezTo>
                <a:cubicBezTo>
                  <a:pt x="122627" y="4067"/>
                  <a:pt x="123310" y="3488"/>
                  <a:pt x="123310" y="3488"/>
                </a:cubicBezTo>
                <a:cubicBezTo>
                  <a:pt x="123268" y="3472"/>
                  <a:pt x="123222" y="3464"/>
                  <a:pt x="123176" y="3464"/>
                </a:cubicBezTo>
                <a:cubicBezTo>
                  <a:pt x="123121" y="3464"/>
                  <a:pt x="123065" y="3476"/>
                  <a:pt x="123014" y="3499"/>
                </a:cubicBezTo>
                <a:lnTo>
                  <a:pt x="123024" y="3488"/>
                </a:lnTo>
                <a:cubicBezTo>
                  <a:pt x="122975" y="3472"/>
                  <a:pt x="122926" y="3464"/>
                  <a:pt x="122879" y="3464"/>
                </a:cubicBezTo>
                <a:cubicBezTo>
                  <a:pt x="122202" y="3464"/>
                  <a:pt x="121791" y="5108"/>
                  <a:pt x="121556" y="6680"/>
                </a:cubicBezTo>
                <a:cubicBezTo>
                  <a:pt x="121395" y="6432"/>
                  <a:pt x="121225" y="6195"/>
                  <a:pt x="121040" y="5968"/>
                </a:cubicBezTo>
                <a:cubicBezTo>
                  <a:pt x="120823" y="3404"/>
                  <a:pt x="120726" y="548"/>
                  <a:pt x="120726" y="548"/>
                </a:cubicBezTo>
                <a:cubicBezTo>
                  <a:pt x="120607" y="729"/>
                  <a:pt x="120516" y="924"/>
                  <a:pt x="120457" y="1134"/>
                </a:cubicBezTo>
                <a:cubicBezTo>
                  <a:pt x="120443" y="767"/>
                  <a:pt x="120433" y="548"/>
                  <a:pt x="120433" y="548"/>
                </a:cubicBezTo>
                <a:cubicBezTo>
                  <a:pt x="119732" y="1542"/>
                  <a:pt x="119819" y="4385"/>
                  <a:pt x="120080" y="6994"/>
                </a:cubicBezTo>
                <a:cubicBezTo>
                  <a:pt x="119875" y="6718"/>
                  <a:pt x="119676" y="6477"/>
                  <a:pt x="119484" y="6265"/>
                </a:cubicBezTo>
                <a:cubicBezTo>
                  <a:pt x="119090" y="5410"/>
                  <a:pt x="118703" y="4779"/>
                  <a:pt x="118392" y="4346"/>
                </a:cubicBezTo>
                <a:cubicBezTo>
                  <a:pt x="118354" y="4235"/>
                  <a:pt x="118298" y="4130"/>
                  <a:pt x="118232" y="4032"/>
                </a:cubicBezTo>
                <a:cubicBezTo>
                  <a:pt x="118232" y="4032"/>
                  <a:pt x="118232" y="4067"/>
                  <a:pt x="118228" y="4123"/>
                </a:cubicBezTo>
                <a:cubicBezTo>
                  <a:pt x="118096" y="3949"/>
                  <a:pt x="117953" y="3778"/>
                  <a:pt x="117799" y="3621"/>
                </a:cubicBezTo>
                <a:lnTo>
                  <a:pt x="117799" y="3621"/>
                </a:lnTo>
                <a:cubicBezTo>
                  <a:pt x="117845" y="3670"/>
                  <a:pt x="117991" y="3844"/>
                  <a:pt x="118218" y="4336"/>
                </a:cubicBezTo>
                <a:cubicBezTo>
                  <a:pt x="118218" y="4388"/>
                  <a:pt x="118214" y="4447"/>
                  <a:pt x="118214" y="4507"/>
                </a:cubicBezTo>
                <a:cubicBezTo>
                  <a:pt x="117845" y="3966"/>
                  <a:pt x="117569" y="3684"/>
                  <a:pt x="117510" y="3621"/>
                </a:cubicBezTo>
                <a:lnTo>
                  <a:pt x="117510" y="3621"/>
                </a:lnTo>
                <a:cubicBezTo>
                  <a:pt x="117569" y="3684"/>
                  <a:pt x="117813" y="3977"/>
                  <a:pt x="118193" y="4964"/>
                </a:cubicBezTo>
                <a:cubicBezTo>
                  <a:pt x="118193" y="5009"/>
                  <a:pt x="118190" y="5058"/>
                  <a:pt x="118190" y="5100"/>
                </a:cubicBezTo>
                <a:cubicBezTo>
                  <a:pt x="118061" y="5009"/>
                  <a:pt x="117925" y="4925"/>
                  <a:pt x="117782" y="4852"/>
                </a:cubicBezTo>
                <a:lnTo>
                  <a:pt x="117782" y="4852"/>
                </a:lnTo>
                <a:cubicBezTo>
                  <a:pt x="117925" y="4971"/>
                  <a:pt x="118057" y="5100"/>
                  <a:pt x="118179" y="5239"/>
                </a:cubicBezTo>
                <a:lnTo>
                  <a:pt x="118179" y="5285"/>
                </a:lnTo>
                <a:cubicBezTo>
                  <a:pt x="117977" y="5121"/>
                  <a:pt x="117757" y="4974"/>
                  <a:pt x="117527" y="4852"/>
                </a:cubicBezTo>
                <a:lnTo>
                  <a:pt x="117527" y="4852"/>
                </a:lnTo>
                <a:cubicBezTo>
                  <a:pt x="117757" y="5054"/>
                  <a:pt x="117970" y="5278"/>
                  <a:pt x="118165" y="5515"/>
                </a:cubicBezTo>
                <a:cubicBezTo>
                  <a:pt x="118127" y="6324"/>
                  <a:pt x="118068" y="7367"/>
                  <a:pt x="117984" y="8361"/>
                </a:cubicBezTo>
                <a:cubicBezTo>
                  <a:pt x="117813" y="8560"/>
                  <a:pt x="117660" y="8773"/>
                  <a:pt x="117517" y="8992"/>
                </a:cubicBezTo>
                <a:cubicBezTo>
                  <a:pt x="117423" y="8818"/>
                  <a:pt x="117325" y="8668"/>
                  <a:pt x="117238" y="8532"/>
                </a:cubicBezTo>
                <a:cubicBezTo>
                  <a:pt x="117164" y="8089"/>
                  <a:pt x="117053" y="7656"/>
                  <a:pt x="116910" y="7231"/>
                </a:cubicBezTo>
                <a:cubicBezTo>
                  <a:pt x="117175" y="6854"/>
                  <a:pt x="117482" y="6509"/>
                  <a:pt x="117827" y="6202"/>
                </a:cubicBezTo>
                <a:lnTo>
                  <a:pt x="117827" y="6202"/>
                </a:lnTo>
                <a:cubicBezTo>
                  <a:pt x="117827" y="6202"/>
                  <a:pt x="117398" y="6411"/>
                  <a:pt x="116802" y="6962"/>
                </a:cubicBezTo>
                <a:lnTo>
                  <a:pt x="116788" y="6931"/>
                </a:lnTo>
                <a:cubicBezTo>
                  <a:pt x="117259" y="5529"/>
                  <a:pt x="117566" y="5155"/>
                  <a:pt x="117632" y="5093"/>
                </a:cubicBezTo>
                <a:lnTo>
                  <a:pt x="117632" y="5093"/>
                </a:lnTo>
                <a:cubicBezTo>
                  <a:pt x="117552" y="5166"/>
                  <a:pt x="117098" y="5637"/>
                  <a:pt x="116561" y="6582"/>
                </a:cubicBezTo>
                <a:cubicBezTo>
                  <a:pt x="116551" y="6568"/>
                  <a:pt x="116540" y="6554"/>
                  <a:pt x="116526" y="6544"/>
                </a:cubicBezTo>
                <a:cubicBezTo>
                  <a:pt x="116519" y="6401"/>
                  <a:pt x="116519" y="6317"/>
                  <a:pt x="116519" y="6317"/>
                </a:cubicBezTo>
                <a:cubicBezTo>
                  <a:pt x="116488" y="6362"/>
                  <a:pt x="116456" y="6415"/>
                  <a:pt x="116432" y="6463"/>
                </a:cubicBezTo>
                <a:cubicBezTo>
                  <a:pt x="116372" y="6428"/>
                  <a:pt x="116306" y="6410"/>
                  <a:pt x="116238" y="6410"/>
                </a:cubicBezTo>
                <a:cubicBezTo>
                  <a:pt x="116199" y="6410"/>
                  <a:pt x="116160" y="6416"/>
                  <a:pt x="116121" y="6429"/>
                </a:cubicBezTo>
                <a:cubicBezTo>
                  <a:pt x="116121" y="6429"/>
                  <a:pt x="116209" y="6498"/>
                  <a:pt x="116317" y="6767"/>
                </a:cubicBezTo>
                <a:cubicBezTo>
                  <a:pt x="116271" y="6924"/>
                  <a:pt x="116237" y="7084"/>
                  <a:pt x="116212" y="7248"/>
                </a:cubicBezTo>
                <a:cubicBezTo>
                  <a:pt x="116118" y="7458"/>
                  <a:pt x="116017" y="7681"/>
                  <a:pt x="115916" y="7921"/>
                </a:cubicBezTo>
                <a:cubicBezTo>
                  <a:pt x="115787" y="8085"/>
                  <a:pt x="115651" y="8267"/>
                  <a:pt x="115515" y="8462"/>
                </a:cubicBezTo>
                <a:cubicBezTo>
                  <a:pt x="115508" y="8218"/>
                  <a:pt x="115504" y="8068"/>
                  <a:pt x="115504" y="8068"/>
                </a:cubicBezTo>
                <a:cubicBezTo>
                  <a:pt x="115445" y="8152"/>
                  <a:pt x="115399" y="8242"/>
                  <a:pt x="115365" y="8340"/>
                </a:cubicBezTo>
                <a:lnTo>
                  <a:pt x="115281" y="8347"/>
                </a:lnTo>
                <a:cubicBezTo>
                  <a:pt x="115455" y="6687"/>
                  <a:pt x="115556" y="4890"/>
                  <a:pt x="115389" y="3628"/>
                </a:cubicBezTo>
                <a:cubicBezTo>
                  <a:pt x="115870" y="2519"/>
                  <a:pt x="116219" y="1905"/>
                  <a:pt x="116219" y="1905"/>
                </a:cubicBezTo>
                <a:lnTo>
                  <a:pt x="116219" y="1905"/>
                </a:lnTo>
                <a:cubicBezTo>
                  <a:pt x="115874" y="2246"/>
                  <a:pt x="115556" y="2616"/>
                  <a:pt x="115277" y="3010"/>
                </a:cubicBezTo>
                <a:cubicBezTo>
                  <a:pt x="115201" y="2721"/>
                  <a:pt x="115106" y="2480"/>
                  <a:pt x="114981" y="2302"/>
                </a:cubicBezTo>
                <a:cubicBezTo>
                  <a:pt x="114981" y="2302"/>
                  <a:pt x="114963" y="2784"/>
                  <a:pt x="114929" y="3523"/>
                </a:cubicBezTo>
                <a:cubicBezTo>
                  <a:pt x="114423" y="4325"/>
                  <a:pt x="113987" y="5225"/>
                  <a:pt x="113607" y="6164"/>
                </a:cubicBezTo>
                <a:cubicBezTo>
                  <a:pt x="113446" y="5623"/>
                  <a:pt x="113244" y="5201"/>
                  <a:pt x="113000" y="5030"/>
                </a:cubicBezTo>
                <a:cubicBezTo>
                  <a:pt x="112954" y="4873"/>
                  <a:pt x="112885" y="4726"/>
                  <a:pt x="112794" y="4590"/>
                </a:cubicBezTo>
                <a:cubicBezTo>
                  <a:pt x="112794" y="4590"/>
                  <a:pt x="112790" y="4726"/>
                  <a:pt x="112783" y="4953"/>
                </a:cubicBezTo>
                <a:cubicBezTo>
                  <a:pt x="112770" y="4951"/>
                  <a:pt x="112756" y="4950"/>
                  <a:pt x="112743" y="4950"/>
                </a:cubicBezTo>
                <a:cubicBezTo>
                  <a:pt x="112704" y="4950"/>
                  <a:pt x="112666" y="4958"/>
                  <a:pt x="112630" y="4971"/>
                </a:cubicBezTo>
                <a:cubicBezTo>
                  <a:pt x="112630" y="4971"/>
                  <a:pt x="112689" y="5016"/>
                  <a:pt x="112773" y="5183"/>
                </a:cubicBezTo>
                <a:cubicBezTo>
                  <a:pt x="112749" y="5801"/>
                  <a:pt x="112700" y="6840"/>
                  <a:pt x="112619" y="7921"/>
                </a:cubicBezTo>
                <a:cubicBezTo>
                  <a:pt x="112515" y="8075"/>
                  <a:pt x="112400" y="8253"/>
                  <a:pt x="112271" y="8466"/>
                </a:cubicBezTo>
                <a:lnTo>
                  <a:pt x="112197" y="8518"/>
                </a:lnTo>
                <a:cubicBezTo>
                  <a:pt x="112180" y="8225"/>
                  <a:pt x="112166" y="7953"/>
                  <a:pt x="112159" y="7712"/>
                </a:cubicBezTo>
                <a:cubicBezTo>
                  <a:pt x="112278" y="7482"/>
                  <a:pt x="112354" y="7388"/>
                  <a:pt x="112382" y="7363"/>
                </a:cubicBezTo>
                <a:cubicBezTo>
                  <a:pt x="112384" y="7361"/>
                  <a:pt x="112385" y="7360"/>
                  <a:pt x="112385" y="7360"/>
                </a:cubicBezTo>
                <a:lnTo>
                  <a:pt x="112385" y="7360"/>
                </a:lnTo>
                <a:cubicBezTo>
                  <a:pt x="112384" y="7360"/>
                  <a:pt x="112267" y="7485"/>
                  <a:pt x="112156" y="7622"/>
                </a:cubicBezTo>
                <a:cubicBezTo>
                  <a:pt x="112128" y="7119"/>
                  <a:pt x="112121" y="6791"/>
                  <a:pt x="112121" y="6791"/>
                </a:cubicBezTo>
                <a:cubicBezTo>
                  <a:pt x="112079" y="6851"/>
                  <a:pt x="112047" y="6913"/>
                  <a:pt x="112020" y="6980"/>
                </a:cubicBezTo>
                <a:cubicBezTo>
                  <a:pt x="111988" y="6111"/>
                  <a:pt x="111876" y="5393"/>
                  <a:pt x="111615" y="5023"/>
                </a:cubicBezTo>
                <a:cubicBezTo>
                  <a:pt x="111615" y="5023"/>
                  <a:pt x="111573" y="6191"/>
                  <a:pt x="111493" y="7587"/>
                </a:cubicBezTo>
                <a:cubicBezTo>
                  <a:pt x="111437" y="7440"/>
                  <a:pt x="111367" y="7297"/>
                  <a:pt x="111284" y="7168"/>
                </a:cubicBezTo>
                <a:cubicBezTo>
                  <a:pt x="111270" y="6418"/>
                  <a:pt x="111196" y="5766"/>
                  <a:pt x="111029" y="5326"/>
                </a:cubicBezTo>
                <a:cubicBezTo>
                  <a:pt x="111231" y="4911"/>
                  <a:pt x="111357" y="4685"/>
                  <a:pt x="111357" y="4685"/>
                </a:cubicBezTo>
                <a:lnTo>
                  <a:pt x="111357" y="4685"/>
                </a:lnTo>
                <a:cubicBezTo>
                  <a:pt x="111210" y="4831"/>
                  <a:pt x="111074" y="4981"/>
                  <a:pt x="110942" y="5138"/>
                </a:cubicBezTo>
                <a:cubicBezTo>
                  <a:pt x="110924" y="5096"/>
                  <a:pt x="110900" y="5058"/>
                  <a:pt x="110872" y="5023"/>
                </a:cubicBezTo>
                <a:cubicBezTo>
                  <a:pt x="110872" y="5023"/>
                  <a:pt x="110872" y="5096"/>
                  <a:pt x="110868" y="5225"/>
                </a:cubicBezTo>
                <a:cubicBezTo>
                  <a:pt x="110718" y="5407"/>
                  <a:pt x="110575" y="5598"/>
                  <a:pt x="110439" y="5797"/>
                </a:cubicBezTo>
                <a:cubicBezTo>
                  <a:pt x="110432" y="5745"/>
                  <a:pt x="110418" y="5693"/>
                  <a:pt x="110405" y="5640"/>
                </a:cubicBezTo>
                <a:cubicBezTo>
                  <a:pt x="111067" y="4249"/>
                  <a:pt x="111863" y="3045"/>
                  <a:pt x="112808" y="2219"/>
                </a:cubicBezTo>
                <a:lnTo>
                  <a:pt x="112808" y="2219"/>
                </a:lnTo>
                <a:cubicBezTo>
                  <a:pt x="112808" y="2219"/>
                  <a:pt x="111287" y="2955"/>
                  <a:pt x="109731" y="5260"/>
                </a:cubicBezTo>
                <a:cubicBezTo>
                  <a:pt x="109529" y="4995"/>
                  <a:pt x="109309" y="4740"/>
                  <a:pt x="109072" y="4507"/>
                </a:cubicBezTo>
                <a:lnTo>
                  <a:pt x="109072" y="4507"/>
                </a:lnTo>
                <a:cubicBezTo>
                  <a:pt x="109072" y="4507"/>
                  <a:pt x="109267" y="4859"/>
                  <a:pt x="109564" y="5504"/>
                </a:cubicBezTo>
                <a:cubicBezTo>
                  <a:pt x="109292" y="5926"/>
                  <a:pt x="109044" y="6362"/>
                  <a:pt x="108814" y="6809"/>
                </a:cubicBezTo>
                <a:cubicBezTo>
                  <a:pt x="108605" y="6488"/>
                  <a:pt x="108395" y="6198"/>
                  <a:pt x="108186" y="5937"/>
                </a:cubicBezTo>
                <a:cubicBezTo>
                  <a:pt x="108915" y="4001"/>
                  <a:pt x="109543" y="2888"/>
                  <a:pt x="109543" y="2888"/>
                </a:cubicBezTo>
                <a:lnTo>
                  <a:pt x="109543" y="2888"/>
                </a:lnTo>
                <a:cubicBezTo>
                  <a:pt x="108849" y="3561"/>
                  <a:pt x="108256" y="4440"/>
                  <a:pt x="107754" y="5424"/>
                </a:cubicBezTo>
                <a:cubicBezTo>
                  <a:pt x="106739" y="4298"/>
                  <a:pt x="105929" y="3900"/>
                  <a:pt x="105929" y="3900"/>
                </a:cubicBezTo>
                <a:lnTo>
                  <a:pt x="105929" y="3900"/>
                </a:lnTo>
                <a:cubicBezTo>
                  <a:pt x="106439" y="4350"/>
                  <a:pt x="106899" y="4918"/>
                  <a:pt x="107318" y="5571"/>
                </a:cubicBezTo>
                <a:cubicBezTo>
                  <a:pt x="107073" y="5707"/>
                  <a:pt x="106875" y="6097"/>
                  <a:pt x="106714" y="6613"/>
                </a:cubicBezTo>
                <a:lnTo>
                  <a:pt x="106529" y="6826"/>
                </a:lnTo>
                <a:cubicBezTo>
                  <a:pt x="106477" y="6212"/>
                  <a:pt x="106365" y="5710"/>
                  <a:pt x="106160" y="5424"/>
                </a:cubicBezTo>
                <a:cubicBezTo>
                  <a:pt x="106160" y="5424"/>
                  <a:pt x="106128" y="6324"/>
                  <a:pt x="106062" y="7482"/>
                </a:cubicBezTo>
                <a:lnTo>
                  <a:pt x="105905" y="7737"/>
                </a:lnTo>
                <a:cubicBezTo>
                  <a:pt x="105814" y="7604"/>
                  <a:pt x="105720" y="7475"/>
                  <a:pt x="105619" y="7353"/>
                </a:cubicBezTo>
                <a:cubicBezTo>
                  <a:pt x="105504" y="5933"/>
                  <a:pt x="105434" y="4465"/>
                  <a:pt x="105399" y="3645"/>
                </a:cubicBezTo>
                <a:cubicBezTo>
                  <a:pt x="105493" y="3457"/>
                  <a:pt x="105563" y="3401"/>
                  <a:pt x="105563" y="3401"/>
                </a:cubicBezTo>
                <a:cubicBezTo>
                  <a:pt x="105522" y="3388"/>
                  <a:pt x="105478" y="3381"/>
                  <a:pt x="105435" y="3381"/>
                </a:cubicBezTo>
                <a:cubicBezTo>
                  <a:pt x="105419" y="3381"/>
                  <a:pt x="105404" y="3382"/>
                  <a:pt x="105389" y="3384"/>
                </a:cubicBezTo>
                <a:cubicBezTo>
                  <a:pt x="105378" y="3129"/>
                  <a:pt x="105375" y="2982"/>
                  <a:pt x="105375" y="2982"/>
                </a:cubicBezTo>
                <a:cubicBezTo>
                  <a:pt x="105274" y="3132"/>
                  <a:pt x="105200" y="3296"/>
                  <a:pt x="105148" y="3471"/>
                </a:cubicBezTo>
                <a:cubicBezTo>
                  <a:pt x="104928" y="3628"/>
                  <a:pt x="104743" y="3959"/>
                  <a:pt x="104586" y="4399"/>
                </a:cubicBezTo>
                <a:cubicBezTo>
                  <a:pt x="104541" y="4269"/>
                  <a:pt x="104478" y="4144"/>
                  <a:pt x="104402" y="4032"/>
                </a:cubicBezTo>
                <a:cubicBezTo>
                  <a:pt x="104402" y="4032"/>
                  <a:pt x="104388" y="4378"/>
                  <a:pt x="104367" y="4918"/>
                </a:cubicBezTo>
                <a:cubicBezTo>
                  <a:pt x="103983" y="3935"/>
                  <a:pt x="103540" y="2986"/>
                  <a:pt x="103027" y="2131"/>
                </a:cubicBezTo>
                <a:cubicBezTo>
                  <a:pt x="102982" y="1127"/>
                  <a:pt x="102957" y="443"/>
                  <a:pt x="102957" y="443"/>
                </a:cubicBezTo>
                <a:cubicBezTo>
                  <a:pt x="102790" y="680"/>
                  <a:pt x="102671" y="1019"/>
                  <a:pt x="102584" y="1434"/>
                </a:cubicBezTo>
                <a:cubicBezTo>
                  <a:pt x="102235" y="921"/>
                  <a:pt x="101841" y="440"/>
                  <a:pt x="101402" y="4"/>
                </a:cubicBezTo>
                <a:lnTo>
                  <a:pt x="101402" y="4"/>
                </a:lnTo>
                <a:cubicBezTo>
                  <a:pt x="101402" y="4"/>
                  <a:pt x="101855" y="809"/>
                  <a:pt x="102462" y="2253"/>
                </a:cubicBezTo>
                <a:cubicBezTo>
                  <a:pt x="102354" y="3439"/>
                  <a:pt x="102417" y="4960"/>
                  <a:pt x="102553" y="6443"/>
                </a:cubicBezTo>
                <a:cubicBezTo>
                  <a:pt x="102507" y="6421"/>
                  <a:pt x="102458" y="6410"/>
                  <a:pt x="102407" y="6410"/>
                </a:cubicBezTo>
                <a:cubicBezTo>
                  <a:pt x="102368" y="6410"/>
                  <a:pt x="102329" y="6416"/>
                  <a:pt x="102291" y="6429"/>
                </a:cubicBezTo>
                <a:cubicBezTo>
                  <a:pt x="102291" y="6429"/>
                  <a:pt x="102459" y="6568"/>
                  <a:pt x="102626" y="7186"/>
                </a:cubicBezTo>
                <a:cubicBezTo>
                  <a:pt x="102644" y="7367"/>
                  <a:pt x="102668" y="7541"/>
                  <a:pt x="102685" y="7719"/>
                </a:cubicBezTo>
                <a:cubicBezTo>
                  <a:pt x="102441" y="7322"/>
                  <a:pt x="102173" y="6941"/>
                  <a:pt x="101876" y="6582"/>
                </a:cubicBezTo>
                <a:cubicBezTo>
                  <a:pt x="101803" y="6408"/>
                  <a:pt x="101730" y="6237"/>
                  <a:pt x="101656" y="6076"/>
                </a:cubicBezTo>
                <a:cubicBezTo>
                  <a:pt x="102047" y="5183"/>
                  <a:pt x="102326" y="4685"/>
                  <a:pt x="102326" y="4685"/>
                </a:cubicBezTo>
                <a:lnTo>
                  <a:pt x="102326" y="4685"/>
                </a:lnTo>
                <a:cubicBezTo>
                  <a:pt x="102012" y="4995"/>
                  <a:pt x="101726" y="5337"/>
                  <a:pt x="101472" y="5703"/>
                </a:cubicBezTo>
                <a:cubicBezTo>
                  <a:pt x="101405" y="5571"/>
                  <a:pt x="101343" y="5441"/>
                  <a:pt x="101276" y="5323"/>
                </a:cubicBezTo>
                <a:cubicBezTo>
                  <a:pt x="101238" y="5215"/>
                  <a:pt x="101182" y="5114"/>
                  <a:pt x="101119" y="5023"/>
                </a:cubicBezTo>
                <a:lnTo>
                  <a:pt x="101119" y="5047"/>
                </a:lnTo>
                <a:cubicBezTo>
                  <a:pt x="100561" y="4092"/>
                  <a:pt x="100097" y="3614"/>
                  <a:pt x="100017" y="3534"/>
                </a:cubicBezTo>
                <a:lnTo>
                  <a:pt x="100017" y="3534"/>
                </a:lnTo>
                <a:cubicBezTo>
                  <a:pt x="100090" y="3610"/>
                  <a:pt x="100429" y="4022"/>
                  <a:pt x="100962" y="5605"/>
                </a:cubicBezTo>
                <a:cubicBezTo>
                  <a:pt x="100300" y="4999"/>
                  <a:pt x="99832" y="4772"/>
                  <a:pt x="99832" y="4772"/>
                </a:cubicBezTo>
                <a:lnTo>
                  <a:pt x="99832" y="4772"/>
                </a:lnTo>
                <a:cubicBezTo>
                  <a:pt x="100240" y="5135"/>
                  <a:pt x="100600" y="5546"/>
                  <a:pt x="100906" y="5993"/>
                </a:cubicBezTo>
                <a:cubicBezTo>
                  <a:pt x="100791" y="6115"/>
                  <a:pt x="100408" y="6540"/>
                  <a:pt x="99958" y="7325"/>
                </a:cubicBezTo>
                <a:cubicBezTo>
                  <a:pt x="99951" y="7304"/>
                  <a:pt x="99940" y="7290"/>
                  <a:pt x="99930" y="7276"/>
                </a:cubicBezTo>
                <a:cubicBezTo>
                  <a:pt x="99902" y="6701"/>
                  <a:pt x="99888" y="6317"/>
                  <a:pt x="99888" y="6317"/>
                </a:cubicBezTo>
                <a:cubicBezTo>
                  <a:pt x="99783" y="6488"/>
                  <a:pt x="99707" y="6676"/>
                  <a:pt x="99661" y="6875"/>
                </a:cubicBezTo>
                <a:cubicBezTo>
                  <a:pt x="99445" y="6568"/>
                  <a:pt x="99201" y="6279"/>
                  <a:pt x="98929" y="6017"/>
                </a:cubicBezTo>
                <a:lnTo>
                  <a:pt x="98929" y="6017"/>
                </a:lnTo>
                <a:cubicBezTo>
                  <a:pt x="98929" y="6017"/>
                  <a:pt x="99201" y="6495"/>
                  <a:pt x="99574" y="7353"/>
                </a:cubicBezTo>
                <a:cubicBezTo>
                  <a:pt x="99571" y="7377"/>
                  <a:pt x="99571" y="7395"/>
                  <a:pt x="99567" y="7416"/>
                </a:cubicBezTo>
                <a:cubicBezTo>
                  <a:pt x="99474" y="7306"/>
                  <a:pt x="99370" y="7244"/>
                  <a:pt x="99257" y="7244"/>
                </a:cubicBezTo>
                <a:cubicBezTo>
                  <a:pt x="99222" y="7244"/>
                  <a:pt x="99186" y="7250"/>
                  <a:pt x="99149" y="7262"/>
                </a:cubicBezTo>
                <a:cubicBezTo>
                  <a:pt x="99149" y="7262"/>
                  <a:pt x="99340" y="7430"/>
                  <a:pt x="99515" y="8190"/>
                </a:cubicBezTo>
                <a:lnTo>
                  <a:pt x="99501" y="8218"/>
                </a:lnTo>
                <a:cubicBezTo>
                  <a:pt x="99396" y="8337"/>
                  <a:pt x="99288" y="8462"/>
                  <a:pt x="99173" y="8602"/>
                </a:cubicBezTo>
                <a:cubicBezTo>
                  <a:pt x="99152" y="7939"/>
                  <a:pt x="99065" y="7384"/>
                  <a:pt x="98883" y="7049"/>
                </a:cubicBezTo>
                <a:cubicBezTo>
                  <a:pt x="98925" y="6157"/>
                  <a:pt x="98922" y="5309"/>
                  <a:pt x="98835" y="4625"/>
                </a:cubicBezTo>
                <a:cubicBezTo>
                  <a:pt x="99288" y="3565"/>
                  <a:pt x="99619" y="2983"/>
                  <a:pt x="99619" y="2982"/>
                </a:cubicBezTo>
                <a:lnTo>
                  <a:pt x="99619" y="2982"/>
                </a:lnTo>
                <a:cubicBezTo>
                  <a:pt x="99292" y="3307"/>
                  <a:pt x="98992" y="3659"/>
                  <a:pt x="98726" y="4036"/>
                </a:cubicBezTo>
                <a:cubicBezTo>
                  <a:pt x="98657" y="3753"/>
                  <a:pt x="98563" y="3523"/>
                  <a:pt x="98447" y="3352"/>
                </a:cubicBezTo>
                <a:cubicBezTo>
                  <a:pt x="98447" y="3352"/>
                  <a:pt x="98430" y="3820"/>
                  <a:pt x="98395" y="4524"/>
                </a:cubicBezTo>
                <a:cubicBezTo>
                  <a:pt x="97938" y="5267"/>
                  <a:pt x="97547" y="6045"/>
                  <a:pt x="97220" y="6854"/>
                </a:cubicBezTo>
                <a:lnTo>
                  <a:pt x="97139" y="6917"/>
                </a:lnTo>
                <a:cubicBezTo>
                  <a:pt x="96955" y="6331"/>
                  <a:pt x="96724" y="5898"/>
                  <a:pt x="96428" y="5843"/>
                </a:cubicBezTo>
                <a:cubicBezTo>
                  <a:pt x="96386" y="5721"/>
                  <a:pt x="96330" y="5605"/>
                  <a:pt x="96257" y="5501"/>
                </a:cubicBezTo>
                <a:cubicBezTo>
                  <a:pt x="96257" y="5501"/>
                  <a:pt x="96253" y="5633"/>
                  <a:pt x="96243" y="5853"/>
                </a:cubicBezTo>
                <a:cubicBezTo>
                  <a:pt x="96236" y="6108"/>
                  <a:pt x="96219" y="6477"/>
                  <a:pt x="96198" y="6913"/>
                </a:cubicBezTo>
                <a:lnTo>
                  <a:pt x="96152" y="6872"/>
                </a:lnTo>
                <a:lnTo>
                  <a:pt x="96152" y="6872"/>
                </a:lnTo>
                <a:lnTo>
                  <a:pt x="96198" y="6948"/>
                </a:lnTo>
                <a:cubicBezTo>
                  <a:pt x="96180" y="7255"/>
                  <a:pt x="96163" y="7590"/>
                  <a:pt x="96138" y="7942"/>
                </a:cubicBezTo>
                <a:cubicBezTo>
                  <a:pt x="96027" y="8075"/>
                  <a:pt x="95919" y="8221"/>
                  <a:pt x="95803" y="8375"/>
                </a:cubicBezTo>
                <a:lnTo>
                  <a:pt x="95612" y="8120"/>
                </a:lnTo>
                <a:cubicBezTo>
                  <a:pt x="95598" y="7778"/>
                  <a:pt x="95591" y="7562"/>
                  <a:pt x="95591" y="7562"/>
                </a:cubicBezTo>
                <a:cubicBezTo>
                  <a:pt x="95521" y="7667"/>
                  <a:pt x="95469" y="7778"/>
                  <a:pt x="95434" y="7901"/>
                </a:cubicBezTo>
                <a:cubicBezTo>
                  <a:pt x="95326" y="7768"/>
                  <a:pt x="95221" y="7646"/>
                  <a:pt x="95120" y="7538"/>
                </a:cubicBezTo>
                <a:cubicBezTo>
                  <a:pt x="95326" y="7105"/>
                  <a:pt x="95455" y="6872"/>
                  <a:pt x="95455" y="6872"/>
                </a:cubicBezTo>
                <a:lnTo>
                  <a:pt x="95455" y="6872"/>
                </a:lnTo>
                <a:cubicBezTo>
                  <a:pt x="95287" y="7036"/>
                  <a:pt x="95130" y="7210"/>
                  <a:pt x="94984" y="7398"/>
                </a:cubicBezTo>
                <a:cubicBezTo>
                  <a:pt x="94893" y="7301"/>
                  <a:pt x="94802" y="7213"/>
                  <a:pt x="94715" y="7137"/>
                </a:cubicBezTo>
                <a:cubicBezTo>
                  <a:pt x="94890" y="3994"/>
                  <a:pt x="95493" y="3481"/>
                  <a:pt x="95493" y="3481"/>
                </a:cubicBezTo>
                <a:cubicBezTo>
                  <a:pt x="95444" y="3465"/>
                  <a:pt x="95396" y="3457"/>
                  <a:pt x="95350" y="3457"/>
                </a:cubicBezTo>
                <a:cubicBezTo>
                  <a:pt x="94691" y="3457"/>
                  <a:pt x="94280" y="5038"/>
                  <a:pt x="94038" y="6582"/>
                </a:cubicBezTo>
                <a:cubicBezTo>
                  <a:pt x="93923" y="6498"/>
                  <a:pt x="93801" y="6425"/>
                  <a:pt x="93676" y="6359"/>
                </a:cubicBezTo>
                <a:lnTo>
                  <a:pt x="93676" y="6359"/>
                </a:lnTo>
                <a:cubicBezTo>
                  <a:pt x="93794" y="6463"/>
                  <a:pt x="93906" y="6579"/>
                  <a:pt x="94021" y="6697"/>
                </a:cubicBezTo>
                <a:lnTo>
                  <a:pt x="93969" y="7056"/>
                </a:lnTo>
                <a:cubicBezTo>
                  <a:pt x="93752" y="6673"/>
                  <a:pt x="93501" y="6307"/>
                  <a:pt x="93222" y="5965"/>
                </a:cubicBezTo>
                <a:cubicBezTo>
                  <a:pt x="93187" y="5553"/>
                  <a:pt x="93156" y="5138"/>
                  <a:pt x="93128" y="4730"/>
                </a:cubicBezTo>
                <a:lnTo>
                  <a:pt x="93153" y="4681"/>
                </a:lnTo>
                <a:lnTo>
                  <a:pt x="93153" y="4681"/>
                </a:lnTo>
                <a:lnTo>
                  <a:pt x="93128" y="4712"/>
                </a:lnTo>
                <a:cubicBezTo>
                  <a:pt x="92975" y="2550"/>
                  <a:pt x="92905" y="544"/>
                  <a:pt x="92905" y="544"/>
                </a:cubicBezTo>
                <a:cubicBezTo>
                  <a:pt x="92333" y="1353"/>
                  <a:pt x="92284" y="3391"/>
                  <a:pt x="92424" y="5529"/>
                </a:cubicBezTo>
                <a:cubicBezTo>
                  <a:pt x="92364" y="5616"/>
                  <a:pt x="92298" y="5703"/>
                  <a:pt x="92239" y="5794"/>
                </a:cubicBezTo>
                <a:cubicBezTo>
                  <a:pt x="92172" y="5466"/>
                  <a:pt x="92075" y="5201"/>
                  <a:pt x="91946" y="5016"/>
                </a:cubicBezTo>
                <a:cubicBezTo>
                  <a:pt x="91946" y="5016"/>
                  <a:pt x="91928" y="5557"/>
                  <a:pt x="91890" y="6338"/>
                </a:cubicBezTo>
                <a:cubicBezTo>
                  <a:pt x="91872" y="6373"/>
                  <a:pt x="91848" y="6408"/>
                  <a:pt x="91827" y="6443"/>
                </a:cubicBezTo>
                <a:lnTo>
                  <a:pt x="91667" y="6261"/>
                </a:lnTo>
                <a:cubicBezTo>
                  <a:pt x="90878" y="4538"/>
                  <a:pt x="90086" y="3722"/>
                  <a:pt x="89982" y="3617"/>
                </a:cubicBezTo>
                <a:lnTo>
                  <a:pt x="89982" y="3617"/>
                </a:lnTo>
                <a:cubicBezTo>
                  <a:pt x="90048" y="3687"/>
                  <a:pt x="90362" y="4064"/>
                  <a:pt x="90850" y="5469"/>
                </a:cubicBezTo>
                <a:cubicBezTo>
                  <a:pt x="90721" y="5358"/>
                  <a:pt x="90603" y="5267"/>
                  <a:pt x="90495" y="5187"/>
                </a:cubicBezTo>
                <a:cubicBezTo>
                  <a:pt x="90488" y="5079"/>
                  <a:pt x="90488" y="5016"/>
                  <a:pt x="90488" y="5016"/>
                </a:cubicBezTo>
                <a:cubicBezTo>
                  <a:pt x="90463" y="5054"/>
                  <a:pt x="90439" y="5089"/>
                  <a:pt x="90418" y="5131"/>
                </a:cubicBezTo>
                <a:cubicBezTo>
                  <a:pt x="90275" y="5026"/>
                  <a:pt x="90125" y="4932"/>
                  <a:pt x="89964" y="4849"/>
                </a:cubicBezTo>
                <a:lnTo>
                  <a:pt x="89964" y="4849"/>
                </a:lnTo>
                <a:cubicBezTo>
                  <a:pt x="90104" y="4971"/>
                  <a:pt x="90236" y="5100"/>
                  <a:pt x="90366" y="5239"/>
                </a:cubicBezTo>
                <a:cubicBezTo>
                  <a:pt x="90292" y="5417"/>
                  <a:pt x="90233" y="5602"/>
                  <a:pt x="90198" y="5794"/>
                </a:cubicBezTo>
                <a:cubicBezTo>
                  <a:pt x="89930" y="5393"/>
                  <a:pt x="89626" y="5019"/>
                  <a:pt x="89284" y="4681"/>
                </a:cubicBezTo>
                <a:lnTo>
                  <a:pt x="89284" y="4681"/>
                </a:lnTo>
                <a:cubicBezTo>
                  <a:pt x="89284" y="4681"/>
                  <a:pt x="89640" y="5313"/>
                  <a:pt x="90111" y="6439"/>
                </a:cubicBezTo>
                <a:cubicBezTo>
                  <a:pt x="90086" y="6687"/>
                  <a:pt x="90076" y="6959"/>
                  <a:pt x="90076" y="7241"/>
                </a:cubicBezTo>
                <a:cubicBezTo>
                  <a:pt x="90041" y="7241"/>
                  <a:pt x="90006" y="7245"/>
                  <a:pt x="89975" y="7259"/>
                </a:cubicBezTo>
                <a:cubicBezTo>
                  <a:pt x="90013" y="7297"/>
                  <a:pt x="90045" y="7342"/>
                  <a:pt x="90069" y="7388"/>
                </a:cubicBezTo>
                <a:cubicBezTo>
                  <a:pt x="89741" y="7803"/>
                  <a:pt x="89455" y="8249"/>
                  <a:pt x="89214" y="8724"/>
                </a:cubicBezTo>
                <a:cubicBezTo>
                  <a:pt x="89051" y="8417"/>
                  <a:pt x="88866" y="8124"/>
                  <a:pt x="88663" y="7841"/>
                </a:cubicBezTo>
                <a:cubicBezTo>
                  <a:pt x="88887" y="7538"/>
                  <a:pt x="89141" y="7259"/>
                  <a:pt x="89420" y="7011"/>
                </a:cubicBezTo>
                <a:lnTo>
                  <a:pt x="89420" y="7011"/>
                </a:lnTo>
                <a:cubicBezTo>
                  <a:pt x="89420" y="7011"/>
                  <a:pt x="89120" y="7158"/>
                  <a:pt x="88667" y="7538"/>
                </a:cubicBezTo>
                <a:cubicBezTo>
                  <a:pt x="89085" y="6341"/>
                  <a:pt x="89351" y="6024"/>
                  <a:pt x="89406" y="5965"/>
                </a:cubicBezTo>
                <a:lnTo>
                  <a:pt x="89406" y="5965"/>
                </a:lnTo>
                <a:cubicBezTo>
                  <a:pt x="89333" y="6038"/>
                  <a:pt x="88880" y="6505"/>
                  <a:pt x="88353" y="7458"/>
                </a:cubicBezTo>
                <a:lnTo>
                  <a:pt x="88255" y="7360"/>
                </a:lnTo>
                <a:lnTo>
                  <a:pt x="88255" y="7360"/>
                </a:lnTo>
                <a:cubicBezTo>
                  <a:pt x="88290" y="7395"/>
                  <a:pt x="88318" y="7430"/>
                  <a:pt x="88342" y="7472"/>
                </a:cubicBezTo>
                <a:cubicBezTo>
                  <a:pt x="88231" y="7681"/>
                  <a:pt x="88112" y="7921"/>
                  <a:pt x="87990" y="8180"/>
                </a:cubicBezTo>
                <a:cubicBezTo>
                  <a:pt x="87826" y="7904"/>
                  <a:pt x="87645" y="7642"/>
                  <a:pt x="87450" y="7388"/>
                </a:cubicBezTo>
                <a:cubicBezTo>
                  <a:pt x="87477" y="7342"/>
                  <a:pt x="87505" y="7297"/>
                  <a:pt x="87540" y="7259"/>
                </a:cubicBezTo>
                <a:cubicBezTo>
                  <a:pt x="87507" y="7247"/>
                  <a:pt x="87472" y="7241"/>
                  <a:pt x="87437" y="7241"/>
                </a:cubicBezTo>
                <a:cubicBezTo>
                  <a:pt x="87421" y="7241"/>
                  <a:pt x="87406" y="7243"/>
                  <a:pt x="87390" y="7245"/>
                </a:cubicBezTo>
                <a:cubicBezTo>
                  <a:pt x="87380" y="7053"/>
                  <a:pt x="87376" y="6941"/>
                  <a:pt x="87376" y="6941"/>
                </a:cubicBezTo>
                <a:lnTo>
                  <a:pt x="87362" y="6966"/>
                </a:lnTo>
                <a:cubicBezTo>
                  <a:pt x="87397" y="6104"/>
                  <a:pt x="87394" y="5285"/>
                  <a:pt x="87306" y="4622"/>
                </a:cubicBezTo>
                <a:cubicBezTo>
                  <a:pt x="87763" y="3562"/>
                  <a:pt x="88095" y="2976"/>
                  <a:pt x="88095" y="2975"/>
                </a:cubicBezTo>
                <a:lnTo>
                  <a:pt x="88095" y="2975"/>
                </a:lnTo>
                <a:cubicBezTo>
                  <a:pt x="87994" y="3073"/>
                  <a:pt x="87899" y="3178"/>
                  <a:pt x="87802" y="3282"/>
                </a:cubicBezTo>
                <a:cubicBezTo>
                  <a:pt x="87903" y="3080"/>
                  <a:pt x="87966" y="2975"/>
                  <a:pt x="87966" y="2975"/>
                </a:cubicBezTo>
                <a:lnTo>
                  <a:pt x="87966" y="2975"/>
                </a:lnTo>
                <a:cubicBezTo>
                  <a:pt x="87673" y="3261"/>
                  <a:pt x="87408" y="3572"/>
                  <a:pt x="87167" y="3900"/>
                </a:cubicBezTo>
                <a:cubicBezTo>
                  <a:pt x="87115" y="3704"/>
                  <a:pt x="87031" y="3516"/>
                  <a:pt x="86919" y="3349"/>
                </a:cubicBezTo>
                <a:cubicBezTo>
                  <a:pt x="86919" y="3349"/>
                  <a:pt x="86905" y="3722"/>
                  <a:pt x="86877" y="4311"/>
                </a:cubicBezTo>
                <a:cubicBezTo>
                  <a:pt x="86438" y="4971"/>
                  <a:pt x="86054" y="5710"/>
                  <a:pt x="85716" y="6495"/>
                </a:cubicBezTo>
                <a:cubicBezTo>
                  <a:pt x="85688" y="6443"/>
                  <a:pt x="85657" y="6390"/>
                  <a:pt x="85629" y="6338"/>
                </a:cubicBezTo>
                <a:cubicBezTo>
                  <a:pt x="85587" y="5557"/>
                  <a:pt x="85569" y="5016"/>
                  <a:pt x="85569" y="5016"/>
                </a:cubicBezTo>
                <a:cubicBezTo>
                  <a:pt x="85440" y="5201"/>
                  <a:pt x="85343" y="5466"/>
                  <a:pt x="85280" y="5794"/>
                </a:cubicBezTo>
                <a:cubicBezTo>
                  <a:pt x="85011" y="5393"/>
                  <a:pt x="84704" y="5019"/>
                  <a:pt x="84363" y="4681"/>
                </a:cubicBezTo>
                <a:lnTo>
                  <a:pt x="84363" y="4681"/>
                </a:lnTo>
                <a:cubicBezTo>
                  <a:pt x="84363" y="4681"/>
                  <a:pt x="84593" y="5093"/>
                  <a:pt x="84931" y="5843"/>
                </a:cubicBezTo>
                <a:lnTo>
                  <a:pt x="84903" y="5843"/>
                </a:lnTo>
                <a:cubicBezTo>
                  <a:pt x="84861" y="5721"/>
                  <a:pt x="84806" y="5605"/>
                  <a:pt x="84732" y="5501"/>
                </a:cubicBezTo>
                <a:cubicBezTo>
                  <a:pt x="84732" y="5501"/>
                  <a:pt x="84729" y="5633"/>
                  <a:pt x="84722" y="5853"/>
                </a:cubicBezTo>
                <a:cubicBezTo>
                  <a:pt x="84711" y="6017"/>
                  <a:pt x="84704" y="6226"/>
                  <a:pt x="84694" y="6470"/>
                </a:cubicBezTo>
                <a:cubicBezTo>
                  <a:pt x="84572" y="6394"/>
                  <a:pt x="84502" y="6359"/>
                  <a:pt x="84502" y="6359"/>
                </a:cubicBezTo>
                <a:lnTo>
                  <a:pt x="84502" y="6359"/>
                </a:lnTo>
                <a:cubicBezTo>
                  <a:pt x="84568" y="6418"/>
                  <a:pt x="84628" y="6477"/>
                  <a:pt x="84690" y="6540"/>
                </a:cubicBezTo>
                <a:cubicBezTo>
                  <a:pt x="84656" y="7245"/>
                  <a:pt x="84603" y="8218"/>
                  <a:pt x="84523" y="9167"/>
                </a:cubicBezTo>
                <a:cubicBezTo>
                  <a:pt x="84380" y="8867"/>
                  <a:pt x="84237" y="8602"/>
                  <a:pt x="84101" y="8378"/>
                </a:cubicBezTo>
                <a:cubicBezTo>
                  <a:pt x="84077" y="7887"/>
                  <a:pt x="84066" y="7562"/>
                  <a:pt x="84066" y="7562"/>
                </a:cubicBezTo>
                <a:cubicBezTo>
                  <a:pt x="83975" y="7702"/>
                  <a:pt x="83906" y="7859"/>
                  <a:pt x="83871" y="8023"/>
                </a:cubicBezTo>
                <a:cubicBezTo>
                  <a:pt x="83718" y="7792"/>
                  <a:pt x="83545" y="7574"/>
                  <a:pt x="83353" y="7376"/>
                </a:cubicBezTo>
                <a:lnTo>
                  <a:pt x="83353" y="7376"/>
                </a:lnTo>
                <a:cubicBezTo>
                  <a:pt x="83414" y="7443"/>
                  <a:pt x="83571" y="7666"/>
                  <a:pt x="83815" y="8267"/>
                </a:cubicBezTo>
                <a:cubicBezTo>
                  <a:pt x="83791" y="8399"/>
                  <a:pt x="83770" y="8539"/>
                  <a:pt x="83756" y="8692"/>
                </a:cubicBezTo>
                <a:lnTo>
                  <a:pt x="83599" y="8570"/>
                </a:lnTo>
                <a:cubicBezTo>
                  <a:pt x="83477" y="8187"/>
                  <a:pt x="83334" y="7887"/>
                  <a:pt x="83163" y="7744"/>
                </a:cubicBezTo>
                <a:cubicBezTo>
                  <a:pt x="83285" y="4064"/>
                  <a:pt x="83972" y="3481"/>
                  <a:pt x="83972" y="3481"/>
                </a:cubicBezTo>
                <a:cubicBezTo>
                  <a:pt x="83927" y="3467"/>
                  <a:pt x="83882" y="3460"/>
                  <a:pt x="83837" y="3460"/>
                </a:cubicBezTo>
                <a:cubicBezTo>
                  <a:pt x="83804" y="3460"/>
                  <a:pt x="83772" y="3463"/>
                  <a:pt x="83738" y="3471"/>
                </a:cubicBezTo>
                <a:cubicBezTo>
                  <a:pt x="83713" y="3466"/>
                  <a:pt x="83687" y="3464"/>
                  <a:pt x="83662" y="3464"/>
                </a:cubicBezTo>
                <a:cubicBezTo>
                  <a:pt x="82965" y="3464"/>
                  <a:pt x="82544" y="5220"/>
                  <a:pt x="82308" y="6840"/>
                </a:cubicBezTo>
                <a:cubicBezTo>
                  <a:pt x="82127" y="6533"/>
                  <a:pt x="81924" y="6240"/>
                  <a:pt x="81698" y="5965"/>
                </a:cubicBezTo>
                <a:cubicBezTo>
                  <a:pt x="81478" y="3401"/>
                  <a:pt x="81380" y="544"/>
                  <a:pt x="81380" y="544"/>
                </a:cubicBezTo>
                <a:cubicBezTo>
                  <a:pt x="81321" y="631"/>
                  <a:pt x="81272" y="726"/>
                  <a:pt x="81227" y="823"/>
                </a:cubicBezTo>
                <a:cubicBezTo>
                  <a:pt x="81220" y="645"/>
                  <a:pt x="81220" y="544"/>
                  <a:pt x="81220" y="544"/>
                </a:cubicBezTo>
                <a:cubicBezTo>
                  <a:pt x="80494" y="1563"/>
                  <a:pt x="80606" y="4517"/>
                  <a:pt x="80878" y="7172"/>
                </a:cubicBezTo>
                <a:lnTo>
                  <a:pt x="80878" y="7179"/>
                </a:lnTo>
                <a:cubicBezTo>
                  <a:pt x="80651" y="6858"/>
                  <a:pt x="80407" y="6551"/>
                  <a:pt x="80142" y="6261"/>
                </a:cubicBezTo>
                <a:cubicBezTo>
                  <a:pt x="79898" y="5714"/>
                  <a:pt x="79612" y="5187"/>
                  <a:pt x="79287" y="4685"/>
                </a:cubicBezTo>
                <a:cubicBezTo>
                  <a:pt x="79221" y="4416"/>
                  <a:pt x="79134" y="4193"/>
                  <a:pt x="79019" y="4029"/>
                </a:cubicBezTo>
                <a:cubicBezTo>
                  <a:pt x="79019" y="4029"/>
                  <a:pt x="79019" y="4120"/>
                  <a:pt x="79008" y="4280"/>
                </a:cubicBezTo>
                <a:cubicBezTo>
                  <a:pt x="78844" y="4046"/>
                  <a:pt x="78660" y="3823"/>
                  <a:pt x="78461" y="3617"/>
                </a:cubicBezTo>
                <a:lnTo>
                  <a:pt x="78461" y="3617"/>
                </a:lnTo>
                <a:cubicBezTo>
                  <a:pt x="78503" y="3663"/>
                  <a:pt x="78646" y="3837"/>
                  <a:pt x="78872" y="4318"/>
                </a:cubicBezTo>
                <a:cubicBezTo>
                  <a:pt x="78701" y="4071"/>
                  <a:pt x="78506" y="3837"/>
                  <a:pt x="78297" y="3617"/>
                </a:cubicBezTo>
                <a:lnTo>
                  <a:pt x="78297" y="3617"/>
                </a:lnTo>
                <a:cubicBezTo>
                  <a:pt x="78356" y="3680"/>
                  <a:pt x="78600" y="3970"/>
                  <a:pt x="78984" y="4960"/>
                </a:cubicBezTo>
                <a:lnTo>
                  <a:pt x="78970" y="5183"/>
                </a:lnTo>
                <a:cubicBezTo>
                  <a:pt x="78803" y="5058"/>
                  <a:pt x="78628" y="4946"/>
                  <a:pt x="78443" y="4849"/>
                </a:cubicBezTo>
                <a:lnTo>
                  <a:pt x="78443" y="4849"/>
                </a:lnTo>
                <a:lnTo>
                  <a:pt x="78674" y="5065"/>
                </a:lnTo>
                <a:cubicBezTo>
                  <a:pt x="78558" y="4985"/>
                  <a:pt x="78436" y="4911"/>
                  <a:pt x="78311" y="4849"/>
                </a:cubicBezTo>
                <a:lnTo>
                  <a:pt x="78311" y="4849"/>
                </a:lnTo>
                <a:cubicBezTo>
                  <a:pt x="78544" y="5051"/>
                  <a:pt x="78761" y="5271"/>
                  <a:pt x="78956" y="5511"/>
                </a:cubicBezTo>
                <a:cubicBezTo>
                  <a:pt x="78914" y="6320"/>
                  <a:pt x="78851" y="7363"/>
                  <a:pt x="78768" y="8357"/>
                </a:cubicBezTo>
                <a:cubicBezTo>
                  <a:pt x="78600" y="8556"/>
                  <a:pt x="78447" y="8769"/>
                  <a:pt x="78304" y="8989"/>
                </a:cubicBezTo>
                <a:cubicBezTo>
                  <a:pt x="78206" y="8814"/>
                  <a:pt x="78115" y="8661"/>
                  <a:pt x="78025" y="8528"/>
                </a:cubicBezTo>
                <a:cubicBezTo>
                  <a:pt x="77938" y="8051"/>
                  <a:pt x="77833" y="7594"/>
                  <a:pt x="77697" y="7227"/>
                </a:cubicBezTo>
                <a:cubicBezTo>
                  <a:pt x="77962" y="6851"/>
                  <a:pt x="78269" y="6505"/>
                  <a:pt x="78611" y="6198"/>
                </a:cubicBezTo>
                <a:lnTo>
                  <a:pt x="78611" y="6198"/>
                </a:lnTo>
                <a:cubicBezTo>
                  <a:pt x="78611" y="6198"/>
                  <a:pt x="78185" y="6408"/>
                  <a:pt x="77589" y="6959"/>
                </a:cubicBezTo>
                <a:lnTo>
                  <a:pt x="77575" y="6927"/>
                </a:lnTo>
                <a:cubicBezTo>
                  <a:pt x="78028" y="5585"/>
                  <a:pt x="78322" y="5187"/>
                  <a:pt x="78405" y="5097"/>
                </a:cubicBezTo>
                <a:lnTo>
                  <a:pt x="78405" y="5097"/>
                </a:lnTo>
                <a:cubicBezTo>
                  <a:pt x="78306" y="5200"/>
                  <a:pt x="77868" y="5671"/>
                  <a:pt x="77352" y="6579"/>
                </a:cubicBezTo>
                <a:lnTo>
                  <a:pt x="77313" y="6540"/>
                </a:lnTo>
                <a:cubicBezTo>
                  <a:pt x="77310" y="6394"/>
                  <a:pt x="77303" y="6313"/>
                  <a:pt x="77303" y="6313"/>
                </a:cubicBezTo>
                <a:cubicBezTo>
                  <a:pt x="77271" y="6359"/>
                  <a:pt x="77243" y="6408"/>
                  <a:pt x="77215" y="6460"/>
                </a:cubicBezTo>
                <a:cubicBezTo>
                  <a:pt x="77158" y="6425"/>
                  <a:pt x="77092" y="6406"/>
                  <a:pt x="77026" y="6406"/>
                </a:cubicBezTo>
                <a:cubicBezTo>
                  <a:pt x="76988" y="6406"/>
                  <a:pt x="76949" y="6412"/>
                  <a:pt x="76912" y="6425"/>
                </a:cubicBezTo>
                <a:cubicBezTo>
                  <a:pt x="76912" y="6425"/>
                  <a:pt x="76996" y="6495"/>
                  <a:pt x="77104" y="6760"/>
                </a:cubicBezTo>
                <a:cubicBezTo>
                  <a:pt x="77062" y="6920"/>
                  <a:pt x="77027" y="7081"/>
                  <a:pt x="77003" y="7245"/>
                </a:cubicBezTo>
                <a:cubicBezTo>
                  <a:pt x="76902" y="7454"/>
                  <a:pt x="76804" y="7677"/>
                  <a:pt x="76703" y="7918"/>
                </a:cubicBezTo>
                <a:cubicBezTo>
                  <a:pt x="76570" y="8082"/>
                  <a:pt x="76438" y="8260"/>
                  <a:pt x="76302" y="8459"/>
                </a:cubicBezTo>
                <a:cubicBezTo>
                  <a:pt x="76291" y="8214"/>
                  <a:pt x="76288" y="8064"/>
                  <a:pt x="76288" y="8064"/>
                </a:cubicBezTo>
                <a:cubicBezTo>
                  <a:pt x="76232" y="8148"/>
                  <a:pt x="76187" y="8239"/>
                  <a:pt x="76152" y="8337"/>
                </a:cubicBezTo>
                <a:lnTo>
                  <a:pt x="76064" y="8344"/>
                </a:lnTo>
                <a:cubicBezTo>
                  <a:pt x="76239" y="6683"/>
                  <a:pt x="76343" y="4887"/>
                  <a:pt x="76176" y="3621"/>
                </a:cubicBezTo>
                <a:cubicBezTo>
                  <a:pt x="76654" y="2515"/>
                  <a:pt x="77003" y="1901"/>
                  <a:pt x="77003" y="1901"/>
                </a:cubicBezTo>
                <a:lnTo>
                  <a:pt x="77003" y="1901"/>
                </a:lnTo>
                <a:cubicBezTo>
                  <a:pt x="76657" y="2239"/>
                  <a:pt x="76343" y="2613"/>
                  <a:pt x="76061" y="3007"/>
                </a:cubicBezTo>
                <a:cubicBezTo>
                  <a:pt x="75988" y="2714"/>
                  <a:pt x="75890" y="2477"/>
                  <a:pt x="75764" y="2295"/>
                </a:cubicBezTo>
                <a:cubicBezTo>
                  <a:pt x="75764" y="2295"/>
                  <a:pt x="75747" y="2780"/>
                  <a:pt x="75712" y="3523"/>
                </a:cubicBezTo>
                <a:cubicBezTo>
                  <a:pt x="75206" y="4318"/>
                  <a:pt x="74770" y="5222"/>
                  <a:pt x="74397" y="6160"/>
                </a:cubicBezTo>
                <a:cubicBezTo>
                  <a:pt x="74230" y="5619"/>
                  <a:pt x="74034" y="5197"/>
                  <a:pt x="73787" y="5026"/>
                </a:cubicBezTo>
                <a:cubicBezTo>
                  <a:pt x="73741" y="4869"/>
                  <a:pt x="73675" y="4723"/>
                  <a:pt x="73584" y="4587"/>
                </a:cubicBezTo>
                <a:cubicBezTo>
                  <a:pt x="73584" y="4587"/>
                  <a:pt x="73581" y="4719"/>
                  <a:pt x="73570" y="4946"/>
                </a:cubicBezTo>
                <a:cubicBezTo>
                  <a:pt x="73562" y="4946"/>
                  <a:pt x="73554" y="4945"/>
                  <a:pt x="73545" y="4945"/>
                </a:cubicBezTo>
                <a:cubicBezTo>
                  <a:pt x="73504" y="4945"/>
                  <a:pt x="73461" y="4952"/>
                  <a:pt x="73420" y="4964"/>
                </a:cubicBezTo>
                <a:cubicBezTo>
                  <a:pt x="73420" y="4964"/>
                  <a:pt x="73476" y="5012"/>
                  <a:pt x="73560" y="5180"/>
                </a:cubicBezTo>
                <a:cubicBezTo>
                  <a:pt x="73532" y="5797"/>
                  <a:pt x="73483" y="6837"/>
                  <a:pt x="73407" y="7918"/>
                </a:cubicBezTo>
                <a:cubicBezTo>
                  <a:pt x="73302" y="8068"/>
                  <a:pt x="73183" y="8249"/>
                  <a:pt x="73058" y="8462"/>
                </a:cubicBezTo>
                <a:lnTo>
                  <a:pt x="72984" y="8514"/>
                </a:lnTo>
                <a:cubicBezTo>
                  <a:pt x="72971" y="8221"/>
                  <a:pt x="72957" y="7946"/>
                  <a:pt x="72943" y="7709"/>
                </a:cubicBezTo>
                <a:cubicBezTo>
                  <a:pt x="73005" y="7583"/>
                  <a:pt x="73079" y="7465"/>
                  <a:pt x="73166" y="7360"/>
                </a:cubicBezTo>
                <a:lnTo>
                  <a:pt x="73166" y="7360"/>
                </a:lnTo>
                <a:cubicBezTo>
                  <a:pt x="73141" y="7384"/>
                  <a:pt x="73061" y="7468"/>
                  <a:pt x="72939" y="7615"/>
                </a:cubicBezTo>
                <a:cubicBezTo>
                  <a:pt x="72918" y="7116"/>
                  <a:pt x="72904" y="6788"/>
                  <a:pt x="72904" y="6788"/>
                </a:cubicBezTo>
                <a:cubicBezTo>
                  <a:pt x="72866" y="6847"/>
                  <a:pt x="72834" y="6910"/>
                  <a:pt x="72803" y="6976"/>
                </a:cubicBezTo>
                <a:cubicBezTo>
                  <a:pt x="72779" y="6108"/>
                  <a:pt x="72660" y="5389"/>
                  <a:pt x="72398" y="5016"/>
                </a:cubicBezTo>
                <a:cubicBezTo>
                  <a:pt x="72398" y="5016"/>
                  <a:pt x="72360" y="6184"/>
                  <a:pt x="72276" y="7580"/>
                </a:cubicBezTo>
                <a:cubicBezTo>
                  <a:pt x="72221" y="7433"/>
                  <a:pt x="72151" y="7294"/>
                  <a:pt x="72067" y="7161"/>
                </a:cubicBezTo>
                <a:cubicBezTo>
                  <a:pt x="72053" y="6411"/>
                  <a:pt x="71980" y="5762"/>
                  <a:pt x="71816" y="5323"/>
                </a:cubicBezTo>
                <a:cubicBezTo>
                  <a:pt x="72015" y="4908"/>
                  <a:pt x="72140" y="4681"/>
                  <a:pt x="72140" y="4681"/>
                </a:cubicBezTo>
                <a:lnTo>
                  <a:pt x="72140" y="4681"/>
                </a:lnTo>
                <a:cubicBezTo>
                  <a:pt x="71997" y="4824"/>
                  <a:pt x="71858" y="4978"/>
                  <a:pt x="71729" y="5135"/>
                </a:cubicBezTo>
                <a:lnTo>
                  <a:pt x="71662" y="5016"/>
                </a:lnTo>
                <a:cubicBezTo>
                  <a:pt x="71662" y="5016"/>
                  <a:pt x="71659" y="5093"/>
                  <a:pt x="71652" y="5222"/>
                </a:cubicBezTo>
                <a:cubicBezTo>
                  <a:pt x="71506" y="5407"/>
                  <a:pt x="71366" y="5591"/>
                  <a:pt x="71226" y="5794"/>
                </a:cubicBezTo>
                <a:cubicBezTo>
                  <a:pt x="71216" y="5741"/>
                  <a:pt x="71206" y="5689"/>
                  <a:pt x="71192" y="5637"/>
                </a:cubicBezTo>
                <a:cubicBezTo>
                  <a:pt x="71854" y="4245"/>
                  <a:pt x="72646" y="3042"/>
                  <a:pt x="73595" y="2215"/>
                </a:cubicBezTo>
                <a:lnTo>
                  <a:pt x="73595" y="2215"/>
                </a:lnTo>
                <a:cubicBezTo>
                  <a:pt x="73595" y="2215"/>
                  <a:pt x="72070" y="2951"/>
                  <a:pt x="70515" y="5257"/>
                </a:cubicBezTo>
                <a:cubicBezTo>
                  <a:pt x="70316" y="4988"/>
                  <a:pt x="70096" y="4737"/>
                  <a:pt x="69856" y="4503"/>
                </a:cubicBezTo>
                <a:lnTo>
                  <a:pt x="69856" y="4503"/>
                </a:lnTo>
                <a:cubicBezTo>
                  <a:pt x="69856" y="4503"/>
                  <a:pt x="70058" y="4856"/>
                  <a:pt x="70354" y="5501"/>
                </a:cubicBezTo>
                <a:cubicBezTo>
                  <a:pt x="70100" y="5895"/>
                  <a:pt x="69849" y="6324"/>
                  <a:pt x="69601" y="6805"/>
                </a:cubicBezTo>
                <a:cubicBezTo>
                  <a:pt x="69392" y="6481"/>
                  <a:pt x="69182" y="6195"/>
                  <a:pt x="68977" y="5933"/>
                </a:cubicBezTo>
                <a:cubicBezTo>
                  <a:pt x="69699" y="3998"/>
                  <a:pt x="70326" y="2885"/>
                  <a:pt x="70327" y="2885"/>
                </a:cubicBezTo>
                <a:lnTo>
                  <a:pt x="70327" y="2885"/>
                </a:lnTo>
                <a:cubicBezTo>
                  <a:pt x="69636" y="3558"/>
                  <a:pt x="69046" y="4437"/>
                  <a:pt x="68541" y="5417"/>
                </a:cubicBezTo>
                <a:cubicBezTo>
                  <a:pt x="67529" y="4294"/>
                  <a:pt x="66713" y="3896"/>
                  <a:pt x="66713" y="3896"/>
                </a:cubicBezTo>
                <a:lnTo>
                  <a:pt x="66713" y="3896"/>
                </a:lnTo>
                <a:cubicBezTo>
                  <a:pt x="67229" y="4346"/>
                  <a:pt x="67690" y="4911"/>
                  <a:pt x="68105" y="5567"/>
                </a:cubicBezTo>
                <a:cubicBezTo>
                  <a:pt x="67860" y="5703"/>
                  <a:pt x="67658" y="6094"/>
                  <a:pt x="67498" y="6610"/>
                </a:cubicBezTo>
                <a:lnTo>
                  <a:pt x="67316" y="6823"/>
                </a:lnTo>
                <a:cubicBezTo>
                  <a:pt x="67264" y="6209"/>
                  <a:pt x="67149" y="5707"/>
                  <a:pt x="66950" y="5417"/>
                </a:cubicBezTo>
                <a:cubicBezTo>
                  <a:pt x="66950" y="5417"/>
                  <a:pt x="66919" y="6320"/>
                  <a:pt x="66849" y="7475"/>
                </a:cubicBezTo>
                <a:lnTo>
                  <a:pt x="66695" y="7733"/>
                </a:lnTo>
                <a:cubicBezTo>
                  <a:pt x="66601" y="7597"/>
                  <a:pt x="66504" y="7472"/>
                  <a:pt x="66402" y="7349"/>
                </a:cubicBezTo>
                <a:cubicBezTo>
                  <a:pt x="66291" y="5930"/>
                  <a:pt x="66221" y="4458"/>
                  <a:pt x="66186" y="3638"/>
                </a:cubicBezTo>
                <a:cubicBezTo>
                  <a:pt x="66280" y="3453"/>
                  <a:pt x="66347" y="3394"/>
                  <a:pt x="66347" y="3394"/>
                </a:cubicBezTo>
                <a:cubicBezTo>
                  <a:pt x="66300" y="3382"/>
                  <a:pt x="66252" y="3376"/>
                  <a:pt x="66203" y="3376"/>
                </a:cubicBezTo>
                <a:cubicBezTo>
                  <a:pt x="66193" y="3376"/>
                  <a:pt x="66182" y="3376"/>
                  <a:pt x="66172" y="3377"/>
                </a:cubicBezTo>
                <a:cubicBezTo>
                  <a:pt x="66165" y="3125"/>
                  <a:pt x="66158" y="2975"/>
                  <a:pt x="66158" y="2975"/>
                </a:cubicBezTo>
                <a:cubicBezTo>
                  <a:pt x="66061" y="3125"/>
                  <a:pt x="65984" y="3293"/>
                  <a:pt x="65932" y="3464"/>
                </a:cubicBezTo>
                <a:cubicBezTo>
                  <a:pt x="65715" y="3621"/>
                  <a:pt x="65527" y="3952"/>
                  <a:pt x="65370" y="4395"/>
                </a:cubicBezTo>
                <a:cubicBezTo>
                  <a:pt x="65325" y="4263"/>
                  <a:pt x="65265" y="4140"/>
                  <a:pt x="65189" y="4029"/>
                </a:cubicBezTo>
                <a:cubicBezTo>
                  <a:pt x="65189" y="4029"/>
                  <a:pt x="65178" y="4371"/>
                  <a:pt x="65154" y="4911"/>
                </a:cubicBezTo>
                <a:cubicBezTo>
                  <a:pt x="64770" y="3931"/>
                  <a:pt x="64324" y="2982"/>
                  <a:pt x="63814" y="2128"/>
                </a:cubicBezTo>
                <a:cubicBezTo>
                  <a:pt x="63765" y="1123"/>
                  <a:pt x="63745" y="440"/>
                  <a:pt x="63745" y="440"/>
                </a:cubicBezTo>
                <a:cubicBezTo>
                  <a:pt x="63577" y="673"/>
                  <a:pt x="63455" y="1015"/>
                  <a:pt x="63368" y="1430"/>
                </a:cubicBezTo>
                <a:cubicBezTo>
                  <a:pt x="63026" y="914"/>
                  <a:pt x="62628" y="433"/>
                  <a:pt x="6218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76" name="Google Shape;3555;p64">
            <a:extLst>
              <a:ext uri="{FF2B5EF4-FFF2-40B4-BE49-F238E27FC236}">
                <a16:creationId xmlns:a16="http://schemas.microsoft.com/office/drawing/2014/main" id="{4E5FED20-646A-4469-961D-B3CE011DDC5F}"/>
              </a:ext>
            </a:extLst>
          </p:cNvPr>
          <p:cNvGrpSpPr/>
          <p:nvPr/>
        </p:nvGrpSpPr>
        <p:grpSpPr>
          <a:xfrm>
            <a:off x="9947605" y="3535297"/>
            <a:ext cx="1673177" cy="837325"/>
            <a:chOff x="2763334" y="2950841"/>
            <a:chExt cx="3621596" cy="1812392"/>
          </a:xfrm>
        </p:grpSpPr>
        <p:grpSp>
          <p:nvGrpSpPr>
            <p:cNvPr id="77" name="Google Shape;3556;p64">
              <a:extLst>
                <a:ext uri="{FF2B5EF4-FFF2-40B4-BE49-F238E27FC236}">
                  <a16:creationId xmlns:a16="http://schemas.microsoft.com/office/drawing/2014/main" id="{B1870581-4408-45D6-98CF-E79F68A9538A}"/>
                </a:ext>
              </a:extLst>
            </p:cNvPr>
            <p:cNvGrpSpPr/>
            <p:nvPr/>
          </p:nvGrpSpPr>
          <p:grpSpPr>
            <a:xfrm>
              <a:off x="2824974" y="2994738"/>
              <a:ext cx="3494051" cy="1685841"/>
              <a:chOff x="-2990849" y="2054868"/>
              <a:chExt cx="3482212" cy="1680129"/>
            </a:xfrm>
          </p:grpSpPr>
          <p:grpSp>
            <p:nvGrpSpPr>
              <p:cNvPr id="86" name="Google Shape;3557;p64">
                <a:extLst>
                  <a:ext uri="{FF2B5EF4-FFF2-40B4-BE49-F238E27FC236}">
                    <a16:creationId xmlns:a16="http://schemas.microsoft.com/office/drawing/2014/main" id="{9F72BA4E-283B-48DA-9A18-19914218C9C9}"/>
                  </a:ext>
                </a:extLst>
              </p:cNvPr>
              <p:cNvGrpSpPr/>
              <p:nvPr/>
            </p:nvGrpSpPr>
            <p:grpSpPr>
              <a:xfrm>
                <a:off x="-2990849" y="2054868"/>
                <a:ext cx="1768487" cy="1658088"/>
                <a:chOff x="7" y="847858"/>
                <a:chExt cx="4606634" cy="4319062"/>
              </a:xfrm>
            </p:grpSpPr>
            <p:sp>
              <p:nvSpPr>
                <p:cNvPr id="116" name="Google Shape;3558;p64">
                  <a:extLst>
                    <a:ext uri="{FF2B5EF4-FFF2-40B4-BE49-F238E27FC236}">
                      <a16:creationId xmlns:a16="http://schemas.microsoft.com/office/drawing/2014/main" id="{A7A6C39D-229D-4A87-B291-A445D2A23729}"/>
                    </a:ext>
                  </a:extLst>
                </p:cNvPr>
                <p:cNvSpPr/>
                <p:nvPr/>
              </p:nvSpPr>
              <p:spPr>
                <a:xfrm>
                  <a:off x="7" y="1074530"/>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 name="Google Shape;3559;p64">
                  <a:extLst>
                    <a:ext uri="{FF2B5EF4-FFF2-40B4-BE49-F238E27FC236}">
                      <a16:creationId xmlns:a16="http://schemas.microsoft.com/office/drawing/2014/main" id="{BEDFA7E7-BAA9-4088-86CE-7465FDC3C57B}"/>
                    </a:ext>
                  </a:extLst>
                </p:cNvPr>
                <p:cNvSpPr/>
                <p:nvPr/>
              </p:nvSpPr>
              <p:spPr>
                <a:xfrm>
                  <a:off x="7" y="1392217"/>
                  <a:ext cx="4606634" cy="10329"/>
                </a:xfrm>
                <a:custGeom>
                  <a:avLst/>
                  <a:gdLst/>
                  <a:ahLst/>
                  <a:cxnLst/>
                  <a:rect l="l" t="t" r="r" b="b"/>
                  <a:pathLst>
                    <a:path w="103911" h="233" extrusionOk="0">
                      <a:moveTo>
                        <a:pt x="0" y="1"/>
                      </a:moveTo>
                      <a:lnTo>
                        <a:pt x="0" y="233"/>
                      </a:lnTo>
                      <a:lnTo>
                        <a:pt x="103911" y="233"/>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 name="Google Shape;3560;p64">
                  <a:extLst>
                    <a:ext uri="{FF2B5EF4-FFF2-40B4-BE49-F238E27FC236}">
                      <a16:creationId xmlns:a16="http://schemas.microsoft.com/office/drawing/2014/main" id="{0D639F7C-FD89-4F6F-9EF6-1997AB416934}"/>
                    </a:ext>
                  </a:extLst>
                </p:cNvPr>
                <p:cNvSpPr/>
                <p:nvPr/>
              </p:nvSpPr>
              <p:spPr>
                <a:xfrm>
                  <a:off x="7" y="1710081"/>
                  <a:ext cx="4606634" cy="10329"/>
                </a:xfrm>
                <a:custGeom>
                  <a:avLst/>
                  <a:gdLst/>
                  <a:ahLst/>
                  <a:cxnLst/>
                  <a:rect l="l" t="t" r="r" b="b"/>
                  <a:pathLst>
                    <a:path w="103911" h="233" extrusionOk="0">
                      <a:moveTo>
                        <a:pt x="0" y="1"/>
                      </a:moveTo>
                      <a:lnTo>
                        <a:pt x="0" y="233"/>
                      </a:lnTo>
                      <a:lnTo>
                        <a:pt x="103911" y="233"/>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 name="Google Shape;3561;p64">
                  <a:extLst>
                    <a:ext uri="{FF2B5EF4-FFF2-40B4-BE49-F238E27FC236}">
                      <a16:creationId xmlns:a16="http://schemas.microsoft.com/office/drawing/2014/main" id="{586134B8-D614-4DC3-8891-91D0CDE431BC}"/>
                    </a:ext>
                  </a:extLst>
                </p:cNvPr>
                <p:cNvSpPr/>
                <p:nvPr/>
              </p:nvSpPr>
              <p:spPr>
                <a:xfrm>
                  <a:off x="7" y="2028167"/>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0" name="Google Shape;3562;p64">
                  <a:extLst>
                    <a:ext uri="{FF2B5EF4-FFF2-40B4-BE49-F238E27FC236}">
                      <a16:creationId xmlns:a16="http://schemas.microsoft.com/office/drawing/2014/main" id="{7E115F2B-937B-4DE6-AE0F-1C605F4226EE}"/>
                    </a:ext>
                  </a:extLst>
                </p:cNvPr>
                <p:cNvSpPr/>
                <p:nvPr/>
              </p:nvSpPr>
              <p:spPr>
                <a:xfrm>
                  <a:off x="7" y="3935351"/>
                  <a:ext cx="4606634" cy="10329"/>
                </a:xfrm>
                <a:custGeom>
                  <a:avLst/>
                  <a:gdLst/>
                  <a:ahLst/>
                  <a:cxnLst/>
                  <a:rect l="l" t="t" r="r" b="b"/>
                  <a:pathLst>
                    <a:path w="103911" h="233" extrusionOk="0">
                      <a:moveTo>
                        <a:pt x="0" y="1"/>
                      </a:moveTo>
                      <a:lnTo>
                        <a:pt x="0" y="233"/>
                      </a:lnTo>
                      <a:lnTo>
                        <a:pt x="103911" y="233"/>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 name="Google Shape;3563;p64">
                  <a:extLst>
                    <a:ext uri="{FF2B5EF4-FFF2-40B4-BE49-F238E27FC236}">
                      <a16:creationId xmlns:a16="http://schemas.microsoft.com/office/drawing/2014/main" id="{DD8B2369-63B8-4C12-B9B6-9EC87808459D}"/>
                    </a:ext>
                  </a:extLst>
                </p:cNvPr>
                <p:cNvSpPr/>
                <p:nvPr/>
              </p:nvSpPr>
              <p:spPr>
                <a:xfrm>
                  <a:off x="7" y="3617487"/>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2" name="Google Shape;3564;p64">
                  <a:extLst>
                    <a:ext uri="{FF2B5EF4-FFF2-40B4-BE49-F238E27FC236}">
                      <a16:creationId xmlns:a16="http://schemas.microsoft.com/office/drawing/2014/main" id="{A0B7534A-1451-4CFD-BC03-71DDFCD09C59}"/>
                    </a:ext>
                  </a:extLst>
                </p:cNvPr>
                <p:cNvSpPr/>
                <p:nvPr/>
              </p:nvSpPr>
              <p:spPr>
                <a:xfrm>
                  <a:off x="7" y="4253436"/>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3565;p64">
                  <a:extLst>
                    <a:ext uri="{FF2B5EF4-FFF2-40B4-BE49-F238E27FC236}">
                      <a16:creationId xmlns:a16="http://schemas.microsoft.com/office/drawing/2014/main" id="{312BBE6D-6A13-48F1-86B6-5F9A34EFA1E4}"/>
                    </a:ext>
                  </a:extLst>
                </p:cNvPr>
                <p:cNvSpPr/>
                <p:nvPr/>
              </p:nvSpPr>
              <p:spPr>
                <a:xfrm>
                  <a:off x="7" y="4571301"/>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4" name="Google Shape;3566;p64">
                  <a:extLst>
                    <a:ext uri="{FF2B5EF4-FFF2-40B4-BE49-F238E27FC236}">
                      <a16:creationId xmlns:a16="http://schemas.microsoft.com/office/drawing/2014/main" id="{DAE8943F-D461-4013-B4D2-43F8B44B9DC1}"/>
                    </a:ext>
                  </a:extLst>
                </p:cNvPr>
                <p:cNvSpPr/>
                <p:nvPr/>
              </p:nvSpPr>
              <p:spPr>
                <a:xfrm>
                  <a:off x="7" y="4888987"/>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 name="Google Shape;3567;p64">
                  <a:extLst>
                    <a:ext uri="{FF2B5EF4-FFF2-40B4-BE49-F238E27FC236}">
                      <a16:creationId xmlns:a16="http://schemas.microsoft.com/office/drawing/2014/main" id="{E78BD0CE-84DC-41F7-87E6-0CAD716BFF0F}"/>
                    </a:ext>
                  </a:extLst>
                </p:cNvPr>
                <p:cNvSpPr/>
                <p:nvPr/>
              </p:nvSpPr>
              <p:spPr>
                <a:xfrm>
                  <a:off x="7" y="2346031"/>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6" name="Google Shape;3568;p64">
                  <a:extLst>
                    <a:ext uri="{FF2B5EF4-FFF2-40B4-BE49-F238E27FC236}">
                      <a16:creationId xmlns:a16="http://schemas.microsoft.com/office/drawing/2014/main" id="{98D7F777-0221-4C17-9C97-ADDF7C249162}"/>
                    </a:ext>
                  </a:extLst>
                </p:cNvPr>
                <p:cNvSpPr/>
                <p:nvPr/>
              </p:nvSpPr>
              <p:spPr>
                <a:xfrm>
                  <a:off x="7" y="2663717"/>
                  <a:ext cx="4606634" cy="10507"/>
                </a:xfrm>
                <a:custGeom>
                  <a:avLst/>
                  <a:gdLst/>
                  <a:ahLst/>
                  <a:cxnLst/>
                  <a:rect l="l" t="t" r="r" b="b"/>
                  <a:pathLst>
                    <a:path w="103911" h="237" extrusionOk="0">
                      <a:moveTo>
                        <a:pt x="0" y="0"/>
                      </a:moveTo>
                      <a:lnTo>
                        <a:pt x="0" y="236"/>
                      </a:lnTo>
                      <a:lnTo>
                        <a:pt x="103911" y="236"/>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 name="Google Shape;3569;p64">
                  <a:extLst>
                    <a:ext uri="{FF2B5EF4-FFF2-40B4-BE49-F238E27FC236}">
                      <a16:creationId xmlns:a16="http://schemas.microsoft.com/office/drawing/2014/main" id="{602FEF42-7B65-4020-B0F3-C95C67D38576}"/>
                    </a:ext>
                  </a:extLst>
                </p:cNvPr>
                <p:cNvSpPr/>
                <p:nvPr/>
              </p:nvSpPr>
              <p:spPr>
                <a:xfrm>
                  <a:off x="7" y="2981936"/>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8" name="Google Shape;3570;p64">
                  <a:extLst>
                    <a:ext uri="{FF2B5EF4-FFF2-40B4-BE49-F238E27FC236}">
                      <a16:creationId xmlns:a16="http://schemas.microsoft.com/office/drawing/2014/main" id="{CB2BB3E7-5052-4894-AACC-ED3DB9C9E2E1}"/>
                    </a:ext>
                  </a:extLst>
                </p:cNvPr>
                <p:cNvSpPr/>
                <p:nvPr/>
              </p:nvSpPr>
              <p:spPr>
                <a:xfrm>
                  <a:off x="7" y="3299623"/>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3571;p64">
                  <a:extLst>
                    <a:ext uri="{FF2B5EF4-FFF2-40B4-BE49-F238E27FC236}">
                      <a16:creationId xmlns:a16="http://schemas.microsoft.com/office/drawing/2014/main" id="{29D604F4-D6FE-4198-9BF8-44FBF54C40CC}"/>
                    </a:ext>
                  </a:extLst>
                </p:cNvPr>
                <p:cNvSpPr/>
                <p:nvPr/>
              </p:nvSpPr>
              <p:spPr>
                <a:xfrm>
                  <a:off x="265971" y="847889"/>
                  <a:ext cx="10514" cy="4319031"/>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 name="Google Shape;3572;p64">
                  <a:extLst>
                    <a:ext uri="{FF2B5EF4-FFF2-40B4-BE49-F238E27FC236}">
                      <a16:creationId xmlns:a16="http://schemas.microsoft.com/office/drawing/2014/main" id="{38D8F6A3-B4C9-4819-95BB-063210953CD9}"/>
                    </a:ext>
                  </a:extLst>
                </p:cNvPr>
                <p:cNvSpPr/>
                <p:nvPr/>
              </p:nvSpPr>
              <p:spPr>
                <a:xfrm>
                  <a:off x="565646"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 name="Google Shape;3573;p64">
                  <a:extLst>
                    <a:ext uri="{FF2B5EF4-FFF2-40B4-BE49-F238E27FC236}">
                      <a16:creationId xmlns:a16="http://schemas.microsoft.com/office/drawing/2014/main" id="{5A6E47AD-FB07-4521-85BC-91E7BE806062}"/>
                    </a:ext>
                  </a:extLst>
                </p:cNvPr>
                <p:cNvSpPr/>
                <p:nvPr/>
              </p:nvSpPr>
              <p:spPr>
                <a:xfrm>
                  <a:off x="865112"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 name="Google Shape;3574;p64">
                  <a:extLst>
                    <a:ext uri="{FF2B5EF4-FFF2-40B4-BE49-F238E27FC236}">
                      <a16:creationId xmlns:a16="http://schemas.microsoft.com/office/drawing/2014/main" id="{1C82059A-8A31-493D-B270-CD998B9A6F9A}"/>
                    </a:ext>
                  </a:extLst>
                </p:cNvPr>
                <p:cNvSpPr/>
                <p:nvPr/>
              </p:nvSpPr>
              <p:spPr>
                <a:xfrm>
                  <a:off x="1164799" y="847858"/>
                  <a:ext cx="10329" cy="4295775"/>
                </a:xfrm>
                <a:custGeom>
                  <a:avLst/>
                  <a:gdLst/>
                  <a:ahLst/>
                  <a:cxnLst/>
                  <a:rect l="l" t="t" r="r" b="b"/>
                  <a:pathLst>
                    <a:path w="233"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 name="Google Shape;3575;p64">
                  <a:extLst>
                    <a:ext uri="{FF2B5EF4-FFF2-40B4-BE49-F238E27FC236}">
                      <a16:creationId xmlns:a16="http://schemas.microsoft.com/office/drawing/2014/main" id="{6D19A413-821A-4102-8632-0A1F4827C691}"/>
                    </a:ext>
                  </a:extLst>
                </p:cNvPr>
                <p:cNvSpPr/>
                <p:nvPr/>
              </p:nvSpPr>
              <p:spPr>
                <a:xfrm>
                  <a:off x="2962482"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 name="Google Shape;3576;p64">
                  <a:extLst>
                    <a:ext uri="{FF2B5EF4-FFF2-40B4-BE49-F238E27FC236}">
                      <a16:creationId xmlns:a16="http://schemas.microsoft.com/office/drawing/2014/main" id="{3DE83364-19C9-47E3-8F60-A5CC2666A7D2}"/>
                    </a:ext>
                  </a:extLst>
                </p:cNvPr>
                <p:cNvSpPr/>
                <p:nvPr/>
              </p:nvSpPr>
              <p:spPr>
                <a:xfrm>
                  <a:off x="2662795" y="847858"/>
                  <a:ext cx="10507" cy="4295775"/>
                </a:xfrm>
                <a:custGeom>
                  <a:avLst/>
                  <a:gdLst/>
                  <a:ahLst/>
                  <a:cxnLst/>
                  <a:rect l="l" t="t" r="r" b="b"/>
                  <a:pathLst>
                    <a:path w="237" h="96899" extrusionOk="0">
                      <a:moveTo>
                        <a:pt x="0" y="0"/>
                      </a:moveTo>
                      <a:lnTo>
                        <a:pt x="0"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 name="Google Shape;3577;p64">
                  <a:extLst>
                    <a:ext uri="{FF2B5EF4-FFF2-40B4-BE49-F238E27FC236}">
                      <a16:creationId xmlns:a16="http://schemas.microsoft.com/office/drawing/2014/main" id="{5E78BD68-EF68-4B84-B054-87D2923E86CF}"/>
                    </a:ext>
                  </a:extLst>
                </p:cNvPr>
                <p:cNvSpPr/>
                <p:nvPr/>
              </p:nvSpPr>
              <p:spPr>
                <a:xfrm>
                  <a:off x="3261948"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 name="Google Shape;3578;p64">
                  <a:extLst>
                    <a:ext uri="{FF2B5EF4-FFF2-40B4-BE49-F238E27FC236}">
                      <a16:creationId xmlns:a16="http://schemas.microsoft.com/office/drawing/2014/main" id="{B67AC3C7-E3D8-4285-BC2F-3A2FB430A0FF}"/>
                    </a:ext>
                  </a:extLst>
                </p:cNvPr>
                <p:cNvSpPr/>
                <p:nvPr/>
              </p:nvSpPr>
              <p:spPr>
                <a:xfrm>
                  <a:off x="3561636"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 name="Google Shape;3579;p64">
                  <a:extLst>
                    <a:ext uri="{FF2B5EF4-FFF2-40B4-BE49-F238E27FC236}">
                      <a16:creationId xmlns:a16="http://schemas.microsoft.com/office/drawing/2014/main" id="{CEA8ACAE-ED72-4503-971F-0C9F004B3AE8}"/>
                    </a:ext>
                  </a:extLst>
                </p:cNvPr>
                <p:cNvSpPr/>
                <p:nvPr/>
              </p:nvSpPr>
              <p:spPr>
                <a:xfrm>
                  <a:off x="3861102" y="847858"/>
                  <a:ext cx="10507" cy="4295775"/>
                </a:xfrm>
                <a:custGeom>
                  <a:avLst/>
                  <a:gdLst/>
                  <a:ahLst/>
                  <a:cxnLst/>
                  <a:rect l="l" t="t" r="r" b="b"/>
                  <a:pathLst>
                    <a:path w="237" h="96899" extrusionOk="0">
                      <a:moveTo>
                        <a:pt x="1" y="0"/>
                      </a:moveTo>
                      <a:lnTo>
                        <a:pt x="1" y="96899"/>
                      </a:lnTo>
                      <a:lnTo>
                        <a:pt x="237" y="96899"/>
                      </a:lnTo>
                      <a:lnTo>
                        <a:pt x="237"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 name="Google Shape;3580;p64">
                  <a:extLst>
                    <a:ext uri="{FF2B5EF4-FFF2-40B4-BE49-F238E27FC236}">
                      <a16:creationId xmlns:a16="http://schemas.microsoft.com/office/drawing/2014/main" id="{DB58E7D7-FDFA-4875-8F52-E7A469B4D29E}"/>
                    </a:ext>
                  </a:extLst>
                </p:cNvPr>
                <p:cNvSpPr/>
                <p:nvPr/>
              </p:nvSpPr>
              <p:spPr>
                <a:xfrm>
                  <a:off x="4160967"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 name="Google Shape;3581;p64">
                  <a:extLst>
                    <a:ext uri="{FF2B5EF4-FFF2-40B4-BE49-F238E27FC236}">
                      <a16:creationId xmlns:a16="http://schemas.microsoft.com/office/drawing/2014/main" id="{50C08059-6A24-4258-9CD9-A69BCD5A04A2}"/>
                    </a:ext>
                  </a:extLst>
                </p:cNvPr>
                <p:cNvSpPr/>
                <p:nvPr/>
              </p:nvSpPr>
              <p:spPr>
                <a:xfrm>
                  <a:off x="4460655"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3582;p64">
                  <a:extLst>
                    <a:ext uri="{FF2B5EF4-FFF2-40B4-BE49-F238E27FC236}">
                      <a16:creationId xmlns:a16="http://schemas.microsoft.com/office/drawing/2014/main" id="{3B1BAED9-AF1B-4418-9BB3-D250BBC4CB87}"/>
                    </a:ext>
                  </a:extLst>
                </p:cNvPr>
                <p:cNvSpPr/>
                <p:nvPr/>
              </p:nvSpPr>
              <p:spPr>
                <a:xfrm>
                  <a:off x="1464266" y="847858"/>
                  <a:ext cx="10507" cy="4295775"/>
                </a:xfrm>
                <a:custGeom>
                  <a:avLst/>
                  <a:gdLst/>
                  <a:ahLst/>
                  <a:cxnLst/>
                  <a:rect l="l" t="t" r="r" b="b"/>
                  <a:pathLst>
                    <a:path w="237" h="96899" extrusionOk="0">
                      <a:moveTo>
                        <a:pt x="1" y="0"/>
                      </a:moveTo>
                      <a:lnTo>
                        <a:pt x="1" y="96899"/>
                      </a:lnTo>
                      <a:lnTo>
                        <a:pt x="237" y="96899"/>
                      </a:lnTo>
                      <a:lnTo>
                        <a:pt x="237"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3583;p64">
                  <a:extLst>
                    <a:ext uri="{FF2B5EF4-FFF2-40B4-BE49-F238E27FC236}">
                      <a16:creationId xmlns:a16="http://schemas.microsoft.com/office/drawing/2014/main" id="{9CC1C5A6-F49D-4C39-9777-55831CB14062}"/>
                    </a:ext>
                  </a:extLst>
                </p:cNvPr>
                <p:cNvSpPr/>
                <p:nvPr/>
              </p:nvSpPr>
              <p:spPr>
                <a:xfrm>
                  <a:off x="1763953" y="847858"/>
                  <a:ext cx="10329" cy="4295775"/>
                </a:xfrm>
                <a:custGeom>
                  <a:avLst/>
                  <a:gdLst/>
                  <a:ahLst/>
                  <a:cxnLst/>
                  <a:rect l="l" t="t" r="r" b="b"/>
                  <a:pathLst>
                    <a:path w="233" h="96899" extrusionOk="0">
                      <a:moveTo>
                        <a:pt x="1" y="0"/>
                      </a:moveTo>
                      <a:lnTo>
                        <a:pt x="1"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3584;p64">
                  <a:extLst>
                    <a:ext uri="{FF2B5EF4-FFF2-40B4-BE49-F238E27FC236}">
                      <a16:creationId xmlns:a16="http://schemas.microsoft.com/office/drawing/2014/main" id="{A2D0EAC6-20D7-444C-9FAF-F791BBF9AB01}"/>
                    </a:ext>
                  </a:extLst>
                </p:cNvPr>
                <p:cNvSpPr/>
                <p:nvPr/>
              </p:nvSpPr>
              <p:spPr>
                <a:xfrm>
                  <a:off x="2063818"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3585;p64">
                  <a:extLst>
                    <a:ext uri="{FF2B5EF4-FFF2-40B4-BE49-F238E27FC236}">
                      <a16:creationId xmlns:a16="http://schemas.microsoft.com/office/drawing/2014/main" id="{25ADA86D-0504-4F09-8904-E13EDEB15680}"/>
                    </a:ext>
                  </a:extLst>
                </p:cNvPr>
                <p:cNvSpPr/>
                <p:nvPr/>
              </p:nvSpPr>
              <p:spPr>
                <a:xfrm>
                  <a:off x="2363284" y="847858"/>
                  <a:ext cx="10329" cy="4295775"/>
                </a:xfrm>
                <a:custGeom>
                  <a:avLst/>
                  <a:gdLst/>
                  <a:ahLst/>
                  <a:cxnLst/>
                  <a:rect l="l" t="t" r="r" b="b"/>
                  <a:pathLst>
                    <a:path w="233" h="96899" extrusionOk="0">
                      <a:moveTo>
                        <a:pt x="1" y="0"/>
                      </a:moveTo>
                      <a:lnTo>
                        <a:pt x="1" y="96899"/>
                      </a:lnTo>
                      <a:lnTo>
                        <a:pt x="233" y="96899"/>
                      </a:lnTo>
                      <a:lnTo>
                        <a:pt x="233"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87" name="Google Shape;3586;p64">
                <a:extLst>
                  <a:ext uri="{FF2B5EF4-FFF2-40B4-BE49-F238E27FC236}">
                    <a16:creationId xmlns:a16="http://schemas.microsoft.com/office/drawing/2014/main" id="{ACD13977-D844-4C26-B116-C21EAB033E61}"/>
                  </a:ext>
                </a:extLst>
              </p:cNvPr>
              <p:cNvGrpSpPr/>
              <p:nvPr/>
            </p:nvGrpSpPr>
            <p:grpSpPr>
              <a:xfrm>
                <a:off x="-1277124" y="2054868"/>
                <a:ext cx="1768487" cy="1680129"/>
                <a:chOff x="7" y="847858"/>
                <a:chExt cx="4606634" cy="4376475"/>
              </a:xfrm>
            </p:grpSpPr>
            <p:sp>
              <p:nvSpPr>
                <p:cNvPr id="88" name="Google Shape;3587;p64">
                  <a:extLst>
                    <a:ext uri="{FF2B5EF4-FFF2-40B4-BE49-F238E27FC236}">
                      <a16:creationId xmlns:a16="http://schemas.microsoft.com/office/drawing/2014/main" id="{A8EA7C3D-AF35-4BDB-AC7E-3829A1D755E6}"/>
                    </a:ext>
                  </a:extLst>
                </p:cNvPr>
                <p:cNvSpPr/>
                <p:nvPr/>
              </p:nvSpPr>
              <p:spPr>
                <a:xfrm>
                  <a:off x="7" y="1074530"/>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3588;p64">
                  <a:extLst>
                    <a:ext uri="{FF2B5EF4-FFF2-40B4-BE49-F238E27FC236}">
                      <a16:creationId xmlns:a16="http://schemas.microsoft.com/office/drawing/2014/main" id="{FA520234-A021-44B4-B6C5-43A7EE421D23}"/>
                    </a:ext>
                  </a:extLst>
                </p:cNvPr>
                <p:cNvSpPr/>
                <p:nvPr/>
              </p:nvSpPr>
              <p:spPr>
                <a:xfrm>
                  <a:off x="7" y="1392217"/>
                  <a:ext cx="4606634" cy="10329"/>
                </a:xfrm>
                <a:custGeom>
                  <a:avLst/>
                  <a:gdLst/>
                  <a:ahLst/>
                  <a:cxnLst/>
                  <a:rect l="l" t="t" r="r" b="b"/>
                  <a:pathLst>
                    <a:path w="103911" h="233" extrusionOk="0">
                      <a:moveTo>
                        <a:pt x="0" y="1"/>
                      </a:moveTo>
                      <a:lnTo>
                        <a:pt x="0" y="233"/>
                      </a:lnTo>
                      <a:lnTo>
                        <a:pt x="103911" y="233"/>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3589;p64">
                  <a:extLst>
                    <a:ext uri="{FF2B5EF4-FFF2-40B4-BE49-F238E27FC236}">
                      <a16:creationId xmlns:a16="http://schemas.microsoft.com/office/drawing/2014/main" id="{52C27753-05C9-40ED-BC4F-77C697C77DB7}"/>
                    </a:ext>
                  </a:extLst>
                </p:cNvPr>
                <p:cNvSpPr/>
                <p:nvPr/>
              </p:nvSpPr>
              <p:spPr>
                <a:xfrm>
                  <a:off x="7" y="1710081"/>
                  <a:ext cx="4606634" cy="10329"/>
                </a:xfrm>
                <a:custGeom>
                  <a:avLst/>
                  <a:gdLst/>
                  <a:ahLst/>
                  <a:cxnLst/>
                  <a:rect l="l" t="t" r="r" b="b"/>
                  <a:pathLst>
                    <a:path w="103911" h="233" extrusionOk="0">
                      <a:moveTo>
                        <a:pt x="0" y="1"/>
                      </a:moveTo>
                      <a:lnTo>
                        <a:pt x="0" y="233"/>
                      </a:lnTo>
                      <a:lnTo>
                        <a:pt x="103911" y="233"/>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3590;p64">
                  <a:extLst>
                    <a:ext uri="{FF2B5EF4-FFF2-40B4-BE49-F238E27FC236}">
                      <a16:creationId xmlns:a16="http://schemas.microsoft.com/office/drawing/2014/main" id="{D32F8F13-7217-4771-9F57-5055E44E5C39}"/>
                    </a:ext>
                  </a:extLst>
                </p:cNvPr>
                <p:cNvSpPr/>
                <p:nvPr/>
              </p:nvSpPr>
              <p:spPr>
                <a:xfrm>
                  <a:off x="7" y="2028167"/>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3591;p64">
                  <a:extLst>
                    <a:ext uri="{FF2B5EF4-FFF2-40B4-BE49-F238E27FC236}">
                      <a16:creationId xmlns:a16="http://schemas.microsoft.com/office/drawing/2014/main" id="{9096C509-B4C9-42DE-83E8-DD2FAAAB69BA}"/>
                    </a:ext>
                  </a:extLst>
                </p:cNvPr>
                <p:cNvSpPr/>
                <p:nvPr/>
              </p:nvSpPr>
              <p:spPr>
                <a:xfrm>
                  <a:off x="7" y="3935351"/>
                  <a:ext cx="4606634" cy="10329"/>
                </a:xfrm>
                <a:custGeom>
                  <a:avLst/>
                  <a:gdLst/>
                  <a:ahLst/>
                  <a:cxnLst/>
                  <a:rect l="l" t="t" r="r" b="b"/>
                  <a:pathLst>
                    <a:path w="103911" h="233" extrusionOk="0">
                      <a:moveTo>
                        <a:pt x="0" y="1"/>
                      </a:moveTo>
                      <a:lnTo>
                        <a:pt x="0" y="233"/>
                      </a:lnTo>
                      <a:lnTo>
                        <a:pt x="103911" y="233"/>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3592;p64">
                  <a:extLst>
                    <a:ext uri="{FF2B5EF4-FFF2-40B4-BE49-F238E27FC236}">
                      <a16:creationId xmlns:a16="http://schemas.microsoft.com/office/drawing/2014/main" id="{5FD432F7-B541-4F5A-8D3E-E70333188B4E}"/>
                    </a:ext>
                  </a:extLst>
                </p:cNvPr>
                <p:cNvSpPr/>
                <p:nvPr/>
              </p:nvSpPr>
              <p:spPr>
                <a:xfrm>
                  <a:off x="7" y="3617487"/>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3593;p64">
                  <a:extLst>
                    <a:ext uri="{FF2B5EF4-FFF2-40B4-BE49-F238E27FC236}">
                      <a16:creationId xmlns:a16="http://schemas.microsoft.com/office/drawing/2014/main" id="{16F8D19A-CCC2-46D3-86AD-CD7E09EED6AE}"/>
                    </a:ext>
                  </a:extLst>
                </p:cNvPr>
                <p:cNvSpPr/>
                <p:nvPr/>
              </p:nvSpPr>
              <p:spPr>
                <a:xfrm>
                  <a:off x="7" y="4253436"/>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 name="Google Shape;3594;p64">
                  <a:extLst>
                    <a:ext uri="{FF2B5EF4-FFF2-40B4-BE49-F238E27FC236}">
                      <a16:creationId xmlns:a16="http://schemas.microsoft.com/office/drawing/2014/main" id="{F7122C0D-2A2A-4CBF-B39C-CD1CF64A87B0}"/>
                    </a:ext>
                  </a:extLst>
                </p:cNvPr>
                <p:cNvSpPr/>
                <p:nvPr/>
              </p:nvSpPr>
              <p:spPr>
                <a:xfrm>
                  <a:off x="7" y="4571301"/>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Google Shape;3595;p64">
                  <a:extLst>
                    <a:ext uri="{FF2B5EF4-FFF2-40B4-BE49-F238E27FC236}">
                      <a16:creationId xmlns:a16="http://schemas.microsoft.com/office/drawing/2014/main" id="{5D42ACF4-8CE6-4C9D-8559-3158AB96C69C}"/>
                    </a:ext>
                  </a:extLst>
                </p:cNvPr>
                <p:cNvSpPr/>
                <p:nvPr/>
              </p:nvSpPr>
              <p:spPr>
                <a:xfrm>
                  <a:off x="7" y="4888987"/>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 name="Google Shape;3596;p64">
                  <a:extLst>
                    <a:ext uri="{FF2B5EF4-FFF2-40B4-BE49-F238E27FC236}">
                      <a16:creationId xmlns:a16="http://schemas.microsoft.com/office/drawing/2014/main" id="{353614C5-5A15-49B1-9848-458733A84C87}"/>
                    </a:ext>
                  </a:extLst>
                </p:cNvPr>
                <p:cNvSpPr/>
                <p:nvPr/>
              </p:nvSpPr>
              <p:spPr>
                <a:xfrm>
                  <a:off x="7" y="2346031"/>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 name="Google Shape;3597;p64">
                  <a:extLst>
                    <a:ext uri="{FF2B5EF4-FFF2-40B4-BE49-F238E27FC236}">
                      <a16:creationId xmlns:a16="http://schemas.microsoft.com/office/drawing/2014/main" id="{F188FD5D-6576-48CF-A589-7A5FD47B9B68}"/>
                    </a:ext>
                  </a:extLst>
                </p:cNvPr>
                <p:cNvSpPr/>
                <p:nvPr/>
              </p:nvSpPr>
              <p:spPr>
                <a:xfrm>
                  <a:off x="7" y="2663717"/>
                  <a:ext cx="4606634" cy="10507"/>
                </a:xfrm>
                <a:custGeom>
                  <a:avLst/>
                  <a:gdLst/>
                  <a:ahLst/>
                  <a:cxnLst/>
                  <a:rect l="l" t="t" r="r" b="b"/>
                  <a:pathLst>
                    <a:path w="103911" h="237" extrusionOk="0">
                      <a:moveTo>
                        <a:pt x="0" y="0"/>
                      </a:moveTo>
                      <a:lnTo>
                        <a:pt x="0" y="236"/>
                      </a:lnTo>
                      <a:lnTo>
                        <a:pt x="103911" y="236"/>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 name="Google Shape;3598;p64">
                  <a:extLst>
                    <a:ext uri="{FF2B5EF4-FFF2-40B4-BE49-F238E27FC236}">
                      <a16:creationId xmlns:a16="http://schemas.microsoft.com/office/drawing/2014/main" id="{92F1A55D-8C2F-44A9-888E-95D566364AB4}"/>
                    </a:ext>
                  </a:extLst>
                </p:cNvPr>
                <p:cNvSpPr/>
                <p:nvPr/>
              </p:nvSpPr>
              <p:spPr>
                <a:xfrm>
                  <a:off x="7" y="2981936"/>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3599;p64">
                  <a:extLst>
                    <a:ext uri="{FF2B5EF4-FFF2-40B4-BE49-F238E27FC236}">
                      <a16:creationId xmlns:a16="http://schemas.microsoft.com/office/drawing/2014/main" id="{021565FE-65FF-4C2F-B3BD-C3C4D4D2CDE1}"/>
                    </a:ext>
                  </a:extLst>
                </p:cNvPr>
                <p:cNvSpPr/>
                <p:nvPr/>
              </p:nvSpPr>
              <p:spPr>
                <a:xfrm>
                  <a:off x="7" y="3299623"/>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 name="Google Shape;3600;p64">
                  <a:extLst>
                    <a:ext uri="{FF2B5EF4-FFF2-40B4-BE49-F238E27FC236}">
                      <a16:creationId xmlns:a16="http://schemas.microsoft.com/office/drawing/2014/main" id="{EED673FD-2FE5-470C-A6B1-D5DB4230DD23}"/>
                    </a:ext>
                  </a:extLst>
                </p:cNvPr>
                <p:cNvSpPr/>
                <p:nvPr/>
              </p:nvSpPr>
              <p:spPr>
                <a:xfrm>
                  <a:off x="265958"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 name="Google Shape;3601;p64">
                  <a:extLst>
                    <a:ext uri="{FF2B5EF4-FFF2-40B4-BE49-F238E27FC236}">
                      <a16:creationId xmlns:a16="http://schemas.microsoft.com/office/drawing/2014/main" id="{2FC12AB8-0DF3-4B9D-BB0B-35E10A7C8F28}"/>
                    </a:ext>
                  </a:extLst>
                </p:cNvPr>
                <p:cNvSpPr/>
                <p:nvPr/>
              </p:nvSpPr>
              <p:spPr>
                <a:xfrm>
                  <a:off x="565646"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3" name="Google Shape;3602;p64">
                  <a:extLst>
                    <a:ext uri="{FF2B5EF4-FFF2-40B4-BE49-F238E27FC236}">
                      <a16:creationId xmlns:a16="http://schemas.microsoft.com/office/drawing/2014/main" id="{6454C1FB-8935-4911-B43D-FA6B9122160D}"/>
                    </a:ext>
                  </a:extLst>
                </p:cNvPr>
                <p:cNvSpPr/>
                <p:nvPr/>
              </p:nvSpPr>
              <p:spPr>
                <a:xfrm>
                  <a:off x="865112"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 name="Google Shape;3603;p64">
                  <a:extLst>
                    <a:ext uri="{FF2B5EF4-FFF2-40B4-BE49-F238E27FC236}">
                      <a16:creationId xmlns:a16="http://schemas.microsoft.com/office/drawing/2014/main" id="{2D656472-2FD2-4C6F-ADE3-99966F52ACFA}"/>
                    </a:ext>
                  </a:extLst>
                </p:cNvPr>
                <p:cNvSpPr/>
                <p:nvPr/>
              </p:nvSpPr>
              <p:spPr>
                <a:xfrm>
                  <a:off x="1164799" y="847858"/>
                  <a:ext cx="10329" cy="4295775"/>
                </a:xfrm>
                <a:custGeom>
                  <a:avLst/>
                  <a:gdLst/>
                  <a:ahLst/>
                  <a:cxnLst/>
                  <a:rect l="l" t="t" r="r" b="b"/>
                  <a:pathLst>
                    <a:path w="233"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 name="Google Shape;3604;p64">
                  <a:extLst>
                    <a:ext uri="{FF2B5EF4-FFF2-40B4-BE49-F238E27FC236}">
                      <a16:creationId xmlns:a16="http://schemas.microsoft.com/office/drawing/2014/main" id="{452700EB-5638-434A-B846-47DFC792373B}"/>
                    </a:ext>
                  </a:extLst>
                </p:cNvPr>
                <p:cNvSpPr/>
                <p:nvPr/>
              </p:nvSpPr>
              <p:spPr>
                <a:xfrm>
                  <a:off x="2962482"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 name="Google Shape;3605;p64">
                  <a:extLst>
                    <a:ext uri="{FF2B5EF4-FFF2-40B4-BE49-F238E27FC236}">
                      <a16:creationId xmlns:a16="http://schemas.microsoft.com/office/drawing/2014/main" id="{D4CDF131-BAC9-415D-86B0-161B4C3D6D0F}"/>
                    </a:ext>
                  </a:extLst>
                </p:cNvPr>
                <p:cNvSpPr/>
                <p:nvPr/>
              </p:nvSpPr>
              <p:spPr>
                <a:xfrm>
                  <a:off x="2662795" y="847858"/>
                  <a:ext cx="10507" cy="4295775"/>
                </a:xfrm>
                <a:custGeom>
                  <a:avLst/>
                  <a:gdLst/>
                  <a:ahLst/>
                  <a:cxnLst/>
                  <a:rect l="l" t="t" r="r" b="b"/>
                  <a:pathLst>
                    <a:path w="237" h="96899" extrusionOk="0">
                      <a:moveTo>
                        <a:pt x="0" y="0"/>
                      </a:moveTo>
                      <a:lnTo>
                        <a:pt x="0"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3606;p64">
                  <a:extLst>
                    <a:ext uri="{FF2B5EF4-FFF2-40B4-BE49-F238E27FC236}">
                      <a16:creationId xmlns:a16="http://schemas.microsoft.com/office/drawing/2014/main" id="{C8ADB5AC-2B46-429A-89B8-3B2AFB175775}"/>
                    </a:ext>
                  </a:extLst>
                </p:cNvPr>
                <p:cNvSpPr/>
                <p:nvPr/>
              </p:nvSpPr>
              <p:spPr>
                <a:xfrm>
                  <a:off x="3261948"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3607;p64">
                  <a:extLst>
                    <a:ext uri="{FF2B5EF4-FFF2-40B4-BE49-F238E27FC236}">
                      <a16:creationId xmlns:a16="http://schemas.microsoft.com/office/drawing/2014/main" id="{4276F30F-DCE9-4E31-9896-3B145AB9155F}"/>
                    </a:ext>
                  </a:extLst>
                </p:cNvPr>
                <p:cNvSpPr/>
                <p:nvPr/>
              </p:nvSpPr>
              <p:spPr>
                <a:xfrm>
                  <a:off x="3561636"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 name="Google Shape;3608;p64">
                  <a:extLst>
                    <a:ext uri="{FF2B5EF4-FFF2-40B4-BE49-F238E27FC236}">
                      <a16:creationId xmlns:a16="http://schemas.microsoft.com/office/drawing/2014/main" id="{1FD6A0B2-38D8-4C25-8285-7EEA5010B5A5}"/>
                    </a:ext>
                  </a:extLst>
                </p:cNvPr>
                <p:cNvSpPr/>
                <p:nvPr/>
              </p:nvSpPr>
              <p:spPr>
                <a:xfrm>
                  <a:off x="3861102" y="847858"/>
                  <a:ext cx="10507" cy="4295775"/>
                </a:xfrm>
                <a:custGeom>
                  <a:avLst/>
                  <a:gdLst/>
                  <a:ahLst/>
                  <a:cxnLst/>
                  <a:rect l="l" t="t" r="r" b="b"/>
                  <a:pathLst>
                    <a:path w="237" h="96899" extrusionOk="0">
                      <a:moveTo>
                        <a:pt x="1" y="0"/>
                      </a:moveTo>
                      <a:lnTo>
                        <a:pt x="1" y="96899"/>
                      </a:lnTo>
                      <a:lnTo>
                        <a:pt x="237" y="96899"/>
                      </a:lnTo>
                      <a:lnTo>
                        <a:pt x="237"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 name="Google Shape;3609;p64">
                  <a:extLst>
                    <a:ext uri="{FF2B5EF4-FFF2-40B4-BE49-F238E27FC236}">
                      <a16:creationId xmlns:a16="http://schemas.microsoft.com/office/drawing/2014/main" id="{5E621853-0827-44BD-AE73-DEC6AF43B626}"/>
                    </a:ext>
                  </a:extLst>
                </p:cNvPr>
                <p:cNvSpPr/>
                <p:nvPr/>
              </p:nvSpPr>
              <p:spPr>
                <a:xfrm>
                  <a:off x="4160967"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 name="Google Shape;3610;p64">
                  <a:extLst>
                    <a:ext uri="{FF2B5EF4-FFF2-40B4-BE49-F238E27FC236}">
                      <a16:creationId xmlns:a16="http://schemas.microsoft.com/office/drawing/2014/main" id="{6B0A3DF9-7013-4C82-9236-D803343285CD}"/>
                    </a:ext>
                  </a:extLst>
                </p:cNvPr>
                <p:cNvSpPr/>
                <p:nvPr/>
              </p:nvSpPr>
              <p:spPr>
                <a:xfrm>
                  <a:off x="4460679" y="847890"/>
                  <a:ext cx="10254" cy="4376443"/>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 name="Google Shape;3611;p64">
                  <a:extLst>
                    <a:ext uri="{FF2B5EF4-FFF2-40B4-BE49-F238E27FC236}">
                      <a16:creationId xmlns:a16="http://schemas.microsoft.com/office/drawing/2014/main" id="{A150FD57-6F1F-4127-B1FF-4CECE602A1C0}"/>
                    </a:ext>
                  </a:extLst>
                </p:cNvPr>
                <p:cNvSpPr/>
                <p:nvPr/>
              </p:nvSpPr>
              <p:spPr>
                <a:xfrm>
                  <a:off x="1464266" y="847858"/>
                  <a:ext cx="10507" cy="4295775"/>
                </a:xfrm>
                <a:custGeom>
                  <a:avLst/>
                  <a:gdLst/>
                  <a:ahLst/>
                  <a:cxnLst/>
                  <a:rect l="l" t="t" r="r" b="b"/>
                  <a:pathLst>
                    <a:path w="237" h="96899" extrusionOk="0">
                      <a:moveTo>
                        <a:pt x="1" y="0"/>
                      </a:moveTo>
                      <a:lnTo>
                        <a:pt x="1" y="96899"/>
                      </a:lnTo>
                      <a:lnTo>
                        <a:pt x="237" y="96899"/>
                      </a:lnTo>
                      <a:lnTo>
                        <a:pt x="237"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 name="Google Shape;3612;p64">
                  <a:extLst>
                    <a:ext uri="{FF2B5EF4-FFF2-40B4-BE49-F238E27FC236}">
                      <a16:creationId xmlns:a16="http://schemas.microsoft.com/office/drawing/2014/main" id="{FA26FE29-4562-44FE-96E4-82D415BC718A}"/>
                    </a:ext>
                  </a:extLst>
                </p:cNvPr>
                <p:cNvSpPr/>
                <p:nvPr/>
              </p:nvSpPr>
              <p:spPr>
                <a:xfrm>
                  <a:off x="1763953" y="847858"/>
                  <a:ext cx="10329" cy="4295775"/>
                </a:xfrm>
                <a:custGeom>
                  <a:avLst/>
                  <a:gdLst/>
                  <a:ahLst/>
                  <a:cxnLst/>
                  <a:rect l="l" t="t" r="r" b="b"/>
                  <a:pathLst>
                    <a:path w="233" h="96899" extrusionOk="0">
                      <a:moveTo>
                        <a:pt x="1" y="0"/>
                      </a:moveTo>
                      <a:lnTo>
                        <a:pt x="1"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 name="Google Shape;3613;p64">
                  <a:extLst>
                    <a:ext uri="{FF2B5EF4-FFF2-40B4-BE49-F238E27FC236}">
                      <a16:creationId xmlns:a16="http://schemas.microsoft.com/office/drawing/2014/main" id="{30230C6B-28E1-472E-9084-438F531C5CD7}"/>
                    </a:ext>
                  </a:extLst>
                </p:cNvPr>
                <p:cNvSpPr/>
                <p:nvPr/>
              </p:nvSpPr>
              <p:spPr>
                <a:xfrm>
                  <a:off x="2063818"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Google Shape;3614;p64">
                  <a:extLst>
                    <a:ext uri="{FF2B5EF4-FFF2-40B4-BE49-F238E27FC236}">
                      <a16:creationId xmlns:a16="http://schemas.microsoft.com/office/drawing/2014/main" id="{3EF4FE3A-ED1E-4124-BF16-AF0AB8A61C35}"/>
                    </a:ext>
                  </a:extLst>
                </p:cNvPr>
                <p:cNvSpPr/>
                <p:nvPr/>
              </p:nvSpPr>
              <p:spPr>
                <a:xfrm>
                  <a:off x="2363284" y="847858"/>
                  <a:ext cx="10329" cy="4295775"/>
                </a:xfrm>
                <a:custGeom>
                  <a:avLst/>
                  <a:gdLst/>
                  <a:ahLst/>
                  <a:cxnLst/>
                  <a:rect l="l" t="t" r="r" b="b"/>
                  <a:pathLst>
                    <a:path w="233" h="96899" extrusionOk="0">
                      <a:moveTo>
                        <a:pt x="1" y="0"/>
                      </a:moveTo>
                      <a:lnTo>
                        <a:pt x="1" y="96899"/>
                      </a:lnTo>
                      <a:lnTo>
                        <a:pt x="233" y="96899"/>
                      </a:lnTo>
                      <a:lnTo>
                        <a:pt x="233"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sp>
          <p:nvSpPr>
            <p:cNvPr id="78" name="Google Shape;3615;p64">
              <a:extLst>
                <a:ext uri="{FF2B5EF4-FFF2-40B4-BE49-F238E27FC236}">
                  <a16:creationId xmlns:a16="http://schemas.microsoft.com/office/drawing/2014/main" id="{271B786E-A627-4A78-8615-43D7D547FDB3}"/>
                </a:ext>
              </a:extLst>
            </p:cNvPr>
            <p:cNvSpPr/>
            <p:nvPr/>
          </p:nvSpPr>
          <p:spPr>
            <a:xfrm>
              <a:off x="2779799" y="2970025"/>
              <a:ext cx="222838" cy="1773815"/>
            </a:xfrm>
            <a:custGeom>
              <a:avLst/>
              <a:gdLst/>
              <a:ahLst/>
              <a:cxnLst/>
              <a:rect l="l" t="t" r="r" b="b"/>
              <a:pathLst>
                <a:path w="4263" h="33934" extrusionOk="0">
                  <a:moveTo>
                    <a:pt x="392" y="1"/>
                  </a:moveTo>
                  <a:cubicBezTo>
                    <a:pt x="278" y="1"/>
                    <a:pt x="165" y="60"/>
                    <a:pt x="104" y="167"/>
                  </a:cubicBezTo>
                  <a:cubicBezTo>
                    <a:pt x="0" y="324"/>
                    <a:pt x="54" y="539"/>
                    <a:pt x="215" y="632"/>
                  </a:cubicBezTo>
                  <a:lnTo>
                    <a:pt x="3582" y="2700"/>
                  </a:lnTo>
                  <a:lnTo>
                    <a:pt x="3582" y="31765"/>
                  </a:lnTo>
                  <a:lnTo>
                    <a:pt x="935" y="33303"/>
                  </a:lnTo>
                  <a:cubicBezTo>
                    <a:pt x="774" y="33397"/>
                    <a:pt x="720" y="33605"/>
                    <a:pt x="814" y="33765"/>
                  </a:cubicBezTo>
                  <a:cubicBezTo>
                    <a:pt x="873" y="33870"/>
                    <a:pt x="980" y="33933"/>
                    <a:pt x="1100" y="33933"/>
                  </a:cubicBezTo>
                  <a:cubicBezTo>
                    <a:pt x="1103" y="33933"/>
                    <a:pt x="1106" y="33933"/>
                    <a:pt x="1109" y="33933"/>
                  </a:cubicBezTo>
                  <a:cubicBezTo>
                    <a:pt x="1114" y="33933"/>
                    <a:pt x="1119" y="33933"/>
                    <a:pt x="1124" y="33933"/>
                  </a:cubicBezTo>
                  <a:cubicBezTo>
                    <a:pt x="1179" y="33933"/>
                    <a:pt x="1231" y="33917"/>
                    <a:pt x="1280" y="33889"/>
                  </a:cubicBezTo>
                  <a:lnTo>
                    <a:pt x="4095" y="32254"/>
                  </a:lnTo>
                  <a:cubicBezTo>
                    <a:pt x="4199" y="32194"/>
                    <a:pt x="4262" y="32083"/>
                    <a:pt x="4262" y="31963"/>
                  </a:cubicBezTo>
                  <a:lnTo>
                    <a:pt x="4262" y="2512"/>
                  </a:lnTo>
                  <a:cubicBezTo>
                    <a:pt x="4259" y="2395"/>
                    <a:pt x="4199" y="2284"/>
                    <a:pt x="4098" y="2224"/>
                  </a:cubicBezTo>
                  <a:lnTo>
                    <a:pt x="570" y="53"/>
                  </a:lnTo>
                  <a:cubicBezTo>
                    <a:pt x="515" y="18"/>
                    <a:pt x="453" y="1"/>
                    <a:pt x="39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3616;p64">
              <a:extLst>
                <a:ext uri="{FF2B5EF4-FFF2-40B4-BE49-F238E27FC236}">
                  <a16:creationId xmlns:a16="http://schemas.microsoft.com/office/drawing/2014/main" id="{A9BD0BF2-D71E-4AF1-9293-5001800411E0}"/>
                </a:ext>
              </a:extLst>
            </p:cNvPr>
            <p:cNvSpPr/>
            <p:nvPr/>
          </p:nvSpPr>
          <p:spPr>
            <a:xfrm>
              <a:off x="6145217" y="2970182"/>
              <a:ext cx="222681" cy="1773658"/>
            </a:xfrm>
            <a:custGeom>
              <a:avLst/>
              <a:gdLst/>
              <a:ahLst/>
              <a:cxnLst/>
              <a:rect l="l" t="t" r="r" b="b"/>
              <a:pathLst>
                <a:path w="4260" h="33931" extrusionOk="0">
                  <a:moveTo>
                    <a:pt x="3872" y="0"/>
                  </a:moveTo>
                  <a:cubicBezTo>
                    <a:pt x="3812" y="0"/>
                    <a:pt x="3751" y="16"/>
                    <a:pt x="3696" y="50"/>
                  </a:cubicBezTo>
                  <a:lnTo>
                    <a:pt x="164" y="2221"/>
                  </a:lnTo>
                  <a:cubicBezTo>
                    <a:pt x="64" y="2281"/>
                    <a:pt x="4" y="2392"/>
                    <a:pt x="0" y="2509"/>
                  </a:cubicBezTo>
                  <a:lnTo>
                    <a:pt x="0" y="31960"/>
                  </a:lnTo>
                  <a:cubicBezTo>
                    <a:pt x="0" y="32080"/>
                    <a:pt x="67" y="32191"/>
                    <a:pt x="171" y="32251"/>
                  </a:cubicBezTo>
                  <a:lnTo>
                    <a:pt x="2982" y="33886"/>
                  </a:lnTo>
                  <a:cubicBezTo>
                    <a:pt x="3032" y="33914"/>
                    <a:pt x="3083" y="33930"/>
                    <a:pt x="3141" y="33930"/>
                  </a:cubicBezTo>
                  <a:cubicBezTo>
                    <a:pt x="3146" y="33930"/>
                    <a:pt x="3151" y="33930"/>
                    <a:pt x="3157" y="33930"/>
                  </a:cubicBezTo>
                  <a:cubicBezTo>
                    <a:pt x="3158" y="33930"/>
                    <a:pt x="3159" y="33930"/>
                    <a:pt x="3160" y="33930"/>
                  </a:cubicBezTo>
                  <a:cubicBezTo>
                    <a:pt x="3503" y="33930"/>
                    <a:pt x="3625" y="33474"/>
                    <a:pt x="3328" y="33300"/>
                  </a:cubicBezTo>
                  <a:lnTo>
                    <a:pt x="684" y="31762"/>
                  </a:lnTo>
                  <a:lnTo>
                    <a:pt x="684" y="2697"/>
                  </a:lnTo>
                  <a:lnTo>
                    <a:pt x="4051" y="629"/>
                  </a:lnTo>
                  <a:cubicBezTo>
                    <a:pt x="4212" y="529"/>
                    <a:pt x="4259" y="321"/>
                    <a:pt x="4162" y="160"/>
                  </a:cubicBezTo>
                  <a:cubicBezTo>
                    <a:pt x="4098" y="57"/>
                    <a:pt x="3986" y="0"/>
                    <a:pt x="387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3617;p64">
              <a:extLst>
                <a:ext uri="{FF2B5EF4-FFF2-40B4-BE49-F238E27FC236}">
                  <a16:creationId xmlns:a16="http://schemas.microsoft.com/office/drawing/2014/main" id="{D8DD522B-2B55-47CC-8A33-A1320C90CEC6}"/>
                </a:ext>
              </a:extLst>
            </p:cNvPr>
            <p:cNvSpPr/>
            <p:nvPr/>
          </p:nvSpPr>
          <p:spPr>
            <a:xfrm>
              <a:off x="2763334" y="2950841"/>
              <a:ext cx="3621596" cy="1812392"/>
            </a:xfrm>
            <a:custGeom>
              <a:avLst/>
              <a:gdLst/>
              <a:ahLst/>
              <a:cxnLst/>
              <a:rect l="l" t="t" r="r" b="b"/>
              <a:pathLst>
                <a:path w="69283" h="34672" extrusionOk="0">
                  <a:moveTo>
                    <a:pt x="707" y="1"/>
                  </a:moveTo>
                  <a:cubicBezTo>
                    <a:pt x="315" y="1"/>
                    <a:pt x="0" y="319"/>
                    <a:pt x="0" y="711"/>
                  </a:cubicBezTo>
                  <a:lnTo>
                    <a:pt x="0" y="33961"/>
                  </a:lnTo>
                  <a:cubicBezTo>
                    <a:pt x="0" y="34354"/>
                    <a:pt x="315" y="34668"/>
                    <a:pt x="707" y="34668"/>
                  </a:cubicBezTo>
                  <a:cubicBezTo>
                    <a:pt x="1096" y="34668"/>
                    <a:pt x="1414" y="34354"/>
                    <a:pt x="1414" y="33961"/>
                  </a:cubicBezTo>
                  <a:lnTo>
                    <a:pt x="1414" y="1418"/>
                  </a:lnTo>
                  <a:lnTo>
                    <a:pt x="67861" y="1418"/>
                  </a:lnTo>
                  <a:lnTo>
                    <a:pt x="67861" y="33961"/>
                  </a:lnTo>
                  <a:cubicBezTo>
                    <a:pt x="67861" y="34354"/>
                    <a:pt x="68180" y="34672"/>
                    <a:pt x="68568" y="34672"/>
                  </a:cubicBezTo>
                  <a:cubicBezTo>
                    <a:pt x="68960" y="34672"/>
                    <a:pt x="69279" y="34354"/>
                    <a:pt x="69282" y="33961"/>
                  </a:cubicBezTo>
                  <a:lnTo>
                    <a:pt x="69282" y="711"/>
                  </a:lnTo>
                  <a:cubicBezTo>
                    <a:pt x="69279" y="319"/>
                    <a:pt x="68960" y="1"/>
                    <a:pt x="685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3618;p64">
              <a:extLst>
                <a:ext uri="{FF2B5EF4-FFF2-40B4-BE49-F238E27FC236}">
                  <a16:creationId xmlns:a16="http://schemas.microsoft.com/office/drawing/2014/main" id="{B09108A1-5E37-40D1-A162-ED7382527E46}"/>
                </a:ext>
              </a:extLst>
            </p:cNvPr>
            <p:cNvSpPr/>
            <p:nvPr/>
          </p:nvSpPr>
          <p:spPr>
            <a:xfrm>
              <a:off x="2967037" y="3083612"/>
              <a:ext cx="3213818" cy="35441"/>
            </a:xfrm>
            <a:custGeom>
              <a:avLst/>
              <a:gdLst/>
              <a:ahLst/>
              <a:cxnLst/>
              <a:rect l="l" t="t" r="r" b="b"/>
              <a:pathLst>
                <a:path w="61482" h="678" extrusionOk="0">
                  <a:moveTo>
                    <a:pt x="342" y="1"/>
                  </a:moveTo>
                  <a:cubicBezTo>
                    <a:pt x="154" y="1"/>
                    <a:pt x="0" y="152"/>
                    <a:pt x="0" y="339"/>
                  </a:cubicBezTo>
                  <a:cubicBezTo>
                    <a:pt x="0" y="527"/>
                    <a:pt x="154" y="678"/>
                    <a:pt x="342" y="678"/>
                  </a:cubicBezTo>
                  <a:lnTo>
                    <a:pt x="61143" y="678"/>
                  </a:lnTo>
                  <a:cubicBezTo>
                    <a:pt x="61327" y="678"/>
                    <a:pt x="61481" y="527"/>
                    <a:pt x="61481" y="339"/>
                  </a:cubicBezTo>
                  <a:cubicBezTo>
                    <a:pt x="61481" y="152"/>
                    <a:pt x="61327" y="1"/>
                    <a:pt x="6114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3619;p64">
              <a:extLst>
                <a:ext uri="{FF2B5EF4-FFF2-40B4-BE49-F238E27FC236}">
                  <a16:creationId xmlns:a16="http://schemas.microsoft.com/office/drawing/2014/main" id="{7894F4EF-DB99-4A47-9ABF-57E22A7C8C57}"/>
                </a:ext>
              </a:extLst>
            </p:cNvPr>
            <p:cNvSpPr/>
            <p:nvPr/>
          </p:nvSpPr>
          <p:spPr>
            <a:xfrm>
              <a:off x="2967037" y="4623070"/>
              <a:ext cx="3213818" cy="35441"/>
            </a:xfrm>
            <a:custGeom>
              <a:avLst/>
              <a:gdLst/>
              <a:ahLst/>
              <a:cxnLst/>
              <a:rect l="l" t="t" r="r" b="b"/>
              <a:pathLst>
                <a:path w="61482" h="678" extrusionOk="0">
                  <a:moveTo>
                    <a:pt x="336" y="0"/>
                  </a:moveTo>
                  <a:cubicBezTo>
                    <a:pt x="151" y="0"/>
                    <a:pt x="0" y="153"/>
                    <a:pt x="0" y="339"/>
                  </a:cubicBezTo>
                  <a:cubicBezTo>
                    <a:pt x="0" y="526"/>
                    <a:pt x="154" y="677"/>
                    <a:pt x="342" y="677"/>
                  </a:cubicBezTo>
                  <a:lnTo>
                    <a:pt x="61143" y="677"/>
                  </a:lnTo>
                  <a:cubicBezTo>
                    <a:pt x="61327" y="677"/>
                    <a:pt x="61481" y="526"/>
                    <a:pt x="61481" y="339"/>
                  </a:cubicBezTo>
                  <a:cubicBezTo>
                    <a:pt x="61481" y="153"/>
                    <a:pt x="61331" y="0"/>
                    <a:pt x="61149" y="0"/>
                  </a:cubicBezTo>
                  <a:cubicBezTo>
                    <a:pt x="61147" y="0"/>
                    <a:pt x="61145" y="0"/>
                    <a:pt x="61143" y="0"/>
                  </a:cubicBezTo>
                  <a:lnTo>
                    <a:pt x="342" y="0"/>
                  </a:lnTo>
                  <a:cubicBezTo>
                    <a:pt x="340" y="0"/>
                    <a:pt x="338" y="0"/>
                    <a:pt x="336" y="0"/>
                  </a:cubicBezTo>
                  <a:close/>
                </a:path>
              </a:pathLst>
            </a:custGeom>
            <a:solidFill>
              <a:srgbClr val="DADBC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3620;p64">
              <a:extLst>
                <a:ext uri="{FF2B5EF4-FFF2-40B4-BE49-F238E27FC236}">
                  <a16:creationId xmlns:a16="http://schemas.microsoft.com/office/drawing/2014/main" id="{F7289963-93D6-41FC-A7C4-68DCA8493CDC}"/>
                </a:ext>
              </a:extLst>
            </p:cNvPr>
            <p:cNvSpPr/>
            <p:nvPr/>
          </p:nvSpPr>
          <p:spPr>
            <a:xfrm>
              <a:off x="2967037" y="4623070"/>
              <a:ext cx="3213818" cy="35441"/>
            </a:xfrm>
            <a:custGeom>
              <a:avLst/>
              <a:gdLst/>
              <a:ahLst/>
              <a:cxnLst/>
              <a:rect l="l" t="t" r="r" b="b"/>
              <a:pathLst>
                <a:path w="61482" h="678" extrusionOk="0">
                  <a:moveTo>
                    <a:pt x="336" y="0"/>
                  </a:moveTo>
                  <a:cubicBezTo>
                    <a:pt x="151" y="0"/>
                    <a:pt x="0" y="153"/>
                    <a:pt x="0" y="339"/>
                  </a:cubicBezTo>
                  <a:cubicBezTo>
                    <a:pt x="0" y="526"/>
                    <a:pt x="154" y="677"/>
                    <a:pt x="342" y="677"/>
                  </a:cubicBezTo>
                  <a:lnTo>
                    <a:pt x="61143" y="677"/>
                  </a:lnTo>
                  <a:cubicBezTo>
                    <a:pt x="61327" y="677"/>
                    <a:pt x="61481" y="526"/>
                    <a:pt x="61481" y="339"/>
                  </a:cubicBezTo>
                  <a:cubicBezTo>
                    <a:pt x="61481" y="153"/>
                    <a:pt x="61331" y="0"/>
                    <a:pt x="61149" y="0"/>
                  </a:cubicBezTo>
                  <a:cubicBezTo>
                    <a:pt x="61147" y="0"/>
                    <a:pt x="61145" y="0"/>
                    <a:pt x="61143" y="0"/>
                  </a:cubicBezTo>
                  <a:lnTo>
                    <a:pt x="342" y="0"/>
                  </a:lnTo>
                  <a:cubicBezTo>
                    <a:pt x="340" y="0"/>
                    <a:pt x="338" y="0"/>
                    <a:pt x="33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3621;p64">
              <a:extLst>
                <a:ext uri="{FF2B5EF4-FFF2-40B4-BE49-F238E27FC236}">
                  <a16:creationId xmlns:a16="http://schemas.microsoft.com/office/drawing/2014/main" id="{E6E4120A-FAC7-4EDC-936D-1B91F63D11A1}"/>
                </a:ext>
              </a:extLst>
            </p:cNvPr>
            <p:cNvSpPr/>
            <p:nvPr/>
          </p:nvSpPr>
          <p:spPr>
            <a:xfrm>
              <a:off x="2824975" y="4673600"/>
              <a:ext cx="75335" cy="397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3622;p64">
              <a:extLst>
                <a:ext uri="{FF2B5EF4-FFF2-40B4-BE49-F238E27FC236}">
                  <a16:creationId xmlns:a16="http://schemas.microsoft.com/office/drawing/2014/main" id="{F33EA8D6-F756-4EAB-9EDA-ED0B88EC7ABF}"/>
                </a:ext>
              </a:extLst>
            </p:cNvPr>
            <p:cNvSpPr/>
            <p:nvPr/>
          </p:nvSpPr>
          <p:spPr>
            <a:xfrm>
              <a:off x="6241450" y="4673600"/>
              <a:ext cx="75335" cy="397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44" name="Google Shape;4241;p79">
            <a:extLst>
              <a:ext uri="{FF2B5EF4-FFF2-40B4-BE49-F238E27FC236}">
                <a16:creationId xmlns:a16="http://schemas.microsoft.com/office/drawing/2014/main" id="{5E52AE9D-5968-4BCE-B2DB-BEBEF3B7ED68}"/>
              </a:ext>
            </a:extLst>
          </p:cNvPr>
          <p:cNvSpPr txBox="1">
            <a:spLocks/>
          </p:cNvSpPr>
          <p:nvPr/>
        </p:nvSpPr>
        <p:spPr>
          <a:xfrm>
            <a:off x="2192700" y="-1756229"/>
            <a:ext cx="4758600" cy="1221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8800" dirty="0">
                <a:solidFill>
                  <a:schemeClr val="bg2"/>
                </a:solidFill>
                <a:latin typeface="Squada One" panose="020B0604020202020204" charset="0"/>
              </a:rPr>
              <a:t>THANKS!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70+ World Cup HD Wallpapers and Backgrounds">
            <a:extLst>
              <a:ext uri="{FF2B5EF4-FFF2-40B4-BE49-F238E27FC236}">
                <a16:creationId xmlns:a16="http://schemas.microsoft.com/office/drawing/2014/main" id="{FB2914D5-2E92-BBB2-3295-0CB0F43929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741"/>
          <a:stretch/>
        </p:blipFill>
        <p:spPr bwMode="auto">
          <a:xfrm>
            <a:off x="-142087" y="-372067"/>
            <a:ext cx="9428174" cy="5141847"/>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01251DB8-210D-C521-BE91-5E53DDC843D6}"/>
              </a:ext>
            </a:extLst>
          </p:cNvPr>
          <p:cNvSpPr/>
          <p:nvPr/>
        </p:nvSpPr>
        <p:spPr>
          <a:xfrm>
            <a:off x="-230570" y="3140944"/>
            <a:ext cx="9650859" cy="2560190"/>
          </a:xfrm>
          <a:prstGeom prst="rect">
            <a:avLst/>
          </a:prstGeom>
          <a:gradFill>
            <a:gsLst>
              <a:gs pos="0">
                <a:schemeClr val="accent1">
                  <a:lumMod val="5000"/>
                  <a:lumOff val="95000"/>
                  <a:alpha val="27000"/>
                </a:schemeClr>
              </a:gs>
              <a:gs pos="47000">
                <a:schemeClr val="bg2"/>
              </a:gs>
            </a:gsLst>
            <a:lin ang="5400000" scaled="1"/>
          </a:gradFill>
          <a:ln>
            <a:noFill/>
          </a:ln>
          <a:effectLst>
            <a:softEdge rad="1651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AR" sz="1050" b="0" i="0" u="none" strike="noStrike" kern="0" cap="none" spc="0" normalizeH="0" baseline="0" noProof="0">
              <a:ln>
                <a:noFill/>
              </a:ln>
              <a:solidFill>
                <a:srgbClr val="0E0F21"/>
              </a:solidFill>
              <a:effectLst/>
              <a:uLnTx/>
              <a:uFillTx/>
              <a:latin typeface="Arial"/>
              <a:ea typeface="+mn-ea"/>
              <a:cs typeface="+mn-cs"/>
              <a:sym typeface="Arial"/>
            </a:endParaRPr>
          </a:p>
        </p:txBody>
      </p:sp>
      <p:sp>
        <p:nvSpPr>
          <p:cNvPr id="7" name="Google Shape;2560;p47">
            <a:extLst>
              <a:ext uri="{FF2B5EF4-FFF2-40B4-BE49-F238E27FC236}">
                <a16:creationId xmlns:a16="http://schemas.microsoft.com/office/drawing/2014/main" id="{767D679E-A8D8-9624-0EC9-DAD53B64C1F1}"/>
              </a:ext>
            </a:extLst>
          </p:cNvPr>
          <p:cNvSpPr txBox="1">
            <a:spLocks/>
          </p:cNvSpPr>
          <p:nvPr/>
        </p:nvSpPr>
        <p:spPr>
          <a:xfrm>
            <a:off x="-142087" y="351131"/>
            <a:ext cx="9428174" cy="1020462"/>
          </a:xfrm>
          <a:prstGeom prst="rect">
            <a:avLst/>
          </a:prstGeom>
          <a:effectLst>
            <a:outerShdw blurRad="50800" dist="88900" algn="l" rotWithShape="0">
              <a:prstClr val="black">
                <a:alpha val="60000"/>
              </a:prst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AR" sz="6600" b="0" i="0" u="none" strike="noStrike" kern="0" cap="none" spc="0" normalizeH="0" baseline="0" noProof="0" dirty="0">
                <a:ln>
                  <a:noFill/>
                </a:ln>
                <a:solidFill>
                  <a:srgbClr val="FFFFFF"/>
                </a:solidFill>
                <a:effectLst/>
                <a:uLnTx/>
                <a:uFillTx/>
                <a:latin typeface="Squada One" panose="020B0604020202020204" charset="0"/>
                <a:cs typeface="Arial"/>
                <a:sym typeface="Arial"/>
              </a:rPr>
              <a:t>CORRELATION IS CAUSATION</a:t>
            </a:r>
          </a:p>
        </p:txBody>
      </p:sp>
      <p:sp>
        <p:nvSpPr>
          <p:cNvPr id="8" name="Google Shape;2572;p48">
            <a:extLst>
              <a:ext uri="{FF2B5EF4-FFF2-40B4-BE49-F238E27FC236}">
                <a16:creationId xmlns:a16="http://schemas.microsoft.com/office/drawing/2014/main" id="{00EC38F7-1F9E-EC93-47A3-6BCC0354029F}"/>
              </a:ext>
            </a:extLst>
          </p:cNvPr>
          <p:cNvSpPr txBox="1">
            <a:spLocks/>
          </p:cNvSpPr>
          <p:nvPr/>
        </p:nvSpPr>
        <p:spPr>
          <a:xfrm>
            <a:off x="-142087" y="4037834"/>
            <a:ext cx="9428173" cy="106195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rgbClr val="191919"/>
              </a:buClr>
              <a:buSzPts val="5200"/>
              <a:buFont typeface="Squada One"/>
              <a:buNone/>
              <a:defRPr sz="7200" b="0" i="0" u="none" strike="noStrike" cap="none">
                <a:solidFill>
                  <a:schemeClr val="dk2"/>
                </a:solidFill>
                <a:latin typeface="Squada One"/>
                <a:ea typeface="Squada One"/>
                <a:cs typeface="Squada One"/>
                <a:sym typeface="Squada One"/>
              </a:defRPr>
            </a:lvl1pPr>
            <a:lvl2pPr marR="0" lvl="1" algn="ctr" rtl="0">
              <a:lnSpc>
                <a:spcPct val="100000"/>
              </a:lnSpc>
              <a:spcBef>
                <a:spcPts val="0"/>
              </a:spcBef>
              <a:spcAft>
                <a:spcPts val="0"/>
              </a:spcAft>
              <a:buClr>
                <a:srgbClr val="191919"/>
              </a:buClr>
              <a:buSzPts val="5200"/>
              <a:buFont typeface="Squada One"/>
              <a:buNone/>
              <a:defRPr sz="5200" b="0" i="0" u="none" strike="noStrike" cap="none">
                <a:solidFill>
                  <a:srgbClr val="191919"/>
                </a:solidFill>
                <a:latin typeface="Squada One"/>
                <a:ea typeface="Squada One"/>
                <a:cs typeface="Squada One"/>
                <a:sym typeface="Squada One"/>
              </a:defRPr>
            </a:lvl2pPr>
            <a:lvl3pPr marR="0" lvl="2" algn="ctr" rtl="0">
              <a:lnSpc>
                <a:spcPct val="100000"/>
              </a:lnSpc>
              <a:spcBef>
                <a:spcPts val="0"/>
              </a:spcBef>
              <a:spcAft>
                <a:spcPts val="0"/>
              </a:spcAft>
              <a:buClr>
                <a:srgbClr val="191919"/>
              </a:buClr>
              <a:buSzPts val="5200"/>
              <a:buFont typeface="Squada One"/>
              <a:buNone/>
              <a:defRPr sz="5200" b="0" i="0" u="none" strike="noStrike" cap="none">
                <a:solidFill>
                  <a:srgbClr val="191919"/>
                </a:solidFill>
                <a:latin typeface="Squada One"/>
                <a:ea typeface="Squada One"/>
                <a:cs typeface="Squada One"/>
                <a:sym typeface="Squada One"/>
              </a:defRPr>
            </a:lvl3pPr>
            <a:lvl4pPr marR="0" lvl="3" algn="ctr" rtl="0">
              <a:lnSpc>
                <a:spcPct val="100000"/>
              </a:lnSpc>
              <a:spcBef>
                <a:spcPts val="0"/>
              </a:spcBef>
              <a:spcAft>
                <a:spcPts val="0"/>
              </a:spcAft>
              <a:buClr>
                <a:srgbClr val="191919"/>
              </a:buClr>
              <a:buSzPts val="5200"/>
              <a:buFont typeface="Squada One"/>
              <a:buNone/>
              <a:defRPr sz="5200" b="0" i="0" u="none" strike="noStrike" cap="none">
                <a:solidFill>
                  <a:srgbClr val="191919"/>
                </a:solidFill>
                <a:latin typeface="Squada One"/>
                <a:ea typeface="Squada One"/>
                <a:cs typeface="Squada One"/>
                <a:sym typeface="Squada One"/>
              </a:defRPr>
            </a:lvl4pPr>
            <a:lvl5pPr marR="0" lvl="4" algn="ctr" rtl="0">
              <a:lnSpc>
                <a:spcPct val="100000"/>
              </a:lnSpc>
              <a:spcBef>
                <a:spcPts val="0"/>
              </a:spcBef>
              <a:spcAft>
                <a:spcPts val="0"/>
              </a:spcAft>
              <a:buClr>
                <a:srgbClr val="191919"/>
              </a:buClr>
              <a:buSzPts val="5200"/>
              <a:buFont typeface="Squada One"/>
              <a:buNone/>
              <a:defRPr sz="5200" b="0" i="0" u="none" strike="noStrike" cap="none">
                <a:solidFill>
                  <a:srgbClr val="191919"/>
                </a:solidFill>
                <a:latin typeface="Squada One"/>
                <a:ea typeface="Squada One"/>
                <a:cs typeface="Squada One"/>
                <a:sym typeface="Squada One"/>
              </a:defRPr>
            </a:lvl5pPr>
            <a:lvl6pPr marR="0" lvl="5" algn="ctr" rtl="0">
              <a:lnSpc>
                <a:spcPct val="100000"/>
              </a:lnSpc>
              <a:spcBef>
                <a:spcPts val="0"/>
              </a:spcBef>
              <a:spcAft>
                <a:spcPts val="0"/>
              </a:spcAft>
              <a:buClr>
                <a:srgbClr val="191919"/>
              </a:buClr>
              <a:buSzPts val="5200"/>
              <a:buFont typeface="Squada One"/>
              <a:buNone/>
              <a:defRPr sz="5200" b="0" i="0" u="none" strike="noStrike" cap="none">
                <a:solidFill>
                  <a:srgbClr val="191919"/>
                </a:solidFill>
                <a:latin typeface="Squada One"/>
                <a:ea typeface="Squada One"/>
                <a:cs typeface="Squada One"/>
                <a:sym typeface="Squada One"/>
              </a:defRPr>
            </a:lvl6pPr>
            <a:lvl7pPr marR="0" lvl="6" algn="ctr" rtl="0">
              <a:lnSpc>
                <a:spcPct val="100000"/>
              </a:lnSpc>
              <a:spcBef>
                <a:spcPts val="0"/>
              </a:spcBef>
              <a:spcAft>
                <a:spcPts val="0"/>
              </a:spcAft>
              <a:buClr>
                <a:srgbClr val="191919"/>
              </a:buClr>
              <a:buSzPts val="5200"/>
              <a:buFont typeface="Squada One"/>
              <a:buNone/>
              <a:defRPr sz="5200" b="0" i="0" u="none" strike="noStrike" cap="none">
                <a:solidFill>
                  <a:srgbClr val="191919"/>
                </a:solidFill>
                <a:latin typeface="Squada One"/>
                <a:ea typeface="Squada One"/>
                <a:cs typeface="Squada One"/>
                <a:sym typeface="Squada One"/>
              </a:defRPr>
            </a:lvl7pPr>
            <a:lvl8pPr marR="0" lvl="7" algn="ctr" rtl="0">
              <a:lnSpc>
                <a:spcPct val="100000"/>
              </a:lnSpc>
              <a:spcBef>
                <a:spcPts val="0"/>
              </a:spcBef>
              <a:spcAft>
                <a:spcPts val="0"/>
              </a:spcAft>
              <a:buClr>
                <a:srgbClr val="191919"/>
              </a:buClr>
              <a:buSzPts val="5200"/>
              <a:buFont typeface="Squada One"/>
              <a:buNone/>
              <a:defRPr sz="5200" b="0" i="0" u="none" strike="noStrike" cap="none">
                <a:solidFill>
                  <a:srgbClr val="191919"/>
                </a:solidFill>
                <a:latin typeface="Squada One"/>
                <a:ea typeface="Squada One"/>
                <a:cs typeface="Squada One"/>
                <a:sym typeface="Squada One"/>
              </a:defRPr>
            </a:lvl8pPr>
            <a:lvl9pPr marR="0" lvl="8" algn="ctr" rtl="0">
              <a:lnSpc>
                <a:spcPct val="100000"/>
              </a:lnSpc>
              <a:spcBef>
                <a:spcPts val="0"/>
              </a:spcBef>
              <a:spcAft>
                <a:spcPts val="0"/>
              </a:spcAft>
              <a:buClr>
                <a:srgbClr val="191919"/>
              </a:buClr>
              <a:buSzPts val="5200"/>
              <a:buFont typeface="Squada One"/>
              <a:buNone/>
              <a:defRPr sz="5200" b="0" i="0" u="none" strike="noStrike" cap="none">
                <a:solidFill>
                  <a:srgbClr val="191919"/>
                </a:solidFill>
                <a:latin typeface="Squada One"/>
                <a:ea typeface="Squada One"/>
                <a:cs typeface="Squada One"/>
                <a:sym typeface="Squada One"/>
              </a:defRPr>
            </a:lvl9pPr>
          </a:lstStyle>
          <a:p>
            <a:pPr marL="0" marR="0" lvl="0" indent="0" algn="ctr" defTabSz="914400" rtl="0" eaLnBrk="1" fontAlgn="auto" latinLnBrk="0" hangingPunct="1">
              <a:lnSpc>
                <a:spcPct val="80000"/>
              </a:lnSpc>
              <a:spcBef>
                <a:spcPts val="0"/>
              </a:spcBef>
              <a:spcAft>
                <a:spcPts val="0"/>
              </a:spcAft>
              <a:buClr>
                <a:srgbClr val="191919"/>
              </a:buClr>
              <a:buSzPts val="5200"/>
              <a:buFont typeface="Squada One"/>
              <a:buNone/>
              <a:tabLst/>
              <a:defRPr/>
            </a:pPr>
            <a:r>
              <a:rPr kumimoji="0" lang="es-AR" sz="4400" b="0" i="0" u="sng" strike="noStrike" kern="0" cap="none" spc="0" normalizeH="0" baseline="0" noProof="0" dirty="0">
                <a:ln>
                  <a:noFill/>
                </a:ln>
                <a:solidFill>
                  <a:srgbClr val="0E0F21"/>
                </a:solidFill>
                <a:effectLst/>
                <a:uLnTx/>
                <a:uFillTx/>
                <a:latin typeface="Squada One"/>
                <a:sym typeface="Squada One"/>
              </a:rPr>
              <a:t>Global </a:t>
            </a:r>
            <a:r>
              <a:rPr kumimoji="0" lang="es-AR" sz="4400" b="0" i="0" u="sng" strike="noStrike" kern="0" cap="none" spc="0" normalizeH="0" baseline="0" noProof="0" dirty="0" err="1">
                <a:ln>
                  <a:noFill/>
                </a:ln>
                <a:solidFill>
                  <a:srgbClr val="0E0F21"/>
                </a:solidFill>
                <a:effectLst/>
                <a:uLnTx/>
                <a:uFillTx/>
                <a:latin typeface="Squada One"/>
                <a:sym typeface="Squada One"/>
              </a:rPr>
              <a:t>Football</a:t>
            </a:r>
            <a:r>
              <a:rPr kumimoji="0" lang="es-AR" sz="4400" b="0" i="0" u="sng" strike="noStrike" kern="0" cap="none" spc="0" normalizeH="0" baseline="0" noProof="0" dirty="0">
                <a:ln>
                  <a:noFill/>
                </a:ln>
                <a:solidFill>
                  <a:srgbClr val="0E0F21"/>
                </a:solidFill>
                <a:effectLst/>
                <a:uLnTx/>
                <a:uFillTx/>
                <a:latin typeface="Squada One"/>
                <a:sym typeface="Squada One"/>
              </a:rPr>
              <a:t> </a:t>
            </a:r>
            <a:r>
              <a:rPr kumimoji="0" lang="es-AR" sz="4400" b="0" i="0" u="sng" strike="noStrike" kern="0" cap="none" spc="0" normalizeH="0" baseline="0" noProof="0" dirty="0" err="1">
                <a:ln>
                  <a:noFill/>
                </a:ln>
                <a:solidFill>
                  <a:srgbClr val="0E0F21"/>
                </a:solidFill>
                <a:effectLst/>
                <a:uLnTx/>
                <a:uFillTx/>
                <a:latin typeface="Squada One"/>
                <a:sym typeface="Squada One"/>
              </a:rPr>
              <a:t>Diversity</a:t>
            </a:r>
            <a:r>
              <a:rPr kumimoji="0" lang="es-AR" sz="4400" b="0" i="0" u="sng" strike="noStrike" kern="0" cap="none" spc="0" normalizeH="0" baseline="0" noProof="0" dirty="0">
                <a:ln>
                  <a:noFill/>
                </a:ln>
                <a:solidFill>
                  <a:srgbClr val="0E0F21"/>
                </a:solidFill>
                <a:effectLst/>
                <a:uLnTx/>
                <a:uFillTx/>
                <a:latin typeface="Squada One"/>
                <a:sym typeface="Squada One"/>
              </a:rPr>
              <a:t>:</a:t>
            </a:r>
          </a:p>
          <a:p>
            <a:pPr marL="0" marR="0" lvl="0" indent="0" algn="ctr" defTabSz="914400" rtl="0" eaLnBrk="1" fontAlgn="auto" latinLnBrk="0" hangingPunct="1">
              <a:lnSpc>
                <a:spcPct val="80000"/>
              </a:lnSpc>
              <a:spcBef>
                <a:spcPts val="0"/>
              </a:spcBef>
              <a:spcAft>
                <a:spcPts val="0"/>
              </a:spcAft>
              <a:buClr>
                <a:srgbClr val="191919"/>
              </a:buClr>
              <a:buSzPts val="5200"/>
              <a:buFont typeface="Squada One"/>
              <a:buNone/>
              <a:tabLst/>
              <a:defRPr/>
            </a:pPr>
            <a:r>
              <a:rPr kumimoji="0" lang="en-US" sz="2800" b="0" i="1" u="none" strike="noStrike" kern="0" cap="none" spc="0" normalizeH="0" baseline="0" noProof="0" dirty="0">
                <a:ln>
                  <a:noFill/>
                </a:ln>
                <a:solidFill>
                  <a:srgbClr val="0E0F21"/>
                </a:solidFill>
                <a:effectLst/>
                <a:uLnTx/>
                <a:uFillTx/>
                <a:latin typeface="Squada One"/>
                <a:sym typeface="Squada One"/>
              </a:rPr>
              <a:t>Exploring the Impact of Multinational Players in World Cups</a:t>
            </a:r>
          </a:p>
        </p:txBody>
      </p:sp>
      <p:sp>
        <p:nvSpPr>
          <p:cNvPr id="9" name="Google Shape;2561;p47">
            <a:extLst>
              <a:ext uri="{FF2B5EF4-FFF2-40B4-BE49-F238E27FC236}">
                <a16:creationId xmlns:a16="http://schemas.microsoft.com/office/drawing/2014/main" id="{09C16F91-2862-B278-D6F3-F2FA4E676E9B}"/>
              </a:ext>
            </a:extLst>
          </p:cNvPr>
          <p:cNvSpPr txBox="1">
            <a:spLocks/>
          </p:cNvSpPr>
          <p:nvPr/>
        </p:nvSpPr>
        <p:spPr>
          <a:xfrm>
            <a:off x="4386379" y="1030570"/>
            <a:ext cx="938310" cy="35723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AR" sz="1100" b="1" i="0" u="none" strike="noStrike" kern="0" cap="none" spc="0" normalizeH="0" baseline="0" noProof="0" dirty="0">
                <a:ln>
                  <a:noFill/>
                </a:ln>
                <a:solidFill>
                  <a:srgbClr val="FFFFFF"/>
                </a:solidFill>
                <a:effectLst/>
                <a:uLnTx/>
                <a:uFillTx/>
                <a:latin typeface="Arial"/>
                <a:cs typeface="Arial"/>
                <a:sym typeface="Arial"/>
              </a:rPr>
              <a:t>(NOT)</a:t>
            </a:r>
          </a:p>
        </p:txBody>
      </p:sp>
    </p:spTree>
    <p:extLst>
      <p:ext uri="{BB962C8B-B14F-4D97-AF65-F5344CB8AC3E}">
        <p14:creationId xmlns:p14="http://schemas.microsoft.com/office/powerpoint/2010/main" val="814723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49"/>
        <p:cNvGrpSpPr/>
        <p:nvPr/>
      </p:nvGrpSpPr>
      <p:grpSpPr>
        <a:xfrm>
          <a:off x="0" y="0"/>
          <a:ext cx="0" cy="0"/>
          <a:chOff x="0" y="0"/>
          <a:chExt cx="0" cy="0"/>
        </a:xfrm>
      </p:grpSpPr>
      <p:grpSp>
        <p:nvGrpSpPr>
          <p:cNvPr id="3550" name="Google Shape;3550;p64"/>
          <p:cNvGrpSpPr/>
          <p:nvPr/>
        </p:nvGrpSpPr>
        <p:grpSpPr>
          <a:xfrm>
            <a:off x="6580818" y="3137671"/>
            <a:ext cx="1668580" cy="1632560"/>
            <a:chOff x="6816275" y="3178227"/>
            <a:chExt cx="1614495" cy="1579642"/>
          </a:xfrm>
        </p:grpSpPr>
        <p:sp>
          <p:nvSpPr>
            <p:cNvPr id="3551" name="Google Shape;3551;p64"/>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52" name="Google Shape;3552;p64"/>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53" name="Google Shape;3553;p64"/>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554" name="Google Shape;3554;p64"/>
          <p:cNvSpPr/>
          <p:nvPr/>
        </p:nvSpPr>
        <p:spPr>
          <a:xfrm>
            <a:off x="-499275" y="4352722"/>
            <a:ext cx="10142528" cy="946764"/>
          </a:xfrm>
          <a:custGeom>
            <a:avLst/>
            <a:gdLst/>
            <a:ahLst/>
            <a:cxnLst/>
            <a:rect l="l" t="t" r="r" b="b"/>
            <a:pathLst>
              <a:path w="285705" h="19387" extrusionOk="0">
                <a:moveTo>
                  <a:pt x="156855" y="3628"/>
                </a:moveTo>
                <a:cubicBezTo>
                  <a:pt x="156858" y="3630"/>
                  <a:pt x="156860" y="3633"/>
                  <a:pt x="156863" y="3636"/>
                </a:cubicBezTo>
                <a:lnTo>
                  <a:pt x="156863" y="3636"/>
                </a:lnTo>
                <a:cubicBezTo>
                  <a:pt x="156860" y="3633"/>
                  <a:pt x="156858" y="3630"/>
                  <a:pt x="156855" y="3628"/>
                </a:cubicBezTo>
                <a:close/>
                <a:moveTo>
                  <a:pt x="157019" y="3628"/>
                </a:moveTo>
                <a:cubicBezTo>
                  <a:pt x="157022" y="3631"/>
                  <a:pt x="157025" y="3634"/>
                  <a:pt x="157028" y="3637"/>
                </a:cubicBezTo>
                <a:lnTo>
                  <a:pt x="157028" y="3637"/>
                </a:lnTo>
                <a:cubicBezTo>
                  <a:pt x="157025" y="3634"/>
                  <a:pt x="157022" y="3630"/>
                  <a:pt x="157019" y="3628"/>
                </a:cubicBezTo>
                <a:close/>
                <a:moveTo>
                  <a:pt x="39070" y="3635"/>
                </a:moveTo>
                <a:lnTo>
                  <a:pt x="39070" y="3635"/>
                </a:lnTo>
                <a:cubicBezTo>
                  <a:pt x="39073" y="3638"/>
                  <a:pt x="39076" y="3641"/>
                  <a:pt x="39079" y="3644"/>
                </a:cubicBezTo>
                <a:lnTo>
                  <a:pt x="39079" y="3644"/>
                </a:lnTo>
                <a:cubicBezTo>
                  <a:pt x="39076" y="3641"/>
                  <a:pt x="39073" y="3637"/>
                  <a:pt x="39070" y="3635"/>
                </a:cubicBezTo>
                <a:close/>
                <a:moveTo>
                  <a:pt x="39234" y="3635"/>
                </a:moveTo>
                <a:cubicBezTo>
                  <a:pt x="39237" y="3638"/>
                  <a:pt x="39240" y="3641"/>
                  <a:pt x="39243" y="3644"/>
                </a:cubicBezTo>
                <a:lnTo>
                  <a:pt x="39243" y="3644"/>
                </a:lnTo>
                <a:cubicBezTo>
                  <a:pt x="39240" y="3641"/>
                  <a:pt x="39237" y="3637"/>
                  <a:pt x="39234" y="3635"/>
                </a:cubicBezTo>
                <a:close/>
                <a:moveTo>
                  <a:pt x="235522" y="3635"/>
                </a:moveTo>
                <a:cubicBezTo>
                  <a:pt x="235525" y="3638"/>
                  <a:pt x="235528" y="3641"/>
                  <a:pt x="235532" y="3645"/>
                </a:cubicBezTo>
                <a:lnTo>
                  <a:pt x="235532" y="3645"/>
                </a:lnTo>
                <a:cubicBezTo>
                  <a:pt x="235528" y="3641"/>
                  <a:pt x="235525" y="3638"/>
                  <a:pt x="235522" y="3635"/>
                </a:cubicBezTo>
                <a:close/>
                <a:moveTo>
                  <a:pt x="17" y="3638"/>
                </a:moveTo>
                <a:lnTo>
                  <a:pt x="17" y="3638"/>
                </a:lnTo>
                <a:cubicBezTo>
                  <a:pt x="20" y="3641"/>
                  <a:pt x="22" y="3643"/>
                  <a:pt x="25" y="3646"/>
                </a:cubicBezTo>
                <a:lnTo>
                  <a:pt x="25" y="3646"/>
                </a:lnTo>
                <a:cubicBezTo>
                  <a:pt x="22" y="3643"/>
                  <a:pt x="20" y="3641"/>
                  <a:pt x="17" y="3638"/>
                </a:cubicBezTo>
                <a:close/>
                <a:moveTo>
                  <a:pt x="196236" y="3631"/>
                </a:moveTo>
                <a:cubicBezTo>
                  <a:pt x="196243" y="3639"/>
                  <a:pt x="196250" y="3646"/>
                  <a:pt x="196257" y="3654"/>
                </a:cubicBezTo>
                <a:lnTo>
                  <a:pt x="196257" y="3654"/>
                </a:lnTo>
                <a:cubicBezTo>
                  <a:pt x="196248" y="3644"/>
                  <a:pt x="196241" y="3636"/>
                  <a:pt x="196236" y="3631"/>
                </a:cubicBezTo>
                <a:close/>
                <a:moveTo>
                  <a:pt x="196072" y="3631"/>
                </a:moveTo>
                <a:lnTo>
                  <a:pt x="196072" y="3631"/>
                </a:lnTo>
                <a:cubicBezTo>
                  <a:pt x="196081" y="3641"/>
                  <a:pt x="196090" y="3650"/>
                  <a:pt x="196099" y="3660"/>
                </a:cubicBezTo>
                <a:lnTo>
                  <a:pt x="196099" y="3660"/>
                </a:lnTo>
                <a:cubicBezTo>
                  <a:pt x="196087" y="3647"/>
                  <a:pt x="196078" y="3638"/>
                  <a:pt x="196072" y="3631"/>
                </a:cubicBezTo>
                <a:close/>
                <a:moveTo>
                  <a:pt x="78415" y="5086"/>
                </a:moveTo>
                <a:cubicBezTo>
                  <a:pt x="78412" y="5089"/>
                  <a:pt x="78409" y="5092"/>
                  <a:pt x="78405" y="5097"/>
                </a:cubicBezTo>
                <a:lnTo>
                  <a:pt x="78405" y="5097"/>
                </a:lnTo>
                <a:cubicBezTo>
                  <a:pt x="78409" y="5092"/>
                  <a:pt x="78413" y="5089"/>
                  <a:pt x="78415" y="5086"/>
                </a:cubicBezTo>
                <a:close/>
                <a:moveTo>
                  <a:pt x="128752" y="5968"/>
                </a:moveTo>
                <a:lnTo>
                  <a:pt x="128752" y="5968"/>
                </a:lnTo>
                <a:cubicBezTo>
                  <a:pt x="128749" y="5971"/>
                  <a:pt x="128746" y="5974"/>
                  <a:pt x="128743" y="5978"/>
                </a:cubicBezTo>
                <a:lnTo>
                  <a:pt x="128743" y="5978"/>
                </a:lnTo>
                <a:cubicBezTo>
                  <a:pt x="128746" y="5975"/>
                  <a:pt x="128749" y="5971"/>
                  <a:pt x="128752" y="5968"/>
                </a:cubicBezTo>
                <a:close/>
                <a:moveTo>
                  <a:pt x="128626" y="5968"/>
                </a:moveTo>
                <a:lnTo>
                  <a:pt x="128626" y="5968"/>
                </a:lnTo>
                <a:cubicBezTo>
                  <a:pt x="128623" y="5971"/>
                  <a:pt x="128620" y="5974"/>
                  <a:pt x="128616" y="5978"/>
                </a:cubicBezTo>
                <a:lnTo>
                  <a:pt x="128616" y="5978"/>
                </a:lnTo>
                <a:cubicBezTo>
                  <a:pt x="128620" y="5974"/>
                  <a:pt x="128623" y="5971"/>
                  <a:pt x="128626" y="5968"/>
                </a:cubicBezTo>
                <a:close/>
                <a:moveTo>
                  <a:pt x="246474" y="5982"/>
                </a:moveTo>
                <a:cubicBezTo>
                  <a:pt x="246471" y="5985"/>
                  <a:pt x="246467" y="5989"/>
                  <a:pt x="246463" y="5994"/>
                </a:cubicBezTo>
                <a:lnTo>
                  <a:pt x="246463" y="5994"/>
                </a:lnTo>
                <a:cubicBezTo>
                  <a:pt x="246467" y="5990"/>
                  <a:pt x="246470" y="5986"/>
                  <a:pt x="246474" y="5982"/>
                </a:cubicBezTo>
                <a:close/>
                <a:moveTo>
                  <a:pt x="10970" y="5982"/>
                </a:moveTo>
                <a:cubicBezTo>
                  <a:pt x="10966" y="5986"/>
                  <a:pt x="10962" y="5990"/>
                  <a:pt x="10957" y="5995"/>
                </a:cubicBezTo>
                <a:lnTo>
                  <a:pt x="10957" y="5995"/>
                </a:lnTo>
                <a:cubicBezTo>
                  <a:pt x="10962" y="5990"/>
                  <a:pt x="10967" y="5986"/>
                  <a:pt x="10970" y="5982"/>
                </a:cubicBezTo>
                <a:close/>
                <a:moveTo>
                  <a:pt x="246401" y="5982"/>
                </a:moveTo>
                <a:cubicBezTo>
                  <a:pt x="246397" y="5986"/>
                  <a:pt x="246392" y="5990"/>
                  <a:pt x="246387" y="5996"/>
                </a:cubicBezTo>
                <a:lnTo>
                  <a:pt x="246387" y="5996"/>
                </a:lnTo>
                <a:cubicBezTo>
                  <a:pt x="246392" y="5990"/>
                  <a:pt x="246397" y="5986"/>
                  <a:pt x="246401" y="5982"/>
                </a:cubicBezTo>
                <a:close/>
                <a:moveTo>
                  <a:pt x="26457" y="5696"/>
                </a:moveTo>
                <a:cubicBezTo>
                  <a:pt x="26457" y="5940"/>
                  <a:pt x="26461" y="6191"/>
                  <a:pt x="26471" y="6446"/>
                </a:cubicBezTo>
                <a:lnTo>
                  <a:pt x="26405" y="6251"/>
                </a:lnTo>
                <a:lnTo>
                  <a:pt x="26405" y="6184"/>
                </a:lnTo>
                <a:cubicBezTo>
                  <a:pt x="26419" y="6010"/>
                  <a:pt x="26440" y="5850"/>
                  <a:pt x="26457" y="5696"/>
                </a:cubicBezTo>
                <a:close/>
                <a:moveTo>
                  <a:pt x="65677" y="5696"/>
                </a:moveTo>
                <a:cubicBezTo>
                  <a:pt x="65677" y="5940"/>
                  <a:pt x="65680" y="6195"/>
                  <a:pt x="65691" y="6446"/>
                </a:cubicBezTo>
                <a:lnTo>
                  <a:pt x="65625" y="6251"/>
                </a:lnTo>
                <a:cubicBezTo>
                  <a:pt x="65621" y="6230"/>
                  <a:pt x="65618" y="6209"/>
                  <a:pt x="65621" y="6184"/>
                </a:cubicBezTo>
                <a:cubicBezTo>
                  <a:pt x="65639" y="6010"/>
                  <a:pt x="65656" y="5850"/>
                  <a:pt x="65677" y="5696"/>
                </a:cubicBezTo>
                <a:close/>
                <a:moveTo>
                  <a:pt x="104890" y="5696"/>
                </a:moveTo>
                <a:cubicBezTo>
                  <a:pt x="104890" y="5940"/>
                  <a:pt x="104897" y="6195"/>
                  <a:pt x="104904" y="6446"/>
                </a:cubicBezTo>
                <a:lnTo>
                  <a:pt x="104838" y="6251"/>
                </a:lnTo>
                <a:lnTo>
                  <a:pt x="104838" y="6184"/>
                </a:lnTo>
                <a:cubicBezTo>
                  <a:pt x="104855" y="6010"/>
                  <a:pt x="104872" y="5850"/>
                  <a:pt x="104890" y="5696"/>
                </a:cubicBezTo>
                <a:close/>
                <a:moveTo>
                  <a:pt x="144235" y="5696"/>
                </a:moveTo>
                <a:cubicBezTo>
                  <a:pt x="144235" y="5940"/>
                  <a:pt x="144242" y="6188"/>
                  <a:pt x="144249" y="6446"/>
                </a:cubicBezTo>
                <a:lnTo>
                  <a:pt x="144183" y="6251"/>
                </a:lnTo>
                <a:lnTo>
                  <a:pt x="144183" y="6184"/>
                </a:lnTo>
                <a:cubicBezTo>
                  <a:pt x="144197" y="6010"/>
                  <a:pt x="144218" y="5850"/>
                  <a:pt x="144235" y="5696"/>
                </a:cubicBezTo>
                <a:close/>
                <a:moveTo>
                  <a:pt x="183455" y="5696"/>
                </a:moveTo>
                <a:cubicBezTo>
                  <a:pt x="183455" y="5940"/>
                  <a:pt x="183459" y="6191"/>
                  <a:pt x="183469" y="6446"/>
                </a:cubicBezTo>
                <a:lnTo>
                  <a:pt x="183403" y="6251"/>
                </a:lnTo>
                <a:cubicBezTo>
                  <a:pt x="183403" y="6230"/>
                  <a:pt x="183399" y="6205"/>
                  <a:pt x="183399" y="6184"/>
                </a:cubicBezTo>
                <a:cubicBezTo>
                  <a:pt x="183417" y="6010"/>
                  <a:pt x="183434" y="5850"/>
                  <a:pt x="183455" y="5696"/>
                </a:cubicBezTo>
                <a:close/>
                <a:moveTo>
                  <a:pt x="222675" y="5696"/>
                </a:moveTo>
                <a:lnTo>
                  <a:pt x="222675" y="5696"/>
                </a:lnTo>
                <a:cubicBezTo>
                  <a:pt x="222668" y="5940"/>
                  <a:pt x="222675" y="6195"/>
                  <a:pt x="222686" y="6446"/>
                </a:cubicBezTo>
                <a:lnTo>
                  <a:pt x="222616" y="6251"/>
                </a:lnTo>
                <a:lnTo>
                  <a:pt x="222616" y="6184"/>
                </a:lnTo>
                <a:cubicBezTo>
                  <a:pt x="222637" y="6010"/>
                  <a:pt x="222654" y="5850"/>
                  <a:pt x="222675" y="5696"/>
                </a:cubicBezTo>
                <a:close/>
                <a:moveTo>
                  <a:pt x="261961" y="5696"/>
                </a:moveTo>
                <a:cubicBezTo>
                  <a:pt x="261961" y="5940"/>
                  <a:pt x="261968" y="6195"/>
                  <a:pt x="261975" y="6446"/>
                </a:cubicBezTo>
                <a:lnTo>
                  <a:pt x="261909" y="6251"/>
                </a:lnTo>
                <a:cubicBezTo>
                  <a:pt x="261913" y="6230"/>
                  <a:pt x="261909" y="6205"/>
                  <a:pt x="261906" y="6184"/>
                </a:cubicBezTo>
                <a:cubicBezTo>
                  <a:pt x="261923" y="6010"/>
                  <a:pt x="261940" y="5850"/>
                  <a:pt x="261961" y="5696"/>
                </a:cubicBezTo>
                <a:close/>
                <a:moveTo>
                  <a:pt x="29021" y="5825"/>
                </a:moveTo>
                <a:cubicBezTo>
                  <a:pt x="29042" y="5853"/>
                  <a:pt x="29059" y="5888"/>
                  <a:pt x="29077" y="5919"/>
                </a:cubicBezTo>
                <a:cubicBezTo>
                  <a:pt x="28972" y="6146"/>
                  <a:pt x="28867" y="6376"/>
                  <a:pt x="28770" y="6613"/>
                </a:cubicBezTo>
                <a:cubicBezTo>
                  <a:pt x="28825" y="6341"/>
                  <a:pt x="28909" y="6076"/>
                  <a:pt x="29021" y="5825"/>
                </a:cubicBezTo>
                <a:close/>
                <a:moveTo>
                  <a:pt x="68241" y="5822"/>
                </a:moveTo>
                <a:lnTo>
                  <a:pt x="68296" y="5919"/>
                </a:lnTo>
                <a:cubicBezTo>
                  <a:pt x="68188" y="6146"/>
                  <a:pt x="68087" y="6376"/>
                  <a:pt x="67986" y="6613"/>
                </a:cubicBezTo>
                <a:cubicBezTo>
                  <a:pt x="68045" y="6341"/>
                  <a:pt x="68129" y="6076"/>
                  <a:pt x="68241" y="5822"/>
                </a:cubicBezTo>
                <a:close/>
                <a:moveTo>
                  <a:pt x="107461" y="5822"/>
                </a:moveTo>
                <a:cubicBezTo>
                  <a:pt x="107475" y="5857"/>
                  <a:pt x="107495" y="5888"/>
                  <a:pt x="107516" y="5919"/>
                </a:cubicBezTo>
                <a:cubicBezTo>
                  <a:pt x="107408" y="6146"/>
                  <a:pt x="107304" y="6376"/>
                  <a:pt x="107206" y="6613"/>
                </a:cubicBezTo>
                <a:cubicBezTo>
                  <a:pt x="107293" y="6233"/>
                  <a:pt x="107380" y="5986"/>
                  <a:pt x="107461" y="5822"/>
                </a:cubicBezTo>
                <a:close/>
                <a:moveTo>
                  <a:pt x="146799" y="5822"/>
                </a:moveTo>
                <a:cubicBezTo>
                  <a:pt x="146820" y="5853"/>
                  <a:pt x="146841" y="5888"/>
                  <a:pt x="146858" y="5919"/>
                </a:cubicBezTo>
                <a:cubicBezTo>
                  <a:pt x="146754" y="6146"/>
                  <a:pt x="146646" y="6376"/>
                  <a:pt x="146548" y="6613"/>
                </a:cubicBezTo>
                <a:cubicBezTo>
                  <a:pt x="146604" y="6341"/>
                  <a:pt x="146687" y="6076"/>
                  <a:pt x="146799" y="5822"/>
                </a:cubicBezTo>
                <a:close/>
                <a:moveTo>
                  <a:pt x="186019" y="5825"/>
                </a:moveTo>
                <a:lnTo>
                  <a:pt x="186075" y="5919"/>
                </a:lnTo>
                <a:cubicBezTo>
                  <a:pt x="185967" y="6146"/>
                  <a:pt x="185866" y="6376"/>
                  <a:pt x="185764" y="6613"/>
                </a:cubicBezTo>
                <a:cubicBezTo>
                  <a:pt x="185824" y="6341"/>
                  <a:pt x="185907" y="6076"/>
                  <a:pt x="186019" y="5825"/>
                </a:cubicBezTo>
                <a:close/>
                <a:moveTo>
                  <a:pt x="225239" y="5822"/>
                </a:moveTo>
                <a:cubicBezTo>
                  <a:pt x="225256" y="5857"/>
                  <a:pt x="225274" y="5888"/>
                  <a:pt x="225295" y="5919"/>
                </a:cubicBezTo>
                <a:cubicBezTo>
                  <a:pt x="225187" y="6146"/>
                  <a:pt x="225085" y="6376"/>
                  <a:pt x="224984" y="6613"/>
                </a:cubicBezTo>
                <a:cubicBezTo>
                  <a:pt x="225044" y="6341"/>
                  <a:pt x="225127" y="6076"/>
                  <a:pt x="225239" y="5822"/>
                </a:cubicBezTo>
                <a:close/>
                <a:moveTo>
                  <a:pt x="264525" y="5825"/>
                </a:moveTo>
                <a:lnTo>
                  <a:pt x="264584" y="5919"/>
                </a:lnTo>
                <a:cubicBezTo>
                  <a:pt x="264473" y="6146"/>
                  <a:pt x="264375" y="6376"/>
                  <a:pt x="264274" y="6613"/>
                </a:cubicBezTo>
                <a:cubicBezTo>
                  <a:pt x="264330" y="6341"/>
                  <a:pt x="264417" y="6076"/>
                  <a:pt x="264525" y="5825"/>
                </a:cubicBezTo>
                <a:close/>
                <a:moveTo>
                  <a:pt x="85078" y="6725"/>
                </a:moveTo>
                <a:lnTo>
                  <a:pt x="85078" y="6725"/>
                </a:lnTo>
                <a:cubicBezTo>
                  <a:pt x="85083" y="6738"/>
                  <a:pt x="85086" y="6749"/>
                  <a:pt x="85087" y="6762"/>
                </a:cubicBezTo>
                <a:lnTo>
                  <a:pt x="85087" y="6762"/>
                </a:lnTo>
                <a:cubicBezTo>
                  <a:pt x="85084" y="6751"/>
                  <a:pt x="85078" y="6738"/>
                  <a:pt x="85078" y="6725"/>
                </a:cubicBezTo>
                <a:close/>
                <a:moveTo>
                  <a:pt x="6641" y="6725"/>
                </a:moveTo>
                <a:lnTo>
                  <a:pt x="6655" y="6774"/>
                </a:lnTo>
                <a:lnTo>
                  <a:pt x="6645" y="6767"/>
                </a:lnTo>
                <a:cubicBezTo>
                  <a:pt x="6645" y="6753"/>
                  <a:pt x="6645" y="6739"/>
                  <a:pt x="6641" y="6725"/>
                </a:cubicBezTo>
                <a:close/>
                <a:moveTo>
                  <a:pt x="45858" y="6725"/>
                </a:moveTo>
                <a:lnTo>
                  <a:pt x="45872" y="6774"/>
                </a:lnTo>
                <a:lnTo>
                  <a:pt x="45865" y="6763"/>
                </a:lnTo>
                <a:cubicBezTo>
                  <a:pt x="45865" y="6753"/>
                  <a:pt x="45861" y="6739"/>
                  <a:pt x="45858" y="6725"/>
                </a:cubicBezTo>
                <a:close/>
                <a:moveTo>
                  <a:pt x="163640" y="6725"/>
                </a:moveTo>
                <a:lnTo>
                  <a:pt x="163650" y="6774"/>
                </a:lnTo>
                <a:lnTo>
                  <a:pt x="163643" y="6774"/>
                </a:lnTo>
                <a:cubicBezTo>
                  <a:pt x="163643" y="6756"/>
                  <a:pt x="163643" y="6743"/>
                  <a:pt x="163640" y="6725"/>
                </a:cubicBezTo>
                <a:close/>
                <a:moveTo>
                  <a:pt x="202856" y="6725"/>
                </a:moveTo>
                <a:lnTo>
                  <a:pt x="202870" y="6774"/>
                </a:lnTo>
                <a:lnTo>
                  <a:pt x="202863" y="6767"/>
                </a:lnTo>
                <a:cubicBezTo>
                  <a:pt x="202863" y="6753"/>
                  <a:pt x="202859" y="6739"/>
                  <a:pt x="202856" y="6725"/>
                </a:cubicBezTo>
                <a:close/>
                <a:moveTo>
                  <a:pt x="14029" y="6125"/>
                </a:moveTo>
                <a:cubicBezTo>
                  <a:pt x="14043" y="6317"/>
                  <a:pt x="14060" y="6509"/>
                  <a:pt x="14081" y="6701"/>
                </a:cubicBezTo>
                <a:cubicBezTo>
                  <a:pt x="14026" y="6739"/>
                  <a:pt x="13970" y="6781"/>
                  <a:pt x="13914" y="6830"/>
                </a:cubicBezTo>
                <a:cubicBezTo>
                  <a:pt x="13903" y="6704"/>
                  <a:pt x="13896" y="6579"/>
                  <a:pt x="13886" y="6460"/>
                </a:cubicBezTo>
                <a:cubicBezTo>
                  <a:pt x="13879" y="6341"/>
                  <a:pt x="13984" y="6230"/>
                  <a:pt x="14029" y="6125"/>
                </a:cubicBezTo>
                <a:close/>
                <a:moveTo>
                  <a:pt x="53249" y="6125"/>
                </a:moveTo>
                <a:cubicBezTo>
                  <a:pt x="53263" y="6317"/>
                  <a:pt x="53280" y="6509"/>
                  <a:pt x="53298" y="6701"/>
                </a:cubicBezTo>
                <a:lnTo>
                  <a:pt x="53127" y="6830"/>
                </a:lnTo>
                <a:cubicBezTo>
                  <a:pt x="53123" y="6704"/>
                  <a:pt x="53113" y="6579"/>
                  <a:pt x="53106" y="6460"/>
                </a:cubicBezTo>
                <a:cubicBezTo>
                  <a:pt x="53095" y="6341"/>
                  <a:pt x="53204" y="6230"/>
                  <a:pt x="53249" y="6125"/>
                </a:cubicBezTo>
                <a:close/>
                <a:moveTo>
                  <a:pt x="92465" y="6125"/>
                </a:moveTo>
                <a:lnTo>
                  <a:pt x="92518" y="6701"/>
                </a:lnTo>
                <a:lnTo>
                  <a:pt x="92347" y="6830"/>
                </a:lnTo>
                <a:cubicBezTo>
                  <a:pt x="92343" y="6704"/>
                  <a:pt x="92333" y="6579"/>
                  <a:pt x="92319" y="6460"/>
                </a:cubicBezTo>
                <a:lnTo>
                  <a:pt x="92465" y="6125"/>
                </a:lnTo>
                <a:close/>
                <a:moveTo>
                  <a:pt x="131811" y="6125"/>
                </a:moveTo>
                <a:lnTo>
                  <a:pt x="131863" y="6701"/>
                </a:lnTo>
                <a:cubicBezTo>
                  <a:pt x="131811" y="6739"/>
                  <a:pt x="131748" y="6781"/>
                  <a:pt x="131692" y="6830"/>
                </a:cubicBezTo>
                <a:cubicBezTo>
                  <a:pt x="131682" y="6704"/>
                  <a:pt x="131675" y="6579"/>
                  <a:pt x="131664" y="6460"/>
                </a:cubicBezTo>
                <a:cubicBezTo>
                  <a:pt x="131657" y="6341"/>
                  <a:pt x="131762" y="6230"/>
                  <a:pt x="131811" y="6125"/>
                </a:cubicBezTo>
                <a:close/>
                <a:moveTo>
                  <a:pt x="171027" y="6125"/>
                </a:moveTo>
                <a:cubicBezTo>
                  <a:pt x="171041" y="6317"/>
                  <a:pt x="171059" y="6509"/>
                  <a:pt x="171076" y="6701"/>
                </a:cubicBezTo>
                <a:lnTo>
                  <a:pt x="170905" y="6830"/>
                </a:lnTo>
                <a:cubicBezTo>
                  <a:pt x="170902" y="6704"/>
                  <a:pt x="170895" y="6579"/>
                  <a:pt x="170884" y="6460"/>
                </a:cubicBezTo>
                <a:cubicBezTo>
                  <a:pt x="170877" y="6341"/>
                  <a:pt x="170982" y="6230"/>
                  <a:pt x="171027" y="6125"/>
                </a:cubicBezTo>
                <a:close/>
                <a:moveTo>
                  <a:pt x="210244" y="6125"/>
                </a:moveTo>
                <a:lnTo>
                  <a:pt x="210296" y="6701"/>
                </a:lnTo>
                <a:lnTo>
                  <a:pt x="210125" y="6830"/>
                </a:lnTo>
                <a:cubicBezTo>
                  <a:pt x="210122" y="6704"/>
                  <a:pt x="210115" y="6579"/>
                  <a:pt x="210104" y="6460"/>
                </a:cubicBezTo>
                <a:lnTo>
                  <a:pt x="210244" y="6125"/>
                </a:lnTo>
                <a:close/>
                <a:moveTo>
                  <a:pt x="249537" y="6125"/>
                </a:moveTo>
                <a:cubicBezTo>
                  <a:pt x="249551" y="6317"/>
                  <a:pt x="249568" y="6509"/>
                  <a:pt x="249586" y="6701"/>
                </a:cubicBezTo>
                <a:lnTo>
                  <a:pt x="249415" y="6830"/>
                </a:lnTo>
                <a:cubicBezTo>
                  <a:pt x="249411" y="6704"/>
                  <a:pt x="249401" y="6579"/>
                  <a:pt x="249394" y="6460"/>
                </a:cubicBezTo>
                <a:cubicBezTo>
                  <a:pt x="249383" y="6341"/>
                  <a:pt x="249488" y="6230"/>
                  <a:pt x="249537" y="6125"/>
                </a:cubicBezTo>
                <a:close/>
                <a:moveTo>
                  <a:pt x="64121" y="6648"/>
                </a:moveTo>
                <a:lnTo>
                  <a:pt x="64215" y="6882"/>
                </a:lnTo>
                <a:lnTo>
                  <a:pt x="64215" y="6882"/>
                </a:lnTo>
                <a:lnTo>
                  <a:pt x="64139" y="6823"/>
                </a:lnTo>
                <a:cubicBezTo>
                  <a:pt x="64132" y="6767"/>
                  <a:pt x="64128" y="6704"/>
                  <a:pt x="64121" y="6648"/>
                </a:cubicBezTo>
                <a:close/>
                <a:moveTo>
                  <a:pt x="103338" y="6648"/>
                </a:moveTo>
                <a:lnTo>
                  <a:pt x="103338" y="6648"/>
                </a:lnTo>
                <a:cubicBezTo>
                  <a:pt x="103369" y="6722"/>
                  <a:pt x="103400" y="6802"/>
                  <a:pt x="103432" y="6882"/>
                </a:cubicBezTo>
                <a:lnTo>
                  <a:pt x="103432" y="6882"/>
                </a:lnTo>
                <a:lnTo>
                  <a:pt x="103355" y="6823"/>
                </a:lnTo>
                <a:cubicBezTo>
                  <a:pt x="103352" y="6767"/>
                  <a:pt x="103341" y="6704"/>
                  <a:pt x="103338" y="6648"/>
                </a:cubicBezTo>
                <a:close/>
                <a:moveTo>
                  <a:pt x="142683" y="6648"/>
                </a:moveTo>
                <a:lnTo>
                  <a:pt x="142683" y="6648"/>
                </a:lnTo>
                <a:cubicBezTo>
                  <a:pt x="142715" y="6722"/>
                  <a:pt x="142742" y="6802"/>
                  <a:pt x="142777" y="6882"/>
                </a:cubicBezTo>
                <a:lnTo>
                  <a:pt x="142777" y="6882"/>
                </a:lnTo>
                <a:lnTo>
                  <a:pt x="142701" y="6823"/>
                </a:lnTo>
                <a:cubicBezTo>
                  <a:pt x="142694" y="6767"/>
                  <a:pt x="142690" y="6704"/>
                  <a:pt x="142683" y="6648"/>
                </a:cubicBezTo>
                <a:close/>
                <a:moveTo>
                  <a:pt x="221116" y="6648"/>
                </a:moveTo>
                <a:lnTo>
                  <a:pt x="221116" y="6648"/>
                </a:lnTo>
                <a:cubicBezTo>
                  <a:pt x="221151" y="6722"/>
                  <a:pt x="221179" y="6802"/>
                  <a:pt x="221210" y="6882"/>
                </a:cubicBezTo>
                <a:lnTo>
                  <a:pt x="221210" y="6882"/>
                </a:lnTo>
                <a:lnTo>
                  <a:pt x="221137" y="6823"/>
                </a:lnTo>
                <a:cubicBezTo>
                  <a:pt x="221130" y="6767"/>
                  <a:pt x="221126" y="6704"/>
                  <a:pt x="221116" y="6648"/>
                </a:cubicBezTo>
                <a:close/>
                <a:moveTo>
                  <a:pt x="260413" y="6648"/>
                </a:moveTo>
                <a:cubicBezTo>
                  <a:pt x="260437" y="6722"/>
                  <a:pt x="260468" y="6802"/>
                  <a:pt x="260503" y="6882"/>
                </a:cubicBezTo>
                <a:lnTo>
                  <a:pt x="260503" y="6882"/>
                </a:lnTo>
                <a:lnTo>
                  <a:pt x="260430" y="6823"/>
                </a:lnTo>
                <a:cubicBezTo>
                  <a:pt x="260420" y="6767"/>
                  <a:pt x="260416" y="6704"/>
                  <a:pt x="260413" y="6648"/>
                </a:cubicBezTo>
                <a:close/>
                <a:moveTo>
                  <a:pt x="24905" y="6648"/>
                </a:moveTo>
                <a:lnTo>
                  <a:pt x="24905" y="6648"/>
                </a:lnTo>
                <a:cubicBezTo>
                  <a:pt x="24933" y="6722"/>
                  <a:pt x="24968" y="6798"/>
                  <a:pt x="24996" y="6882"/>
                </a:cubicBezTo>
                <a:lnTo>
                  <a:pt x="24922" y="6823"/>
                </a:lnTo>
                <a:cubicBezTo>
                  <a:pt x="24915" y="6767"/>
                  <a:pt x="24908" y="6704"/>
                  <a:pt x="24905" y="6648"/>
                </a:cubicBezTo>
                <a:close/>
                <a:moveTo>
                  <a:pt x="181900" y="6648"/>
                </a:moveTo>
                <a:lnTo>
                  <a:pt x="181994" y="6882"/>
                </a:lnTo>
                <a:lnTo>
                  <a:pt x="181917" y="6823"/>
                </a:lnTo>
                <a:cubicBezTo>
                  <a:pt x="181914" y="6767"/>
                  <a:pt x="181907" y="6704"/>
                  <a:pt x="181900" y="6648"/>
                </a:cubicBezTo>
                <a:close/>
                <a:moveTo>
                  <a:pt x="32408" y="5738"/>
                </a:moveTo>
                <a:cubicBezTo>
                  <a:pt x="32397" y="6055"/>
                  <a:pt x="32373" y="6460"/>
                  <a:pt x="32352" y="6913"/>
                </a:cubicBezTo>
                <a:lnTo>
                  <a:pt x="32327" y="6913"/>
                </a:lnTo>
                <a:lnTo>
                  <a:pt x="32348" y="6941"/>
                </a:lnTo>
                <a:cubicBezTo>
                  <a:pt x="32348" y="6962"/>
                  <a:pt x="32345" y="6987"/>
                  <a:pt x="32345" y="7008"/>
                </a:cubicBezTo>
                <a:cubicBezTo>
                  <a:pt x="32265" y="6844"/>
                  <a:pt x="32181" y="6687"/>
                  <a:pt x="32094" y="6530"/>
                </a:cubicBezTo>
                <a:cubicBezTo>
                  <a:pt x="32094" y="6505"/>
                  <a:pt x="32094" y="6481"/>
                  <a:pt x="32090" y="6457"/>
                </a:cubicBezTo>
                <a:cubicBezTo>
                  <a:pt x="32205" y="6191"/>
                  <a:pt x="32310" y="5951"/>
                  <a:pt x="32408" y="5738"/>
                </a:cubicBezTo>
                <a:close/>
                <a:moveTo>
                  <a:pt x="71624" y="5734"/>
                </a:moveTo>
                <a:cubicBezTo>
                  <a:pt x="71610" y="6055"/>
                  <a:pt x="71593" y="6460"/>
                  <a:pt x="71568" y="6913"/>
                </a:cubicBezTo>
                <a:lnTo>
                  <a:pt x="71544" y="6913"/>
                </a:lnTo>
                <a:lnTo>
                  <a:pt x="71568" y="6938"/>
                </a:lnTo>
                <a:cubicBezTo>
                  <a:pt x="71568" y="6962"/>
                  <a:pt x="71561" y="6983"/>
                  <a:pt x="71561" y="7008"/>
                </a:cubicBezTo>
                <a:cubicBezTo>
                  <a:pt x="71485" y="6844"/>
                  <a:pt x="71401" y="6687"/>
                  <a:pt x="71314" y="6530"/>
                </a:cubicBezTo>
                <a:cubicBezTo>
                  <a:pt x="71314" y="6509"/>
                  <a:pt x="71310" y="6481"/>
                  <a:pt x="71310" y="6457"/>
                </a:cubicBezTo>
                <a:cubicBezTo>
                  <a:pt x="71422" y="6191"/>
                  <a:pt x="71526" y="5951"/>
                  <a:pt x="71624" y="5734"/>
                </a:cubicBezTo>
                <a:close/>
                <a:moveTo>
                  <a:pt x="110841" y="5734"/>
                </a:moveTo>
                <a:lnTo>
                  <a:pt x="110841" y="5734"/>
                </a:lnTo>
                <a:cubicBezTo>
                  <a:pt x="110830" y="6055"/>
                  <a:pt x="110813" y="6460"/>
                  <a:pt x="110785" y="6913"/>
                </a:cubicBezTo>
                <a:lnTo>
                  <a:pt x="110760" y="6913"/>
                </a:lnTo>
                <a:lnTo>
                  <a:pt x="110785" y="6938"/>
                </a:lnTo>
                <a:cubicBezTo>
                  <a:pt x="110781" y="6962"/>
                  <a:pt x="110781" y="6987"/>
                  <a:pt x="110781" y="7008"/>
                </a:cubicBezTo>
                <a:cubicBezTo>
                  <a:pt x="110698" y="6844"/>
                  <a:pt x="110614" y="6687"/>
                  <a:pt x="110534" y="6530"/>
                </a:cubicBezTo>
                <a:cubicBezTo>
                  <a:pt x="110530" y="6505"/>
                  <a:pt x="110527" y="6481"/>
                  <a:pt x="110530" y="6457"/>
                </a:cubicBezTo>
                <a:cubicBezTo>
                  <a:pt x="110642" y="6191"/>
                  <a:pt x="110746" y="5947"/>
                  <a:pt x="110841" y="5734"/>
                </a:cubicBezTo>
                <a:close/>
                <a:moveTo>
                  <a:pt x="150186" y="5734"/>
                </a:moveTo>
                <a:lnTo>
                  <a:pt x="150186" y="5734"/>
                </a:lnTo>
                <a:cubicBezTo>
                  <a:pt x="150176" y="6055"/>
                  <a:pt x="150151" y="6460"/>
                  <a:pt x="150130" y="6913"/>
                </a:cubicBezTo>
                <a:lnTo>
                  <a:pt x="150106" y="6913"/>
                </a:lnTo>
                <a:lnTo>
                  <a:pt x="150127" y="6938"/>
                </a:lnTo>
                <a:cubicBezTo>
                  <a:pt x="150127" y="6962"/>
                  <a:pt x="150127" y="6987"/>
                  <a:pt x="150123" y="7008"/>
                </a:cubicBezTo>
                <a:cubicBezTo>
                  <a:pt x="150043" y="6844"/>
                  <a:pt x="149959" y="6687"/>
                  <a:pt x="149879" y="6530"/>
                </a:cubicBezTo>
                <a:cubicBezTo>
                  <a:pt x="149872" y="6509"/>
                  <a:pt x="149872" y="6481"/>
                  <a:pt x="149869" y="6457"/>
                </a:cubicBezTo>
                <a:cubicBezTo>
                  <a:pt x="149984" y="6191"/>
                  <a:pt x="150092" y="5951"/>
                  <a:pt x="150186" y="5734"/>
                </a:cubicBezTo>
                <a:close/>
                <a:moveTo>
                  <a:pt x="189402" y="5738"/>
                </a:moveTo>
                <a:lnTo>
                  <a:pt x="189402" y="5738"/>
                </a:lnTo>
                <a:cubicBezTo>
                  <a:pt x="189388" y="6055"/>
                  <a:pt x="189371" y="6460"/>
                  <a:pt x="189347" y="6913"/>
                </a:cubicBezTo>
                <a:lnTo>
                  <a:pt x="189326" y="6913"/>
                </a:lnTo>
                <a:lnTo>
                  <a:pt x="189347" y="6941"/>
                </a:lnTo>
                <a:cubicBezTo>
                  <a:pt x="189347" y="6962"/>
                  <a:pt x="189340" y="6983"/>
                  <a:pt x="189340" y="7008"/>
                </a:cubicBezTo>
                <a:cubicBezTo>
                  <a:pt x="189263" y="6844"/>
                  <a:pt x="189179" y="6687"/>
                  <a:pt x="189092" y="6530"/>
                </a:cubicBezTo>
                <a:cubicBezTo>
                  <a:pt x="189092" y="6505"/>
                  <a:pt x="189092" y="6481"/>
                  <a:pt x="189089" y="6457"/>
                </a:cubicBezTo>
                <a:cubicBezTo>
                  <a:pt x="189200" y="6191"/>
                  <a:pt x="189308" y="5951"/>
                  <a:pt x="189402" y="5738"/>
                </a:cubicBezTo>
                <a:close/>
                <a:moveTo>
                  <a:pt x="228622" y="5734"/>
                </a:moveTo>
                <a:lnTo>
                  <a:pt x="228622" y="5734"/>
                </a:lnTo>
                <a:cubicBezTo>
                  <a:pt x="228608" y="6055"/>
                  <a:pt x="228591" y="6460"/>
                  <a:pt x="228563" y="6913"/>
                </a:cubicBezTo>
                <a:lnTo>
                  <a:pt x="228539" y="6913"/>
                </a:lnTo>
                <a:lnTo>
                  <a:pt x="228563" y="6938"/>
                </a:lnTo>
                <a:cubicBezTo>
                  <a:pt x="228560" y="6962"/>
                  <a:pt x="228560" y="6987"/>
                  <a:pt x="228560" y="7008"/>
                </a:cubicBezTo>
                <a:cubicBezTo>
                  <a:pt x="228483" y="6844"/>
                  <a:pt x="228399" y="6687"/>
                  <a:pt x="228312" y="6530"/>
                </a:cubicBezTo>
                <a:cubicBezTo>
                  <a:pt x="228312" y="6509"/>
                  <a:pt x="228308" y="6481"/>
                  <a:pt x="228308" y="6457"/>
                </a:cubicBezTo>
                <a:cubicBezTo>
                  <a:pt x="228420" y="6191"/>
                  <a:pt x="228525" y="5951"/>
                  <a:pt x="228622" y="5734"/>
                </a:cubicBezTo>
                <a:close/>
                <a:moveTo>
                  <a:pt x="267915" y="5738"/>
                </a:moveTo>
                <a:cubicBezTo>
                  <a:pt x="267898" y="6055"/>
                  <a:pt x="267881" y="6460"/>
                  <a:pt x="267853" y="6913"/>
                </a:cubicBezTo>
                <a:lnTo>
                  <a:pt x="267832" y="6913"/>
                </a:lnTo>
                <a:lnTo>
                  <a:pt x="267853" y="6941"/>
                </a:lnTo>
                <a:cubicBezTo>
                  <a:pt x="267853" y="6962"/>
                  <a:pt x="267853" y="6987"/>
                  <a:pt x="267849" y="7008"/>
                </a:cubicBezTo>
                <a:cubicBezTo>
                  <a:pt x="267769" y="6844"/>
                  <a:pt x="267689" y="6687"/>
                  <a:pt x="267602" y="6530"/>
                </a:cubicBezTo>
                <a:cubicBezTo>
                  <a:pt x="267602" y="6505"/>
                  <a:pt x="267602" y="6481"/>
                  <a:pt x="267595" y="6457"/>
                </a:cubicBezTo>
                <a:cubicBezTo>
                  <a:pt x="267710" y="6191"/>
                  <a:pt x="267814" y="5947"/>
                  <a:pt x="267915" y="5738"/>
                </a:cubicBezTo>
                <a:close/>
                <a:moveTo>
                  <a:pt x="34787" y="7015"/>
                </a:moveTo>
                <a:cubicBezTo>
                  <a:pt x="34794" y="7056"/>
                  <a:pt x="34797" y="7105"/>
                  <a:pt x="34804" y="7147"/>
                </a:cubicBezTo>
                <a:cubicBezTo>
                  <a:pt x="34797" y="7168"/>
                  <a:pt x="34794" y="7186"/>
                  <a:pt x="34787" y="7199"/>
                </a:cubicBezTo>
                <a:cubicBezTo>
                  <a:pt x="34787" y="7140"/>
                  <a:pt x="34790" y="7074"/>
                  <a:pt x="34787" y="7015"/>
                </a:cubicBezTo>
                <a:close/>
                <a:moveTo>
                  <a:pt x="74003" y="7015"/>
                </a:moveTo>
                <a:cubicBezTo>
                  <a:pt x="74010" y="7056"/>
                  <a:pt x="74017" y="7105"/>
                  <a:pt x="74020" y="7147"/>
                </a:cubicBezTo>
                <a:lnTo>
                  <a:pt x="74003" y="7199"/>
                </a:lnTo>
                <a:lnTo>
                  <a:pt x="74003" y="7015"/>
                </a:lnTo>
                <a:close/>
                <a:moveTo>
                  <a:pt x="113223" y="7015"/>
                </a:moveTo>
                <a:cubicBezTo>
                  <a:pt x="113226" y="7056"/>
                  <a:pt x="113230" y="7105"/>
                  <a:pt x="113240" y="7147"/>
                </a:cubicBezTo>
                <a:cubicBezTo>
                  <a:pt x="113233" y="7165"/>
                  <a:pt x="113226" y="7182"/>
                  <a:pt x="113223" y="7199"/>
                </a:cubicBezTo>
                <a:lnTo>
                  <a:pt x="113223" y="7015"/>
                </a:lnTo>
                <a:close/>
                <a:moveTo>
                  <a:pt x="152568" y="7015"/>
                </a:moveTo>
                <a:lnTo>
                  <a:pt x="152582" y="7147"/>
                </a:lnTo>
                <a:cubicBezTo>
                  <a:pt x="152579" y="7168"/>
                  <a:pt x="152572" y="7186"/>
                  <a:pt x="152565" y="7199"/>
                </a:cubicBezTo>
                <a:cubicBezTo>
                  <a:pt x="152565" y="7140"/>
                  <a:pt x="152568" y="7074"/>
                  <a:pt x="152568" y="7015"/>
                </a:cubicBezTo>
                <a:close/>
                <a:moveTo>
                  <a:pt x="191781" y="7015"/>
                </a:moveTo>
                <a:cubicBezTo>
                  <a:pt x="191792" y="7056"/>
                  <a:pt x="191795" y="7105"/>
                  <a:pt x="191799" y="7147"/>
                </a:cubicBezTo>
                <a:cubicBezTo>
                  <a:pt x="191806" y="7192"/>
                  <a:pt x="191788" y="7182"/>
                  <a:pt x="191781" y="7199"/>
                </a:cubicBezTo>
                <a:lnTo>
                  <a:pt x="191781" y="7015"/>
                </a:lnTo>
                <a:close/>
                <a:moveTo>
                  <a:pt x="231001" y="7015"/>
                </a:moveTo>
                <a:cubicBezTo>
                  <a:pt x="231008" y="7056"/>
                  <a:pt x="231015" y="7105"/>
                  <a:pt x="231019" y="7147"/>
                </a:cubicBezTo>
                <a:cubicBezTo>
                  <a:pt x="231012" y="7165"/>
                  <a:pt x="231005" y="7182"/>
                  <a:pt x="231001" y="7199"/>
                </a:cubicBezTo>
                <a:lnTo>
                  <a:pt x="231001" y="7015"/>
                </a:lnTo>
                <a:close/>
                <a:moveTo>
                  <a:pt x="270291" y="7015"/>
                </a:moveTo>
                <a:cubicBezTo>
                  <a:pt x="270301" y="7056"/>
                  <a:pt x="270305" y="7105"/>
                  <a:pt x="270308" y="7151"/>
                </a:cubicBezTo>
                <a:lnTo>
                  <a:pt x="270291" y="7206"/>
                </a:lnTo>
                <a:lnTo>
                  <a:pt x="270291" y="7015"/>
                </a:lnTo>
                <a:close/>
                <a:moveTo>
                  <a:pt x="28267" y="6655"/>
                </a:moveTo>
                <a:lnTo>
                  <a:pt x="28267" y="6655"/>
                </a:lnTo>
                <a:cubicBezTo>
                  <a:pt x="28212" y="6837"/>
                  <a:pt x="28163" y="7029"/>
                  <a:pt x="28114" y="7227"/>
                </a:cubicBezTo>
                <a:cubicBezTo>
                  <a:pt x="28110" y="7133"/>
                  <a:pt x="28103" y="7036"/>
                  <a:pt x="28096" y="6945"/>
                </a:cubicBezTo>
                <a:cubicBezTo>
                  <a:pt x="28145" y="6844"/>
                  <a:pt x="28205" y="6749"/>
                  <a:pt x="28267" y="6655"/>
                </a:cubicBezTo>
                <a:close/>
                <a:moveTo>
                  <a:pt x="67480" y="6655"/>
                </a:moveTo>
                <a:cubicBezTo>
                  <a:pt x="67428" y="6833"/>
                  <a:pt x="67376" y="7025"/>
                  <a:pt x="67334" y="7227"/>
                </a:cubicBezTo>
                <a:cubicBezTo>
                  <a:pt x="67330" y="7130"/>
                  <a:pt x="67323" y="7036"/>
                  <a:pt x="67316" y="6945"/>
                </a:cubicBezTo>
                <a:cubicBezTo>
                  <a:pt x="67386" y="6809"/>
                  <a:pt x="67442" y="6718"/>
                  <a:pt x="67480" y="6655"/>
                </a:cubicBezTo>
                <a:close/>
                <a:moveTo>
                  <a:pt x="106700" y="6655"/>
                </a:moveTo>
                <a:lnTo>
                  <a:pt x="106700" y="6655"/>
                </a:lnTo>
                <a:cubicBezTo>
                  <a:pt x="106648" y="6833"/>
                  <a:pt x="106596" y="7025"/>
                  <a:pt x="106554" y="7227"/>
                </a:cubicBezTo>
                <a:cubicBezTo>
                  <a:pt x="106547" y="7130"/>
                  <a:pt x="106540" y="7036"/>
                  <a:pt x="106536" y="6945"/>
                </a:cubicBezTo>
                <a:cubicBezTo>
                  <a:pt x="106582" y="6844"/>
                  <a:pt x="106637" y="6749"/>
                  <a:pt x="106700" y="6655"/>
                </a:cubicBezTo>
                <a:close/>
                <a:moveTo>
                  <a:pt x="146046" y="6655"/>
                </a:moveTo>
                <a:lnTo>
                  <a:pt x="146046" y="6655"/>
                </a:lnTo>
                <a:cubicBezTo>
                  <a:pt x="145990" y="6833"/>
                  <a:pt x="145941" y="7025"/>
                  <a:pt x="145892" y="7227"/>
                </a:cubicBezTo>
                <a:cubicBezTo>
                  <a:pt x="145889" y="7126"/>
                  <a:pt x="145885" y="7036"/>
                  <a:pt x="145882" y="6945"/>
                </a:cubicBezTo>
                <a:cubicBezTo>
                  <a:pt x="145927" y="6844"/>
                  <a:pt x="145983" y="6746"/>
                  <a:pt x="146046" y="6655"/>
                </a:cubicBezTo>
                <a:close/>
                <a:moveTo>
                  <a:pt x="185266" y="6659"/>
                </a:moveTo>
                <a:lnTo>
                  <a:pt x="185266" y="6659"/>
                </a:lnTo>
                <a:cubicBezTo>
                  <a:pt x="185206" y="6833"/>
                  <a:pt x="185161" y="7029"/>
                  <a:pt x="185112" y="7227"/>
                </a:cubicBezTo>
                <a:cubicBezTo>
                  <a:pt x="185109" y="7133"/>
                  <a:pt x="185102" y="7036"/>
                  <a:pt x="185095" y="6945"/>
                </a:cubicBezTo>
                <a:cubicBezTo>
                  <a:pt x="185143" y="6847"/>
                  <a:pt x="185203" y="6749"/>
                  <a:pt x="185266" y="6659"/>
                </a:cubicBezTo>
                <a:close/>
                <a:moveTo>
                  <a:pt x="224478" y="6655"/>
                </a:moveTo>
                <a:cubicBezTo>
                  <a:pt x="224426" y="6833"/>
                  <a:pt x="224374" y="7025"/>
                  <a:pt x="224332" y="7227"/>
                </a:cubicBezTo>
                <a:cubicBezTo>
                  <a:pt x="224325" y="7130"/>
                  <a:pt x="224322" y="7036"/>
                  <a:pt x="224315" y="6945"/>
                </a:cubicBezTo>
                <a:cubicBezTo>
                  <a:pt x="224384" y="6809"/>
                  <a:pt x="224440" y="6718"/>
                  <a:pt x="224478" y="6655"/>
                </a:cubicBezTo>
                <a:close/>
                <a:moveTo>
                  <a:pt x="263772" y="6655"/>
                </a:moveTo>
                <a:lnTo>
                  <a:pt x="263772" y="6655"/>
                </a:lnTo>
                <a:cubicBezTo>
                  <a:pt x="263716" y="6833"/>
                  <a:pt x="263667" y="7029"/>
                  <a:pt x="263618" y="7227"/>
                </a:cubicBezTo>
                <a:cubicBezTo>
                  <a:pt x="263615" y="7133"/>
                  <a:pt x="263611" y="7036"/>
                  <a:pt x="263601" y="6945"/>
                </a:cubicBezTo>
                <a:cubicBezTo>
                  <a:pt x="263653" y="6844"/>
                  <a:pt x="263709" y="6749"/>
                  <a:pt x="263772" y="6655"/>
                </a:cubicBezTo>
                <a:close/>
                <a:moveTo>
                  <a:pt x="24692" y="3994"/>
                </a:moveTo>
                <a:lnTo>
                  <a:pt x="24692" y="3994"/>
                </a:lnTo>
                <a:cubicBezTo>
                  <a:pt x="24996" y="4831"/>
                  <a:pt x="25309" y="5783"/>
                  <a:pt x="25606" y="6847"/>
                </a:cubicBezTo>
                <a:cubicBezTo>
                  <a:pt x="25585" y="7018"/>
                  <a:pt x="25564" y="7186"/>
                  <a:pt x="25540" y="7346"/>
                </a:cubicBezTo>
                <a:cubicBezTo>
                  <a:pt x="25341" y="6966"/>
                  <a:pt x="25118" y="6603"/>
                  <a:pt x="24866" y="6254"/>
                </a:cubicBezTo>
                <a:cubicBezTo>
                  <a:pt x="24797" y="5511"/>
                  <a:pt x="24741" y="4730"/>
                  <a:pt x="24692" y="3994"/>
                </a:cubicBezTo>
                <a:close/>
                <a:moveTo>
                  <a:pt x="63912" y="3990"/>
                </a:moveTo>
                <a:cubicBezTo>
                  <a:pt x="64215" y="4831"/>
                  <a:pt x="64529" y="5790"/>
                  <a:pt x="64826" y="6847"/>
                </a:cubicBezTo>
                <a:cubicBezTo>
                  <a:pt x="64798" y="7018"/>
                  <a:pt x="64777" y="7186"/>
                  <a:pt x="64760" y="7346"/>
                </a:cubicBezTo>
                <a:cubicBezTo>
                  <a:pt x="64561" y="6966"/>
                  <a:pt x="64334" y="6603"/>
                  <a:pt x="64086" y="6254"/>
                </a:cubicBezTo>
                <a:cubicBezTo>
                  <a:pt x="64017" y="5508"/>
                  <a:pt x="63957" y="4730"/>
                  <a:pt x="63912" y="3990"/>
                </a:cubicBezTo>
                <a:close/>
                <a:moveTo>
                  <a:pt x="142474" y="3990"/>
                </a:moveTo>
                <a:lnTo>
                  <a:pt x="142474" y="3990"/>
                </a:lnTo>
                <a:cubicBezTo>
                  <a:pt x="142777" y="4831"/>
                  <a:pt x="143091" y="5790"/>
                  <a:pt x="143388" y="6847"/>
                </a:cubicBezTo>
                <a:cubicBezTo>
                  <a:pt x="143367" y="7018"/>
                  <a:pt x="143342" y="7186"/>
                  <a:pt x="143321" y="7346"/>
                </a:cubicBezTo>
                <a:cubicBezTo>
                  <a:pt x="143123" y="6966"/>
                  <a:pt x="142896" y="6603"/>
                  <a:pt x="142645" y="6254"/>
                </a:cubicBezTo>
                <a:cubicBezTo>
                  <a:pt x="142579" y="5508"/>
                  <a:pt x="142519" y="4730"/>
                  <a:pt x="142474" y="3990"/>
                </a:cubicBezTo>
                <a:close/>
                <a:moveTo>
                  <a:pt x="181690" y="3994"/>
                </a:moveTo>
                <a:cubicBezTo>
                  <a:pt x="181994" y="4831"/>
                  <a:pt x="182308" y="5783"/>
                  <a:pt x="182604" y="6847"/>
                </a:cubicBezTo>
                <a:cubicBezTo>
                  <a:pt x="182583" y="7018"/>
                  <a:pt x="182562" y="7186"/>
                  <a:pt x="182538" y="7346"/>
                </a:cubicBezTo>
                <a:cubicBezTo>
                  <a:pt x="182339" y="6966"/>
                  <a:pt x="182112" y="6603"/>
                  <a:pt x="181865" y="6254"/>
                </a:cubicBezTo>
                <a:cubicBezTo>
                  <a:pt x="181795" y="5511"/>
                  <a:pt x="181739" y="4730"/>
                  <a:pt x="181690" y="3994"/>
                </a:cubicBezTo>
                <a:close/>
                <a:moveTo>
                  <a:pt x="220907" y="3990"/>
                </a:moveTo>
                <a:lnTo>
                  <a:pt x="220907" y="3990"/>
                </a:lnTo>
                <a:cubicBezTo>
                  <a:pt x="221214" y="4831"/>
                  <a:pt x="221528" y="5783"/>
                  <a:pt x="221824" y="6847"/>
                </a:cubicBezTo>
                <a:cubicBezTo>
                  <a:pt x="221796" y="7018"/>
                  <a:pt x="221775" y="7186"/>
                  <a:pt x="221758" y="7346"/>
                </a:cubicBezTo>
                <a:cubicBezTo>
                  <a:pt x="221559" y="6966"/>
                  <a:pt x="221332" y="6603"/>
                  <a:pt x="221081" y="6254"/>
                </a:cubicBezTo>
                <a:cubicBezTo>
                  <a:pt x="221011" y="5508"/>
                  <a:pt x="220956" y="4730"/>
                  <a:pt x="220907" y="3990"/>
                </a:cubicBezTo>
                <a:close/>
                <a:moveTo>
                  <a:pt x="260196" y="3994"/>
                </a:moveTo>
                <a:lnTo>
                  <a:pt x="260196" y="3994"/>
                </a:lnTo>
                <a:cubicBezTo>
                  <a:pt x="260503" y="4831"/>
                  <a:pt x="260817" y="5783"/>
                  <a:pt x="261114" y="6847"/>
                </a:cubicBezTo>
                <a:cubicBezTo>
                  <a:pt x="261093" y="7018"/>
                  <a:pt x="261072" y="7186"/>
                  <a:pt x="261047" y="7346"/>
                </a:cubicBezTo>
                <a:cubicBezTo>
                  <a:pt x="260849" y="6966"/>
                  <a:pt x="260622" y="6603"/>
                  <a:pt x="260371" y="6254"/>
                </a:cubicBezTo>
                <a:cubicBezTo>
                  <a:pt x="260301" y="5511"/>
                  <a:pt x="260245" y="4730"/>
                  <a:pt x="260196" y="3994"/>
                </a:cubicBezTo>
                <a:close/>
                <a:moveTo>
                  <a:pt x="103128" y="3990"/>
                </a:moveTo>
                <a:cubicBezTo>
                  <a:pt x="103435" y="4831"/>
                  <a:pt x="103749" y="5783"/>
                  <a:pt x="104046" y="6847"/>
                </a:cubicBezTo>
                <a:cubicBezTo>
                  <a:pt x="104018" y="7018"/>
                  <a:pt x="103997" y="7182"/>
                  <a:pt x="103976" y="7349"/>
                </a:cubicBezTo>
                <a:cubicBezTo>
                  <a:pt x="103777" y="6969"/>
                  <a:pt x="103554" y="6603"/>
                  <a:pt x="103303" y="6254"/>
                </a:cubicBezTo>
                <a:cubicBezTo>
                  <a:pt x="103233" y="5515"/>
                  <a:pt x="103177" y="4733"/>
                  <a:pt x="103128" y="3990"/>
                </a:cubicBezTo>
                <a:close/>
                <a:moveTo>
                  <a:pt x="206037" y="7370"/>
                </a:moveTo>
                <a:lnTo>
                  <a:pt x="206039" y="7372"/>
                </a:lnTo>
                <a:lnTo>
                  <a:pt x="206039" y="7372"/>
                </a:lnTo>
                <a:cubicBezTo>
                  <a:pt x="206038" y="7372"/>
                  <a:pt x="206038" y="7371"/>
                  <a:pt x="206037" y="7370"/>
                </a:cubicBezTo>
                <a:close/>
                <a:moveTo>
                  <a:pt x="83337" y="7360"/>
                </a:moveTo>
                <a:lnTo>
                  <a:pt x="83337" y="7360"/>
                </a:lnTo>
                <a:cubicBezTo>
                  <a:pt x="83342" y="7365"/>
                  <a:pt x="83348" y="7371"/>
                  <a:pt x="83353" y="7376"/>
                </a:cubicBezTo>
                <a:lnTo>
                  <a:pt x="83353" y="7376"/>
                </a:lnTo>
                <a:cubicBezTo>
                  <a:pt x="83347" y="7369"/>
                  <a:pt x="83341" y="7364"/>
                  <a:pt x="83337" y="7360"/>
                </a:cubicBezTo>
                <a:close/>
                <a:moveTo>
                  <a:pt x="161902" y="7367"/>
                </a:moveTo>
                <a:lnTo>
                  <a:pt x="161902" y="7367"/>
                </a:lnTo>
                <a:cubicBezTo>
                  <a:pt x="161906" y="7371"/>
                  <a:pt x="161910" y="7375"/>
                  <a:pt x="161914" y="7379"/>
                </a:cubicBezTo>
                <a:lnTo>
                  <a:pt x="161914" y="7379"/>
                </a:lnTo>
                <a:cubicBezTo>
                  <a:pt x="161910" y="7374"/>
                  <a:pt x="161906" y="7370"/>
                  <a:pt x="161902" y="7367"/>
                </a:cubicBezTo>
                <a:close/>
                <a:moveTo>
                  <a:pt x="201112" y="7370"/>
                </a:moveTo>
                <a:lnTo>
                  <a:pt x="201112" y="7370"/>
                </a:lnTo>
                <a:cubicBezTo>
                  <a:pt x="201115" y="7374"/>
                  <a:pt x="201118" y="7377"/>
                  <a:pt x="201121" y="7380"/>
                </a:cubicBezTo>
                <a:lnTo>
                  <a:pt x="201121" y="7380"/>
                </a:lnTo>
                <a:cubicBezTo>
                  <a:pt x="201118" y="7376"/>
                  <a:pt x="201115" y="7373"/>
                  <a:pt x="201112" y="7370"/>
                </a:cubicBezTo>
                <a:close/>
                <a:moveTo>
                  <a:pt x="166821" y="7367"/>
                </a:moveTo>
                <a:cubicBezTo>
                  <a:pt x="166824" y="7371"/>
                  <a:pt x="166828" y="7375"/>
                  <a:pt x="166832" y="7380"/>
                </a:cubicBezTo>
                <a:lnTo>
                  <a:pt x="166832" y="7380"/>
                </a:lnTo>
                <a:cubicBezTo>
                  <a:pt x="166829" y="7376"/>
                  <a:pt x="166825" y="7371"/>
                  <a:pt x="166821" y="7367"/>
                </a:cubicBezTo>
                <a:close/>
                <a:moveTo>
                  <a:pt x="122683" y="7363"/>
                </a:moveTo>
                <a:lnTo>
                  <a:pt x="122683" y="7363"/>
                </a:lnTo>
                <a:cubicBezTo>
                  <a:pt x="122688" y="7369"/>
                  <a:pt x="122694" y="7375"/>
                  <a:pt x="122699" y="7380"/>
                </a:cubicBezTo>
                <a:lnTo>
                  <a:pt x="122699" y="7380"/>
                </a:lnTo>
                <a:cubicBezTo>
                  <a:pt x="122693" y="7373"/>
                  <a:pt x="122687" y="7367"/>
                  <a:pt x="122683" y="7363"/>
                </a:cubicBezTo>
                <a:close/>
                <a:moveTo>
                  <a:pt x="4901" y="7377"/>
                </a:moveTo>
                <a:lnTo>
                  <a:pt x="4901" y="7377"/>
                </a:lnTo>
                <a:cubicBezTo>
                  <a:pt x="4903" y="7380"/>
                  <a:pt x="4905" y="7382"/>
                  <a:pt x="4907" y="7384"/>
                </a:cubicBezTo>
                <a:lnTo>
                  <a:pt x="4907" y="7384"/>
                </a:lnTo>
                <a:cubicBezTo>
                  <a:pt x="4905" y="7381"/>
                  <a:pt x="4903" y="7379"/>
                  <a:pt x="4901" y="7377"/>
                </a:cubicBezTo>
                <a:close/>
                <a:moveTo>
                  <a:pt x="44117" y="7377"/>
                </a:moveTo>
                <a:cubicBezTo>
                  <a:pt x="44120" y="7380"/>
                  <a:pt x="44122" y="7382"/>
                  <a:pt x="44124" y="7385"/>
                </a:cubicBezTo>
                <a:lnTo>
                  <a:pt x="44124" y="7385"/>
                </a:lnTo>
                <a:cubicBezTo>
                  <a:pt x="44122" y="7382"/>
                  <a:pt x="44119" y="7379"/>
                  <a:pt x="44117" y="7377"/>
                </a:cubicBezTo>
                <a:close/>
                <a:moveTo>
                  <a:pt x="49039" y="7377"/>
                </a:moveTo>
                <a:cubicBezTo>
                  <a:pt x="49041" y="7380"/>
                  <a:pt x="49043" y="7383"/>
                  <a:pt x="49046" y="7386"/>
                </a:cubicBezTo>
                <a:lnTo>
                  <a:pt x="49046" y="7386"/>
                </a:lnTo>
                <a:cubicBezTo>
                  <a:pt x="49044" y="7383"/>
                  <a:pt x="49041" y="7380"/>
                  <a:pt x="49039" y="7377"/>
                </a:cubicBezTo>
                <a:close/>
                <a:moveTo>
                  <a:pt x="9819" y="7377"/>
                </a:moveTo>
                <a:lnTo>
                  <a:pt x="9819" y="7377"/>
                </a:lnTo>
                <a:cubicBezTo>
                  <a:pt x="9821" y="7380"/>
                  <a:pt x="9823" y="7383"/>
                  <a:pt x="9826" y="7386"/>
                </a:cubicBezTo>
                <a:lnTo>
                  <a:pt x="9826" y="7386"/>
                </a:lnTo>
                <a:cubicBezTo>
                  <a:pt x="9824" y="7383"/>
                  <a:pt x="9821" y="7380"/>
                  <a:pt x="9819" y="7377"/>
                </a:cubicBezTo>
                <a:close/>
                <a:moveTo>
                  <a:pt x="18169" y="6725"/>
                </a:moveTo>
                <a:cubicBezTo>
                  <a:pt x="18208" y="6889"/>
                  <a:pt x="18253" y="7084"/>
                  <a:pt x="18291" y="7311"/>
                </a:cubicBezTo>
                <a:lnTo>
                  <a:pt x="18211" y="7388"/>
                </a:lnTo>
                <a:cubicBezTo>
                  <a:pt x="18208" y="7154"/>
                  <a:pt x="18190" y="6931"/>
                  <a:pt x="18169" y="6725"/>
                </a:cubicBezTo>
                <a:close/>
                <a:moveTo>
                  <a:pt x="57382" y="6725"/>
                </a:moveTo>
                <a:lnTo>
                  <a:pt x="57382" y="6725"/>
                </a:lnTo>
                <a:cubicBezTo>
                  <a:pt x="57428" y="6889"/>
                  <a:pt x="57470" y="7084"/>
                  <a:pt x="57511" y="7311"/>
                </a:cubicBezTo>
                <a:lnTo>
                  <a:pt x="57431" y="7388"/>
                </a:lnTo>
                <a:cubicBezTo>
                  <a:pt x="57424" y="7154"/>
                  <a:pt x="57410" y="6931"/>
                  <a:pt x="57382" y="6725"/>
                </a:cubicBezTo>
                <a:close/>
                <a:moveTo>
                  <a:pt x="96602" y="6725"/>
                </a:moveTo>
                <a:cubicBezTo>
                  <a:pt x="96648" y="6889"/>
                  <a:pt x="96689" y="7084"/>
                  <a:pt x="96728" y="7311"/>
                </a:cubicBezTo>
                <a:lnTo>
                  <a:pt x="96651" y="7388"/>
                </a:lnTo>
                <a:cubicBezTo>
                  <a:pt x="96641" y="7154"/>
                  <a:pt x="96623" y="6931"/>
                  <a:pt x="96602" y="6725"/>
                </a:cubicBezTo>
                <a:close/>
                <a:moveTo>
                  <a:pt x="135948" y="6725"/>
                </a:moveTo>
                <a:lnTo>
                  <a:pt x="135948" y="6725"/>
                </a:lnTo>
                <a:cubicBezTo>
                  <a:pt x="135993" y="6889"/>
                  <a:pt x="136031" y="7084"/>
                  <a:pt x="136070" y="7311"/>
                </a:cubicBezTo>
                <a:lnTo>
                  <a:pt x="135997" y="7388"/>
                </a:lnTo>
                <a:cubicBezTo>
                  <a:pt x="135986" y="7154"/>
                  <a:pt x="135969" y="6931"/>
                  <a:pt x="135948" y="6725"/>
                </a:cubicBezTo>
                <a:close/>
                <a:moveTo>
                  <a:pt x="175168" y="6725"/>
                </a:moveTo>
                <a:cubicBezTo>
                  <a:pt x="175206" y="6889"/>
                  <a:pt x="175251" y="7084"/>
                  <a:pt x="175290" y="7311"/>
                </a:cubicBezTo>
                <a:lnTo>
                  <a:pt x="175209" y="7388"/>
                </a:lnTo>
                <a:cubicBezTo>
                  <a:pt x="175202" y="7154"/>
                  <a:pt x="175189" y="6931"/>
                  <a:pt x="175168" y="6725"/>
                </a:cubicBezTo>
                <a:close/>
                <a:moveTo>
                  <a:pt x="214381" y="6725"/>
                </a:moveTo>
                <a:cubicBezTo>
                  <a:pt x="214426" y="6889"/>
                  <a:pt x="214468" y="7084"/>
                  <a:pt x="214506" y="7311"/>
                </a:cubicBezTo>
                <a:lnTo>
                  <a:pt x="214429" y="7388"/>
                </a:lnTo>
                <a:cubicBezTo>
                  <a:pt x="214419" y="7154"/>
                  <a:pt x="214408" y="6931"/>
                  <a:pt x="214381" y="6725"/>
                </a:cubicBezTo>
                <a:close/>
                <a:moveTo>
                  <a:pt x="253674" y="6725"/>
                </a:moveTo>
                <a:lnTo>
                  <a:pt x="253674" y="6725"/>
                </a:lnTo>
                <a:cubicBezTo>
                  <a:pt x="253716" y="6893"/>
                  <a:pt x="253757" y="7084"/>
                  <a:pt x="253796" y="7311"/>
                </a:cubicBezTo>
                <a:lnTo>
                  <a:pt x="253719" y="7388"/>
                </a:lnTo>
                <a:cubicBezTo>
                  <a:pt x="253712" y="7154"/>
                  <a:pt x="253695" y="6934"/>
                  <a:pt x="253674" y="6725"/>
                </a:cubicBezTo>
                <a:close/>
                <a:moveTo>
                  <a:pt x="33947" y="7373"/>
                </a:moveTo>
                <a:lnTo>
                  <a:pt x="33947" y="7373"/>
                </a:lnTo>
                <a:cubicBezTo>
                  <a:pt x="33947" y="7373"/>
                  <a:pt x="33945" y="7374"/>
                  <a:pt x="33942" y="7377"/>
                </a:cubicBezTo>
                <a:cubicBezTo>
                  <a:pt x="33939" y="7381"/>
                  <a:pt x="33935" y="7385"/>
                  <a:pt x="33930" y="7391"/>
                </a:cubicBezTo>
                <a:lnTo>
                  <a:pt x="33930" y="7391"/>
                </a:lnTo>
                <a:cubicBezTo>
                  <a:pt x="33941" y="7379"/>
                  <a:pt x="33947" y="7373"/>
                  <a:pt x="33947" y="7373"/>
                </a:cubicBezTo>
                <a:close/>
                <a:moveTo>
                  <a:pt x="240405" y="7377"/>
                </a:moveTo>
                <a:cubicBezTo>
                  <a:pt x="240409" y="7382"/>
                  <a:pt x="240413" y="7386"/>
                  <a:pt x="240418" y="7391"/>
                </a:cubicBezTo>
                <a:lnTo>
                  <a:pt x="240418" y="7391"/>
                </a:lnTo>
                <a:cubicBezTo>
                  <a:pt x="240413" y="7385"/>
                  <a:pt x="240409" y="7381"/>
                  <a:pt x="240405" y="7377"/>
                </a:cubicBezTo>
                <a:close/>
                <a:moveTo>
                  <a:pt x="245323" y="7377"/>
                </a:moveTo>
                <a:lnTo>
                  <a:pt x="245356" y="7413"/>
                </a:lnTo>
                <a:lnTo>
                  <a:pt x="245356" y="7413"/>
                </a:lnTo>
                <a:cubicBezTo>
                  <a:pt x="245347" y="7399"/>
                  <a:pt x="245335" y="7387"/>
                  <a:pt x="245323" y="7377"/>
                </a:cubicBezTo>
                <a:close/>
                <a:moveTo>
                  <a:pt x="53315" y="6865"/>
                </a:moveTo>
                <a:lnTo>
                  <a:pt x="53381" y="7489"/>
                </a:lnTo>
                <a:lnTo>
                  <a:pt x="53381" y="7489"/>
                </a:lnTo>
                <a:lnTo>
                  <a:pt x="53238" y="7280"/>
                </a:lnTo>
                <a:lnTo>
                  <a:pt x="53141" y="7144"/>
                </a:lnTo>
                <a:cubicBezTo>
                  <a:pt x="53141" y="7119"/>
                  <a:pt x="53141" y="7095"/>
                  <a:pt x="53137" y="7070"/>
                </a:cubicBezTo>
                <a:cubicBezTo>
                  <a:pt x="53197" y="6997"/>
                  <a:pt x="53256" y="6931"/>
                  <a:pt x="53315" y="6865"/>
                </a:cubicBezTo>
                <a:close/>
                <a:moveTo>
                  <a:pt x="92535" y="6865"/>
                </a:moveTo>
                <a:cubicBezTo>
                  <a:pt x="92553" y="7074"/>
                  <a:pt x="92573" y="7283"/>
                  <a:pt x="92594" y="7489"/>
                </a:cubicBezTo>
                <a:lnTo>
                  <a:pt x="92594" y="7489"/>
                </a:lnTo>
                <a:lnTo>
                  <a:pt x="92455" y="7280"/>
                </a:lnTo>
                <a:lnTo>
                  <a:pt x="92357" y="7144"/>
                </a:lnTo>
                <a:lnTo>
                  <a:pt x="92357" y="7070"/>
                </a:lnTo>
                <a:cubicBezTo>
                  <a:pt x="92413" y="6997"/>
                  <a:pt x="92472" y="6931"/>
                  <a:pt x="92535" y="6865"/>
                </a:cubicBezTo>
                <a:close/>
                <a:moveTo>
                  <a:pt x="131877" y="6865"/>
                </a:moveTo>
                <a:lnTo>
                  <a:pt x="131940" y="7489"/>
                </a:lnTo>
                <a:lnTo>
                  <a:pt x="131940" y="7489"/>
                </a:lnTo>
                <a:lnTo>
                  <a:pt x="131800" y="7280"/>
                </a:lnTo>
                <a:lnTo>
                  <a:pt x="131797" y="7280"/>
                </a:lnTo>
                <a:cubicBezTo>
                  <a:pt x="131765" y="7231"/>
                  <a:pt x="131731" y="7189"/>
                  <a:pt x="131703" y="7144"/>
                </a:cubicBezTo>
                <a:lnTo>
                  <a:pt x="131703" y="7070"/>
                </a:lnTo>
                <a:cubicBezTo>
                  <a:pt x="131759" y="6997"/>
                  <a:pt x="131818" y="6931"/>
                  <a:pt x="131877" y="6865"/>
                </a:cubicBezTo>
                <a:close/>
                <a:moveTo>
                  <a:pt x="171094" y="6865"/>
                </a:moveTo>
                <a:lnTo>
                  <a:pt x="171160" y="7489"/>
                </a:lnTo>
                <a:lnTo>
                  <a:pt x="171160" y="7489"/>
                </a:lnTo>
                <a:lnTo>
                  <a:pt x="171017" y="7280"/>
                </a:lnTo>
                <a:cubicBezTo>
                  <a:pt x="170985" y="7231"/>
                  <a:pt x="170951" y="7189"/>
                  <a:pt x="170919" y="7144"/>
                </a:cubicBezTo>
                <a:cubicBezTo>
                  <a:pt x="170919" y="7119"/>
                  <a:pt x="170919" y="7095"/>
                  <a:pt x="170916" y="7070"/>
                </a:cubicBezTo>
                <a:cubicBezTo>
                  <a:pt x="170975" y="6997"/>
                  <a:pt x="171034" y="6931"/>
                  <a:pt x="171094" y="6865"/>
                </a:cubicBezTo>
                <a:close/>
                <a:moveTo>
                  <a:pt x="210313" y="6865"/>
                </a:moveTo>
                <a:cubicBezTo>
                  <a:pt x="210331" y="7074"/>
                  <a:pt x="210352" y="7283"/>
                  <a:pt x="210380" y="7489"/>
                </a:cubicBezTo>
                <a:lnTo>
                  <a:pt x="210380" y="7489"/>
                </a:lnTo>
                <a:lnTo>
                  <a:pt x="210233" y="7280"/>
                </a:lnTo>
                <a:lnTo>
                  <a:pt x="210136" y="7144"/>
                </a:lnTo>
                <a:lnTo>
                  <a:pt x="210136" y="7070"/>
                </a:lnTo>
                <a:cubicBezTo>
                  <a:pt x="210191" y="6997"/>
                  <a:pt x="210251" y="6931"/>
                  <a:pt x="210313" y="6865"/>
                </a:cubicBezTo>
                <a:close/>
                <a:moveTo>
                  <a:pt x="14095" y="6865"/>
                </a:moveTo>
                <a:lnTo>
                  <a:pt x="14162" y="7489"/>
                </a:lnTo>
                <a:lnTo>
                  <a:pt x="14022" y="7280"/>
                </a:lnTo>
                <a:lnTo>
                  <a:pt x="14019" y="7280"/>
                </a:lnTo>
                <a:cubicBezTo>
                  <a:pt x="13987" y="7231"/>
                  <a:pt x="13952" y="7189"/>
                  <a:pt x="13921" y="7144"/>
                </a:cubicBezTo>
                <a:lnTo>
                  <a:pt x="13921" y="7070"/>
                </a:lnTo>
                <a:cubicBezTo>
                  <a:pt x="13980" y="6997"/>
                  <a:pt x="14039" y="6931"/>
                  <a:pt x="14095" y="6865"/>
                </a:cubicBezTo>
                <a:close/>
                <a:moveTo>
                  <a:pt x="249603" y="6865"/>
                </a:moveTo>
                <a:lnTo>
                  <a:pt x="249669" y="7489"/>
                </a:lnTo>
                <a:lnTo>
                  <a:pt x="249523" y="7280"/>
                </a:lnTo>
                <a:cubicBezTo>
                  <a:pt x="249495" y="7231"/>
                  <a:pt x="249460" y="7189"/>
                  <a:pt x="249429" y="7144"/>
                </a:cubicBezTo>
                <a:lnTo>
                  <a:pt x="249429" y="7070"/>
                </a:lnTo>
                <a:cubicBezTo>
                  <a:pt x="249485" y="6997"/>
                  <a:pt x="249547" y="6931"/>
                  <a:pt x="249603" y="6865"/>
                </a:cubicBezTo>
                <a:close/>
                <a:moveTo>
                  <a:pt x="22467" y="6017"/>
                </a:moveTo>
                <a:cubicBezTo>
                  <a:pt x="22526" y="6090"/>
                  <a:pt x="22575" y="6174"/>
                  <a:pt x="22631" y="6251"/>
                </a:cubicBezTo>
                <a:cubicBezTo>
                  <a:pt x="22631" y="6289"/>
                  <a:pt x="22624" y="6324"/>
                  <a:pt x="22624" y="6359"/>
                </a:cubicBezTo>
                <a:cubicBezTo>
                  <a:pt x="22456" y="6648"/>
                  <a:pt x="22292" y="6948"/>
                  <a:pt x="22146" y="7259"/>
                </a:cubicBezTo>
                <a:cubicBezTo>
                  <a:pt x="22031" y="7335"/>
                  <a:pt x="21902" y="7437"/>
                  <a:pt x="21752" y="7559"/>
                </a:cubicBezTo>
                <a:cubicBezTo>
                  <a:pt x="22128" y="6491"/>
                  <a:pt x="22376" y="6125"/>
                  <a:pt x="22467" y="6017"/>
                </a:cubicBezTo>
                <a:close/>
                <a:moveTo>
                  <a:pt x="61687" y="6014"/>
                </a:moveTo>
                <a:lnTo>
                  <a:pt x="61847" y="6251"/>
                </a:lnTo>
                <a:cubicBezTo>
                  <a:pt x="61844" y="6289"/>
                  <a:pt x="61844" y="6324"/>
                  <a:pt x="61840" y="6359"/>
                </a:cubicBezTo>
                <a:cubicBezTo>
                  <a:pt x="61673" y="6648"/>
                  <a:pt x="61512" y="6948"/>
                  <a:pt x="61366" y="7259"/>
                </a:cubicBezTo>
                <a:cubicBezTo>
                  <a:pt x="61251" y="7335"/>
                  <a:pt x="61122" y="7437"/>
                  <a:pt x="60972" y="7559"/>
                </a:cubicBezTo>
                <a:cubicBezTo>
                  <a:pt x="61341" y="6491"/>
                  <a:pt x="61596" y="6125"/>
                  <a:pt x="61687" y="6014"/>
                </a:cubicBezTo>
                <a:close/>
                <a:moveTo>
                  <a:pt x="100906" y="6014"/>
                </a:moveTo>
                <a:lnTo>
                  <a:pt x="101063" y="6251"/>
                </a:lnTo>
                <a:cubicBezTo>
                  <a:pt x="101063" y="6286"/>
                  <a:pt x="101063" y="6324"/>
                  <a:pt x="101060" y="6359"/>
                </a:cubicBezTo>
                <a:cubicBezTo>
                  <a:pt x="100889" y="6648"/>
                  <a:pt x="100732" y="6948"/>
                  <a:pt x="100579" y="7259"/>
                </a:cubicBezTo>
                <a:cubicBezTo>
                  <a:pt x="100470" y="7335"/>
                  <a:pt x="100338" y="7437"/>
                  <a:pt x="100191" y="7559"/>
                </a:cubicBezTo>
                <a:cubicBezTo>
                  <a:pt x="100561" y="6491"/>
                  <a:pt x="100816" y="6125"/>
                  <a:pt x="100906" y="6014"/>
                </a:cubicBezTo>
                <a:close/>
                <a:moveTo>
                  <a:pt x="140248" y="6014"/>
                </a:moveTo>
                <a:cubicBezTo>
                  <a:pt x="140304" y="6090"/>
                  <a:pt x="140357" y="6174"/>
                  <a:pt x="140409" y="6251"/>
                </a:cubicBezTo>
                <a:cubicBezTo>
                  <a:pt x="140409" y="6289"/>
                  <a:pt x="140405" y="6324"/>
                  <a:pt x="140405" y="6359"/>
                </a:cubicBezTo>
                <a:cubicBezTo>
                  <a:pt x="140235" y="6648"/>
                  <a:pt x="140074" y="6948"/>
                  <a:pt x="139924" y="7259"/>
                </a:cubicBezTo>
                <a:cubicBezTo>
                  <a:pt x="139816" y="7335"/>
                  <a:pt x="139680" y="7437"/>
                  <a:pt x="139533" y="7559"/>
                </a:cubicBezTo>
                <a:cubicBezTo>
                  <a:pt x="139907" y="6491"/>
                  <a:pt x="140154" y="6125"/>
                  <a:pt x="140248" y="6014"/>
                </a:cubicBezTo>
                <a:close/>
                <a:moveTo>
                  <a:pt x="179465" y="6017"/>
                </a:moveTo>
                <a:cubicBezTo>
                  <a:pt x="179521" y="6090"/>
                  <a:pt x="179577" y="6174"/>
                  <a:pt x="179625" y="6251"/>
                </a:cubicBezTo>
                <a:cubicBezTo>
                  <a:pt x="179622" y="6286"/>
                  <a:pt x="179622" y="6324"/>
                  <a:pt x="179622" y="6359"/>
                </a:cubicBezTo>
                <a:cubicBezTo>
                  <a:pt x="179451" y="6648"/>
                  <a:pt x="179291" y="6948"/>
                  <a:pt x="179144" y="7259"/>
                </a:cubicBezTo>
                <a:cubicBezTo>
                  <a:pt x="179029" y="7335"/>
                  <a:pt x="178900" y="7437"/>
                  <a:pt x="178750" y="7559"/>
                </a:cubicBezTo>
                <a:cubicBezTo>
                  <a:pt x="179127" y="6491"/>
                  <a:pt x="179374" y="6125"/>
                  <a:pt x="179465" y="6017"/>
                </a:cubicBezTo>
                <a:close/>
                <a:moveTo>
                  <a:pt x="218685" y="6014"/>
                </a:moveTo>
                <a:lnTo>
                  <a:pt x="218845" y="6251"/>
                </a:lnTo>
                <a:cubicBezTo>
                  <a:pt x="218842" y="6289"/>
                  <a:pt x="218842" y="6324"/>
                  <a:pt x="218838" y="6359"/>
                </a:cubicBezTo>
                <a:cubicBezTo>
                  <a:pt x="218671" y="6648"/>
                  <a:pt x="218510" y="6948"/>
                  <a:pt x="218357" y="7259"/>
                </a:cubicBezTo>
                <a:cubicBezTo>
                  <a:pt x="218249" y="7335"/>
                  <a:pt x="218116" y="7437"/>
                  <a:pt x="217970" y="7559"/>
                </a:cubicBezTo>
                <a:cubicBezTo>
                  <a:pt x="218339" y="6491"/>
                  <a:pt x="218594" y="6125"/>
                  <a:pt x="218685" y="6014"/>
                </a:cubicBezTo>
                <a:close/>
                <a:moveTo>
                  <a:pt x="257974" y="6017"/>
                </a:moveTo>
                <a:cubicBezTo>
                  <a:pt x="258030" y="6090"/>
                  <a:pt x="258083" y="6174"/>
                  <a:pt x="258135" y="6251"/>
                </a:cubicBezTo>
                <a:cubicBezTo>
                  <a:pt x="258131" y="6286"/>
                  <a:pt x="258131" y="6324"/>
                  <a:pt x="258131" y="6359"/>
                </a:cubicBezTo>
                <a:cubicBezTo>
                  <a:pt x="257961" y="6648"/>
                  <a:pt x="257800" y="6948"/>
                  <a:pt x="257650" y="7259"/>
                </a:cubicBezTo>
                <a:cubicBezTo>
                  <a:pt x="257538" y="7335"/>
                  <a:pt x="257406" y="7437"/>
                  <a:pt x="257259" y="7559"/>
                </a:cubicBezTo>
                <a:cubicBezTo>
                  <a:pt x="257633" y="6491"/>
                  <a:pt x="257880" y="6125"/>
                  <a:pt x="257974" y="6017"/>
                </a:cubicBezTo>
                <a:close/>
                <a:moveTo>
                  <a:pt x="12065" y="5414"/>
                </a:moveTo>
                <a:lnTo>
                  <a:pt x="12065" y="5414"/>
                </a:lnTo>
                <a:cubicBezTo>
                  <a:pt x="12264" y="5640"/>
                  <a:pt x="12449" y="5881"/>
                  <a:pt x="12623" y="6129"/>
                </a:cubicBezTo>
                <a:cubicBezTo>
                  <a:pt x="12728" y="6467"/>
                  <a:pt x="12840" y="6851"/>
                  <a:pt x="12962" y="7280"/>
                </a:cubicBezTo>
                <a:cubicBezTo>
                  <a:pt x="12899" y="7412"/>
                  <a:pt x="12836" y="7541"/>
                  <a:pt x="12780" y="7670"/>
                </a:cubicBezTo>
                <a:cubicBezTo>
                  <a:pt x="12578" y="7224"/>
                  <a:pt x="12355" y="6784"/>
                  <a:pt x="12107" y="6359"/>
                </a:cubicBezTo>
                <a:cubicBezTo>
                  <a:pt x="12086" y="5972"/>
                  <a:pt x="12072" y="5644"/>
                  <a:pt x="12065" y="5414"/>
                </a:cubicBezTo>
                <a:close/>
                <a:moveTo>
                  <a:pt x="51278" y="5414"/>
                </a:moveTo>
                <a:lnTo>
                  <a:pt x="51278" y="5414"/>
                </a:lnTo>
                <a:cubicBezTo>
                  <a:pt x="51480" y="5640"/>
                  <a:pt x="51669" y="5881"/>
                  <a:pt x="51840" y="6129"/>
                </a:cubicBezTo>
                <a:cubicBezTo>
                  <a:pt x="51944" y="6463"/>
                  <a:pt x="52060" y="6847"/>
                  <a:pt x="52178" y="7280"/>
                </a:cubicBezTo>
                <a:lnTo>
                  <a:pt x="51993" y="7670"/>
                </a:lnTo>
                <a:cubicBezTo>
                  <a:pt x="51798" y="7220"/>
                  <a:pt x="51571" y="6784"/>
                  <a:pt x="51324" y="6359"/>
                </a:cubicBezTo>
                <a:cubicBezTo>
                  <a:pt x="51306" y="5972"/>
                  <a:pt x="51292" y="5644"/>
                  <a:pt x="51278" y="5414"/>
                </a:cubicBezTo>
                <a:close/>
                <a:moveTo>
                  <a:pt x="90498" y="5414"/>
                </a:moveTo>
                <a:cubicBezTo>
                  <a:pt x="90700" y="5640"/>
                  <a:pt x="90885" y="5877"/>
                  <a:pt x="91056" y="6129"/>
                </a:cubicBezTo>
                <a:cubicBezTo>
                  <a:pt x="91168" y="6467"/>
                  <a:pt x="91279" y="6851"/>
                  <a:pt x="91398" y="7280"/>
                </a:cubicBezTo>
                <a:lnTo>
                  <a:pt x="91213" y="7670"/>
                </a:lnTo>
                <a:cubicBezTo>
                  <a:pt x="91014" y="7224"/>
                  <a:pt x="90791" y="6784"/>
                  <a:pt x="90543" y="6359"/>
                </a:cubicBezTo>
                <a:cubicBezTo>
                  <a:pt x="90523" y="5972"/>
                  <a:pt x="90509" y="5644"/>
                  <a:pt x="90498" y="5414"/>
                </a:cubicBezTo>
                <a:close/>
                <a:moveTo>
                  <a:pt x="129844" y="5414"/>
                </a:moveTo>
                <a:lnTo>
                  <a:pt x="129844" y="5414"/>
                </a:lnTo>
                <a:cubicBezTo>
                  <a:pt x="130042" y="5640"/>
                  <a:pt x="130227" y="5881"/>
                  <a:pt x="130402" y="6129"/>
                </a:cubicBezTo>
                <a:cubicBezTo>
                  <a:pt x="130506" y="6467"/>
                  <a:pt x="130621" y="6851"/>
                  <a:pt x="130743" y="7280"/>
                </a:cubicBezTo>
                <a:cubicBezTo>
                  <a:pt x="130677" y="7409"/>
                  <a:pt x="130618" y="7541"/>
                  <a:pt x="130559" y="7670"/>
                </a:cubicBezTo>
                <a:cubicBezTo>
                  <a:pt x="130360" y="7224"/>
                  <a:pt x="130137" y="6784"/>
                  <a:pt x="129889" y="6359"/>
                </a:cubicBezTo>
                <a:cubicBezTo>
                  <a:pt x="129864" y="5975"/>
                  <a:pt x="129854" y="5644"/>
                  <a:pt x="129844" y="5414"/>
                </a:cubicBezTo>
                <a:close/>
                <a:moveTo>
                  <a:pt x="169063" y="5414"/>
                </a:moveTo>
                <a:lnTo>
                  <a:pt x="169063" y="5414"/>
                </a:lnTo>
                <a:cubicBezTo>
                  <a:pt x="169262" y="5640"/>
                  <a:pt x="169447" y="5881"/>
                  <a:pt x="169622" y="6129"/>
                </a:cubicBezTo>
                <a:cubicBezTo>
                  <a:pt x="169726" y="6463"/>
                  <a:pt x="169838" y="6847"/>
                  <a:pt x="169956" y="7280"/>
                </a:cubicBezTo>
                <a:cubicBezTo>
                  <a:pt x="169894" y="7409"/>
                  <a:pt x="169834" y="7541"/>
                  <a:pt x="169779" y="7670"/>
                </a:cubicBezTo>
                <a:cubicBezTo>
                  <a:pt x="169576" y="7224"/>
                  <a:pt x="169353" y="6784"/>
                  <a:pt x="169102" y="6359"/>
                </a:cubicBezTo>
                <a:cubicBezTo>
                  <a:pt x="169084" y="5972"/>
                  <a:pt x="169070" y="5644"/>
                  <a:pt x="169063" y="5414"/>
                </a:cubicBezTo>
                <a:close/>
                <a:moveTo>
                  <a:pt x="247570" y="5414"/>
                </a:moveTo>
                <a:cubicBezTo>
                  <a:pt x="247768" y="5640"/>
                  <a:pt x="247957" y="5881"/>
                  <a:pt x="248128" y="6129"/>
                </a:cubicBezTo>
                <a:cubicBezTo>
                  <a:pt x="248232" y="6463"/>
                  <a:pt x="248347" y="6847"/>
                  <a:pt x="248462" y="7280"/>
                </a:cubicBezTo>
                <a:cubicBezTo>
                  <a:pt x="248403" y="7409"/>
                  <a:pt x="248340" y="7541"/>
                  <a:pt x="248285" y="7670"/>
                </a:cubicBezTo>
                <a:cubicBezTo>
                  <a:pt x="248086" y="7224"/>
                  <a:pt x="247859" y="6784"/>
                  <a:pt x="247608" y="6359"/>
                </a:cubicBezTo>
                <a:cubicBezTo>
                  <a:pt x="247594" y="5975"/>
                  <a:pt x="247580" y="5644"/>
                  <a:pt x="247570" y="5414"/>
                </a:cubicBezTo>
                <a:close/>
                <a:moveTo>
                  <a:pt x="208276" y="5414"/>
                </a:moveTo>
                <a:lnTo>
                  <a:pt x="208276" y="5414"/>
                </a:lnTo>
                <a:cubicBezTo>
                  <a:pt x="208479" y="5640"/>
                  <a:pt x="208664" y="5877"/>
                  <a:pt x="208834" y="6129"/>
                </a:cubicBezTo>
                <a:cubicBezTo>
                  <a:pt x="208946" y="6467"/>
                  <a:pt x="209058" y="6851"/>
                  <a:pt x="209176" y="7280"/>
                </a:cubicBezTo>
                <a:lnTo>
                  <a:pt x="208991" y="7674"/>
                </a:lnTo>
                <a:cubicBezTo>
                  <a:pt x="208793" y="7224"/>
                  <a:pt x="208569" y="6784"/>
                  <a:pt x="208322" y="6359"/>
                </a:cubicBezTo>
                <a:cubicBezTo>
                  <a:pt x="208304" y="5972"/>
                  <a:pt x="208287" y="5644"/>
                  <a:pt x="208276" y="5414"/>
                </a:cubicBezTo>
                <a:close/>
                <a:moveTo>
                  <a:pt x="16254" y="7566"/>
                </a:moveTo>
                <a:cubicBezTo>
                  <a:pt x="16286" y="7608"/>
                  <a:pt x="16314" y="7646"/>
                  <a:pt x="16338" y="7688"/>
                </a:cubicBezTo>
                <a:lnTo>
                  <a:pt x="16272" y="7782"/>
                </a:lnTo>
                <a:lnTo>
                  <a:pt x="16251" y="7765"/>
                </a:lnTo>
                <a:cubicBezTo>
                  <a:pt x="16251" y="7698"/>
                  <a:pt x="16254" y="7628"/>
                  <a:pt x="16254" y="7566"/>
                </a:cubicBezTo>
                <a:close/>
                <a:moveTo>
                  <a:pt x="55474" y="7566"/>
                </a:moveTo>
                <a:cubicBezTo>
                  <a:pt x="55499" y="7608"/>
                  <a:pt x="55530" y="7646"/>
                  <a:pt x="55555" y="7688"/>
                </a:cubicBezTo>
                <a:lnTo>
                  <a:pt x="55492" y="7782"/>
                </a:lnTo>
                <a:lnTo>
                  <a:pt x="55467" y="7765"/>
                </a:lnTo>
                <a:cubicBezTo>
                  <a:pt x="55467" y="7698"/>
                  <a:pt x="55474" y="7628"/>
                  <a:pt x="55474" y="7566"/>
                </a:cubicBezTo>
                <a:close/>
                <a:moveTo>
                  <a:pt x="94691" y="7566"/>
                </a:moveTo>
                <a:cubicBezTo>
                  <a:pt x="94719" y="7608"/>
                  <a:pt x="94750" y="7646"/>
                  <a:pt x="94774" y="7688"/>
                </a:cubicBezTo>
                <a:lnTo>
                  <a:pt x="94708" y="7782"/>
                </a:lnTo>
                <a:lnTo>
                  <a:pt x="94684" y="7765"/>
                </a:lnTo>
                <a:cubicBezTo>
                  <a:pt x="94687" y="7698"/>
                  <a:pt x="94687" y="7628"/>
                  <a:pt x="94691" y="7566"/>
                </a:cubicBezTo>
                <a:close/>
                <a:moveTo>
                  <a:pt x="212473" y="7569"/>
                </a:moveTo>
                <a:cubicBezTo>
                  <a:pt x="212497" y="7608"/>
                  <a:pt x="212528" y="7646"/>
                  <a:pt x="212556" y="7691"/>
                </a:cubicBezTo>
                <a:lnTo>
                  <a:pt x="212490" y="7782"/>
                </a:lnTo>
                <a:lnTo>
                  <a:pt x="212462" y="7765"/>
                </a:lnTo>
                <a:cubicBezTo>
                  <a:pt x="212469" y="7698"/>
                  <a:pt x="212469" y="7628"/>
                  <a:pt x="212473" y="7569"/>
                </a:cubicBezTo>
                <a:close/>
                <a:moveTo>
                  <a:pt x="134033" y="7566"/>
                </a:moveTo>
                <a:lnTo>
                  <a:pt x="134120" y="7688"/>
                </a:lnTo>
                <a:cubicBezTo>
                  <a:pt x="134096" y="7719"/>
                  <a:pt x="134071" y="7751"/>
                  <a:pt x="134050" y="7785"/>
                </a:cubicBezTo>
                <a:lnTo>
                  <a:pt x="134029" y="7765"/>
                </a:lnTo>
                <a:cubicBezTo>
                  <a:pt x="134029" y="7698"/>
                  <a:pt x="134033" y="7628"/>
                  <a:pt x="134033" y="7566"/>
                </a:cubicBezTo>
                <a:close/>
                <a:moveTo>
                  <a:pt x="173253" y="7566"/>
                </a:moveTo>
                <a:cubicBezTo>
                  <a:pt x="173284" y="7608"/>
                  <a:pt x="173312" y="7646"/>
                  <a:pt x="173336" y="7688"/>
                </a:cubicBezTo>
                <a:lnTo>
                  <a:pt x="173270" y="7785"/>
                </a:lnTo>
                <a:lnTo>
                  <a:pt x="173249" y="7765"/>
                </a:lnTo>
                <a:cubicBezTo>
                  <a:pt x="173249" y="7698"/>
                  <a:pt x="173253" y="7628"/>
                  <a:pt x="173253" y="7566"/>
                </a:cubicBezTo>
                <a:close/>
                <a:moveTo>
                  <a:pt x="251759" y="7566"/>
                </a:moveTo>
                <a:cubicBezTo>
                  <a:pt x="251790" y="7608"/>
                  <a:pt x="251818" y="7646"/>
                  <a:pt x="251842" y="7688"/>
                </a:cubicBezTo>
                <a:lnTo>
                  <a:pt x="251776" y="7785"/>
                </a:lnTo>
                <a:lnTo>
                  <a:pt x="251755" y="7765"/>
                </a:lnTo>
                <a:cubicBezTo>
                  <a:pt x="251755" y="7698"/>
                  <a:pt x="251759" y="7628"/>
                  <a:pt x="251759" y="7566"/>
                </a:cubicBezTo>
                <a:close/>
                <a:moveTo>
                  <a:pt x="242191" y="7255"/>
                </a:moveTo>
                <a:cubicBezTo>
                  <a:pt x="242198" y="7315"/>
                  <a:pt x="242208" y="7370"/>
                  <a:pt x="242222" y="7433"/>
                </a:cubicBezTo>
                <a:lnTo>
                  <a:pt x="242222" y="7754"/>
                </a:lnTo>
                <a:cubicBezTo>
                  <a:pt x="242215" y="7771"/>
                  <a:pt x="242208" y="7789"/>
                  <a:pt x="242205" y="7806"/>
                </a:cubicBezTo>
                <a:cubicBezTo>
                  <a:pt x="242205" y="7615"/>
                  <a:pt x="242198" y="7433"/>
                  <a:pt x="242191" y="7255"/>
                </a:cubicBezTo>
                <a:close/>
                <a:moveTo>
                  <a:pt x="22013" y="7538"/>
                </a:moveTo>
                <a:lnTo>
                  <a:pt x="22013" y="7538"/>
                </a:lnTo>
                <a:cubicBezTo>
                  <a:pt x="21957" y="7660"/>
                  <a:pt x="21902" y="7785"/>
                  <a:pt x="21849" y="7911"/>
                </a:cubicBezTo>
                <a:lnTo>
                  <a:pt x="21793" y="7806"/>
                </a:lnTo>
                <a:lnTo>
                  <a:pt x="22013" y="7538"/>
                </a:lnTo>
                <a:close/>
                <a:moveTo>
                  <a:pt x="61233" y="7538"/>
                </a:moveTo>
                <a:lnTo>
                  <a:pt x="61233" y="7538"/>
                </a:lnTo>
                <a:cubicBezTo>
                  <a:pt x="61177" y="7660"/>
                  <a:pt x="61122" y="7785"/>
                  <a:pt x="61069" y="7911"/>
                </a:cubicBezTo>
                <a:cubicBezTo>
                  <a:pt x="61045" y="7876"/>
                  <a:pt x="61027" y="7841"/>
                  <a:pt x="61010" y="7806"/>
                </a:cubicBezTo>
                <a:cubicBezTo>
                  <a:pt x="61080" y="7716"/>
                  <a:pt x="61156" y="7625"/>
                  <a:pt x="61233" y="7538"/>
                </a:cubicBezTo>
                <a:close/>
                <a:moveTo>
                  <a:pt x="100450" y="7538"/>
                </a:moveTo>
                <a:lnTo>
                  <a:pt x="100450" y="7538"/>
                </a:lnTo>
                <a:cubicBezTo>
                  <a:pt x="100390" y="7660"/>
                  <a:pt x="100338" y="7785"/>
                  <a:pt x="100282" y="7911"/>
                </a:cubicBezTo>
                <a:lnTo>
                  <a:pt x="100230" y="7806"/>
                </a:lnTo>
                <a:cubicBezTo>
                  <a:pt x="100300" y="7716"/>
                  <a:pt x="100373" y="7625"/>
                  <a:pt x="100450" y="7538"/>
                </a:cubicBezTo>
                <a:close/>
                <a:moveTo>
                  <a:pt x="139795" y="7538"/>
                </a:moveTo>
                <a:lnTo>
                  <a:pt x="139795" y="7538"/>
                </a:lnTo>
                <a:cubicBezTo>
                  <a:pt x="139736" y="7660"/>
                  <a:pt x="139680" y="7785"/>
                  <a:pt x="139628" y="7911"/>
                </a:cubicBezTo>
                <a:lnTo>
                  <a:pt x="139572" y="7806"/>
                </a:lnTo>
                <a:lnTo>
                  <a:pt x="139795" y="7538"/>
                </a:lnTo>
                <a:close/>
                <a:moveTo>
                  <a:pt x="179011" y="7538"/>
                </a:moveTo>
                <a:cubicBezTo>
                  <a:pt x="178956" y="7660"/>
                  <a:pt x="178900" y="7785"/>
                  <a:pt x="178848" y="7911"/>
                </a:cubicBezTo>
                <a:lnTo>
                  <a:pt x="178788" y="7806"/>
                </a:lnTo>
                <a:lnTo>
                  <a:pt x="179011" y="7538"/>
                </a:lnTo>
                <a:close/>
                <a:moveTo>
                  <a:pt x="218231" y="7538"/>
                </a:moveTo>
                <a:lnTo>
                  <a:pt x="218060" y="7911"/>
                </a:lnTo>
                <a:lnTo>
                  <a:pt x="218008" y="7806"/>
                </a:lnTo>
                <a:cubicBezTo>
                  <a:pt x="218078" y="7716"/>
                  <a:pt x="218151" y="7625"/>
                  <a:pt x="218231" y="7538"/>
                </a:cubicBezTo>
                <a:close/>
                <a:moveTo>
                  <a:pt x="257521" y="7538"/>
                </a:moveTo>
                <a:cubicBezTo>
                  <a:pt x="257465" y="7660"/>
                  <a:pt x="257406" y="7785"/>
                  <a:pt x="257354" y="7911"/>
                </a:cubicBezTo>
                <a:lnTo>
                  <a:pt x="257298" y="7806"/>
                </a:lnTo>
                <a:lnTo>
                  <a:pt x="257521" y="7538"/>
                </a:lnTo>
                <a:close/>
                <a:moveTo>
                  <a:pt x="12187" y="7799"/>
                </a:moveTo>
                <a:lnTo>
                  <a:pt x="12254" y="7974"/>
                </a:lnTo>
                <a:lnTo>
                  <a:pt x="12191" y="7820"/>
                </a:lnTo>
                <a:cubicBezTo>
                  <a:pt x="12187" y="7813"/>
                  <a:pt x="12187" y="7806"/>
                  <a:pt x="12187" y="7799"/>
                </a:cubicBezTo>
                <a:close/>
                <a:moveTo>
                  <a:pt x="129968" y="7805"/>
                </a:moveTo>
                <a:lnTo>
                  <a:pt x="130032" y="7974"/>
                </a:lnTo>
                <a:cubicBezTo>
                  <a:pt x="130011" y="7921"/>
                  <a:pt x="129994" y="7869"/>
                  <a:pt x="129969" y="7820"/>
                </a:cubicBezTo>
                <a:cubicBezTo>
                  <a:pt x="129969" y="7815"/>
                  <a:pt x="129969" y="7810"/>
                  <a:pt x="129968" y="7805"/>
                </a:cubicBezTo>
                <a:close/>
                <a:moveTo>
                  <a:pt x="169186" y="7799"/>
                </a:moveTo>
                <a:lnTo>
                  <a:pt x="169248" y="7974"/>
                </a:lnTo>
                <a:lnTo>
                  <a:pt x="169186" y="7820"/>
                </a:lnTo>
                <a:lnTo>
                  <a:pt x="169186" y="7799"/>
                </a:lnTo>
                <a:close/>
                <a:moveTo>
                  <a:pt x="208405" y="7799"/>
                </a:moveTo>
                <a:cubicBezTo>
                  <a:pt x="208426" y="7855"/>
                  <a:pt x="208444" y="7911"/>
                  <a:pt x="208465" y="7974"/>
                </a:cubicBezTo>
                <a:cubicBezTo>
                  <a:pt x="208447" y="7921"/>
                  <a:pt x="208426" y="7869"/>
                  <a:pt x="208405" y="7820"/>
                </a:cubicBezTo>
                <a:lnTo>
                  <a:pt x="208405" y="7799"/>
                </a:lnTo>
                <a:close/>
                <a:moveTo>
                  <a:pt x="51407" y="7799"/>
                </a:moveTo>
                <a:lnTo>
                  <a:pt x="51470" y="7977"/>
                </a:lnTo>
                <a:lnTo>
                  <a:pt x="51407" y="7820"/>
                </a:lnTo>
                <a:lnTo>
                  <a:pt x="51407" y="7799"/>
                </a:lnTo>
                <a:close/>
                <a:moveTo>
                  <a:pt x="90624" y="7799"/>
                </a:moveTo>
                <a:cubicBezTo>
                  <a:pt x="90648" y="7855"/>
                  <a:pt x="90666" y="7915"/>
                  <a:pt x="90686" y="7977"/>
                </a:cubicBezTo>
                <a:cubicBezTo>
                  <a:pt x="90669" y="7925"/>
                  <a:pt x="90648" y="7873"/>
                  <a:pt x="90624" y="7820"/>
                </a:cubicBezTo>
                <a:lnTo>
                  <a:pt x="90624" y="7799"/>
                </a:lnTo>
                <a:close/>
                <a:moveTo>
                  <a:pt x="247692" y="7799"/>
                </a:moveTo>
                <a:lnTo>
                  <a:pt x="247758" y="7977"/>
                </a:lnTo>
                <a:lnTo>
                  <a:pt x="247699" y="7820"/>
                </a:lnTo>
                <a:cubicBezTo>
                  <a:pt x="247692" y="7813"/>
                  <a:pt x="247692" y="7806"/>
                  <a:pt x="247692" y="7799"/>
                </a:cubicBezTo>
                <a:close/>
                <a:moveTo>
                  <a:pt x="163664" y="7008"/>
                </a:moveTo>
                <a:lnTo>
                  <a:pt x="163664" y="7008"/>
                </a:lnTo>
                <a:cubicBezTo>
                  <a:pt x="163685" y="7029"/>
                  <a:pt x="163699" y="7049"/>
                  <a:pt x="163713" y="7070"/>
                </a:cubicBezTo>
                <a:cubicBezTo>
                  <a:pt x="163709" y="7349"/>
                  <a:pt x="163709" y="7642"/>
                  <a:pt x="163716" y="7942"/>
                </a:cubicBezTo>
                <a:lnTo>
                  <a:pt x="163692" y="8019"/>
                </a:lnTo>
                <a:cubicBezTo>
                  <a:pt x="163695" y="7663"/>
                  <a:pt x="163685" y="7322"/>
                  <a:pt x="163664" y="7008"/>
                </a:cubicBezTo>
                <a:close/>
                <a:moveTo>
                  <a:pt x="202884" y="7008"/>
                </a:moveTo>
                <a:lnTo>
                  <a:pt x="202884" y="7008"/>
                </a:lnTo>
                <a:cubicBezTo>
                  <a:pt x="202901" y="7029"/>
                  <a:pt x="202915" y="7049"/>
                  <a:pt x="202933" y="7070"/>
                </a:cubicBezTo>
                <a:cubicBezTo>
                  <a:pt x="202922" y="7349"/>
                  <a:pt x="202929" y="7642"/>
                  <a:pt x="202936" y="7942"/>
                </a:cubicBezTo>
                <a:lnTo>
                  <a:pt x="202908" y="8019"/>
                </a:lnTo>
                <a:cubicBezTo>
                  <a:pt x="202915" y="7663"/>
                  <a:pt x="202905" y="7322"/>
                  <a:pt x="202884" y="7008"/>
                </a:cubicBezTo>
                <a:close/>
                <a:moveTo>
                  <a:pt x="45886" y="7011"/>
                </a:moveTo>
                <a:cubicBezTo>
                  <a:pt x="45903" y="7029"/>
                  <a:pt x="45920" y="7049"/>
                  <a:pt x="45934" y="7070"/>
                </a:cubicBezTo>
                <a:cubicBezTo>
                  <a:pt x="45931" y="7349"/>
                  <a:pt x="45931" y="7642"/>
                  <a:pt x="45938" y="7942"/>
                </a:cubicBezTo>
                <a:lnTo>
                  <a:pt x="45914" y="8023"/>
                </a:lnTo>
                <a:cubicBezTo>
                  <a:pt x="45917" y="7663"/>
                  <a:pt x="45907" y="7325"/>
                  <a:pt x="45886" y="7011"/>
                </a:cubicBezTo>
                <a:close/>
                <a:moveTo>
                  <a:pt x="85106" y="7011"/>
                </a:moveTo>
                <a:cubicBezTo>
                  <a:pt x="85123" y="7029"/>
                  <a:pt x="85137" y="7049"/>
                  <a:pt x="85154" y="7070"/>
                </a:cubicBezTo>
                <a:cubicBezTo>
                  <a:pt x="85144" y="7349"/>
                  <a:pt x="85147" y="7642"/>
                  <a:pt x="85158" y="7942"/>
                </a:cubicBezTo>
                <a:lnTo>
                  <a:pt x="85130" y="8023"/>
                </a:lnTo>
                <a:cubicBezTo>
                  <a:pt x="85137" y="7663"/>
                  <a:pt x="85126" y="7325"/>
                  <a:pt x="85106" y="7011"/>
                </a:cubicBezTo>
                <a:close/>
                <a:moveTo>
                  <a:pt x="125986" y="6307"/>
                </a:moveTo>
                <a:lnTo>
                  <a:pt x="125986" y="6307"/>
                </a:lnTo>
                <a:cubicBezTo>
                  <a:pt x="125951" y="6879"/>
                  <a:pt x="125906" y="7482"/>
                  <a:pt x="125853" y="8064"/>
                </a:cubicBezTo>
                <a:lnTo>
                  <a:pt x="125822" y="8103"/>
                </a:lnTo>
                <a:cubicBezTo>
                  <a:pt x="125745" y="7908"/>
                  <a:pt x="125658" y="7716"/>
                  <a:pt x="125571" y="7524"/>
                </a:cubicBezTo>
                <a:cubicBezTo>
                  <a:pt x="125710" y="7091"/>
                  <a:pt x="125850" y="6687"/>
                  <a:pt x="125986" y="6307"/>
                </a:cubicBezTo>
                <a:close/>
                <a:moveTo>
                  <a:pt x="243778" y="6129"/>
                </a:moveTo>
                <a:lnTo>
                  <a:pt x="243778" y="6129"/>
                </a:lnTo>
                <a:cubicBezTo>
                  <a:pt x="243740" y="6753"/>
                  <a:pt x="243694" y="7419"/>
                  <a:pt x="243638" y="8064"/>
                </a:cubicBezTo>
                <a:lnTo>
                  <a:pt x="243569" y="8148"/>
                </a:lnTo>
                <a:cubicBezTo>
                  <a:pt x="243482" y="7939"/>
                  <a:pt x="243391" y="7730"/>
                  <a:pt x="243297" y="7524"/>
                </a:cubicBezTo>
                <a:cubicBezTo>
                  <a:pt x="243461" y="7022"/>
                  <a:pt x="243621" y="6558"/>
                  <a:pt x="243778" y="6129"/>
                </a:cubicBezTo>
                <a:close/>
                <a:moveTo>
                  <a:pt x="27221" y="7866"/>
                </a:moveTo>
                <a:lnTo>
                  <a:pt x="27221" y="7866"/>
                </a:lnTo>
                <a:cubicBezTo>
                  <a:pt x="27245" y="7921"/>
                  <a:pt x="27277" y="7981"/>
                  <a:pt x="27301" y="8047"/>
                </a:cubicBezTo>
                <a:cubicBezTo>
                  <a:pt x="27284" y="8082"/>
                  <a:pt x="27270" y="8117"/>
                  <a:pt x="27245" y="8152"/>
                </a:cubicBezTo>
                <a:lnTo>
                  <a:pt x="27221" y="7866"/>
                </a:lnTo>
                <a:close/>
                <a:moveTo>
                  <a:pt x="66441" y="7862"/>
                </a:moveTo>
                <a:lnTo>
                  <a:pt x="66521" y="8047"/>
                </a:lnTo>
                <a:cubicBezTo>
                  <a:pt x="66500" y="8082"/>
                  <a:pt x="66483" y="8117"/>
                  <a:pt x="66465" y="8152"/>
                </a:cubicBezTo>
                <a:lnTo>
                  <a:pt x="66441" y="7862"/>
                </a:lnTo>
                <a:close/>
                <a:moveTo>
                  <a:pt x="105657" y="7862"/>
                </a:moveTo>
                <a:lnTo>
                  <a:pt x="105737" y="8047"/>
                </a:lnTo>
                <a:lnTo>
                  <a:pt x="105685" y="8152"/>
                </a:lnTo>
                <a:lnTo>
                  <a:pt x="105657" y="7862"/>
                </a:lnTo>
                <a:close/>
                <a:moveTo>
                  <a:pt x="144999" y="7862"/>
                </a:moveTo>
                <a:lnTo>
                  <a:pt x="144999" y="7862"/>
                </a:lnTo>
                <a:cubicBezTo>
                  <a:pt x="145027" y="7921"/>
                  <a:pt x="145055" y="7981"/>
                  <a:pt x="145083" y="8047"/>
                </a:cubicBezTo>
                <a:cubicBezTo>
                  <a:pt x="145066" y="8082"/>
                  <a:pt x="145048" y="8117"/>
                  <a:pt x="145027" y="8152"/>
                </a:cubicBezTo>
                <a:lnTo>
                  <a:pt x="144999" y="7862"/>
                </a:lnTo>
                <a:close/>
                <a:moveTo>
                  <a:pt x="184219" y="7866"/>
                </a:moveTo>
                <a:lnTo>
                  <a:pt x="184299" y="8047"/>
                </a:lnTo>
                <a:lnTo>
                  <a:pt x="184244" y="8152"/>
                </a:lnTo>
                <a:lnTo>
                  <a:pt x="184219" y="7866"/>
                </a:lnTo>
                <a:close/>
                <a:moveTo>
                  <a:pt x="223436" y="7862"/>
                </a:moveTo>
                <a:lnTo>
                  <a:pt x="223436" y="7862"/>
                </a:lnTo>
                <a:cubicBezTo>
                  <a:pt x="223463" y="7921"/>
                  <a:pt x="223488" y="7984"/>
                  <a:pt x="223516" y="8047"/>
                </a:cubicBezTo>
                <a:lnTo>
                  <a:pt x="223463" y="8152"/>
                </a:lnTo>
                <a:lnTo>
                  <a:pt x="223436" y="7862"/>
                </a:lnTo>
                <a:close/>
                <a:moveTo>
                  <a:pt x="262725" y="7866"/>
                </a:moveTo>
                <a:lnTo>
                  <a:pt x="262809" y="8047"/>
                </a:lnTo>
                <a:lnTo>
                  <a:pt x="262753" y="8152"/>
                </a:lnTo>
                <a:lnTo>
                  <a:pt x="262725" y="7866"/>
                </a:lnTo>
                <a:close/>
                <a:moveTo>
                  <a:pt x="36415" y="4964"/>
                </a:moveTo>
                <a:lnTo>
                  <a:pt x="36415" y="4964"/>
                </a:lnTo>
                <a:cubicBezTo>
                  <a:pt x="36367" y="5780"/>
                  <a:pt x="36304" y="6687"/>
                  <a:pt x="36224" y="7541"/>
                </a:cubicBezTo>
                <a:cubicBezTo>
                  <a:pt x="36077" y="7744"/>
                  <a:pt x="35941" y="7953"/>
                  <a:pt x="35816" y="8169"/>
                </a:cubicBezTo>
                <a:cubicBezTo>
                  <a:pt x="35718" y="7981"/>
                  <a:pt x="35624" y="7799"/>
                  <a:pt x="35523" y="7625"/>
                </a:cubicBezTo>
                <a:cubicBezTo>
                  <a:pt x="35816" y="6617"/>
                  <a:pt x="36122" y="5727"/>
                  <a:pt x="36415" y="4964"/>
                </a:cubicBezTo>
                <a:close/>
                <a:moveTo>
                  <a:pt x="75632" y="4964"/>
                </a:moveTo>
                <a:lnTo>
                  <a:pt x="75632" y="4964"/>
                </a:lnTo>
                <a:cubicBezTo>
                  <a:pt x="75583" y="5780"/>
                  <a:pt x="75520" y="6687"/>
                  <a:pt x="75444" y="7541"/>
                </a:cubicBezTo>
                <a:cubicBezTo>
                  <a:pt x="75294" y="7744"/>
                  <a:pt x="75158" y="7953"/>
                  <a:pt x="75032" y="8169"/>
                </a:cubicBezTo>
                <a:cubicBezTo>
                  <a:pt x="74938" y="7981"/>
                  <a:pt x="74840" y="7799"/>
                  <a:pt x="74735" y="7625"/>
                </a:cubicBezTo>
                <a:cubicBezTo>
                  <a:pt x="75032" y="6617"/>
                  <a:pt x="75342" y="5727"/>
                  <a:pt x="75632" y="4964"/>
                </a:cubicBezTo>
                <a:close/>
                <a:moveTo>
                  <a:pt x="114848" y="4964"/>
                </a:moveTo>
                <a:cubicBezTo>
                  <a:pt x="114803" y="5780"/>
                  <a:pt x="114740" y="6687"/>
                  <a:pt x="114663" y="7541"/>
                </a:cubicBezTo>
                <a:cubicBezTo>
                  <a:pt x="114538" y="7705"/>
                  <a:pt x="114402" y="7915"/>
                  <a:pt x="114248" y="8169"/>
                </a:cubicBezTo>
                <a:cubicBezTo>
                  <a:pt x="114154" y="7981"/>
                  <a:pt x="114060" y="7799"/>
                  <a:pt x="113955" y="7625"/>
                </a:cubicBezTo>
                <a:cubicBezTo>
                  <a:pt x="114252" y="6617"/>
                  <a:pt x="114559" y="5727"/>
                  <a:pt x="114848" y="4964"/>
                </a:cubicBezTo>
                <a:close/>
                <a:moveTo>
                  <a:pt x="154194" y="4964"/>
                </a:moveTo>
                <a:lnTo>
                  <a:pt x="154194" y="4964"/>
                </a:lnTo>
                <a:cubicBezTo>
                  <a:pt x="154148" y="5780"/>
                  <a:pt x="154082" y="6687"/>
                  <a:pt x="154005" y="7541"/>
                </a:cubicBezTo>
                <a:cubicBezTo>
                  <a:pt x="153855" y="7744"/>
                  <a:pt x="153719" y="7953"/>
                  <a:pt x="153594" y="8169"/>
                </a:cubicBezTo>
                <a:cubicBezTo>
                  <a:pt x="153496" y="7981"/>
                  <a:pt x="153402" y="7799"/>
                  <a:pt x="153301" y="7625"/>
                </a:cubicBezTo>
                <a:cubicBezTo>
                  <a:pt x="153594" y="6617"/>
                  <a:pt x="153904" y="5727"/>
                  <a:pt x="154194" y="4964"/>
                </a:cubicBezTo>
                <a:close/>
                <a:moveTo>
                  <a:pt x="193410" y="4964"/>
                </a:moveTo>
                <a:lnTo>
                  <a:pt x="193410" y="4964"/>
                </a:lnTo>
                <a:cubicBezTo>
                  <a:pt x="193361" y="5780"/>
                  <a:pt x="193299" y="6687"/>
                  <a:pt x="193222" y="7541"/>
                </a:cubicBezTo>
                <a:cubicBezTo>
                  <a:pt x="193075" y="7744"/>
                  <a:pt x="192939" y="7953"/>
                  <a:pt x="192814" y="8169"/>
                </a:cubicBezTo>
                <a:cubicBezTo>
                  <a:pt x="192716" y="7981"/>
                  <a:pt x="192622" y="7799"/>
                  <a:pt x="192521" y="7625"/>
                </a:cubicBezTo>
                <a:cubicBezTo>
                  <a:pt x="192814" y="6617"/>
                  <a:pt x="193121" y="5727"/>
                  <a:pt x="193410" y="4964"/>
                </a:cubicBezTo>
                <a:close/>
                <a:moveTo>
                  <a:pt x="232627" y="4964"/>
                </a:moveTo>
                <a:lnTo>
                  <a:pt x="232627" y="4964"/>
                </a:lnTo>
                <a:cubicBezTo>
                  <a:pt x="232581" y="5780"/>
                  <a:pt x="232519" y="6687"/>
                  <a:pt x="232442" y="7541"/>
                </a:cubicBezTo>
                <a:cubicBezTo>
                  <a:pt x="232320" y="7705"/>
                  <a:pt x="232180" y="7915"/>
                  <a:pt x="232027" y="8169"/>
                </a:cubicBezTo>
                <a:cubicBezTo>
                  <a:pt x="231936" y="7981"/>
                  <a:pt x="231838" y="7799"/>
                  <a:pt x="231734" y="7625"/>
                </a:cubicBezTo>
                <a:cubicBezTo>
                  <a:pt x="232030" y="6617"/>
                  <a:pt x="232337" y="5727"/>
                  <a:pt x="232627" y="4964"/>
                </a:cubicBezTo>
                <a:close/>
                <a:moveTo>
                  <a:pt x="271916" y="4964"/>
                </a:moveTo>
                <a:cubicBezTo>
                  <a:pt x="271874" y="5780"/>
                  <a:pt x="271808" y="6687"/>
                  <a:pt x="271728" y="7541"/>
                </a:cubicBezTo>
                <a:cubicBezTo>
                  <a:pt x="271581" y="7744"/>
                  <a:pt x="271445" y="7953"/>
                  <a:pt x="271320" y="8169"/>
                </a:cubicBezTo>
                <a:cubicBezTo>
                  <a:pt x="271226" y="7981"/>
                  <a:pt x="271128" y="7799"/>
                  <a:pt x="271027" y="7625"/>
                </a:cubicBezTo>
                <a:cubicBezTo>
                  <a:pt x="271320" y="6617"/>
                  <a:pt x="271630" y="5727"/>
                  <a:pt x="271916" y="4964"/>
                </a:cubicBezTo>
                <a:close/>
                <a:moveTo>
                  <a:pt x="47577" y="5902"/>
                </a:moveTo>
                <a:cubicBezTo>
                  <a:pt x="47535" y="6586"/>
                  <a:pt x="47487" y="7342"/>
                  <a:pt x="47420" y="8064"/>
                </a:cubicBezTo>
                <a:cubicBezTo>
                  <a:pt x="47385" y="8106"/>
                  <a:pt x="47347" y="8155"/>
                  <a:pt x="47305" y="8211"/>
                </a:cubicBezTo>
                <a:cubicBezTo>
                  <a:pt x="47211" y="7977"/>
                  <a:pt x="47110" y="7751"/>
                  <a:pt x="47009" y="7524"/>
                </a:cubicBezTo>
                <a:cubicBezTo>
                  <a:pt x="47197" y="6931"/>
                  <a:pt x="47389" y="6390"/>
                  <a:pt x="47577" y="5902"/>
                </a:cubicBezTo>
                <a:close/>
                <a:moveTo>
                  <a:pt x="86794" y="5902"/>
                </a:moveTo>
                <a:lnTo>
                  <a:pt x="86794" y="5902"/>
                </a:lnTo>
                <a:cubicBezTo>
                  <a:pt x="86752" y="6586"/>
                  <a:pt x="86700" y="7342"/>
                  <a:pt x="86640" y="8064"/>
                </a:cubicBezTo>
                <a:cubicBezTo>
                  <a:pt x="86605" y="8106"/>
                  <a:pt x="86567" y="8155"/>
                  <a:pt x="86525" y="8211"/>
                </a:cubicBezTo>
                <a:cubicBezTo>
                  <a:pt x="86431" y="7977"/>
                  <a:pt x="86330" y="7751"/>
                  <a:pt x="86225" y="7524"/>
                </a:cubicBezTo>
                <a:cubicBezTo>
                  <a:pt x="86417" y="6931"/>
                  <a:pt x="86609" y="6390"/>
                  <a:pt x="86794" y="5902"/>
                </a:cubicBezTo>
                <a:close/>
                <a:moveTo>
                  <a:pt x="165356" y="5902"/>
                </a:moveTo>
                <a:lnTo>
                  <a:pt x="165356" y="5902"/>
                </a:lnTo>
                <a:cubicBezTo>
                  <a:pt x="165314" y="6586"/>
                  <a:pt x="165265" y="7342"/>
                  <a:pt x="165199" y="8064"/>
                </a:cubicBezTo>
                <a:cubicBezTo>
                  <a:pt x="165164" y="8106"/>
                  <a:pt x="165125" y="8155"/>
                  <a:pt x="165087" y="8211"/>
                </a:cubicBezTo>
                <a:cubicBezTo>
                  <a:pt x="164989" y="7977"/>
                  <a:pt x="164888" y="7751"/>
                  <a:pt x="164791" y="7524"/>
                </a:cubicBezTo>
                <a:cubicBezTo>
                  <a:pt x="164975" y="6931"/>
                  <a:pt x="165167" y="6390"/>
                  <a:pt x="165356" y="5902"/>
                </a:cubicBezTo>
                <a:close/>
                <a:moveTo>
                  <a:pt x="8357" y="5902"/>
                </a:moveTo>
                <a:cubicBezTo>
                  <a:pt x="8319" y="6586"/>
                  <a:pt x="8267" y="7342"/>
                  <a:pt x="8200" y="8064"/>
                </a:cubicBezTo>
                <a:cubicBezTo>
                  <a:pt x="8166" y="8110"/>
                  <a:pt x="8127" y="8155"/>
                  <a:pt x="8089" y="8214"/>
                </a:cubicBezTo>
                <a:cubicBezTo>
                  <a:pt x="7991" y="7977"/>
                  <a:pt x="7897" y="7751"/>
                  <a:pt x="7792" y="7524"/>
                </a:cubicBezTo>
                <a:cubicBezTo>
                  <a:pt x="7981" y="6931"/>
                  <a:pt x="8173" y="6390"/>
                  <a:pt x="8357" y="5902"/>
                </a:cubicBezTo>
                <a:close/>
                <a:moveTo>
                  <a:pt x="204576" y="5902"/>
                </a:moveTo>
                <a:cubicBezTo>
                  <a:pt x="204534" y="6586"/>
                  <a:pt x="204481" y="7342"/>
                  <a:pt x="204419" y="8064"/>
                </a:cubicBezTo>
                <a:cubicBezTo>
                  <a:pt x="204384" y="8110"/>
                  <a:pt x="204345" y="8155"/>
                  <a:pt x="204303" y="8214"/>
                </a:cubicBezTo>
                <a:cubicBezTo>
                  <a:pt x="204209" y="7977"/>
                  <a:pt x="204108" y="7751"/>
                  <a:pt x="204004" y="7524"/>
                </a:cubicBezTo>
                <a:cubicBezTo>
                  <a:pt x="204195" y="6931"/>
                  <a:pt x="204387" y="6390"/>
                  <a:pt x="204576" y="5902"/>
                </a:cubicBezTo>
                <a:close/>
                <a:moveTo>
                  <a:pt x="14835" y="6551"/>
                </a:moveTo>
                <a:lnTo>
                  <a:pt x="14835" y="6551"/>
                </a:lnTo>
                <a:cubicBezTo>
                  <a:pt x="14992" y="6899"/>
                  <a:pt x="15173" y="7329"/>
                  <a:pt x="15365" y="7824"/>
                </a:cubicBezTo>
                <a:cubicBezTo>
                  <a:pt x="15271" y="7956"/>
                  <a:pt x="15159" y="8113"/>
                  <a:pt x="15044" y="8298"/>
                </a:cubicBezTo>
                <a:cubicBezTo>
                  <a:pt x="14964" y="7785"/>
                  <a:pt x="14894" y="7182"/>
                  <a:pt x="14835" y="6551"/>
                </a:cubicBezTo>
                <a:close/>
                <a:moveTo>
                  <a:pt x="54051" y="6551"/>
                </a:moveTo>
                <a:lnTo>
                  <a:pt x="54051" y="6551"/>
                </a:lnTo>
                <a:cubicBezTo>
                  <a:pt x="54208" y="6899"/>
                  <a:pt x="54390" y="7329"/>
                  <a:pt x="54578" y="7824"/>
                </a:cubicBezTo>
                <a:cubicBezTo>
                  <a:pt x="54484" y="7956"/>
                  <a:pt x="54376" y="8113"/>
                  <a:pt x="54257" y="8298"/>
                </a:cubicBezTo>
                <a:cubicBezTo>
                  <a:pt x="54184" y="7785"/>
                  <a:pt x="54114" y="7182"/>
                  <a:pt x="54051" y="6551"/>
                </a:cubicBezTo>
                <a:close/>
                <a:moveTo>
                  <a:pt x="93271" y="6551"/>
                </a:moveTo>
                <a:lnTo>
                  <a:pt x="93271" y="6551"/>
                </a:lnTo>
                <a:cubicBezTo>
                  <a:pt x="93428" y="6899"/>
                  <a:pt x="93606" y="7329"/>
                  <a:pt x="93798" y="7824"/>
                </a:cubicBezTo>
                <a:cubicBezTo>
                  <a:pt x="93704" y="7956"/>
                  <a:pt x="93595" y="8113"/>
                  <a:pt x="93477" y="8298"/>
                </a:cubicBezTo>
                <a:cubicBezTo>
                  <a:pt x="93397" y="7785"/>
                  <a:pt x="93330" y="7182"/>
                  <a:pt x="93271" y="6551"/>
                </a:cubicBezTo>
                <a:close/>
                <a:moveTo>
                  <a:pt x="132613" y="6551"/>
                </a:moveTo>
                <a:lnTo>
                  <a:pt x="132613" y="6551"/>
                </a:lnTo>
                <a:cubicBezTo>
                  <a:pt x="132770" y="6899"/>
                  <a:pt x="132951" y="7329"/>
                  <a:pt x="133143" y="7824"/>
                </a:cubicBezTo>
                <a:cubicBezTo>
                  <a:pt x="133049" y="7956"/>
                  <a:pt x="132937" y="8113"/>
                  <a:pt x="132822" y="8298"/>
                </a:cubicBezTo>
                <a:cubicBezTo>
                  <a:pt x="132742" y="7785"/>
                  <a:pt x="132672" y="7182"/>
                  <a:pt x="132613" y="6551"/>
                </a:cubicBezTo>
                <a:close/>
                <a:moveTo>
                  <a:pt x="171830" y="6551"/>
                </a:moveTo>
                <a:cubicBezTo>
                  <a:pt x="171990" y="6899"/>
                  <a:pt x="172171" y="7329"/>
                  <a:pt x="172360" y="7824"/>
                </a:cubicBezTo>
                <a:cubicBezTo>
                  <a:pt x="172262" y="7956"/>
                  <a:pt x="172154" y="8113"/>
                  <a:pt x="172039" y="8298"/>
                </a:cubicBezTo>
                <a:cubicBezTo>
                  <a:pt x="171962" y="7785"/>
                  <a:pt x="171892" y="7182"/>
                  <a:pt x="171830" y="6551"/>
                </a:cubicBezTo>
                <a:close/>
                <a:moveTo>
                  <a:pt x="250339" y="6551"/>
                </a:moveTo>
                <a:lnTo>
                  <a:pt x="250339" y="6551"/>
                </a:lnTo>
                <a:cubicBezTo>
                  <a:pt x="250496" y="6899"/>
                  <a:pt x="250681" y="7329"/>
                  <a:pt x="250866" y="7824"/>
                </a:cubicBezTo>
                <a:cubicBezTo>
                  <a:pt x="250772" y="7956"/>
                  <a:pt x="250667" y="8113"/>
                  <a:pt x="250548" y="8298"/>
                </a:cubicBezTo>
                <a:cubicBezTo>
                  <a:pt x="250468" y="7785"/>
                  <a:pt x="250398" y="7182"/>
                  <a:pt x="250339" y="6551"/>
                </a:cubicBezTo>
                <a:close/>
                <a:moveTo>
                  <a:pt x="211049" y="6551"/>
                </a:moveTo>
                <a:cubicBezTo>
                  <a:pt x="211206" y="6899"/>
                  <a:pt x="211388" y="7329"/>
                  <a:pt x="211580" y="7824"/>
                </a:cubicBezTo>
                <a:cubicBezTo>
                  <a:pt x="211482" y="7956"/>
                  <a:pt x="211374" y="8113"/>
                  <a:pt x="211255" y="8302"/>
                </a:cubicBezTo>
                <a:cubicBezTo>
                  <a:pt x="211182" y="7785"/>
                  <a:pt x="211112" y="7186"/>
                  <a:pt x="211049" y="6551"/>
                </a:cubicBezTo>
                <a:close/>
                <a:moveTo>
                  <a:pt x="62314" y="7555"/>
                </a:moveTo>
                <a:lnTo>
                  <a:pt x="62314" y="7559"/>
                </a:lnTo>
                <a:cubicBezTo>
                  <a:pt x="62359" y="7724"/>
                  <a:pt x="62404" y="7900"/>
                  <a:pt x="62450" y="8086"/>
                </a:cubicBezTo>
                <a:lnTo>
                  <a:pt x="62450" y="8086"/>
                </a:lnTo>
                <a:cubicBezTo>
                  <a:pt x="62391" y="8173"/>
                  <a:pt x="62346" y="8267"/>
                  <a:pt x="62311" y="8364"/>
                </a:cubicBezTo>
                <a:lnTo>
                  <a:pt x="62294" y="8364"/>
                </a:lnTo>
                <a:cubicBezTo>
                  <a:pt x="62304" y="8092"/>
                  <a:pt x="62311" y="7817"/>
                  <a:pt x="62314" y="7555"/>
                </a:cubicBezTo>
                <a:close/>
                <a:moveTo>
                  <a:pt x="219313" y="7555"/>
                </a:moveTo>
                <a:lnTo>
                  <a:pt x="219313" y="7559"/>
                </a:lnTo>
                <a:cubicBezTo>
                  <a:pt x="219356" y="7725"/>
                  <a:pt x="219401" y="7902"/>
                  <a:pt x="219447" y="8088"/>
                </a:cubicBezTo>
                <a:lnTo>
                  <a:pt x="219447" y="8088"/>
                </a:lnTo>
                <a:cubicBezTo>
                  <a:pt x="219389" y="8174"/>
                  <a:pt x="219344" y="8268"/>
                  <a:pt x="219309" y="8364"/>
                </a:cubicBezTo>
                <a:lnTo>
                  <a:pt x="219288" y="8364"/>
                </a:lnTo>
                <a:cubicBezTo>
                  <a:pt x="219299" y="8092"/>
                  <a:pt x="219309" y="7817"/>
                  <a:pt x="219313" y="7555"/>
                </a:cubicBezTo>
                <a:close/>
                <a:moveTo>
                  <a:pt x="8190" y="8204"/>
                </a:moveTo>
                <a:lnTo>
                  <a:pt x="8176" y="8375"/>
                </a:lnTo>
                <a:lnTo>
                  <a:pt x="8138" y="8316"/>
                </a:lnTo>
                <a:lnTo>
                  <a:pt x="8190" y="8204"/>
                </a:lnTo>
                <a:close/>
                <a:moveTo>
                  <a:pt x="47406" y="8204"/>
                </a:moveTo>
                <a:lnTo>
                  <a:pt x="47396" y="8375"/>
                </a:lnTo>
                <a:lnTo>
                  <a:pt x="47354" y="8316"/>
                </a:lnTo>
                <a:lnTo>
                  <a:pt x="47406" y="8204"/>
                </a:lnTo>
                <a:close/>
                <a:moveTo>
                  <a:pt x="86626" y="8204"/>
                </a:moveTo>
                <a:cubicBezTo>
                  <a:pt x="86623" y="8260"/>
                  <a:pt x="86619" y="8319"/>
                  <a:pt x="86609" y="8375"/>
                </a:cubicBezTo>
                <a:lnTo>
                  <a:pt x="86571" y="8316"/>
                </a:lnTo>
                <a:lnTo>
                  <a:pt x="86626" y="8204"/>
                </a:lnTo>
                <a:close/>
                <a:moveTo>
                  <a:pt x="165185" y="8204"/>
                </a:moveTo>
                <a:lnTo>
                  <a:pt x="165174" y="8375"/>
                </a:lnTo>
                <a:lnTo>
                  <a:pt x="165132" y="8316"/>
                </a:lnTo>
                <a:lnTo>
                  <a:pt x="165185" y="8204"/>
                </a:lnTo>
                <a:close/>
                <a:moveTo>
                  <a:pt x="204405" y="8204"/>
                </a:moveTo>
                <a:lnTo>
                  <a:pt x="204405" y="8204"/>
                </a:lnTo>
                <a:cubicBezTo>
                  <a:pt x="204401" y="8260"/>
                  <a:pt x="204398" y="8319"/>
                  <a:pt x="204387" y="8375"/>
                </a:cubicBezTo>
                <a:lnTo>
                  <a:pt x="204349" y="8316"/>
                </a:lnTo>
                <a:lnTo>
                  <a:pt x="204405" y="8204"/>
                </a:lnTo>
                <a:close/>
                <a:moveTo>
                  <a:pt x="6666" y="7011"/>
                </a:moveTo>
                <a:lnTo>
                  <a:pt x="6718" y="7070"/>
                </a:lnTo>
                <a:cubicBezTo>
                  <a:pt x="6708" y="7454"/>
                  <a:pt x="6715" y="7869"/>
                  <a:pt x="6732" y="8291"/>
                </a:cubicBezTo>
                <a:cubicBezTo>
                  <a:pt x="6718" y="8340"/>
                  <a:pt x="6701" y="8385"/>
                  <a:pt x="6683" y="8434"/>
                </a:cubicBezTo>
                <a:cubicBezTo>
                  <a:pt x="6704" y="7960"/>
                  <a:pt x="6701" y="7485"/>
                  <a:pt x="6666" y="7011"/>
                </a:cubicBezTo>
                <a:close/>
                <a:moveTo>
                  <a:pt x="18225" y="7946"/>
                </a:moveTo>
                <a:cubicBezTo>
                  <a:pt x="18257" y="8009"/>
                  <a:pt x="18281" y="8075"/>
                  <a:pt x="18312" y="8138"/>
                </a:cubicBezTo>
                <a:cubicBezTo>
                  <a:pt x="18344" y="8204"/>
                  <a:pt x="18243" y="8340"/>
                  <a:pt x="18211" y="8434"/>
                </a:cubicBezTo>
                <a:cubicBezTo>
                  <a:pt x="18218" y="8274"/>
                  <a:pt x="18222" y="8113"/>
                  <a:pt x="18222" y="7956"/>
                </a:cubicBezTo>
                <a:lnTo>
                  <a:pt x="18225" y="7946"/>
                </a:lnTo>
                <a:close/>
                <a:moveTo>
                  <a:pt x="57445" y="7946"/>
                </a:moveTo>
                <a:cubicBezTo>
                  <a:pt x="57470" y="8009"/>
                  <a:pt x="57501" y="8075"/>
                  <a:pt x="57529" y="8138"/>
                </a:cubicBezTo>
                <a:cubicBezTo>
                  <a:pt x="57553" y="8204"/>
                  <a:pt x="57463" y="8340"/>
                  <a:pt x="57428" y="8434"/>
                </a:cubicBezTo>
                <a:cubicBezTo>
                  <a:pt x="57435" y="8274"/>
                  <a:pt x="57435" y="8113"/>
                  <a:pt x="57442" y="7956"/>
                </a:cubicBezTo>
                <a:lnTo>
                  <a:pt x="57445" y="7946"/>
                </a:lnTo>
                <a:close/>
                <a:moveTo>
                  <a:pt x="96665" y="7946"/>
                </a:moveTo>
                <a:cubicBezTo>
                  <a:pt x="96689" y="8009"/>
                  <a:pt x="96717" y="8075"/>
                  <a:pt x="96745" y="8138"/>
                </a:cubicBezTo>
                <a:lnTo>
                  <a:pt x="96648" y="8434"/>
                </a:lnTo>
                <a:cubicBezTo>
                  <a:pt x="96651" y="8274"/>
                  <a:pt x="96655" y="8113"/>
                  <a:pt x="96655" y="7956"/>
                </a:cubicBezTo>
                <a:lnTo>
                  <a:pt x="96665" y="7946"/>
                </a:lnTo>
                <a:close/>
                <a:moveTo>
                  <a:pt x="136004" y="7946"/>
                </a:moveTo>
                <a:cubicBezTo>
                  <a:pt x="136035" y="8009"/>
                  <a:pt x="136063" y="8075"/>
                  <a:pt x="136091" y="8138"/>
                </a:cubicBezTo>
                <a:cubicBezTo>
                  <a:pt x="136056" y="8239"/>
                  <a:pt x="136021" y="8340"/>
                  <a:pt x="135993" y="8434"/>
                </a:cubicBezTo>
                <a:cubicBezTo>
                  <a:pt x="135997" y="8274"/>
                  <a:pt x="136000" y="8113"/>
                  <a:pt x="136000" y="7956"/>
                </a:cubicBezTo>
                <a:cubicBezTo>
                  <a:pt x="136004" y="7956"/>
                  <a:pt x="136004" y="7953"/>
                  <a:pt x="136004" y="7946"/>
                </a:cubicBezTo>
                <a:close/>
                <a:moveTo>
                  <a:pt x="175223" y="7946"/>
                </a:moveTo>
                <a:cubicBezTo>
                  <a:pt x="175248" y="8009"/>
                  <a:pt x="175279" y="8075"/>
                  <a:pt x="175307" y="8138"/>
                </a:cubicBezTo>
                <a:cubicBezTo>
                  <a:pt x="175332" y="8204"/>
                  <a:pt x="175241" y="8340"/>
                  <a:pt x="175209" y="8434"/>
                </a:cubicBezTo>
                <a:cubicBezTo>
                  <a:pt x="175216" y="8274"/>
                  <a:pt x="175220" y="8113"/>
                  <a:pt x="175220" y="7956"/>
                </a:cubicBezTo>
                <a:lnTo>
                  <a:pt x="175223" y="7946"/>
                </a:lnTo>
                <a:close/>
                <a:moveTo>
                  <a:pt x="214443" y="7946"/>
                </a:moveTo>
                <a:cubicBezTo>
                  <a:pt x="214468" y="8009"/>
                  <a:pt x="214499" y="8075"/>
                  <a:pt x="214524" y="8138"/>
                </a:cubicBezTo>
                <a:cubicBezTo>
                  <a:pt x="214551" y="8204"/>
                  <a:pt x="214461" y="8340"/>
                  <a:pt x="214426" y="8434"/>
                </a:cubicBezTo>
                <a:cubicBezTo>
                  <a:pt x="214433" y="8274"/>
                  <a:pt x="214433" y="8113"/>
                  <a:pt x="214436" y="7956"/>
                </a:cubicBezTo>
                <a:lnTo>
                  <a:pt x="214443" y="7946"/>
                </a:lnTo>
                <a:close/>
                <a:moveTo>
                  <a:pt x="253733" y="7946"/>
                </a:moveTo>
                <a:cubicBezTo>
                  <a:pt x="253757" y="8009"/>
                  <a:pt x="253789" y="8075"/>
                  <a:pt x="253813" y="8138"/>
                </a:cubicBezTo>
                <a:cubicBezTo>
                  <a:pt x="253841" y="8204"/>
                  <a:pt x="253747" y="8337"/>
                  <a:pt x="253719" y="8434"/>
                </a:cubicBezTo>
                <a:cubicBezTo>
                  <a:pt x="253723" y="8274"/>
                  <a:pt x="253726" y="8113"/>
                  <a:pt x="253726" y="7956"/>
                </a:cubicBezTo>
                <a:lnTo>
                  <a:pt x="253733" y="7946"/>
                </a:lnTo>
                <a:close/>
                <a:moveTo>
                  <a:pt x="12334" y="8214"/>
                </a:moveTo>
                <a:lnTo>
                  <a:pt x="12414" y="8445"/>
                </a:lnTo>
                <a:lnTo>
                  <a:pt x="12404" y="8452"/>
                </a:lnTo>
                <a:lnTo>
                  <a:pt x="12334" y="8214"/>
                </a:lnTo>
                <a:close/>
                <a:moveTo>
                  <a:pt x="51550" y="8211"/>
                </a:moveTo>
                <a:lnTo>
                  <a:pt x="51627" y="8445"/>
                </a:lnTo>
                <a:lnTo>
                  <a:pt x="51620" y="8452"/>
                </a:lnTo>
                <a:cubicBezTo>
                  <a:pt x="51596" y="8368"/>
                  <a:pt x="51575" y="8291"/>
                  <a:pt x="51550" y="8211"/>
                </a:cubicBezTo>
                <a:close/>
                <a:moveTo>
                  <a:pt x="130116" y="8211"/>
                </a:moveTo>
                <a:lnTo>
                  <a:pt x="130192" y="8445"/>
                </a:lnTo>
                <a:lnTo>
                  <a:pt x="130185" y="8452"/>
                </a:lnTo>
                <a:lnTo>
                  <a:pt x="130116" y="8211"/>
                </a:lnTo>
                <a:close/>
                <a:moveTo>
                  <a:pt x="169341" y="8245"/>
                </a:moveTo>
                <a:cubicBezTo>
                  <a:pt x="169361" y="8312"/>
                  <a:pt x="169384" y="8376"/>
                  <a:pt x="169405" y="8445"/>
                </a:cubicBezTo>
                <a:cubicBezTo>
                  <a:pt x="169405" y="8448"/>
                  <a:pt x="169402" y="8452"/>
                  <a:pt x="169398" y="8452"/>
                </a:cubicBezTo>
                <a:lnTo>
                  <a:pt x="169341" y="8245"/>
                </a:lnTo>
                <a:close/>
                <a:moveTo>
                  <a:pt x="208548" y="8211"/>
                </a:moveTo>
                <a:lnTo>
                  <a:pt x="208625" y="8445"/>
                </a:lnTo>
                <a:cubicBezTo>
                  <a:pt x="208622" y="8448"/>
                  <a:pt x="208622" y="8452"/>
                  <a:pt x="208618" y="8452"/>
                </a:cubicBezTo>
                <a:cubicBezTo>
                  <a:pt x="208597" y="8375"/>
                  <a:pt x="208573" y="8291"/>
                  <a:pt x="208548" y="8211"/>
                </a:cubicBezTo>
                <a:close/>
                <a:moveTo>
                  <a:pt x="90770" y="8211"/>
                </a:moveTo>
                <a:lnTo>
                  <a:pt x="90847" y="8445"/>
                </a:lnTo>
                <a:lnTo>
                  <a:pt x="90840" y="8455"/>
                </a:lnTo>
                <a:cubicBezTo>
                  <a:pt x="90815" y="8368"/>
                  <a:pt x="90795" y="8291"/>
                  <a:pt x="90770" y="8211"/>
                </a:cubicBezTo>
                <a:close/>
                <a:moveTo>
                  <a:pt x="247838" y="8208"/>
                </a:moveTo>
                <a:lnTo>
                  <a:pt x="247915" y="8445"/>
                </a:lnTo>
                <a:lnTo>
                  <a:pt x="247908" y="8455"/>
                </a:lnTo>
                <a:cubicBezTo>
                  <a:pt x="247883" y="8368"/>
                  <a:pt x="247863" y="8288"/>
                  <a:pt x="247838" y="8208"/>
                </a:cubicBezTo>
                <a:close/>
                <a:moveTo>
                  <a:pt x="153828" y="8466"/>
                </a:moveTo>
                <a:lnTo>
                  <a:pt x="153838" y="8477"/>
                </a:lnTo>
                <a:lnTo>
                  <a:pt x="153838" y="8477"/>
                </a:lnTo>
                <a:cubicBezTo>
                  <a:pt x="153835" y="8473"/>
                  <a:pt x="153831" y="8469"/>
                  <a:pt x="153828" y="8466"/>
                </a:cubicBezTo>
                <a:close/>
                <a:moveTo>
                  <a:pt x="121127" y="6927"/>
                </a:moveTo>
                <a:cubicBezTo>
                  <a:pt x="121218" y="7144"/>
                  <a:pt x="121319" y="7384"/>
                  <a:pt x="121420" y="7646"/>
                </a:cubicBezTo>
                <a:cubicBezTo>
                  <a:pt x="121385" y="7963"/>
                  <a:pt x="121354" y="8260"/>
                  <a:pt x="121333" y="8518"/>
                </a:cubicBezTo>
                <a:cubicBezTo>
                  <a:pt x="121252" y="8058"/>
                  <a:pt x="121190" y="7510"/>
                  <a:pt x="121127" y="6927"/>
                </a:cubicBezTo>
                <a:close/>
                <a:moveTo>
                  <a:pt x="13213" y="8242"/>
                </a:moveTo>
                <a:cubicBezTo>
                  <a:pt x="13213" y="8249"/>
                  <a:pt x="13213" y="8249"/>
                  <a:pt x="13216" y="8249"/>
                </a:cubicBezTo>
                <a:cubicBezTo>
                  <a:pt x="13185" y="8340"/>
                  <a:pt x="13161" y="8434"/>
                  <a:pt x="13133" y="8532"/>
                </a:cubicBezTo>
                <a:cubicBezTo>
                  <a:pt x="13133" y="8521"/>
                  <a:pt x="13129" y="8518"/>
                  <a:pt x="13126" y="8511"/>
                </a:cubicBezTo>
                <a:cubicBezTo>
                  <a:pt x="13154" y="8417"/>
                  <a:pt x="13185" y="8330"/>
                  <a:pt x="13213" y="8242"/>
                </a:cubicBezTo>
                <a:close/>
                <a:moveTo>
                  <a:pt x="21588" y="8501"/>
                </a:moveTo>
                <a:lnTo>
                  <a:pt x="21588" y="8501"/>
                </a:lnTo>
                <a:cubicBezTo>
                  <a:pt x="21591" y="8507"/>
                  <a:pt x="21595" y="8518"/>
                  <a:pt x="21595" y="8528"/>
                </a:cubicBezTo>
                <a:lnTo>
                  <a:pt x="21595" y="8532"/>
                </a:lnTo>
                <a:cubicBezTo>
                  <a:pt x="21595" y="8521"/>
                  <a:pt x="21591" y="8511"/>
                  <a:pt x="21588" y="8501"/>
                </a:cubicBezTo>
                <a:close/>
                <a:moveTo>
                  <a:pt x="52429" y="8242"/>
                </a:moveTo>
                <a:lnTo>
                  <a:pt x="52429" y="8249"/>
                </a:lnTo>
                <a:lnTo>
                  <a:pt x="52353" y="8532"/>
                </a:lnTo>
                <a:cubicBezTo>
                  <a:pt x="52346" y="8521"/>
                  <a:pt x="52346" y="8514"/>
                  <a:pt x="52342" y="8511"/>
                </a:cubicBezTo>
                <a:cubicBezTo>
                  <a:pt x="52373" y="8417"/>
                  <a:pt x="52398" y="8330"/>
                  <a:pt x="52429" y="8242"/>
                </a:cubicBezTo>
                <a:close/>
                <a:moveTo>
                  <a:pt x="60804" y="8501"/>
                </a:moveTo>
                <a:lnTo>
                  <a:pt x="60815" y="8528"/>
                </a:lnTo>
                <a:lnTo>
                  <a:pt x="60815" y="8532"/>
                </a:lnTo>
                <a:cubicBezTo>
                  <a:pt x="60811" y="8521"/>
                  <a:pt x="60808" y="8511"/>
                  <a:pt x="60804" y="8501"/>
                </a:cubicBezTo>
                <a:close/>
                <a:moveTo>
                  <a:pt x="91649" y="8242"/>
                </a:moveTo>
                <a:lnTo>
                  <a:pt x="91649" y="8249"/>
                </a:lnTo>
                <a:cubicBezTo>
                  <a:pt x="91625" y="8340"/>
                  <a:pt x="91593" y="8434"/>
                  <a:pt x="91569" y="8532"/>
                </a:cubicBezTo>
                <a:lnTo>
                  <a:pt x="91562" y="8511"/>
                </a:lnTo>
                <a:cubicBezTo>
                  <a:pt x="91590" y="8417"/>
                  <a:pt x="91618" y="8330"/>
                  <a:pt x="91649" y="8242"/>
                </a:cubicBezTo>
                <a:close/>
                <a:moveTo>
                  <a:pt x="100021" y="8497"/>
                </a:moveTo>
                <a:lnTo>
                  <a:pt x="100034" y="8525"/>
                </a:lnTo>
                <a:cubicBezTo>
                  <a:pt x="100034" y="8528"/>
                  <a:pt x="100031" y="8532"/>
                  <a:pt x="100028" y="8532"/>
                </a:cubicBezTo>
                <a:cubicBezTo>
                  <a:pt x="100028" y="8518"/>
                  <a:pt x="100024" y="8507"/>
                  <a:pt x="100021" y="8497"/>
                </a:cubicBezTo>
                <a:close/>
                <a:moveTo>
                  <a:pt x="130991" y="8242"/>
                </a:moveTo>
                <a:lnTo>
                  <a:pt x="130995" y="8249"/>
                </a:lnTo>
                <a:cubicBezTo>
                  <a:pt x="130963" y="8340"/>
                  <a:pt x="130939" y="8434"/>
                  <a:pt x="130911" y="8532"/>
                </a:cubicBezTo>
                <a:cubicBezTo>
                  <a:pt x="130911" y="8521"/>
                  <a:pt x="130907" y="8514"/>
                  <a:pt x="130904" y="8511"/>
                </a:cubicBezTo>
                <a:cubicBezTo>
                  <a:pt x="130932" y="8417"/>
                  <a:pt x="130963" y="8330"/>
                  <a:pt x="130991" y="8242"/>
                </a:cubicBezTo>
                <a:close/>
                <a:moveTo>
                  <a:pt x="139366" y="8497"/>
                </a:moveTo>
                <a:lnTo>
                  <a:pt x="139380" y="8528"/>
                </a:lnTo>
                <a:cubicBezTo>
                  <a:pt x="139376" y="8528"/>
                  <a:pt x="139376" y="8528"/>
                  <a:pt x="139376" y="8532"/>
                </a:cubicBezTo>
                <a:lnTo>
                  <a:pt x="139366" y="8497"/>
                </a:lnTo>
                <a:close/>
                <a:moveTo>
                  <a:pt x="170211" y="8242"/>
                </a:moveTo>
                <a:lnTo>
                  <a:pt x="170211" y="8249"/>
                </a:lnTo>
                <a:lnTo>
                  <a:pt x="170131" y="8532"/>
                </a:lnTo>
                <a:cubicBezTo>
                  <a:pt x="170127" y="8521"/>
                  <a:pt x="170127" y="8514"/>
                  <a:pt x="170124" y="8511"/>
                </a:cubicBezTo>
                <a:cubicBezTo>
                  <a:pt x="170152" y="8417"/>
                  <a:pt x="170180" y="8330"/>
                  <a:pt x="170211" y="8242"/>
                </a:cubicBezTo>
                <a:close/>
                <a:moveTo>
                  <a:pt x="178586" y="8497"/>
                </a:moveTo>
                <a:cubicBezTo>
                  <a:pt x="178589" y="8504"/>
                  <a:pt x="178589" y="8518"/>
                  <a:pt x="178593" y="8528"/>
                </a:cubicBezTo>
                <a:lnTo>
                  <a:pt x="178593" y="8532"/>
                </a:lnTo>
                <a:cubicBezTo>
                  <a:pt x="178589" y="8521"/>
                  <a:pt x="178586" y="8507"/>
                  <a:pt x="178586" y="8497"/>
                </a:cubicBezTo>
                <a:close/>
                <a:moveTo>
                  <a:pt x="209427" y="8242"/>
                </a:moveTo>
                <a:lnTo>
                  <a:pt x="209427" y="8249"/>
                </a:lnTo>
                <a:lnTo>
                  <a:pt x="209351" y="8532"/>
                </a:lnTo>
                <a:cubicBezTo>
                  <a:pt x="209344" y="8521"/>
                  <a:pt x="209340" y="8518"/>
                  <a:pt x="209340" y="8511"/>
                </a:cubicBezTo>
                <a:cubicBezTo>
                  <a:pt x="209368" y="8417"/>
                  <a:pt x="209400" y="8330"/>
                  <a:pt x="209427" y="8242"/>
                </a:cubicBezTo>
                <a:close/>
                <a:moveTo>
                  <a:pt x="217806" y="8501"/>
                </a:moveTo>
                <a:lnTo>
                  <a:pt x="217806" y="8501"/>
                </a:lnTo>
                <a:cubicBezTo>
                  <a:pt x="217806" y="8511"/>
                  <a:pt x="217809" y="8518"/>
                  <a:pt x="217813" y="8528"/>
                </a:cubicBezTo>
                <a:lnTo>
                  <a:pt x="217813" y="8532"/>
                </a:lnTo>
                <a:cubicBezTo>
                  <a:pt x="217809" y="8522"/>
                  <a:pt x="217806" y="8511"/>
                  <a:pt x="217806" y="8501"/>
                </a:cubicBezTo>
                <a:close/>
                <a:moveTo>
                  <a:pt x="248717" y="8242"/>
                </a:moveTo>
                <a:lnTo>
                  <a:pt x="248717" y="8249"/>
                </a:lnTo>
                <a:lnTo>
                  <a:pt x="248640" y="8532"/>
                </a:lnTo>
                <a:cubicBezTo>
                  <a:pt x="248633" y="8521"/>
                  <a:pt x="248633" y="8514"/>
                  <a:pt x="248630" y="8511"/>
                </a:cubicBezTo>
                <a:cubicBezTo>
                  <a:pt x="248661" y="8417"/>
                  <a:pt x="248686" y="8330"/>
                  <a:pt x="248717" y="8242"/>
                </a:cubicBezTo>
                <a:close/>
                <a:moveTo>
                  <a:pt x="257099" y="8518"/>
                </a:moveTo>
                <a:cubicBezTo>
                  <a:pt x="257100" y="8520"/>
                  <a:pt x="257101" y="8523"/>
                  <a:pt x="257102" y="8525"/>
                </a:cubicBezTo>
                <a:lnTo>
                  <a:pt x="257102" y="8532"/>
                </a:lnTo>
                <a:cubicBezTo>
                  <a:pt x="257101" y="8526"/>
                  <a:pt x="257100" y="8522"/>
                  <a:pt x="257099" y="8518"/>
                </a:cubicBezTo>
                <a:close/>
                <a:moveTo>
                  <a:pt x="251755" y="8532"/>
                </a:moveTo>
                <a:cubicBezTo>
                  <a:pt x="251755" y="8535"/>
                  <a:pt x="251755" y="8538"/>
                  <a:pt x="251756" y="8540"/>
                </a:cubicBezTo>
                <a:lnTo>
                  <a:pt x="251756" y="8540"/>
                </a:lnTo>
                <a:lnTo>
                  <a:pt x="251755" y="8539"/>
                </a:lnTo>
                <a:lnTo>
                  <a:pt x="251755" y="8532"/>
                </a:lnTo>
                <a:close/>
                <a:moveTo>
                  <a:pt x="173249" y="8532"/>
                </a:moveTo>
                <a:cubicBezTo>
                  <a:pt x="173249" y="8535"/>
                  <a:pt x="173249" y="8538"/>
                  <a:pt x="173250" y="8541"/>
                </a:cubicBezTo>
                <a:lnTo>
                  <a:pt x="173250" y="8541"/>
                </a:lnTo>
                <a:lnTo>
                  <a:pt x="173249" y="8539"/>
                </a:lnTo>
                <a:lnTo>
                  <a:pt x="173249" y="8532"/>
                </a:lnTo>
                <a:close/>
                <a:moveTo>
                  <a:pt x="16251" y="8532"/>
                </a:moveTo>
                <a:cubicBezTo>
                  <a:pt x="16251" y="8535"/>
                  <a:pt x="16251" y="8538"/>
                  <a:pt x="16251" y="8541"/>
                </a:cubicBezTo>
                <a:lnTo>
                  <a:pt x="16251" y="8541"/>
                </a:lnTo>
                <a:lnTo>
                  <a:pt x="16251" y="8539"/>
                </a:lnTo>
                <a:lnTo>
                  <a:pt x="16251" y="8532"/>
                </a:lnTo>
                <a:close/>
                <a:moveTo>
                  <a:pt x="134029" y="8532"/>
                </a:moveTo>
                <a:cubicBezTo>
                  <a:pt x="134031" y="8538"/>
                  <a:pt x="134032" y="8544"/>
                  <a:pt x="134033" y="8550"/>
                </a:cubicBezTo>
                <a:lnTo>
                  <a:pt x="134033" y="8550"/>
                </a:lnTo>
                <a:lnTo>
                  <a:pt x="134029" y="8539"/>
                </a:lnTo>
                <a:lnTo>
                  <a:pt x="134029" y="8532"/>
                </a:lnTo>
                <a:close/>
                <a:moveTo>
                  <a:pt x="55467" y="8532"/>
                </a:moveTo>
                <a:cubicBezTo>
                  <a:pt x="55474" y="8542"/>
                  <a:pt x="55478" y="8556"/>
                  <a:pt x="55478" y="8570"/>
                </a:cubicBezTo>
                <a:lnTo>
                  <a:pt x="55478" y="8570"/>
                </a:lnTo>
                <a:cubicBezTo>
                  <a:pt x="55478" y="8560"/>
                  <a:pt x="55474" y="8549"/>
                  <a:pt x="55467" y="8539"/>
                </a:cubicBezTo>
                <a:lnTo>
                  <a:pt x="55467" y="8532"/>
                </a:lnTo>
                <a:close/>
                <a:moveTo>
                  <a:pt x="4709" y="8448"/>
                </a:moveTo>
                <a:lnTo>
                  <a:pt x="4737" y="8570"/>
                </a:lnTo>
                <a:lnTo>
                  <a:pt x="4737" y="8570"/>
                </a:lnTo>
                <a:lnTo>
                  <a:pt x="4709" y="8501"/>
                </a:lnTo>
                <a:lnTo>
                  <a:pt x="4709" y="8448"/>
                </a:lnTo>
                <a:close/>
                <a:moveTo>
                  <a:pt x="43929" y="8448"/>
                </a:moveTo>
                <a:lnTo>
                  <a:pt x="43953" y="8570"/>
                </a:lnTo>
                <a:lnTo>
                  <a:pt x="43953" y="8570"/>
                </a:lnTo>
                <a:cubicBezTo>
                  <a:pt x="43946" y="8546"/>
                  <a:pt x="43936" y="8521"/>
                  <a:pt x="43922" y="8501"/>
                </a:cubicBezTo>
                <a:cubicBezTo>
                  <a:pt x="43922" y="8483"/>
                  <a:pt x="43925" y="8466"/>
                  <a:pt x="43929" y="8448"/>
                </a:cubicBezTo>
                <a:close/>
                <a:moveTo>
                  <a:pt x="83142" y="8448"/>
                </a:moveTo>
                <a:cubicBezTo>
                  <a:pt x="83152" y="8487"/>
                  <a:pt x="83166" y="8528"/>
                  <a:pt x="83173" y="8570"/>
                </a:cubicBezTo>
                <a:lnTo>
                  <a:pt x="83173" y="8570"/>
                </a:lnTo>
                <a:lnTo>
                  <a:pt x="83142" y="8501"/>
                </a:lnTo>
                <a:lnTo>
                  <a:pt x="83142" y="8448"/>
                </a:lnTo>
                <a:close/>
                <a:moveTo>
                  <a:pt x="94687" y="8532"/>
                </a:moveTo>
                <a:cubicBezTo>
                  <a:pt x="94694" y="8542"/>
                  <a:pt x="94698" y="8556"/>
                  <a:pt x="94698" y="8570"/>
                </a:cubicBezTo>
                <a:lnTo>
                  <a:pt x="94698" y="8570"/>
                </a:lnTo>
                <a:lnTo>
                  <a:pt x="94684" y="8539"/>
                </a:lnTo>
                <a:cubicBezTo>
                  <a:pt x="94687" y="8539"/>
                  <a:pt x="94687" y="8535"/>
                  <a:pt x="94687" y="8532"/>
                </a:cubicBezTo>
                <a:close/>
                <a:moveTo>
                  <a:pt x="200924" y="8448"/>
                </a:moveTo>
                <a:cubicBezTo>
                  <a:pt x="200934" y="8487"/>
                  <a:pt x="200944" y="8528"/>
                  <a:pt x="200951" y="8570"/>
                </a:cubicBezTo>
                <a:cubicBezTo>
                  <a:pt x="200944" y="8546"/>
                  <a:pt x="200931" y="8521"/>
                  <a:pt x="200924" y="8501"/>
                </a:cubicBezTo>
                <a:lnTo>
                  <a:pt x="200924" y="8448"/>
                </a:lnTo>
                <a:close/>
                <a:moveTo>
                  <a:pt x="212469" y="8532"/>
                </a:moveTo>
                <a:cubicBezTo>
                  <a:pt x="212473" y="8542"/>
                  <a:pt x="212476" y="8556"/>
                  <a:pt x="212476" y="8570"/>
                </a:cubicBezTo>
                <a:cubicBezTo>
                  <a:pt x="212473" y="8560"/>
                  <a:pt x="212469" y="8549"/>
                  <a:pt x="212469" y="8539"/>
                </a:cubicBezTo>
                <a:lnTo>
                  <a:pt x="212469" y="8532"/>
                </a:lnTo>
                <a:close/>
                <a:moveTo>
                  <a:pt x="161707" y="8448"/>
                </a:moveTo>
                <a:lnTo>
                  <a:pt x="161732" y="8570"/>
                </a:lnTo>
                <a:lnTo>
                  <a:pt x="161707" y="8501"/>
                </a:lnTo>
                <a:lnTo>
                  <a:pt x="161707" y="8448"/>
                </a:lnTo>
                <a:close/>
                <a:moveTo>
                  <a:pt x="126746" y="7758"/>
                </a:moveTo>
                <a:lnTo>
                  <a:pt x="126746" y="7758"/>
                </a:lnTo>
                <a:cubicBezTo>
                  <a:pt x="126833" y="7946"/>
                  <a:pt x="126931" y="8166"/>
                  <a:pt x="127032" y="8413"/>
                </a:cubicBezTo>
                <a:lnTo>
                  <a:pt x="126795" y="8699"/>
                </a:lnTo>
                <a:cubicBezTo>
                  <a:pt x="126778" y="8347"/>
                  <a:pt x="126760" y="8030"/>
                  <a:pt x="126746" y="7758"/>
                </a:cubicBezTo>
                <a:close/>
                <a:moveTo>
                  <a:pt x="238835" y="6760"/>
                </a:moveTo>
                <a:lnTo>
                  <a:pt x="238835" y="6760"/>
                </a:lnTo>
                <a:cubicBezTo>
                  <a:pt x="238951" y="7018"/>
                  <a:pt x="239073" y="7318"/>
                  <a:pt x="239202" y="7646"/>
                </a:cubicBezTo>
                <a:cubicBezTo>
                  <a:pt x="239156" y="8051"/>
                  <a:pt x="239118" y="8424"/>
                  <a:pt x="239090" y="8724"/>
                </a:cubicBezTo>
                <a:cubicBezTo>
                  <a:pt x="238996" y="8183"/>
                  <a:pt x="238909" y="7499"/>
                  <a:pt x="238835" y="6760"/>
                </a:cubicBezTo>
                <a:close/>
                <a:moveTo>
                  <a:pt x="19718" y="8204"/>
                </a:moveTo>
                <a:lnTo>
                  <a:pt x="19666" y="8745"/>
                </a:lnTo>
                <a:lnTo>
                  <a:pt x="19544" y="8598"/>
                </a:lnTo>
                <a:cubicBezTo>
                  <a:pt x="19606" y="8434"/>
                  <a:pt x="19666" y="8309"/>
                  <a:pt x="19718" y="8204"/>
                </a:cubicBezTo>
                <a:close/>
                <a:moveTo>
                  <a:pt x="58935" y="8204"/>
                </a:moveTo>
                <a:lnTo>
                  <a:pt x="58882" y="8745"/>
                </a:lnTo>
                <a:lnTo>
                  <a:pt x="58757" y="8598"/>
                </a:lnTo>
                <a:cubicBezTo>
                  <a:pt x="58823" y="8434"/>
                  <a:pt x="58882" y="8309"/>
                  <a:pt x="58935" y="8204"/>
                </a:cubicBezTo>
                <a:close/>
                <a:moveTo>
                  <a:pt x="98151" y="8204"/>
                </a:moveTo>
                <a:lnTo>
                  <a:pt x="98151" y="8204"/>
                </a:lnTo>
                <a:cubicBezTo>
                  <a:pt x="98137" y="8389"/>
                  <a:pt x="98120" y="8567"/>
                  <a:pt x="98099" y="8745"/>
                </a:cubicBezTo>
                <a:lnTo>
                  <a:pt x="97977" y="8598"/>
                </a:lnTo>
                <a:cubicBezTo>
                  <a:pt x="98043" y="8434"/>
                  <a:pt x="98099" y="8309"/>
                  <a:pt x="98151" y="8204"/>
                </a:cubicBezTo>
                <a:close/>
                <a:moveTo>
                  <a:pt x="137496" y="8204"/>
                </a:moveTo>
                <a:lnTo>
                  <a:pt x="137444" y="8745"/>
                </a:lnTo>
                <a:cubicBezTo>
                  <a:pt x="137406" y="8692"/>
                  <a:pt x="137364" y="8644"/>
                  <a:pt x="137322" y="8598"/>
                </a:cubicBezTo>
                <a:cubicBezTo>
                  <a:pt x="137388" y="8434"/>
                  <a:pt x="137444" y="8309"/>
                  <a:pt x="137496" y="8204"/>
                </a:cubicBezTo>
                <a:close/>
                <a:moveTo>
                  <a:pt x="176713" y="8204"/>
                </a:moveTo>
                <a:lnTo>
                  <a:pt x="176664" y="8745"/>
                </a:lnTo>
                <a:lnTo>
                  <a:pt x="176538" y="8598"/>
                </a:lnTo>
                <a:cubicBezTo>
                  <a:pt x="176605" y="8434"/>
                  <a:pt x="176664" y="8309"/>
                  <a:pt x="176713" y="8204"/>
                </a:cubicBezTo>
                <a:close/>
                <a:moveTo>
                  <a:pt x="215929" y="8204"/>
                </a:moveTo>
                <a:cubicBezTo>
                  <a:pt x="215915" y="8389"/>
                  <a:pt x="215898" y="8567"/>
                  <a:pt x="215880" y="8745"/>
                </a:cubicBezTo>
                <a:lnTo>
                  <a:pt x="215755" y="8598"/>
                </a:lnTo>
                <a:cubicBezTo>
                  <a:pt x="215821" y="8434"/>
                  <a:pt x="215880" y="8309"/>
                  <a:pt x="215929" y="8204"/>
                </a:cubicBezTo>
                <a:close/>
                <a:moveTo>
                  <a:pt x="255222" y="8204"/>
                </a:moveTo>
                <a:lnTo>
                  <a:pt x="255170" y="8745"/>
                </a:lnTo>
                <a:lnTo>
                  <a:pt x="255048" y="8598"/>
                </a:lnTo>
                <a:cubicBezTo>
                  <a:pt x="255114" y="8434"/>
                  <a:pt x="255170" y="8309"/>
                  <a:pt x="255222" y="8204"/>
                </a:cubicBezTo>
                <a:close/>
                <a:moveTo>
                  <a:pt x="36192" y="7890"/>
                </a:moveTo>
                <a:lnTo>
                  <a:pt x="36192" y="7890"/>
                </a:lnTo>
                <a:cubicBezTo>
                  <a:pt x="36171" y="8113"/>
                  <a:pt x="36147" y="8330"/>
                  <a:pt x="36122" y="8542"/>
                </a:cubicBezTo>
                <a:lnTo>
                  <a:pt x="36049" y="8466"/>
                </a:lnTo>
                <a:lnTo>
                  <a:pt x="36049" y="8466"/>
                </a:lnTo>
                <a:cubicBezTo>
                  <a:pt x="36074" y="8494"/>
                  <a:pt x="36098" y="8525"/>
                  <a:pt x="36119" y="8556"/>
                </a:cubicBezTo>
                <a:cubicBezTo>
                  <a:pt x="36109" y="8626"/>
                  <a:pt x="36105" y="8696"/>
                  <a:pt x="36098" y="8762"/>
                </a:cubicBezTo>
                <a:lnTo>
                  <a:pt x="35966" y="8483"/>
                </a:lnTo>
                <a:cubicBezTo>
                  <a:pt x="36049" y="8253"/>
                  <a:pt x="36122" y="8054"/>
                  <a:pt x="36192" y="7890"/>
                </a:cubicBezTo>
                <a:close/>
                <a:moveTo>
                  <a:pt x="75409" y="7890"/>
                </a:moveTo>
                <a:cubicBezTo>
                  <a:pt x="75388" y="8113"/>
                  <a:pt x="75363" y="8330"/>
                  <a:pt x="75339" y="8542"/>
                </a:cubicBezTo>
                <a:lnTo>
                  <a:pt x="75269" y="8466"/>
                </a:lnTo>
                <a:lnTo>
                  <a:pt x="75269" y="8466"/>
                </a:lnTo>
                <a:cubicBezTo>
                  <a:pt x="75294" y="8494"/>
                  <a:pt x="75318" y="8525"/>
                  <a:pt x="75339" y="8556"/>
                </a:cubicBezTo>
                <a:lnTo>
                  <a:pt x="75311" y="8762"/>
                </a:lnTo>
                <a:cubicBezTo>
                  <a:pt x="75273" y="8671"/>
                  <a:pt x="75231" y="8577"/>
                  <a:pt x="75185" y="8483"/>
                </a:cubicBezTo>
                <a:cubicBezTo>
                  <a:pt x="75269" y="8253"/>
                  <a:pt x="75342" y="8054"/>
                  <a:pt x="75409" y="7890"/>
                </a:cubicBezTo>
                <a:close/>
                <a:moveTo>
                  <a:pt x="114625" y="7890"/>
                </a:moveTo>
                <a:cubicBezTo>
                  <a:pt x="114604" y="8113"/>
                  <a:pt x="114583" y="8330"/>
                  <a:pt x="114555" y="8542"/>
                </a:cubicBezTo>
                <a:lnTo>
                  <a:pt x="114486" y="8466"/>
                </a:lnTo>
                <a:lnTo>
                  <a:pt x="114486" y="8466"/>
                </a:lnTo>
                <a:cubicBezTo>
                  <a:pt x="114496" y="8480"/>
                  <a:pt x="114520" y="8504"/>
                  <a:pt x="114555" y="8556"/>
                </a:cubicBezTo>
                <a:lnTo>
                  <a:pt x="114531" y="8762"/>
                </a:lnTo>
                <a:cubicBezTo>
                  <a:pt x="114493" y="8671"/>
                  <a:pt x="114447" y="8577"/>
                  <a:pt x="114405" y="8483"/>
                </a:cubicBezTo>
                <a:cubicBezTo>
                  <a:pt x="114482" y="8253"/>
                  <a:pt x="114555" y="8054"/>
                  <a:pt x="114625" y="7890"/>
                </a:cubicBezTo>
                <a:close/>
                <a:moveTo>
                  <a:pt x="153971" y="7887"/>
                </a:moveTo>
                <a:cubicBezTo>
                  <a:pt x="153950" y="8113"/>
                  <a:pt x="153925" y="8330"/>
                  <a:pt x="153901" y="8542"/>
                </a:cubicBezTo>
                <a:lnTo>
                  <a:pt x="153838" y="8477"/>
                </a:lnTo>
                <a:lnTo>
                  <a:pt x="153838" y="8477"/>
                </a:lnTo>
                <a:cubicBezTo>
                  <a:pt x="153861" y="8502"/>
                  <a:pt x="153879" y="8529"/>
                  <a:pt x="153897" y="8556"/>
                </a:cubicBezTo>
                <a:cubicBezTo>
                  <a:pt x="153894" y="8626"/>
                  <a:pt x="153883" y="8696"/>
                  <a:pt x="153876" y="8762"/>
                </a:cubicBezTo>
                <a:lnTo>
                  <a:pt x="153744" y="8483"/>
                </a:lnTo>
                <a:cubicBezTo>
                  <a:pt x="153828" y="8253"/>
                  <a:pt x="153901" y="8054"/>
                  <a:pt x="153971" y="7887"/>
                </a:cubicBezTo>
                <a:close/>
                <a:moveTo>
                  <a:pt x="193190" y="7887"/>
                </a:moveTo>
                <a:lnTo>
                  <a:pt x="193190" y="7887"/>
                </a:lnTo>
                <a:cubicBezTo>
                  <a:pt x="193170" y="8113"/>
                  <a:pt x="193145" y="8330"/>
                  <a:pt x="193121" y="8542"/>
                </a:cubicBezTo>
                <a:lnTo>
                  <a:pt x="193047" y="8466"/>
                </a:lnTo>
                <a:lnTo>
                  <a:pt x="193047" y="8466"/>
                </a:lnTo>
                <a:cubicBezTo>
                  <a:pt x="193072" y="8494"/>
                  <a:pt x="193096" y="8525"/>
                  <a:pt x="193117" y="8556"/>
                </a:cubicBezTo>
                <a:cubicBezTo>
                  <a:pt x="193107" y="8626"/>
                  <a:pt x="193100" y="8696"/>
                  <a:pt x="193096" y="8762"/>
                </a:cubicBezTo>
                <a:lnTo>
                  <a:pt x="192964" y="8483"/>
                </a:lnTo>
                <a:cubicBezTo>
                  <a:pt x="193047" y="8253"/>
                  <a:pt x="193121" y="8054"/>
                  <a:pt x="193190" y="7887"/>
                </a:cubicBezTo>
                <a:close/>
                <a:moveTo>
                  <a:pt x="232407" y="7890"/>
                </a:moveTo>
                <a:lnTo>
                  <a:pt x="232407" y="7890"/>
                </a:lnTo>
                <a:cubicBezTo>
                  <a:pt x="232386" y="8113"/>
                  <a:pt x="232362" y="8330"/>
                  <a:pt x="232337" y="8542"/>
                </a:cubicBezTo>
                <a:lnTo>
                  <a:pt x="232267" y="8466"/>
                </a:lnTo>
                <a:lnTo>
                  <a:pt x="232267" y="8466"/>
                </a:lnTo>
                <a:cubicBezTo>
                  <a:pt x="232274" y="8480"/>
                  <a:pt x="232302" y="8504"/>
                  <a:pt x="232337" y="8556"/>
                </a:cubicBezTo>
                <a:lnTo>
                  <a:pt x="232309" y="8762"/>
                </a:lnTo>
                <a:cubicBezTo>
                  <a:pt x="232271" y="8671"/>
                  <a:pt x="232229" y="8577"/>
                  <a:pt x="232184" y="8483"/>
                </a:cubicBezTo>
                <a:cubicBezTo>
                  <a:pt x="232267" y="8253"/>
                  <a:pt x="232341" y="8054"/>
                  <a:pt x="232407" y="7890"/>
                </a:cubicBezTo>
                <a:close/>
                <a:moveTo>
                  <a:pt x="271700" y="7887"/>
                </a:moveTo>
                <a:lnTo>
                  <a:pt x="271700" y="7887"/>
                </a:lnTo>
                <a:cubicBezTo>
                  <a:pt x="271679" y="8113"/>
                  <a:pt x="271651" y="8330"/>
                  <a:pt x="271630" y="8546"/>
                </a:cubicBezTo>
                <a:lnTo>
                  <a:pt x="271557" y="8466"/>
                </a:lnTo>
                <a:lnTo>
                  <a:pt x="271557" y="8466"/>
                </a:lnTo>
                <a:cubicBezTo>
                  <a:pt x="271581" y="8494"/>
                  <a:pt x="271606" y="8525"/>
                  <a:pt x="271627" y="8556"/>
                </a:cubicBezTo>
                <a:cubicBezTo>
                  <a:pt x="271616" y="8626"/>
                  <a:pt x="271609" y="8696"/>
                  <a:pt x="271602" y="8762"/>
                </a:cubicBezTo>
                <a:lnTo>
                  <a:pt x="271473" y="8483"/>
                </a:lnTo>
                <a:cubicBezTo>
                  <a:pt x="271557" y="8253"/>
                  <a:pt x="271630" y="8054"/>
                  <a:pt x="271700" y="7887"/>
                </a:cubicBezTo>
                <a:close/>
                <a:moveTo>
                  <a:pt x="244476" y="7761"/>
                </a:moveTo>
                <a:lnTo>
                  <a:pt x="244476" y="7761"/>
                </a:lnTo>
                <a:cubicBezTo>
                  <a:pt x="244566" y="7960"/>
                  <a:pt x="244664" y="8190"/>
                  <a:pt x="244776" y="8452"/>
                </a:cubicBezTo>
                <a:cubicBezTo>
                  <a:pt x="244692" y="8553"/>
                  <a:pt x="244612" y="8654"/>
                  <a:pt x="244528" y="8766"/>
                </a:cubicBezTo>
                <a:cubicBezTo>
                  <a:pt x="244507" y="8389"/>
                  <a:pt x="244490" y="8047"/>
                  <a:pt x="244476" y="7761"/>
                </a:cubicBezTo>
                <a:close/>
                <a:moveTo>
                  <a:pt x="125295" y="8521"/>
                </a:moveTo>
                <a:lnTo>
                  <a:pt x="125375" y="8759"/>
                </a:lnTo>
                <a:lnTo>
                  <a:pt x="125340" y="8811"/>
                </a:lnTo>
                <a:cubicBezTo>
                  <a:pt x="125327" y="8713"/>
                  <a:pt x="125313" y="8619"/>
                  <a:pt x="125295" y="8521"/>
                </a:cubicBezTo>
                <a:close/>
                <a:moveTo>
                  <a:pt x="8968" y="7761"/>
                </a:moveTo>
                <a:lnTo>
                  <a:pt x="8968" y="7761"/>
                </a:lnTo>
                <a:cubicBezTo>
                  <a:pt x="9069" y="7974"/>
                  <a:pt x="9177" y="8225"/>
                  <a:pt x="9296" y="8514"/>
                </a:cubicBezTo>
                <a:cubicBezTo>
                  <a:pt x="9209" y="8619"/>
                  <a:pt x="9118" y="8731"/>
                  <a:pt x="9027" y="8853"/>
                </a:cubicBezTo>
                <a:cubicBezTo>
                  <a:pt x="9003" y="8445"/>
                  <a:pt x="8982" y="8068"/>
                  <a:pt x="8968" y="7761"/>
                </a:cubicBezTo>
                <a:close/>
                <a:moveTo>
                  <a:pt x="48188" y="7761"/>
                </a:moveTo>
                <a:cubicBezTo>
                  <a:pt x="48285" y="7974"/>
                  <a:pt x="48397" y="8225"/>
                  <a:pt x="48516" y="8514"/>
                </a:cubicBezTo>
                <a:cubicBezTo>
                  <a:pt x="48421" y="8619"/>
                  <a:pt x="48334" y="8731"/>
                  <a:pt x="48244" y="8853"/>
                </a:cubicBezTo>
                <a:cubicBezTo>
                  <a:pt x="48219" y="8445"/>
                  <a:pt x="48202" y="8068"/>
                  <a:pt x="48188" y="7761"/>
                </a:cubicBezTo>
                <a:close/>
                <a:moveTo>
                  <a:pt x="87408" y="7761"/>
                </a:moveTo>
                <a:lnTo>
                  <a:pt x="87408" y="7761"/>
                </a:lnTo>
                <a:cubicBezTo>
                  <a:pt x="87502" y="7974"/>
                  <a:pt x="87613" y="8225"/>
                  <a:pt x="87729" y="8514"/>
                </a:cubicBezTo>
                <a:cubicBezTo>
                  <a:pt x="87641" y="8619"/>
                  <a:pt x="87551" y="8731"/>
                  <a:pt x="87463" y="8853"/>
                </a:cubicBezTo>
                <a:cubicBezTo>
                  <a:pt x="87439" y="8445"/>
                  <a:pt x="87422" y="8068"/>
                  <a:pt x="87408" y="7761"/>
                </a:cubicBezTo>
                <a:close/>
                <a:moveTo>
                  <a:pt x="165966" y="7758"/>
                </a:moveTo>
                <a:cubicBezTo>
                  <a:pt x="166067" y="7974"/>
                  <a:pt x="166175" y="8225"/>
                  <a:pt x="166294" y="8514"/>
                </a:cubicBezTo>
                <a:cubicBezTo>
                  <a:pt x="166203" y="8619"/>
                  <a:pt x="166116" y="8731"/>
                  <a:pt x="166022" y="8853"/>
                </a:cubicBezTo>
                <a:cubicBezTo>
                  <a:pt x="166001" y="8445"/>
                  <a:pt x="165980" y="8068"/>
                  <a:pt x="165966" y="7758"/>
                </a:cubicBezTo>
                <a:close/>
                <a:moveTo>
                  <a:pt x="205186" y="7758"/>
                </a:moveTo>
                <a:lnTo>
                  <a:pt x="205186" y="7758"/>
                </a:lnTo>
                <a:cubicBezTo>
                  <a:pt x="205284" y="7974"/>
                  <a:pt x="205392" y="8225"/>
                  <a:pt x="205507" y="8514"/>
                </a:cubicBezTo>
                <a:cubicBezTo>
                  <a:pt x="205420" y="8619"/>
                  <a:pt x="205332" y="8731"/>
                  <a:pt x="205242" y="8853"/>
                </a:cubicBezTo>
                <a:cubicBezTo>
                  <a:pt x="205217" y="8445"/>
                  <a:pt x="205200" y="8068"/>
                  <a:pt x="205186" y="7758"/>
                </a:cubicBezTo>
                <a:close/>
                <a:moveTo>
                  <a:pt x="240729" y="8821"/>
                </a:moveTo>
                <a:lnTo>
                  <a:pt x="240743" y="8835"/>
                </a:lnTo>
                <a:cubicBezTo>
                  <a:pt x="240743" y="8842"/>
                  <a:pt x="240740" y="8853"/>
                  <a:pt x="240736" y="8856"/>
                </a:cubicBezTo>
                <a:cubicBezTo>
                  <a:pt x="240736" y="8846"/>
                  <a:pt x="240733" y="8835"/>
                  <a:pt x="240729" y="8821"/>
                </a:cubicBezTo>
                <a:close/>
                <a:moveTo>
                  <a:pt x="15410" y="7946"/>
                </a:moveTo>
                <a:lnTo>
                  <a:pt x="15421" y="7977"/>
                </a:lnTo>
                <a:cubicBezTo>
                  <a:pt x="15393" y="8239"/>
                  <a:pt x="15368" y="8480"/>
                  <a:pt x="15351" y="8689"/>
                </a:cubicBezTo>
                <a:cubicBezTo>
                  <a:pt x="15281" y="8741"/>
                  <a:pt x="15211" y="8800"/>
                  <a:pt x="15138" y="8867"/>
                </a:cubicBezTo>
                <a:cubicBezTo>
                  <a:pt x="15131" y="8814"/>
                  <a:pt x="15117" y="8759"/>
                  <a:pt x="15107" y="8703"/>
                </a:cubicBezTo>
                <a:cubicBezTo>
                  <a:pt x="15222" y="8378"/>
                  <a:pt x="15323" y="8134"/>
                  <a:pt x="15410" y="7946"/>
                </a:cubicBezTo>
                <a:close/>
                <a:moveTo>
                  <a:pt x="54627" y="7946"/>
                </a:moveTo>
                <a:cubicBezTo>
                  <a:pt x="54634" y="7956"/>
                  <a:pt x="54634" y="7970"/>
                  <a:pt x="54637" y="7977"/>
                </a:cubicBezTo>
                <a:cubicBezTo>
                  <a:pt x="54609" y="8239"/>
                  <a:pt x="54588" y="8480"/>
                  <a:pt x="54567" y="8689"/>
                </a:cubicBezTo>
                <a:lnTo>
                  <a:pt x="54358" y="8867"/>
                </a:lnTo>
                <a:cubicBezTo>
                  <a:pt x="54344" y="8814"/>
                  <a:pt x="54337" y="8759"/>
                  <a:pt x="54327" y="8699"/>
                </a:cubicBezTo>
                <a:cubicBezTo>
                  <a:pt x="54438" y="8378"/>
                  <a:pt x="54540" y="8134"/>
                  <a:pt x="54627" y="7946"/>
                </a:cubicBezTo>
                <a:close/>
                <a:moveTo>
                  <a:pt x="93843" y="7946"/>
                </a:moveTo>
                <a:lnTo>
                  <a:pt x="93857" y="7977"/>
                </a:lnTo>
                <a:cubicBezTo>
                  <a:pt x="93829" y="8239"/>
                  <a:pt x="93805" y="8480"/>
                  <a:pt x="93787" y="8689"/>
                </a:cubicBezTo>
                <a:lnTo>
                  <a:pt x="93571" y="8867"/>
                </a:lnTo>
                <a:cubicBezTo>
                  <a:pt x="93564" y="8814"/>
                  <a:pt x="93554" y="8759"/>
                  <a:pt x="93543" y="8699"/>
                </a:cubicBezTo>
                <a:cubicBezTo>
                  <a:pt x="93658" y="8378"/>
                  <a:pt x="93759" y="8134"/>
                  <a:pt x="93843" y="7946"/>
                </a:cubicBezTo>
                <a:close/>
                <a:moveTo>
                  <a:pt x="133189" y="7946"/>
                </a:moveTo>
                <a:lnTo>
                  <a:pt x="133203" y="7977"/>
                </a:lnTo>
                <a:cubicBezTo>
                  <a:pt x="133171" y="8239"/>
                  <a:pt x="133150" y="8480"/>
                  <a:pt x="133133" y="8689"/>
                </a:cubicBezTo>
                <a:lnTo>
                  <a:pt x="132917" y="8867"/>
                </a:lnTo>
                <a:cubicBezTo>
                  <a:pt x="132910" y="8814"/>
                  <a:pt x="132896" y="8759"/>
                  <a:pt x="132889" y="8699"/>
                </a:cubicBezTo>
                <a:cubicBezTo>
                  <a:pt x="133000" y="8378"/>
                  <a:pt x="133101" y="8134"/>
                  <a:pt x="133189" y="7946"/>
                </a:cubicBezTo>
                <a:close/>
                <a:moveTo>
                  <a:pt x="172409" y="7946"/>
                </a:moveTo>
                <a:cubicBezTo>
                  <a:pt x="172412" y="7956"/>
                  <a:pt x="172416" y="7967"/>
                  <a:pt x="172416" y="7977"/>
                </a:cubicBezTo>
                <a:cubicBezTo>
                  <a:pt x="172391" y="8239"/>
                  <a:pt x="172367" y="8480"/>
                  <a:pt x="172349" y="8689"/>
                </a:cubicBezTo>
                <a:cubicBezTo>
                  <a:pt x="172279" y="8741"/>
                  <a:pt x="172210" y="8800"/>
                  <a:pt x="172136" y="8867"/>
                </a:cubicBezTo>
                <a:cubicBezTo>
                  <a:pt x="172123" y="8814"/>
                  <a:pt x="172116" y="8759"/>
                  <a:pt x="172105" y="8699"/>
                </a:cubicBezTo>
                <a:cubicBezTo>
                  <a:pt x="172220" y="8378"/>
                  <a:pt x="172321" y="8134"/>
                  <a:pt x="172409" y="7946"/>
                </a:cubicBezTo>
                <a:close/>
                <a:moveTo>
                  <a:pt x="211625" y="7946"/>
                </a:moveTo>
                <a:cubicBezTo>
                  <a:pt x="211628" y="7956"/>
                  <a:pt x="211628" y="7967"/>
                  <a:pt x="211635" y="7977"/>
                </a:cubicBezTo>
                <a:cubicBezTo>
                  <a:pt x="211608" y="8239"/>
                  <a:pt x="211587" y="8480"/>
                  <a:pt x="211566" y="8689"/>
                </a:cubicBezTo>
                <a:lnTo>
                  <a:pt x="211349" y="8867"/>
                </a:lnTo>
                <a:cubicBezTo>
                  <a:pt x="211342" y="8814"/>
                  <a:pt x="211335" y="8759"/>
                  <a:pt x="211321" y="8699"/>
                </a:cubicBezTo>
                <a:cubicBezTo>
                  <a:pt x="211437" y="8378"/>
                  <a:pt x="211538" y="8134"/>
                  <a:pt x="211625" y="7946"/>
                </a:cubicBezTo>
                <a:close/>
                <a:moveTo>
                  <a:pt x="250915" y="7946"/>
                </a:moveTo>
                <a:lnTo>
                  <a:pt x="250929" y="7977"/>
                </a:lnTo>
                <a:cubicBezTo>
                  <a:pt x="250897" y="8239"/>
                  <a:pt x="250876" y="8480"/>
                  <a:pt x="250859" y="8689"/>
                </a:cubicBezTo>
                <a:cubicBezTo>
                  <a:pt x="250789" y="8741"/>
                  <a:pt x="250719" y="8800"/>
                  <a:pt x="250646" y="8867"/>
                </a:cubicBezTo>
                <a:cubicBezTo>
                  <a:pt x="250632" y="8814"/>
                  <a:pt x="250622" y="8759"/>
                  <a:pt x="250615" y="8699"/>
                </a:cubicBezTo>
                <a:cubicBezTo>
                  <a:pt x="250726" y="8378"/>
                  <a:pt x="250827" y="8134"/>
                  <a:pt x="250915" y="7946"/>
                </a:cubicBezTo>
                <a:close/>
                <a:moveTo>
                  <a:pt x="243025" y="8521"/>
                </a:moveTo>
                <a:cubicBezTo>
                  <a:pt x="243052" y="8619"/>
                  <a:pt x="243087" y="8713"/>
                  <a:pt x="243119" y="8814"/>
                </a:cubicBezTo>
                <a:lnTo>
                  <a:pt x="243077" y="8888"/>
                </a:lnTo>
                <a:cubicBezTo>
                  <a:pt x="243059" y="8766"/>
                  <a:pt x="243042" y="8644"/>
                  <a:pt x="243025" y="8521"/>
                </a:cubicBezTo>
                <a:close/>
                <a:moveTo>
                  <a:pt x="10154" y="7956"/>
                </a:moveTo>
                <a:cubicBezTo>
                  <a:pt x="10255" y="8180"/>
                  <a:pt x="10377" y="8483"/>
                  <a:pt x="10517" y="8891"/>
                </a:cubicBezTo>
                <a:cubicBezTo>
                  <a:pt x="10496" y="8895"/>
                  <a:pt x="10478" y="8898"/>
                  <a:pt x="10461" y="8905"/>
                </a:cubicBezTo>
                <a:cubicBezTo>
                  <a:pt x="10293" y="8755"/>
                  <a:pt x="10119" y="8612"/>
                  <a:pt x="9931" y="8487"/>
                </a:cubicBezTo>
                <a:cubicBezTo>
                  <a:pt x="9972" y="8354"/>
                  <a:pt x="10011" y="8221"/>
                  <a:pt x="10049" y="8103"/>
                </a:cubicBezTo>
                <a:lnTo>
                  <a:pt x="10154" y="7956"/>
                </a:lnTo>
                <a:close/>
                <a:moveTo>
                  <a:pt x="49370" y="7956"/>
                </a:moveTo>
                <a:cubicBezTo>
                  <a:pt x="49510" y="8260"/>
                  <a:pt x="49632" y="8574"/>
                  <a:pt x="49736" y="8891"/>
                </a:cubicBezTo>
                <a:cubicBezTo>
                  <a:pt x="49716" y="8895"/>
                  <a:pt x="49698" y="8898"/>
                  <a:pt x="49677" y="8905"/>
                </a:cubicBezTo>
                <a:cubicBezTo>
                  <a:pt x="49513" y="8755"/>
                  <a:pt x="49339" y="8612"/>
                  <a:pt x="49150" y="8487"/>
                </a:cubicBezTo>
                <a:cubicBezTo>
                  <a:pt x="49189" y="8351"/>
                  <a:pt x="49231" y="8225"/>
                  <a:pt x="49269" y="8103"/>
                </a:cubicBezTo>
                <a:cubicBezTo>
                  <a:pt x="49300" y="8054"/>
                  <a:pt x="49332" y="8002"/>
                  <a:pt x="49370" y="7956"/>
                </a:cubicBezTo>
                <a:close/>
                <a:moveTo>
                  <a:pt x="88590" y="7956"/>
                </a:moveTo>
                <a:cubicBezTo>
                  <a:pt x="88688" y="8180"/>
                  <a:pt x="88810" y="8483"/>
                  <a:pt x="88949" y="8891"/>
                </a:cubicBezTo>
                <a:cubicBezTo>
                  <a:pt x="88932" y="8895"/>
                  <a:pt x="88914" y="8898"/>
                  <a:pt x="88897" y="8905"/>
                </a:cubicBezTo>
                <a:cubicBezTo>
                  <a:pt x="88730" y="8755"/>
                  <a:pt x="88552" y="8612"/>
                  <a:pt x="88367" y="8487"/>
                </a:cubicBezTo>
                <a:cubicBezTo>
                  <a:pt x="88405" y="8351"/>
                  <a:pt x="88444" y="8225"/>
                  <a:pt x="88485" y="8103"/>
                </a:cubicBezTo>
                <a:lnTo>
                  <a:pt x="88590" y="7956"/>
                </a:lnTo>
                <a:close/>
                <a:moveTo>
                  <a:pt x="127932" y="7956"/>
                </a:moveTo>
                <a:cubicBezTo>
                  <a:pt x="128033" y="8180"/>
                  <a:pt x="128155" y="8483"/>
                  <a:pt x="128295" y="8891"/>
                </a:cubicBezTo>
                <a:lnTo>
                  <a:pt x="128239" y="8905"/>
                </a:lnTo>
                <a:cubicBezTo>
                  <a:pt x="128075" y="8755"/>
                  <a:pt x="127897" y="8616"/>
                  <a:pt x="127712" y="8487"/>
                </a:cubicBezTo>
                <a:cubicBezTo>
                  <a:pt x="127751" y="8351"/>
                  <a:pt x="127789" y="8221"/>
                  <a:pt x="127827" y="8103"/>
                </a:cubicBezTo>
                <a:lnTo>
                  <a:pt x="127932" y="7956"/>
                </a:lnTo>
                <a:close/>
                <a:moveTo>
                  <a:pt x="167149" y="7956"/>
                </a:moveTo>
                <a:cubicBezTo>
                  <a:pt x="167288" y="8260"/>
                  <a:pt x="167410" y="8574"/>
                  <a:pt x="167515" y="8891"/>
                </a:cubicBezTo>
                <a:cubicBezTo>
                  <a:pt x="167494" y="8895"/>
                  <a:pt x="167476" y="8898"/>
                  <a:pt x="167459" y="8905"/>
                </a:cubicBezTo>
                <a:cubicBezTo>
                  <a:pt x="167292" y="8755"/>
                  <a:pt x="167114" y="8616"/>
                  <a:pt x="166929" y="8487"/>
                </a:cubicBezTo>
                <a:cubicBezTo>
                  <a:pt x="166971" y="8354"/>
                  <a:pt x="167009" y="8221"/>
                  <a:pt x="167047" y="8103"/>
                </a:cubicBezTo>
                <a:lnTo>
                  <a:pt x="167149" y="7956"/>
                </a:lnTo>
                <a:close/>
                <a:moveTo>
                  <a:pt x="206368" y="7956"/>
                </a:moveTo>
                <a:cubicBezTo>
                  <a:pt x="206466" y="8180"/>
                  <a:pt x="206592" y="8483"/>
                  <a:pt x="206735" y="8895"/>
                </a:cubicBezTo>
                <a:cubicBezTo>
                  <a:pt x="206714" y="8895"/>
                  <a:pt x="206696" y="8898"/>
                  <a:pt x="206679" y="8905"/>
                </a:cubicBezTo>
                <a:cubicBezTo>
                  <a:pt x="206511" y="8752"/>
                  <a:pt x="206334" y="8612"/>
                  <a:pt x="206145" y="8487"/>
                </a:cubicBezTo>
                <a:cubicBezTo>
                  <a:pt x="206191" y="8354"/>
                  <a:pt x="206229" y="8221"/>
                  <a:pt x="206264" y="8103"/>
                </a:cubicBezTo>
                <a:lnTo>
                  <a:pt x="206368" y="7956"/>
                </a:lnTo>
                <a:close/>
                <a:moveTo>
                  <a:pt x="245655" y="7956"/>
                </a:moveTo>
                <a:cubicBezTo>
                  <a:pt x="245794" y="8260"/>
                  <a:pt x="245916" y="8574"/>
                  <a:pt x="246021" y="8891"/>
                </a:cubicBezTo>
                <a:cubicBezTo>
                  <a:pt x="246003" y="8895"/>
                  <a:pt x="245986" y="8898"/>
                  <a:pt x="245965" y="8905"/>
                </a:cubicBezTo>
                <a:cubicBezTo>
                  <a:pt x="245801" y="8755"/>
                  <a:pt x="245623" y="8612"/>
                  <a:pt x="245438" y="8487"/>
                </a:cubicBezTo>
                <a:cubicBezTo>
                  <a:pt x="245477" y="8354"/>
                  <a:pt x="245515" y="8225"/>
                  <a:pt x="245557" y="8103"/>
                </a:cubicBezTo>
                <a:lnTo>
                  <a:pt x="245655" y="7956"/>
                </a:lnTo>
                <a:close/>
                <a:moveTo>
                  <a:pt x="31522" y="7939"/>
                </a:moveTo>
                <a:cubicBezTo>
                  <a:pt x="31532" y="7977"/>
                  <a:pt x="31546" y="8016"/>
                  <a:pt x="31557" y="8061"/>
                </a:cubicBezTo>
                <a:lnTo>
                  <a:pt x="31494" y="8912"/>
                </a:lnTo>
                <a:lnTo>
                  <a:pt x="31414" y="8741"/>
                </a:lnTo>
                <a:cubicBezTo>
                  <a:pt x="31393" y="8644"/>
                  <a:pt x="31372" y="8549"/>
                  <a:pt x="31344" y="8459"/>
                </a:cubicBezTo>
                <a:cubicBezTo>
                  <a:pt x="31407" y="8277"/>
                  <a:pt x="31462" y="8103"/>
                  <a:pt x="31522" y="7939"/>
                </a:cubicBezTo>
                <a:close/>
                <a:moveTo>
                  <a:pt x="70742" y="7939"/>
                </a:moveTo>
                <a:cubicBezTo>
                  <a:pt x="70752" y="7977"/>
                  <a:pt x="70766" y="8016"/>
                  <a:pt x="70773" y="8061"/>
                </a:cubicBezTo>
                <a:cubicBezTo>
                  <a:pt x="70756" y="8340"/>
                  <a:pt x="70735" y="8626"/>
                  <a:pt x="70710" y="8912"/>
                </a:cubicBezTo>
                <a:lnTo>
                  <a:pt x="70634" y="8741"/>
                </a:lnTo>
                <a:cubicBezTo>
                  <a:pt x="70613" y="8644"/>
                  <a:pt x="70588" y="8549"/>
                  <a:pt x="70564" y="8459"/>
                </a:cubicBezTo>
                <a:cubicBezTo>
                  <a:pt x="70623" y="8277"/>
                  <a:pt x="70682" y="8103"/>
                  <a:pt x="70742" y="7939"/>
                </a:cubicBezTo>
                <a:close/>
                <a:moveTo>
                  <a:pt x="109958" y="7939"/>
                </a:moveTo>
                <a:cubicBezTo>
                  <a:pt x="109969" y="7977"/>
                  <a:pt x="109979" y="8016"/>
                  <a:pt x="109993" y="8061"/>
                </a:cubicBezTo>
                <a:cubicBezTo>
                  <a:pt x="109975" y="8340"/>
                  <a:pt x="109951" y="8626"/>
                  <a:pt x="109927" y="8912"/>
                </a:cubicBezTo>
                <a:cubicBezTo>
                  <a:pt x="109906" y="8853"/>
                  <a:pt x="109878" y="8797"/>
                  <a:pt x="109853" y="8741"/>
                </a:cubicBezTo>
                <a:cubicBezTo>
                  <a:pt x="109826" y="8685"/>
                  <a:pt x="109805" y="8549"/>
                  <a:pt x="109784" y="8459"/>
                </a:cubicBezTo>
                <a:cubicBezTo>
                  <a:pt x="109839" y="8277"/>
                  <a:pt x="109899" y="8103"/>
                  <a:pt x="109958" y="7939"/>
                </a:cubicBezTo>
                <a:close/>
                <a:moveTo>
                  <a:pt x="149304" y="7939"/>
                </a:moveTo>
                <a:cubicBezTo>
                  <a:pt x="149317" y="7977"/>
                  <a:pt x="149324" y="8012"/>
                  <a:pt x="149338" y="8061"/>
                </a:cubicBezTo>
                <a:lnTo>
                  <a:pt x="149272" y="8912"/>
                </a:lnTo>
                <a:cubicBezTo>
                  <a:pt x="149248" y="8853"/>
                  <a:pt x="149220" y="8797"/>
                  <a:pt x="149199" y="8741"/>
                </a:cubicBezTo>
                <a:cubicBezTo>
                  <a:pt x="149178" y="8685"/>
                  <a:pt x="149150" y="8549"/>
                  <a:pt x="149126" y="8452"/>
                </a:cubicBezTo>
                <a:lnTo>
                  <a:pt x="149304" y="7939"/>
                </a:lnTo>
                <a:close/>
                <a:moveTo>
                  <a:pt x="188523" y="7939"/>
                </a:moveTo>
                <a:cubicBezTo>
                  <a:pt x="188530" y="7977"/>
                  <a:pt x="188544" y="8012"/>
                  <a:pt x="188551" y="8061"/>
                </a:cubicBezTo>
                <a:cubicBezTo>
                  <a:pt x="188534" y="8340"/>
                  <a:pt x="188513" y="8626"/>
                  <a:pt x="188492" y="8912"/>
                </a:cubicBezTo>
                <a:lnTo>
                  <a:pt x="188412" y="8741"/>
                </a:lnTo>
                <a:cubicBezTo>
                  <a:pt x="188391" y="8644"/>
                  <a:pt x="188370" y="8549"/>
                  <a:pt x="188342" y="8452"/>
                </a:cubicBezTo>
                <a:cubicBezTo>
                  <a:pt x="188405" y="8277"/>
                  <a:pt x="188461" y="8103"/>
                  <a:pt x="188523" y="7939"/>
                </a:cubicBezTo>
                <a:close/>
                <a:moveTo>
                  <a:pt x="227736" y="7939"/>
                </a:moveTo>
                <a:cubicBezTo>
                  <a:pt x="227750" y="7977"/>
                  <a:pt x="227761" y="8019"/>
                  <a:pt x="227771" y="8061"/>
                </a:cubicBezTo>
                <a:cubicBezTo>
                  <a:pt x="227754" y="8340"/>
                  <a:pt x="227733" y="8626"/>
                  <a:pt x="227712" y="8912"/>
                </a:cubicBezTo>
                <a:lnTo>
                  <a:pt x="227632" y="8741"/>
                </a:lnTo>
                <a:cubicBezTo>
                  <a:pt x="227611" y="8644"/>
                  <a:pt x="227583" y="8549"/>
                  <a:pt x="227562" y="8459"/>
                </a:cubicBezTo>
                <a:cubicBezTo>
                  <a:pt x="227618" y="8277"/>
                  <a:pt x="227681" y="8103"/>
                  <a:pt x="227736" y="7939"/>
                </a:cubicBezTo>
                <a:close/>
                <a:moveTo>
                  <a:pt x="267030" y="7939"/>
                </a:moveTo>
                <a:cubicBezTo>
                  <a:pt x="267040" y="7977"/>
                  <a:pt x="267050" y="8016"/>
                  <a:pt x="267061" y="8061"/>
                </a:cubicBezTo>
                <a:cubicBezTo>
                  <a:pt x="267043" y="8340"/>
                  <a:pt x="267023" y="8626"/>
                  <a:pt x="266998" y="8912"/>
                </a:cubicBezTo>
                <a:lnTo>
                  <a:pt x="266921" y="8745"/>
                </a:lnTo>
                <a:cubicBezTo>
                  <a:pt x="266900" y="8644"/>
                  <a:pt x="266876" y="8549"/>
                  <a:pt x="266852" y="8452"/>
                </a:cubicBezTo>
                <a:cubicBezTo>
                  <a:pt x="266911" y="8277"/>
                  <a:pt x="266967" y="8103"/>
                  <a:pt x="267030" y="7939"/>
                </a:cubicBezTo>
                <a:close/>
                <a:moveTo>
                  <a:pt x="15330" y="8919"/>
                </a:moveTo>
                <a:lnTo>
                  <a:pt x="15330" y="8930"/>
                </a:lnTo>
                <a:lnTo>
                  <a:pt x="15327" y="8930"/>
                </a:lnTo>
                <a:cubicBezTo>
                  <a:pt x="15327" y="8923"/>
                  <a:pt x="15330" y="8923"/>
                  <a:pt x="15330" y="8919"/>
                </a:cubicBezTo>
                <a:close/>
                <a:moveTo>
                  <a:pt x="54550" y="8919"/>
                </a:moveTo>
                <a:lnTo>
                  <a:pt x="54550" y="8930"/>
                </a:lnTo>
                <a:lnTo>
                  <a:pt x="54543" y="8930"/>
                </a:lnTo>
                <a:cubicBezTo>
                  <a:pt x="54543" y="8923"/>
                  <a:pt x="54550" y="8923"/>
                  <a:pt x="54550" y="8919"/>
                </a:cubicBezTo>
                <a:close/>
                <a:moveTo>
                  <a:pt x="133112" y="8919"/>
                </a:moveTo>
                <a:lnTo>
                  <a:pt x="133108" y="8930"/>
                </a:lnTo>
                <a:lnTo>
                  <a:pt x="133105" y="8930"/>
                </a:lnTo>
                <a:lnTo>
                  <a:pt x="133112" y="8919"/>
                </a:lnTo>
                <a:close/>
                <a:moveTo>
                  <a:pt x="172328" y="8919"/>
                </a:moveTo>
                <a:lnTo>
                  <a:pt x="172328" y="8930"/>
                </a:lnTo>
                <a:lnTo>
                  <a:pt x="172325" y="8930"/>
                </a:lnTo>
                <a:cubicBezTo>
                  <a:pt x="172325" y="8923"/>
                  <a:pt x="172328" y="8923"/>
                  <a:pt x="172328" y="8919"/>
                </a:cubicBezTo>
                <a:close/>
                <a:moveTo>
                  <a:pt x="250838" y="8919"/>
                </a:moveTo>
                <a:lnTo>
                  <a:pt x="250838" y="8930"/>
                </a:lnTo>
                <a:lnTo>
                  <a:pt x="250831" y="8930"/>
                </a:lnTo>
                <a:cubicBezTo>
                  <a:pt x="250831" y="8923"/>
                  <a:pt x="250838" y="8923"/>
                  <a:pt x="250838" y="8919"/>
                </a:cubicBezTo>
                <a:close/>
                <a:moveTo>
                  <a:pt x="36838" y="8678"/>
                </a:moveTo>
                <a:lnTo>
                  <a:pt x="36838" y="8678"/>
                </a:lnTo>
                <a:cubicBezTo>
                  <a:pt x="36827" y="8748"/>
                  <a:pt x="36813" y="8825"/>
                  <a:pt x="36799" y="8902"/>
                </a:cubicBezTo>
                <a:cubicBezTo>
                  <a:pt x="36792" y="8916"/>
                  <a:pt x="36785" y="8926"/>
                  <a:pt x="36778" y="8937"/>
                </a:cubicBezTo>
                <a:cubicBezTo>
                  <a:pt x="36782" y="8895"/>
                  <a:pt x="36785" y="8849"/>
                  <a:pt x="36796" y="8800"/>
                </a:cubicBezTo>
                <a:cubicBezTo>
                  <a:pt x="36803" y="8755"/>
                  <a:pt x="36827" y="8713"/>
                  <a:pt x="36838" y="8678"/>
                </a:cubicBezTo>
                <a:close/>
                <a:moveTo>
                  <a:pt x="76057" y="8678"/>
                </a:moveTo>
                <a:lnTo>
                  <a:pt x="76057" y="8678"/>
                </a:lnTo>
                <a:cubicBezTo>
                  <a:pt x="76040" y="8752"/>
                  <a:pt x="76026" y="8828"/>
                  <a:pt x="76019" y="8902"/>
                </a:cubicBezTo>
                <a:lnTo>
                  <a:pt x="75995" y="8937"/>
                </a:lnTo>
                <a:lnTo>
                  <a:pt x="76009" y="8800"/>
                </a:lnTo>
                <a:cubicBezTo>
                  <a:pt x="76026" y="8759"/>
                  <a:pt x="76040" y="8713"/>
                  <a:pt x="76057" y="8678"/>
                </a:cubicBezTo>
                <a:close/>
                <a:moveTo>
                  <a:pt x="115274" y="8678"/>
                </a:moveTo>
                <a:lnTo>
                  <a:pt x="115274" y="8678"/>
                </a:lnTo>
                <a:cubicBezTo>
                  <a:pt x="115260" y="8748"/>
                  <a:pt x="115246" y="8821"/>
                  <a:pt x="115232" y="8905"/>
                </a:cubicBezTo>
                <a:lnTo>
                  <a:pt x="115211" y="8937"/>
                </a:lnTo>
                <a:cubicBezTo>
                  <a:pt x="115218" y="8891"/>
                  <a:pt x="115225" y="8846"/>
                  <a:pt x="115229" y="8800"/>
                </a:cubicBezTo>
                <a:cubicBezTo>
                  <a:pt x="115246" y="8759"/>
                  <a:pt x="115260" y="8713"/>
                  <a:pt x="115274" y="8678"/>
                </a:cubicBezTo>
                <a:close/>
                <a:moveTo>
                  <a:pt x="154616" y="8678"/>
                </a:moveTo>
                <a:lnTo>
                  <a:pt x="154616" y="8678"/>
                </a:lnTo>
                <a:cubicBezTo>
                  <a:pt x="154605" y="8748"/>
                  <a:pt x="154591" y="8821"/>
                  <a:pt x="154577" y="8902"/>
                </a:cubicBezTo>
                <a:cubicBezTo>
                  <a:pt x="154571" y="8916"/>
                  <a:pt x="154564" y="8926"/>
                  <a:pt x="154557" y="8937"/>
                </a:cubicBezTo>
                <a:cubicBezTo>
                  <a:pt x="154560" y="8891"/>
                  <a:pt x="154564" y="8849"/>
                  <a:pt x="154574" y="8800"/>
                </a:cubicBezTo>
                <a:cubicBezTo>
                  <a:pt x="154581" y="8752"/>
                  <a:pt x="154605" y="8713"/>
                  <a:pt x="154616" y="8678"/>
                </a:cubicBezTo>
                <a:close/>
                <a:moveTo>
                  <a:pt x="193836" y="8678"/>
                </a:moveTo>
                <a:lnTo>
                  <a:pt x="193836" y="8678"/>
                </a:lnTo>
                <a:cubicBezTo>
                  <a:pt x="193818" y="8752"/>
                  <a:pt x="193804" y="8828"/>
                  <a:pt x="193797" y="8902"/>
                </a:cubicBezTo>
                <a:lnTo>
                  <a:pt x="193776" y="8937"/>
                </a:lnTo>
                <a:lnTo>
                  <a:pt x="193790" y="8800"/>
                </a:lnTo>
                <a:cubicBezTo>
                  <a:pt x="193808" y="8759"/>
                  <a:pt x="193818" y="8713"/>
                  <a:pt x="193836" y="8678"/>
                </a:cubicBezTo>
                <a:close/>
                <a:moveTo>
                  <a:pt x="233056" y="8678"/>
                </a:moveTo>
                <a:lnTo>
                  <a:pt x="233056" y="8678"/>
                </a:lnTo>
                <a:cubicBezTo>
                  <a:pt x="233038" y="8748"/>
                  <a:pt x="233024" y="8821"/>
                  <a:pt x="233010" y="8902"/>
                </a:cubicBezTo>
                <a:cubicBezTo>
                  <a:pt x="233007" y="8912"/>
                  <a:pt x="233000" y="8926"/>
                  <a:pt x="232993" y="8937"/>
                </a:cubicBezTo>
                <a:lnTo>
                  <a:pt x="233007" y="8800"/>
                </a:lnTo>
                <a:cubicBezTo>
                  <a:pt x="233024" y="8759"/>
                  <a:pt x="233038" y="8713"/>
                  <a:pt x="233056" y="8678"/>
                </a:cubicBezTo>
                <a:close/>
                <a:moveTo>
                  <a:pt x="272345" y="8678"/>
                </a:moveTo>
                <a:cubicBezTo>
                  <a:pt x="272328" y="8755"/>
                  <a:pt x="272314" y="8828"/>
                  <a:pt x="272307" y="8905"/>
                </a:cubicBezTo>
                <a:lnTo>
                  <a:pt x="272283" y="8937"/>
                </a:lnTo>
                <a:lnTo>
                  <a:pt x="272297" y="8800"/>
                </a:lnTo>
                <a:cubicBezTo>
                  <a:pt x="272314" y="8759"/>
                  <a:pt x="272328" y="8720"/>
                  <a:pt x="272345" y="8678"/>
                </a:cubicBezTo>
                <a:close/>
                <a:moveTo>
                  <a:pt x="59102" y="5902"/>
                </a:moveTo>
                <a:lnTo>
                  <a:pt x="59102" y="5902"/>
                </a:lnTo>
                <a:cubicBezTo>
                  <a:pt x="59064" y="6586"/>
                  <a:pt x="59011" y="7342"/>
                  <a:pt x="58945" y="8064"/>
                </a:cubicBezTo>
                <a:cubicBezTo>
                  <a:pt x="58861" y="8169"/>
                  <a:pt x="58760" y="8305"/>
                  <a:pt x="58648" y="8473"/>
                </a:cubicBezTo>
                <a:cubicBezTo>
                  <a:pt x="58558" y="8609"/>
                  <a:pt x="58457" y="8766"/>
                  <a:pt x="58352" y="8943"/>
                </a:cubicBezTo>
                <a:lnTo>
                  <a:pt x="58314" y="8863"/>
                </a:lnTo>
                <a:cubicBezTo>
                  <a:pt x="58296" y="8727"/>
                  <a:pt x="58272" y="8591"/>
                  <a:pt x="58251" y="8455"/>
                </a:cubicBezTo>
                <a:cubicBezTo>
                  <a:pt x="58530" y="7489"/>
                  <a:pt x="58823" y="6634"/>
                  <a:pt x="59102" y="5902"/>
                </a:cubicBezTo>
                <a:close/>
                <a:moveTo>
                  <a:pt x="98322" y="5902"/>
                </a:moveTo>
                <a:lnTo>
                  <a:pt x="98322" y="5902"/>
                </a:lnTo>
                <a:cubicBezTo>
                  <a:pt x="98280" y="6586"/>
                  <a:pt x="98228" y="7342"/>
                  <a:pt x="98165" y="8064"/>
                </a:cubicBezTo>
                <a:cubicBezTo>
                  <a:pt x="98081" y="8169"/>
                  <a:pt x="97977" y="8305"/>
                  <a:pt x="97861" y="8473"/>
                </a:cubicBezTo>
                <a:cubicBezTo>
                  <a:pt x="97771" y="8609"/>
                  <a:pt x="97673" y="8766"/>
                  <a:pt x="97572" y="8943"/>
                </a:cubicBezTo>
                <a:lnTo>
                  <a:pt x="97530" y="8863"/>
                </a:lnTo>
                <a:cubicBezTo>
                  <a:pt x="97509" y="8727"/>
                  <a:pt x="97492" y="8591"/>
                  <a:pt x="97471" y="8455"/>
                </a:cubicBezTo>
                <a:cubicBezTo>
                  <a:pt x="97750" y="7489"/>
                  <a:pt x="98043" y="6634"/>
                  <a:pt x="98322" y="5902"/>
                </a:cubicBezTo>
                <a:close/>
                <a:moveTo>
                  <a:pt x="19882" y="5902"/>
                </a:moveTo>
                <a:lnTo>
                  <a:pt x="19882" y="5902"/>
                </a:lnTo>
                <a:cubicBezTo>
                  <a:pt x="19844" y="6586"/>
                  <a:pt x="19791" y="7342"/>
                  <a:pt x="19729" y="8064"/>
                </a:cubicBezTo>
                <a:cubicBezTo>
                  <a:pt x="19620" y="8197"/>
                  <a:pt x="19523" y="8333"/>
                  <a:pt x="19429" y="8476"/>
                </a:cubicBezTo>
                <a:cubicBezTo>
                  <a:pt x="19338" y="8609"/>
                  <a:pt x="19237" y="8766"/>
                  <a:pt x="19136" y="8947"/>
                </a:cubicBezTo>
                <a:cubicBezTo>
                  <a:pt x="19125" y="8919"/>
                  <a:pt x="19108" y="8895"/>
                  <a:pt x="19094" y="8863"/>
                </a:cubicBezTo>
                <a:cubicBezTo>
                  <a:pt x="19076" y="8727"/>
                  <a:pt x="19055" y="8591"/>
                  <a:pt x="19031" y="8452"/>
                </a:cubicBezTo>
                <a:cubicBezTo>
                  <a:pt x="19310" y="7489"/>
                  <a:pt x="19606" y="6634"/>
                  <a:pt x="19882" y="5902"/>
                </a:cubicBezTo>
                <a:close/>
                <a:moveTo>
                  <a:pt x="137660" y="5902"/>
                </a:moveTo>
                <a:cubicBezTo>
                  <a:pt x="137622" y="6586"/>
                  <a:pt x="137570" y="7342"/>
                  <a:pt x="137510" y="8064"/>
                </a:cubicBezTo>
                <a:cubicBezTo>
                  <a:pt x="137402" y="8197"/>
                  <a:pt x="137301" y="8333"/>
                  <a:pt x="137207" y="8473"/>
                </a:cubicBezTo>
                <a:cubicBezTo>
                  <a:pt x="137116" y="8609"/>
                  <a:pt x="137015" y="8766"/>
                  <a:pt x="136917" y="8947"/>
                </a:cubicBezTo>
                <a:cubicBezTo>
                  <a:pt x="136903" y="8919"/>
                  <a:pt x="136886" y="8895"/>
                  <a:pt x="136872" y="8863"/>
                </a:cubicBezTo>
                <a:cubicBezTo>
                  <a:pt x="136855" y="8727"/>
                  <a:pt x="136834" y="8591"/>
                  <a:pt x="136813" y="8455"/>
                </a:cubicBezTo>
                <a:cubicBezTo>
                  <a:pt x="137092" y="7489"/>
                  <a:pt x="137385" y="6634"/>
                  <a:pt x="137660" y="5902"/>
                </a:cubicBezTo>
                <a:close/>
                <a:moveTo>
                  <a:pt x="176880" y="5902"/>
                </a:moveTo>
                <a:lnTo>
                  <a:pt x="176880" y="5902"/>
                </a:lnTo>
                <a:cubicBezTo>
                  <a:pt x="176842" y="6586"/>
                  <a:pt x="176790" y="7342"/>
                  <a:pt x="176727" y="8064"/>
                </a:cubicBezTo>
                <a:cubicBezTo>
                  <a:pt x="176619" y="8197"/>
                  <a:pt x="176521" y="8333"/>
                  <a:pt x="176427" y="8476"/>
                </a:cubicBezTo>
                <a:cubicBezTo>
                  <a:pt x="176336" y="8609"/>
                  <a:pt x="176235" y="8766"/>
                  <a:pt x="176134" y="8947"/>
                </a:cubicBezTo>
                <a:cubicBezTo>
                  <a:pt x="176116" y="8919"/>
                  <a:pt x="176102" y="8891"/>
                  <a:pt x="176092" y="8863"/>
                </a:cubicBezTo>
                <a:cubicBezTo>
                  <a:pt x="176074" y="8727"/>
                  <a:pt x="176050" y="8591"/>
                  <a:pt x="176029" y="8452"/>
                </a:cubicBezTo>
                <a:cubicBezTo>
                  <a:pt x="176308" y="7489"/>
                  <a:pt x="176601" y="6634"/>
                  <a:pt x="176880" y="5902"/>
                </a:cubicBezTo>
                <a:close/>
                <a:moveTo>
                  <a:pt x="216100" y="5902"/>
                </a:moveTo>
                <a:lnTo>
                  <a:pt x="216100" y="5902"/>
                </a:lnTo>
                <a:cubicBezTo>
                  <a:pt x="216058" y="6586"/>
                  <a:pt x="216009" y="7342"/>
                  <a:pt x="215943" y="8064"/>
                </a:cubicBezTo>
                <a:cubicBezTo>
                  <a:pt x="215835" y="8197"/>
                  <a:pt x="215737" y="8333"/>
                  <a:pt x="215647" y="8473"/>
                </a:cubicBezTo>
                <a:cubicBezTo>
                  <a:pt x="215553" y="8609"/>
                  <a:pt x="215455" y="8766"/>
                  <a:pt x="215350" y="8947"/>
                </a:cubicBezTo>
                <a:lnTo>
                  <a:pt x="215308" y="8863"/>
                </a:lnTo>
                <a:cubicBezTo>
                  <a:pt x="215287" y="8727"/>
                  <a:pt x="215270" y="8591"/>
                  <a:pt x="215249" y="8452"/>
                </a:cubicBezTo>
                <a:cubicBezTo>
                  <a:pt x="215528" y="7489"/>
                  <a:pt x="215821" y="6634"/>
                  <a:pt x="216100" y="5902"/>
                </a:cubicBezTo>
                <a:close/>
                <a:moveTo>
                  <a:pt x="255386" y="5902"/>
                </a:moveTo>
                <a:lnTo>
                  <a:pt x="255386" y="5902"/>
                </a:lnTo>
                <a:cubicBezTo>
                  <a:pt x="255348" y="6586"/>
                  <a:pt x="255296" y="7342"/>
                  <a:pt x="255236" y="8064"/>
                </a:cubicBezTo>
                <a:cubicBezTo>
                  <a:pt x="255128" y="8197"/>
                  <a:pt x="255027" y="8333"/>
                  <a:pt x="254933" y="8476"/>
                </a:cubicBezTo>
                <a:cubicBezTo>
                  <a:pt x="254842" y="8609"/>
                  <a:pt x="254741" y="8766"/>
                  <a:pt x="254643" y="8947"/>
                </a:cubicBezTo>
                <a:cubicBezTo>
                  <a:pt x="254626" y="8919"/>
                  <a:pt x="254612" y="8891"/>
                  <a:pt x="254598" y="8863"/>
                </a:cubicBezTo>
                <a:cubicBezTo>
                  <a:pt x="254581" y="8727"/>
                  <a:pt x="254560" y="8591"/>
                  <a:pt x="254539" y="8452"/>
                </a:cubicBezTo>
                <a:cubicBezTo>
                  <a:pt x="254818" y="7489"/>
                  <a:pt x="255114" y="6634"/>
                  <a:pt x="255386" y="5902"/>
                </a:cubicBezTo>
                <a:close/>
                <a:moveTo>
                  <a:pt x="7517" y="8521"/>
                </a:moveTo>
                <a:cubicBezTo>
                  <a:pt x="7562" y="8644"/>
                  <a:pt x="7601" y="8766"/>
                  <a:pt x="7639" y="8895"/>
                </a:cubicBezTo>
                <a:lnTo>
                  <a:pt x="7587" y="8989"/>
                </a:lnTo>
                <a:cubicBezTo>
                  <a:pt x="7566" y="8835"/>
                  <a:pt x="7545" y="8678"/>
                  <a:pt x="7517" y="8521"/>
                </a:cubicBezTo>
                <a:close/>
                <a:moveTo>
                  <a:pt x="42530" y="6551"/>
                </a:moveTo>
                <a:cubicBezTo>
                  <a:pt x="42663" y="6858"/>
                  <a:pt x="42820" y="7224"/>
                  <a:pt x="42987" y="7646"/>
                </a:cubicBezTo>
                <a:cubicBezTo>
                  <a:pt x="42924" y="8180"/>
                  <a:pt x="42882" y="8654"/>
                  <a:pt x="42854" y="8989"/>
                </a:cubicBezTo>
                <a:cubicBezTo>
                  <a:pt x="42799" y="8727"/>
                  <a:pt x="42750" y="8417"/>
                  <a:pt x="42704" y="8078"/>
                </a:cubicBezTo>
                <a:cubicBezTo>
                  <a:pt x="42715" y="8061"/>
                  <a:pt x="42725" y="8040"/>
                  <a:pt x="42732" y="8023"/>
                </a:cubicBezTo>
                <a:lnTo>
                  <a:pt x="42732" y="8023"/>
                </a:lnTo>
                <a:lnTo>
                  <a:pt x="42698" y="8058"/>
                </a:lnTo>
                <a:cubicBezTo>
                  <a:pt x="42638" y="7597"/>
                  <a:pt x="42575" y="7088"/>
                  <a:pt x="42530" y="6551"/>
                </a:cubicBezTo>
                <a:close/>
                <a:moveTo>
                  <a:pt x="46737" y="8521"/>
                </a:moveTo>
                <a:lnTo>
                  <a:pt x="46737" y="8521"/>
                </a:lnTo>
                <a:cubicBezTo>
                  <a:pt x="46775" y="8644"/>
                  <a:pt x="46817" y="8766"/>
                  <a:pt x="46859" y="8898"/>
                </a:cubicBezTo>
                <a:cubicBezTo>
                  <a:pt x="46841" y="8923"/>
                  <a:pt x="46824" y="8957"/>
                  <a:pt x="46799" y="8989"/>
                </a:cubicBezTo>
                <a:cubicBezTo>
                  <a:pt x="46782" y="8835"/>
                  <a:pt x="46761" y="8678"/>
                  <a:pt x="46737" y="8521"/>
                </a:cubicBezTo>
                <a:close/>
                <a:moveTo>
                  <a:pt x="81743" y="6551"/>
                </a:moveTo>
                <a:lnTo>
                  <a:pt x="81743" y="6551"/>
                </a:lnTo>
                <a:cubicBezTo>
                  <a:pt x="81883" y="6858"/>
                  <a:pt x="82040" y="7224"/>
                  <a:pt x="82207" y="7646"/>
                </a:cubicBezTo>
                <a:cubicBezTo>
                  <a:pt x="82141" y="8176"/>
                  <a:pt x="82099" y="8654"/>
                  <a:pt x="82074" y="8989"/>
                </a:cubicBezTo>
                <a:cubicBezTo>
                  <a:pt x="82019" y="8727"/>
                  <a:pt x="81966" y="8417"/>
                  <a:pt x="81921" y="8078"/>
                </a:cubicBezTo>
                <a:lnTo>
                  <a:pt x="81952" y="8019"/>
                </a:lnTo>
                <a:lnTo>
                  <a:pt x="81917" y="8054"/>
                </a:lnTo>
                <a:cubicBezTo>
                  <a:pt x="81851" y="7597"/>
                  <a:pt x="81795" y="7088"/>
                  <a:pt x="81743" y="6551"/>
                </a:cubicBezTo>
                <a:close/>
                <a:moveTo>
                  <a:pt x="85957" y="8521"/>
                </a:moveTo>
                <a:lnTo>
                  <a:pt x="85957" y="8521"/>
                </a:lnTo>
                <a:cubicBezTo>
                  <a:pt x="85995" y="8644"/>
                  <a:pt x="86033" y="8766"/>
                  <a:pt x="86072" y="8898"/>
                </a:cubicBezTo>
                <a:lnTo>
                  <a:pt x="86019" y="8989"/>
                </a:lnTo>
                <a:lnTo>
                  <a:pt x="85957" y="8521"/>
                </a:lnTo>
                <a:close/>
                <a:moveTo>
                  <a:pt x="160308" y="6551"/>
                </a:moveTo>
                <a:cubicBezTo>
                  <a:pt x="160444" y="6858"/>
                  <a:pt x="160601" y="7224"/>
                  <a:pt x="160765" y="7646"/>
                </a:cubicBezTo>
                <a:cubicBezTo>
                  <a:pt x="160703" y="8176"/>
                  <a:pt x="160661" y="8654"/>
                  <a:pt x="160633" y="8989"/>
                </a:cubicBezTo>
                <a:cubicBezTo>
                  <a:pt x="160580" y="8727"/>
                  <a:pt x="160528" y="8417"/>
                  <a:pt x="160483" y="8078"/>
                </a:cubicBezTo>
                <a:cubicBezTo>
                  <a:pt x="160493" y="8061"/>
                  <a:pt x="160504" y="8040"/>
                  <a:pt x="160511" y="8019"/>
                </a:cubicBezTo>
                <a:lnTo>
                  <a:pt x="160511" y="8019"/>
                </a:lnTo>
                <a:lnTo>
                  <a:pt x="160476" y="8054"/>
                </a:lnTo>
                <a:cubicBezTo>
                  <a:pt x="160417" y="7597"/>
                  <a:pt x="160361" y="7088"/>
                  <a:pt x="160308" y="6551"/>
                </a:cubicBezTo>
                <a:close/>
                <a:moveTo>
                  <a:pt x="164515" y="8521"/>
                </a:moveTo>
                <a:lnTo>
                  <a:pt x="164515" y="8521"/>
                </a:lnTo>
                <a:cubicBezTo>
                  <a:pt x="164553" y="8644"/>
                  <a:pt x="164599" y="8766"/>
                  <a:pt x="164637" y="8895"/>
                </a:cubicBezTo>
                <a:lnTo>
                  <a:pt x="164585" y="8989"/>
                </a:lnTo>
                <a:cubicBezTo>
                  <a:pt x="164564" y="8835"/>
                  <a:pt x="164543" y="8678"/>
                  <a:pt x="164515" y="8521"/>
                </a:cubicBezTo>
                <a:close/>
                <a:moveTo>
                  <a:pt x="199521" y="6551"/>
                </a:moveTo>
                <a:lnTo>
                  <a:pt x="199521" y="6551"/>
                </a:lnTo>
                <a:cubicBezTo>
                  <a:pt x="199661" y="6858"/>
                  <a:pt x="199818" y="7224"/>
                  <a:pt x="199985" y="7646"/>
                </a:cubicBezTo>
                <a:cubicBezTo>
                  <a:pt x="199922" y="8180"/>
                  <a:pt x="199881" y="8654"/>
                  <a:pt x="199853" y="8989"/>
                </a:cubicBezTo>
                <a:cubicBezTo>
                  <a:pt x="199797" y="8727"/>
                  <a:pt x="199748" y="8417"/>
                  <a:pt x="199703" y="8078"/>
                </a:cubicBezTo>
                <a:lnTo>
                  <a:pt x="199731" y="8023"/>
                </a:lnTo>
                <a:lnTo>
                  <a:pt x="199696" y="8058"/>
                </a:lnTo>
                <a:cubicBezTo>
                  <a:pt x="199629" y="7597"/>
                  <a:pt x="199574" y="7088"/>
                  <a:pt x="199521" y="6551"/>
                </a:cubicBezTo>
                <a:close/>
                <a:moveTo>
                  <a:pt x="203735" y="8521"/>
                </a:moveTo>
                <a:cubicBezTo>
                  <a:pt x="203773" y="8644"/>
                  <a:pt x="203812" y="8766"/>
                  <a:pt x="203857" y="8895"/>
                </a:cubicBezTo>
                <a:lnTo>
                  <a:pt x="203801" y="8989"/>
                </a:lnTo>
                <a:cubicBezTo>
                  <a:pt x="203784" y="8835"/>
                  <a:pt x="203756" y="8678"/>
                  <a:pt x="203735" y="8521"/>
                </a:cubicBezTo>
                <a:close/>
                <a:moveTo>
                  <a:pt x="32122" y="8019"/>
                </a:moveTo>
                <a:lnTo>
                  <a:pt x="32258" y="8427"/>
                </a:lnTo>
                <a:cubicBezTo>
                  <a:pt x="32244" y="8619"/>
                  <a:pt x="32226" y="8811"/>
                  <a:pt x="32212" y="8996"/>
                </a:cubicBezTo>
                <a:cubicBezTo>
                  <a:pt x="32177" y="8828"/>
                  <a:pt x="32139" y="8661"/>
                  <a:pt x="32101" y="8501"/>
                </a:cubicBezTo>
                <a:cubicBezTo>
                  <a:pt x="32059" y="8340"/>
                  <a:pt x="32111" y="8176"/>
                  <a:pt x="32122" y="8019"/>
                </a:cubicBezTo>
                <a:close/>
                <a:moveTo>
                  <a:pt x="71335" y="8019"/>
                </a:moveTo>
                <a:cubicBezTo>
                  <a:pt x="71383" y="8152"/>
                  <a:pt x="71429" y="8288"/>
                  <a:pt x="71474" y="8427"/>
                </a:cubicBezTo>
                <a:cubicBezTo>
                  <a:pt x="71457" y="8619"/>
                  <a:pt x="71446" y="8811"/>
                  <a:pt x="71429" y="8996"/>
                </a:cubicBezTo>
                <a:cubicBezTo>
                  <a:pt x="71397" y="8828"/>
                  <a:pt x="71359" y="8661"/>
                  <a:pt x="71317" y="8501"/>
                </a:cubicBezTo>
                <a:cubicBezTo>
                  <a:pt x="71279" y="8340"/>
                  <a:pt x="71331" y="8176"/>
                  <a:pt x="71335" y="8019"/>
                </a:cubicBezTo>
                <a:close/>
                <a:moveTo>
                  <a:pt x="110555" y="8019"/>
                </a:moveTo>
                <a:cubicBezTo>
                  <a:pt x="110600" y="8152"/>
                  <a:pt x="110645" y="8288"/>
                  <a:pt x="110691" y="8427"/>
                </a:cubicBezTo>
                <a:cubicBezTo>
                  <a:pt x="110677" y="8619"/>
                  <a:pt x="110663" y="8811"/>
                  <a:pt x="110645" y="8996"/>
                </a:cubicBezTo>
                <a:cubicBezTo>
                  <a:pt x="110610" y="8828"/>
                  <a:pt x="110575" y="8661"/>
                  <a:pt x="110534" y="8501"/>
                </a:cubicBezTo>
                <a:cubicBezTo>
                  <a:pt x="110488" y="8340"/>
                  <a:pt x="110551" y="8176"/>
                  <a:pt x="110555" y="8019"/>
                </a:cubicBezTo>
                <a:close/>
                <a:moveTo>
                  <a:pt x="149900" y="8019"/>
                </a:moveTo>
                <a:cubicBezTo>
                  <a:pt x="149945" y="8152"/>
                  <a:pt x="149991" y="8288"/>
                  <a:pt x="150036" y="8427"/>
                </a:cubicBezTo>
                <a:cubicBezTo>
                  <a:pt x="150022" y="8619"/>
                  <a:pt x="150005" y="8811"/>
                  <a:pt x="149991" y="8996"/>
                </a:cubicBezTo>
                <a:cubicBezTo>
                  <a:pt x="149956" y="8828"/>
                  <a:pt x="149917" y="8661"/>
                  <a:pt x="149879" y="8501"/>
                </a:cubicBezTo>
                <a:cubicBezTo>
                  <a:pt x="149841" y="8340"/>
                  <a:pt x="149893" y="8176"/>
                  <a:pt x="149900" y="8019"/>
                </a:cubicBezTo>
                <a:close/>
                <a:moveTo>
                  <a:pt x="189113" y="8019"/>
                </a:moveTo>
                <a:cubicBezTo>
                  <a:pt x="189162" y="8152"/>
                  <a:pt x="189207" y="8288"/>
                  <a:pt x="189252" y="8427"/>
                </a:cubicBezTo>
                <a:cubicBezTo>
                  <a:pt x="189238" y="8619"/>
                  <a:pt x="189225" y="8811"/>
                  <a:pt x="189211" y="8996"/>
                </a:cubicBezTo>
                <a:cubicBezTo>
                  <a:pt x="189176" y="8828"/>
                  <a:pt x="189137" y="8661"/>
                  <a:pt x="189095" y="8501"/>
                </a:cubicBezTo>
                <a:cubicBezTo>
                  <a:pt x="189057" y="8340"/>
                  <a:pt x="189109" y="8176"/>
                  <a:pt x="189113" y="8019"/>
                </a:cubicBezTo>
                <a:close/>
                <a:moveTo>
                  <a:pt x="228333" y="8019"/>
                </a:moveTo>
                <a:cubicBezTo>
                  <a:pt x="228382" y="8152"/>
                  <a:pt x="228427" y="8288"/>
                  <a:pt x="228469" y="8427"/>
                </a:cubicBezTo>
                <a:cubicBezTo>
                  <a:pt x="228455" y="8619"/>
                  <a:pt x="228441" y="8811"/>
                  <a:pt x="228427" y="8996"/>
                </a:cubicBezTo>
                <a:cubicBezTo>
                  <a:pt x="228392" y="8828"/>
                  <a:pt x="228354" y="8661"/>
                  <a:pt x="228312" y="8501"/>
                </a:cubicBezTo>
                <a:cubicBezTo>
                  <a:pt x="228267" y="8340"/>
                  <a:pt x="228329" y="8176"/>
                  <a:pt x="228333" y="8019"/>
                </a:cubicBezTo>
                <a:close/>
                <a:moveTo>
                  <a:pt x="267622" y="8019"/>
                </a:moveTo>
                <a:cubicBezTo>
                  <a:pt x="267671" y="8152"/>
                  <a:pt x="267713" y="8288"/>
                  <a:pt x="267762" y="8427"/>
                </a:cubicBezTo>
                <a:cubicBezTo>
                  <a:pt x="267748" y="8619"/>
                  <a:pt x="267731" y="8811"/>
                  <a:pt x="267720" y="8996"/>
                </a:cubicBezTo>
                <a:cubicBezTo>
                  <a:pt x="267685" y="8828"/>
                  <a:pt x="267643" y="8661"/>
                  <a:pt x="267605" y="8501"/>
                </a:cubicBezTo>
                <a:cubicBezTo>
                  <a:pt x="267567" y="8340"/>
                  <a:pt x="267619" y="8176"/>
                  <a:pt x="267622" y="8019"/>
                </a:cubicBezTo>
                <a:close/>
                <a:moveTo>
                  <a:pt x="40430" y="7063"/>
                </a:moveTo>
                <a:lnTo>
                  <a:pt x="40584" y="7625"/>
                </a:lnTo>
                <a:cubicBezTo>
                  <a:pt x="40667" y="7928"/>
                  <a:pt x="40748" y="8274"/>
                  <a:pt x="40835" y="8644"/>
                </a:cubicBezTo>
                <a:lnTo>
                  <a:pt x="40807" y="8710"/>
                </a:lnTo>
                <a:lnTo>
                  <a:pt x="40552" y="9003"/>
                </a:lnTo>
                <a:cubicBezTo>
                  <a:pt x="40500" y="8323"/>
                  <a:pt x="40462" y="7642"/>
                  <a:pt x="40430" y="7063"/>
                </a:cubicBezTo>
                <a:close/>
                <a:moveTo>
                  <a:pt x="79647" y="7063"/>
                </a:moveTo>
                <a:lnTo>
                  <a:pt x="79647" y="7063"/>
                </a:lnTo>
                <a:cubicBezTo>
                  <a:pt x="79699" y="7241"/>
                  <a:pt x="79751" y="7430"/>
                  <a:pt x="79804" y="7625"/>
                </a:cubicBezTo>
                <a:cubicBezTo>
                  <a:pt x="79880" y="7928"/>
                  <a:pt x="79968" y="8274"/>
                  <a:pt x="80055" y="8644"/>
                </a:cubicBezTo>
                <a:lnTo>
                  <a:pt x="80020" y="8710"/>
                </a:lnTo>
                <a:cubicBezTo>
                  <a:pt x="79936" y="8800"/>
                  <a:pt x="79856" y="8898"/>
                  <a:pt x="79772" y="9003"/>
                </a:cubicBezTo>
                <a:cubicBezTo>
                  <a:pt x="79720" y="8323"/>
                  <a:pt x="79678" y="7642"/>
                  <a:pt x="79647" y="7063"/>
                </a:cubicBezTo>
                <a:close/>
                <a:moveTo>
                  <a:pt x="118863" y="7063"/>
                </a:moveTo>
                <a:lnTo>
                  <a:pt x="118863" y="7063"/>
                </a:lnTo>
                <a:cubicBezTo>
                  <a:pt x="118915" y="7241"/>
                  <a:pt x="118964" y="7423"/>
                  <a:pt x="119020" y="7625"/>
                </a:cubicBezTo>
                <a:cubicBezTo>
                  <a:pt x="119100" y="7928"/>
                  <a:pt x="119187" y="8274"/>
                  <a:pt x="119271" y="8644"/>
                </a:cubicBezTo>
                <a:cubicBezTo>
                  <a:pt x="119261" y="8668"/>
                  <a:pt x="119250" y="8689"/>
                  <a:pt x="119240" y="8710"/>
                </a:cubicBezTo>
                <a:lnTo>
                  <a:pt x="118985" y="9003"/>
                </a:lnTo>
                <a:cubicBezTo>
                  <a:pt x="118936" y="8323"/>
                  <a:pt x="118894" y="7639"/>
                  <a:pt x="118863" y="7063"/>
                </a:cubicBezTo>
                <a:close/>
                <a:moveTo>
                  <a:pt x="158212" y="7063"/>
                </a:moveTo>
                <a:lnTo>
                  <a:pt x="158212" y="7063"/>
                </a:lnTo>
                <a:cubicBezTo>
                  <a:pt x="158257" y="7241"/>
                  <a:pt x="158310" y="7423"/>
                  <a:pt x="158362" y="7625"/>
                </a:cubicBezTo>
                <a:cubicBezTo>
                  <a:pt x="158446" y="7928"/>
                  <a:pt x="158529" y="8274"/>
                  <a:pt x="158617" y="8644"/>
                </a:cubicBezTo>
                <a:lnTo>
                  <a:pt x="158585" y="8710"/>
                </a:lnTo>
                <a:lnTo>
                  <a:pt x="158334" y="9003"/>
                </a:lnTo>
                <a:cubicBezTo>
                  <a:pt x="158282" y="8323"/>
                  <a:pt x="158240" y="7639"/>
                  <a:pt x="158212" y="7063"/>
                </a:cubicBezTo>
                <a:close/>
                <a:moveTo>
                  <a:pt x="197428" y="7063"/>
                </a:moveTo>
                <a:lnTo>
                  <a:pt x="197582" y="7625"/>
                </a:lnTo>
                <a:cubicBezTo>
                  <a:pt x="197666" y="7928"/>
                  <a:pt x="197746" y="8274"/>
                  <a:pt x="197833" y="8644"/>
                </a:cubicBezTo>
                <a:cubicBezTo>
                  <a:pt x="197823" y="8664"/>
                  <a:pt x="197812" y="8689"/>
                  <a:pt x="197805" y="8710"/>
                </a:cubicBezTo>
                <a:cubicBezTo>
                  <a:pt x="197721" y="8800"/>
                  <a:pt x="197634" y="8898"/>
                  <a:pt x="197551" y="9003"/>
                </a:cubicBezTo>
                <a:cubicBezTo>
                  <a:pt x="197498" y="8323"/>
                  <a:pt x="197456" y="7642"/>
                  <a:pt x="197428" y="7063"/>
                </a:cubicBezTo>
                <a:close/>
                <a:moveTo>
                  <a:pt x="236645" y="7063"/>
                </a:moveTo>
                <a:cubicBezTo>
                  <a:pt x="236697" y="7241"/>
                  <a:pt x="236750" y="7430"/>
                  <a:pt x="236802" y="7625"/>
                </a:cubicBezTo>
                <a:cubicBezTo>
                  <a:pt x="236879" y="7928"/>
                  <a:pt x="236966" y="8274"/>
                  <a:pt x="237050" y="8644"/>
                </a:cubicBezTo>
                <a:cubicBezTo>
                  <a:pt x="237043" y="8668"/>
                  <a:pt x="237032" y="8689"/>
                  <a:pt x="237018" y="8710"/>
                </a:cubicBezTo>
                <a:lnTo>
                  <a:pt x="236767" y="9003"/>
                </a:lnTo>
                <a:cubicBezTo>
                  <a:pt x="236715" y="8323"/>
                  <a:pt x="236676" y="7642"/>
                  <a:pt x="236645" y="7063"/>
                </a:cubicBezTo>
                <a:close/>
                <a:moveTo>
                  <a:pt x="275938" y="7063"/>
                </a:moveTo>
                <a:cubicBezTo>
                  <a:pt x="275987" y="7241"/>
                  <a:pt x="276039" y="7423"/>
                  <a:pt x="276092" y="7625"/>
                </a:cubicBezTo>
                <a:cubicBezTo>
                  <a:pt x="276172" y="7928"/>
                  <a:pt x="276255" y="8274"/>
                  <a:pt x="276343" y="8644"/>
                </a:cubicBezTo>
                <a:cubicBezTo>
                  <a:pt x="276332" y="8664"/>
                  <a:pt x="276322" y="8689"/>
                  <a:pt x="276311" y="8710"/>
                </a:cubicBezTo>
                <a:cubicBezTo>
                  <a:pt x="276231" y="8800"/>
                  <a:pt x="276144" y="8898"/>
                  <a:pt x="276060" y="9003"/>
                </a:cubicBezTo>
                <a:cubicBezTo>
                  <a:pt x="276008" y="8323"/>
                  <a:pt x="275962" y="7639"/>
                  <a:pt x="275938" y="7063"/>
                </a:cubicBezTo>
                <a:close/>
                <a:moveTo>
                  <a:pt x="5229" y="8825"/>
                </a:moveTo>
                <a:lnTo>
                  <a:pt x="5302" y="8916"/>
                </a:lnTo>
                <a:cubicBezTo>
                  <a:pt x="5298" y="8975"/>
                  <a:pt x="5298" y="9034"/>
                  <a:pt x="5291" y="9093"/>
                </a:cubicBezTo>
                <a:lnTo>
                  <a:pt x="5229" y="8825"/>
                </a:lnTo>
                <a:close/>
                <a:moveTo>
                  <a:pt x="16502" y="7946"/>
                </a:moveTo>
                <a:cubicBezTo>
                  <a:pt x="16624" y="8152"/>
                  <a:pt x="16743" y="8361"/>
                  <a:pt x="16861" y="8577"/>
                </a:cubicBezTo>
                <a:cubicBezTo>
                  <a:pt x="16840" y="8741"/>
                  <a:pt x="16826" y="8916"/>
                  <a:pt x="16816" y="9093"/>
                </a:cubicBezTo>
                <a:cubicBezTo>
                  <a:pt x="16722" y="8675"/>
                  <a:pt x="16603" y="8302"/>
                  <a:pt x="16460" y="8044"/>
                </a:cubicBezTo>
                <a:lnTo>
                  <a:pt x="16502" y="7946"/>
                </a:lnTo>
                <a:close/>
                <a:moveTo>
                  <a:pt x="44442" y="8821"/>
                </a:moveTo>
                <a:lnTo>
                  <a:pt x="44522" y="8916"/>
                </a:lnTo>
                <a:cubicBezTo>
                  <a:pt x="44515" y="8975"/>
                  <a:pt x="44511" y="9031"/>
                  <a:pt x="44511" y="9093"/>
                </a:cubicBezTo>
                <a:cubicBezTo>
                  <a:pt x="44490" y="9003"/>
                  <a:pt x="44469" y="8909"/>
                  <a:pt x="44442" y="8821"/>
                </a:cubicBezTo>
                <a:close/>
                <a:moveTo>
                  <a:pt x="55722" y="7946"/>
                </a:moveTo>
                <a:cubicBezTo>
                  <a:pt x="55844" y="8152"/>
                  <a:pt x="55963" y="8361"/>
                  <a:pt x="56074" y="8577"/>
                </a:cubicBezTo>
                <a:cubicBezTo>
                  <a:pt x="56057" y="8741"/>
                  <a:pt x="56043" y="8916"/>
                  <a:pt x="56036" y="9093"/>
                </a:cubicBezTo>
                <a:cubicBezTo>
                  <a:pt x="55938" y="8675"/>
                  <a:pt x="55823" y="8298"/>
                  <a:pt x="55677" y="8044"/>
                </a:cubicBezTo>
                <a:cubicBezTo>
                  <a:pt x="55691" y="8009"/>
                  <a:pt x="55705" y="7977"/>
                  <a:pt x="55722" y="7946"/>
                </a:cubicBezTo>
                <a:close/>
                <a:moveTo>
                  <a:pt x="83661" y="8821"/>
                </a:moveTo>
                <a:lnTo>
                  <a:pt x="83742" y="8916"/>
                </a:lnTo>
                <a:lnTo>
                  <a:pt x="83728" y="9093"/>
                </a:lnTo>
                <a:cubicBezTo>
                  <a:pt x="83710" y="9003"/>
                  <a:pt x="83682" y="8909"/>
                  <a:pt x="83661" y="8821"/>
                </a:cubicBezTo>
                <a:close/>
                <a:moveTo>
                  <a:pt x="94938" y="7946"/>
                </a:moveTo>
                <a:cubicBezTo>
                  <a:pt x="95064" y="8152"/>
                  <a:pt x="95183" y="8361"/>
                  <a:pt x="95294" y="8577"/>
                </a:cubicBezTo>
                <a:cubicBezTo>
                  <a:pt x="95277" y="8741"/>
                  <a:pt x="95263" y="8916"/>
                  <a:pt x="95256" y="9093"/>
                </a:cubicBezTo>
                <a:cubicBezTo>
                  <a:pt x="95158" y="8675"/>
                  <a:pt x="95040" y="8298"/>
                  <a:pt x="94897" y="8044"/>
                </a:cubicBezTo>
                <a:lnTo>
                  <a:pt x="94938" y="7946"/>
                </a:lnTo>
                <a:close/>
                <a:moveTo>
                  <a:pt x="134284" y="7946"/>
                </a:moveTo>
                <a:cubicBezTo>
                  <a:pt x="134406" y="8152"/>
                  <a:pt x="134528" y="8361"/>
                  <a:pt x="134640" y="8577"/>
                </a:cubicBezTo>
                <a:cubicBezTo>
                  <a:pt x="134619" y="8748"/>
                  <a:pt x="134605" y="8923"/>
                  <a:pt x="134601" y="9093"/>
                </a:cubicBezTo>
                <a:cubicBezTo>
                  <a:pt x="134500" y="8675"/>
                  <a:pt x="134382" y="8298"/>
                  <a:pt x="134242" y="8044"/>
                </a:cubicBezTo>
                <a:lnTo>
                  <a:pt x="134284" y="7946"/>
                </a:lnTo>
                <a:close/>
                <a:moveTo>
                  <a:pt x="162220" y="8821"/>
                </a:moveTo>
                <a:lnTo>
                  <a:pt x="162300" y="8916"/>
                </a:lnTo>
                <a:cubicBezTo>
                  <a:pt x="162297" y="8975"/>
                  <a:pt x="162297" y="9038"/>
                  <a:pt x="162290" y="9093"/>
                </a:cubicBezTo>
                <a:cubicBezTo>
                  <a:pt x="162269" y="9003"/>
                  <a:pt x="162248" y="8909"/>
                  <a:pt x="162220" y="8821"/>
                </a:cubicBezTo>
                <a:close/>
                <a:moveTo>
                  <a:pt x="173500" y="7946"/>
                </a:moveTo>
                <a:cubicBezTo>
                  <a:pt x="173622" y="8152"/>
                  <a:pt x="173741" y="8361"/>
                  <a:pt x="173853" y="8577"/>
                </a:cubicBezTo>
                <a:cubicBezTo>
                  <a:pt x="173835" y="8741"/>
                  <a:pt x="173825" y="8916"/>
                  <a:pt x="173814" y="9093"/>
                </a:cubicBezTo>
                <a:cubicBezTo>
                  <a:pt x="173720" y="8675"/>
                  <a:pt x="173601" y="8302"/>
                  <a:pt x="173458" y="8044"/>
                </a:cubicBezTo>
                <a:cubicBezTo>
                  <a:pt x="173469" y="8009"/>
                  <a:pt x="173486" y="7977"/>
                  <a:pt x="173500" y="7946"/>
                </a:cubicBezTo>
                <a:close/>
                <a:moveTo>
                  <a:pt x="201440" y="8825"/>
                </a:moveTo>
                <a:lnTo>
                  <a:pt x="201520" y="8916"/>
                </a:lnTo>
                <a:cubicBezTo>
                  <a:pt x="201513" y="8975"/>
                  <a:pt x="201510" y="9034"/>
                  <a:pt x="201510" y="9093"/>
                </a:cubicBezTo>
                <a:cubicBezTo>
                  <a:pt x="201489" y="9003"/>
                  <a:pt x="201468" y="8912"/>
                  <a:pt x="201440" y="8825"/>
                </a:cubicBezTo>
                <a:close/>
                <a:moveTo>
                  <a:pt x="212717" y="7946"/>
                </a:moveTo>
                <a:cubicBezTo>
                  <a:pt x="212842" y="8152"/>
                  <a:pt x="212961" y="8361"/>
                  <a:pt x="213072" y="8577"/>
                </a:cubicBezTo>
                <a:cubicBezTo>
                  <a:pt x="213055" y="8741"/>
                  <a:pt x="213041" y="8916"/>
                  <a:pt x="213034" y="9093"/>
                </a:cubicBezTo>
                <a:cubicBezTo>
                  <a:pt x="212936" y="8675"/>
                  <a:pt x="212821" y="8298"/>
                  <a:pt x="212675" y="8044"/>
                </a:cubicBezTo>
                <a:lnTo>
                  <a:pt x="212717" y="7946"/>
                </a:lnTo>
                <a:close/>
                <a:moveTo>
                  <a:pt x="252010" y="7946"/>
                </a:moveTo>
                <a:cubicBezTo>
                  <a:pt x="252132" y="8152"/>
                  <a:pt x="252251" y="8361"/>
                  <a:pt x="252362" y="8577"/>
                </a:cubicBezTo>
                <a:cubicBezTo>
                  <a:pt x="252345" y="8741"/>
                  <a:pt x="252331" y="8916"/>
                  <a:pt x="252324" y="9093"/>
                </a:cubicBezTo>
                <a:cubicBezTo>
                  <a:pt x="252226" y="8675"/>
                  <a:pt x="252108" y="8302"/>
                  <a:pt x="251965" y="8044"/>
                </a:cubicBezTo>
                <a:lnTo>
                  <a:pt x="252010" y="7946"/>
                </a:lnTo>
                <a:close/>
                <a:moveTo>
                  <a:pt x="24954" y="7105"/>
                </a:moveTo>
                <a:lnTo>
                  <a:pt x="25187" y="7416"/>
                </a:lnTo>
                <a:cubicBezTo>
                  <a:pt x="25268" y="7649"/>
                  <a:pt x="25355" y="7921"/>
                  <a:pt x="25446" y="8225"/>
                </a:cubicBezTo>
                <a:cubicBezTo>
                  <a:pt x="25418" y="8483"/>
                  <a:pt x="25397" y="8713"/>
                  <a:pt x="25383" y="8902"/>
                </a:cubicBezTo>
                <a:lnTo>
                  <a:pt x="25254" y="9097"/>
                </a:lnTo>
                <a:cubicBezTo>
                  <a:pt x="25135" y="8598"/>
                  <a:pt x="25034" y="7894"/>
                  <a:pt x="24954" y="7105"/>
                </a:cubicBezTo>
                <a:close/>
                <a:moveTo>
                  <a:pt x="103387" y="7109"/>
                </a:moveTo>
                <a:lnTo>
                  <a:pt x="103387" y="7109"/>
                </a:lnTo>
                <a:cubicBezTo>
                  <a:pt x="103463" y="7206"/>
                  <a:pt x="103547" y="7311"/>
                  <a:pt x="103620" y="7416"/>
                </a:cubicBezTo>
                <a:cubicBezTo>
                  <a:pt x="103704" y="7656"/>
                  <a:pt x="103788" y="7921"/>
                  <a:pt x="103878" y="8225"/>
                </a:cubicBezTo>
                <a:cubicBezTo>
                  <a:pt x="103854" y="8483"/>
                  <a:pt x="103836" y="8713"/>
                  <a:pt x="103819" y="8902"/>
                </a:cubicBezTo>
                <a:lnTo>
                  <a:pt x="103686" y="9097"/>
                </a:lnTo>
                <a:cubicBezTo>
                  <a:pt x="103575" y="8598"/>
                  <a:pt x="103474" y="7894"/>
                  <a:pt x="103387" y="7109"/>
                </a:cubicBezTo>
                <a:close/>
                <a:moveTo>
                  <a:pt x="142732" y="7105"/>
                </a:moveTo>
                <a:lnTo>
                  <a:pt x="142969" y="7416"/>
                </a:lnTo>
                <a:cubicBezTo>
                  <a:pt x="143046" y="7656"/>
                  <a:pt x="143133" y="7921"/>
                  <a:pt x="143224" y="8225"/>
                </a:cubicBezTo>
                <a:cubicBezTo>
                  <a:pt x="143199" y="8483"/>
                  <a:pt x="143178" y="8713"/>
                  <a:pt x="143165" y="8902"/>
                </a:cubicBezTo>
                <a:lnTo>
                  <a:pt x="143032" y="9097"/>
                </a:lnTo>
                <a:cubicBezTo>
                  <a:pt x="142920" y="8598"/>
                  <a:pt x="142819" y="7894"/>
                  <a:pt x="142732" y="7105"/>
                </a:cubicBezTo>
                <a:close/>
                <a:moveTo>
                  <a:pt x="181948" y="7105"/>
                </a:moveTo>
                <a:lnTo>
                  <a:pt x="181948" y="7105"/>
                </a:lnTo>
                <a:cubicBezTo>
                  <a:pt x="182029" y="7206"/>
                  <a:pt x="182109" y="7311"/>
                  <a:pt x="182186" y="7416"/>
                </a:cubicBezTo>
                <a:cubicBezTo>
                  <a:pt x="182266" y="7656"/>
                  <a:pt x="182353" y="7921"/>
                  <a:pt x="182440" y="8225"/>
                </a:cubicBezTo>
                <a:cubicBezTo>
                  <a:pt x="182419" y="8483"/>
                  <a:pt x="182395" y="8713"/>
                  <a:pt x="182384" y="8902"/>
                </a:cubicBezTo>
                <a:cubicBezTo>
                  <a:pt x="182339" y="8968"/>
                  <a:pt x="182290" y="9034"/>
                  <a:pt x="182252" y="9097"/>
                </a:cubicBezTo>
                <a:cubicBezTo>
                  <a:pt x="182133" y="8598"/>
                  <a:pt x="182036" y="7894"/>
                  <a:pt x="181948" y="7105"/>
                </a:cubicBezTo>
                <a:close/>
                <a:moveTo>
                  <a:pt x="221165" y="7105"/>
                </a:moveTo>
                <a:cubicBezTo>
                  <a:pt x="221249" y="7206"/>
                  <a:pt x="221329" y="7311"/>
                  <a:pt x="221402" y="7416"/>
                </a:cubicBezTo>
                <a:cubicBezTo>
                  <a:pt x="221486" y="7649"/>
                  <a:pt x="221566" y="7921"/>
                  <a:pt x="221660" y="8221"/>
                </a:cubicBezTo>
                <a:cubicBezTo>
                  <a:pt x="221632" y="8483"/>
                  <a:pt x="221615" y="8713"/>
                  <a:pt x="221597" y="8902"/>
                </a:cubicBezTo>
                <a:lnTo>
                  <a:pt x="221468" y="9097"/>
                </a:lnTo>
                <a:cubicBezTo>
                  <a:pt x="221353" y="8598"/>
                  <a:pt x="221252" y="7894"/>
                  <a:pt x="221165" y="7105"/>
                </a:cubicBezTo>
                <a:close/>
                <a:moveTo>
                  <a:pt x="260458" y="7109"/>
                </a:moveTo>
                <a:cubicBezTo>
                  <a:pt x="260538" y="7206"/>
                  <a:pt x="260615" y="7311"/>
                  <a:pt x="260695" y="7416"/>
                </a:cubicBezTo>
                <a:cubicBezTo>
                  <a:pt x="260772" y="7656"/>
                  <a:pt x="260859" y="7921"/>
                  <a:pt x="260946" y="8225"/>
                </a:cubicBezTo>
                <a:cubicBezTo>
                  <a:pt x="260925" y="8483"/>
                  <a:pt x="260904" y="8713"/>
                  <a:pt x="260891" y="8902"/>
                </a:cubicBezTo>
                <a:lnTo>
                  <a:pt x="260761" y="9097"/>
                </a:lnTo>
                <a:cubicBezTo>
                  <a:pt x="260643" y="8598"/>
                  <a:pt x="260542" y="7894"/>
                  <a:pt x="260458" y="7109"/>
                </a:cubicBezTo>
                <a:close/>
                <a:moveTo>
                  <a:pt x="64167" y="7105"/>
                </a:moveTo>
                <a:lnTo>
                  <a:pt x="64167" y="7105"/>
                </a:lnTo>
                <a:cubicBezTo>
                  <a:pt x="64250" y="7206"/>
                  <a:pt x="64327" y="7311"/>
                  <a:pt x="64407" y="7416"/>
                </a:cubicBezTo>
                <a:cubicBezTo>
                  <a:pt x="64488" y="7649"/>
                  <a:pt x="64575" y="7921"/>
                  <a:pt x="64658" y="8221"/>
                </a:cubicBezTo>
                <a:cubicBezTo>
                  <a:pt x="64634" y="8483"/>
                  <a:pt x="64617" y="8713"/>
                  <a:pt x="64603" y="8902"/>
                </a:cubicBezTo>
                <a:cubicBezTo>
                  <a:pt x="64557" y="8964"/>
                  <a:pt x="64512" y="9034"/>
                  <a:pt x="64474" y="9104"/>
                </a:cubicBezTo>
                <a:cubicBezTo>
                  <a:pt x="64355" y="8598"/>
                  <a:pt x="64254" y="7894"/>
                  <a:pt x="64167" y="7105"/>
                </a:cubicBezTo>
                <a:close/>
                <a:moveTo>
                  <a:pt x="22543" y="7799"/>
                </a:moveTo>
                <a:cubicBezTo>
                  <a:pt x="22512" y="8249"/>
                  <a:pt x="22477" y="8713"/>
                  <a:pt x="22439" y="9174"/>
                </a:cubicBezTo>
                <a:cubicBezTo>
                  <a:pt x="22373" y="9010"/>
                  <a:pt x="22306" y="8853"/>
                  <a:pt x="22236" y="8696"/>
                </a:cubicBezTo>
                <a:cubicBezTo>
                  <a:pt x="22338" y="8382"/>
                  <a:pt x="22442" y="8082"/>
                  <a:pt x="22543" y="7799"/>
                </a:cubicBezTo>
                <a:close/>
                <a:moveTo>
                  <a:pt x="61760" y="7799"/>
                </a:moveTo>
                <a:cubicBezTo>
                  <a:pt x="61732" y="8249"/>
                  <a:pt x="61697" y="8713"/>
                  <a:pt x="61655" y="9174"/>
                </a:cubicBezTo>
                <a:cubicBezTo>
                  <a:pt x="61592" y="9010"/>
                  <a:pt x="61523" y="8853"/>
                  <a:pt x="61453" y="8696"/>
                </a:cubicBezTo>
                <a:cubicBezTo>
                  <a:pt x="61558" y="8382"/>
                  <a:pt x="61655" y="8082"/>
                  <a:pt x="61760" y="7799"/>
                </a:cubicBezTo>
                <a:close/>
                <a:moveTo>
                  <a:pt x="100976" y="7799"/>
                </a:moveTo>
                <a:cubicBezTo>
                  <a:pt x="100948" y="8249"/>
                  <a:pt x="100913" y="8713"/>
                  <a:pt x="100875" y="9174"/>
                </a:cubicBezTo>
                <a:cubicBezTo>
                  <a:pt x="100809" y="9010"/>
                  <a:pt x="100739" y="8853"/>
                  <a:pt x="100669" y="8696"/>
                </a:cubicBezTo>
                <a:cubicBezTo>
                  <a:pt x="100774" y="8382"/>
                  <a:pt x="100875" y="8082"/>
                  <a:pt x="100976" y="7799"/>
                </a:cubicBezTo>
                <a:close/>
                <a:moveTo>
                  <a:pt x="140322" y="7799"/>
                </a:moveTo>
                <a:lnTo>
                  <a:pt x="140322" y="7799"/>
                </a:lnTo>
                <a:cubicBezTo>
                  <a:pt x="140290" y="8249"/>
                  <a:pt x="140259" y="8713"/>
                  <a:pt x="140221" y="9174"/>
                </a:cubicBezTo>
                <a:cubicBezTo>
                  <a:pt x="140154" y="9010"/>
                  <a:pt x="140085" y="8853"/>
                  <a:pt x="140015" y="8696"/>
                </a:cubicBezTo>
                <a:cubicBezTo>
                  <a:pt x="140116" y="8382"/>
                  <a:pt x="140221" y="8082"/>
                  <a:pt x="140322" y="7799"/>
                </a:cubicBezTo>
                <a:close/>
                <a:moveTo>
                  <a:pt x="179538" y="7799"/>
                </a:moveTo>
                <a:lnTo>
                  <a:pt x="179538" y="7799"/>
                </a:lnTo>
                <a:cubicBezTo>
                  <a:pt x="179510" y="8249"/>
                  <a:pt x="179475" y="8713"/>
                  <a:pt x="179434" y="9174"/>
                </a:cubicBezTo>
                <a:cubicBezTo>
                  <a:pt x="179371" y="9010"/>
                  <a:pt x="179304" y="8853"/>
                  <a:pt x="179235" y="8696"/>
                </a:cubicBezTo>
                <a:cubicBezTo>
                  <a:pt x="179336" y="8382"/>
                  <a:pt x="179434" y="8082"/>
                  <a:pt x="179538" y="7799"/>
                </a:cubicBezTo>
                <a:close/>
                <a:moveTo>
                  <a:pt x="218758" y="7799"/>
                </a:moveTo>
                <a:lnTo>
                  <a:pt x="218758" y="7799"/>
                </a:lnTo>
                <a:cubicBezTo>
                  <a:pt x="218730" y="8249"/>
                  <a:pt x="218695" y="8713"/>
                  <a:pt x="218653" y="9174"/>
                </a:cubicBezTo>
                <a:cubicBezTo>
                  <a:pt x="218587" y="9010"/>
                  <a:pt x="218517" y="8853"/>
                  <a:pt x="218451" y="8696"/>
                </a:cubicBezTo>
                <a:cubicBezTo>
                  <a:pt x="218552" y="8382"/>
                  <a:pt x="218653" y="8082"/>
                  <a:pt x="218758" y="7799"/>
                </a:cubicBezTo>
                <a:close/>
                <a:moveTo>
                  <a:pt x="258048" y="7799"/>
                </a:moveTo>
                <a:lnTo>
                  <a:pt x="258048" y="7799"/>
                </a:lnTo>
                <a:cubicBezTo>
                  <a:pt x="258016" y="8249"/>
                  <a:pt x="257981" y="8713"/>
                  <a:pt x="257943" y="9174"/>
                </a:cubicBezTo>
                <a:cubicBezTo>
                  <a:pt x="257877" y="9010"/>
                  <a:pt x="257814" y="8853"/>
                  <a:pt x="257744" y="8696"/>
                </a:cubicBezTo>
                <a:cubicBezTo>
                  <a:pt x="257842" y="8382"/>
                  <a:pt x="257947" y="8082"/>
                  <a:pt x="258048" y="7799"/>
                </a:cubicBezTo>
                <a:close/>
                <a:moveTo>
                  <a:pt x="9910" y="8560"/>
                </a:moveTo>
                <a:cubicBezTo>
                  <a:pt x="10021" y="8675"/>
                  <a:pt x="10129" y="8797"/>
                  <a:pt x="10234" y="8926"/>
                </a:cubicBezTo>
                <a:cubicBezTo>
                  <a:pt x="10190" y="8901"/>
                  <a:pt x="10141" y="8888"/>
                  <a:pt x="10092" y="8888"/>
                </a:cubicBezTo>
                <a:cubicBezTo>
                  <a:pt x="10059" y="8888"/>
                  <a:pt x="10025" y="8894"/>
                  <a:pt x="9993" y="8905"/>
                </a:cubicBezTo>
                <a:cubicBezTo>
                  <a:pt x="9993" y="8905"/>
                  <a:pt x="10067" y="8971"/>
                  <a:pt x="10164" y="9209"/>
                </a:cubicBezTo>
                <a:lnTo>
                  <a:pt x="10126" y="9282"/>
                </a:lnTo>
                <a:cubicBezTo>
                  <a:pt x="10039" y="9097"/>
                  <a:pt x="9951" y="8916"/>
                  <a:pt x="9857" y="8734"/>
                </a:cubicBezTo>
                <a:lnTo>
                  <a:pt x="9910" y="8560"/>
                </a:lnTo>
                <a:close/>
                <a:moveTo>
                  <a:pt x="49126" y="8560"/>
                </a:moveTo>
                <a:cubicBezTo>
                  <a:pt x="49241" y="8678"/>
                  <a:pt x="49346" y="8800"/>
                  <a:pt x="49447" y="8926"/>
                </a:cubicBezTo>
                <a:cubicBezTo>
                  <a:pt x="49403" y="8901"/>
                  <a:pt x="49354" y="8888"/>
                  <a:pt x="49305" y="8888"/>
                </a:cubicBezTo>
                <a:cubicBezTo>
                  <a:pt x="49273" y="8888"/>
                  <a:pt x="49240" y="8894"/>
                  <a:pt x="49210" y="8905"/>
                </a:cubicBezTo>
                <a:cubicBezTo>
                  <a:pt x="49210" y="8905"/>
                  <a:pt x="49286" y="8971"/>
                  <a:pt x="49377" y="9209"/>
                </a:cubicBezTo>
                <a:lnTo>
                  <a:pt x="49339" y="9282"/>
                </a:lnTo>
                <a:cubicBezTo>
                  <a:pt x="49255" y="9097"/>
                  <a:pt x="49168" y="8916"/>
                  <a:pt x="49077" y="8734"/>
                </a:cubicBezTo>
                <a:cubicBezTo>
                  <a:pt x="49095" y="8675"/>
                  <a:pt x="49112" y="8619"/>
                  <a:pt x="49126" y="8560"/>
                </a:cubicBezTo>
                <a:close/>
                <a:moveTo>
                  <a:pt x="88346" y="8560"/>
                </a:moveTo>
                <a:cubicBezTo>
                  <a:pt x="88458" y="8678"/>
                  <a:pt x="88566" y="8800"/>
                  <a:pt x="88667" y="8926"/>
                </a:cubicBezTo>
                <a:cubicBezTo>
                  <a:pt x="88623" y="8901"/>
                  <a:pt x="88574" y="8888"/>
                  <a:pt x="88524" y="8888"/>
                </a:cubicBezTo>
                <a:cubicBezTo>
                  <a:pt x="88491" y="8888"/>
                  <a:pt x="88458" y="8894"/>
                  <a:pt x="88426" y="8905"/>
                </a:cubicBezTo>
                <a:cubicBezTo>
                  <a:pt x="88426" y="8905"/>
                  <a:pt x="88503" y="8971"/>
                  <a:pt x="88597" y="9209"/>
                </a:cubicBezTo>
                <a:lnTo>
                  <a:pt x="88559" y="9282"/>
                </a:lnTo>
                <a:cubicBezTo>
                  <a:pt x="88475" y="9097"/>
                  <a:pt x="88388" y="8916"/>
                  <a:pt x="88294" y="8734"/>
                </a:cubicBezTo>
                <a:lnTo>
                  <a:pt x="88346" y="8560"/>
                </a:lnTo>
                <a:close/>
                <a:moveTo>
                  <a:pt x="127691" y="8560"/>
                </a:moveTo>
                <a:cubicBezTo>
                  <a:pt x="127800" y="8675"/>
                  <a:pt x="127908" y="8797"/>
                  <a:pt x="128012" y="8926"/>
                </a:cubicBezTo>
                <a:cubicBezTo>
                  <a:pt x="127968" y="8901"/>
                  <a:pt x="127919" y="8888"/>
                  <a:pt x="127870" y="8888"/>
                </a:cubicBezTo>
                <a:cubicBezTo>
                  <a:pt x="127837" y="8888"/>
                  <a:pt x="127804" y="8894"/>
                  <a:pt x="127772" y="8905"/>
                </a:cubicBezTo>
                <a:cubicBezTo>
                  <a:pt x="127772" y="8905"/>
                  <a:pt x="127848" y="8971"/>
                  <a:pt x="127943" y="9209"/>
                </a:cubicBezTo>
                <a:lnTo>
                  <a:pt x="127904" y="9282"/>
                </a:lnTo>
                <a:cubicBezTo>
                  <a:pt x="127817" y="9097"/>
                  <a:pt x="127730" y="8916"/>
                  <a:pt x="127639" y="8734"/>
                </a:cubicBezTo>
                <a:lnTo>
                  <a:pt x="127691" y="8560"/>
                </a:lnTo>
                <a:close/>
                <a:moveTo>
                  <a:pt x="166908" y="8560"/>
                </a:moveTo>
                <a:cubicBezTo>
                  <a:pt x="167019" y="8675"/>
                  <a:pt x="167124" y="8797"/>
                  <a:pt x="167229" y="8926"/>
                </a:cubicBezTo>
                <a:cubicBezTo>
                  <a:pt x="167184" y="8902"/>
                  <a:pt x="167133" y="8889"/>
                  <a:pt x="167083" y="8889"/>
                </a:cubicBezTo>
                <a:cubicBezTo>
                  <a:pt x="167052" y="8889"/>
                  <a:pt x="167021" y="8894"/>
                  <a:pt x="166992" y="8905"/>
                </a:cubicBezTo>
                <a:cubicBezTo>
                  <a:pt x="166992" y="8905"/>
                  <a:pt x="167065" y="8971"/>
                  <a:pt x="167159" y="9209"/>
                </a:cubicBezTo>
                <a:lnTo>
                  <a:pt x="167117" y="9282"/>
                </a:lnTo>
                <a:cubicBezTo>
                  <a:pt x="167037" y="9097"/>
                  <a:pt x="166950" y="8916"/>
                  <a:pt x="166856" y="8734"/>
                </a:cubicBezTo>
                <a:lnTo>
                  <a:pt x="166908" y="8560"/>
                </a:lnTo>
                <a:close/>
                <a:moveTo>
                  <a:pt x="206124" y="8560"/>
                </a:moveTo>
                <a:cubicBezTo>
                  <a:pt x="206239" y="8678"/>
                  <a:pt x="206344" y="8800"/>
                  <a:pt x="206445" y="8926"/>
                </a:cubicBezTo>
                <a:cubicBezTo>
                  <a:pt x="206401" y="8901"/>
                  <a:pt x="206352" y="8888"/>
                  <a:pt x="206303" y="8888"/>
                </a:cubicBezTo>
                <a:cubicBezTo>
                  <a:pt x="206270" y="8888"/>
                  <a:pt x="206237" y="8894"/>
                  <a:pt x="206204" y="8905"/>
                </a:cubicBezTo>
                <a:cubicBezTo>
                  <a:pt x="206204" y="8905"/>
                  <a:pt x="206285" y="8971"/>
                  <a:pt x="206375" y="9209"/>
                </a:cubicBezTo>
                <a:lnTo>
                  <a:pt x="206337" y="9282"/>
                </a:lnTo>
                <a:cubicBezTo>
                  <a:pt x="206253" y="9097"/>
                  <a:pt x="206166" y="8916"/>
                  <a:pt x="206072" y="8734"/>
                </a:cubicBezTo>
                <a:lnTo>
                  <a:pt x="206124" y="8560"/>
                </a:lnTo>
                <a:close/>
                <a:moveTo>
                  <a:pt x="245417" y="8560"/>
                </a:moveTo>
                <a:cubicBezTo>
                  <a:pt x="245529" y="8678"/>
                  <a:pt x="245637" y="8800"/>
                  <a:pt x="245735" y="8926"/>
                </a:cubicBezTo>
                <a:cubicBezTo>
                  <a:pt x="245692" y="8902"/>
                  <a:pt x="245642" y="8889"/>
                  <a:pt x="245593" y="8889"/>
                </a:cubicBezTo>
                <a:cubicBezTo>
                  <a:pt x="245562" y="8889"/>
                  <a:pt x="245531" y="8894"/>
                  <a:pt x="245501" y="8905"/>
                </a:cubicBezTo>
                <a:cubicBezTo>
                  <a:pt x="245501" y="8905"/>
                  <a:pt x="245574" y="8971"/>
                  <a:pt x="245665" y="9209"/>
                </a:cubicBezTo>
                <a:cubicBezTo>
                  <a:pt x="245651" y="9230"/>
                  <a:pt x="245641" y="9254"/>
                  <a:pt x="245630" y="9282"/>
                </a:cubicBezTo>
                <a:cubicBezTo>
                  <a:pt x="245543" y="9097"/>
                  <a:pt x="245456" y="8916"/>
                  <a:pt x="245365" y="8734"/>
                </a:cubicBezTo>
                <a:lnTo>
                  <a:pt x="245417" y="8560"/>
                </a:lnTo>
                <a:close/>
                <a:moveTo>
                  <a:pt x="147654" y="7737"/>
                </a:moveTo>
                <a:cubicBezTo>
                  <a:pt x="147650" y="7796"/>
                  <a:pt x="147650" y="7852"/>
                  <a:pt x="147647" y="7911"/>
                </a:cubicBezTo>
                <a:cubicBezTo>
                  <a:pt x="147458" y="8351"/>
                  <a:pt x="147280" y="8828"/>
                  <a:pt x="147110" y="9327"/>
                </a:cubicBezTo>
                <a:cubicBezTo>
                  <a:pt x="147099" y="9135"/>
                  <a:pt x="147092" y="8989"/>
                  <a:pt x="147092" y="8902"/>
                </a:cubicBezTo>
                <a:cubicBezTo>
                  <a:pt x="147389" y="8089"/>
                  <a:pt x="147584" y="7810"/>
                  <a:pt x="147654" y="7737"/>
                </a:cubicBezTo>
                <a:close/>
                <a:moveTo>
                  <a:pt x="186870" y="7737"/>
                </a:moveTo>
                <a:cubicBezTo>
                  <a:pt x="186870" y="7796"/>
                  <a:pt x="186867" y="7852"/>
                  <a:pt x="186863" y="7911"/>
                </a:cubicBezTo>
                <a:cubicBezTo>
                  <a:pt x="186671" y="8351"/>
                  <a:pt x="186493" y="8828"/>
                  <a:pt x="186322" y="9327"/>
                </a:cubicBezTo>
                <a:cubicBezTo>
                  <a:pt x="186315" y="9135"/>
                  <a:pt x="186312" y="8989"/>
                  <a:pt x="186305" y="8902"/>
                </a:cubicBezTo>
                <a:cubicBezTo>
                  <a:pt x="186608" y="8089"/>
                  <a:pt x="186804" y="7810"/>
                  <a:pt x="186870" y="7737"/>
                </a:cubicBezTo>
                <a:close/>
                <a:moveTo>
                  <a:pt x="226087" y="7737"/>
                </a:moveTo>
                <a:cubicBezTo>
                  <a:pt x="226087" y="7796"/>
                  <a:pt x="226083" y="7852"/>
                  <a:pt x="226080" y="7911"/>
                </a:cubicBezTo>
                <a:cubicBezTo>
                  <a:pt x="225891" y="8351"/>
                  <a:pt x="225713" y="8828"/>
                  <a:pt x="225542" y="9327"/>
                </a:cubicBezTo>
                <a:cubicBezTo>
                  <a:pt x="225535" y="9135"/>
                  <a:pt x="225528" y="8989"/>
                  <a:pt x="225525" y="8902"/>
                </a:cubicBezTo>
                <a:cubicBezTo>
                  <a:pt x="225821" y="8089"/>
                  <a:pt x="226024" y="7810"/>
                  <a:pt x="226087" y="7737"/>
                </a:cubicBezTo>
                <a:close/>
                <a:moveTo>
                  <a:pt x="29875" y="7737"/>
                </a:moveTo>
                <a:lnTo>
                  <a:pt x="29875" y="7737"/>
                </a:lnTo>
                <a:cubicBezTo>
                  <a:pt x="29872" y="7796"/>
                  <a:pt x="29868" y="7852"/>
                  <a:pt x="29868" y="7911"/>
                </a:cubicBezTo>
                <a:cubicBezTo>
                  <a:pt x="29680" y="8354"/>
                  <a:pt x="29502" y="8828"/>
                  <a:pt x="29331" y="9331"/>
                </a:cubicBezTo>
                <a:cubicBezTo>
                  <a:pt x="29321" y="9139"/>
                  <a:pt x="29314" y="8989"/>
                  <a:pt x="29314" y="8902"/>
                </a:cubicBezTo>
                <a:cubicBezTo>
                  <a:pt x="29610" y="8092"/>
                  <a:pt x="29806" y="7813"/>
                  <a:pt x="29875" y="7737"/>
                </a:cubicBezTo>
                <a:close/>
                <a:moveTo>
                  <a:pt x="29492" y="6669"/>
                </a:moveTo>
                <a:cubicBezTo>
                  <a:pt x="29593" y="6868"/>
                  <a:pt x="29690" y="7067"/>
                  <a:pt x="29781" y="7273"/>
                </a:cubicBezTo>
                <a:lnTo>
                  <a:pt x="29739" y="7280"/>
                </a:lnTo>
                <a:cubicBezTo>
                  <a:pt x="29739" y="7280"/>
                  <a:pt x="29802" y="7332"/>
                  <a:pt x="29886" y="7510"/>
                </a:cubicBezTo>
                <a:cubicBezTo>
                  <a:pt x="29879" y="7580"/>
                  <a:pt x="29875" y="7656"/>
                  <a:pt x="29875" y="7733"/>
                </a:cubicBezTo>
                <a:cubicBezTo>
                  <a:pt x="29760" y="7848"/>
                  <a:pt x="29282" y="8364"/>
                  <a:pt x="28773" y="9393"/>
                </a:cubicBezTo>
                <a:lnTo>
                  <a:pt x="28707" y="9250"/>
                </a:lnTo>
                <a:cubicBezTo>
                  <a:pt x="28955" y="8295"/>
                  <a:pt x="29227" y="7433"/>
                  <a:pt x="29492" y="6669"/>
                </a:cubicBezTo>
                <a:close/>
                <a:moveTo>
                  <a:pt x="68712" y="6669"/>
                </a:moveTo>
                <a:cubicBezTo>
                  <a:pt x="68806" y="6865"/>
                  <a:pt x="68907" y="7067"/>
                  <a:pt x="68998" y="7269"/>
                </a:cubicBezTo>
                <a:lnTo>
                  <a:pt x="68956" y="7280"/>
                </a:lnTo>
                <a:cubicBezTo>
                  <a:pt x="68956" y="7280"/>
                  <a:pt x="69015" y="7332"/>
                  <a:pt x="69102" y="7510"/>
                </a:cubicBezTo>
                <a:cubicBezTo>
                  <a:pt x="69099" y="7580"/>
                  <a:pt x="69092" y="7653"/>
                  <a:pt x="69092" y="7733"/>
                </a:cubicBezTo>
                <a:cubicBezTo>
                  <a:pt x="69092" y="7733"/>
                  <a:pt x="69092" y="7733"/>
                  <a:pt x="69092" y="7733"/>
                </a:cubicBezTo>
                <a:lnTo>
                  <a:pt x="69092" y="7733"/>
                </a:lnTo>
                <a:cubicBezTo>
                  <a:pt x="69092" y="7796"/>
                  <a:pt x="69085" y="7852"/>
                  <a:pt x="69081" y="7911"/>
                </a:cubicBezTo>
                <a:cubicBezTo>
                  <a:pt x="68893" y="8351"/>
                  <a:pt x="68715" y="8828"/>
                  <a:pt x="68544" y="9327"/>
                </a:cubicBezTo>
                <a:cubicBezTo>
                  <a:pt x="68537" y="9135"/>
                  <a:pt x="68534" y="8989"/>
                  <a:pt x="68527" y="8902"/>
                </a:cubicBezTo>
                <a:cubicBezTo>
                  <a:pt x="68830" y="8089"/>
                  <a:pt x="69026" y="7810"/>
                  <a:pt x="69092" y="7733"/>
                </a:cubicBezTo>
                <a:lnTo>
                  <a:pt x="69092" y="7733"/>
                </a:lnTo>
                <a:cubicBezTo>
                  <a:pt x="68980" y="7845"/>
                  <a:pt x="68502" y="8364"/>
                  <a:pt x="67993" y="9393"/>
                </a:cubicBezTo>
                <a:cubicBezTo>
                  <a:pt x="67969" y="9345"/>
                  <a:pt x="67948" y="9299"/>
                  <a:pt x="67923" y="9250"/>
                </a:cubicBezTo>
                <a:cubicBezTo>
                  <a:pt x="68174" y="8295"/>
                  <a:pt x="68446" y="7433"/>
                  <a:pt x="68712" y="6669"/>
                </a:cubicBezTo>
                <a:close/>
                <a:moveTo>
                  <a:pt x="107925" y="6669"/>
                </a:moveTo>
                <a:cubicBezTo>
                  <a:pt x="108026" y="6865"/>
                  <a:pt x="108123" y="7067"/>
                  <a:pt x="108218" y="7269"/>
                </a:cubicBezTo>
                <a:lnTo>
                  <a:pt x="108176" y="7280"/>
                </a:lnTo>
                <a:cubicBezTo>
                  <a:pt x="108176" y="7280"/>
                  <a:pt x="108235" y="7332"/>
                  <a:pt x="108319" y="7510"/>
                </a:cubicBezTo>
                <a:cubicBezTo>
                  <a:pt x="108319" y="7580"/>
                  <a:pt x="108315" y="7653"/>
                  <a:pt x="108308" y="7733"/>
                </a:cubicBezTo>
                <a:cubicBezTo>
                  <a:pt x="108308" y="7733"/>
                  <a:pt x="108308" y="7733"/>
                  <a:pt x="108308" y="7733"/>
                </a:cubicBezTo>
                <a:lnTo>
                  <a:pt x="108308" y="7733"/>
                </a:lnTo>
                <a:cubicBezTo>
                  <a:pt x="108305" y="7796"/>
                  <a:pt x="108305" y="7852"/>
                  <a:pt x="108301" y="7911"/>
                </a:cubicBezTo>
                <a:cubicBezTo>
                  <a:pt x="108113" y="8351"/>
                  <a:pt x="107935" y="8828"/>
                  <a:pt x="107764" y="9327"/>
                </a:cubicBezTo>
                <a:cubicBezTo>
                  <a:pt x="107754" y="9135"/>
                  <a:pt x="107750" y="8989"/>
                  <a:pt x="107747" y="8902"/>
                </a:cubicBezTo>
                <a:cubicBezTo>
                  <a:pt x="108043" y="8089"/>
                  <a:pt x="108242" y="7810"/>
                  <a:pt x="108308" y="7733"/>
                </a:cubicBezTo>
                <a:lnTo>
                  <a:pt x="108308" y="7733"/>
                </a:lnTo>
                <a:cubicBezTo>
                  <a:pt x="108200" y="7845"/>
                  <a:pt x="107715" y="8364"/>
                  <a:pt x="107209" y="9393"/>
                </a:cubicBezTo>
                <a:cubicBezTo>
                  <a:pt x="107189" y="9341"/>
                  <a:pt x="107164" y="9299"/>
                  <a:pt x="107140" y="9250"/>
                </a:cubicBezTo>
                <a:cubicBezTo>
                  <a:pt x="107391" y="8295"/>
                  <a:pt x="107659" y="7433"/>
                  <a:pt x="107925" y="6669"/>
                </a:cubicBezTo>
                <a:close/>
                <a:moveTo>
                  <a:pt x="147270" y="6669"/>
                </a:moveTo>
                <a:cubicBezTo>
                  <a:pt x="147371" y="6865"/>
                  <a:pt x="147469" y="7067"/>
                  <a:pt x="147563" y="7269"/>
                </a:cubicBezTo>
                <a:lnTo>
                  <a:pt x="147518" y="7280"/>
                </a:lnTo>
                <a:cubicBezTo>
                  <a:pt x="147518" y="7280"/>
                  <a:pt x="147580" y="7332"/>
                  <a:pt x="147664" y="7510"/>
                </a:cubicBezTo>
                <a:cubicBezTo>
                  <a:pt x="147661" y="7580"/>
                  <a:pt x="147661" y="7653"/>
                  <a:pt x="147654" y="7733"/>
                </a:cubicBezTo>
                <a:cubicBezTo>
                  <a:pt x="147542" y="7845"/>
                  <a:pt x="147061" y="8364"/>
                  <a:pt x="146551" y="9393"/>
                </a:cubicBezTo>
                <a:lnTo>
                  <a:pt x="146485" y="9250"/>
                </a:lnTo>
                <a:cubicBezTo>
                  <a:pt x="146733" y="8295"/>
                  <a:pt x="147005" y="7433"/>
                  <a:pt x="147270" y="6669"/>
                </a:cubicBezTo>
                <a:close/>
                <a:moveTo>
                  <a:pt x="186490" y="6669"/>
                </a:moveTo>
                <a:cubicBezTo>
                  <a:pt x="186591" y="6868"/>
                  <a:pt x="186689" y="7067"/>
                  <a:pt x="186779" y="7269"/>
                </a:cubicBezTo>
                <a:lnTo>
                  <a:pt x="186738" y="7280"/>
                </a:lnTo>
                <a:cubicBezTo>
                  <a:pt x="186738" y="7280"/>
                  <a:pt x="186800" y="7332"/>
                  <a:pt x="186884" y="7510"/>
                </a:cubicBezTo>
                <a:lnTo>
                  <a:pt x="186870" y="7733"/>
                </a:lnTo>
                <a:cubicBezTo>
                  <a:pt x="186762" y="7845"/>
                  <a:pt x="186281" y="8364"/>
                  <a:pt x="185771" y="9393"/>
                </a:cubicBezTo>
                <a:cubicBezTo>
                  <a:pt x="185750" y="9345"/>
                  <a:pt x="185726" y="9299"/>
                  <a:pt x="185702" y="9250"/>
                </a:cubicBezTo>
                <a:cubicBezTo>
                  <a:pt x="185953" y="8295"/>
                  <a:pt x="186225" y="7433"/>
                  <a:pt x="186490" y="6669"/>
                </a:cubicBezTo>
                <a:close/>
                <a:moveTo>
                  <a:pt x="225703" y="6669"/>
                </a:moveTo>
                <a:cubicBezTo>
                  <a:pt x="225804" y="6865"/>
                  <a:pt x="225902" y="7067"/>
                  <a:pt x="225996" y="7269"/>
                </a:cubicBezTo>
                <a:lnTo>
                  <a:pt x="225954" y="7280"/>
                </a:lnTo>
                <a:cubicBezTo>
                  <a:pt x="225954" y="7280"/>
                  <a:pt x="226013" y="7332"/>
                  <a:pt x="226097" y="7510"/>
                </a:cubicBezTo>
                <a:cubicBezTo>
                  <a:pt x="226097" y="7580"/>
                  <a:pt x="226093" y="7653"/>
                  <a:pt x="226087" y="7733"/>
                </a:cubicBezTo>
                <a:cubicBezTo>
                  <a:pt x="225975" y="7845"/>
                  <a:pt x="225494" y="8364"/>
                  <a:pt x="224988" y="9393"/>
                </a:cubicBezTo>
                <a:lnTo>
                  <a:pt x="224918" y="9250"/>
                </a:lnTo>
                <a:cubicBezTo>
                  <a:pt x="225169" y="8295"/>
                  <a:pt x="225438" y="7433"/>
                  <a:pt x="225703" y="6669"/>
                </a:cubicBezTo>
                <a:close/>
                <a:moveTo>
                  <a:pt x="264996" y="6669"/>
                </a:moveTo>
                <a:cubicBezTo>
                  <a:pt x="265101" y="6868"/>
                  <a:pt x="265195" y="7067"/>
                  <a:pt x="265285" y="7269"/>
                </a:cubicBezTo>
                <a:lnTo>
                  <a:pt x="265247" y="7280"/>
                </a:lnTo>
                <a:cubicBezTo>
                  <a:pt x="265247" y="7280"/>
                  <a:pt x="265306" y="7332"/>
                  <a:pt x="265390" y="7510"/>
                </a:cubicBezTo>
                <a:cubicBezTo>
                  <a:pt x="265387" y="7580"/>
                  <a:pt x="265383" y="7656"/>
                  <a:pt x="265383" y="7733"/>
                </a:cubicBezTo>
                <a:cubicBezTo>
                  <a:pt x="265383" y="7733"/>
                  <a:pt x="265383" y="7733"/>
                  <a:pt x="265383" y="7733"/>
                </a:cubicBezTo>
                <a:lnTo>
                  <a:pt x="265383" y="7733"/>
                </a:lnTo>
                <a:cubicBezTo>
                  <a:pt x="265376" y="7796"/>
                  <a:pt x="265373" y="7852"/>
                  <a:pt x="265373" y="7911"/>
                </a:cubicBezTo>
                <a:cubicBezTo>
                  <a:pt x="265184" y="8354"/>
                  <a:pt x="265003" y="8828"/>
                  <a:pt x="264832" y="9334"/>
                </a:cubicBezTo>
                <a:cubicBezTo>
                  <a:pt x="264825" y="9139"/>
                  <a:pt x="264818" y="8989"/>
                  <a:pt x="264815" y="8902"/>
                </a:cubicBezTo>
                <a:cubicBezTo>
                  <a:pt x="265115" y="8092"/>
                  <a:pt x="265313" y="7813"/>
                  <a:pt x="265383" y="7733"/>
                </a:cubicBezTo>
                <a:lnTo>
                  <a:pt x="265383" y="7733"/>
                </a:lnTo>
                <a:cubicBezTo>
                  <a:pt x="265268" y="7845"/>
                  <a:pt x="264787" y="8364"/>
                  <a:pt x="264277" y="9393"/>
                </a:cubicBezTo>
                <a:cubicBezTo>
                  <a:pt x="264257" y="9345"/>
                  <a:pt x="264236" y="9299"/>
                  <a:pt x="264208" y="9250"/>
                </a:cubicBezTo>
                <a:cubicBezTo>
                  <a:pt x="264462" y="8295"/>
                  <a:pt x="264731" y="7433"/>
                  <a:pt x="264996" y="6669"/>
                </a:cubicBezTo>
                <a:close/>
                <a:moveTo>
                  <a:pt x="277829" y="6108"/>
                </a:moveTo>
                <a:lnTo>
                  <a:pt x="277829" y="6108"/>
                </a:lnTo>
                <a:cubicBezTo>
                  <a:pt x="278003" y="6481"/>
                  <a:pt x="278240" y="7001"/>
                  <a:pt x="278491" y="7646"/>
                </a:cubicBezTo>
                <a:cubicBezTo>
                  <a:pt x="278376" y="8654"/>
                  <a:pt x="278327" y="9453"/>
                  <a:pt x="278327" y="9498"/>
                </a:cubicBezTo>
                <a:lnTo>
                  <a:pt x="278317" y="9488"/>
                </a:lnTo>
                <a:cubicBezTo>
                  <a:pt x="278212" y="9104"/>
                  <a:pt x="278132" y="8717"/>
                  <a:pt x="278083" y="8326"/>
                </a:cubicBezTo>
                <a:cubicBezTo>
                  <a:pt x="278177" y="8131"/>
                  <a:pt x="278240" y="8023"/>
                  <a:pt x="278240" y="8023"/>
                </a:cubicBezTo>
                <a:lnTo>
                  <a:pt x="278240" y="8023"/>
                </a:lnTo>
                <a:lnTo>
                  <a:pt x="278062" y="8204"/>
                </a:lnTo>
                <a:cubicBezTo>
                  <a:pt x="277975" y="7594"/>
                  <a:pt x="277895" y="6865"/>
                  <a:pt x="277829" y="6108"/>
                </a:cubicBezTo>
                <a:close/>
                <a:moveTo>
                  <a:pt x="3310" y="6551"/>
                </a:moveTo>
                <a:cubicBezTo>
                  <a:pt x="3485" y="6934"/>
                  <a:pt x="3683" y="7416"/>
                  <a:pt x="3893" y="7977"/>
                </a:cubicBezTo>
                <a:cubicBezTo>
                  <a:pt x="3802" y="8853"/>
                  <a:pt x="3767" y="9509"/>
                  <a:pt x="3767" y="9509"/>
                </a:cubicBezTo>
                <a:cubicBezTo>
                  <a:pt x="3579" y="8912"/>
                  <a:pt x="3425" y="7792"/>
                  <a:pt x="3310" y="6551"/>
                </a:cubicBezTo>
                <a:close/>
                <a:moveTo>
                  <a:pt x="34152" y="8309"/>
                </a:moveTo>
                <a:lnTo>
                  <a:pt x="34152" y="8309"/>
                </a:lnTo>
                <a:cubicBezTo>
                  <a:pt x="34124" y="8724"/>
                  <a:pt x="34089" y="9139"/>
                  <a:pt x="34047" y="9529"/>
                </a:cubicBezTo>
                <a:lnTo>
                  <a:pt x="34009" y="9620"/>
                </a:lnTo>
                <a:cubicBezTo>
                  <a:pt x="33942" y="9505"/>
                  <a:pt x="33880" y="9393"/>
                  <a:pt x="33817" y="9296"/>
                </a:cubicBezTo>
                <a:cubicBezTo>
                  <a:pt x="33939" y="8888"/>
                  <a:pt x="34058" y="8567"/>
                  <a:pt x="34152" y="8309"/>
                </a:cubicBezTo>
                <a:close/>
                <a:moveTo>
                  <a:pt x="73372" y="8309"/>
                </a:moveTo>
                <a:lnTo>
                  <a:pt x="73372" y="8309"/>
                </a:lnTo>
                <a:cubicBezTo>
                  <a:pt x="73340" y="8724"/>
                  <a:pt x="73305" y="9139"/>
                  <a:pt x="73264" y="9529"/>
                </a:cubicBezTo>
                <a:cubicBezTo>
                  <a:pt x="73253" y="9561"/>
                  <a:pt x="73243" y="9592"/>
                  <a:pt x="73229" y="9620"/>
                </a:cubicBezTo>
                <a:cubicBezTo>
                  <a:pt x="73162" y="9502"/>
                  <a:pt x="73100" y="9393"/>
                  <a:pt x="73033" y="9292"/>
                </a:cubicBezTo>
                <a:cubicBezTo>
                  <a:pt x="73159" y="8888"/>
                  <a:pt x="73270" y="8567"/>
                  <a:pt x="73372" y="8309"/>
                </a:cubicBezTo>
                <a:close/>
                <a:moveTo>
                  <a:pt x="112592" y="8309"/>
                </a:moveTo>
                <a:lnTo>
                  <a:pt x="112592" y="8309"/>
                </a:lnTo>
                <a:cubicBezTo>
                  <a:pt x="112557" y="8724"/>
                  <a:pt x="112522" y="9139"/>
                  <a:pt x="112480" y="9529"/>
                </a:cubicBezTo>
                <a:lnTo>
                  <a:pt x="112445" y="9620"/>
                </a:lnTo>
                <a:lnTo>
                  <a:pt x="112250" y="9292"/>
                </a:lnTo>
                <a:cubicBezTo>
                  <a:pt x="112375" y="8888"/>
                  <a:pt x="112490" y="8567"/>
                  <a:pt x="112592" y="8309"/>
                </a:cubicBezTo>
                <a:close/>
                <a:moveTo>
                  <a:pt x="151930" y="8309"/>
                </a:moveTo>
                <a:lnTo>
                  <a:pt x="151930" y="8309"/>
                </a:lnTo>
                <a:cubicBezTo>
                  <a:pt x="151902" y="8724"/>
                  <a:pt x="151867" y="9139"/>
                  <a:pt x="151825" y="9529"/>
                </a:cubicBezTo>
                <a:lnTo>
                  <a:pt x="151787" y="9620"/>
                </a:lnTo>
                <a:cubicBezTo>
                  <a:pt x="151721" y="9502"/>
                  <a:pt x="151658" y="9393"/>
                  <a:pt x="151595" y="9292"/>
                </a:cubicBezTo>
                <a:cubicBezTo>
                  <a:pt x="151721" y="8888"/>
                  <a:pt x="151836" y="8567"/>
                  <a:pt x="151930" y="8309"/>
                </a:cubicBezTo>
                <a:close/>
                <a:moveTo>
                  <a:pt x="191150" y="8309"/>
                </a:moveTo>
                <a:lnTo>
                  <a:pt x="191150" y="8309"/>
                </a:lnTo>
                <a:cubicBezTo>
                  <a:pt x="191119" y="8724"/>
                  <a:pt x="191087" y="9139"/>
                  <a:pt x="191045" y="9529"/>
                </a:cubicBezTo>
                <a:lnTo>
                  <a:pt x="191007" y="9620"/>
                </a:lnTo>
                <a:cubicBezTo>
                  <a:pt x="190941" y="9505"/>
                  <a:pt x="190878" y="9393"/>
                  <a:pt x="190815" y="9296"/>
                </a:cubicBezTo>
                <a:cubicBezTo>
                  <a:pt x="190937" y="8888"/>
                  <a:pt x="191052" y="8567"/>
                  <a:pt x="191150" y="8309"/>
                </a:cubicBezTo>
                <a:close/>
                <a:moveTo>
                  <a:pt x="230370" y="8309"/>
                </a:moveTo>
                <a:cubicBezTo>
                  <a:pt x="230338" y="8724"/>
                  <a:pt x="230300" y="9139"/>
                  <a:pt x="230262" y="9529"/>
                </a:cubicBezTo>
                <a:lnTo>
                  <a:pt x="230227" y="9620"/>
                </a:lnTo>
                <a:cubicBezTo>
                  <a:pt x="230157" y="9502"/>
                  <a:pt x="230094" y="9393"/>
                  <a:pt x="230028" y="9292"/>
                </a:cubicBezTo>
                <a:cubicBezTo>
                  <a:pt x="230157" y="8888"/>
                  <a:pt x="230269" y="8567"/>
                  <a:pt x="230370" y="8309"/>
                </a:cubicBezTo>
                <a:close/>
                <a:moveTo>
                  <a:pt x="269660" y="8309"/>
                </a:moveTo>
                <a:cubicBezTo>
                  <a:pt x="269628" y="8724"/>
                  <a:pt x="269593" y="9139"/>
                  <a:pt x="269555" y="9529"/>
                </a:cubicBezTo>
                <a:lnTo>
                  <a:pt x="269517" y="9620"/>
                </a:lnTo>
                <a:cubicBezTo>
                  <a:pt x="269450" y="9505"/>
                  <a:pt x="269384" y="9393"/>
                  <a:pt x="269325" y="9296"/>
                </a:cubicBezTo>
                <a:cubicBezTo>
                  <a:pt x="269447" y="8888"/>
                  <a:pt x="269558" y="8567"/>
                  <a:pt x="269660" y="8309"/>
                </a:cubicBezTo>
                <a:close/>
                <a:moveTo>
                  <a:pt x="14329" y="9652"/>
                </a:moveTo>
                <a:lnTo>
                  <a:pt x="14329" y="9652"/>
                </a:lnTo>
                <a:cubicBezTo>
                  <a:pt x="14332" y="9655"/>
                  <a:pt x="14332" y="9666"/>
                  <a:pt x="14336" y="9669"/>
                </a:cubicBezTo>
                <a:lnTo>
                  <a:pt x="14332" y="9672"/>
                </a:lnTo>
                <a:cubicBezTo>
                  <a:pt x="14332" y="9666"/>
                  <a:pt x="14332" y="9659"/>
                  <a:pt x="14329" y="9652"/>
                </a:cubicBezTo>
                <a:close/>
                <a:moveTo>
                  <a:pt x="92764" y="9656"/>
                </a:moveTo>
                <a:lnTo>
                  <a:pt x="92769" y="9669"/>
                </a:lnTo>
                <a:lnTo>
                  <a:pt x="92769" y="9672"/>
                </a:lnTo>
                <a:cubicBezTo>
                  <a:pt x="92766" y="9668"/>
                  <a:pt x="92766" y="9661"/>
                  <a:pt x="92764" y="9656"/>
                </a:cubicBezTo>
                <a:close/>
                <a:moveTo>
                  <a:pt x="132107" y="9652"/>
                </a:moveTo>
                <a:cubicBezTo>
                  <a:pt x="132111" y="9655"/>
                  <a:pt x="132111" y="9666"/>
                  <a:pt x="132114" y="9669"/>
                </a:cubicBezTo>
                <a:lnTo>
                  <a:pt x="132114" y="9672"/>
                </a:lnTo>
                <a:lnTo>
                  <a:pt x="132107" y="9652"/>
                </a:lnTo>
                <a:close/>
                <a:moveTo>
                  <a:pt x="171327" y="9652"/>
                </a:moveTo>
                <a:lnTo>
                  <a:pt x="171327" y="9652"/>
                </a:lnTo>
                <a:cubicBezTo>
                  <a:pt x="171327" y="9659"/>
                  <a:pt x="171331" y="9666"/>
                  <a:pt x="171334" y="9669"/>
                </a:cubicBezTo>
                <a:lnTo>
                  <a:pt x="171331" y="9672"/>
                </a:lnTo>
                <a:cubicBezTo>
                  <a:pt x="171331" y="9666"/>
                  <a:pt x="171327" y="9662"/>
                  <a:pt x="171327" y="9652"/>
                </a:cubicBezTo>
                <a:close/>
                <a:moveTo>
                  <a:pt x="249834" y="9650"/>
                </a:moveTo>
                <a:cubicBezTo>
                  <a:pt x="249834" y="9650"/>
                  <a:pt x="249838" y="9666"/>
                  <a:pt x="249844" y="9669"/>
                </a:cubicBezTo>
                <a:lnTo>
                  <a:pt x="249837" y="9672"/>
                </a:lnTo>
                <a:cubicBezTo>
                  <a:pt x="249837" y="9666"/>
                  <a:pt x="249833" y="9662"/>
                  <a:pt x="249833" y="9652"/>
                </a:cubicBezTo>
                <a:cubicBezTo>
                  <a:pt x="249833" y="9651"/>
                  <a:pt x="249833" y="9650"/>
                  <a:pt x="249834" y="9650"/>
                </a:cubicBezTo>
                <a:close/>
                <a:moveTo>
                  <a:pt x="236261" y="9669"/>
                </a:moveTo>
                <a:lnTo>
                  <a:pt x="236261" y="9693"/>
                </a:lnTo>
                <a:cubicBezTo>
                  <a:pt x="236258" y="9686"/>
                  <a:pt x="236261" y="9679"/>
                  <a:pt x="236261" y="9669"/>
                </a:cubicBezTo>
                <a:close/>
                <a:moveTo>
                  <a:pt x="19533" y="8619"/>
                </a:moveTo>
                <a:cubicBezTo>
                  <a:pt x="19565" y="8671"/>
                  <a:pt x="19606" y="8745"/>
                  <a:pt x="19655" y="8839"/>
                </a:cubicBezTo>
                <a:cubicBezTo>
                  <a:pt x="19634" y="9041"/>
                  <a:pt x="19613" y="9236"/>
                  <a:pt x="19586" y="9425"/>
                </a:cubicBezTo>
                <a:cubicBezTo>
                  <a:pt x="19530" y="9386"/>
                  <a:pt x="19470" y="9352"/>
                  <a:pt x="19411" y="9320"/>
                </a:cubicBezTo>
                <a:lnTo>
                  <a:pt x="19411" y="9320"/>
                </a:lnTo>
                <a:cubicBezTo>
                  <a:pt x="19467" y="9369"/>
                  <a:pt x="19526" y="9425"/>
                  <a:pt x="19582" y="9481"/>
                </a:cubicBezTo>
                <a:cubicBezTo>
                  <a:pt x="19565" y="9599"/>
                  <a:pt x="19551" y="9711"/>
                  <a:pt x="19533" y="9826"/>
                </a:cubicBezTo>
                <a:cubicBezTo>
                  <a:pt x="19453" y="9638"/>
                  <a:pt x="19376" y="9456"/>
                  <a:pt x="19289" y="9271"/>
                </a:cubicBezTo>
                <a:cubicBezTo>
                  <a:pt x="19380" y="9013"/>
                  <a:pt x="19460" y="8797"/>
                  <a:pt x="19533" y="8619"/>
                </a:cubicBezTo>
                <a:close/>
                <a:moveTo>
                  <a:pt x="58750" y="8619"/>
                </a:moveTo>
                <a:cubicBezTo>
                  <a:pt x="58795" y="8689"/>
                  <a:pt x="58837" y="8762"/>
                  <a:pt x="58872" y="8839"/>
                </a:cubicBezTo>
                <a:cubicBezTo>
                  <a:pt x="58854" y="9041"/>
                  <a:pt x="58826" y="9236"/>
                  <a:pt x="58805" y="9425"/>
                </a:cubicBezTo>
                <a:cubicBezTo>
                  <a:pt x="58750" y="9386"/>
                  <a:pt x="58690" y="9352"/>
                  <a:pt x="58631" y="9320"/>
                </a:cubicBezTo>
                <a:lnTo>
                  <a:pt x="58631" y="9320"/>
                </a:lnTo>
                <a:cubicBezTo>
                  <a:pt x="58687" y="9369"/>
                  <a:pt x="58743" y="9425"/>
                  <a:pt x="58795" y="9481"/>
                </a:cubicBezTo>
                <a:cubicBezTo>
                  <a:pt x="58785" y="9599"/>
                  <a:pt x="58767" y="9711"/>
                  <a:pt x="58753" y="9826"/>
                </a:cubicBezTo>
                <a:cubicBezTo>
                  <a:pt x="58673" y="9638"/>
                  <a:pt x="58593" y="9456"/>
                  <a:pt x="58509" y="9271"/>
                </a:cubicBezTo>
                <a:cubicBezTo>
                  <a:pt x="58596" y="9013"/>
                  <a:pt x="58680" y="8797"/>
                  <a:pt x="58750" y="8619"/>
                </a:cubicBezTo>
                <a:close/>
                <a:moveTo>
                  <a:pt x="97966" y="8619"/>
                </a:moveTo>
                <a:cubicBezTo>
                  <a:pt x="98011" y="8689"/>
                  <a:pt x="98053" y="8766"/>
                  <a:pt x="98088" y="8839"/>
                </a:cubicBezTo>
                <a:cubicBezTo>
                  <a:pt x="98067" y="9041"/>
                  <a:pt x="98046" y="9236"/>
                  <a:pt x="98025" y="9425"/>
                </a:cubicBezTo>
                <a:cubicBezTo>
                  <a:pt x="97966" y="9386"/>
                  <a:pt x="97907" y="9352"/>
                  <a:pt x="97844" y="9320"/>
                </a:cubicBezTo>
                <a:lnTo>
                  <a:pt x="97844" y="9320"/>
                </a:lnTo>
                <a:cubicBezTo>
                  <a:pt x="97903" y="9369"/>
                  <a:pt x="97963" y="9425"/>
                  <a:pt x="98015" y="9481"/>
                </a:cubicBezTo>
                <a:cubicBezTo>
                  <a:pt x="98001" y="9599"/>
                  <a:pt x="97983" y="9711"/>
                  <a:pt x="97966" y="9826"/>
                </a:cubicBezTo>
                <a:cubicBezTo>
                  <a:pt x="97893" y="9638"/>
                  <a:pt x="97809" y="9456"/>
                  <a:pt x="97729" y="9271"/>
                </a:cubicBezTo>
                <a:cubicBezTo>
                  <a:pt x="97816" y="9013"/>
                  <a:pt x="97893" y="8797"/>
                  <a:pt x="97966" y="8619"/>
                </a:cubicBezTo>
                <a:close/>
                <a:moveTo>
                  <a:pt x="137312" y="8619"/>
                </a:moveTo>
                <a:cubicBezTo>
                  <a:pt x="137357" y="8689"/>
                  <a:pt x="137399" y="8766"/>
                  <a:pt x="137434" y="8839"/>
                </a:cubicBezTo>
                <a:cubicBezTo>
                  <a:pt x="137413" y="9041"/>
                  <a:pt x="137392" y="9236"/>
                  <a:pt x="137371" y="9425"/>
                </a:cubicBezTo>
                <a:cubicBezTo>
                  <a:pt x="137312" y="9386"/>
                  <a:pt x="137252" y="9352"/>
                  <a:pt x="137189" y="9320"/>
                </a:cubicBezTo>
                <a:lnTo>
                  <a:pt x="137189" y="9320"/>
                </a:lnTo>
                <a:cubicBezTo>
                  <a:pt x="137249" y="9369"/>
                  <a:pt x="137305" y="9425"/>
                  <a:pt x="137360" y="9481"/>
                </a:cubicBezTo>
                <a:cubicBezTo>
                  <a:pt x="137343" y="9599"/>
                  <a:pt x="137329" y="9711"/>
                  <a:pt x="137312" y="9826"/>
                </a:cubicBezTo>
                <a:cubicBezTo>
                  <a:pt x="137238" y="9638"/>
                  <a:pt x="137155" y="9456"/>
                  <a:pt x="137074" y="9271"/>
                </a:cubicBezTo>
                <a:cubicBezTo>
                  <a:pt x="137162" y="9013"/>
                  <a:pt x="137238" y="8797"/>
                  <a:pt x="137312" y="8619"/>
                </a:cubicBezTo>
                <a:close/>
                <a:moveTo>
                  <a:pt x="176531" y="8619"/>
                </a:moveTo>
                <a:cubicBezTo>
                  <a:pt x="176563" y="8671"/>
                  <a:pt x="176605" y="8745"/>
                  <a:pt x="176654" y="8839"/>
                </a:cubicBezTo>
                <a:cubicBezTo>
                  <a:pt x="176633" y="9041"/>
                  <a:pt x="176612" y="9236"/>
                  <a:pt x="176584" y="9425"/>
                </a:cubicBezTo>
                <a:cubicBezTo>
                  <a:pt x="176528" y="9386"/>
                  <a:pt x="176469" y="9352"/>
                  <a:pt x="176409" y="9320"/>
                </a:cubicBezTo>
                <a:lnTo>
                  <a:pt x="176409" y="9320"/>
                </a:lnTo>
                <a:cubicBezTo>
                  <a:pt x="176465" y="9369"/>
                  <a:pt x="176524" y="9425"/>
                  <a:pt x="176580" y="9481"/>
                </a:cubicBezTo>
                <a:cubicBezTo>
                  <a:pt x="176563" y="9599"/>
                  <a:pt x="176549" y="9711"/>
                  <a:pt x="176531" y="9826"/>
                </a:cubicBezTo>
                <a:cubicBezTo>
                  <a:pt x="176455" y="9638"/>
                  <a:pt x="176374" y="9456"/>
                  <a:pt x="176287" y="9271"/>
                </a:cubicBezTo>
                <a:cubicBezTo>
                  <a:pt x="176374" y="9013"/>
                  <a:pt x="176458" y="8797"/>
                  <a:pt x="176531" y="8619"/>
                </a:cubicBezTo>
                <a:close/>
                <a:moveTo>
                  <a:pt x="215744" y="8619"/>
                </a:moveTo>
                <a:cubicBezTo>
                  <a:pt x="215790" y="8689"/>
                  <a:pt x="215832" y="8766"/>
                  <a:pt x="215866" y="8839"/>
                </a:cubicBezTo>
                <a:cubicBezTo>
                  <a:pt x="215846" y="9041"/>
                  <a:pt x="215825" y="9236"/>
                  <a:pt x="215804" y="9425"/>
                </a:cubicBezTo>
                <a:cubicBezTo>
                  <a:pt x="215748" y="9386"/>
                  <a:pt x="215689" y="9352"/>
                  <a:pt x="215629" y="9320"/>
                </a:cubicBezTo>
                <a:lnTo>
                  <a:pt x="215629" y="9320"/>
                </a:lnTo>
                <a:cubicBezTo>
                  <a:pt x="215685" y="9369"/>
                  <a:pt x="215737" y="9425"/>
                  <a:pt x="215793" y="9481"/>
                </a:cubicBezTo>
                <a:cubicBezTo>
                  <a:pt x="215779" y="9599"/>
                  <a:pt x="215762" y="9711"/>
                  <a:pt x="215751" y="9826"/>
                </a:cubicBezTo>
                <a:cubicBezTo>
                  <a:pt x="215671" y="9638"/>
                  <a:pt x="215587" y="9456"/>
                  <a:pt x="215507" y="9271"/>
                </a:cubicBezTo>
                <a:cubicBezTo>
                  <a:pt x="215594" y="9013"/>
                  <a:pt x="215675" y="8797"/>
                  <a:pt x="215744" y="8619"/>
                </a:cubicBezTo>
                <a:close/>
                <a:moveTo>
                  <a:pt x="255038" y="8619"/>
                </a:moveTo>
                <a:cubicBezTo>
                  <a:pt x="255069" y="8671"/>
                  <a:pt x="255114" y="8745"/>
                  <a:pt x="255163" y="8839"/>
                </a:cubicBezTo>
                <a:cubicBezTo>
                  <a:pt x="255139" y="9041"/>
                  <a:pt x="255118" y="9236"/>
                  <a:pt x="255093" y="9425"/>
                </a:cubicBezTo>
                <a:cubicBezTo>
                  <a:pt x="255038" y="9386"/>
                  <a:pt x="254978" y="9352"/>
                  <a:pt x="254919" y="9320"/>
                </a:cubicBezTo>
                <a:lnTo>
                  <a:pt x="254919" y="9320"/>
                </a:lnTo>
                <a:cubicBezTo>
                  <a:pt x="254975" y="9369"/>
                  <a:pt x="255031" y="9425"/>
                  <a:pt x="255086" y="9481"/>
                </a:cubicBezTo>
                <a:cubicBezTo>
                  <a:pt x="255069" y="9599"/>
                  <a:pt x="255055" y="9711"/>
                  <a:pt x="255038" y="9826"/>
                </a:cubicBezTo>
                <a:cubicBezTo>
                  <a:pt x="254961" y="9638"/>
                  <a:pt x="254881" y="9456"/>
                  <a:pt x="254793" y="9271"/>
                </a:cubicBezTo>
                <a:cubicBezTo>
                  <a:pt x="254881" y="9013"/>
                  <a:pt x="254964" y="8797"/>
                  <a:pt x="255038" y="8619"/>
                </a:cubicBezTo>
                <a:close/>
                <a:moveTo>
                  <a:pt x="27503" y="8528"/>
                </a:moveTo>
                <a:cubicBezTo>
                  <a:pt x="27521" y="8563"/>
                  <a:pt x="27535" y="8602"/>
                  <a:pt x="27552" y="8640"/>
                </a:cubicBezTo>
                <a:cubicBezTo>
                  <a:pt x="27521" y="9045"/>
                  <a:pt x="27490" y="9456"/>
                  <a:pt x="27451" y="9847"/>
                </a:cubicBezTo>
                <a:cubicBezTo>
                  <a:pt x="27413" y="9592"/>
                  <a:pt x="27371" y="9306"/>
                  <a:pt x="27336" y="9006"/>
                </a:cubicBezTo>
                <a:lnTo>
                  <a:pt x="27465" y="8584"/>
                </a:lnTo>
                <a:lnTo>
                  <a:pt x="27503" y="8528"/>
                </a:lnTo>
                <a:close/>
                <a:moveTo>
                  <a:pt x="66723" y="8528"/>
                </a:moveTo>
                <a:cubicBezTo>
                  <a:pt x="66741" y="8563"/>
                  <a:pt x="66751" y="8602"/>
                  <a:pt x="66769" y="8640"/>
                </a:cubicBezTo>
                <a:cubicBezTo>
                  <a:pt x="66741" y="9045"/>
                  <a:pt x="66706" y="9456"/>
                  <a:pt x="66671" y="9847"/>
                </a:cubicBezTo>
                <a:cubicBezTo>
                  <a:pt x="66626" y="9592"/>
                  <a:pt x="66591" y="9306"/>
                  <a:pt x="66556" y="9006"/>
                </a:cubicBezTo>
                <a:lnTo>
                  <a:pt x="66682" y="8584"/>
                </a:lnTo>
                <a:lnTo>
                  <a:pt x="66723" y="8528"/>
                </a:lnTo>
                <a:close/>
                <a:moveTo>
                  <a:pt x="105940" y="8528"/>
                </a:moveTo>
                <a:cubicBezTo>
                  <a:pt x="105954" y="8563"/>
                  <a:pt x="105971" y="8602"/>
                  <a:pt x="105985" y="8640"/>
                </a:cubicBezTo>
                <a:cubicBezTo>
                  <a:pt x="105957" y="9045"/>
                  <a:pt x="105922" y="9456"/>
                  <a:pt x="105887" y="9847"/>
                </a:cubicBezTo>
                <a:cubicBezTo>
                  <a:pt x="105846" y="9589"/>
                  <a:pt x="105807" y="9306"/>
                  <a:pt x="105772" y="9006"/>
                </a:cubicBezTo>
                <a:cubicBezTo>
                  <a:pt x="105814" y="8856"/>
                  <a:pt x="105860" y="8713"/>
                  <a:pt x="105901" y="8584"/>
                </a:cubicBezTo>
                <a:lnTo>
                  <a:pt x="105940" y="8528"/>
                </a:lnTo>
                <a:close/>
                <a:moveTo>
                  <a:pt x="145282" y="8528"/>
                </a:moveTo>
                <a:cubicBezTo>
                  <a:pt x="145299" y="8563"/>
                  <a:pt x="145313" y="8602"/>
                  <a:pt x="145331" y="8637"/>
                </a:cubicBezTo>
                <a:cubicBezTo>
                  <a:pt x="145299" y="9045"/>
                  <a:pt x="145271" y="9456"/>
                  <a:pt x="145229" y="9847"/>
                </a:cubicBezTo>
                <a:cubicBezTo>
                  <a:pt x="145191" y="9592"/>
                  <a:pt x="145153" y="9306"/>
                  <a:pt x="145118" y="9006"/>
                </a:cubicBezTo>
                <a:cubicBezTo>
                  <a:pt x="145160" y="8853"/>
                  <a:pt x="145205" y="8713"/>
                  <a:pt x="145247" y="8584"/>
                </a:cubicBezTo>
                <a:lnTo>
                  <a:pt x="145282" y="8528"/>
                </a:lnTo>
                <a:close/>
                <a:moveTo>
                  <a:pt x="184502" y="8528"/>
                </a:moveTo>
                <a:cubicBezTo>
                  <a:pt x="184519" y="8563"/>
                  <a:pt x="184533" y="8602"/>
                  <a:pt x="184551" y="8640"/>
                </a:cubicBezTo>
                <a:cubicBezTo>
                  <a:pt x="184519" y="9045"/>
                  <a:pt x="184488" y="9456"/>
                  <a:pt x="184449" y="9847"/>
                </a:cubicBezTo>
                <a:cubicBezTo>
                  <a:pt x="184411" y="9592"/>
                  <a:pt x="184373" y="9306"/>
                  <a:pt x="184338" y="9006"/>
                </a:cubicBezTo>
                <a:lnTo>
                  <a:pt x="184463" y="8584"/>
                </a:lnTo>
                <a:lnTo>
                  <a:pt x="184502" y="8528"/>
                </a:lnTo>
                <a:close/>
                <a:moveTo>
                  <a:pt x="223722" y="8528"/>
                </a:moveTo>
                <a:lnTo>
                  <a:pt x="223770" y="8640"/>
                </a:lnTo>
                <a:cubicBezTo>
                  <a:pt x="223739" y="9045"/>
                  <a:pt x="223704" y="9456"/>
                  <a:pt x="223669" y="9847"/>
                </a:cubicBezTo>
                <a:cubicBezTo>
                  <a:pt x="223624" y="9589"/>
                  <a:pt x="223589" y="9306"/>
                  <a:pt x="223551" y="9006"/>
                </a:cubicBezTo>
                <a:cubicBezTo>
                  <a:pt x="223600" y="8856"/>
                  <a:pt x="223638" y="8713"/>
                  <a:pt x="223683" y="8584"/>
                </a:cubicBezTo>
                <a:lnTo>
                  <a:pt x="223722" y="8528"/>
                </a:lnTo>
                <a:close/>
                <a:moveTo>
                  <a:pt x="263011" y="8528"/>
                </a:moveTo>
                <a:cubicBezTo>
                  <a:pt x="263029" y="8563"/>
                  <a:pt x="263039" y="8602"/>
                  <a:pt x="263057" y="8640"/>
                </a:cubicBezTo>
                <a:cubicBezTo>
                  <a:pt x="263029" y="9045"/>
                  <a:pt x="262997" y="9456"/>
                  <a:pt x="262959" y="9847"/>
                </a:cubicBezTo>
                <a:cubicBezTo>
                  <a:pt x="262917" y="9589"/>
                  <a:pt x="262879" y="9306"/>
                  <a:pt x="262844" y="9006"/>
                </a:cubicBezTo>
                <a:cubicBezTo>
                  <a:pt x="262889" y="8853"/>
                  <a:pt x="262931" y="8713"/>
                  <a:pt x="262969" y="8584"/>
                </a:cubicBezTo>
                <a:lnTo>
                  <a:pt x="263011" y="8528"/>
                </a:lnTo>
                <a:close/>
                <a:moveTo>
                  <a:pt x="23098" y="7559"/>
                </a:moveTo>
                <a:cubicBezTo>
                  <a:pt x="23248" y="8117"/>
                  <a:pt x="23405" y="8794"/>
                  <a:pt x="23565" y="9533"/>
                </a:cubicBezTo>
                <a:cubicBezTo>
                  <a:pt x="23531" y="9610"/>
                  <a:pt x="23503" y="9683"/>
                  <a:pt x="23471" y="9760"/>
                </a:cubicBezTo>
                <a:lnTo>
                  <a:pt x="23321" y="9952"/>
                </a:lnTo>
                <a:cubicBezTo>
                  <a:pt x="23283" y="9289"/>
                  <a:pt x="23258" y="8710"/>
                  <a:pt x="23245" y="8378"/>
                </a:cubicBezTo>
                <a:cubicBezTo>
                  <a:pt x="23234" y="8197"/>
                  <a:pt x="23231" y="8092"/>
                  <a:pt x="23231" y="8092"/>
                </a:cubicBezTo>
                <a:cubicBezTo>
                  <a:pt x="23171" y="8176"/>
                  <a:pt x="23126" y="8270"/>
                  <a:pt x="23095" y="8371"/>
                </a:cubicBezTo>
                <a:lnTo>
                  <a:pt x="23074" y="8371"/>
                </a:lnTo>
                <a:cubicBezTo>
                  <a:pt x="23088" y="8096"/>
                  <a:pt x="23095" y="7820"/>
                  <a:pt x="23095" y="7559"/>
                </a:cubicBezTo>
                <a:close/>
                <a:moveTo>
                  <a:pt x="62450" y="8086"/>
                </a:moveTo>
                <a:cubicBezTo>
                  <a:pt x="62559" y="8524"/>
                  <a:pt x="62672" y="9013"/>
                  <a:pt x="62782" y="9533"/>
                </a:cubicBezTo>
                <a:lnTo>
                  <a:pt x="62691" y="9760"/>
                </a:lnTo>
                <a:cubicBezTo>
                  <a:pt x="62639" y="9822"/>
                  <a:pt x="62590" y="9889"/>
                  <a:pt x="62541" y="9952"/>
                </a:cubicBezTo>
                <a:cubicBezTo>
                  <a:pt x="62499" y="9289"/>
                  <a:pt x="62475" y="8710"/>
                  <a:pt x="62457" y="8378"/>
                </a:cubicBezTo>
                <a:cubicBezTo>
                  <a:pt x="62461" y="8378"/>
                  <a:pt x="62461" y="8375"/>
                  <a:pt x="62461" y="8375"/>
                </a:cubicBezTo>
                <a:lnTo>
                  <a:pt x="62457" y="8375"/>
                </a:lnTo>
                <a:cubicBezTo>
                  <a:pt x="62454" y="8198"/>
                  <a:pt x="62451" y="8094"/>
                  <a:pt x="62450" y="8086"/>
                </a:cubicBezTo>
                <a:close/>
                <a:moveTo>
                  <a:pt x="101534" y="7559"/>
                </a:moveTo>
                <a:cubicBezTo>
                  <a:pt x="101681" y="8117"/>
                  <a:pt x="101838" y="8794"/>
                  <a:pt x="101998" y="9533"/>
                </a:cubicBezTo>
                <a:lnTo>
                  <a:pt x="101904" y="9760"/>
                </a:lnTo>
                <a:lnTo>
                  <a:pt x="101754" y="9952"/>
                </a:lnTo>
                <a:cubicBezTo>
                  <a:pt x="101716" y="9289"/>
                  <a:pt x="101691" y="8710"/>
                  <a:pt x="101677" y="8378"/>
                </a:cubicBezTo>
                <a:cubicBezTo>
                  <a:pt x="101667" y="8197"/>
                  <a:pt x="101667" y="8092"/>
                  <a:pt x="101667" y="8092"/>
                </a:cubicBezTo>
                <a:cubicBezTo>
                  <a:pt x="101608" y="8176"/>
                  <a:pt x="101562" y="8270"/>
                  <a:pt x="101531" y="8371"/>
                </a:cubicBezTo>
                <a:lnTo>
                  <a:pt x="101506" y="8371"/>
                </a:lnTo>
                <a:cubicBezTo>
                  <a:pt x="101520" y="8096"/>
                  <a:pt x="101531" y="7820"/>
                  <a:pt x="101534" y="7559"/>
                </a:cubicBezTo>
                <a:close/>
                <a:moveTo>
                  <a:pt x="140880" y="7559"/>
                </a:moveTo>
                <a:cubicBezTo>
                  <a:pt x="141026" y="8117"/>
                  <a:pt x="141183" y="8794"/>
                  <a:pt x="141347" y="9533"/>
                </a:cubicBezTo>
                <a:cubicBezTo>
                  <a:pt x="141309" y="9610"/>
                  <a:pt x="141281" y="9683"/>
                  <a:pt x="141250" y="9760"/>
                </a:cubicBezTo>
                <a:lnTo>
                  <a:pt x="141103" y="9952"/>
                </a:lnTo>
                <a:cubicBezTo>
                  <a:pt x="141061" y="9289"/>
                  <a:pt x="141037" y="8710"/>
                  <a:pt x="141023" y="8378"/>
                </a:cubicBezTo>
                <a:cubicBezTo>
                  <a:pt x="141016" y="8197"/>
                  <a:pt x="141009" y="8092"/>
                  <a:pt x="141009" y="8092"/>
                </a:cubicBezTo>
                <a:cubicBezTo>
                  <a:pt x="140953" y="8176"/>
                  <a:pt x="140908" y="8270"/>
                  <a:pt x="140873" y="8371"/>
                </a:cubicBezTo>
                <a:lnTo>
                  <a:pt x="140852" y="8371"/>
                </a:lnTo>
                <a:cubicBezTo>
                  <a:pt x="140866" y="8096"/>
                  <a:pt x="140873" y="7820"/>
                  <a:pt x="140873" y="7559"/>
                </a:cubicBezTo>
                <a:close/>
                <a:moveTo>
                  <a:pt x="180093" y="7559"/>
                </a:moveTo>
                <a:cubicBezTo>
                  <a:pt x="180243" y="8117"/>
                  <a:pt x="180403" y="8794"/>
                  <a:pt x="180560" y="9533"/>
                </a:cubicBezTo>
                <a:lnTo>
                  <a:pt x="180469" y="9760"/>
                </a:lnTo>
                <a:cubicBezTo>
                  <a:pt x="180417" y="9822"/>
                  <a:pt x="180368" y="9889"/>
                  <a:pt x="180319" y="9952"/>
                </a:cubicBezTo>
                <a:cubicBezTo>
                  <a:pt x="180281" y="9289"/>
                  <a:pt x="180257" y="8710"/>
                  <a:pt x="180243" y="8378"/>
                </a:cubicBezTo>
                <a:cubicBezTo>
                  <a:pt x="180232" y="8197"/>
                  <a:pt x="180229" y="8092"/>
                  <a:pt x="180229" y="8092"/>
                </a:cubicBezTo>
                <a:cubicBezTo>
                  <a:pt x="180169" y="8176"/>
                  <a:pt x="180124" y="8270"/>
                  <a:pt x="180089" y="8371"/>
                </a:cubicBezTo>
                <a:lnTo>
                  <a:pt x="180072" y="8371"/>
                </a:lnTo>
                <a:cubicBezTo>
                  <a:pt x="180086" y="8096"/>
                  <a:pt x="180093" y="7820"/>
                  <a:pt x="180093" y="7559"/>
                </a:cubicBezTo>
                <a:close/>
                <a:moveTo>
                  <a:pt x="219449" y="8096"/>
                </a:moveTo>
                <a:cubicBezTo>
                  <a:pt x="219556" y="8532"/>
                  <a:pt x="219668" y="9017"/>
                  <a:pt x="219780" y="9533"/>
                </a:cubicBezTo>
                <a:lnTo>
                  <a:pt x="219682" y="9760"/>
                </a:lnTo>
                <a:lnTo>
                  <a:pt x="219536" y="9952"/>
                </a:lnTo>
                <a:cubicBezTo>
                  <a:pt x="219498" y="9289"/>
                  <a:pt x="219470" y="8710"/>
                  <a:pt x="219456" y="8378"/>
                </a:cubicBezTo>
                <a:cubicBezTo>
                  <a:pt x="219459" y="8378"/>
                  <a:pt x="219463" y="8375"/>
                  <a:pt x="219463" y="8375"/>
                </a:cubicBezTo>
                <a:lnTo>
                  <a:pt x="219456" y="8375"/>
                </a:lnTo>
                <a:cubicBezTo>
                  <a:pt x="219453" y="8224"/>
                  <a:pt x="219450" y="8127"/>
                  <a:pt x="219449" y="8096"/>
                </a:cubicBezTo>
                <a:close/>
                <a:moveTo>
                  <a:pt x="258602" y="7559"/>
                </a:moveTo>
                <a:cubicBezTo>
                  <a:pt x="258756" y="8117"/>
                  <a:pt x="258913" y="8794"/>
                  <a:pt x="259070" y="9533"/>
                </a:cubicBezTo>
                <a:lnTo>
                  <a:pt x="258976" y="9760"/>
                </a:lnTo>
                <a:cubicBezTo>
                  <a:pt x="258923" y="9822"/>
                  <a:pt x="258878" y="9889"/>
                  <a:pt x="258829" y="9952"/>
                </a:cubicBezTo>
                <a:cubicBezTo>
                  <a:pt x="258791" y="9289"/>
                  <a:pt x="258763" y="8710"/>
                  <a:pt x="258749" y="8378"/>
                </a:cubicBezTo>
                <a:cubicBezTo>
                  <a:pt x="258742" y="8197"/>
                  <a:pt x="258738" y="8092"/>
                  <a:pt x="258738" y="8092"/>
                </a:cubicBezTo>
                <a:cubicBezTo>
                  <a:pt x="258679" y="8176"/>
                  <a:pt x="258630" y="8270"/>
                  <a:pt x="258599" y="8371"/>
                </a:cubicBezTo>
                <a:lnTo>
                  <a:pt x="258581" y="8371"/>
                </a:lnTo>
                <a:cubicBezTo>
                  <a:pt x="258592" y="8096"/>
                  <a:pt x="258602" y="7820"/>
                  <a:pt x="258602" y="7559"/>
                </a:cubicBezTo>
                <a:close/>
                <a:moveTo>
                  <a:pt x="38142" y="7765"/>
                </a:moveTo>
                <a:lnTo>
                  <a:pt x="38142" y="7765"/>
                </a:lnTo>
                <a:cubicBezTo>
                  <a:pt x="38233" y="8274"/>
                  <a:pt x="38310" y="8968"/>
                  <a:pt x="38341" y="9917"/>
                </a:cubicBezTo>
                <a:cubicBezTo>
                  <a:pt x="38320" y="9931"/>
                  <a:pt x="38303" y="9948"/>
                  <a:pt x="38285" y="9969"/>
                </a:cubicBezTo>
                <a:cubicBezTo>
                  <a:pt x="38226" y="9205"/>
                  <a:pt x="38177" y="8413"/>
                  <a:pt x="38142" y="7765"/>
                </a:cubicBezTo>
                <a:close/>
                <a:moveTo>
                  <a:pt x="77362" y="7765"/>
                </a:moveTo>
                <a:lnTo>
                  <a:pt x="77362" y="7765"/>
                </a:lnTo>
                <a:cubicBezTo>
                  <a:pt x="77449" y="8274"/>
                  <a:pt x="77526" y="8968"/>
                  <a:pt x="77557" y="9917"/>
                </a:cubicBezTo>
                <a:lnTo>
                  <a:pt x="77505" y="9969"/>
                </a:lnTo>
                <a:cubicBezTo>
                  <a:pt x="77439" y="9205"/>
                  <a:pt x="77393" y="8413"/>
                  <a:pt x="77362" y="7765"/>
                </a:cubicBezTo>
                <a:close/>
                <a:moveTo>
                  <a:pt x="116575" y="7765"/>
                </a:moveTo>
                <a:lnTo>
                  <a:pt x="116575" y="7765"/>
                </a:lnTo>
                <a:cubicBezTo>
                  <a:pt x="116669" y="8274"/>
                  <a:pt x="116746" y="8968"/>
                  <a:pt x="116777" y="9917"/>
                </a:cubicBezTo>
                <a:lnTo>
                  <a:pt x="116725" y="9969"/>
                </a:lnTo>
                <a:cubicBezTo>
                  <a:pt x="116659" y="9205"/>
                  <a:pt x="116610" y="8413"/>
                  <a:pt x="116575" y="7765"/>
                </a:cubicBezTo>
                <a:close/>
                <a:moveTo>
                  <a:pt x="155920" y="7765"/>
                </a:moveTo>
                <a:lnTo>
                  <a:pt x="155920" y="7765"/>
                </a:lnTo>
                <a:cubicBezTo>
                  <a:pt x="156015" y="8274"/>
                  <a:pt x="156088" y="8968"/>
                  <a:pt x="156123" y="9917"/>
                </a:cubicBezTo>
                <a:cubicBezTo>
                  <a:pt x="156098" y="9931"/>
                  <a:pt x="156081" y="9948"/>
                  <a:pt x="156063" y="9969"/>
                </a:cubicBezTo>
                <a:cubicBezTo>
                  <a:pt x="156004" y="9205"/>
                  <a:pt x="155955" y="8413"/>
                  <a:pt x="155920" y="7765"/>
                </a:cubicBezTo>
                <a:close/>
                <a:moveTo>
                  <a:pt x="195140" y="7765"/>
                </a:moveTo>
                <a:cubicBezTo>
                  <a:pt x="195231" y="8274"/>
                  <a:pt x="195304" y="8968"/>
                  <a:pt x="195336" y="9917"/>
                </a:cubicBezTo>
                <a:cubicBezTo>
                  <a:pt x="195318" y="9934"/>
                  <a:pt x="195301" y="9952"/>
                  <a:pt x="195283" y="9969"/>
                </a:cubicBezTo>
                <a:cubicBezTo>
                  <a:pt x="195217" y="9205"/>
                  <a:pt x="195172" y="8413"/>
                  <a:pt x="195140" y="7765"/>
                </a:cubicBezTo>
                <a:close/>
                <a:moveTo>
                  <a:pt x="234357" y="7765"/>
                </a:moveTo>
                <a:lnTo>
                  <a:pt x="234357" y="7765"/>
                </a:lnTo>
                <a:cubicBezTo>
                  <a:pt x="234447" y="8274"/>
                  <a:pt x="234524" y="8968"/>
                  <a:pt x="234556" y="9917"/>
                </a:cubicBezTo>
                <a:cubicBezTo>
                  <a:pt x="234535" y="9934"/>
                  <a:pt x="234517" y="9952"/>
                  <a:pt x="234503" y="9969"/>
                </a:cubicBezTo>
                <a:cubicBezTo>
                  <a:pt x="234437" y="9205"/>
                  <a:pt x="234388" y="8413"/>
                  <a:pt x="234357" y="7765"/>
                </a:cubicBezTo>
                <a:close/>
                <a:moveTo>
                  <a:pt x="273650" y="7765"/>
                </a:moveTo>
                <a:lnTo>
                  <a:pt x="273650" y="7765"/>
                </a:lnTo>
                <a:cubicBezTo>
                  <a:pt x="273741" y="8270"/>
                  <a:pt x="273814" y="8968"/>
                  <a:pt x="273845" y="9917"/>
                </a:cubicBezTo>
                <a:cubicBezTo>
                  <a:pt x="273824" y="9934"/>
                  <a:pt x="273807" y="9952"/>
                  <a:pt x="273793" y="9969"/>
                </a:cubicBezTo>
                <a:cubicBezTo>
                  <a:pt x="273727" y="9209"/>
                  <a:pt x="273678" y="8413"/>
                  <a:pt x="273650" y="7765"/>
                </a:cubicBezTo>
                <a:close/>
                <a:moveTo>
                  <a:pt x="277441" y="9777"/>
                </a:moveTo>
                <a:lnTo>
                  <a:pt x="277455" y="9826"/>
                </a:lnTo>
                <a:lnTo>
                  <a:pt x="277438" y="10007"/>
                </a:lnTo>
                <a:lnTo>
                  <a:pt x="277407" y="9857"/>
                </a:lnTo>
                <a:lnTo>
                  <a:pt x="277441" y="9777"/>
                </a:lnTo>
                <a:close/>
                <a:moveTo>
                  <a:pt x="11636" y="7831"/>
                </a:moveTo>
                <a:cubicBezTo>
                  <a:pt x="11643" y="7942"/>
                  <a:pt x="11643" y="8061"/>
                  <a:pt x="11647" y="8180"/>
                </a:cubicBezTo>
                <a:cubicBezTo>
                  <a:pt x="11626" y="8671"/>
                  <a:pt x="11591" y="9264"/>
                  <a:pt x="11546" y="9864"/>
                </a:cubicBezTo>
                <a:cubicBezTo>
                  <a:pt x="11521" y="9917"/>
                  <a:pt x="11493" y="9972"/>
                  <a:pt x="11462" y="10032"/>
                </a:cubicBezTo>
                <a:cubicBezTo>
                  <a:pt x="11399" y="9938"/>
                  <a:pt x="11329" y="9847"/>
                  <a:pt x="11260" y="9760"/>
                </a:cubicBezTo>
                <a:cubicBezTo>
                  <a:pt x="11214" y="9655"/>
                  <a:pt x="11176" y="9550"/>
                  <a:pt x="11130" y="9456"/>
                </a:cubicBezTo>
                <a:cubicBezTo>
                  <a:pt x="11089" y="9359"/>
                  <a:pt x="11120" y="9191"/>
                  <a:pt x="11113" y="9090"/>
                </a:cubicBezTo>
                <a:cubicBezTo>
                  <a:pt x="11305" y="8591"/>
                  <a:pt x="11486" y="8166"/>
                  <a:pt x="11636" y="7831"/>
                </a:cubicBezTo>
                <a:close/>
                <a:moveTo>
                  <a:pt x="50856" y="7831"/>
                </a:moveTo>
                <a:cubicBezTo>
                  <a:pt x="50856" y="7942"/>
                  <a:pt x="50860" y="8061"/>
                  <a:pt x="50863" y="8180"/>
                </a:cubicBezTo>
                <a:cubicBezTo>
                  <a:pt x="50842" y="8671"/>
                  <a:pt x="50807" y="9264"/>
                  <a:pt x="50765" y="9864"/>
                </a:cubicBezTo>
                <a:cubicBezTo>
                  <a:pt x="50734" y="9917"/>
                  <a:pt x="50710" y="9972"/>
                  <a:pt x="50682" y="10032"/>
                </a:cubicBezTo>
                <a:cubicBezTo>
                  <a:pt x="50612" y="9934"/>
                  <a:pt x="50546" y="9843"/>
                  <a:pt x="50476" y="9760"/>
                </a:cubicBezTo>
                <a:cubicBezTo>
                  <a:pt x="50406" y="9679"/>
                  <a:pt x="50389" y="9550"/>
                  <a:pt x="50347" y="9456"/>
                </a:cubicBezTo>
                <a:cubicBezTo>
                  <a:pt x="50302" y="9359"/>
                  <a:pt x="50336" y="9191"/>
                  <a:pt x="50333" y="9090"/>
                </a:cubicBezTo>
                <a:cubicBezTo>
                  <a:pt x="50521" y="8591"/>
                  <a:pt x="50703" y="8166"/>
                  <a:pt x="50856" y="7831"/>
                </a:cubicBezTo>
                <a:close/>
                <a:moveTo>
                  <a:pt x="90069" y="7831"/>
                </a:moveTo>
                <a:lnTo>
                  <a:pt x="90083" y="8183"/>
                </a:lnTo>
                <a:cubicBezTo>
                  <a:pt x="90059" y="8671"/>
                  <a:pt x="90024" y="9264"/>
                  <a:pt x="89978" y="9864"/>
                </a:cubicBezTo>
                <a:lnTo>
                  <a:pt x="89902" y="10032"/>
                </a:lnTo>
                <a:lnTo>
                  <a:pt x="89696" y="9760"/>
                </a:lnTo>
                <a:cubicBezTo>
                  <a:pt x="89650" y="9655"/>
                  <a:pt x="89609" y="9550"/>
                  <a:pt x="89563" y="9456"/>
                </a:cubicBezTo>
                <a:cubicBezTo>
                  <a:pt x="89521" y="9359"/>
                  <a:pt x="89553" y="9191"/>
                  <a:pt x="89546" y="9093"/>
                </a:cubicBezTo>
                <a:cubicBezTo>
                  <a:pt x="89738" y="8591"/>
                  <a:pt x="89919" y="8166"/>
                  <a:pt x="90069" y="7831"/>
                </a:cubicBezTo>
                <a:close/>
                <a:moveTo>
                  <a:pt x="129415" y="7827"/>
                </a:moveTo>
                <a:lnTo>
                  <a:pt x="129428" y="8176"/>
                </a:lnTo>
                <a:cubicBezTo>
                  <a:pt x="129404" y="8671"/>
                  <a:pt x="129369" y="9264"/>
                  <a:pt x="129324" y="9864"/>
                </a:cubicBezTo>
                <a:lnTo>
                  <a:pt x="129247" y="10032"/>
                </a:lnTo>
                <a:cubicBezTo>
                  <a:pt x="129177" y="9934"/>
                  <a:pt x="129108" y="9843"/>
                  <a:pt x="129038" y="9760"/>
                </a:cubicBezTo>
                <a:cubicBezTo>
                  <a:pt x="128968" y="9679"/>
                  <a:pt x="128954" y="9550"/>
                  <a:pt x="128909" y="9456"/>
                </a:cubicBezTo>
                <a:cubicBezTo>
                  <a:pt x="128867" y="9359"/>
                  <a:pt x="128898" y="9188"/>
                  <a:pt x="128891" y="9093"/>
                </a:cubicBezTo>
                <a:cubicBezTo>
                  <a:pt x="129083" y="8591"/>
                  <a:pt x="129265" y="8166"/>
                  <a:pt x="129415" y="7827"/>
                </a:cubicBezTo>
                <a:close/>
                <a:moveTo>
                  <a:pt x="168634" y="7827"/>
                </a:moveTo>
                <a:cubicBezTo>
                  <a:pt x="168634" y="7942"/>
                  <a:pt x="168641" y="8061"/>
                  <a:pt x="168645" y="8176"/>
                </a:cubicBezTo>
                <a:cubicBezTo>
                  <a:pt x="168620" y="8671"/>
                  <a:pt x="168586" y="9264"/>
                  <a:pt x="168544" y="9864"/>
                </a:cubicBezTo>
                <a:lnTo>
                  <a:pt x="168460" y="10032"/>
                </a:lnTo>
                <a:cubicBezTo>
                  <a:pt x="168390" y="9934"/>
                  <a:pt x="168324" y="9843"/>
                  <a:pt x="168254" y="9760"/>
                </a:cubicBezTo>
                <a:cubicBezTo>
                  <a:pt x="168184" y="9679"/>
                  <a:pt x="168167" y="9550"/>
                  <a:pt x="168125" y="9456"/>
                </a:cubicBezTo>
                <a:cubicBezTo>
                  <a:pt x="168080" y="9359"/>
                  <a:pt x="168115" y="9188"/>
                  <a:pt x="168111" y="9090"/>
                </a:cubicBezTo>
                <a:cubicBezTo>
                  <a:pt x="168300" y="8591"/>
                  <a:pt x="168481" y="8166"/>
                  <a:pt x="168634" y="7827"/>
                </a:cubicBezTo>
                <a:close/>
                <a:moveTo>
                  <a:pt x="207851" y="7827"/>
                </a:moveTo>
                <a:lnTo>
                  <a:pt x="207865" y="8176"/>
                </a:lnTo>
                <a:cubicBezTo>
                  <a:pt x="207837" y="8671"/>
                  <a:pt x="207806" y="9264"/>
                  <a:pt x="207764" y="9864"/>
                </a:cubicBezTo>
                <a:cubicBezTo>
                  <a:pt x="207732" y="9917"/>
                  <a:pt x="207708" y="9972"/>
                  <a:pt x="207680" y="10032"/>
                </a:cubicBezTo>
                <a:lnTo>
                  <a:pt x="207474" y="9760"/>
                </a:lnTo>
                <a:cubicBezTo>
                  <a:pt x="207432" y="9655"/>
                  <a:pt x="207387" y="9550"/>
                  <a:pt x="207345" y="9456"/>
                </a:cubicBezTo>
                <a:cubicBezTo>
                  <a:pt x="207300" y="9359"/>
                  <a:pt x="207331" y="9188"/>
                  <a:pt x="207331" y="9090"/>
                </a:cubicBezTo>
                <a:cubicBezTo>
                  <a:pt x="207519" y="8591"/>
                  <a:pt x="207697" y="8166"/>
                  <a:pt x="207851" y="7827"/>
                </a:cubicBezTo>
                <a:close/>
                <a:moveTo>
                  <a:pt x="247144" y="7831"/>
                </a:moveTo>
                <a:cubicBezTo>
                  <a:pt x="247144" y="7942"/>
                  <a:pt x="247147" y="8061"/>
                  <a:pt x="247151" y="8180"/>
                </a:cubicBezTo>
                <a:cubicBezTo>
                  <a:pt x="247130" y="8671"/>
                  <a:pt x="247095" y="9264"/>
                  <a:pt x="247053" y="9864"/>
                </a:cubicBezTo>
                <a:lnTo>
                  <a:pt x="246970" y="10032"/>
                </a:lnTo>
                <a:cubicBezTo>
                  <a:pt x="246903" y="9938"/>
                  <a:pt x="246837" y="9847"/>
                  <a:pt x="246764" y="9760"/>
                </a:cubicBezTo>
                <a:cubicBezTo>
                  <a:pt x="246722" y="9655"/>
                  <a:pt x="246677" y="9550"/>
                  <a:pt x="246635" y="9456"/>
                </a:cubicBezTo>
                <a:cubicBezTo>
                  <a:pt x="246589" y="9359"/>
                  <a:pt x="246624" y="9191"/>
                  <a:pt x="246621" y="9093"/>
                </a:cubicBezTo>
                <a:cubicBezTo>
                  <a:pt x="246809" y="8591"/>
                  <a:pt x="246991" y="8166"/>
                  <a:pt x="247144" y="7831"/>
                </a:cubicBezTo>
                <a:close/>
                <a:moveTo>
                  <a:pt x="125539" y="9289"/>
                </a:moveTo>
                <a:lnTo>
                  <a:pt x="125672" y="9742"/>
                </a:lnTo>
                <a:cubicBezTo>
                  <a:pt x="125654" y="9892"/>
                  <a:pt x="125633" y="10032"/>
                  <a:pt x="125609" y="10161"/>
                </a:cubicBezTo>
                <a:lnTo>
                  <a:pt x="125476" y="9924"/>
                </a:lnTo>
                <a:cubicBezTo>
                  <a:pt x="125463" y="9819"/>
                  <a:pt x="125452" y="9707"/>
                  <a:pt x="125438" y="9596"/>
                </a:cubicBezTo>
                <a:cubicBezTo>
                  <a:pt x="125428" y="9481"/>
                  <a:pt x="125504" y="9386"/>
                  <a:pt x="125539" y="9289"/>
                </a:cubicBezTo>
                <a:close/>
                <a:moveTo>
                  <a:pt x="68265" y="9700"/>
                </a:moveTo>
                <a:lnTo>
                  <a:pt x="68265" y="9700"/>
                </a:lnTo>
                <a:cubicBezTo>
                  <a:pt x="68248" y="9843"/>
                  <a:pt x="68237" y="10000"/>
                  <a:pt x="68227" y="10164"/>
                </a:cubicBezTo>
                <a:cubicBezTo>
                  <a:pt x="68213" y="10102"/>
                  <a:pt x="68195" y="10039"/>
                  <a:pt x="68178" y="9972"/>
                </a:cubicBezTo>
                <a:cubicBezTo>
                  <a:pt x="68160" y="9910"/>
                  <a:pt x="68237" y="9788"/>
                  <a:pt x="68265" y="9700"/>
                </a:cubicBezTo>
                <a:close/>
                <a:moveTo>
                  <a:pt x="107482" y="9693"/>
                </a:moveTo>
                <a:lnTo>
                  <a:pt x="107482" y="9693"/>
                </a:lnTo>
                <a:cubicBezTo>
                  <a:pt x="107464" y="9843"/>
                  <a:pt x="107454" y="10000"/>
                  <a:pt x="107447" y="10164"/>
                </a:cubicBezTo>
                <a:lnTo>
                  <a:pt x="107398" y="9972"/>
                </a:lnTo>
                <a:cubicBezTo>
                  <a:pt x="107429" y="9878"/>
                  <a:pt x="107454" y="9788"/>
                  <a:pt x="107482" y="9693"/>
                </a:cubicBezTo>
                <a:close/>
                <a:moveTo>
                  <a:pt x="146827" y="9693"/>
                </a:moveTo>
                <a:lnTo>
                  <a:pt x="146827" y="9693"/>
                </a:lnTo>
                <a:cubicBezTo>
                  <a:pt x="146810" y="9843"/>
                  <a:pt x="146796" y="10000"/>
                  <a:pt x="146792" y="10164"/>
                </a:cubicBezTo>
                <a:cubicBezTo>
                  <a:pt x="146775" y="10102"/>
                  <a:pt x="146761" y="10039"/>
                  <a:pt x="146743" y="9972"/>
                </a:cubicBezTo>
                <a:cubicBezTo>
                  <a:pt x="146726" y="9910"/>
                  <a:pt x="146799" y="9788"/>
                  <a:pt x="146827" y="9693"/>
                </a:cubicBezTo>
                <a:close/>
                <a:moveTo>
                  <a:pt x="186043" y="9693"/>
                </a:moveTo>
                <a:cubicBezTo>
                  <a:pt x="186026" y="9843"/>
                  <a:pt x="186016" y="10000"/>
                  <a:pt x="186005" y="10164"/>
                </a:cubicBezTo>
                <a:cubicBezTo>
                  <a:pt x="185991" y="10102"/>
                  <a:pt x="185974" y="10039"/>
                  <a:pt x="185963" y="9972"/>
                </a:cubicBezTo>
                <a:cubicBezTo>
                  <a:pt x="185949" y="9910"/>
                  <a:pt x="186016" y="9788"/>
                  <a:pt x="186043" y="9693"/>
                </a:cubicBezTo>
                <a:close/>
                <a:moveTo>
                  <a:pt x="225260" y="9700"/>
                </a:moveTo>
                <a:lnTo>
                  <a:pt x="225260" y="9700"/>
                </a:lnTo>
                <a:cubicBezTo>
                  <a:pt x="225242" y="9843"/>
                  <a:pt x="225235" y="10000"/>
                  <a:pt x="225225" y="10164"/>
                </a:cubicBezTo>
                <a:cubicBezTo>
                  <a:pt x="225211" y="10102"/>
                  <a:pt x="225194" y="10039"/>
                  <a:pt x="225176" y="9972"/>
                </a:cubicBezTo>
                <a:cubicBezTo>
                  <a:pt x="225159" y="9910"/>
                  <a:pt x="225232" y="9788"/>
                  <a:pt x="225260" y="9700"/>
                </a:cubicBezTo>
                <a:close/>
                <a:moveTo>
                  <a:pt x="9815" y="9906"/>
                </a:moveTo>
                <a:lnTo>
                  <a:pt x="9815" y="9906"/>
                </a:lnTo>
                <a:cubicBezTo>
                  <a:pt x="9833" y="9948"/>
                  <a:pt x="9850" y="9993"/>
                  <a:pt x="9864" y="10039"/>
                </a:cubicBezTo>
                <a:cubicBezTo>
                  <a:pt x="9854" y="10084"/>
                  <a:pt x="9840" y="10122"/>
                  <a:pt x="9833" y="10168"/>
                </a:cubicBezTo>
                <a:cubicBezTo>
                  <a:pt x="9829" y="10081"/>
                  <a:pt x="9822" y="9986"/>
                  <a:pt x="9815" y="9906"/>
                </a:cubicBezTo>
                <a:close/>
                <a:moveTo>
                  <a:pt x="10823" y="9906"/>
                </a:moveTo>
                <a:lnTo>
                  <a:pt x="10823" y="9906"/>
                </a:lnTo>
                <a:cubicBezTo>
                  <a:pt x="10813" y="9986"/>
                  <a:pt x="10810" y="10081"/>
                  <a:pt x="10806" y="10168"/>
                </a:cubicBezTo>
                <a:cubicBezTo>
                  <a:pt x="10796" y="10122"/>
                  <a:pt x="10789" y="10084"/>
                  <a:pt x="10775" y="10039"/>
                </a:cubicBezTo>
                <a:cubicBezTo>
                  <a:pt x="10761" y="9997"/>
                  <a:pt x="10806" y="9948"/>
                  <a:pt x="10823" y="9906"/>
                </a:cubicBezTo>
                <a:close/>
                <a:moveTo>
                  <a:pt x="29049" y="9700"/>
                </a:moveTo>
                <a:lnTo>
                  <a:pt x="29049" y="9700"/>
                </a:lnTo>
                <a:cubicBezTo>
                  <a:pt x="29031" y="9843"/>
                  <a:pt x="29017" y="10000"/>
                  <a:pt x="29007" y="10168"/>
                </a:cubicBezTo>
                <a:cubicBezTo>
                  <a:pt x="28996" y="10102"/>
                  <a:pt x="28975" y="10039"/>
                  <a:pt x="28965" y="9972"/>
                </a:cubicBezTo>
                <a:cubicBezTo>
                  <a:pt x="28951" y="9910"/>
                  <a:pt x="29021" y="9788"/>
                  <a:pt x="29049" y="9700"/>
                </a:cubicBezTo>
                <a:close/>
                <a:moveTo>
                  <a:pt x="49032" y="9906"/>
                </a:moveTo>
                <a:lnTo>
                  <a:pt x="49032" y="9906"/>
                </a:lnTo>
                <a:cubicBezTo>
                  <a:pt x="49049" y="9948"/>
                  <a:pt x="49063" y="9993"/>
                  <a:pt x="49081" y="10039"/>
                </a:cubicBezTo>
                <a:cubicBezTo>
                  <a:pt x="49098" y="10088"/>
                  <a:pt x="49060" y="10122"/>
                  <a:pt x="49049" y="10168"/>
                </a:cubicBezTo>
                <a:cubicBezTo>
                  <a:pt x="49046" y="10081"/>
                  <a:pt x="49042" y="9986"/>
                  <a:pt x="49032" y="9906"/>
                </a:cubicBezTo>
                <a:close/>
                <a:moveTo>
                  <a:pt x="50040" y="9906"/>
                </a:moveTo>
                <a:lnTo>
                  <a:pt x="50040" y="9906"/>
                </a:lnTo>
                <a:cubicBezTo>
                  <a:pt x="50033" y="9986"/>
                  <a:pt x="50029" y="10074"/>
                  <a:pt x="50022" y="10168"/>
                </a:cubicBezTo>
                <a:cubicBezTo>
                  <a:pt x="50015" y="10122"/>
                  <a:pt x="50002" y="10084"/>
                  <a:pt x="49991" y="10039"/>
                </a:cubicBezTo>
                <a:cubicBezTo>
                  <a:pt x="50005" y="9993"/>
                  <a:pt x="50022" y="9948"/>
                  <a:pt x="50040" y="9906"/>
                </a:cubicBezTo>
                <a:close/>
                <a:moveTo>
                  <a:pt x="88252" y="9906"/>
                </a:moveTo>
                <a:cubicBezTo>
                  <a:pt x="88266" y="9948"/>
                  <a:pt x="88283" y="9993"/>
                  <a:pt x="88301" y="10039"/>
                </a:cubicBezTo>
                <a:cubicBezTo>
                  <a:pt x="88318" y="10088"/>
                  <a:pt x="88280" y="10122"/>
                  <a:pt x="88269" y="10168"/>
                </a:cubicBezTo>
                <a:cubicBezTo>
                  <a:pt x="88266" y="10074"/>
                  <a:pt x="88255" y="9986"/>
                  <a:pt x="88252" y="9906"/>
                </a:cubicBezTo>
                <a:close/>
                <a:moveTo>
                  <a:pt x="89256" y="9906"/>
                </a:moveTo>
                <a:cubicBezTo>
                  <a:pt x="89253" y="9993"/>
                  <a:pt x="89242" y="10081"/>
                  <a:pt x="89242" y="10168"/>
                </a:cubicBezTo>
                <a:cubicBezTo>
                  <a:pt x="89228" y="10122"/>
                  <a:pt x="89221" y="10084"/>
                  <a:pt x="89211" y="10039"/>
                </a:cubicBezTo>
                <a:cubicBezTo>
                  <a:pt x="89204" y="9997"/>
                  <a:pt x="89242" y="9952"/>
                  <a:pt x="89256" y="9906"/>
                </a:cubicBezTo>
                <a:close/>
                <a:moveTo>
                  <a:pt x="127597" y="9906"/>
                </a:moveTo>
                <a:lnTo>
                  <a:pt x="127597" y="9906"/>
                </a:lnTo>
                <a:cubicBezTo>
                  <a:pt x="127611" y="9948"/>
                  <a:pt x="127629" y="9993"/>
                  <a:pt x="127643" y="10039"/>
                </a:cubicBezTo>
                <a:cubicBezTo>
                  <a:pt x="127653" y="10088"/>
                  <a:pt x="127625" y="10122"/>
                  <a:pt x="127611" y="10168"/>
                </a:cubicBezTo>
                <a:lnTo>
                  <a:pt x="127597" y="9906"/>
                </a:lnTo>
                <a:close/>
                <a:moveTo>
                  <a:pt x="128602" y="9906"/>
                </a:moveTo>
                <a:cubicBezTo>
                  <a:pt x="128591" y="9986"/>
                  <a:pt x="128588" y="10074"/>
                  <a:pt x="128584" y="10168"/>
                </a:cubicBezTo>
                <a:cubicBezTo>
                  <a:pt x="128574" y="10122"/>
                  <a:pt x="128567" y="10084"/>
                  <a:pt x="128553" y="10039"/>
                </a:cubicBezTo>
                <a:cubicBezTo>
                  <a:pt x="128539" y="9997"/>
                  <a:pt x="128584" y="9948"/>
                  <a:pt x="128602" y="9906"/>
                </a:cubicBezTo>
                <a:close/>
                <a:moveTo>
                  <a:pt x="166814" y="9906"/>
                </a:moveTo>
                <a:cubicBezTo>
                  <a:pt x="166831" y="9948"/>
                  <a:pt x="166845" y="9993"/>
                  <a:pt x="166862" y="10039"/>
                </a:cubicBezTo>
                <a:cubicBezTo>
                  <a:pt x="166880" y="10088"/>
                  <a:pt x="166838" y="10122"/>
                  <a:pt x="166831" y="10168"/>
                </a:cubicBezTo>
                <a:cubicBezTo>
                  <a:pt x="166828" y="10081"/>
                  <a:pt x="166821" y="9986"/>
                  <a:pt x="166814" y="9906"/>
                </a:cubicBezTo>
                <a:close/>
                <a:moveTo>
                  <a:pt x="167822" y="9906"/>
                </a:moveTo>
                <a:lnTo>
                  <a:pt x="167822" y="9906"/>
                </a:lnTo>
                <a:cubicBezTo>
                  <a:pt x="167811" y="9986"/>
                  <a:pt x="167808" y="10081"/>
                  <a:pt x="167804" y="10168"/>
                </a:cubicBezTo>
                <a:cubicBezTo>
                  <a:pt x="167794" y="10122"/>
                  <a:pt x="167780" y="10084"/>
                  <a:pt x="167773" y="10039"/>
                </a:cubicBezTo>
                <a:cubicBezTo>
                  <a:pt x="167762" y="9997"/>
                  <a:pt x="167804" y="9948"/>
                  <a:pt x="167822" y="9906"/>
                </a:cubicBezTo>
                <a:close/>
                <a:moveTo>
                  <a:pt x="206034" y="9906"/>
                </a:moveTo>
                <a:lnTo>
                  <a:pt x="206034" y="9906"/>
                </a:lnTo>
                <a:cubicBezTo>
                  <a:pt x="206051" y="9948"/>
                  <a:pt x="206061" y="9993"/>
                  <a:pt x="206079" y="10039"/>
                </a:cubicBezTo>
                <a:cubicBezTo>
                  <a:pt x="206096" y="10088"/>
                  <a:pt x="206058" y="10122"/>
                  <a:pt x="206051" y="10168"/>
                </a:cubicBezTo>
                <a:cubicBezTo>
                  <a:pt x="206044" y="10081"/>
                  <a:pt x="206041" y="9986"/>
                  <a:pt x="206034" y="9906"/>
                </a:cubicBezTo>
                <a:close/>
                <a:moveTo>
                  <a:pt x="207035" y="9906"/>
                </a:moveTo>
                <a:lnTo>
                  <a:pt x="207021" y="10168"/>
                </a:lnTo>
                <a:cubicBezTo>
                  <a:pt x="207010" y="10122"/>
                  <a:pt x="207000" y="10084"/>
                  <a:pt x="206993" y="10039"/>
                </a:cubicBezTo>
                <a:cubicBezTo>
                  <a:pt x="206982" y="9997"/>
                  <a:pt x="207021" y="9948"/>
                  <a:pt x="207035" y="9906"/>
                </a:cubicBezTo>
                <a:close/>
                <a:moveTo>
                  <a:pt x="245320" y="9906"/>
                </a:moveTo>
                <a:cubicBezTo>
                  <a:pt x="245337" y="9948"/>
                  <a:pt x="245351" y="9993"/>
                  <a:pt x="245369" y="10039"/>
                </a:cubicBezTo>
                <a:cubicBezTo>
                  <a:pt x="245386" y="10088"/>
                  <a:pt x="245348" y="10122"/>
                  <a:pt x="245337" y="10168"/>
                </a:cubicBezTo>
                <a:cubicBezTo>
                  <a:pt x="245334" y="10081"/>
                  <a:pt x="245330" y="9986"/>
                  <a:pt x="245320" y="9906"/>
                </a:cubicBezTo>
                <a:close/>
                <a:moveTo>
                  <a:pt x="246328" y="9906"/>
                </a:moveTo>
                <a:lnTo>
                  <a:pt x="246328" y="9906"/>
                </a:lnTo>
                <a:cubicBezTo>
                  <a:pt x="246321" y="9986"/>
                  <a:pt x="246314" y="10081"/>
                  <a:pt x="246310" y="10168"/>
                </a:cubicBezTo>
                <a:cubicBezTo>
                  <a:pt x="246303" y="10122"/>
                  <a:pt x="246289" y="10084"/>
                  <a:pt x="246279" y="10039"/>
                </a:cubicBezTo>
                <a:cubicBezTo>
                  <a:pt x="246272" y="9997"/>
                  <a:pt x="246310" y="9948"/>
                  <a:pt x="246328" y="9906"/>
                </a:cubicBezTo>
                <a:close/>
                <a:moveTo>
                  <a:pt x="264553" y="9697"/>
                </a:moveTo>
                <a:lnTo>
                  <a:pt x="264553" y="9697"/>
                </a:lnTo>
                <a:cubicBezTo>
                  <a:pt x="264536" y="9843"/>
                  <a:pt x="264522" y="10000"/>
                  <a:pt x="264515" y="10168"/>
                </a:cubicBezTo>
                <a:cubicBezTo>
                  <a:pt x="264501" y="10102"/>
                  <a:pt x="264483" y="10039"/>
                  <a:pt x="264469" y="9976"/>
                </a:cubicBezTo>
                <a:cubicBezTo>
                  <a:pt x="264459" y="9910"/>
                  <a:pt x="264522" y="9788"/>
                  <a:pt x="264553" y="9697"/>
                </a:cubicBezTo>
                <a:close/>
                <a:moveTo>
                  <a:pt x="12780" y="9631"/>
                </a:moveTo>
                <a:cubicBezTo>
                  <a:pt x="12812" y="9732"/>
                  <a:pt x="12840" y="9836"/>
                  <a:pt x="12868" y="9941"/>
                </a:cubicBezTo>
                <a:cubicBezTo>
                  <a:pt x="12864" y="9993"/>
                  <a:pt x="12854" y="10046"/>
                  <a:pt x="12847" y="10091"/>
                </a:cubicBezTo>
                <a:lnTo>
                  <a:pt x="12780" y="10213"/>
                </a:lnTo>
                <a:cubicBezTo>
                  <a:pt x="12752" y="10175"/>
                  <a:pt x="12731" y="10133"/>
                  <a:pt x="12711" y="10091"/>
                </a:cubicBezTo>
                <a:cubicBezTo>
                  <a:pt x="12704" y="10046"/>
                  <a:pt x="12697" y="9993"/>
                  <a:pt x="12690" y="9941"/>
                </a:cubicBezTo>
                <a:lnTo>
                  <a:pt x="12780" y="9631"/>
                </a:lnTo>
                <a:close/>
                <a:moveTo>
                  <a:pt x="51993" y="9627"/>
                </a:moveTo>
                <a:lnTo>
                  <a:pt x="52084" y="9941"/>
                </a:lnTo>
                <a:cubicBezTo>
                  <a:pt x="52077" y="9993"/>
                  <a:pt x="52073" y="10046"/>
                  <a:pt x="52063" y="10091"/>
                </a:cubicBezTo>
                <a:cubicBezTo>
                  <a:pt x="52042" y="10133"/>
                  <a:pt x="52021" y="10175"/>
                  <a:pt x="51993" y="10213"/>
                </a:cubicBezTo>
                <a:lnTo>
                  <a:pt x="51927" y="10091"/>
                </a:lnTo>
                <a:cubicBezTo>
                  <a:pt x="51920" y="10046"/>
                  <a:pt x="51916" y="9993"/>
                  <a:pt x="51906" y="9941"/>
                </a:cubicBezTo>
                <a:cubicBezTo>
                  <a:pt x="51899" y="9889"/>
                  <a:pt x="51969" y="9732"/>
                  <a:pt x="51993" y="9627"/>
                </a:cubicBezTo>
                <a:close/>
                <a:moveTo>
                  <a:pt x="91213" y="9631"/>
                </a:moveTo>
                <a:lnTo>
                  <a:pt x="91304" y="9941"/>
                </a:lnTo>
                <a:cubicBezTo>
                  <a:pt x="91297" y="9993"/>
                  <a:pt x="91286" y="10046"/>
                  <a:pt x="91283" y="10091"/>
                </a:cubicBezTo>
                <a:lnTo>
                  <a:pt x="91213" y="10213"/>
                </a:lnTo>
                <a:lnTo>
                  <a:pt x="91147" y="10091"/>
                </a:lnTo>
                <a:cubicBezTo>
                  <a:pt x="91140" y="10046"/>
                  <a:pt x="91129" y="9993"/>
                  <a:pt x="91126" y="9941"/>
                </a:cubicBezTo>
                <a:cubicBezTo>
                  <a:pt x="91122" y="9889"/>
                  <a:pt x="91182" y="9732"/>
                  <a:pt x="91213" y="9631"/>
                </a:cubicBezTo>
                <a:close/>
                <a:moveTo>
                  <a:pt x="130559" y="9631"/>
                </a:moveTo>
                <a:cubicBezTo>
                  <a:pt x="130590" y="9732"/>
                  <a:pt x="130621" y="9836"/>
                  <a:pt x="130646" y="9941"/>
                </a:cubicBezTo>
                <a:cubicBezTo>
                  <a:pt x="130642" y="9993"/>
                  <a:pt x="130632" y="10046"/>
                  <a:pt x="130628" y="10091"/>
                </a:cubicBezTo>
                <a:lnTo>
                  <a:pt x="130559" y="10213"/>
                </a:lnTo>
                <a:cubicBezTo>
                  <a:pt x="130538" y="10175"/>
                  <a:pt x="130510" y="10136"/>
                  <a:pt x="130489" y="10091"/>
                </a:cubicBezTo>
                <a:cubicBezTo>
                  <a:pt x="130468" y="10049"/>
                  <a:pt x="130475" y="9993"/>
                  <a:pt x="130468" y="9941"/>
                </a:cubicBezTo>
                <a:lnTo>
                  <a:pt x="130559" y="9631"/>
                </a:lnTo>
                <a:close/>
                <a:moveTo>
                  <a:pt x="169779" y="9627"/>
                </a:moveTo>
                <a:cubicBezTo>
                  <a:pt x="169803" y="9732"/>
                  <a:pt x="169834" y="9836"/>
                  <a:pt x="169866" y="9941"/>
                </a:cubicBezTo>
                <a:cubicBezTo>
                  <a:pt x="169855" y="9993"/>
                  <a:pt x="169852" y="10046"/>
                  <a:pt x="169845" y="10091"/>
                </a:cubicBezTo>
                <a:lnTo>
                  <a:pt x="169779" y="10213"/>
                </a:lnTo>
                <a:cubicBezTo>
                  <a:pt x="169751" y="10175"/>
                  <a:pt x="169730" y="10133"/>
                  <a:pt x="169709" y="10091"/>
                </a:cubicBezTo>
                <a:cubicBezTo>
                  <a:pt x="169698" y="10046"/>
                  <a:pt x="169695" y="9993"/>
                  <a:pt x="169688" y="9941"/>
                </a:cubicBezTo>
                <a:lnTo>
                  <a:pt x="169779" y="9627"/>
                </a:lnTo>
                <a:close/>
                <a:moveTo>
                  <a:pt x="208991" y="9631"/>
                </a:moveTo>
                <a:lnTo>
                  <a:pt x="209086" y="9941"/>
                </a:lnTo>
                <a:cubicBezTo>
                  <a:pt x="209075" y="9993"/>
                  <a:pt x="209072" y="10046"/>
                  <a:pt x="209061" y="10091"/>
                </a:cubicBezTo>
                <a:cubicBezTo>
                  <a:pt x="209040" y="10133"/>
                  <a:pt x="209019" y="10175"/>
                  <a:pt x="208991" y="10213"/>
                </a:cubicBezTo>
                <a:lnTo>
                  <a:pt x="208929" y="10091"/>
                </a:lnTo>
                <a:cubicBezTo>
                  <a:pt x="208918" y="10046"/>
                  <a:pt x="208911" y="9993"/>
                  <a:pt x="208904" y="9941"/>
                </a:cubicBezTo>
                <a:cubicBezTo>
                  <a:pt x="208901" y="9889"/>
                  <a:pt x="208964" y="9732"/>
                  <a:pt x="208991" y="9631"/>
                </a:cubicBezTo>
                <a:close/>
                <a:moveTo>
                  <a:pt x="248285" y="9627"/>
                </a:moveTo>
                <a:cubicBezTo>
                  <a:pt x="248316" y="9732"/>
                  <a:pt x="248344" y="9836"/>
                  <a:pt x="248372" y="9941"/>
                </a:cubicBezTo>
                <a:cubicBezTo>
                  <a:pt x="248365" y="9993"/>
                  <a:pt x="248361" y="10046"/>
                  <a:pt x="248351" y="10091"/>
                </a:cubicBezTo>
                <a:lnTo>
                  <a:pt x="248285" y="10213"/>
                </a:lnTo>
                <a:lnTo>
                  <a:pt x="248215" y="10091"/>
                </a:lnTo>
                <a:cubicBezTo>
                  <a:pt x="248208" y="10046"/>
                  <a:pt x="248204" y="9993"/>
                  <a:pt x="248194" y="9941"/>
                </a:cubicBezTo>
                <a:lnTo>
                  <a:pt x="248285" y="9627"/>
                </a:lnTo>
                <a:close/>
                <a:moveTo>
                  <a:pt x="243265" y="9289"/>
                </a:moveTo>
                <a:cubicBezTo>
                  <a:pt x="243325" y="9477"/>
                  <a:pt x="243380" y="9669"/>
                  <a:pt x="243433" y="9871"/>
                </a:cubicBezTo>
                <a:cubicBezTo>
                  <a:pt x="243415" y="10000"/>
                  <a:pt x="243398" y="10122"/>
                  <a:pt x="243377" y="10238"/>
                </a:cubicBezTo>
                <a:cubicBezTo>
                  <a:pt x="243314" y="10126"/>
                  <a:pt x="243258" y="10018"/>
                  <a:pt x="243196" y="9924"/>
                </a:cubicBezTo>
                <a:cubicBezTo>
                  <a:pt x="243136" y="9826"/>
                  <a:pt x="243175" y="9707"/>
                  <a:pt x="243161" y="9599"/>
                </a:cubicBezTo>
                <a:cubicBezTo>
                  <a:pt x="243150" y="9491"/>
                  <a:pt x="243234" y="9386"/>
                  <a:pt x="243265" y="9289"/>
                </a:cubicBezTo>
                <a:close/>
                <a:moveTo>
                  <a:pt x="7761" y="9289"/>
                </a:moveTo>
                <a:cubicBezTo>
                  <a:pt x="7824" y="9498"/>
                  <a:pt x="7887" y="9718"/>
                  <a:pt x="7949" y="9941"/>
                </a:cubicBezTo>
                <a:cubicBezTo>
                  <a:pt x="7932" y="10063"/>
                  <a:pt x="7918" y="10178"/>
                  <a:pt x="7900" y="10297"/>
                </a:cubicBezTo>
                <a:cubicBezTo>
                  <a:pt x="7831" y="10161"/>
                  <a:pt x="7761" y="10035"/>
                  <a:pt x="7691" y="9924"/>
                </a:cubicBezTo>
                <a:cubicBezTo>
                  <a:pt x="7621" y="9809"/>
                  <a:pt x="7670" y="9707"/>
                  <a:pt x="7660" y="9596"/>
                </a:cubicBezTo>
                <a:cubicBezTo>
                  <a:pt x="7653" y="9481"/>
                  <a:pt x="7726" y="9386"/>
                  <a:pt x="7761" y="9289"/>
                </a:cubicBezTo>
                <a:close/>
                <a:moveTo>
                  <a:pt x="46974" y="9289"/>
                </a:moveTo>
                <a:cubicBezTo>
                  <a:pt x="47040" y="9498"/>
                  <a:pt x="47106" y="9718"/>
                  <a:pt x="47166" y="9941"/>
                </a:cubicBezTo>
                <a:cubicBezTo>
                  <a:pt x="47152" y="10063"/>
                  <a:pt x="47134" y="10178"/>
                  <a:pt x="47120" y="10297"/>
                </a:cubicBezTo>
                <a:cubicBezTo>
                  <a:pt x="47051" y="10161"/>
                  <a:pt x="46981" y="10035"/>
                  <a:pt x="46911" y="9924"/>
                </a:cubicBezTo>
                <a:cubicBezTo>
                  <a:pt x="46841" y="9809"/>
                  <a:pt x="46887" y="9707"/>
                  <a:pt x="46876" y="9596"/>
                </a:cubicBezTo>
                <a:lnTo>
                  <a:pt x="46974" y="9289"/>
                </a:lnTo>
                <a:close/>
                <a:moveTo>
                  <a:pt x="86194" y="9289"/>
                </a:moveTo>
                <a:cubicBezTo>
                  <a:pt x="86260" y="9498"/>
                  <a:pt x="86323" y="9718"/>
                  <a:pt x="86382" y="9941"/>
                </a:cubicBezTo>
                <a:cubicBezTo>
                  <a:pt x="86368" y="10063"/>
                  <a:pt x="86351" y="10178"/>
                  <a:pt x="86340" y="10297"/>
                </a:cubicBezTo>
                <a:lnTo>
                  <a:pt x="86131" y="9924"/>
                </a:lnTo>
                <a:cubicBezTo>
                  <a:pt x="86121" y="9819"/>
                  <a:pt x="86107" y="9707"/>
                  <a:pt x="86096" y="9596"/>
                </a:cubicBezTo>
                <a:lnTo>
                  <a:pt x="86194" y="9289"/>
                </a:lnTo>
                <a:close/>
                <a:moveTo>
                  <a:pt x="164759" y="9289"/>
                </a:moveTo>
                <a:cubicBezTo>
                  <a:pt x="164822" y="9498"/>
                  <a:pt x="164885" y="9718"/>
                  <a:pt x="164948" y="9941"/>
                </a:cubicBezTo>
                <a:cubicBezTo>
                  <a:pt x="164930" y="10063"/>
                  <a:pt x="164913" y="10178"/>
                  <a:pt x="164899" y="10297"/>
                </a:cubicBezTo>
                <a:cubicBezTo>
                  <a:pt x="164829" y="10161"/>
                  <a:pt x="164759" y="10035"/>
                  <a:pt x="164689" y="9924"/>
                </a:cubicBezTo>
                <a:cubicBezTo>
                  <a:pt x="164620" y="9809"/>
                  <a:pt x="164668" y="9707"/>
                  <a:pt x="164655" y="9596"/>
                </a:cubicBezTo>
                <a:cubicBezTo>
                  <a:pt x="164641" y="9481"/>
                  <a:pt x="164724" y="9386"/>
                  <a:pt x="164759" y="9289"/>
                </a:cubicBezTo>
                <a:close/>
                <a:moveTo>
                  <a:pt x="203976" y="9289"/>
                </a:moveTo>
                <a:cubicBezTo>
                  <a:pt x="204038" y="9498"/>
                  <a:pt x="204101" y="9718"/>
                  <a:pt x="204164" y="9941"/>
                </a:cubicBezTo>
                <a:cubicBezTo>
                  <a:pt x="204150" y="10063"/>
                  <a:pt x="204133" y="10178"/>
                  <a:pt x="204119" y="10297"/>
                </a:cubicBezTo>
                <a:cubicBezTo>
                  <a:pt x="204049" y="10161"/>
                  <a:pt x="203976" y="10035"/>
                  <a:pt x="203909" y="9924"/>
                </a:cubicBezTo>
                <a:cubicBezTo>
                  <a:pt x="203843" y="9809"/>
                  <a:pt x="203888" y="9707"/>
                  <a:pt x="203874" y="9596"/>
                </a:cubicBezTo>
                <a:lnTo>
                  <a:pt x="203976" y="9289"/>
                </a:lnTo>
                <a:close/>
                <a:moveTo>
                  <a:pt x="35704" y="9310"/>
                </a:moveTo>
                <a:lnTo>
                  <a:pt x="35704" y="9310"/>
                </a:lnTo>
                <a:cubicBezTo>
                  <a:pt x="35774" y="9509"/>
                  <a:pt x="35843" y="9721"/>
                  <a:pt x="35910" y="9945"/>
                </a:cubicBezTo>
                <a:cubicBezTo>
                  <a:pt x="35882" y="10108"/>
                  <a:pt x="35840" y="10269"/>
                  <a:pt x="35791" y="10426"/>
                </a:cubicBezTo>
                <a:cubicBezTo>
                  <a:pt x="35791" y="10426"/>
                  <a:pt x="35767" y="9965"/>
                  <a:pt x="35704" y="9310"/>
                </a:cubicBezTo>
                <a:close/>
                <a:moveTo>
                  <a:pt x="74924" y="9310"/>
                </a:moveTo>
                <a:cubicBezTo>
                  <a:pt x="74994" y="9509"/>
                  <a:pt x="75060" y="9721"/>
                  <a:pt x="75130" y="9945"/>
                </a:cubicBezTo>
                <a:cubicBezTo>
                  <a:pt x="75091" y="10126"/>
                  <a:pt x="75049" y="10293"/>
                  <a:pt x="75011" y="10426"/>
                </a:cubicBezTo>
                <a:cubicBezTo>
                  <a:pt x="75011" y="10426"/>
                  <a:pt x="74987" y="9965"/>
                  <a:pt x="74920" y="9310"/>
                </a:cubicBezTo>
                <a:close/>
                <a:moveTo>
                  <a:pt x="114137" y="9310"/>
                </a:moveTo>
                <a:lnTo>
                  <a:pt x="114137" y="9310"/>
                </a:lnTo>
                <a:cubicBezTo>
                  <a:pt x="114210" y="9509"/>
                  <a:pt x="114280" y="9721"/>
                  <a:pt x="114346" y="9945"/>
                </a:cubicBezTo>
                <a:cubicBezTo>
                  <a:pt x="114308" y="10126"/>
                  <a:pt x="114269" y="10293"/>
                  <a:pt x="114231" y="10426"/>
                </a:cubicBezTo>
                <a:cubicBezTo>
                  <a:pt x="114231" y="10426"/>
                  <a:pt x="114203" y="9965"/>
                  <a:pt x="114137" y="9310"/>
                </a:cubicBezTo>
                <a:close/>
                <a:moveTo>
                  <a:pt x="153482" y="9310"/>
                </a:moveTo>
                <a:lnTo>
                  <a:pt x="153482" y="9310"/>
                </a:lnTo>
                <a:cubicBezTo>
                  <a:pt x="153555" y="9509"/>
                  <a:pt x="153625" y="9721"/>
                  <a:pt x="153692" y="9945"/>
                </a:cubicBezTo>
                <a:cubicBezTo>
                  <a:pt x="153653" y="10126"/>
                  <a:pt x="153615" y="10293"/>
                  <a:pt x="153569" y="10426"/>
                </a:cubicBezTo>
                <a:cubicBezTo>
                  <a:pt x="153569" y="10426"/>
                  <a:pt x="153545" y="9965"/>
                  <a:pt x="153482" y="9310"/>
                </a:cubicBezTo>
                <a:close/>
                <a:moveTo>
                  <a:pt x="192702" y="9310"/>
                </a:moveTo>
                <a:cubicBezTo>
                  <a:pt x="192772" y="9509"/>
                  <a:pt x="192842" y="9721"/>
                  <a:pt x="192908" y="9945"/>
                </a:cubicBezTo>
                <a:cubicBezTo>
                  <a:pt x="192880" y="10108"/>
                  <a:pt x="192838" y="10269"/>
                  <a:pt x="192789" y="10426"/>
                </a:cubicBezTo>
                <a:cubicBezTo>
                  <a:pt x="192789" y="10426"/>
                  <a:pt x="192765" y="9965"/>
                  <a:pt x="192699" y="9310"/>
                </a:cubicBezTo>
                <a:close/>
                <a:moveTo>
                  <a:pt x="231922" y="9310"/>
                </a:moveTo>
                <a:cubicBezTo>
                  <a:pt x="231988" y="9509"/>
                  <a:pt x="232058" y="9721"/>
                  <a:pt x="232128" y="9945"/>
                </a:cubicBezTo>
                <a:cubicBezTo>
                  <a:pt x="232089" y="10126"/>
                  <a:pt x="232048" y="10293"/>
                  <a:pt x="232009" y="10426"/>
                </a:cubicBezTo>
                <a:cubicBezTo>
                  <a:pt x="232009" y="10426"/>
                  <a:pt x="231985" y="9965"/>
                  <a:pt x="231919" y="9310"/>
                </a:cubicBezTo>
                <a:close/>
                <a:moveTo>
                  <a:pt x="271212" y="9313"/>
                </a:moveTo>
                <a:cubicBezTo>
                  <a:pt x="271281" y="9509"/>
                  <a:pt x="271351" y="9721"/>
                  <a:pt x="271418" y="9945"/>
                </a:cubicBezTo>
                <a:cubicBezTo>
                  <a:pt x="271386" y="10108"/>
                  <a:pt x="271348" y="10269"/>
                  <a:pt x="271299" y="10429"/>
                </a:cubicBezTo>
                <a:cubicBezTo>
                  <a:pt x="271299" y="10429"/>
                  <a:pt x="271271" y="9965"/>
                  <a:pt x="271208" y="9313"/>
                </a:cubicBezTo>
                <a:close/>
                <a:moveTo>
                  <a:pt x="219124" y="10353"/>
                </a:moveTo>
                <a:cubicBezTo>
                  <a:pt x="219124" y="10391"/>
                  <a:pt x="219124" y="10426"/>
                  <a:pt x="219131" y="10461"/>
                </a:cubicBezTo>
                <a:lnTo>
                  <a:pt x="219117" y="10426"/>
                </a:lnTo>
                <a:cubicBezTo>
                  <a:pt x="219117" y="10401"/>
                  <a:pt x="219121" y="10377"/>
                  <a:pt x="219124" y="10353"/>
                </a:cubicBezTo>
                <a:close/>
                <a:moveTo>
                  <a:pt x="22906" y="10353"/>
                </a:moveTo>
                <a:cubicBezTo>
                  <a:pt x="22906" y="10388"/>
                  <a:pt x="22913" y="10429"/>
                  <a:pt x="22913" y="10464"/>
                </a:cubicBezTo>
                <a:lnTo>
                  <a:pt x="22899" y="10429"/>
                </a:lnTo>
                <a:cubicBezTo>
                  <a:pt x="22903" y="10405"/>
                  <a:pt x="22906" y="10377"/>
                  <a:pt x="22906" y="10353"/>
                </a:cubicBezTo>
                <a:close/>
                <a:moveTo>
                  <a:pt x="62126" y="10353"/>
                </a:moveTo>
                <a:cubicBezTo>
                  <a:pt x="62126" y="10391"/>
                  <a:pt x="62126" y="10426"/>
                  <a:pt x="62130" y="10464"/>
                </a:cubicBezTo>
                <a:lnTo>
                  <a:pt x="62119" y="10429"/>
                </a:lnTo>
                <a:cubicBezTo>
                  <a:pt x="62123" y="10401"/>
                  <a:pt x="62123" y="10381"/>
                  <a:pt x="62126" y="10353"/>
                </a:cubicBezTo>
                <a:close/>
                <a:moveTo>
                  <a:pt x="101346" y="10353"/>
                </a:moveTo>
                <a:lnTo>
                  <a:pt x="101346" y="10464"/>
                </a:lnTo>
                <a:cubicBezTo>
                  <a:pt x="101343" y="10454"/>
                  <a:pt x="101343" y="10440"/>
                  <a:pt x="101336" y="10429"/>
                </a:cubicBezTo>
                <a:cubicBezTo>
                  <a:pt x="101339" y="10401"/>
                  <a:pt x="101343" y="10377"/>
                  <a:pt x="101346" y="10353"/>
                </a:cubicBezTo>
                <a:close/>
                <a:moveTo>
                  <a:pt x="140688" y="10353"/>
                </a:moveTo>
                <a:cubicBezTo>
                  <a:pt x="140691" y="10391"/>
                  <a:pt x="140691" y="10426"/>
                  <a:pt x="140691" y="10464"/>
                </a:cubicBezTo>
                <a:lnTo>
                  <a:pt x="140678" y="10429"/>
                </a:lnTo>
                <a:cubicBezTo>
                  <a:pt x="140684" y="10405"/>
                  <a:pt x="140688" y="10377"/>
                  <a:pt x="140688" y="10353"/>
                </a:cubicBezTo>
                <a:close/>
                <a:moveTo>
                  <a:pt x="179908" y="10353"/>
                </a:moveTo>
                <a:cubicBezTo>
                  <a:pt x="179904" y="10391"/>
                  <a:pt x="179908" y="10426"/>
                  <a:pt x="179911" y="10464"/>
                </a:cubicBezTo>
                <a:lnTo>
                  <a:pt x="179897" y="10429"/>
                </a:lnTo>
                <a:cubicBezTo>
                  <a:pt x="179901" y="10401"/>
                  <a:pt x="179901" y="10381"/>
                  <a:pt x="179908" y="10353"/>
                </a:cubicBezTo>
                <a:close/>
                <a:moveTo>
                  <a:pt x="258414" y="10353"/>
                </a:moveTo>
                <a:cubicBezTo>
                  <a:pt x="258414" y="10388"/>
                  <a:pt x="258417" y="10429"/>
                  <a:pt x="258417" y="10464"/>
                </a:cubicBezTo>
                <a:lnTo>
                  <a:pt x="258407" y="10429"/>
                </a:lnTo>
                <a:cubicBezTo>
                  <a:pt x="258410" y="10401"/>
                  <a:pt x="258410" y="10381"/>
                  <a:pt x="258414" y="10353"/>
                </a:cubicBezTo>
                <a:close/>
                <a:moveTo>
                  <a:pt x="32812" y="10328"/>
                </a:moveTo>
                <a:cubicBezTo>
                  <a:pt x="32812" y="10335"/>
                  <a:pt x="32819" y="10342"/>
                  <a:pt x="32819" y="10349"/>
                </a:cubicBezTo>
                <a:cubicBezTo>
                  <a:pt x="32819" y="10360"/>
                  <a:pt x="32805" y="10464"/>
                  <a:pt x="32795" y="10524"/>
                </a:cubicBezTo>
                <a:cubicBezTo>
                  <a:pt x="32791" y="10506"/>
                  <a:pt x="32784" y="10489"/>
                  <a:pt x="32774" y="10471"/>
                </a:cubicBezTo>
                <a:lnTo>
                  <a:pt x="32788" y="10419"/>
                </a:lnTo>
                <a:lnTo>
                  <a:pt x="32812" y="10328"/>
                </a:lnTo>
                <a:close/>
                <a:moveTo>
                  <a:pt x="72032" y="10328"/>
                </a:moveTo>
                <a:cubicBezTo>
                  <a:pt x="72036" y="10335"/>
                  <a:pt x="72036" y="10342"/>
                  <a:pt x="72036" y="10349"/>
                </a:cubicBezTo>
                <a:cubicBezTo>
                  <a:pt x="72029" y="10405"/>
                  <a:pt x="72025" y="10464"/>
                  <a:pt x="72015" y="10524"/>
                </a:cubicBezTo>
                <a:lnTo>
                  <a:pt x="71994" y="10471"/>
                </a:lnTo>
                <a:lnTo>
                  <a:pt x="72008" y="10419"/>
                </a:lnTo>
                <a:lnTo>
                  <a:pt x="72032" y="10328"/>
                </a:lnTo>
                <a:close/>
                <a:moveTo>
                  <a:pt x="111249" y="10328"/>
                </a:moveTo>
                <a:cubicBezTo>
                  <a:pt x="111252" y="10332"/>
                  <a:pt x="111252" y="10342"/>
                  <a:pt x="111256" y="10349"/>
                </a:cubicBezTo>
                <a:cubicBezTo>
                  <a:pt x="111259" y="10360"/>
                  <a:pt x="111238" y="10464"/>
                  <a:pt x="111235" y="10524"/>
                </a:cubicBezTo>
                <a:lnTo>
                  <a:pt x="111207" y="10471"/>
                </a:lnTo>
                <a:cubicBezTo>
                  <a:pt x="111217" y="10454"/>
                  <a:pt x="111221" y="10436"/>
                  <a:pt x="111224" y="10419"/>
                </a:cubicBezTo>
                <a:cubicBezTo>
                  <a:pt x="111235" y="10388"/>
                  <a:pt x="111238" y="10360"/>
                  <a:pt x="111249" y="10328"/>
                </a:cubicBezTo>
                <a:close/>
                <a:moveTo>
                  <a:pt x="150594" y="10328"/>
                </a:moveTo>
                <a:cubicBezTo>
                  <a:pt x="150598" y="10335"/>
                  <a:pt x="150598" y="10342"/>
                  <a:pt x="150598" y="10349"/>
                </a:cubicBezTo>
                <a:cubicBezTo>
                  <a:pt x="150594" y="10405"/>
                  <a:pt x="150584" y="10464"/>
                  <a:pt x="150580" y="10524"/>
                </a:cubicBezTo>
                <a:lnTo>
                  <a:pt x="150556" y="10471"/>
                </a:lnTo>
                <a:lnTo>
                  <a:pt x="150566" y="10419"/>
                </a:lnTo>
                <a:cubicBezTo>
                  <a:pt x="150577" y="10384"/>
                  <a:pt x="150584" y="10360"/>
                  <a:pt x="150594" y="10328"/>
                </a:cubicBezTo>
                <a:close/>
                <a:moveTo>
                  <a:pt x="189811" y="10328"/>
                </a:moveTo>
                <a:cubicBezTo>
                  <a:pt x="189814" y="10335"/>
                  <a:pt x="189814" y="10342"/>
                  <a:pt x="189818" y="10349"/>
                </a:cubicBezTo>
                <a:cubicBezTo>
                  <a:pt x="189811" y="10405"/>
                  <a:pt x="189804" y="10464"/>
                  <a:pt x="189797" y="10524"/>
                </a:cubicBezTo>
                <a:lnTo>
                  <a:pt x="189772" y="10471"/>
                </a:lnTo>
                <a:lnTo>
                  <a:pt x="189786" y="10419"/>
                </a:lnTo>
                <a:lnTo>
                  <a:pt x="189811" y="10328"/>
                </a:lnTo>
                <a:close/>
                <a:moveTo>
                  <a:pt x="229030" y="10328"/>
                </a:moveTo>
                <a:cubicBezTo>
                  <a:pt x="229030" y="10335"/>
                  <a:pt x="229034" y="10342"/>
                  <a:pt x="229037" y="10349"/>
                </a:cubicBezTo>
                <a:cubicBezTo>
                  <a:pt x="229027" y="10405"/>
                  <a:pt x="229023" y="10464"/>
                  <a:pt x="229013" y="10524"/>
                </a:cubicBezTo>
                <a:cubicBezTo>
                  <a:pt x="229006" y="10506"/>
                  <a:pt x="228999" y="10489"/>
                  <a:pt x="228992" y="10471"/>
                </a:cubicBezTo>
                <a:lnTo>
                  <a:pt x="229006" y="10419"/>
                </a:lnTo>
                <a:lnTo>
                  <a:pt x="229030" y="10328"/>
                </a:lnTo>
                <a:close/>
                <a:moveTo>
                  <a:pt x="268320" y="10328"/>
                </a:moveTo>
                <a:cubicBezTo>
                  <a:pt x="268324" y="10335"/>
                  <a:pt x="268324" y="10342"/>
                  <a:pt x="268324" y="10349"/>
                </a:cubicBezTo>
                <a:cubicBezTo>
                  <a:pt x="268320" y="10405"/>
                  <a:pt x="268313" y="10464"/>
                  <a:pt x="268303" y="10524"/>
                </a:cubicBezTo>
                <a:lnTo>
                  <a:pt x="268282" y="10471"/>
                </a:lnTo>
                <a:lnTo>
                  <a:pt x="268296" y="10419"/>
                </a:lnTo>
                <a:lnTo>
                  <a:pt x="268320" y="10328"/>
                </a:lnTo>
                <a:close/>
                <a:moveTo>
                  <a:pt x="9470" y="10231"/>
                </a:moveTo>
                <a:lnTo>
                  <a:pt x="9470" y="10231"/>
                </a:lnTo>
                <a:cubicBezTo>
                  <a:pt x="9467" y="10328"/>
                  <a:pt x="9456" y="10429"/>
                  <a:pt x="9453" y="10534"/>
                </a:cubicBezTo>
                <a:cubicBezTo>
                  <a:pt x="9449" y="10558"/>
                  <a:pt x="9449" y="10586"/>
                  <a:pt x="9449" y="10614"/>
                </a:cubicBezTo>
                <a:cubicBezTo>
                  <a:pt x="9432" y="10583"/>
                  <a:pt x="9418" y="10551"/>
                  <a:pt x="9404" y="10520"/>
                </a:cubicBezTo>
                <a:cubicBezTo>
                  <a:pt x="9428" y="10419"/>
                  <a:pt x="9449" y="10321"/>
                  <a:pt x="9470" y="10231"/>
                </a:cubicBezTo>
                <a:close/>
                <a:moveTo>
                  <a:pt x="48683" y="10231"/>
                </a:moveTo>
                <a:cubicBezTo>
                  <a:pt x="48680" y="10328"/>
                  <a:pt x="48676" y="10429"/>
                  <a:pt x="48666" y="10534"/>
                </a:cubicBezTo>
                <a:cubicBezTo>
                  <a:pt x="48669" y="10558"/>
                  <a:pt x="48666" y="10586"/>
                  <a:pt x="48662" y="10614"/>
                </a:cubicBezTo>
                <a:lnTo>
                  <a:pt x="48620" y="10520"/>
                </a:lnTo>
                <a:cubicBezTo>
                  <a:pt x="48641" y="10419"/>
                  <a:pt x="48666" y="10321"/>
                  <a:pt x="48683" y="10231"/>
                </a:cubicBezTo>
                <a:close/>
                <a:moveTo>
                  <a:pt x="127248" y="10231"/>
                </a:moveTo>
                <a:lnTo>
                  <a:pt x="127248" y="10231"/>
                </a:lnTo>
                <a:cubicBezTo>
                  <a:pt x="127245" y="10328"/>
                  <a:pt x="127238" y="10429"/>
                  <a:pt x="127231" y="10534"/>
                </a:cubicBezTo>
                <a:cubicBezTo>
                  <a:pt x="127231" y="10558"/>
                  <a:pt x="127228" y="10590"/>
                  <a:pt x="127228" y="10614"/>
                </a:cubicBezTo>
                <a:cubicBezTo>
                  <a:pt x="127210" y="10583"/>
                  <a:pt x="127196" y="10551"/>
                  <a:pt x="127182" y="10520"/>
                </a:cubicBezTo>
                <a:lnTo>
                  <a:pt x="127248" y="10231"/>
                </a:lnTo>
                <a:close/>
                <a:moveTo>
                  <a:pt x="166468" y="10231"/>
                </a:moveTo>
                <a:lnTo>
                  <a:pt x="166468" y="10231"/>
                </a:lnTo>
                <a:cubicBezTo>
                  <a:pt x="166461" y="10328"/>
                  <a:pt x="166454" y="10429"/>
                  <a:pt x="166451" y="10534"/>
                </a:cubicBezTo>
                <a:cubicBezTo>
                  <a:pt x="166447" y="10558"/>
                  <a:pt x="166447" y="10590"/>
                  <a:pt x="166444" y="10614"/>
                </a:cubicBezTo>
                <a:lnTo>
                  <a:pt x="166399" y="10520"/>
                </a:lnTo>
                <a:cubicBezTo>
                  <a:pt x="166420" y="10419"/>
                  <a:pt x="166447" y="10325"/>
                  <a:pt x="166468" y="10231"/>
                </a:cubicBezTo>
                <a:close/>
                <a:moveTo>
                  <a:pt x="205681" y="10231"/>
                </a:moveTo>
                <a:cubicBezTo>
                  <a:pt x="205678" y="10328"/>
                  <a:pt x="205674" y="10429"/>
                  <a:pt x="205667" y="10534"/>
                </a:cubicBezTo>
                <a:cubicBezTo>
                  <a:pt x="205667" y="10558"/>
                  <a:pt x="205664" y="10586"/>
                  <a:pt x="205660" y="10614"/>
                </a:cubicBezTo>
                <a:cubicBezTo>
                  <a:pt x="205646" y="10586"/>
                  <a:pt x="205632" y="10555"/>
                  <a:pt x="205618" y="10520"/>
                </a:cubicBezTo>
                <a:cubicBezTo>
                  <a:pt x="205639" y="10419"/>
                  <a:pt x="205664" y="10321"/>
                  <a:pt x="205681" y="10231"/>
                </a:cubicBezTo>
                <a:close/>
                <a:moveTo>
                  <a:pt x="87903" y="10227"/>
                </a:moveTo>
                <a:lnTo>
                  <a:pt x="87903" y="10227"/>
                </a:lnTo>
                <a:cubicBezTo>
                  <a:pt x="87899" y="10328"/>
                  <a:pt x="87896" y="10429"/>
                  <a:pt x="87886" y="10534"/>
                </a:cubicBezTo>
                <a:cubicBezTo>
                  <a:pt x="87886" y="10558"/>
                  <a:pt x="87882" y="10590"/>
                  <a:pt x="87882" y="10614"/>
                </a:cubicBezTo>
                <a:cubicBezTo>
                  <a:pt x="87882" y="10618"/>
                  <a:pt x="87881" y="10620"/>
                  <a:pt x="87880" y="10620"/>
                </a:cubicBezTo>
                <a:cubicBezTo>
                  <a:pt x="87874" y="10620"/>
                  <a:pt x="87849" y="10550"/>
                  <a:pt x="87840" y="10520"/>
                </a:cubicBezTo>
                <a:lnTo>
                  <a:pt x="87903" y="10227"/>
                </a:lnTo>
                <a:close/>
                <a:moveTo>
                  <a:pt x="244978" y="10227"/>
                </a:moveTo>
                <a:cubicBezTo>
                  <a:pt x="244967" y="10328"/>
                  <a:pt x="244964" y="10429"/>
                  <a:pt x="244960" y="10534"/>
                </a:cubicBezTo>
                <a:cubicBezTo>
                  <a:pt x="244953" y="10562"/>
                  <a:pt x="244953" y="10590"/>
                  <a:pt x="244950" y="10621"/>
                </a:cubicBezTo>
                <a:cubicBezTo>
                  <a:pt x="244936" y="10586"/>
                  <a:pt x="244922" y="10551"/>
                  <a:pt x="244908" y="10520"/>
                </a:cubicBezTo>
                <a:cubicBezTo>
                  <a:pt x="244933" y="10419"/>
                  <a:pt x="244953" y="10325"/>
                  <a:pt x="244978" y="10227"/>
                </a:cubicBezTo>
                <a:close/>
                <a:moveTo>
                  <a:pt x="21117" y="9739"/>
                </a:moveTo>
                <a:cubicBezTo>
                  <a:pt x="21117" y="9788"/>
                  <a:pt x="21120" y="9840"/>
                  <a:pt x="21124" y="9892"/>
                </a:cubicBezTo>
                <a:cubicBezTo>
                  <a:pt x="21047" y="10150"/>
                  <a:pt x="20967" y="10412"/>
                  <a:pt x="20897" y="10667"/>
                </a:cubicBezTo>
                <a:lnTo>
                  <a:pt x="20894" y="10667"/>
                </a:lnTo>
                <a:cubicBezTo>
                  <a:pt x="20967" y="10335"/>
                  <a:pt x="21044" y="10021"/>
                  <a:pt x="21117" y="9739"/>
                </a:cubicBezTo>
                <a:close/>
                <a:moveTo>
                  <a:pt x="60330" y="9739"/>
                </a:moveTo>
                <a:lnTo>
                  <a:pt x="60344" y="9892"/>
                </a:lnTo>
                <a:cubicBezTo>
                  <a:pt x="60260" y="10154"/>
                  <a:pt x="60187" y="10412"/>
                  <a:pt x="60117" y="10667"/>
                </a:cubicBezTo>
                <a:lnTo>
                  <a:pt x="60113" y="10667"/>
                </a:lnTo>
                <a:cubicBezTo>
                  <a:pt x="60187" y="10335"/>
                  <a:pt x="60260" y="10021"/>
                  <a:pt x="60330" y="9739"/>
                </a:cubicBezTo>
                <a:close/>
                <a:moveTo>
                  <a:pt x="99550" y="9735"/>
                </a:moveTo>
                <a:lnTo>
                  <a:pt x="99564" y="9892"/>
                </a:lnTo>
                <a:cubicBezTo>
                  <a:pt x="99480" y="10147"/>
                  <a:pt x="99407" y="10408"/>
                  <a:pt x="99330" y="10667"/>
                </a:cubicBezTo>
                <a:cubicBezTo>
                  <a:pt x="99407" y="10335"/>
                  <a:pt x="99480" y="10021"/>
                  <a:pt x="99550" y="9735"/>
                </a:cubicBezTo>
                <a:close/>
                <a:moveTo>
                  <a:pt x="123499" y="9495"/>
                </a:moveTo>
                <a:cubicBezTo>
                  <a:pt x="123548" y="9568"/>
                  <a:pt x="123589" y="9648"/>
                  <a:pt x="123638" y="9725"/>
                </a:cubicBezTo>
                <a:cubicBezTo>
                  <a:pt x="123687" y="9805"/>
                  <a:pt x="123666" y="9822"/>
                  <a:pt x="123684" y="9868"/>
                </a:cubicBezTo>
                <a:cubicBezTo>
                  <a:pt x="123659" y="10091"/>
                  <a:pt x="123638" y="10311"/>
                  <a:pt x="123614" y="10517"/>
                </a:cubicBezTo>
                <a:cubicBezTo>
                  <a:pt x="123603" y="10565"/>
                  <a:pt x="123589" y="10614"/>
                  <a:pt x="123579" y="10667"/>
                </a:cubicBezTo>
                <a:cubicBezTo>
                  <a:pt x="123548" y="10272"/>
                  <a:pt x="123520" y="9868"/>
                  <a:pt x="123499" y="9495"/>
                </a:cubicBezTo>
                <a:close/>
                <a:moveTo>
                  <a:pt x="138895" y="9739"/>
                </a:moveTo>
                <a:cubicBezTo>
                  <a:pt x="138899" y="9788"/>
                  <a:pt x="138899" y="9840"/>
                  <a:pt x="138906" y="9892"/>
                </a:cubicBezTo>
                <a:cubicBezTo>
                  <a:pt x="138825" y="10150"/>
                  <a:pt x="138749" y="10412"/>
                  <a:pt x="138679" y="10667"/>
                </a:cubicBezTo>
                <a:cubicBezTo>
                  <a:pt x="138752" y="10335"/>
                  <a:pt x="138822" y="10021"/>
                  <a:pt x="138895" y="9739"/>
                </a:cubicBezTo>
                <a:close/>
                <a:moveTo>
                  <a:pt x="178112" y="9739"/>
                </a:moveTo>
                <a:lnTo>
                  <a:pt x="178122" y="9892"/>
                </a:lnTo>
                <a:cubicBezTo>
                  <a:pt x="178042" y="10150"/>
                  <a:pt x="177965" y="10412"/>
                  <a:pt x="177895" y="10667"/>
                </a:cubicBezTo>
                <a:lnTo>
                  <a:pt x="177892" y="10667"/>
                </a:lnTo>
                <a:cubicBezTo>
                  <a:pt x="177965" y="10335"/>
                  <a:pt x="178042" y="10021"/>
                  <a:pt x="178112" y="9739"/>
                </a:cubicBezTo>
                <a:close/>
                <a:moveTo>
                  <a:pt x="217328" y="9739"/>
                </a:moveTo>
                <a:lnTo>
                  <a:pt x="217342" y="9892"/>
                </a:lnTo>
                <a:cubicBezTo>
                  <a:pt x="217258" y="10150"/>
                  <a:pt x="217185" y="10412"/>
                  <a:pt x="217112" y="10667"/>
                </a:cubicBezTo>
                <a:cubicBezTo>
                  <a:pt x="217185" y="10335"/>
                  <a:pt x="217258" y="10021"/>
                  <a:pt x="217328" y="9739"/>
                </a:cubicBezTo>
                <a:close/>
                <a:moveTo>
                  <a:pt x="256621" y="9735"/>
                </a:moveTo>
                <a:cubicBezTo>
                  <a:pt x="256621" y="9788"/>
                  <a:pt x="256628" y="9840"/>
                  <a:pt x="256632" y="9892"/>
                </a:cubicBezTo>
                <a:cubicBezTo>
                  <a:pt x="256548" y="10147"/>
                  <a:pt x="256475" y="10408"/>
                  <a:pt x="256405" y="10667"/>
                </a:cubicBezTo>
                <a:cubicBezTo>
                  <a:pt x="256405" y="10667"/>
                  <a:pt x="256401" y="10663"/>
                  <a:pt x="256401" y="10663"/>
                </a:cubicBezTo>
                <a:cubicBezTo>
                  <a:pt x="256475" y="10332"/>
                  <a:pt x="256548" y="10018"/>
                  <a:pt x="256621" y="9735"/>
                </a:cubicBezTo>
                <a:close/>
                <a:moveTo>
                  <a:pt x="37710" y="9142"/>
                </a:moveTo>
                <a:cubicBezTo>
                  <a:pt x="37724" y="9481"/>
                  <a:pt x="37744" y="9836"/>
                  <a:pt x="37776" y="10185"/>
                </a:cubicBezTo>
                <a:cubicBezTo>
                  <a:pt x="37741" y="10035"/>
                  <a:pt x="37685" y="9896"/>
                  <a:pt x="37605" y="9770"/>
                </a:cubicBezTo>
                <a:cubicBezTo>
                  <a:pt x="37605" y="9770"/>
                  <a:pt x="37591" y="10161"/>
                  <a:pt x="37563" y="10715"/>
                </a:cubicBezTo>
                <a:cubicBezTo>
                  <a:pt x="37511" y="10642"/>
                  <a:pt x="37451" y="10576"/>
                  <a:pt x="37396" y="10506"/>
                </a:cubicBezTo>
                <a:cubicBezTo>
                  <a:pt x="37504" y="10014"/>
                  <a:pt x="37608" y="9550"/>
                  <a:pt x="37710" y="9142"/>
                </a:cubicBezTo>
                <a:close/>
                <a:moveTo>
                  <a:pt x="76929" y="9142"/>
                </a:moveTo>
                <a:cubicBezTo>
                  <a:pt x="76943" y="9481"/>
                  <a:pt x="76964" y="9836"/>
                  <a:pt x="76996" y="10185"/>
                </a:cubicBezTo>
                <a:cubicBezTo>
                  <a:pt x="76961" y="10035"/>
                  <a:pt x="76905" y="9896"/>
                  <a:pt x="76825" y="9770"/>
                </a:cubicBezTo>
                <a:cubicBezTo>
                  <a:pt x="76825" y="9770"/>
                  <a:pt x="76811" y="10157"/>
                  <a:pt x="76779" y="10715"/>
                </a:cubicBezTo>
                <a:lnTo>
                  <a:pt x="76616" y="10506"/>
                </a:lnTo>
                <a:cubicBezTo>
                  <a:pt x="76720" y="10014"/>
                  <a:pt x="76828" y="9557"/>
                  <a:pt x="76929" y="9142"/>
                </a:cubicBezTo>
                <a:close/>
                <a:moveTo>
                  <a:pt x="116149" y="9142"/>
                </a:moveTo>
                <a:cubicBezTo>
                  <a:pt x="116163" y="9481"/>
                  <a:pt x="116184" y="9836"/>
                  <a:pt x="116209" y="10185"/>
                </a:cubicBezTo>
                <a:cubicBezTo>
                  <a:pt x="116181" y="10035"/>
                  <a:pt x="116121" y="9896"/>
                  <a:pt x="116038" y="9770"/>
                </a:cubicBezTo>
                <a:cubicBezTo>
                  <a:pt x="116038" y="9770"/>
                  <a:pt x="116027" y="10157"/>
                  <a:pt x="115999" y="10715"/>
                </a:cubicBezTo>
                <a:lnTo>
                  <a:pt x="115835" y="10506"/>
                </a:lnTo>
                <a:cubicBezTo>
                  <a:pt x="115940" y="10014"/>
                  <a:pt x="116045" y="9554"/>
                  <a:pt x="116149" y="9142"/>
                </a:cubicBezTo>
                <a:close/>
                <a:moveTo>
                  <a:pt x="155488" y="9142"/>
                </a:moveTo>
                <a:cubicBezTo>
                  <a:pt x="155502" y="9481"/>
                  <a:pt x="155526" y="9836"/>
                  <a:pt x="155554" y="10185"/>
                </a:cubicBezTo>
                <a:cubicBezTo>
                  <a:pt x="155523" y="10035"/>
                  <a:pt x="155467" y="9896"/>
                  <a:pt x="155387" y="9770"/>
                </a:cubicBezTo>
                <a:cubicBezTo>
                  <a:pt x="155387" y="9770"/>
                  <a:pt x="155373" y="10161"/>
                  <a:pt x="155345" y="10715"/>
                </a:cubicBezTo>
                <a:lnTo>
                  <a:pt x="155174" y="10506"/>
                </a:lnTo>
                <a:cubicBezTo>
                  <a:pt x="155286" y="10014"/>
                  <a:pt x="155390" y="9557"/>
                  <a:pt x="155488" y="9142"/>
                </a:cubicBezTo>
                <a:close/>
                <a:moveTo>
                  <a:pt x="194708" y="9142"/>
                </a:moveTo>
                <a:cubicBezTo>
                  <a:pt x="194722" y="9481"/>
                  <a:pt x="194743" y="9836"/>
                  <a:pt x="194774" y="10185"/>
                </a:cubicBezTo>
                <a:cubicBezTo>
                  <a:pt x="194739" y="10035"/>
                  <a:pt x="194683" y="9896"/>
                  <a:pt x="194603" y="9770"/>
                </a:cubicBezTo>
                <a:cubicBezTo>
                  <a:pt x="194603" y="9770"/>
                  <a:pt x="194593" y="10161"/>
                  <a:pt x="194561" y="10715"/>
                </a:cubicBezTo>
                <a:lnTo>
                  <a:pt x="194394" y="10506"/>
                </a:lnTo>
                <a:cubicBezTo>
                  <a:pt x="194505" y="10014"/>
                  <a:pt x="194607" y="9557"/>
                  <a:pt x="194708" y="9142"/>
                </a:cubicBezTo>
                <a:close/>
                <a:moveTo>
                  <a:pt x="233928" y="9142"/>
                </a:moveTo>
                <a:cubicBezTo>
                  <a:pt x="233942" y="9481"/>
                  <a:pt x="233963" y="9836"/>
                  <a:pt x="233990" y="10185"/>
                </a:cubicBezTo>
                <a:cubicBezTo>
                  <a:pt x="233959" y="10035"/>
                  <a:pt x="233900" y="9896"/>
                  <a:pt x="233820" y="9770"/>
                </a:cubicBezTo>
                <a:cubicBezTo>
                  <a:pt x="233820" y="9770"/>
                  <a:pt x="233806" y="10157"/>
                  <a:pt x="233781" y="10715"/>
                </a:cubicBezTo>
                <a:lnTo>
                  <a:pt x="233614" y="10506"/>
                </a:lnTo>
                <a:cubicBezTo>
                  <a:pt x="233718" y="10014"/>
                  <a:pt x="233823" y="9550"/>
                  <a:pt x="233928" y="9142"/>
                </a:cubicBezTo>
                <a:close/>
                <a:moveTo>
                  <a:pt x="273217" y="9142"/>
                </a:moveTo>
                <a:cubicBezTo>
                  <a:pt x="273231" y="9481"/>
                  <a:pt x="273252" y="9829"/>
                  <a:pt x="273280" y="10185"/>
                </a:cubicBezTo>
                <a:cubicBezTo>
                  <a:pt x="273249" y="10035"/>
                  <a:pt x="273193" y="9896"/>
                  <a:pt x="273113" y="9770"/>
                </a:cubicBezTo>
                <a:cubicBezTo>
                  <a:pt x="273113" y="9770"/>
                  <a:pt x="273099" y="10161"/>
                  <a:pt x="273067" y="10715"/>
                </a:cubicBezTo>
                <a:lnTo>
                  <a:pt x="272903" y="10506"/>
                </a:lnTo>
                <a:cubicBezTo>
                  <a:pt x="273012" y="10014"/>
                  <a:pt x="273116" y="9554"/>
                  <a:pt x="273217" y="9142"/>
                </a:cubicBezTo>
                <a:close/>
                <a:moveTo>
                  <a:pt x="41027" y="9495"/>
                </a:moveTo>
                <a:lnTo>
                  <a:pt x="41121" y="9931"/>
                </a:lnTo>
                <a:cubicBezTo>
                  <a:pt x="40957" y="10081"/>
                  <a:pt x="40828" y="10401"/>
                  <a:pt x="40727" y="10789"/>
                </a:cubicBezTo>
                <a:cubicBezTo>
                  <a:pt x="40723" y="10768"/>
                  <a:pt x="40720" y="10747"/>
                  <a:pt x="40720" y="10726"/>
                </a:cubicBezTo>
                <a:cubicBezTo>
                  <a:pt x="40793" y="10388"/>
                  <a:pt x="40870" y="10081"/>
                  <a:pt x="40947" y="9805"/>
                </a:cubicBezTo>
                <a:cubicBezTo>
                  <a:pt x="40971" y="9697"/>
                  <a:pt x="40999" y="9596"/>
                  <a:pt x="41027" y="9495"/>
                </a:cubicBezTo>
                <a:close/>
                <a:moveTo>
                  <a:pt x="119463" y="9495"/>
                </a:moveTo>
                <a:cubicBezTo>
                  <a:pt x="119494" y="9638"/>
                  <a:pt x="119522" y="9784"/>
                  <a:pt x="119557" y="9931"/>
                </a:cubicBezTo>
                <a:cubicBezTo>
                  <a:pt x="119397" y="10081"/>
                  <a:pt x="119264" y="10401"/>
                  <a:pt x="119160" y="10789"/>
                </a:cubicBezTo>
                <a:cubicBezTo>
                  <a:pt x="119156" y="10768"/>
                  <a:pt x="119156" y="10747"/>
                  <a:pt x="119153" y="10719"/>
                </a:cubicBezTo>
                <a:cubicBezTo>
                  <a:pt x="119229" y="10388"/>
                  <a:pt x="119306" y="10074"/>
                  <a:pt x="119379" y="9805"/>
                </a:cubicBezTo>
                <a:cubicBezTo>
                  <a:pt x="119411" y="9697"/>
                  <a:pt x="119435" y="9596"/>
                  <a:pt x="119463" y="9495"/>
                </a:cubicBezTo>
                <a:close/>
                <a:moveTo>
                  <a:pt x="198025" y="9495"/>
                </a:moveTo>
                <a:lnTo>
                  <a:pt x="198119" y="9931"/>
                </a:lnTo>
                <a:cubicBezTo>
                  <a:pt x="197959" y="10081"/>
                  <a:pt x="197826" y="10401"/>
                  <a:pt x="197721" y="10789"/>
                </a:cubicBezTo>
                <a:cubicBezTo>
                  <a:pt x="197721" y="10768"/>
                  <a:pt x="197718" y="10743"/>
                  <a:pt x="197711" y="10719"/>
                </a:cubicBezTo>
                <a:cubicBezTo>
                  <a:pt x="197791" y="10388"/>
                  <a:pt x="197871" y="10074"/>
                  <a:pt x="197938" y="9805"/>
                </a:cubicBezTo>
                <a:cubicBezTo>
                  <a:pt x="197969" y="9697"/>
                  <a:pt x="197997" y="9596"/>
                  <a:pt x="198025" y="9495"/>
                </a:cubicBezTo>
                <a:close/>
                <a:moveTo>
                  <a:pt x="237241" y="9495"/>
                </a:moveTo>
                <a:cubicBezTo>
                  <a:pt x="237273" y="9638"/>
                  <a:pt x="237308" y="9784"/>
                  <a:pt x="237339" y="9931"/>
                </a:cubicBezTo>
                <a:cubicBezTo>
                  <a:pt x="237175" y="10081"/>
                  <a:pt x="237046" y="10401"/>
                  <a:pt x="236941" y="10789"/>
                </a:cubicBezTo>
                <a:cubicBezTo>
                  <a:pt x="236934" y="10768"/>
                  <a:pt x="236934" y="10747"/>
                  <a:pt x="236931" y="10726"/>
                </a:cubicBezTo>
                <a:cubicBezTo>
                  <a:pt x="237011" y="10388"/>
                  <a:pt x="237084" y="10081"/>
                  <a:pt x="237158" y="9805"/>
                </a:cubicBezTo>
                <a:cubicBezTo>
                  <a:pt x="237189" y="9697"/>
                  <a:pt x="237217" y="9596"/>
                  <a:pt x="237241" y="9495"/>
                </a:cubicBezTo>
                <a:close/>
                <a:moveTo>
                  <a:pt x="80247" y="9495"/>
                </a:moveTo>
                <a:lnTo>
                  <a:pt x="80337" y="9931"/>
                </a:lnTo>
                <a:cubicBezTo>
                  <a:pt x="80177" y="10081"/>
                  <a:pt x="80048" y="10401"/>
                  <a:pt x="79943" y="10796"/>
                </a:cubicBezTo>
                <a:cubicBezTo>
                  <a:pt x="79943" y="10771"/>
                  <a:pt x="79940" y="10747"/>
                  <a:pt x="79933" y="10726"/>
                </a:cubicBezTo>
                <a:cubicBezTo>
                  <a:pt x="80013" y="10388"/>
                  <a:pt x="80086" y="10081"/>
                  <a:pt x="80159" y="9805"/>
                </a:cubicBezTo>
                <a:cubicBezTo>
                  <a:pt x="80191" y="9697"/>
                  <a:pt x="80215" y="9596"/>
                  <a:pt x="80247" y="9495"/>
                </a:cubicBezTo>
                <a:close/>
                <a:moveTo>
                  <a:pt x="158809" y="9495"/>
                </a:moveTo>
                <a:lnTo>
                  <a:pt x="158899" y="9931"/>
                </a:lnTo>
                <a:cubicBezTo>
                  <a:pt x="158739" y="10081"/>
                  <a:pt x="158606" y="10401"/>
                  <a:pt x="158509" y="10796"/>
                </a:cubicBezTo>
                <a:cubicBezTo>
                  <a:pt x="158502" y="10771"/>
                  <a:pt x="158498" y="10743"/>
                  <a:pt x="158498" y="10719"/>
                </a:cubicBezTo>
                <a:cubicBezTo>
                  <a:pt x="158571" y="10388"/>
                  <a:pt x="158652" y="10074"/>
                  <a:pt x="158725" y="9805"/>
                </a:cubicBezTo>
                <a:cubicBezTo>
                  <a:pt x="158753" y="9697"/>
                  <a:pt x="158781" y="9596"/>
                  <a:pt x="158809" y="9495"/>
                </a:cubicBezTo>
                <a:close/>
                <a:moveTo>
                  <a:pt x="276535" y="9495"/>
                </a:moveTo>
                <a:lnTo>
                  <a:pt x="276625" y="9931"/>
                </a:lnTo>
                <a:cubicBezTo>
                  <a:pt x="276465" y="10081"/>
                  <a:pt x="276336" y="10401"/>
                  <a:pt x="276231" y="10796"/>
                </a:cubicBezTo>
                <a:cubicBezTo>
                  <a:pt x="276228" y="10768"/>
                  <a:pt x="276224" y="10743"/>
                  <a:pt x="276221" y="10719"/>
                </a:cubicBezTo>
                <a:cubicBezTo>
                  <a:pt x="276301" y="10388"/>
                  <a:pt x="276378" y="10074"/>
                  <a:pt x="276447" y="9805"/>
                </a:cubicBezTo>
                <a:cubicBezTo>
                  <a:pt x="276479" y="9697"/>
                  <a:pt x="276503" y="9596"/>
                  <a:pt x="276535" y="9495"/>
                </a:cubicBezTo>
                <a:close/>
                <a:moveTo>
                  <a:pt x="241221" y="9495"/>
                </a:moveTo>
                <a:lnTo>
                  <a:pt x="241368" y="9725"/>
                </a:lnTo>
                <a:cubicBezTo>
                  <a:pt x="241392" y="9819"/>
                  <a:pt x="241420" y="9913"/>
                  <a:pt x="241448" y="10014"/>
                </a:cubicBezTo>
                <a:cubicBezTo>
                  <a:pt x="241431" y="10185"/>
                  <a:pt x="241413" y="10353"/>
                  <a:pt x="241396" y="10517"/>
                </a:cubicBezTo>
                <a:cubicBezTo>
                  <a:pt x="241378" y="10677"/>
                  <a:pt x="241343" y="10729"/>
                  <a:pt x="241319" y="10834"/>
                </a:cubicBezTo>
                <a:cubicBezTo>
                  <a:pt x="241281" y="10381"/>
                  <a:pt x="241249" y="9924"/>
                  <a:pt x="241221" y="9495"/>
                </a:cubicBezTo>
                <a:close/>
                <a:moveTo>
                  <a:pt x="100408" y="9603"/>
                </a:moveTo>
                <a:cubicBezTo>
                  <a:pt x="100498" y="9882"/>
                  <a:pt x="100593" y="10175"/>
                  <a:pt x="100680" y="10478"/>
                </a:cubicBezTo>
                <a:cubicBezTo>
                  <a:pt x="100652" y="10625"/>
                  <a:pt x="100634" y="10771"/>
                  <a:pt x="100613" y="10914"/>
                </a:cubicBezTo>
                <a:cubicBezTo>
                  <a:pt x="100530" y="10764"/>
                  <a:pt x="100446" y="10632"/>
                  <a:pt x="100369" y="10517"/>
                </a:cubicBezTo>
                <a:cubicBezTo>
                  <a:pt x="100348" y="10332"/>
                  <a:pt x="100324" y="10140"/>
                  <a:pt x="100296" y="9941"/>
                </a:cubicBezTo>
                <a:cubicBezTo>
                  <a:pt x="100317" y="9871"/>
                  <a:pt x="100338" y="9802"/>
                  <a:pt x="100355" y="9732"/>
                </a:cubicBezTo>
                <a:lnTo>
                  <a:pt x="100408" y="9603"/>
                </a:lnTo>
                <a:close/>
                <a:moveTo>
                  <a:pt x="257479" y="9603"/>
                </a:moveTo>
                <a:cubicBezTo>
                  <a:pt x="257566" y="9882"/>
                  <a:pt x="257661" y="10175"/>
                  <a:pt x="257748" y="10478"/>
                </a:cubicBezTo>
                <a:cubicBezTo>
                  <a:pt x="257727" y="10625"/>
                  <a:pt x="257702" y="10771"/>
                  <a:pt x="257685" y="10914"/>
                </a:cubicBezTo>
                <a:cubicBezTo>
                  <a:pt x="257598" y="10764"/>
                  <a:pt x="257518" y="10632"/>
                  <a:pt x="257441" y="10517"/>
                </a:cubicBezTo>
                <a:cubicBezTo>
                  <a:pt x="257420" y="10332"/>
                  <a:pt x="257392" y="10140"/>
                  <a:pt x="257368" y="9941"/>
                </a:cubicBezTo>
                <a:cubicBezTo>
                  <a:pt x="257385" y="9871"/>
                  <a:pt x="257406" y="9802"/>
                  <a:pt x="257427" y="9732"/>
                </a:cubicBezTo>
                <a:lnTo>
                  <a:pt x="257479" y="9603"/>
                </a:lnTo>
                <a:close/>
                <a:moveTo>
                  <a:pt x="21975" y="9603"/>
                </a:moveTo>
                <a:cubicBezTo>
                  <a:pt x="22062" y="9882"/>
                  <a:pt x="22153" y="10175"/>
                  <a:pt x="22240" y="10482"/>
                </a:cubicBezTo>
                <a:cubicBezTo>
                  <a:pt x="22219" y="10625"/>
                  <a:pt x="22198" y="10771"/>
                  <a:pt x="22181" y="10918"/>
                </a:cubicBezTo>
                <a:cubicBezTo>
                  <a:pt x="22093" y="10764"/>
                  <a:pt x="22010" y="10632"/>
                  <a:pt x="21936" y="10517"/>
                </a:cubicBezTo>
                <a:cubicBezTo>
                  <a:pt x="21916" y="10332"/>
                  <a:pt x="21888" y="10140"/>
                  <a:pt x="21863" y="9941"/>
                </a:cubicBezTo>
                <a:cubicBezTo>
                  <a:pt x="21884" y="9871"/>
                  <a:pt x="21902" y="9802"/>
                  <a:pt x="21923" y="9732"/>
                </a:cubicBezTo>
                <a:lnTo>
                  <a:pt x="21975" y="9603"/>
                </a:lnTo>
                <a:close/>
                <a:moveTo>
                  <a:pt x="61188" y="9603"/>
                </a:moveTo>
                <a:cubicBezTo>
                  <a:pt x="61282" y="9882"/>
                  <a:pt x="61373" y="10175"/>
                  <a:pt x="61460" y="10482"/>
                </a:cubicBezTo>
                <a:lnTo>
                  <a:pt x="61394" y="10918"/>
                </a:lnTo>
                <a:cubicBezTo>
                  <a:pt x="61310" y="10764"/>
                  <a:pt x="61230" y="10632"/>
                  <a:pt x="61149" y="10517"/>
                </a:cubicBezTo>
                <a:cubicBezTo>
                  <a:pt x="61132" y="10332"/>
                  <a:pt x="61108" y="10140"/>
                  <a:pt x="61080" y="9941"/>
                </a:cubicBezTo>
                <a:cubicBezTo>
                  <a:pt x="61097" y="9871"/>
                  <a:pt x="61118" y="9802"/>
                  <a:pt x="61142" y="9732"/>
                </a:cubicBezTo>
                <a:cubicBezTo>
                  <a:pt x="61163" y="9662"/>
                  <a:pt x="61177" y="9645"/>
                  <a:pt x="61188" y="9603"/>
                </a:cubicBezTo>
                <a:close/>
                <a:moveTo>
                  <a:pt x="139753" y="9603"/>
                </a:moveTo>
                <a:cubicBezTo>
                  <a:pt x="139847" y="9882"/>
                  <a:pt x="139935" y="10175"/>
                  <a:pt x="140025" y="10482"/>
                </a:cubicBezTo>
                <a:cubicBezTo>
                  <a:pt x="139997" y="10628"/>
                  <a:pt x="139976" y="10771"/>
                  <a:pt x="139959" y="10918"/>
                </a:cubicBezTo>
                <a:cubicBezTo>
                  <a:pt x="139872" y="10764"/>
                  <a:pt x="139788" y="10632"/>
                  <a:pt x="139715" y="10517"/>
                </a:cubicBezTo>
                <a:cubicBezTo>
                  <a:pt x="139694" y="10332"/>
                  <a:pt x="139666" y="10140"/>
                  <a:pt x="139642" y="9941"/>
                </a:cubicBezTo>
                <a:cubicBezTo>
                  <a:pt x="139662" y="9871"/>
                  <a:pt x="139680" y="9802"/>
                  <a:pt x="139701" y="9732"/>
                </a:cubicBezTo>
                <a:lnTo>
                  <a:pt x="139753" y="9603"/>
                </a:lnTo>
                <a:close/>
                <a:moveTo>
                  <a:pt x="178973" y="9603"/>
                </a:moveTo>
                <a:cubicBezTo>
                  <a:pt x="179060" y="9882"/>
                  <a:pt x="179151" y="10175"/>
                  <a:pt x="179238" y="10482"/>
                </a:cubicBezTo>
                <a:cubicBezTo>
                  <a:pt x="179217" y="10625"/>
                  <a:pt x="179196" y="10771"/>
                  <a:pt x="179179" y="10918"/>
                </a:cubicBezTo>
                <a:cubicBezTo>
                  <a:pt x="179092" y="10764"/>
                  <a:pt x="179008" y="10632"/>
                  <a:pt x="178935" y="10517"/>
                </a:cubicBezTo>
                <a:cubicBezTo>
                  <a:pt x="178910" y="10332"/>
                  <a:pt x="178886" y="10140"/>
                  <a:pt x="178861" y="9941"/>
                </a:cubicBezTo>
                <a:cubicBezTo>
                  <a:pt x="178875" y="9871"/>
                  <a:pt x="178900" y="9802"/>
                  <a:pt x="178921" y="9732"/>
                </a:cubicBezTo>
                <a:lnTo>
                  <a:pt x="178973" y="9603"/>
                </a:lnTo>
                <a:close/>
                <a:moveTo>
                  <a:pt x="218190" y="9603"/>
                </a:moveTo>
                <a:cubicBezTo>
                  <a:pt x="218280" y="9882"/>
                  <a:pt x="218371" y="10175"/>
                  <a:pt x="218458" y="10482"/>
                </a:cubicBezTo>
                <a:lnTo>
                  <a:pt x="218392" y="10918"/>
                </a:lnTo>
                <a:cubicBezTo>
                  <a:pt x="218312" y="10764"/>
                  <a:pt x="218228" y="10632"/>
                  <a:pt x="218148" y="10517"/>
                </a:cubicBezTo>
                <a:cubicBezTo>
                  <a:pt x="218130" y="10332"/>
                  <a:pt x="218106" y="10140"/>
                  <a:pt x="218078" y="9941"/>
                </a:cubicBezTo>
                <a:cubicBezTo>
                  <a:pt x="218095" y="9871"/>
                  <a:pt x="218116" y="9802"/>
                  <a:pt x="218137" y="9732"/>
                </a:cubicBezTo>
                <a:lnTo>
                  <a:pt x="218190" y="9603"/>
                </a:lnTo>
                <a:close/>
                <a:moveTo>
                  <a:pt x="7764" y="10785"/>
                </a:moveTo>
                <a:lnTo>
                  <a:pt x="7764" y="10785"/>
                </a:lnTo>
                <a:cubicBezTo>
                  <a:pt x="7778" y="10820"/>
                  <a:pt x="7789" y="10858"/>
                  <a:pt x="7799" y="10900"/>
                </a:cubicBezTo>
                <a:cubicBezTo>
                  <a:pt x="7813" y="10939"/>
                  <a:pt x="7789" y="10956"/>
                  <a:pt x="7778" y="10977"/>
                </a:cubicBezTo>
                <a:cubicBezTo>
                  <a:pt x="7778" y="10977"/>
                  <a:pt x="7775" y="10907"/>
                  <a:pt x="7764" y="10785"/>
                </a:cubicBezTo>
                <a:close/>
                <a:moveTo>
                  <a:pt x="46984" y="10785"/>
                </a:moveTo>
                <a:cubicBezTo>
                  <a:pt x="46991" y="10820"/>
                  <a:pt x="47005" y="10858"/>
                  <a:pt x="47019" y="10900"/>
                </a:cubicBezTo>
                <a:cubicBezTo>
                  <a:pt x="47009" y="10925"/>
                  <a:pt x="47002" y="10949"/>
                  <a:pt x="46998" y="10977"/>
                </a:cubicBezTo>
                <a:cubicBezTo>
                  <a:pt x="46998" y="10977"/>
                  <a:pt x="46991" y="10907"/>
                  <a:pt x="46984" y="10785"/>
                </a:cubicBezTo>
                <a:close/>
                <a:moveTo>
                  <a:pt x="86204" y="10785"/>
                </a:moveTo>
                <a:cubicBezTo>
                  <a:pt x="86211" y="10820"/>
                  <a:pt x="86225" y="10858"/>
                  <a:pt x="86236" y="10900"/>
                </a:cubicBezTo>
                <a:cubicBezTo>
                  <a:pt x="86229" y="10925"/>
                  <a:pt x="86222" y="10953"/>
                  <a:pt x="86211" y="10977"/>
                </a:cubicBezTo>
                <a:cubicBezTo>
                  <a:pt x="86211" y="10977"/>
                  <a:pt x="86208" y="10907"/>
                  <a:pt x="86204" y="10785"/>
                </a:cubicBezTo>
                <a:close/>
                <a:moveTo>
                  <a:pt x="164763" y="10785"/>
                </a:moveTo>
                <a:cubicBezTo>
                  <a:pt x="164777" y="10820"/>
                  <a:pt x="164787" y="10858"/>
                  <a:pt x="164798" y="10900"/>
                </a:cubicBezTo>
                <a:cubicBezTo>
                  <a:pt x="164812" y="10939"/>
                  <a:pt x="164787" y="10956"/>
                  <a:pt x="164777" y="10977"/>
                </a:cubicBezTo>
                <a:cubicBezTo>
                  <a:pt x="164777" y="10977"/>
                  <a:pt x="164773" y="10907"/>
                  <a:pt x="164763" y="10785"/>
                </a:cubicBezTo>
                <a:close/>
                <a:moveTo>
                  <a:pt x="203983" y="10785"/>
                </a:moveTo>
                <a:lnTo>
                  <a:pt x="203983" y="10785"/>
                </a:lnTo>
                <a:cubicBezTo>
                  <a:pt x="203993" y="10820"/>
                  <a:pt x="204004" y="10858"/>
                  <a:pt x="204017" y="10900"/>
                </a:cubicBezTo>
                <a:lnTo>
                  <a:pt x="203993" y="10977"/>
                </a:lnTo>
                <a:cubicBezTo>
                  <a:pt x="203993" y="10977"/>
                  <a:pt x="203993" y="10907"/>
                  <a:pt x="203983" y="10785"/>
                </a:cubicBezTo>
                <a:close/>
                <a:moveTo>
                  <a:pt x="44937" y="9495"/>
                </a:moveTo>
                <a:lnTo>
                  <a:pt x="45080" y="9725"/>
                </a:lnTo>
                <a:lnTo>
                  <a:pt x="45216" y="10206"/>
                </a:lnTo>
                <a:cubicBezTo>
                  <a:pt x="45202" y="10311"/>
                  <a:pt x="45191" y="10415"/>
                  <a:pt x="45181" y="10517"/>
                </a:cubicBezTo>
                <a:lnTo>
                  <a:pt x="45048" y="11057"/>
                </a:lnTo>
                <a:cubicBezTo>
                  <a:pt x="45007" y="10538"/>
                  <a:pt x="44965" y="9993"/>
                  <a:pt x="44937" y="9495"/>
                </a:cubicBezTo>
                <a:close/>
                <a:moveTo>
                  <a:pt x="84153" y="9495"/>
                </a:moveTo>
                <a:lnTo>
                  <a:pt x="84153" y="9495"/>
                </a:lnTo>
                <a:cubicBezTo>
                  <a:pt x="84202" y="9568"/>
                  <a:pt x="84251" y="9648"/>
                  <a:pt x="84293" y="9725"/>
                </a:cubicBezTo>
                <a:cubicBezTo>
                  <a:pt x="84338" y="9878"/>
                  <a:pt x="84387" y="10035"/>
                  <a:pt x="84429" y="10206"/>
                </a:cubicBezTo>
                <a:cubicBezTo>
                  <a:pt x="84474" y="10377"/>
                  <a:pt x="84408" y="10415"/>
                  <a:pt x="84397" y="10517"/>
                </a:cubicBezTo>
                <a:cubicBezTo>
                  <a:pt x="84352" y="10698"/>
                  <a:pt x="84307" y="10876"/>
                  <a:pt x="84268" y="11057"/>
                </a:cubicBezTo>
                <a:cubicBezTo>
                  <a:pt x="84220" y="10538"/>
                  <a:pt x="84185" y="9993"/>
                  <a:pt x="84153" y="9495"/>
                </a:cubicBezTo>
                <a:close/>
                <a:moveTo>
                  <a:pt x="162715" y="9495"/>
                </a:moveTo>
                <a:lnTo>
                  <a:pt x="162858" y="9725"/>
                </a:lnTo>
                <a:lnTo>
                  <a:pt x="162994" y="10206"/>
                </a:lnTo>
                <a:cubicBezTo>
                  <a:pt x="162980" y="10311"/>
                  <a:pt x="162973" y="10415"/>
                  <a:pt x="162959" y="10517"/>
                </a:cubicBezTo>
                <a:cubicBezTo>
                  <a:pt x="162914" y="10698"/>
                  <a:pt x="162872" y="10883"/>
                  <a:pt x="162827" y="11057"/>
                </a:cubicBezTo>
                <a:cubicBezTo>
                  <a:pt x="162785" y="10538"/>
                  <a:pt x="162747" y="9997"/>
                  <a:pt x="162715" y="9495"/>
                </a:cubicBezTo>
                <a:close/>
                <a:moveTo>
                  <a:pt x="201932" y="9495"/>
                </a:moveTo>
                <a:lnTo>
                  <a:pt x="201932" y="9495"/>
                </a:lnTo>
                <a:cubicBezTo>
                  <a:pt x="201980" y="9568"/>
                  <a:pt x="202029" y="9648"/>
                  <a:pt x="202071" y="9725"/>
                </a:cubicBezTo>
                <a:cubicBezTo>
                  <a:pt x="202116" y="9875"/>
                  <a:pt x="202165" y="10035"/>
                  <a:pt x="202207" y="10206"/>
                </a:cubicBezTo>
                <a:cubicBezTo>
                  <a:pt x="202252" y="10377"/>
                  <a:pt x="202186" y="10415"/>
                  <a:pt x="202179" y="10517"/>
                </a:cubicBezTo>
                <a:cubicBezTo>
                  <a:pt x="202130" y="10698"/>
                  <a:pt x="202085" y="10883"/>
                  <a:pt x="202047" y="11057"/>
                </a:cubicBezTo>
                <a:cubicBezTo>
                  <a:pt x="201998" y="10538"/>
                  <a:pt x="201963" y="9993"/>
                  <a:pt x="201932" y="9495"/>
                </a:cubicBezTo>
                <a:close/>
                <a:moveTo>
                  <a:pt x="5717" y="9495"/>
                </a:moveTo>
                <a:lnTo>
                  <a:pt x="5860" y="9725"/>
                </a:lnTo>
                <a:cubicBezTo>
                  <a:pt x="5905" y="9875"/>
                  <a:pt x="5947" y="10035"/>
                  <a:pt x="5996" y="10206"/>
                </a:cubicBezTo>
                <a:cubicBezTo>
                  <a:pt x="5951" y="10611"/>
                  <a:pt x="5909" y="10987"/>
                  <a:pt x="5856" y="11312"/>
                </a:cubicBezTo>
                <a:cubicBezTo>
                  <a:pt x="5801" y="10715"/>
                  <a:pt x="5752" y="10074"/>
                  <a:pt x="5717" y="9495"/>
                </a:cubicBezTo>
                <a:close/>
                <a:moveTo>
                  <a:pt x="17367" y="9666"/>
                </a:moveTo>
                <a:cubicBezTo>
                  <a:pt x="17423" y="9805"/>
                  <a:pt x="17479" y="9945"/>
                  <a:pt x="17531" y="10088"/>
                </a:cubicBezTo>
                <a:cubicBezTo>
                  <a:pt x="17489" y="10538"/>
                  <a:pt x="17437" y="10956"/>
                  <a:pt x="17381" y="11312"/>
                </a:cubicBezTo>
                <a:cubicBezTo>
                  <a:pt x="17336" y="10855"/>
                  <a:pt x="17301" y="10367"/>
                  <a:pt x="17269" y="9906"/>
                </a:cubicBezTo>
                <a:cubicBezTo>
                  <a:pt x="17301" y="9822"/>
                  <a:pt x="17332" y="9742"/>
                  <a:pt x="17367" y="9666"/>
                </a:cubicBezTo>
                <a:close/>
                <a:moveTo>
                  <a:pt x="56580" y="9666"/>
                </a:moveTo>
                <a:cubicBezTo>
                  <a:pt x="56643" y="9805"/>
                  <a:pt x="56695" y="9945"/>
                  <a:pt x="56751" y="10088"/>
                </a:cubicBezTo>
                <a:cubicBezTo>
                  <a:pt x="56706" y="10538"/>
                  <a:pt x="56653" y="10956"/>
                  <a:pt x="56597" y="11312"/>
                </a:cubicBezTo>
                <a:cubicBezTo>
                  <a:pt x="56556" y="10855"/>
                  <a:pt x="56514" y="10367"/>
                  <a:pt x="56486" y="9903"/>
                </a:cubicBezTo>
                <a:lnTo>
                  <a:pt x="56580" y="9666"/>
                </a:lnTo>
                <a:close/>
                <a:moveTo>
                  <a:pt x="95800" y="9666"/>
                </a:moveTo>
                <a:lnTo>
                  <a:pt x="95971" y="10088"/>
                </a:lnTo>
                <a:cubicBezTo>
                  <a:pt x="95922" y="10538"/>
                  <a:pt x="95873" y="10956"/>
                  <a:pt x="95817" y="11312"/>
                </a:cubicBezTo>
                <a:cubicBezTo>
                  <a:pt x="95776" y="10855"/>
                  <a:pt x="95734" y="10367"/>
                  <a:pt x="95706" y="9903"/>
                </a:cubicBezTo>
                <a:cubicBezTo>
                  <a:pt x="95734" y="9822"/>
                  <a:pt x="95769" y="9742"/>
                  <a:pt x="95800" y="9666"/>
                </a:cubicBezTo>
                <a:close/>
                <a:moveTo>
                  <a:pt x="135145" y="9666"/>
                </a:moveTo>
                <a:cubicBezTo>
                  <a:pt x="135201" y="9805"/>
                  <a:pt x="135261" y="9945"/>
                  <a:pt x="135313" y="10088"/>
                </a:cubicBezTo>
                <a:cubicBezTo>
                  <a:pt x="135268" y="10538"/>
                  <a:pt x="135215" y="10956"/>
                  <a:pt x="135159" y="11312"/>
                </a:cubicBezTo>
                <a:cubicBezTo>
                  <a:pt x="135114" y="10855"/>
                  <a:pt x="135079" y="10367"/>
                  <a:pt x="135051" y="9903"/>
                </a:cubicBezTo>
                <a:cubicBezTo>
                  <a:pt x="135079" y="9822"/>
                  <a:pt x="135111" y="9742"/>
                  <a:pt x="135145" y="9666"/>
                </a:cubicBezTo>
                <a:close/>
                <a:moveTo>
                  <a:pt x="174358" y="9666"/>
                </a:moveTo>
                <a:cubicBezTo>
                  <a:pt x="174421" y="9805"/>
                  <a:pt x="174473" y="9945"/>
                  <a:pt x="174529" y="10088"/>
                </a:cubicBezTo>
                <a:cubicBezTo>
                  <a:pt x="174487" y="10538"/>
                  <a:pt x="174435" y="10956"/>
                  <a:pt x="174376" y="11312"/>
                </a:cubicBezTo>
                <a:cubicBezTo>
                  <a:pt x="174334" y="10855"/>
                  <a:pt x="174299" y="10367"/>
                  <a:pt x="174268" y="9903"/>
                </a:cubicBezTo>
                <a:lnTo>
                  <a:pt x="174358" y="9666"/>
                </a:lnTo>
                <a:close/>
                <a:moveTo>
                  <a:pt x="213578" y="9666"/>
                </a:moveTo>
                <a:lnTo>
                  <a:pt x="213749" y="10088"/>
                </a:lnTo>
                <a:cubicBezTo>
                  <a:pt x="213700" y="10538"/>
                  <a:pt x="213655" y="10956"/>
                  <a:pt x="213596" y="11312"/>
                </a:cubicBezTo>
                <a:cubicBezTo>
                  <a:pt x="213554" y="10855"/>
                  <a:pt x="213515" y="10367"/>
                  <a:pt x="213484" y="9903"/>
                </a:cubicBezTo>
                <a:cubicBezTo>
                  <a:pt x="213519" y="9822"/>
                  <a:pt x="213547" y="9742"/>
                  <a:pt x="213578" y="9666"/>
                </a:cubicBezTo>
                <a:close/>
                <a:moveTo>
                  <a:pt x="252871" y="9666"/>
                </a:moveTo>
                <a:cubicBezTo>
                  <a:pt x="252931" y="9805"/>
                  <a:pt x="252983" y="9945"/>
                  <a:pt x="253039" y="10088"/>
                </a:cubicBezTo>
                <a:cubicBezTo>
                  <a:pt x="252994" y="10538"/>
                  <a:pt x="252941" y="10956"/>
                  <a:pt x="252885" y="11312"/>
                </a:cubicBezTo>
                <a:cubicBezTo>
                  <a:pt x="252844" y="10855"/>
                  <a:pt x="252809" y="10367"/>
                  <a:pt x="252777" y="9903"/>
                </a:cubicBezTo>
                <a:cubicBezTo>
                  <a:pt x="252809" y="9822"/>
                  <a:pt x="252837" y="9742"/>
                  <a:pt x="252871" y="9666"/>
                </a:cubicBezTo>
                <a:close/>
                <a:moveTo>
                  <a:pt x="4901" y="11239"/>
                </a:moveTo>
                <a:lnTo>
                  <a:pt x="4901" y="11239"/>
                </a:lnTo>
                <a:cubicBezTo>
                  <a:pt x="4915" y="11280"/>
                  <a:pt x="4922" y="11326"/>
                  <a:pt x="4936" y="11368"/>
                </a:cubicBezTo>
                <a:cubicBezTo>
                  <a:pt x="4929" y="11347"/>
                  <a:pt x="4918" y="11322"/>
                  <a:pt x="4904" y="11301"/>
                </a:cubicBezTo>
                <a:cubicBezTo>
                  <a:pt x="4908" y="11280"/>
                  <a:pt x="4904" y="11260"/>
                  <a:pt x="4901" y="11239"/>
                </a:cubicBezTo>
                <a:close/>
                <a:moveTo>
                  <a:pt x="44121" y="11237"/>
                </a:moveTo>
                <a:cubicBezTo>
                  <a:pt x="44124" y="11237"/>
                  <a:pt x="44143" y="11329"/>
                  <a:pt x="44156" y="11368"/>
                </a:cubicBezTo>
                <a:cubicBezTo>
                  <a:pt x="44142" y="11347"/>
                  <a:pt x="44131" y="11322"/>
                  <a:pt x="44124" y="11301"/>
                </a:cubicBezTo>
                <a:cubicBezTo>
                  <a:pt x="44124" y="11277"/>
                  <a:pt x="44121" y="11256"/>
                  <a:pt x="44121" y="11239"/>
                </a:cubicBezTo>
                <a:cubicBezTo>
                  <a:pt x="44121" y="11237"/>
                  <a:pt x="44121" y="11237"/>
                  <a:pt x="44121" y="11237"/>
                </a:cubicBezTo>
                <a:close/>
                <a:moveTo>
                  <a:pt x="83341" y="11239"/>
                </a:moveTo>
                <a:lnTo>
                  <a:pt x="83341" y="11239"/>
                </a:lnTo>
                <a:cubicBezTo>
                  <a:pt x="83348" y="11280"/>
                  <a:pt x="83361" y="11326"/>
                  <a:pt x="83368" y="11368"/>
                </a:cubicBezTo>
                <a:lnTo>
                  <a:pt x="83344" y="11301"/>
                </a:lnTo>
                <a:cubicBezTo>
                  <a:pt x="83341" y="11280"/>
                  <a:pt x="83337" y="11260"/>
                  <a:pt x="83341" y="11239"/>
                </a:cubicBezTo>
                <a:close/>
                <a:moveTo>
                  <a:pt x="161899" y="11239"/>
                </a:moveTo>
                <a:cubicBezTo>
                  <a:pt x="161913" y="11280"/>
                  <a:pt x="161920" y="11326"/>
                  <a:pt x="161934" y="11368"/>
                </a:cubicBezTo>
                <a:lnTo>
                  <a:pt x="161902" y="11298"/>
                </a:lnTo>
                <a:cubicBezTo>
                  <a:pt x="161906" y="11280"/>
                  <a:pt x="161902" y="11260"/>
                  <a:pt x="161899" y="11239"/>
                </a:cubicBezTo>
                <a:close/>
                <a:moveTo>
                  <a:pt x="201119" y="11237"/>
                </a:moveTo>
                <a:cubicBezTo>
                  <a:pt x="201122" y="11237"/>
                  <a:pt x="201140" y="11329"/>
                  <a:pt x="201147" y="11368"/>
                </a:cubicBezTo>
                <a:lnTo>
                  <a:pt x="201122" y="11298"/>
                </a:lnTo>
                <a:cubicBezTo>
                  <a:pt x="201122" y="11277"/>
                  <a:pt x="201119" y="11256"/>
                  <a:pt x="201119" y="11239"/>
                </a:cubicBezTo>
                <a:cubicBezTo>
                  <a:pt x="201119" y="11237"/>
                  <a:pt x="201119" y="11237"/>
                  <a:pt x="201119" y="11237"/>
                </a:cubicBezTo>
                <a:close/>
                <a:moveTo>
                  <a:pt x="279391" y="10335"/>
                </a:moveTo>
                <a:lnTo>
                  <a:pt x="279391" y="10335"/>
                </a:lnTo>
                <a:cubicBezTo>
                  <a:pt x="279482" y="10663"/>
                  <a:pt x="279573" y="11012"/>
                  <a:pt x="279656" y="11368"/>
                </a:cubicBezTo>
                <a:cubicBezTo>
                  <a:pt x="279583" y="11193"/>
                  <a:pt x="279510" y="11033"/>
                  <a:pt x="279440" y="10886"/>
                </a:cubicBezTo>
                <a:cubicBezTo>
                  <a:pt x="279370" y="10736"/>
                  <a:pt x="279405" y="10503"/>
                  <a:pt x="279391" y="10335"/>
                </a:cubicBezTo>
                <a:close/>
                <a:moveTo>
                  <a:pt x="10321" y="11556"/>
                </a:moveTo>
                <a:cubicBezTo>
                  <a:pt x="10335" y="11619"/>
                  <a:pt x="10353" y="11678"/>
                  <a:pt x="10370" y="11741"/>
                </a:cubicBezTo>
                <a:cubicBezTo>
                  <a:pt x="10349" y="11772"/>
                  <a:pt x="10335" y="11807"/>
                  <a:pt x="10321" y="11842"/>
                </a:cubicBezTo>
                <a:lnTo>
                  <a:pt x="10269" y="11741"/>
                </a:lnTo>
                <a:lnTo>
                  <a:pt x="10321" y="11556"/>
                </a:lnTo>
                <a:close/>
                <a:moveTo>
                  <a:pt x="49534" y="11556"/>
                </a:moveTo>
                <a:lnTo>
                  <a:pt x="49586" y="11741"/>
                </a:lnTo>
                <a:lnTo>
                  <a:pt x="49534" y="11842"/>
                </a:lnTo>
                <a:cubicBezTo>
                  <a:pt x="49520" y="11807"/>
                  <a:pt x="49506" y="11772"/>
                  <a:pt x="49485" y="11741"/>
                </a:cubicBezTo>
                <a:cubicBezTo>
                  <a:pt x="49503" y="11678"/>
                  <a:pt x="49520" y="11619"/>
                  <a:pt x="49534" y="11556"/>
                </a:cubicBezTo>
                <a:close/>
                <a:moveTo>
                  <a:pt x="88754" y="11556"/>
                </a:moveTo>
                <a:cubicBezTo>
                  <a:pt x="88771" y="11619"/>
                  <a:pt x="88789" y="11678"/>
                  <a:pt x="88803" y="11741"/>
                </a:cubicBezTo>
                <a:cubicBezTo>
                  <a:pt x="88789" y="11776"/>
                  <a:pt x="88771" y="11807"/>
                  <a:pt x="88754" y="11842"/>
                </a:cubicBezTo>
                <a:lnTo>
                  <a:pt x="88705" y="11741"/>
                </a:lnTo>
                <a:cubicBezTo>
                  <a:pt x="88719" y="11678"/>
                  <a:pt x="88737" y="11619"/>
                  <a:pt x="88754" y="11556"/>
                </a:cubicBezTo>
                <a:close/>
                <a:moveTo>
                  <a:pt x="128100" y="11556"/>
                </a:moveTo>
                <a:cubicBezTo>
                  <a:pt x="128117" y="11619"/>
                  <a:pt x="128131" y="11678"/>
                  <a:pt x="128148" y="11741"/>
                </a:cubicBezTo>
                <a:lnTo>
                  <a:pt x="128100" y="11842"/>
                </a:lnTo>
                <a:lnTo>
                  <a:pt x="128047" y="11741"/>
                </a:lnTo>
                <a:lnTo>
                  <a:pt x="128100" y="11556"/>
                </a:lnTo>
                <a:close/>
                <a:moveTo>
                  <a:pt x="167316" y="11556"/>
                </a:moveTo>
                <a:lnTo>
                  <a:pt x="167368" y="11741"/>
                </a:lnTo>
                <a:lnTo>
                  <a:pt x="167316" y="11842"/>
                </a:lnTo>
                <a:cubicBezTo>
                  <a:pt x="167299" y="11807"/>
                  <a:pt x="167285" y="11772"/>
                  <a:pt x="167267" y="11741"/>
                </a:cubicBezTo>
                <a:cubicBezTo>
                  <a:pt x="167285" y="11678"/>
                  <a:pt x="167302" y="11619"/>
                  <a:pt x="167316" y="11556"/>
                </a:cubicBezTo>
                <a:close/>
                <a:moveTo>
                  <a:pt x="206532" y="11556"/>
                </a:moveTo>
                <a:lnTo>
                  <a:pt x="206585" y="11741"/>
                </a:lnTo>
                <a:lnTo>
                  <a:pt x="206532" y="11842"/>
                </a:lnTo>
                <a:lnTo>
                  <a:pt x="206487" y="11741"/>
                </a:lnTo>
                <a:cubicBezTo>
                  <a:pt x="206504" y="11678"/>
                  <a:pt x="206515" y="11619"/>
                  <a:pt x="206532" y="11556"/>
                </a:cubicBezTo>
                <a:close/>
                <a:moveTo>
                  <a:pt x="245826" y="11556"/>
                </a:moveTo>
                <a:cubicBezTo>
                  <a:pt x="245839" y="11619"/>
                  <a:pt x="245857" y="11678"/>
                  <a:pt x="245874" y="11741"/>
                </a:cubicBezTo>
                <a:cubicBezTo>
                  <a:pt x="245857" y="11772"/>
                  <a:pt x="245839" y="11807"/>
                  <a:pt x="245826" y="11842"/>
                </a:cubicBezTo>
                <a:lnTo>
                  <a:pt x="245773" y="11741"/>
                </a:lnTo>
                <a:lnTo>
                  <a:pt x="245826" y="11556"/>
                </a:lnTo>
                <a:close/>
                <a:moveTo>
                  <a:pt x="31051" y="10865"/>
                </a:moveTo>
                <a:cubicBezTo>
                  <a:pt x="31068" y="10935"/>
                  <a:pt x="31086" y="10998"/>
                  <a:pt x="31110" y="11064"/>
                </a:cubicBezTo>
                <a:lnTo>
                  <a:pt x="31110" y="11675"/>
                </a:lnTo>
                <a:lnTo>
                  <a:pt x="31086" y="11846"/>
                </a:lnTo>
                <a:lnTo>
                  <a:pt x="31082" y="11853"/>
                </a:lnTo>
                <a:cubicBezTo>
                  <a:pt x="31082" y="11853"/>
                  <a:pt x="31065" y="11500"/>
                  <a:pt x="31016" y="10987"/>
                </a:cubicBezTo>
                <a:cubicBezTo>
                  <a:pt x="31026" y="10946"/>
                  <a:pt x="31040" y="10904"/>
                  <a:pt x="31051" y="10865"/>
                </a:cubicBezTo>
                <a:close/>
                <a:moveTo>
                  <a:pt x="32617" y="11099"/>
                </a:moveTo>
                <a:cubicBezTo>
                  <a:pt x="32638" y="11169"/>
                  <a:pt x="32655" y="11249"/>
                  <a:pt x="32680" y="11322"/>
                </a:cubicBezTo>
                <a:cubicBezTo>
                  <a:pt x="32648" y="11500"/>
                  <a:pt x="32607" y="11678"/>
                  <a:pt x="32558" y="11853"/>
                </a:cubicBezTo>
                <a:cubicBezTo>
                  <a:pt x="32558" y="11853"/>
                  <a:pt x="32547" y="11713"/>
                  <a:pt x="32530" y="11483"/>
                </a:cubicBezTo>
                <a:cubicBezTo>
                  <a:pt x="32561" y="11354"/>
                  <a:pt x="32593" y="11225"/>
                  <a:pt x="32617" y="11099"/>
                </a:cubicBezTo>
                <a:close/>
                <a:moveTo>
                  <a:pt x="70267" y="10865"/>
                </a:moveTo>
                <a:cubicBezTo>
                  <a:pt x="70288" y="10935"/>
                  <a:pt x="70306" y="10998"/>
                  <a:pt x="70323" y="11064"/>
                </a:cubicBezTo>
                <a:cubicBezTo>
                  <a:pt x="70327" y="11260"/>
                  <a:pt x="70327" y="11462"/>
                  <a:pt x="70327" y="11675"/>
                </a:cubicBezTo>
                <a:lnTo>
                  <a:pt x="70306" y="11846"/>
                </a:lnTo>
                <a:lnTo>
                  <a:pt x="70302" y="11853"/>
                </a:lnTo>
                <a:cubicBezTo>
                  <a:pt x="70302" y="11853"/>
                  <a:pt x="70285" y="11500"/>
                  <a:pt x="70232" y="10987"/>
                </a:cubicBezTo>
                <a:cubicBezTo>
                  <a:pt x="70246" y="10946"/>
                  <a:pt x="70257" y="10904"/>
                  <a:pt x="70267" y="10865"/>
                </a:cubicBezTo>
                <a:close/>
                <a:moveTo>
                  <a:pt x="71837" y="11099"/>
                </a:moveTo>
                <a:cubicBezTo>
                  <a:pt x="71854" y="11169"/>
                  <a:pt x="71875" y="11249"/>
                  <a:pt x="71896" y="11322"/>
                </a:cubicBezTo>
                <a:cubicBezTo>
                  <a:pt x="71865" y="11500"/>
                  <a:pt x="71823" y="11678"/>
                  <a:pt x="71771" y="11853"/>
                </a:cubicBezTo>
                <a:cubicBezTo>
                  <a:pt x="71771" y="11853"/>
                  <a:pt x="71767" y="11713"/>
                  <a:pt x="71750" y="11483"/>
                </a:cubicBezTo>
                <a:cubicBezTo>
                  <a:pt x="71778" y="11354"/>
                  <a:pt x="71805" y="11225"/>
                  <a:pt x="71837" y="11099"/>
                </a:cubicBezTo>
                <a:close/>
                <a:moveTo>
                  <a:pt x="109487" y="10865"/>
                </a:moveTo>
                <a:cubicBezTo>
                  <a:pt x="109505" y="10932"/>
                  <a:pt x="109526" y="10998"/>
                  <a:pt x="109543" y="11064"/>
                </a:cubicBezTo>
                <a:cubicBezTo>
                  <a:pt x="109546" y="11260"/>
                  <a:pt x="109546" y="11462"/>
                  <a:pt x="109543" y="11675"/>
                </a:cubicBezTo>
                <a:lnTo>
                  <a:pt x="109522" y="11846"/>
                </a:lnTo>
                <a:lnTo>
                  <a:pt x="109522" y="11853"/>
                </a:lnTo>
                <a:cubicBezTo>
                  <a:pt x="109522" y="11853"/>
                  <a:pt x="109498" y="11500"/>
                  <a:pt x="109452" y="10987"/>
                </a:cubicBezTo>
                <a:cubicBezTo>
                  <a:pt x="109466" y="10946"/>
                  <a:pt x="109473" y="10904"/>
                  <a:pt x="109487" y="10865"/>
                </a:cubicBezTo>
                <a:close/>
                <a:moveTo>
                  <a:pt x="111057" y="11099"/>
                </a:moveTo>
                <a:cubicBezTo>
                  <a:pt x="111074" y="11169"/>
                  <a:pt x="111095" y="11249"/>
                  <a:pt x="111113" y="11322"/>
                </a:cubicBezTo>
                <a:cubicBezTo>
                  <a:pt x="111085" y="11500"/>
                  <a:pt x="111043" y="11678"/>
                  <a:pt x="110991" y="11853"/>
                </a:cubicBezTo>
                <a:cubicBezTo>
                  <a:pt x="110991" y="11853"/>
                  <a:pt x="110980" y="11713"/>
                  <a:pt x="110963" y="11483"/>
                </a:cubicBezTo>
                <a:lnTo>
                  <a:pt x="111057" y="11099"/>
                </a:lnTo>
                <a:close/>
                <a:moveTo>
                  <a:pt x="148833" y="10869"/>
                </a:moveTo>
                <a:cubicBezTo>
                  <a:pt x="148850" y="10935"/>
                  <a:pt x="148871" y="10998"/>
                  <a:pt x="148888" y="11064"/>
                </a:cubicBezTo>
                <a:cubicBezTo>
                  <a:pt x="148888" y="11260"/>
                  <a:pt x="148892" y="11462"/>
                  <a:pt x="148888" y="11675"/>
                </a:cubicBezTo>
                <a:cubicBezTo>
                  <a:pt x="148888" y="11675"/>
                  <a:pt x="148881" y="11737"/>
                  <a:pt x="148868" y="11846"/>
                </a:cubicBezTo>
                <a:lnTo>
                  <a:pt x="148864" y="11853"/>
                </a:lnTo>
                <a:cubicBezTo>
                  <a:pt x="148864" y="11853"/>
                  <a:pt x="148847" y="11500"/>
                  <a:pt x="148798" y="10987"/>
                </a:cubicBezTo>
                <a:cubicBezTo>
                  <a:pt x="148805" y="10946"/>
                  <a:pt x="148819" y="10907"/>
                  <a:pt x="148833" y="10869"/>
                </a:cubicBezTo>
                <a:close/>
                <a:moveTo>
                  <a:pt x="150399" y="11099"/>
                </a:moveTo>
                <a:cubicBezTo>
                  <a:pt x="150420" y="11169"/>
                  <a:pt x="150441" y="11249"/>
                  <a:pt x="150458" y="11322"/>
                </a:cubicBezTo>
                <a:cubicBezTo>
                  <a:pt x="150427" y="11500"/>
                  <a:pt x="150385" y="11678"/>
                  <a:pt x="150336" y="11853"/>
                </a:cubicBezTo>
                <a:cubicBezTo>
                  <a:pt x="150336" y="11853"/>
                  <a:pt x="150329" y="11713"/>
                  <a:pt x="150312" y="11483"/>
                </a:cubicBezTo>
                <a:cubicBezTo>
                  <a:pt x="150339" y="11354"/>
                  <a:pt x="150371" y="11225"/>
                  <a:pt x="150399" y="11099"/>
                </a:cubicBezTo>
                <a:close/>
                <a:moveTo>
                  <a:pt x="188053" y="10869"/>
                </a:moveTo>
                <a:lnTo>
                  <a:pt x="188105" y="11064"/>
                </a:lnTo>
                <a:cubicBezTo>
                  <a:pt x="188108" y="11260"/>
                  <a:pt x="188108" y="11462"/>
                  <a:pt x="188108" y="11675"/>
                </a:cubicBezTo>
                <a:cubicBezTo>
                  <a:pt x="188108" y="11675"/>
                  <a:pt x="188098" y="11737"/>
                  <a:pt x="188087" y="11846"/>
                </a:cubicBezTo>
                <a:lnTo>
                  <a:pt x="188080" y="11853"/>
                </a:lnTo>
                <a:cubicBezTo>
                  <a:pt x="188080" y="11853"/>
                  <a:pt x="188063" y="11500"/>
                  <a:pt x="188011" y="10987"/>
                </a:cubicBezTo>
                <a:cubicBezTo>
                  <a:pt x="188025" y="10946"/>
                  <a:pt x="188039" y="10904"/>
                  <a:pt x="188053" y="10869"/>
                </a:cubicBezTo>
                <a:close/>
                <a:moveTo>
                  <a:pt x="189615" y="11099"/>
                </a:moveTo>
                <a:cubicBezTo>
                  <a:pt x="189636" y="11169"/>
                  <a:pt x="189654" y="11249"/>
                  <a:pt x="189678" y="11322"/>
                </a:cubicBezTo>
                <a:cubicBezTo>
                  <a:pt x="189647" y="11500"/>
                  <a:pt x="189605" y="11678"/>
                  <a:pt x="189556" y="11853"/>
                </a:cubicBezTo>
                <a:cubicBezTo>
                  <a:pt x="189556" y="11853"/>
                  <a:pt x="189545" y="11713"/>
                  <a:pt x="189528" y="11483"/>
                </a:cubicBezTo>
                <a:cubicBezTo>
                  <a:pt x="189559" y="11354"/>
                  <a:pt x="189587" y="11225"/>
                  <a:pt x="189615" y="11099"/>
                </a:cubicBezTo>
                <a:close/>
                <a:moveTo>
                  <a:pt x="227265" y="10862"/>
                </a:moveTo>
                <a:cubicBezTo>
                  <a:pt x="227286" y="10932"/>
                  <a:pt x="227304" y="10998"/>
                  <a:pt x="227321" y="11064"/>
                </a:cubicBezTo>
                <a:cubicBezTo>
                  <a:pt x="227328" y="11260"/>
                  <a:pt x="227328" y="11462"/>
                  <a:pt x="227328" y="11675"/>
                </a:cubicBezTo>
                <a:cubicBezTo>
                  <a:pt x="227328" y="11675"/>
                  <a:pt x="227314" y="11741"/>
                  <a:pt x="227300" y="11846"/>
                </a:cubicBezTo>
                <a:lnTo>
                  <a:pt x="227300" y="11853"/>
                </a:lnTo>
                <a:cubicBezTo>
                  <a:pt x="227300" y="11853"/>
                  <a:pt x="227279" y="11500"/>
                  <a:pt x="227231" y="10984"/>
                </a:cubicBezTo>
                <a:cubicBezTo>
                  <a:pt x="227245" y="10946"/>
                  <a:pt x="227258" y="10904"/>
                  <a:pt x="227265" y="10862"/>
                </a:cubicBezTo>
                <a:close/>
                <a:moveTo>
                  <a:pt x="228835" y="11099"/>
                </a:moveTo>
                <a:cubicBezTo>
                  <a:pt x="228853" y="11169"/>
                  <a:pt x="228873" y="11249"/>
                  <a:pt x="228894" y="11322"/>
                </a:cubicBezTo>
                <a:cubicBezTo>
                  <a:pt x="228863" y="11500"/>
                  <a:pt x="228821" y="11678"/>
                  <a:pt x="228769" y="11853"/>
                </a:cubicBezTo>
                <a:cubicBezTo>
                  <a:pt x="228769" y="11853"/>
                  <a:pt x="228765" y="11713"/>
                  <a:pt x="228748" y="11483"/>
                </a:cubicBezTo>
                <a:cubicBezTo>
                  <a:pt x="228776" y="11354"/>
                  <a:pt x="228804" y="11225"/>
                  <a:pt x="228835" y="11099"/>
                </a:cubicBezTo>
                <a:close/>
                <a:moveTo>
                  <a:pt x="266559" y="10869"/>
                </a:moveTo>
                <a:lnTo>
                  <a:pt x="266611" y="11064"/>
                </a:lnTo>
                <a:cubicBezTo>
                  <a:pt x="266614" y="11260"/>
                  <a:pt x="266614" y="11462"/>
                  <a:pt x="266614" y="11675"/>
                </a:cubicBezTo>
                <a:lnTo>
                  <a:pt x="266594" y="11846"/>
                </a:lnTo>
                <a:lnTo>
                  <a:pt x="266590" y="11853"/>
                </a:lnTo>
                <a:cubicBezTo>
                  <a:pt x="266590" y="11853"/>
                  <a:pt x="266573" y="11500"/>
                  <a:pt x="266520" y="10987"/>
                </a:cubicBezTo>
                <a:cubicBezTo>
                  <a:pt x="266534" y="10946"/>
                  <a:pt x="266545" y="10904"/>
                  <a:pt x="266559" y="10869"/>
                </a:cubicBezTo>
                <a:close/>
                <a:moveTo>
                  <a:pt x="268125" y="11099"/>
                </a:moveTo>
                <a:cubicBezTo>
                  <a:pt x="268146" y="11169"/>
                  <a:pt x="268163" y="11249"/>
                  <a:pt x="268184" y="11319"/>
                </a:cubicBezTo>
                <a:cubicBezTo>
                  <a:pt x="268153" y="11497"/>
                  <a:pt x="268114" y="11678"/>
                  <a:pt x="268062" y="11853"/>
                </a:cubicBezTo>
                <a:cubicBezTo>
                  <a:pt x="268062" y="11853"/>
                  <a:pt x="268055" y="11713"/>
                  <a:pt x="268038" y="11483"/>
                </a:cubicBezTo>
                <a:cubicBezTo>
                  <a:pt x="268069" y="11354"/>
                  <a:pt x="268093" y="11225"/>
                  <a:pt x="268125" y="11099"/>
                </a:cubicBezTo>
                <a:close/>
                <a:moveTo>
                  <a:pt x="218200" y="11012"/>
                </a:moveTo>
                <a:cubicBezTo>
                  <a:pt x="218245" y="11130"/>
                  <a:pt x="218287" y="11263"/>
                  <a:pt x="218336" y="11410"/>
                </a:cubicBezTo>
                <a:cubicBezTo>
                  <a:pt x="218385" y="11553"/>
                  <a:pt x="218312" y="11636"/>
                  <a:pt x="218301" y="11741"/>
                </a:cubicBezTo>
                <a:cubicBezTo>
                  <a:pt x="218287" y="11779"/>
                  <a:pt x="218280" y="11818"/>
                  <a:pt x="218266" y="11853"/>
                </a:cubicBezTo>
                <a:cubicBezTo>
                  <a:pt x="218266" y="11854"/>
                  <a:pt x="218265" y="11855"/>
                  <a:pt x="218265" y="11855"/>
                </a:cubicBezTo>
                <a:cubicBezTo>
                  <a:pt x="218252" y="11855"/>
                  <a:pt x="218247" y="11486"/>
                  <a:pt x="218200" y="11012"/>
                </a:cubicBezTo>
                <a:close/>
                <a:moveTo>
                  <a:pt x="21989" y="11012"/>
                </a:moveTo>
                <a:lnTo>
                  <a:pt x="22118" y="11410"/>
                </a:lnTo>
                <a:cubicBezTo>
                  <a:pt x="22107" y="11528"/>
                  <a:pt x="22093" y="11636"/>
                  <a:pt x="22083" y="11741"/>
                </a:cubicBezTo>
                <a:cubicBezTo>
                  <a:pt x="22076" y="11779"/>
                  <a:pt x="22062" y="11818"/>
                  <a:pt x="22052" y="11853"/>
                </a:cubicBezTo>
                <a:cubicBezTo>
                  <a:pt x="22051" y="11854"/>
                  <a:pt x="22051" y="11855"/>
                  <a:pt x="22051" y="11855"/>
                </a:cubicBezTo>
                <a:cubicBezTo>
                  <a:pt x="22043" y="11855"/>
                  <a:pt x="22029" y="11489"/>
                  <a:pt x="21989" y="11012"/>
                </a:cubicBezTo>
                <a:close/>
                <a:moveTo>
                  <a:pt x="61202" y="11012"/>
                </a:moveTo>
                <a:lnTo>
                  <a:pt x="61202" y="11012"/>
                </a:lnTo>
                <a:cubicBezTo>
                  <a:pt x="61247" y="11130"/>
                  <a:pt x="61289" y="11267"/>
                  <a:pt x="61338" y="11410"/>
                </a:cubicBezTo>
                <a:cubicBezTo>
                  <a:pt x="61387" y="11553"/>
                  <a:pt x="61313" y="11636"/>
                  <a:pt x="61303" y="11741"/>
                </a:cubicBezTo>
                <a:cubicBezTo>
                  <a:pt x="61289" y="11779"/>
                  <a:pt x="61282" y="11818"/>
                  <a:pt x="61268" y="11853"/>
                </a:cubicBezTo>
                <a:cubicBezTo>
                  <a:pt x="61267" y="11854"/>
                  <a:pt x="61267" y="11855"/>
                  <a:pt x="61266" y="11855"/>
                </a:cubicBezTo>
                <a:cubicBezTo>
                  <a:pt x="61254" y="11855"/>
                  <a:pt x="61248" y="11489"/>
                  <a:pt x="61202" y="11012"/>
                </a:cubicBezTo>
                <a:close/>
                <a:moveTo>
                  <a:pt x="100422" y="11012"/>
                </a:moveTo>
                <a:lnTo>
                  <a:pt x="100422" y="11012"/>
                </a:lnTo>
                <a:cubicBezTo>
                  <a:pt x="100464" y="11130"/>
                  <a:pt x="100509" y="11267"/>
                  <a:pt x="100551" y="11410"/>
                </a:cubicBezTo>
                <a:cubicBezTo>
                  <a:pt x="100596" y="11553"/>
                  <a:pt x="100530" y="11636"/>
                  <a:pt x="100523" y="11737"/>
                </a:cubicBezTo>
                <a:cubicBezTo>
                  <a:pt x="100509" y="11779"/>
                  <a:pt x="100498" y="11818"/>
                  <a:pt x="100488" y="11853"/>
                </a:cubicBezTo>
                <a:cubicBezTo>
                  <a:pt x="100487" y="11854"/>
                  <a:pt x="100487" y="11855"/>
                  <a:pt x="100486" y="11855"/>
                </a:cubicBezTo>
                <a:cubicBezTo>
                  <a:pt x="100474" y="11855"/>
                  <a:pt x="100468" y="11489"/>
                  <a:pt x="100422" y="11012"/>
                </a:cubicBezTo>
                <a:close/>
                <a:moveTo>
                  <a:pt x="139767" y="11012"/>
                </a:moveTo>
                <a:lnTo>
                  <a:pt x="139900" y="11410"/>
                </a:lnTo>
                <a:cubicBezTo>
                  <a:pt x="139886" y="11528"/>
                  <a:pt x="139875" y="11636"/>
                  <a:pt x="139865" y="11741"/>
                </a:cubicBezTo>
                <a:cubicBezTo>
                  <a:pt x="139854" y="11779"/>
                  <a:pt x="139840" y="11818"/>
                  <a:pt x="139833" y="11853"/>
                </a:cubicBezTo>
                <a:cubicBezTo>
                  <a:pt x="139833" y="11854"/>
                  <a:pt x="139833" y="11855"/>
                  <a:pt x="139832" y="11855"/>
                </a:cubicBezTo>
                <a:cubicBezTo>
                  <a:pt x="139822" y="11855"/>
                  <a:pt x="139814" y="11489"/>
                  <a:pt x="139767" y="11012"/>
                </a:cubicBezTo>
                <a:close/>
                <a:moveTo>
                  <a:pt x="178984" y="11012"/>
                </a:moveTo>
                <a:lnTo>
                  <a:pt x="178984" y="11012"/>
                </a:lnTo>
                <a:cubicBezTo>
                  <a:pt x="179025" y="11130"/>
                  <a:pt x="179071" y="11267"/>
                  <a:pt x="179116" y="11410"/>
                </a:cubicBezTo>
                <a:cubicBezTo>
                  <a:pt x="179165" y="11553"/>
                  <a:pt x="179092" y="11636"/>
                  <a:pt x="179081" y="11741"/>
                </a:cubicBezTo>
                <a:cubicBezTo>
                  <a:pt x="179074" y="11779"/>
                  <a:pt x="179060" y="11818"/>
                  <a:pt x="179053" y="11853"/>
                </a:cubicBezTo>
                <a:cubicBezTo>
                  <a:pt x="179053" y="11854"/>
                  <a:pt x="179052" y="11855"/>
                  <a:pt x="179052" y="11855"/>
                </a:cubicBezTo>
                <a:cubicBezTo>
                  <a:pt x="179042" y="11855"/>
                  <a:pt x="179027" y="11489"/>
                  <a:pt x="178984" y="11012"/>
                </a:cubicBezTo>
                <a:close/>
                <a:moveTo>
                  <a:pt x="257490" y="11012"/>
                </a:moveTo>
                <a:lnTo>
                  <a:pt x="257490" y="11012"/>
                </a:lnTo>
                <a:cubicBezTo>
                  <a:pt x="257535" y="11130"/>
                  <a:pt x="257577" y="11267"/>
                  <a:pt x="257626" y="11410"/>
                </a:cubicBezTo>
                <a:cubicBezTo>
                  <a:pt x="257675" y="11553"/>
                  <a:pt x="257598" y="11636"/>
                  <a:pt x="257591" y="11741"/>
                </a:cubicBezTo>
                <a:cubicBezTo>
                  <a:pt x="257580" y="11779"/>
                  <a:pt x="257570" y="11818"/>
                  <a:pt x="257559" y="11853"/>
                </a:cubicBezTo>
                <a:cubicBezTo>
                  <a:pt x="257559" y="11854"/>
                  <a:pt x="257559" y="11855"/>
                  <a:pt x="257558" y="11855"/>
                </a:cubicBezTo>
                <a:cubicBezTo>
                  <a:pt x="257551" y="11855"/>
                  <a:pt x="257536" y="11489"/>
                  <a:pt x="257490" y="11012"/>
                </a:cubicBezTo>
                <a:close/>
                <a:moveTo>
                  <a:pt x="224824" y="11891"/>
                </a:moveTo>
                <a:lnTo>
                  <a:pt x="224838" y="11936"/>
                </a:lnTo>
                <a:cubicBezTo>
                  <a:pt x="224838" y="11947"/>
                  <a:pt x="224834" y="11954"/>
                  <a:pt x="224831" y="11961"/>
                </a:cubicBezTo>
                <a:cubicBezTo>
                  <a:pt x="224827" y="11936"/>
                  <a:pt x="224827" y="11915"/>
                  <a:pt x="224824" y="11891"/>
                </a:cubicBezTo>
                <a:close/>
                <a:moveTo>
                  <a:pt x="28609" y="11894"/>
                </a:moveTo>
                <a:lnTo>
                  <a:pt x="28609" y="11894"/>
                </a:lnTo>
                <a:cubicBezTo>
                  <a:pt x="28616" y="11908"/>
                  <a:pt x="28620" y="11922"/>
                  <a:pt x="28620" y="11936"/>
                </a:cubicBezTo>
                <a:cubicBezTo>
                  <a:pt x="28620" y="11947"/>
                  <a:pt x="28620" y="11954"/>
                  <a:pt x="28616" y="11964"/>
                </a:cubicBezTo>
                <a:cubicBezTo>
                  <a:pt x="28616" y="11936"/>
                  <a:pt x="28609" y="11915"/>
                  <a:pt x="28609" y="11894"/>
                </a:cubicBezTo>
                <a:close/>
                <a:moveTo>
                  <a:pt x="67829" y="11887"/>
                </a:moveTo>
                <a:lnTo>
                  <a:pt x="67829" y="11887"/>
                </a:lnTo>
                <a:cubicBezTo>
                  <a:pt x="67829" y="11905"/>
                  <a:pt x="67833" y="11922"/>
                  <a:pt x="67840" y="11936"/>
                </a:cubicBezTo>
                <a:cubicBezTo>
                  <a:pt x="67840" y="11947"/>
                  <a:pt x="67836" y="11954"/>
                  <a:pt x="67833" y="11964"/>
                </a:cubicBezTo>
                <a:cubicBezTo>
                  <a:pt x="67829" y="11936"/>
                  <a:pt x="67829" y="11912"/>
                  <a:pt x="67829" y="11887"/>
                </a:cubicBezTo>
                <a:close/>
                <a:moveTo>
                  <a:pt x="107046" y="11887"/>
                </a:moveTo>
                <a:lnTo>
                  <a:pt x="107059" y="11936"/>
                </a:lnTo>
                <a:cubicBezTo>
                  <a:pt x="107052" y="11943"/>
                  <a:pt x="107052" y="11954"/>
                  <a:pt x="107052" y="11964"/>
                </a:cubicBezTo>
                <a:cubicBezTo>
                  <a:pt x="107049" y="11936"/>
                  <a:pt x="107049" y="11915"/>
                  <a:pt x="107046" y="11887"/>
                </a:cubicBezTo>
                <a:close/>
                <a:moveTo>
                  <a:pt x="146391" y="11894"/>
                </a:moveTo>
                <a:lnTo>
                  <a:pt x="146405" y="11936"/>
                </a:lnTo>
                <a:cubicBezTo>
                  <a:pt x="146398" y="11947"/>
                  <a:pt x="146398" y="11954"/>
                  <a:pt x="146394" y="11964"/>
                </a:cubicBezTo>
                <a:cubicBezTo>
                  <a:pt x="146394" y="11936"/>
                  <a:pt x="146391" y="11915"/>
                  <a:pt x="146391" y="11894"/>
                </a:cubicBezTo>
                <a:close/>
                <a:moveTo>
                  <a:pt x="185611" y="11888"/>
                </a:moveTo>
                <a:cubicBezTo>
                  <a:pt x="185612" y="11888"/>
                  <a:pt x="185615" y="11925"/>
                  <a:pt x="185618" y="11936"/>
                </a:cubicBezTo>
                <a:cubicBezTo>
                  <a:pt x="185621" y="11950"/>
                  <a:pt x="185614" y="11954"/>
                  <a:pt x="185614" y="11964"/>
                </a:cubicBezTo>
                <a:cubicBezTo>
                  <a:pt x="185614" y="11936"/>
                  <a:pt x="185611" y="11915"/>
                  <a:pt x="185611" y="11894"/>
                </a:cubicBezTo>
                <a:cubicBezTo>
                  <a:pt x="185611" y="11890"/>
                  <a:pt x="185611" y="11888"/>
                  <a:pt x="185611" y="11888"/>
                </a:cubicBezTo>
                <a:close/>
                <a:moveTo>
                  <a:pt x="264117" y="11894"/>
                </a:moveTo>
                <a:lnTo>
                  <a:pt x="264117" y="11894"/>
                </a:lnTo>
                <a:cubicBezTo>
                  <a:pt x="264120" y="11908"/>
                  <a:pt x="264124" y="11922"/>
                  <a:pt x="264127" y="11936"/>
                </a:cubicBezTo>
                <a:cubicBezTo>
                  <a:pt x="264127" y="11947"/>
                  <a:pt x="264120" y="11954"/>
                  <a:pt x="264120" y="11964"/>
                </a:cubicBezTo>
                <a:cubicBezTo>
                  <a:pt x="264120" y="11936"/>
                  <a:pt x="264117" y="11915"/>
                  <a:pt x="264117" y="11894"/>
                </a:cubicBezTo>
                <a:close/>
                <a:moveTo>
                  <a:pt x="277836" y="11905"/>
                </a:moveTo>
                <a:cubicBezTo>
                  <a:pt x="277840" y="11933"/>
                  <a:pt x="277844" y="11955"/>
                  <a:pt x="277847" y="11972"/>
                </a:cubicBezTo>
                <a:lnTo>
                  <a:pt x="277847" y="11972"/>
                </a:lnTo>
                <a:lnTo>
                  <a:pt x="277836" y="11922"/>
                </a:lnTo>
                <a:lnTo>
                  <a:pt x="277836" y="11905"/>
                </a:lnTo>
                <a:close/>
                <a:moveTo>
                  <a:pt x="2804" y="9652"/>
                </a:moveTo>
                <a:lnTo>
                  <a:pt x="3000" y="10241"/>
                </a:lnTo>
                <a:cubicBezTo>
                  <a:pt x="3160" y="11305"/>
                  <a:pt x="3296" y="12009"/>
                  <a:pt x="3296" y="12009"/>
                </a:cubicBezTo>
                <a:lnTo>
                  <a:pt x="2825" y="9742"/>
                </a:lnTo>
                <a:cubicBezTo>
                  <a:pt x="2815" y="9714"/>
                  <a:pt x="2808" y="9683"/>
                  <a:pt x="2804" y="9652"/>
                </a:cubicBezTo>
                <a:close/>
                <a:moveTo>
                  <a:pt x="23743" y="10457"/>
                </a:moveTo>
                <a:lnTo>
                  <a:pt x="23743" y="10457"/>
                </a:lnTo>
                <a:cubicBezTo>
                  <a:pt x="23719" y="11068"/>
                  <a:pt x="23667" y="11992"/>
                  <a:pt x="23586" y="12808"/>
                </a:cubicBezTo>
                <a:cubicBezTo>
                  <a:pt x="23534" y="12487"/>
                  <a:pt x="23492" y="12097"/>
                  <a:pt x="23454" y="11689"/>
                </a:cubicBezTo>
                <a:cubicBezTo>
                  <a:pt x="23555" y="11232"/>
                  <a:pt x="23653" y="10817"/>
                  <a:pt x="23743" y="10457"/>
                </a:cubicBezTo>
                <a:close/>
                <a:moveTo>
                  <a:pt x="37340" y="12229"/>
                </a:moveTo>
                <a:lnTo>
                  <a:pt x="37340" y="12229"/>
                </a:lnTo>
                <a:cubicBezTo>
                  <a:pt x="37371" y="12369"/>
                  <a:pt x="37399" y="12508"/>
                  <a:pt x="37434" y="12651"/>
                </a:cubicBezTo>
                <a:cubicBezTo>
                  <a:pt x="37427" y="12704"/>
                  <a:pt x="37424" y="12756"/>
                  <a:pt x="37417" y="12808"/>
                </a:cubicBezTo>
                <a:cubicBezTo>
                  <a:pt x="37392" y="12630"/>
                  <a:pt x="37368" y="12439"/>
                  <a:pt x="37340" y="12229"/>
                </a:cubicBezTo>
                <a:close/>
                <a:moveTo>
                  <a:pt x="62963" y="10457"/>
                </a:moveTo>
                <a:lnTo>
                  <a:pt x="62963" y="10457"/>
                </a:lnTo>
                <a:cubicBezTo>
                  <a:pt x="62932" y="11075"/>
                  <a:pt x="62886" y="11992"/>
                  <a:pt x="62806" y="12808"/>
                </a:cubicBezTo>
                <a:cubicBezTo>
                  <a:pt x="62754" y="12487"/>
                  <a:pt x="62712" y="12097"/>
                  <a:pt x="62674" y="11689"/>
                </a:cubicBezTo>
                <a:cubicBezTo>
                  <a:pt x="62771" y="11235"/>
                  <a:pt x="62869" y="10817"/>
                  <a:pt x="62963" y="10457"/>
                </a:cubicBezTo>
                <a:close/>
                <a:moveTo>
                  <a:pt x="76560" y="12229"/>
                </a:moveTo>
                <a:lnTo>
                  <a:pt x="76560" y="12229"/>
                </a:lnTo>
                <a:cubicBezTo>
                  <a:pt x="76588" y="12365"/>
                  <a:pt x="76619" y="12508"/>
                  <a:pt x="76650" y="12651"/>
                </a:cubicBezTo>
                <a:lnTo>
                  <a:pt x="76636" y="12808"/>
                </a:lnTo>
                <a:cubicBezTo>
                  <a:pt x="76612" y="12630"/>
                  <a:pt x="76584" y="12439"/>
                  <a:pt x="76560" y="12229"/>
                </a:cubicBezTo>
                <a:close/>
                <a:moveTo>
                  <a:pt x="102183" y="10457"/>
                </a:moveTo>
                <a:lnTo>
                  <a:pt x="102183" y="10457"/>
                </a:lnTo>
                <a:cubicBezTo>
                  <a:pt x="102152" y="11075"/>
                  <a:pt x="102099" y="11992"/>
                  <a:pt x="102026" y="12808"/>
                </a:cubicBezTo>
                <a:cubicBezTo>
                  <a:pt x="101974" y="12487"/>
                  <a:pt x="101925" y="12097"/>
                  <a:pt x="101887" y="11689"/>
                </a:cubicBezTo>
                <a:cubicBezTo>
                  <a:pt x="101988" y="11235"/>
                  <a:pt x="102089" y="10817"/>
                  <a:pt x="102183" y="10457"/>
                </a:cubicBezTo>
                <a:close/>
                <a:moveTo>
                  <a:pt x="115776" y="12229"/>
                </a:moveTo>
                <a:lnTo>
                  <a:pt x="115776" y="12229"/>
                </a:lnTo>
                <a:cubicBezTo>
                  <a:pt x="115808" y="12365"/>
                  <a:pt x="115839" y="12508"/>
                  <a:pt x="115870" y="12651"/>
                </a:cubicBezTo>
                <a:lnTo>
                  <a:pt x="115856" y="12808"/>
                </a:lnTo>
                <a:cubicBezTo>
                  <a:pt x="115825" y="12630"/>
                  <a:pt x="115801" y="12439"/>
                  <a:pt x="115776" y="12229"/>
                </a:cubicBezTo>
                <a:close/>
                <a:moveTo>
                  <a:pt x="141525" y="10457"/>
                </a:moveTo>
                <a:cubicBezTo>
                  <a:pt x="141497" y="11068"/>
                  <a:pt x="141445" y="11992"/>
                  <a:pt x="141368" y="12808"/>
                </a:cubicBezTo>
                <a:cubicBezTo>
                  <a:pt x="141319" y="12487"/>
                  <a:pt x="141270" y="12097"/>
                  <a:pt x="141232" y="11689"/>
                </a:cubicBezTo>
                <a:cubicBezTo>
                  <a:pt x="141333" y="11232"/>
                  <a:pt x="141434" y="10817"/>
                  <a:pt x="141525" y="10457"/>
                </a:cubicBezTo>
                <a:close/>
                <a:moveTo>
                  <a:pt x="155118" y="12229"/>
                </a:moveTo>
                <a:lnTo>
                  <a:pt x="155118" y="12229"/>
                </a:lnTo>
                <a:cubicBezTo>
                  <a:pt x="155150" y="12365"/>
                  <a:pt x="155184" y="12508"/>
                  <a:pt x="155216" y="12651"/>
                </a:cubicBezTo>
                <a:cubicBezTo>
                  <a:pt x="155212" y="12704"/>
                  <a:pt x="155202" y="12756"/>
                  <a:pt x="155198" y="12808"/>
                </a:cubicBezTo>
                <a:cubicBezTo>
                  <a:pt x="155170" y="12630"/>
                  <a:pt x="155146" y="12439"/>
                  <a:pt x="155118" y="12229"/>
                </a:cubicBezTo>
                <a:close/>
                <a:moveTo>
                  <a:pt x="180745" y="10457"/>
                </a:moveTo>
                <a:cubicBezTo>
                  <a:pt x="180717" y="11068"/>
                  <a:pt x="180665" y="11992"/>
                  <a:pt x="180588" y="12808"/>
                </a:cubicBezTo>
                <a:cubicBezTo>
                  <a:pt x="180536" y="12487"/>
                  <a:pt x="180490" y="12097"/>
                  <a:pt x="180452" y="11689"/>
                </a:cubicBezTo>
                <a:cubicBezTo>
                  <a:pt x="180553" y="11232"/>
                  <a:pt x="180651" y="10817"/>
                  <a:pt x="180745" y="10457"/>
                </a:cubicBezTo>
                <a:close/>
                <a:moveTo>
                  <a:pt x="194338" y="12229"/>
                </a:moveTo>
                <a:lnTo>
                  <a:pt x="194338" y="12229"/>
                </a:lnTo>
                <a:cubicBezTo>
                  <a:pt x="194369" y="12365"/>
                  <a:pt x="194397" y="12508"/>
                  <a:pt x="194429" y="12651"/>
                </a:cubicBezTo>
                <a:lnTo>
                  <a:pt x="194418" y="12808"/>
                </a:lnTo>
                <a:cubicBezTo>
                  <a:pt x="194390" y="12630"/>
                  <a:pt x="194366" y="12439"/>
                  <a:pt x="194338" y="12229"/>
                </a:cubicBezTo>
                <a:close/>
                <a:moveTo>
                  <a:pt x="219961" y="10457"/>
                </a:moveTo>
                <a:lnTo>
                  <a:pt x="219961" y="10457"/>
                </a:lnTo>
                <a:cubicBezTo>
                  <a:pt x="219934" y="11068"/>
                  <a:pt x="219885" y="11992"/>
                  <a:pt x="219804" y="12808"/>
                </a:cubicBezTo>
                <a:cubicBezTo>
                  <a:pt x="219752" y="12484"/>
                  <a:pt x="219710" y="12097"/>
                  <a:pt x="219668" y="11689"/>
                </a:cubicBezTo>
                <a:cubicBezTo>
                  <a:pt x="219770" y="11232"/>
                  <a:pt x="219867" y="10817"/>
                  <a:pt x="219961" y="10457"/>
                </a:cubicBezTo>
                <a:close/>
                <a:moveTo>
                  <a:pt x="233558" y="12229"/>
                </a:moveTo>
                <a:lnTo>
                  <a:pt x="233649" y="12651"/>
                </a:lnTo>
                <a:lnTo>
                  <a:pt x="233635" y="12808"/>
                </a:lnTo>
                <a:cubicBezTo>
                  <a:pt x="233607" y="12630"/>
                  <a:pt x="233579" y="12439"/>
                  <a:pt x="233558" y="12229"/>
                </a:cubicBezTo>
                <a:close/>
                <a:moveTo>
                  <a:pt x="259251" y="10457"/>
                </a:moveTo>
                <a:lnTo>
                  <a:pt x="259251" y="10457"/>
                </a:lnTo>
                <a:cubicBezTo>
                  <a:pt x="259227" y="11075"/>
                  <a:pt x="259174" y="11992"/>
                  <a:pt x="259094" y="12808"/>
                </a:cubicBezTo>
                <a:cubicBezTo>
                  <a:pt x="259042" y="12487"/>
                  <a:pt x="259000" y="12097"/>
                  <a:pt x="258958" y="11689"/>
                </a:cubicBezTo>
                <a:cubicBezTo>
                  <a:pt x="259059" y="11235"/>
                  <a:pt x="259160" y="10817"/>
                  <a:pt x="259251" y="10457"/>
                </a:cubicBezTo>
                <a:close/>
                <a:moveTo>
                  <a:pt x="272848" y="12229"/>
                </a:moveTo>
                <a:cubicBezTo>
                  <a:pt x="272876" y="12365"/>
                  <a:pt x="272907" y="12508"/>
                  <a:pt x="272938" y="12655"/>
                </a:cubicBezTo>
                <a:lnTo>
                  <a:pt x="272924" y="12808"/>
                </a:lnTo>
                <a:cubicBezTo>
                  <a:pt x="272900" y="12634"/>
                  <a:pt x="272872" y="12439"/>
                  <a:pt x="272848" y="12229"/>
                </a:cubicBezTo>
                <a:close/>
                <a:moveTo>
                  <a:pt x="253803" y="13248"/>
                </a:moveTo>
                <a:cubicBezTo>
                  <a:pt x="253798" y="13262"/>
                  <a:pt x="253796" y="13275"/>
                  <a:pt x="253796" y="13288"/>
                </a:cubicBezTo>
                <a:lnTo>
                  <a:pt x="253796" y="13288"/>
                </a:lnTo>
                <a:cubicBezTo>
                  <a:pt x="253795" y="13284"/>
                  <a:pt x="253794" y="13280"/>
                  <a:pt x="253792" y="13276"/>
                </a:cubicBezTo>
                <a:cubicBezTo>
                  <a:pt x="253796" y="13265"/>
                  <a:pt x="253796" y="13258"/>
                  <a:pt x="253803" y="13248"/>
                </a:cubicBezTo>
                <a:close/>
                <a:moveTo>
                  <a:pt x="57508" y="13265"/>
                </a:moveTo>
                <a:lnTo>
                  <a:pt x="57508" y="13289"/>
                </a:lnTo>
                <a:lnTo>
                  <a:pt x="57508" y="13289"/>
                </a:lnTo>
                <a:cubicBezTo>
                  <a:pt x="57507" y="13285"/>
                  <a:pt x="57504" y="13280"/>
                  <a:pt x="57504" y="13276"/>
                </a:cubicBezTo>
                <a:cubicBezTo>
                  <a:pt x="57506" y="13272"/>
                  <a:pt x="57507" y="13268"/>
                  <a:pt x="57508" y="13265"/>
                </a:cubicBezTo>
                <a:close/>
                <a:moveTo>
                  <a:pt x="10321" y="12812"/>
                </a:moveTo>
                <a:cubicBezTo>
                  <a:pt x="10339" y="12888"/>
                  <a:pt x="10360" y="12965"/>
                  <a:pt x="10377" y="13045"/>
                </a:cubicBezTo>
                <a:cubicBezTo>
                  <a:pt x="10394" y="13122"/>
                  <a:pt x="10339" y="13206"/>
                  <a:pt x="10321" y="13290"/>
                </a:cubicBezTo>
                <a:cubicBezTo>
                  <a:pt x="10300" y="13206"/>
                  <a:pt x="10283" y="13122"/>
                  <a:pt x="10258" y="13045"/>
                </a:cubicBezTo>
                <a:cubicBezTo>
                  <a:pt x="10283" y="12965"/>
                  <a:pt x="10300" y="12888"/>
                  <a:pt x="10321" y="12812"/>
                </a:cubicBezTo>
                <a:close/>
                <a:moveTo>
                  <a:pt x="49534" y="12812"/>
                </a:moveTo>
                <a:cubicBezTo>
                  <a:pt x="49555" y="12888"/>
                  <a:pt x="49576" y="12965"/>
                  <a:pt x="49597" y="13045"/>
                </a:cubicBezTo>
                <a:cubicBezTo>
                  <a:pt x="49618" y="13122"/>
                  <a:pt x="49555" y="13206"/>
                  <a:pt x="49534" y="13290"/>
                </a:cubicBezTo>
                <a:cubicBezTo>
                  <a:pt x="49517" y="13206"/>
                  <a:pt x="49496" y="13122"/>
                  <a:pt x="49478" y="13045"/>
                </a:cubicBezTo>
                <a:cubicBezTo>
                  <a:pt x="49496" y="12965"/>
                  <a:pt x="49517" y="12888"/>
                  <a:pt x="49534" y="12812"/>
                </a:cubicBezTo>
                <a:close/>
                <a:moveTo>
                  <a:pt x="88754" y="12812"/>
                </a:moveTo>
                <a:cubicBezTo>
                  <a:pt x="88775" y="12888"/>
                  <a:pt x="88792" y="12965"/>
                  <a:pt x="88817" y="13045"/>
                </a:cubicBezTo>
                <a:cubicBezTo>
                  <a:pt x="88838" y="13122"/>
                  <a:pt x="88771" y="13206"/>
                  <a:pt x="88754" y="13290"/>
                </a:cubicBezTo>
                <a:cubicBezTo>
                  <a:pt x="88737" y="13206"/>
                  <a:pt x="88716" y="13126"/>
                  <a:pt x="88691" y="13045"/>
                </a:cubicBezTo>
                <a:cubicBezTo>
                  <a:pt x="88716" y="12965"/>
                  <a:pt x="88737" y="12888"/>
                  <a:pt x="88754" y="12812"/>
                </a:cubicBezTo>
                <a:close/>
                <a:moveTo>
                  <a:pt x="128100" y="12812"/>
                </a:moveTo>
                <a:cubicBezTo>
                  <a:pt x="128117" y="12888"/>
                  <a:pt x="128138" y="12965"/>
                  <a:pt x="128155" y="13045"/>
                </a:cubicBezTo>
                <a:cubicBezTo>
                  <a:pt x="128173" y="13122"/>
                  <a:pt x="128117" y="13206"/>
                  <a:pt x="128100" y="13290"/>
                </a:cubicBezTo>
                <a:cubicBezTo>
                  <a:pt x="128079" y="13206"/>
                  <a:pt x="128061" y="13126"/>
                  <a:pt x="128037" y="13045"/>
                </a:cubicBezTo>
                <a:cubicBezTo>
                  <a:pt x="128061" y="12965"/>
                  <a:pt x="128079" y="12888"/>
                  <a:pt x="128100" y="12812"/>
                </a:cubicBezTo>
                <a:close/>
                <a:moveTo>
                  <a:pt x="167312" y="12812"/>
                </a:moveTo>
                <a:cubicBezTo>
                  <a:pt x="167337" y="12888"/>
                  <a:pt x="167354" y="12965"/>
                  <a:pt x="167375" y="13045"/>
                </a:cubicBezTo>
                <a:cubicBezTo>
                  <a:pt x="167396" y="13122"/>
                  <a:pt x="167337" y="13206"/>
                  <a:pt x="167312" y="13290"/>
                </a:cubicBezTo>
                <a:cubicBezTo>
                  <a:pt x="167299" y="13206"/>
                  <a:pt x="167281" y="13122"/>
                  <a:pt x="167257" y="13045"/>
                </a:cubicBezTo>
                <a:cubicBezTo>
                  <a:pt x="167274" y="12965"/>
                  <a:pt x="167295" y="12888"/>
                  <a:pt x="167312" y="12812"/>
                </a:cubicBezTo>
                <a:close/>
                <a:moveTo>
                  <a:pt x="206532" y="12812"/>
                </a:moveTo>
                <a:cubicBezTo>
                  <a:pt x="206553" y="12888"/>
                  <a:pt x="206571" y="12965"/>
                  <a:pt x="206595" y="13045"/>
                </a:cubicBezTo>
                <a:cubicBezTo>
                  <a:pt x="206616" y="13122"/>
                  <a:pt x="206553" y="13206"/>
                  <a:pt x="206532" y="13290"/>
                </a:cubicBezTo>
                <a:cubicBezTo>
                  <a:pt x="206515" y="13206"/>
                  <a:pt x="206494" y="13122"/>
                  <a:pt x="206477" y="13045"/>
                </a:cubicBezTo>
                <a:cubicBezTo>
                  <a:pt x="206494" y="12965"/>
                  <a:pt x="206515" y="12888"/>
                  <a:pt x="206532" y="12812"/>
                </a:cubicBezTo>
                <a:close/>
                <a:moveTo>
                  <a:pt x="245826" y="12812"/>
                </a:moveTo>
                <a:cubicBezTo>
                  <a:pt x="245843" y="12888"/>
                  <a:pt x="245864" y="12965"/>
                  <a:pt x="245885" y="13045"/>
                </a:cubicBezTo>
                <a:cubicBezTo>
                  <a:pt x="245902" y="13122"/>
                  <a:pt x="245843" y="13206"/>
                  <a:pt x="245826" y="13290"/>
                </a:cubicBezTo>
                <a:lnTo>
                  <a:pt x="245766" y="13045"/>
                </a:lnTo>
                <a:cubicBezTo>
                  <a:pt x="245787" y="12965"/>
                  <a:pt x="245805" y="12888"/>
                  <a:pt x="245826" y="12812"/>
                </a:cubicBezTo>
                <a:close/>
                <a:moveTo>
                  <a:pt x="18295" y="13248"/>
                </a:moveTo>
                <a:cubicBezTo>
                  <a:pt x="18295" y="13265"/>
                  <a:pt x="18291" y="13283"/>
                  <a:pt x="18291" y="13300"/>
                </a:cubicBezTo>
                <a:lnTo>
                  <a:pt x="18291" y="13276"/>
                </a:lnTo>
                <a:cubicBezTo>
                  <a:pt x="18291" y="13265"/>
                  <a:pt x="18291" y="13258"/>
                  <a:pt x="18295" y="13248"/>
                </a:cubicBezTo>
                <a:close/>
                <a:moveTo>
                  <a:pt x="96728" y="13248"/>
                </a:moveTo>
                <a:lnTo>
                  <a:pt x="96728" y="13300"/>
                </a:lnTo>
                <a:cubicBezTo>
                  <a:pt x="96724" y="13293"/>
                  <a:pt x="96724" y="13283"/>
                  <a:pt x="96724" y="13276"/>
                </a:cubicBezTo>
                <a:cubicBezTo>
                  <a:pt x="96724" y="13265"/>
                  <a:pt x="96728" y="13258"/>
                  <a:pt x="96728" y="13248"/>
                </a:cubicBezTo>
                <a:close/>
                <a:moveTo>
                  <a:pt x="136073" y="13248"/>
                </a:moveTo>
                <a:cubicBezTo>
                  <a:pt x="136073" y="13265"/>
                  <a:pt x="136073" y="13283"/>
                  <a:pt x="136070" y="13300"/>
                </a:cubicBezTo>
                <a:lnTo>
                  <a:pt x="136070" y="13276"/>
                </a:lnTo>
                <a:cubicBezTo>
                  <a:pt x="136070" y="13265"/>
                  <a:pt x="136070" y="13258"/>
                  <a:pt x="136073" y="13248"/>
                </a:cubicBezTo>
                <a:close/>
                <a:moveTo>
                  <a:pt x="175293" y="13248"/>
                </a:moveTo>
                <a:cubicBezTo>
                  <a:pt x="175290" y="13265"/>
                  <a:pt x="175290" y="13283"/>
                  <a:pt x="175290" y="13300"/>
                </a:cubicBezTo>
                <a:cubicBezTo>
                  <a:pt x="175290" y="13293"/>
                  <a:pt x="175290" y="13283"/>
                  <a:pt x="175283" y="13276"/>
                </a:cubicBezTo>
                <a:cubicBezTo>
                  <a:pt x="175290" y="13265"/>
                  <a:pt x="175290" y="13258"/>
                  <a:pt x="175293" y="13248"/>
                </a:cubicBezTo>
                <a:close/>
                <a:moveTo>
                  <a:pt x="214510" y="13248"/>
                </a:moveTo>
                <a:lnTo>
                  <a:pt x="214510" y="13300"/>
                </a:lnTo>
                <a:cubicBezTo>
                  <a:pt x="214510" y="13293"/>
                  <a:pt x="214503" y="13283"/>
                  <a:pt x="214503" y="13276"/>
                </a:cubicBezTo>
                <a:cubicBezTo>
                  <a:pt x="214503" y="13265"/>
                  <a:pt x="214510" y="13258"/>
                  <a:pt x="214510" y="13248"/>
                </a:cubicBezTo>
                <a:close/>
                <a:moveTo>
                  <a:pt x="279513" y="12194"/>
                </a:moveTo>
                <a:lnTo>
                  <a:pt x="279513" y="12194"/>
                </a:lnTo>
                <a:cubicBezTo>
                  <a:pt x="279653" y="12752"/>
                  <a:pt x="279806" y="13464"/>
                  <a:pt x="279956" y="14217"/>
                </a:cubicBezTo>
                <a:cubicBezTo>
                  <a:pt x="279859" y="14898"/>
                  <a:pt x="279813" y="15313"/>
                  <a:pt x="279813" y="15313"/>
                </a:cubicBezTo>
                <a:cubicBezTo>
                  <a:pt x="279740" y="14657"/>
                  <a:pt x="279642" y="14043"/>
                  <a:pt x="279531" y="13464"/>
                </a:cubicBezTo>
                <a:cubicBezTo>
                  <a:pt x="279534" y="13021"/>
                  <a:pt x="279527" y="12599"/>
                  <a:pt x="279513" y="12194"/>
                </a:cubicBezTo>
                <a:close/>
                <a:moveTo>
                  <a:pt x="62189" y="0"/>
                </a:moveTo>
                <a:cubicBezTo>
                  <a:pt x="62189" y="0"/>
                  <a:pt x="62642" y="806"/>
                  <a:pt x="63246" y="2250"/>
                </a:cubicBezTo>
                <a:cubicBezTo>
                  <a:pt x="63138" y="3436"/>
                  <a:pt x="63204" y="4957"/>
                  <a:pt x="63340" y="6439"/>
                </a:cubicBezTo>
                <a:cubicBezTo>
                  <a:pt x="63295" y="6417"/>
                  <a:pt x="63245" y="6407"/>
                  <a:pt x="63195" y="6407"/>
                </a:cubicBezTo>
                <a:cubicBezTo>
                  <a:pt x="63156" y="6407"/>
                  <a:pt x="63118" y="6413"/>
                  <a:pt x="63082" y="6425"/>
                </a:cubicBezTo>
                <a:cubicBezTo>
                  <a:pt x="63082" y="6425"/>
                  <a:pt x="63246" y="6565"/>
                  <a:pt x="63413" y="7179"/>
                </a:cubicBezTo>
                <a:cubicBezTo>
                  <a:pt x="63431" y="7360"/>
                  <a:pt x="63452" y="7538"/>
                  <a:pt x="63472" y="7716"/>
                </a:cubicBezTo>
                <a:cubicBezTo>
                  <a:pt x="63225" y="7329"/>
                  <a:pt x="62949" y="6955"/>
                  <a:pt x="62656" y="6600"/>
                </a:cubicBezTo>
                <a:cubicBezTo>
                  <a:pt x="62580" y="6425"/>
                  <a:pt x="62506" y="6254"/>
                  <a:pt x="62433" y="6094"/>
                </a:cubicBezTo>
                <a:cubicBezTo>
                  <a:pt x="62824" y="5201"/>
                  <a:pt x="63103" y="4702"/>
                  <a:pt x="63103" y="4702"/>
                </a:cubicBezTo>
                <a:lnTo>
                  <a:pt x="63103" y="4702"/>
                </a:lnTo>
                <a:cubicBezTo>
                  <a:pt x="62789" y="5012"/>
                  <a:pt x="62503" y="5354"/>
                  <a:pt x="62255" y="5721"/>
                </a:cubicBezTo>
                <a:cubicBezTo>
                  <a:pt x="62185" y="5588"/>
                  <a:pt x="62119" y="5459"/>
                  <a:pt x="62053" y="5340"/>
                </a:cubicBezTo>
                <a:cubicBezTo>
                  <a:pt x="62014" y="5232"/>
                  <a:pt x="61962" y="5131"/>
                  <a:pt x="61899" y="5040"/>
                </a:cubicBezTo>
                <a:cubicBezTo>
                  <a:pt x="61896" y="5047"/>
                  <a:pt x="61896" y="5054"/>
                  <a:pt x="61896" y="5065"/>
                </a:cubicBezTo>
                <a:cubicBezTo>
                  <a:pt x="61338" y="4109"/>
                  <a:pt x="60877" y="3631"/>
                  <a:pt x="60794" y="3551"/>
                </a:cubicBezTo>
                <a:lnTo>
                  <a:pt x="60794" y="3551"/>
                </a:lnTo>
                <a:cubicBezTo>
                  <a:pt x="60867" y="3628"/>
                  <a:pt x="61209" y="4039"/>
                  <a:pt x="61739" y="5623"/>
                </a:cubicBezTo>
                <a:cubicBezTo>
                  <a:pt x="61080" y="5016"/>
                  <a:pt x="60609" y="4789"/>
                  <a:pt x="60609" y="4789"/>
                </a:cubicBezTo>
                <a:lnTo>
                  <a:pt x="60609" y="4789"/>
                </a:lnTo>
                <a:cubicBezTo>
                  <a:pt x="60999" y="5128"/>
                  <a:pt x="61355" y="5546"/>
                  <a:pt x="61687" y="6010"/>
                </a:cubicBezTo>
                <a:cubicBezTo>
                  <a:pt x="61568" y="6132"/>
                  <a:pt x="61184" y="6558"/>
                  <a:pt x="60738" y="7342"/>
                </a:cubicBezTo>
                <a:lnTo>
                  <a:pt x="60710" y="7294"/>
                </a:lnTo>
                <a:cubicBezTo>
                  <a:pt x="60679" y="6718"/>
                  <a:pt x="60668" y="6334"/>
                  <a:pt x="60668" y="6334"/>
                </a:cubicBezTo>
                <a:cubicBezTo>
                  <a:pt x="60560" y="6505"/>
                  <a:pt x="60483" y="6694"/>
                  <a:pt x="60441" y="6893"/>
                </a:cubicBezTo>
                <a:cubicBezTo>
                  <a:pt x="60222" y="6586"/>
                  <a:pt x="59977" y="6300"/>
                  <a:pt x="59712" y="6034"/>
                </a:cubicBezTo>
                <a:lnTo>
                  <a:pt x="59712" y="6034"/>
                </a:lnTo>
                <a:cubicBezTo>
                  <a:pt x="59712" y="6035"/>
                  <a:pt x="59977" y="6512"/>
                  <a:pt x="60354" y="7370"/>
                </a:cubicBezTo>
                <a:cubicBezTo>
                  <a:pt x="60347" y="7388"/>
                  <a:pt x="60347" y="7412"/>
                  <a:pt x="60344" y="7430"/>
                </a:cubicBezTo>
                <a:cubicBezTo>
                  <a:pt x="60250" y="7323"/>
                  <a:pt x="60147" y="7261"/>
                  <a:pt x="60034" y="7261"/>
                </a:cubicBezTo>
                <a:cubicBezTo>
                  <a:pt x="59998" y="7261"/>
                  <a:pt x="59962" y="7267"/>
                  <a:pt x="59925" y="7280"/>
                </a:cubicBezTo>
                <a:cubicBezTo>
                  <a:pt x="59925" y="7280"/>
                  <a:pt x="60117" y="7447"/>
                  <a:pt x="60291" y="8208"/>
                </a:cubicBezTo>
                <a:lnTo>
                  <a:pt x="60277" y="8235"/>
                </a:lnTo>
                <a:cubicBezTo>
                  <a:pt x="60173" y="8354"/>
                  <a:pt x="60065" y="8480"/>
                  <a:pt x="59957" y="8619"/>
                </a:cubicBezTo>
                <a:cubicBezTo>
                  <a:pt x="59929" y="7956"/>
                  <a:pt x="59841" y="7402"/>
                  <a:pt x="59660" y="7067"/>
                </a:cubicBezTo>
                <a:cubicBezTo>
                  <a:pt x="59702" y="6174"/>
                  <a:pt x="59698" y="5326"/>
                  <a:pt x="59611" y="4643"/>
                </a:cubicBezTo>
                <a:cubicBezTo>
                  <a:pt x="60068" y="3582"/>
                  <a:pt x="60399" y="3000"/>
                  <a:pt x="60399" y="3000"/>
                </a:cubicBezTo>
                <a:lnTo>
                  <a:pt x="60399" y="3000"/>
                </a:lnTo>
                <a:cubicBezTo>
                  <a:pt x="60068" y="3321"/>
                  <a:pt x="59768" y="3677"/>
                  <a:pt x="59503" y="4053"/>
                </a:cubicBezTo>
                <a:cubicBezTo>
                  <a:pt x="59433" y="3771"/>
                  <a:pt x="59343" y="3540"/>
                  <a:pt x="59224" y="3370"/>
                </a:cubicBezTo>
                <a:cubicBezTo>
                  <a:pt x="59224" y="3370"/>
                  <a:pt x="59207" y="3837"/>
                  <a:pt x="59175" y="4542"/>
                </a:cubicBezTo>
                <a:cubicBezTo>
                  <a:pt x="58715" y="5281"/>
                  <a:pt x="58324" y="6062"/>
                  <a:pt x="58000" y="6872"/>
                </a:cubicBezTo>
                <a:lnTo>
                  <a:pt x="57919" y="6934"/>
                </a:lnTo>
                <a:cubicBezTo>
                  <a:pt x="57738" y="6348"/>
                  <a:pt x="57501" y="5916"/>
                  <a:pt x="57204" y="5860"/>
                </a:cubicBezTo>
                <a:cubicBezTo>
                  <a:pt x="57166" y="5738"/>
                  <a:pt x="57107" y="5623"/>
                  <a:pt x="57034" y="5518"/>
                </a:cubicBezTo>
                <a:cubicBezTo>
                  <a:pt x="57034" y="5518"/>
                  <a:pt x="57030" y="5651"/>
                  <a:pt x="57023" y="5871"/>
                </a:cubicBezTo>
                <a:cubicBezTo>
                  <a:pt x="57013" y="6125"/>
                  <a:pt x="56995" y="6495"/>
                  <a:pt x="56974" y="6931"/>
                </a:cubicBezTo>
                <a:lnTo>
                  <a:pt x="56929" y="6889"/>
                </a:lnTo>
                <a:lnTo>
                  <a:pt x="56929" y="6889"/>
                </a:lnTo>
                <a:cubicBezTo>
                  <a:pt x="56946" y="6913"/>
                  <a:pt x="56960" y="6938"/>
                  <a:pt x="56974" y="6966"/>
                </a:cubicBezTo>
                <a:cubicBezTo>
                  <a:pt x="56957" y="7273"/>
                  <a:pt x="56939" y="7608"/>
                  <a:pt x="56918" y="7960"/>
                </a:cubicBezTo>
                <a:cubicBezTo>
                  <a:pt x="56807" y="8092"/>
                  <a:pt x="56695" y="8239"/>
                  <a:pt x="56580" y="8392"/>
                </a:cubicBezTo>
                <a:cubicBezTo>
                  <a:pt x="56521" y="8305"/>
                  <a:pt x="56454" y="8221"/>
                  <a:pt x="56395" y="8138"/>
                </a:cubicBezTo>
                <a:cubicBezTo>
                  <a:pt x="56378" y="7796"/>
                  <a:pt x="56371" y="7580"/>
                  <a:pt x="56371" y="7580"/>
                </a:cubicBezTo>
                <a:cubicBezTo>
                  <a:pt x="56301" y="7684"/>
                  <a:pt x="56245" y="7796"/>
                  <a:pt x="56210" y="7918"/>
                </a:cubicBezTo>
                <a:cubicBezTo>
                  <a:pt x="56106" y="7785"/>
                  <a:pt x="56001" y="7667"/>
                  <a:pt x="55896" y="7555"/>
                </a:cubicBezTo>
                <a:cubicBezTo>
                  <a:pt x="56102" y="7123"/>
                  <a:pt x="56238" y="6889"/>
                  <a:pt x="56238" y="6889"/>
                </a:cubicBezTo>
                <a:lnTo>
                  <a:pt x="56238" y="6889"/>
                </a:lnTo>
                <a:cubicBezTo>
                  <a:pt x="56067" y="7053"/>
                  <a:pt x="55907" y="7227"/>
                  <a:pt x="55760" y="7416"/>
                </a:cubicBezTo>
                <a:cubicBezTo>
                  <a:pt x="55670" y="7318"/>
                  <a:pt x="55579" y="7231"/>
                  <a:pt x="55495" y="7154"/>
                </a:cubicBezTo>
                <a:cubicBezTo>
                  <a:pt x="55666" y="4011"/>
                  <a:pt x="56273" y="3499"/>
                  <a:pt x="56273" y="3499"/>
                </a:cubicBezTo>
                <a:cubicBezTo>
                  <a:pt x="56224" y="3482"/>
                  <a:pt x="56176" y="3474"/>
                  <a:pt x="56129" y="3474"/>
                </a:cubicBezTo>
                <a:cubicBezTo>
                  <a:pt x="55468" y="3474"/>
                  <a:pt x="55059" y="5055"/>
                  <a:pt x="54815" y="6600"/>
                </a:cubicBezTo>
                <a:cubicBezTo>
                  <a:pt x="54700" y="6516"/>
                  <a:pt x="54578" y="6443"/>
                  <a:pt x="54452" y="6376"/>
                </a:cubicBezTo>
                <a:lnTo>
                  <a:pt x="54452" y="6376"/>
                </a:lnTo>
                <a:cubicBezTo>
                  <a:pt x="54571" y="6481"/>
                  <a:pt x="54690" y="6596"/>
                  <a:pt x="54798" y="6715"/>
                </a:cubicBezTo>
                <a:lnTo>
                  <a:pt x="54745" y="7074"/>
                </a:lnTo>
                <a:cubicBezTo>
                  <a:pt x="54529" y="6690"/>
                  <a:pt x="54278" y="6324"/>
                  <a:pt x="53999" y="5982"/>
                </a:cubicBezTo>
                <a:cubicBezTo>
                  <a:pt x="53964" y="5571"/>
                  <a:pt x="53936" y="5155"/>
                  <a:pt x="53905" y="4747"/>
                </a:cubicBezTo>
                <a:cubicBezTo>
                  <a:pt x="53915" y="4730"/>
                  <a:pt x="53922" y="4716"/>
                  <a:pt x="53929" y="4699"/>
                </a:cubicBezTo>
                <a:lnTo>
                  <a:pt x="53929" y="4699"/>
                </a:lnTo>
                <a:lnTo>
                  <a:pt x="53905" y="4730"/>
                </a:lnTo>
                <a:cubicBezTo>
                  <a:pt x="53751" y="2567"/>
                  <a:pt x="53685" y="562"/>
                  <a:pt x="53685" y="562"/>
                </a:cubicBezTo>
                <a:cubicBezTo>
                  <a:pt x="53109" y="1371"/>
                  <a:pt x="53064" y="3408"/>
                  <a:pt x="53207" y="5546"/>
                </a:cubicBezTo>
                <a:cubicBezTo>
                  <a:pt x="53141" y="5633"/>
                  <a:pt x="53075" y="5721"/>
                  <a:pt x="53015" y="5811"/>
                </a:cubicBezTo>
                <a:cubicBezTo>
                  <a:pt x="52949" y="5483"/>
                  <a:pt x="52858" y="5218"/>
                  <a:pt x="52726" y="5033"/>
                </a:cubicBezTo>
                <a:cubicBezTo>
                  <a:pt x="52726" y="5033"/>
                  <a:pt x="52708" y="5574"/>
                  <a:pt x="52670" y="6355"/>
                </a:cubicBezTo>
                <a:lnTo>
                  <a:pt x="52604" y="6460"/>
                </a:lnTo>
                <a:lnTo>
                  <a:pt x="52443" y="6279"/>
                </a:lnTo>
                <a:cubicBezTo>
                  <a:pt x="51658" y="4556"/>
                  <a:pt x="50870" y="3739"/>
                  <a:pt x="50762" y="3635"/>
                </a:cubicBezTo>
                <a:lnTo>
                  <a:pt x="50762" y="3635"/>
                </a:lnTo>
                <a:cubicBezTo>
                  <a:pt x="50832" y="3704"/>
                  <a:pt x="51139" y="4081"/>
                  <a:pt x="51627" y="5487"/>
                </a:cubicBezTo>
                <a:cubicBezTo>
                  <a:pt x="51501" y="5375"/>
                  <a:pt x="51379" y="5285"/>
                  <a:pt x="51275" y="5204"/>
                </a:cubicBezTo>
                <a:cubicBezTo>
                  <a:pt x="51271" y="5096"/>
                  <a:pt x="51268" y="5033"/>
                  <a:pt x="51268" y="5033"/>
                </a:cubicBezTo>
                <a:cubicBezTo>
                  <a:pt x="51240" y="5072"/>
                  <a:pt x="51215" y="5107"/>
                  <a:pt x="51198" y="5148"/>
                </a:cubicBezTo>
                <a:cubicBezTo>
                  <a:pt x="51051" y="5044"/>
                  <a:pt x="50901" y="4950"/>
                  <a:pt x="50745" y="4866"/>
                </a:cubicBezTo>
                <a:lnTo>
                  <a:pt x="50745" y="4866"/>
                </a:lnTo>
                <a:cubicBezTo>
                  <a:pt x="50884" y="4988"/>
                  <a:pt x="51013" y="5117"/>
                  <a:pt x="51146" y="5257"/>
                </a:cubicBezTo>
                <a:cubicBezTo>
                  <a:pt x="51069" y="5435"/>
                  <a:pt x="51013" y="5619"/>
                  <a:pt x="50978" y="5811"/>
                </a:cubicBezTo>
                <a:cubicBezTo>
                  <a:pt x="50710" y="5410"/>
                  <a:pt x="50403" y="5037"/>
                  <a:pt x="50064" y="4699"/>
                </a:cubicBezTo>
                <a:lnTo>
                  <a:pt x="50064" y="4699"/>
                </a:lnTo>
                <a:cubicBezTo>
                  <a:pt x="50064" y="4699"/>
                  <a:pt x="50417" y="5330"/>
                  <a:pt x="50888" y="6457"/>
                </a:cubicBezTo>
                <a:cubicBezTo>
                  <a:pt x="50867" y="6704"/>
                  <a:pt x="50856" y="6976"/>
                  <a:pt x="50853" y="7259"/>
                </a:cubicBezTo>
                <a:cubicBezTo>
                  <a:pt x="50818" y="7259"/>
                  <a:pt x="50783" y="7262"/>
                  <a:pt x="50751" y="7276"/>
                </a:cubicBezTo>
                <a:cubicBezTo>
                  <a:pt x="50790" y="7315"/>
                  <a:pt x="50821" y="7360"/>
                  <a:pt x="50849" y="7405"/>
                </a:cubicBezTo>
                <a:cubicBezTo>
                  <a:pt x="50521" y="7824"/>
                  <a:pt x="50235" y="8270"/>
                  <a:pt x="49995" y="8741"/>
                </a:cubicBezTo>
                <a:cubicBezTo>
                  <a:pt x="49831" y="8434"/>
                  <a:pt x="49646" y="8138"/>
                  <a:pt x="49440" y="7859"/>
                </a:cubicBezTo>
                <a:cubicBezTo>
                  <a:pt x="49663" y="7555"/>
                  <a:pt x="49918" y="7276"/>
                  <a:pt x="50204" y="7029"/>
                </a:cubicBezTo>
                <a:lnTo>
                  <a:pt x="50204" y="7029"/>
                </a:lnTo>
                <a:cubicBezTo>
                  <a:pt x="50204" y="7029"/>
                  <a:pt x="49897" y="7175"/>
                  <a:pt x="49443" y="7555"/>
                </a:cubicBezTo>
                <a:cubicBezTo>
                  <a:pt x="49862" y="6359"/>
                  <a:pt x="50127" y="6041"/>
                  <a:pt x="50186" y="5982"/>
                </a:cubicBezTo>
                <a:lnTo>
                  <a:pt x="50186" y="5982"/>
                </a:lnTo>
                <a:cubicBezTo>
                  <a:pt x="50110" y="6055"/>
                  <a:pt x="49656" y="6523"/>
                  <a:pt x="49130" y="7475"/>
                </a:cubicBezTo>
                <a:cubicBezTo>
                  <a:pt x="49094" y="7430"/>
                  <a:pt x="49063" y="7403"/>
                  <a:pt x="49046" y="7386"/>
                </a:cubicBezTo>
                <a:lnTo>
                  <a:pt x="49046" y="7386"/>
                </a:lnTo>
                <a:cubicBezTo>
                  <a:pt x="49075" y="7418"/>
                  <a:pt x="49100" y="7454"/>
                  <a:pt x="49126" y="7489"/>
                </a:cubicBezTo>
                <a:cubicBezTo>
                  <a:pt x="49007" y="7698"/>
                  <a:pt x="48889" y="7939"/>
                  <a:pt x="48774" y="8197"/>
                </a:cubicBezTo>
                <a:cubicBezTo>
                  <a:pt x="48606" y="7921"/>
                  <a:pt x="48425" y="7660"/>
                  <a:pt x="48226" y="7405"/>
                </a:cubicBezTo>
                <a:cubicBezTo>
                  <a:pt x="48254" y="7360"/>
                  <a:pt x="48285" y="7315"/>
                  <a:pt x="48324" y="7276"/>
                </a:cubicBezTo>
                <a:cubicBezTo>
                  <a:pt x="48288" y="7264"/>
                  <a:pt x="48252" y="7259"/>
                  <a:pt x="48217" y="7259"/>
                </a:cubicBezTo>
                <a:cubicBezTo>
                  <a:pt x="48200" y="7259"/>
                  <a:pt x="48183" y="7260"/>
                  <a:pt x="48167" y="7262"/>
                </a:cubicBezTo>
                <a:cubicBezTo>
                  <a:pt x="48156" y="7070"/>
                  <a:pt x="48153" y="6959"/>
                  <a:pt x="48153" y="6959"/>
                </a:cubicBezTo>
                <a:lnTo>
                  <a:pt x="48139" y="6983"/>
                </a:lnTo>
                <a:cubicBezTo>
                  <a:pt x="48181" y="6122"/>
                  <a:pt x="48170" y="5302"/>
                  <a:pt x="48087" y="4639"/>
                </a:cubicBezTo>
                <a:cubicBezTo>
                  <a:pt x="48540" y="3579"/>
                  <a:pt x="48871" y="2993"/>
                  <a:pt x="48871" y="2993"/>
                </a:cubicBezTo>
                <a:lnTo>
                  <a:pt x="48871" y="2993"/>
                </a:lnTo>
                <a:cubicBezTo>
                  <a:pt x="48774" y="3091"/>
                  <a:pt x="48676" y="3195"/>
                  <a:pt x="48582" y="3300"/>
                </a:cubicBezTo>
                <a:lnTo>
                  <a:pt x="48742" y="2993"/>
                </a:lnTo>
                <a:lnTo>
                  <a:pt x="48742" y="2993"/>
                </a:lnTo>
                <a:cubicBezTo>
                  <a:pt x="48449" y="3279"/>
                  <a:pt x="48184" y="3589"/>
                  <a:pt x="47944" y="3917"/>
                </a:cubicBezTo>
                <a:cubicBezTo>
                  <a:pt x="47891" y="3722"/>
                  <a:pt x="47808" y="3534"/>
                  <a:pt x="47696" y="3366"/>
                </a:cubicBezTo>
                <a:cubicBezTo>
                  <a:pt x="47696" y="3366"/>
                  <a:pt x="47685" y="3739"/>
                  <a:pt x="47658" y="4329"/>
                </a:cubicBezTo>
                <a:cubicBezTo>
                  <a:pt x="47204" y="5019"/>
                  <a:pt x="46817" y="5752"/>
                  <a:pt x="46496" y="6512"/>
                </a:cubicBezTo>
                <a:lnTo>
                  <a:pt x="46405" y="6355"/>
                </a:lnTo>
                <a:cubicBezTo>
                  <a:pt x="46367" y="5574"/>
                  <a:pt x="46350" y="5033"/>
                  <a:pt x="46350" y="5033"/>
                </a:cubicBezTo>
                <a:cubicBezTo>
                  <a:pt x="46217" y="5218"/>
                  <a:pt x="46126" y="5483"/>
                  <a:pt x="46060" y="5811"/>
                </a:cubicBezTo>
                <a:cubicBezTo>
                  <a:pt x="45791" y="5410"/>
                  <a:pt x="45484" y="5040"/>
                  <a:pt x="45146" y="4699"/>
                </a:cubicBezTo>
                <a:lnTo>
                  <a:pt x="45146" y="4699"/>
                </a:lnTo>
                <a:cubicBezTo>
                  <a:pt x="45146" y="4699"/>
                  <a:pt x="45376" y="5110"/>
                  <a:pt x="45711" y="5860"/>
                </a:cubicBezTo>
                <a:lnTo>
                  <a:pt x="45680" y="5860"/>
                </a:lnTo>
                <a:cubicBezTo>
                  <a:pt x="45638" y="5738"/>
                  <a:pt x="45582" y="5623"/>
                  <a:pt x="45512" y="5518"/>
                </a:cubicBezTo>
                <a:cubicBezTo>
                  <a:pt x="45512" y="5518"/>
                  <a:pt x="45505" y="5651"/>
                  <a:pt x="45498" y="5871"/>
                </a:cubicBezTo>
                <a:cubicBezTo>
                  <a:pt x="45495" y="6034"/>
                  <a:pt x="45481" y="6244"/>
                  <a:pt x="45471" y="6488"/>
                </a:cubicBezTo>
                <a:cubicBezTo>
                  <a:pt x="45348" y="6411"/>
                  <a:pt x="45279" y="6376"/>
                  <a:pt x="45279" y="6376"/>
                </a:cubicBezTo>
                <a:lnTo>
                  <a:pt x="45279" y="6376"/>
                </a:lnTo>
                <a:cubicBezTo>
                  <a:pt x="45345" y="6436"/>
                  <a:pt x="45408" y="6495"/>
                  <a:pt x="45467" y="6558"/>
                </a:cubicBezTo>
                <a:cubicBezTo>
                  <a:pt x="45432" y="7262"/>
                  <a:pt x="45380" y="8235"/>
                  <a:pt x="45307" y="9184"/>
                </a:cubicBezTo>
                <a:cubicBezTo>
                  <a:pt x="45157" y="8884"/>
                  <a:pt x="45014" y="8619"/>
                  <a:pt x="44878" y="8396"/>
                </a:cubicBezTo>
                <a:cubicBezTo>
                  <a:pt x="44857" y="7904"/>
                  <a:pt x="44843" y="7580"/>
                  <a:pt x="44843" y="7580"/>
                </a:cubicBezTo>
                <a:cubicBezTo>
                  <a:pt x="44762" y="7695"/>
                  <a:pt x="44700" y="7852"/>
                  <a:pt x="44647" y="8040"/>
                </a:cubicBezTo>
                <a:cubicBezTo>
                  <a:pt x="44492" y="7806"/>
                  <a:pt x="44317" y="7585"/>
                  <a:pt x="44124" y="7385"/>
                </a:cubicBezTo>
                <a:lnTo>
                  <a:pt x="44124" y="7385"/>
                </a:lnTo>
                <a:cubicBezTo>
                  <a:pt x="44176" y="7441"/>
                  <a:pt x="44343" y="7655"/>
                  <a:pt x="44595" y="8284"/>
                </a:cubicBezTo>
                <a:cubicBezTo>
                  <a:pt x="44571" y="8417"/>
                  <a:pt x="44553" y="8556"/>
                  <a:pt x="44536" y="8710"/>
                </a:cubicBezTo>
                <a:lnTo>
                  <a:pt x="44379" y="8588"/>
                </a:lnTo>
                <a:cubicBezTo>
                  <a:pt x="44260" y="8204"/>
                  <a:pt x="44117" y="7904"/>
                  <a:pt x="43943" y="7761"/>
                </a:cubicBezTo>
                <a:cubicBezTo>
                  <a:pt x="44065" y="4081"/>
                  <a:pt x="44749" y="3499"/>
                  <a:pt x="44749" y="3499"/>
                </a:cubicBezTo>
                <a:cubicBezTo>
                  <a:pt x="44704" y="3484"/>
                  <a:pt x="44659" y="3477"/>
                  <a:pt x="44614" y="3477"/>
                </a:cubicBezTo>
                <a:cubicBezTo>
                  <a:pt x="44582" y="3477"/>
                  <a:pt x="44550" y="3481"/>
                  <a:pt x="44518" y="3488"/>
                </a:cubicBezTo>
                <a:cubicBezTo>
                  <a:pt x="44493" y="3484"/>
                  <a:pt x="44467" y="3481"/>
                  <a:pt x="44442" y="3481"/>
                </a:cubicBezTo>
                <a:cubicBezTo>
                  <a:pt x="43742" y="3481"/>
                  <a:pt x="43327" y="5238"/>
                  <a:pt x="43092" y="6858"/>
                </a:cubicBezTo>
                <a:cubicBezTo>
                  <a:pt x="42907" y="6551"/>
                  <a:pt x="42701" y="6258"/>
                  <a:pt x="42478" y="5982"/>
                </a:cubicBezTo>
                <a:cubicBezTo>
                  <a:pt x="42255" y="3418"/>
                  <a:pt x="42157" y="562"/>
                  <a:pt x="42157" y="562"/>
                </a:cubicBezTo>
                <a:cubicBezTo>
                  <a:pt x="42098" y="649"/>
                  <a:pt x="42049" y="743"/>
                  <a:pt x="42007" y="841"/>
                </a:cubicBezTo>
                <a:cubicBezTo>
                  <a:pt x="42000" y="663"/>
                  <a:pt x="41996" y="562"/>
                  <a:pt x="41996" y="562"/>
                </a:cubicBezTo>
                <a:cubicBezTo>
                  <a:pt x="41278" y="1580"/>
                  <a:pt x="41383" y="4535"/>
                  <a:pt x="41662" y="7189"/>
                </a:cubicBezTo>
                <a:lnTo>
                  <a:pt x="41651" y="7196"/>
                </a:lnTo>
                <a:cubicBezTo>
                  <a:pt x="41428" y="6875"/>
                  <a:pt x="41180" y="6568"/>
                  <a:pt x="40919" y="6279"/>
                </a:cubicBezTo>
                <a:cubicBezTo>
                  <a:pt x="40674" y="5731"/>
                  <a:pt x="40385" y="5204"/>
                  <a:pt x="40061" y="4702"/>
                </a:cubicBezTo>
                <a:cubicBezTo>
                  <a:pt x="39994" y="4433"/>
                  <a:pt x="39907" y="4210"/>
                  <a:pt x="39795" y="4046"/>
                </a:cubicBezTo>
                <a:cubicBezTo>
                  <a:pt x="39795" y="4046"/>
                  <a:pt x="39792" y="4137"/>
                  <a:pt x="39785" y="4297"/>
                </a:cubicBezTo>
                <a:cubicBezTo>
                  <a:pt x="39620" y="4067"/>
                  <a:pt x="39438" y="3847"/>
                  <a:pt x="39243" y="3644"/>
                </a:cubicBezTo>
                <a:lnTo>
                  <a:pt x="39243" y="3644"/>
                </a:lnTo>
                <a:cubicBezTo>
                  <a:pt x="39297" y="3702"/>
                  <a:pt x="39439" y="3884"/>
                  <a:pt x="39652" y="4336"/>
                </a:cubicBezTo>
                <a:cubicBezTo>
                  <a:pt x="39477" y="4092"/>
                  <a:pt x="39288" y="3861"/>
                  <a:pt x="39079" y="3644"/>
                </a:cubicBezTo>
                <a:lnTo>
                  <a:pt x="39079" y="3644"/>
                </a:lnTo>
                <a:cubicBezTo>
                  <a:pt x="39154" y="3724"/>
                  <a:pt x="39390" y="4031"/>
                  <a:pt x="39757" y="4978"/>
                </a:cubicBezTo>
                <a:cubicBezTo>
                  <a:pt x="39750" y="5051"/>
                  <a:pt x="39747" y="5128"/>
                  <a:pt x="39747" y="5201"/>
                </a:cubicBezTo>
                <a:cubicBezTo>
                  <a:pt x="39579" y="5075"/>
                  <a:pt x="39401" y="4964"/>
                  <a:pt x="39220" y="4866"/>
                </a:cubicBezTo>
                <a:lnTo>
                  <a:pt x="39220" y="4866"/>
                </a:lnTo>
                <a:cubicBezTo>
                  <a:pt x="39297" y="4936"/>
                  <a:pt x="39373" y="5009"/>
                  <a:pt x="39447" y="5082"/>
                </a:cubicBezTo>
                <a:cubicBezTo>
                  <a:pt x="39332" y="5002"/>
                  <a:pt x="39213" y="4929"/>
                  <a:pt x="39087" y="4866"/>
                </a:cubicBezTo>
                <a:lnTo>
                  <a:pt x="39087" y="4866"/>
                </a:lnTo>
                <a:cubicBezTo>
                  <a:pt x="39318" y="5068"/>
                  <a:pt x="39534" y="5291"/>
                  <a:pt x="39729" y="5529"/>
                </a:cubicBezTo>
                <a:cubicBezTo>
                  <a:pt x="39691" y="6338"/>
                  <a:pt x="39628" y="7381"/>
                  <a:pt x="39541" y="8375"/>
                </a:cubicBezTo>
                <a:cubicBezTo>
                  <a:pt x="39373" y="8574"/>
                  <a:pt x="39220" y="8787"/>
                  <a:pt x="39080" y="9006"/>
                </a:cubicBezTo>
                <a:cubicBezTo>
                  <a:pt x="38979" y="8832"/>
                  <a:pt x="38889" y="8678"/>
                  <a:pt x="38801" y="8546"/>
                </a:cubicBezTo>
                <a:cubicBezTo>
                  <a:pt x="38725" y="8103"/>
                  <a:pt x="38616" y="7670"/>
                  <a:pt x="38473" y="7245"/>
                </a:cubicBezTo>
                <a:cubicBezTo>
                  <a:pt x="38735" y="6868"/>
                  <a:pt x="39042" y="6523"/>
                  <a:pt x="39384" y="6216"/>
                </a:cubicBezTo>
                <a:lnTo>
                  <a:pt x="39384" y="6216"/>
                </a:lnTo>
                <a:cubicBezTo>
                  <a:pt x="39384" y="6216"/>
                  <a:pt x="38962" y="6425"/>
                  <a:pt x="38362" y="6976"/>
                </a:cubicBezTo>
                <a:lnTo>
                  <a:pt x="38348" y="6945"/>
                </a:lnTo>
                <a:cubicBezTo>
                  <a:pt x="38822" y="5539"/>
                  <a:pt x="39129" y="5169"/>
                  <a:pt x="39192" y="5103"/>
                </a:cubicBezTo>
                <a:lnTo>
                  <a:pt x="39192" y="5103"/>
                </a:lnTo>
                <a:cubicBezTo>
                  <a:pt x="39115" y="5180"/>
                  <a:pt x="38662" y="5651"/>
                  <a:pt x="38125" y="6596"/>
                </a:cubicBezTo>
                <a:lnTo>
                  <a:pt x="38086" y="6558"/>
                </a:lnTo>
                <a:cubicBezTo>
                  <a:pt x="38083" y="6411"/>
                  <a:pt x="38076" y="6331"/>
                  <a:pt x="38076" y="6331"/>
                </a:cubicBezTo>
                <a:cubicBezTo>
                  <a:pt x="38076" y="6331"/>
                  <a:pt x="38020" y="6425"/>
                  <a:pt x="37989" y="6477"/>
                </a:cubicBezTo>
                <a:cubicBezTo>
                  <a:pt x="37931" y="6442"/>
                  <a:pt x="37865" y="6424"/>
                  <a:pt x="37799" y="6424"/>
                </a:cubicBezTo>
                <a:cubicBezTo>
                  <a:pt x="37761" y="6424"/>
                  <a:pt x="37722" y="6430"/>
                  <a:pt x="37685" y="6443"/>
                </a:cubicBezTo>
                <a:cubicBezTo>
                  <a:pt x="37685" y="6443"/>
                  <a:pt x="37769" y="6512"/>
                  <a:pt x="37880" y="6777"/>
                </a:cubicBezTo>
                <a:cubicBezTo>
                  <a:pt x="37835" y="6938"/>
                  <a:pt x="37800" y="7098"/>
                  <a:pt x="37776" y="7262"/>
                </a:cubicBezTo>
                <a:cubicBezTo>
                  <a:pt x="37675" y="7472"/>
                  <a:pt x="37577" y="7695"/>
                  <a:pt x="37479" y="7935"/>
                </a:cubicBezTo>
                <a:cubicBezTo>
                  <a:pt x="37343" y="8099"/>
                  <a:pt x="37214" y="8277"/>
                  <a:pt x="37078" y="8476"/>
                </a:cubicBezTo>
                <a:cubicBezTo>
                  <a:pt x="37064" y="8232"/>
                  <a:pt x="37061" y="8082"/>
                  <a:pt x="37061" y="8082"/>
                </a:cubicBezTo>
                <a:cubicBezTo>
                  <a:pt x="37005" y="8166"/>
                  <a:pt x="36960" y="8256"/>
                  <a:pt x="36925" y="8354"/>
                </a:cubicBezTo>
                <a:lnTo>
                  <a:pt x="36838" y="8361"/>
                </a:lnTo>
                <a:cubicBezTo>
                  <a:pt x="37019" y="6701"/>
                  <a:pt x="37117" y="4904"/>
                  <a:pt x="36953" y="3638"/>
                </a:cubicBezTo>
                <a:cubicBezTo>
                  <a:pt x="37430" y="2533"/>
                  <a:pt x="37776" y="1919"/>
                  <a:pt x="37776" y="1919"/>
                </a:cubicBezTo>
                <a:lnTo>
                  <a:pt x="37776" y="1919"/>
                </a:lnTo>
                <a:cubicBezTo>
                  <a:pt x="37431" y="2257"/>
                  <a:pt x="37117" y="2630"/>
                  <a:pt x="36834" y="3024"/>
                </a:cubicBezTo>
                <a:cubicBezTo>
                  <a:pt x="36761" y="2731"/>
                  <a:pt x="36663" y="2494"/>
                  <a:pt x="36538" y="2313"/>
                </a:cubicBezTo>
                <a:cubicBezTo>
                  <a:pt x="36538" y="2313"/>
                  <a:pt x="36524" y="2798"/>
                  <a:pt x="36489" y="3540"/>
                </a:cubicBezTo>
                <a:cubicBezTo>
                  <a:pt x="35979" y="4336"/>
                  <a:pt x="35543" y="5239"/>
                  <a:pt x="35170" y="6177"/>
                </a:cubicBezTo>
                <a:cubicBezTo>
                  <a:pt x="35006" y="5637"/>
                  <a:pt x="34807" y="5215"/>
                  <a:pt x="34563" y="5044"/>
                </a:cubicBezTo>
                <a:cubicBezTo>
                  <a:pt x="34514" y="4887"/>
                  <a:pt x="34448" y="4737"/>
                  <a:pt x="34358" y="4604"/>
                </a:cubicBezTo>
                <a:cubicBezTo>
                  <a:pt x="34358" y="4604"/>
                  <a:pt x="34354" y="4737"/>
                  <a:pt x="34344" y="4964"/>
                </a:cubicBezTo>
                <a:cubicBezTo>
                  <a:pt x="34335" y="4963"/>
                  <a:pt x="34326" y="4963"/>
                  <a:pt x="34317" y="4963"/>
                </a:cubicBezTo>
                <a:cubicBezTo>
                  <a:pt x="34275" y="4963"/>
                  <a:pt x="34234" y="4969"/>
                  <a:pt x="34194" y="4981"/>
                </a:cubicBezTo>
                <a:cubicBezTo>
                  <a:pt x="34194" y="4981"/>
                  <a:pt x="34249" y="5030"/>
                  <a:pt x="34337" y="5197"/>
                </a:cubicBezTo>
                <a:cubicBezTo>
                  <a:pt x="34309" y="5815"/>
                  <a:pt x="34256" y="6854"/>
                  <a:pt x="34183" y="7935"/>
                </a:cubicBezTo>
                <a:cubicBezTo>
                  <a:pt x="34058" y="8110"/>
                  <a:pt x="33942" y="8291"/>
                  <a:pt x="33834" y="8480"/>
                </a:cubicBezTo>
                <a:lnTo>
                  <a:pt x="33761" y="8532"/>
                </a:lnTo>
                <a:cubicBezTo>
                  <a:pt x="33744" y="8239"/>
                  <a:pt x="33730" y="7963"/>
                  <a:pt x="33716" y="7726"/>
                </a:cubicBezTo>
                <a:cubicBezTo>
                  <a:pt x="33823" y="7521"/>
                  <a:pt x="33895" y="7429"/>
                  <a:pt x="33930" y="7391"/>
                </a:cubicBezTo>
                <a:lnTo>
                  <a:pt x="33930" y="7391"/>
                </a:lnTo>
                <a:cubicBezTo>
                  <a:pt x="33892" y="7430"/>
                  <a:pt x="33798" y="7529"/>
                  <a:pt x="33712" y="7632"/>
                </a:cubicBezTo>
                <a:cubicBezTo>
                  <a:pt x="33691" y="7133"/>
                  <a:pt x="33681" y="6805"/>
                  <a:pt x="33681" y="6805"/>
                </a:cubicBezTo>
                <a:cubicBezTo>
                  <a:pt x="33639" y="6861"/>
                  <a:pt x="33604" y="6927"/>
                  <a:pt x="33576" y="6994"/>
                </a:cubicBezTo>
                <a:cubicBezTo>
                  <a:pt x="33552" y="6125"/>
                  <a:pt x="33433" y="5407"/>
                  <a:pt x="33175" y="5033"/>
                </a:cubicBezTo>
                <a:cubicBezTo>
                  <a:pt x="33175" y="5033"/>
                  <a:pt x="33137" y="6202"/>
                  <a:pt x="33050" y="7597"/>
                </a:cubicBezTo>
                <a:cubicBezTo>
                  <a:pt x="32997" y="7451"/>
                  <a:pt x="32927" y="7311"/>
                  <a:pt x="32844" y="7179"/>
                </a:cubicBezTo>
                <a:cubicBezTo>
                  <a:pt x="32833" y="6429"/>
                  <a:pt x="32757" y="5780"/>
                  <a:pt x="32593" y="5344"/>
                </a:cubicBezTo>
                <a:cubicBezTo>
                  <a:pt x="32791" y="4925"/>
                  <a:pt x="32920" y="4699"/>
                  <a:pt x="32920" y="4699"/>
                </a:cubicBezTo>
                <a:lnTo>
                  <a:pt x="32920" y="4699"/>
                </a:lnTo>
                <a:cubicBezTo>
                  <a:pt x="32770" y="4842"/>
                  <a:pt x="32634" y="4992"/>
                  <a:pt x="32505" y="5152"/>
                </a:cubicBezTo>
                <a:cubicBezTo>
                  <a:pt x="32484" y="5110"/>
                  <a:pt x="32460" y="5072"/>
                  <a:pt x="32436" y="5033"/>
                </a:cubicBezTo>
                <a:cubicBezTo>
                  <a:pt x="32436" y="5033"/>
                  <a:pt x="32432" y="5110"/>
                  <a:pt x="32425" y="5239"/>
                </a:cubicBezTo>
                <a:cubicBezTo>
                  <a:pt x="32279" y="5424"/>
                  <a:pt x="32139" y="5609"/>
                  <a:pt x="32003" y="5811"/>
                </a:cubicBezTo>
                <a:cubicBezTo>
                  <a:pt x="31989" y="5759"/>
                  <a:pt x="31979" y="5707"/>
                  <a:pt x="31968" y="5654"/>
                </a:cubicBezTo>
                <a:cubicBezTo>
                  <a:pt x="32631" y="4263"/>
                  <a:pt x="33419" y="3059"/>
                  <a:pt x="34371" y="2232"/>
                </a:cubicBezTo>
                <a:lnTo>
                  <a:pt x="34371" y="2232"/>
                </a:lnTo>
                <a:cubicBezTo>
                  <a:pt x="34371" y="2233"/>
                  <a:pt x="32851" y="2969"/>
                  <a:pt x="31288" y="5274"/>
                </a:cubicBezTo>
                <a:cubicBezTo>
                  <a:pt x="31089" y="5005"/>
                  <a:pt x="30869" y="4754"/>
                  <a:pt x="30629" y="4521"/>
                </a:cubicBezTo>
                <a:lnTo>
                  <a:pt x="30629" y="4521"/>
                </a:lnTo>
                <a:cubicBezTo>
                  <a:pt x="30629" y="4521"/>
                  <a:pt x="30831" y="4873"/>
                  <a:pt x="31128" y="5518"/>
                </a:cubicBezTo>
                <a:cubicBezTo>
                  <a:pt x="30856" y="5940"/>
                  <a:pt x="30604" y="6376"/>
                  <a:pt x="30378" y="6823"/>
                </a:cubicBezTo>
                <a:cubicBezTo>
                  <a:pt x="30165" y="6498"/>
                  <a:pt x="29956" y="6212"/>
                  <a:pt x="29750" y="5951"/>
                </a:cubicBezTo>
                <a:cubicBezTo>
                  <a:pt x="30472" y="4015"/>
                  <a:pt x="31100" y="2902"/>
                  <a:pt x="31100" y="2902"/>
                </a:cubicBezTo>
                <a:lnTo>
                  <a:pt x="31100" y="2902"/>
                </a:lnTo>
                <a:cubicBezTo>
                  <a:pt x="30409" y="3575"/>
                  <a:pt x="29820" y="4454"/>
                  <a:pt x="29314" y="5435"/>
                </a:cubicBezTo>
                <a:cubicBezTo>
                  <a:pt x="28302" y="4311"/>
                  <a:pt x="27490" y="3914"/>
                  <a:pt x="27490" y="3914"/>
                </a:cubicBezTo>
                <a:lnTo>
                  <a:pt x="27490" y="3914"/>
                </a:lnTo>
                <a:cubicBezTo>
                  <a:pt x="28002" y="4364"/>
                  <a:pt x="28463" y="4929"/>
                  <a:pt x="28878" y="5584"/>
                </a:cubicBezTo>
                <a:cubicBezTo>
                  <a:pt x="28634" y="5721"/>
                  <a:pt x="28438" y="6111"/>
                  <a:pt x="28274" y="6627"/>
                </a:cubicBezTo>
                <a:cubicBezTo>
                  <a:pt x="28229" y="6680"/>
                  <a:pt x="28166" y="6749"/>
                  <a:pt x="28093" y="6840"/>
                </a:cubicBezTo>
                <a:cubicBezTo>
                  <a:pt x="28041" y="6226"/>
                  <a:pt x="27926" y="5724"/>
                  <a:pt x="27723" y="5435"/>
                </a:cubicBezTo>
                <a:cubicBezTo>
                  <a:pt x="27723" y="5435"/>
                  <a:pt x="27692" y="6338"/>
                  <a:pt x="27626" y="7492"/>
                </a:cubicBezTo>
                <a:cubicBezTo>
                  <a:pt x="27573" y="7576"/>
                  <a:pt x="27521" y="7660"/>
                  <a:pt x="27469" y="7751"/>
                </a:cubicBezTo>
                <a:cubicBezTo>
                  <a:pt x="27378" y="7615"/>
                  <a:pt x="27280" y="7489"/>
                  <a:pt x="27183" y="7367"/>
                </a:cubicBezTo>
                <a:cubicBezTo>
                  <a:pt x="27064" y="5940"/>
                  <a:pt x="26994" y="4475"/>
                  <a:pt x="26959" y="3656"/>
                </a:cubicBezTo>
                <a:cubicBezTo>
                  <a:pt x="27054" y="3471"/>
                  <a:pt x="27120" y="3411"/>
                  <a:pt x="27120" y="3411"/>
                </a:cubicBezTo>
                <a:cubicBezTo>
                  <a:pt x="27074" y="3400"/>
                  <a:pt x="27027" y="3393"/>
                  <a:pt x="26979" y="3393"/>
                </a:cubicBezTo>
                <a:cubicBezTo>
                  <a:pt x="26969" y="3393"/>
                  <a:pt x="26959" y="3393"/>
                  <a:pt x="26949" y="3394"/>
                </a:cubicBezTo>
                <a:cubicBezTo>
                  <a:pt x="26938" y="3143"/>
                  <a:pt x="26931" y="2993"/>
                  <a:pt x="26931" y="2993"/>
                </a:cubicBezTo>
                <a:cubicBezTo>
                  <a:pt x="26834" y="3146"/>
                  <a:pt x="26757" y="3310"/>
                  <a:pt x="26705" y="3481"/>
                </a:cubicBezTo>
                <a:cubicBezTo>
                  <a:pt x="26488" y="3638"/>
                  <a:pt x="26304" y="3970"/>
                  <a:pt x="26143" y="4413"/>
                </a:cubicBezTo>
                <a:cubicBezTo>
                  <a:pt x="26101" y="4280"/>
                  <a:pt x="26042" y="4158"/>
                  <a:pt x="25965" y="4046"/>
                </a:cubicBezTo>
                <a:cubicBezTo>
                  <a:pt x="25965" y="4046"/>
                  <a:pt x="25951" y="4388"/>
                  <a:pt x="25927" y="4929"/>
                </a:cubicBezTo>
                <a:cubicBezTo>
                  <a:pt x="25543" y="3949"/>
                  <a:pt x="25100" y="3000"/>
                  <a:pt x="24591" y="2145"/>
                </a:cubicBezTo>
                <a:cubicBezTo>
                  <a:pt x="24539" y="1141"/>
                  <a:pt x="24518" y="457"/>
                  <a:pt x="24518" y="457"/>
                </a:cubicBezTo>
                <a:cubicBezTo>
                  <a:pt x="24350" y="691"/>
                  <a:pt x="24228" y="1033"/>
                  <a:pt x="24141" y="1448"/>
                </a:cubicBezTo>
                <a:cubicBezTo>
                  <a:pt x="23796" y="931"/>
                  <a:pt x="23401" y="450"/>
                  <a:pt x="22962" y="18"/>
                </a:cubicBezTo>
                <a:lnTo>
                  <a:pt x="22962" y="18"/>
                </a:lnTo>
                <a:cubicBezTo>
                  <a:pt x="22962" y="18"/>
                  <a:pt x="23415" y="823"/>
                  <a:pt x="24026" y="2267"/>
                </a:cubicBezTo>
                <a:cubicBezTo>
                  <a:pt x="23911" y="3453"/>
                  <a:pt x="23981" y="4974"/>
                  <a:pt x="24117" y="6457"/>
                </a:cubicBezTo>
                <a:cubicBezTo>
                  <a:pt x="24069" y="6435"/>
                  <a:pt x="24018" y="6424"/>
                  <a:pt x="23968" y="6424"/>
                </a:cubicBezTo>
                <a:cubicBezTo>
                  <a:pt x="23930" y="6424"/>
                  <a:pt x="23891" y="6430"/>
                  <a:pt x="23855" y="6443"/>
                </a:cubicBezTo>
                <a:cubicBezTo>
                  <a:pt x="23855" y="6443"/>
                  <a:pt x="24019" y="6582"/>
                  <a:pt x="24186" y="7196"/>
                </a:cubicBezTo>
                <a:cubicBezTo>
                  <a:pt x="24207" y="7377"/>
                  <a:pt x="24225" y="7555"/>
                  <a:pt x="24246" y="7733"/>
                </a:cubicBezTo>
                <a:cubicBezTo>
                  <a:pt x="24001" y="7339"/>
                  <a:pt x="23733" y="6959"/>
                  <a:pt x="23440" y="6596"/>
                </a:cubicBezTo>
                <a:cubicBezTo>
                  <a:pt x="23367" y="6422"/>
                  <a:pt x="23293" y="6251"/>
                  <a:pt x="23213" y="6090"/>
                </a:cubicBezTo>
                <a:cubicBezTo>
                  <a:pt x="23607" y="5197"/>
                  <a:pt x="23886" y="4699"/>
                  <a:pt x="23886" y="4699"/>
                </a:cubicBezTo>
                <a:lnTo>
                  <a:pt x="23886" y="4699"/>
                </a:lnTo>
                <a:cubicBezTo>
                  <a:pt x="23569" y="5009"/>
                  <a:pt x="23286" y="5351"/>
                  <a:pt x="23035" y="5714"/>
                </a:cubicBezTo>
                <a:cubicBezTo>
                  <a:pt x="22969" y="5584"/>
                  <a:pt x="22899" y="5452"/>
                  <a:pt x="22833" y="5337"/>
                </a:cubicBezTo>
                <a:cubicBezTo>
                  <a:pt x="22795" y="5229"/>
                  <a:pt x="22746" y="5128"/>
                  <a:pt x="22683" y="5033"/>
                </a:cubicBezTo>
                <a:lnTo>
                  <a:pt x="22683" y="5061"/>
                </a:lnTo>
                <a:cubicBezTo>
                  <a:pt x="22118" y="4106"/>
                  <a:pt x="21657" y="3628"/>
                  <a:pt x="21577" y="3547"/>
                </a:cubicBezTo>
                <a:lnTo>
                  <a:pt x="21577" y="3547"/>
                </a:lnTo>
                <a:cubicBezTo>
                  <a:pt x="21647" y="3621"/>
                  <a:pt x="21989" y="4036"/>
                  <a:pt x="22519" y="5619"/>
                </a:cubicBezTo>
                <a:cubicBezTo>
                  <a:pt x="21863" y="5012"/>
                  <a:pt x="21396" y="4786"/>
                  <a:pt x="21396" y="4786"/>
                </a:cubicBezTo>
                <a:lnTo>
                  <a:pt x="21396" y="4786"/>
                </a:lnTo>
                <a:cubicBezTo>
                  <a:pt x="21783" y="5121"/>
                  <a:pt x="22135" y="5539"/>
                  <a:pt x="22467" y="6007"/>
                </a:cubicBezTo>
                <a:cubicBezTo>
                  <a:pt x="22352" y="6129"/>
                  <a:pt x="21968" y="6551"/>
                  <a:pt x="21518" y="7335"/>
                </a:cubicBezTo>
                <a:lnTo>
                  <a:pt x="21490" y="7290"/>
                </a:lnTo>
                <a:cubicBezTo>
                  <a:pt x="21466" y="6715"/>
                  <a:pt x="21452" y="6331"/>
                  <a:pt x="21452" y="6331"/>
                </a:cubicBezTo>
                <a:cubicBezTo>
                  <a:pt x="21351" y="6470"/>
                  <a:pt x="21277" y="6662"/>
                  <a:pt x="21221" y="6889"/>
                </a:cubicBezTo>
                <a:cubicBezTo>
                  <a:pt x="21002" y="6582"/>
                  <a:pt x="20761" y="6296"/>
                  <a:pt x="20492" y="6034"/>
                </a:cubicBezTo>
                <a:lnTo>
                  <a:pt x="20492" y="6034"/>
                </a:lnTo>
                <a:cubicBezTo>
                  <a:pt x="20492" y="6035"/>
                  <a:pt x="20765" y="6512"/>
                  <a:pt x="21134" y="7370"/>
                </a:cubicBezTo>
                <a:cubicBezTo>
                  <a:pt x="21134" y="7388"/>
                  <a:pt x="21131" y="7412"/>
                  <a:pt x="21131" y="7430"/>
                </a:cubicBezTo>
                <a:cubicBezTo>
                  <a:pt x="21032" y="7323"/>
                  <a:pt x="20928" y="7261"/>
                  <a:pt x="20814" y="7261"/>
                </a:cubicBezTo>
                <a:cubicBezTo>
                  <a:pt x="20779" y="7261"/>
                  <a:pt x="20742" y="7267"/>
                  <a:pt x="20705" y="7280"/>
                </a:cubicBezTo>
                <a:cubicBezTo>
                  <a:pt x="20705" y="7280"/>
                  <a:pt x="20904" y="7447"/>
                  <a:pt x="21071" y="8208"/>
                </a:cubicBezTo>
                <a:lnTo>
                  <a:pt x="21058" y="8235"/>
                </a:lnTo>
                <a:cubicBezTo>
                  <a:pt x="20956" y="8354"/>
                  <a:pt x="20845" y="8480"/>
                  <a:pt x="20737" y="8619"/>
                </a:cubicBezTo>
                <a:cubicBezTo>
                  <a:pt x="20709" y="7956"/>
                  <a:pt x="20621" y="7402"/>
                  <a:pt x="20444" y="7067"/>
                </a:cubicBezTo>
                <a:cubicBezTo>
                  <a:pt x="20489" y="6174"/>
                  <a:pt x="20478" y="5326"/>
                  <a:pt x="20391" y="4643"/>
                </a:cubicBezTo>
                <a:cubicBezTo>
                  <a:pt x="20852" y="3582"/>
                  <a:pt x="21183" y="3000"/>
                  <a:pt x="21183" y="3000"/>
                </a:cubicBezTo>
                <a:lnTo>
                  <a:pt x="21183" y="3000"/>
                </a:lnTo>
                <a:cubicBezTo>
                  <a:pt x="20852" y="3321"/>
                  <a:pt x="20552" y="3677"/>
                  <a:pt x="20287" y="4053"/>
                </a:cubicBezTo>
                <a:cubicBezTo>
                  <a:pt x="20217" y="3771"/>
                  <a:pt x="20126" y="3540"/>
                  <a:pt x="20004" y="3370"/>
                </a:cubicBezTo>
                <a:cubicBezTo>
                  <a:pt x="20004" y="3370"/>
                  <a:pt x="19990" y="3837"/>
                  <a:pt x="19955" y="4542"/>
                </a:cubicBezTo>
                <a:cubicBezTo>
                  <a:pt x="19498" y="5281"/>
                  <a:pt x="19104" y="6059"/>
                  <a:pt x="18783" y="6872"/>
                </a:cubicBezTo>
                <a:lnTo>
                  <a:pt x="18700" y="6934"/>
                </a:lnTo>
                <a:cubicBezTo>
                  <a:pt x="18518" y="6348"/>
                  <a:pt x="18281" y="5916"/>
                  <a:pt x="17991" y="5860"/>
                </a:cubicBezTo>
                <a:cubicBezTo>
                  <a:pt x="17950" y="5738"/>
                  <a:pt x="17890" y="5623"/>
                  <a:pt x="17821" y="5518"/>
                </a:cubicBezTo>
                <a:cubicBezTo>
                  <a:pt x="17821" y="5518"/>
                  <a:pt x="17817" y="5651"/>
                  <a:pt x="17807" y="5871"/>
                </a:cubicBezTo>
                <a:cubicBezTo>
                  <a:pt x="17793" y="6125"/>
                  <a:pt x="17782" y="6495"/>
                  <a:pt x="17758" y="6931"/>
                </a:cubicBezTo>
                <a:lnTo>
                  <a:pt x="17712" y="6889"/>
                </a:lnTo>
                <a:lnTo>
                  <a:pt x="17712" y="6889"/>
                </a:lnTo>
                <a:cubicBezTo>
                  <a:pt x="17726" y="6913"/>
                  <a:pt x="17740" y="6938"/>
                  <a:pt x="17754" y="6966"/>
                </a:cubicBezTo>
                <a:cubicBezTo>
                  <a:pt x="17740" y="7273"/>
                  <a:pt x="17719" y="7608"/>
                  <a:pt x="17698" y="7960"/>
                </a:cubicBezTo>
                <a:cubicBezTo>
                  <a:pt x="17590" y="8092"/>
                  <a:pt x="17475" y="8239"/>
                  <a:pt x="17367" y="8392"/>
                </a:cubicBezTo>
                <a:lnTo>
                  <a:pt x="17175" y="8138"/>
                </a:lnTo>
                <a:cubicBezTo>
                  <a:pt x="17158" y="7796"/>
                  <a:pt x="17154" y="7580"/>
                  <a:pt x="17154" y="7580"/>
                </a:cubicBezTo>
                <a:cubicBezTo>
                  <a:pt x="17081" y="7684"/>
                  <a:pt x="17029" y="7796"/>
                  <a:pt x="16994" y="7918"/>
                </a:cubicBezTo>
                <a:cubicBezTo>
                  <a:pt x="16886" y="7785"/>
                  <a:pt x="16781" y="7667"/>
                  <a:pt x="16683" y="7555"/>
                </a:cubicBezTo>
                <a:cubicBezTo>
                  <a:pt x="16882" y="7123"/>
                  <a:pt x="17018" y="6889"/>
                  <a:pt x="17018" y="6889"/>
                </a:cubicBezTo>
                <a:lnTo>
                  <a:pt x="17018" y="6889"/>
                </a:lnTo>
                <a:cubicBezTo>
                  <a:pt x="16847" y="7053"/>
                  <a:pt x="16690" y="7227"/>
                  <a:pt x="16544" y="7416"/>
                </a:cubicBezTo>
                <a:cubicBezTo>
                  <a:pt x="16450" y="7318"/>
                  <a:pt x="16363" y="7231"/>
                  <a:pt x="16275" y="7154"/>
                </a:cubicBezTo>
                <a:cubicBezTo>
                  <a:pt x="16446" y="4011"/>
                  <a:pt x="17057" y="3499"/>
                  <a:pt x="17057" y="3499"/>
                </a:cubicBezTo>
                <a:cubicBezTo>
                  <a:pt x="17007" y="3482"/>
                  <a:pt x="16959" y="3474"/>
                  <a:pt x="16912" y="3474"/>
                </a:cubicBezTo>
                <a:cubicBezTo>
                  <a:pt x="16248" y="3474"/>
                  <a:pt x="15840" y="5055"/>
                  <a:pt x="15599" y="6600"/>
                </a:cubicBezTo>
                <a:cubicBezTo>
                  <a:pt x="15484" y="6516"/>
                  <a:pt x="15361" y="6443"/>
                  <a:pt x="15236" y="6376"/>
                </a:cubicBezTo>
                <a:lnTo>
                  <a:pt x="15236" y="6376"/>
                </a:lnTo>
                <a:cubicBezTo>
                  <a:pt x="15358" y="6481"/>
                  <a:pt x="15470" y="6596"/>
                  <a:pt x="15585" y="6715"/>
                </a:cubicBezTo>
                <a:cubicBezTo>
                  <a:pt x="15560" y="6837"/>
                  <a:pt x="15543" y="6952"/>
                  <a:pt x="15532" y="7074"/>
                </a:cubicBezTo>
                <a:cubicBezTo>
                  <a:pt x="15309" y="6694"/>
                  <a:pt x="15062" y="6327"/>
                  <a:pt x="14786" y="5982"/>
                </a:cubicBezTo>
                <a:cubicBezTo>
                  <a:pt x="14748" y="5571"/>
                  <a:pt x="14716" y="5155"/>
                  <a:pt x="14688" y="4747"/>
                </a:cubicBezTo>
                <a:lnTo>
                  <a:pt x="14713" y="4699"/>
                </a:lnTo>
                <a:lnTo>
                  <a:pt x="14685" y="4730"/>
                </a:lnTo>
                <a:cubicBezTo>
                  <a:pt x="14531" y="2567"/>
                  <a:pt x="14465" y="562"/>
                  <a:pt x="14465" y="562"/>
                </a:cubicBezTo>
                <a:cubicBezTo>
                  <a:pt x="13896" y="1371"/>
                  <a:pt x="13844" y="3408"/>
                  <a:pt x="13987" y="5546"/>
                </a:cubicBezTo>
                <a:cubicBezTo>
                  <a:pt x="13921" y="5633"/>
                  <a:pt x="13862" y="5721"/>
                  <a:pt x="13799" y="5811"/>
                </a:cubicBezTo>
                <a:cubicBezTo>
                  <a:pt x="13729" y="5483"/>
                  <a:pt x="13638" y="5218"/>
                  <a:pt x="13506" y="5033"/>
                </a:cubicBezTo>
                <a:cubicBezTo>
                  <a:pt x="13506" y="5033"/>
                  <a:pt x="13488" y="5574"/>
                  <a:pt x="13450" y="6355"/>
                </a:cubicBezTo>
                <a:cubicBezTo>
                  <a:pt x="13429" y="6390"/>
                  <a:pt x="13408" y="6425"/>
                  <a:pt x="13391" y="6460"/>
                </a:cubicBezTo>
                <a:lnTo>
                  <a:pt x="13223" y="6279"/>
                </a:lnTo>
                <a:cubicBezTo>
                  <a:pt x="12438" y="4556"/>
                  <a:pt x="11650" y="3739"/>
                  <a:pt x="11542" y="3635"/>
                </a:cubicBezTo>
                <a:lnTo>
                  <a:pt x="11542" y="3635"/>
                </a:lnTo>
                <a:cubicBezTo>
                  <a:pt x="11612" y="3704"/>
                  <a:pt x="11919" y="4081"/>
                  <a:pt x="12414" y="5487"/>
                </a:cubicBezTo>
                <a:cubicBezTo>
                  <a:pt x="12282" y="5375"/>
                  <a:pt x="12159" y="5285"/>
                  <a:pt x="12055" y="5204"/>
                </a:cubicBezTo>
                <a:cubicBezTo>
                  <a:pt x="12051" y="5096"/>
                  <a:pt x="12048" y="5033"/>
                  <a:pt x="12048" y="5033"/>
                </a:cubicBezTo>
                <a:lnTo>
                  <a:pt x="11982" y="5148"/>
                </a:lnTo>
                <a:cubicBezTo>
                  <a:pt x="11835" y="5044"/>
                  <a:pt x="11682" y="4950"/>
                  <a:pt x="11525" y="4866"/>
                </a:cubicBezTo>
                <a:lnTo>
                  <a:pt x="11525" y="4866"/>
                </a:lnTo>
                <a:cubicBezTo>
                  <a:pt x="11664" y="4988"/>
                  <a:pt x="11797" y="5117"/>
                  <a:pt x="11929" y="5257"/>
                </a:cubicBezTo>
                <a:cubicBezTo>
                  <a:pt x="11852" y="5435"/>
                  <a:pt x="11797" y="5619"/>
                  <a:pt x="11758" y="5811"/>
                </a:cubicBezTo>
                <a:cubicBezTo>
                  <a:pt x="11493" y="5410"/>
                  <a:pt x="11186" y="5037"/>
                  <a:pt x="10844" y="4699"/>
                </a:cubicBezTo>
                <a:lnTo>
                  <a:pt x="10844" y="4699"/>
                </a:lnTo>
                <a:cubicBezTo>
                  <a:pt x="10844" y="4699"/>
                  <a:pt x="11200" y="5330"/>
                  <a:pt x="11671" y="6457"/>
                </a:cubicBezTo>
                <a:cubicBezTo>
                  <a:pt x="11650" y="6704"/>
                  <a:pt x="11636" y="6976"/>
                  <a:pt x="11633" y="7259"/>
                </a:cubicBezTo>
                <a:cubicBezTo>
                  <a:pt x="11598" y="7259"/>
                  <a:pt x="11563" y="7262"/>
                  <a:pt x="11532" y="7276"/>
                </a:cubicBezTo>
                <a:cubicBezTo>
                  <a:pt x="11570" y="7315"/>
                  <a:pt x="11601" y="7360"/>
                  <a:pt x="11629" y="7405"/>
                </a:cubicBezTo>
                <a:cubicBezTo>
                  <a:pt x="11305" y="7824"/>
                  <a:pt x="11019" y="8270"/>
                  <a:pt x="10778" y="8741"/>
                </a:cubicBezTo>
                <a:cubicBezTo>
                  <a:pt x="10614" y="8434"/>
                  <a:pt x="10426" y="8141"/>
                  <a:pt x="10220" y="7859"/>
                </a:cubicBezTo>
                <a:cubicBezTo>
                  <a:pt x="10447" y="7559"/>
                  <a:pt x="10701" y="7280"/>
                  <a:pt x="10984" y="7029"/>
                </a:cubicBezTo>
                <a:lnTo>
                  <a:pt x="10984" y="7029"/>
                </a:lnTo>
                <a:cubicBezTo>
                  <a:pt x="10984" y="7029"/>
                  <a:pt x="10677" y="7175"/>
                  <a:pt x="10227" y="7555"/>
                </a:cubicBezTo>
                <a:cubicBezTo>
                  <a:pt x="10618" y="6428"/>
                  <a:pt x="10876" y="6081"/>
                  <a:pt x="10957" y="5995"/>
                </a:cubicBezTo>
                <a:lnTo>
                  <a:pt x="10957" y="5995"/>
                </a:lnTo>
                <a:cubicBezTo>
                  <a:pt x="10853" y="6101"/>
                  <a:pt x="10411" y="6568"/>
                  <a:pt x="9910" y="7475"/>
                </a:cubicBezTo>
                <a:cubicBezTo>
                  <a:pt x="9874" y="7430"/>
                  <a:pt x="9843" y="7403"/>
                  <a:pt x="9826" y="7386"/>
                </a:cubicBezTo>
                <a:lnTo>
                  <a:pt x="9826" y="7386"/>
                </a:lnTo>
                <a:cubicBezTo>
                  <a:pt x="9855" y="7418"/>
                  <a:pt x="9880" y="7454"/>
                  <a:pt x="9906" y="7489"/>
                </a:cubicBezTo>
                <a:cubicBezTo>
                  <a:pt x="9788" y="7698"/>
                  <a:pt x="9669" y="7939"/>
                  <a:pt x="9554" y="8197"/>
                </a:cubicBezTo>
                <a:cubicBezTo>
                  <a:pt x="9386" y="7921"/>
                  <a:pt x="9205" y="7660"/>
                  <a:pt x="9006" y="7405"/>
                </a:cubicBezTo>
                <a:cubicBezTo>
                  <a:pt x="9034" y="7360"/>
                  <a:pt x="9066" y="7315"/>
                  <a:pt x="9104" y="7276"/>
                </a:cubicBezTo>
                <a:cubicBezTo>
                  <a:pt x="9071" y="7264"/>
                  <a:pt x="9034" y="7259"/>
                  <a:pt x="8997" y="7259"/>
                </a:cubicBezTo>
                <a:cubicBezTo>
                  <a:pt x="8980" y="7259"/>
                  <a:pt x="8963" y="7260"/>
                  <a:pt x="8947" y="7262"/>
                </a:cubicBezTo>
                <a:cubicBezTo>
                  <a:pt x="8943" y="7070"/>
                  <a:pt x="8936" y="6959"/>
                  <a:pt x="8936" y="6959"/>
                </a:cubicBezTo>
                <a:lnTo>
                  <a:pt x="8919" y="6983"/>
                </a:lnTo>
                <a:cubicBezTo>
                  <a:pt x="8961" y="6122"/>
                  <a:pt x="8950" y="5302"/>
                  <a:pt x="8867" y="4639"/>
                </a:cubicBezTo>
                <a:cubicBezTo>
                  <a:pt x="9327" y="3579"/>
                  <a:pt x="9658" y="2993"/>
                  <a:pt x="9658" y="2993"/>
                </a:cubicBezTo>
                <a:lnTo>
                  <a:pt x="9658" y="2993"/>
                </a:lnTo>
                <a:cubicBezTo>
                  <a:pt x="9327" y="3317"/>
                  <a:pt x="9027" y="3670"/>
                  <a:pt x="8759" y="4050"/>
                </a:cubicBezTo>
                <a:cubicBezTo>
                  <a:pt x="8689" y="3767"/>
                  <a:pt x="8598" y="3534"/>
                  <a:pt x="8480" y="3366"/>
                </a:cubicBezTo>
                <a:cubicBezTo>
                  <a:pt x="8480" y="3366"/>
                  <a:pt x="8462" y="3830"/>
                  <a:pt x="8427" y="4538"/>
                </a:cubicBezTo>
                <a:cubicBezTo>
                  <a:pt x="8012" y="5208"/>
                  <a:pt x="7653" y="5912"/>
                  <a:pt x="7353" y="6645"/>
                </a:cubicBezTo>
                <a:cubicBezTo>
                  <a:pt x="7301" y="6547"/>
                  <a:pt x="7241" y="6453"/>
                  <a:pt x="7185" y="6355"/>
                </a:cubicBezTo>
                <a:cubicBezTo>
                  <a:pt x="7147" y="5574"/>
                  <a:pt x="7130" y="5033"/>
                  <a:pt x="7130" y="5033"/>
                </a:cubicBezTo>
                <a:cubicBezTo>
                  <a:pt x="6997" y="5218"/>
                  <a:pt x="6906" y="5483"/>
                  <a:pt x="6840" y="5811"/>
                </a:cubicBezTo>
                <a:cubicBezTo>
                  <a:pt x="6575" y="5410"/>
                  <a:pt x="6268" y="5037"/>
                  <a:pt x="5926" y="4699"/>
                </a:cubicBezTo>
                <a:lnTo>
                  <a:pt x="5926" y="4699"/>
                </a:lnTo>
                <a:cubicBezTo>
                  <a:pt x="5926" y="4699"/>
                  <a:pt x="6156" y="5110"/>
                  <a:pt x="6491" y="5860"/>
                </a:cubicBezTo>
                <a:lnTo>
                  <a:pt x="6460" y="5860"/>
                </a:lnTo>
                <a:cubicBezTo>
                  <a:pt x="6422" y="5738"/>
                  <a:pt x="6362" y="5623"/>
                  <a:pt x="6292" y="5518"/>
                </a:cubicBezTo>
                <a:cubicBezTo>
                  <a:pt x="6292" y="5518"/>
                  <a:pt x="6286" y="5651"/>
                  <a:pt x="6279" y="5871"/>
                </a:cubicBezTo>
                <a:cubicBezTo>
                  <a:pt x="6275" y="6034"/>
                  <a:pt x="6265" y="6244"/>
                  <a:pt x="6251" y="6488"/>
                </a:cubicBezTo>
                <a:cubicBezTo>
                  <a:pt x="6136" y="6411"/>
                  <a:pt x="6066" y="6376"/>
                  <a:pt x="6066" y="6376"/>
                </a:cubicBezTo>
                <a:lnTo>
                  <a:pt x="6066" y="6376"/>
                </a:lnTo>
                <a:lnTo>
                  <a:pt x="6247" y="6558"/>
                </a:lnTo>
                <a:cubicBezTo>
                  <a:pt x="6216" y="7262"/>
                  <a:pt x="6163" y="8235"/>
                  <a:pt x="6087" y="9184"/>
                </a:cubicBezTo>
                <a:cubicBezTo>
                  <a:pt x="5937" y="8884"/>
                  <a:pt x="5794" y="8619"/>
                  <a:pt x="5658" y="8396"/>
                </a:cubicBezTo>
                <a:cubicBezTo>
                  <a:pt x="5637" y="7904"/>
                  <a:pt x="5623" y="7580"/>
                  <a:pt x="5623" y="7580"/>
                </a:cubicBezTo>
                <a:cubicBezTo>
                  <a:pt x="5536" y="7723"/>
                  <a:pt x="5469" y="7876"/>
                  <a:pt x="5427" y="8040"/>
                </a:cubicBezTo>
                <a:cubicBezTo>
                  <a:pt x="5272" y="7806"/>
                  <a:pt x="5100" y="7585"/>
                  <a:pt x="4907" y="7384"/>
                </a:cubicBezTo>
                <a:lnTo>
                  <a:pt x="4907" y="7384"/>
                </a:lnTo>
                <a:cubicBezTo>
                  <a:pt x="4958" y="7439"/>
                  <a:pt x="5122" y="7652"/>
                  <a:pt x="5375" y="8284"/>
                </a:cubicBezTo>
                <a:cubicBezTo>
                  <a:pt x="5351" y="8424"/>
                  <a:pt x="5330" y="8567"/>
                  <a:pt x="5319" y="8710"/>
                </a:cubicBezTo>
                <a:lnTo>
                  <a:pt x="5159" y="8588"/>
                </a:lnTo>
                <a:cubicBezTo>
                  <a:pt x="5040" y="8204"/>
                  <a:pt x="4897" y="7904"/>
                  <a:pt x="4723" y="7761"/>
                </a:cubicBezTo>
                <a:cubicBezTo>
                  <a:pt x="4845" y="4081"/>
                  <a:pt x="5529" y="3499"/>
                  <a:pt x="5529" y="3499"/>
                </a:cubicBezTo>
                <a:cubicBezTo>
                  <a:pt x="5480" y="3483"/>
                  <a:pt x="5432" y="3475"/>
                  <a:pt x="5386" y="3475"/>
                </a:cubicBezTo>
                <a:cubicBezTo>
                  <a:pt x="4654" y="3475"/>
                  <a:pt x="4230" y="5398"/>
                  <a:pt x="4001" y="7074"/>
                </a:cubicBezTo>
                <a:cubicBezTo>
                  <a:pt x="3785" y="6690"/>
                  <a:pt x="3537" y="6324"/>
                  <a:pt x="3258" y="5982"/>
                </a:cubicBezTo>
                <a:cubicBezTo>
                  <a:pt x="3038" y="3418"/>
                  <a:pt x="2944" y="562"/>
                  <a:pt x="2944" y="562"/>
                </a:cubicBezTo>
                <a:cubicBezTo>
                  <a:pt x="2194" y="1615"/>
                  <a:pt x="2337" y="4761"/>
                  <a:pt x="2637" y="7485"/>
                </a:cubicBezTo>
                <a:cubicBezTo>
                  <a:pt x="2351" y="7063"/>
                  <a:pt x="2041" y="6662"/>
                  <a:pt x="1702" y="6282"/>
                </a:cubicBezTo>
                <a:cubicBezTo>
                  <a:pt x="934" y="4599"/>
                  <a:pt x="160" y="3785"/>
                  <a:pt x="25" y="3646"/>
                </a:cubicBezTo>
                <a:lnTo>
                  <a:pt x="25" y="3646"/>
                </a:lnTo>
                <a:cubicBezTo>
                  <a:pt x="108" y="3735"/>
                  <a:pt x="414" y="4132"/>
                  <a:pt x="886" y="5494"/>
                </a:cubicBezTo>
                <a:cubicBezTo>
                  <a:pt x="356" y="5044"/>
                  <a:pt x="0" y="4869"/>
                  <a:pt x="0" y="4869"/>
                </a:cubicBezTo>
                <a:lnTo>
                  <a:pt x="0" y="4869"/>
                </a:lnTo>
                <a:cubicBezTo>
                  <a:pt x="415" y="5243"/>
                  <a:pt x="785" y="5665"/>
                  <a:pt x="1099" y="6129"/>
                </a:cubicBezTo>
                <a:cubicBezTo>
                  <a:pt x="1231" y="6551"/>
                  <a:pt x="1374" y="7046"/>
                  <a:pt x="1531" y="7625"/>
                </a:cubicBezTo>
                <a:cubicBezTo>
                  <a:pt x="2473" y="11151"/>
                  <a:pt x="3767" y="19387"/>
                  <a:pt x="3767" y="19387"/>
                </a:cubicBezTo>
                <a:lnTo>
                  <a:pt x="15257" y="19387"/>
                </a:lnTo>
                <a:cubicBezTo>
                  <a:pt x="15260" y="19373"/>
                  <a:pt x="15260" y="19355"/>
                  <a:pt x="15260" y="19341"/>
                </a:cubicBezTo>
                <a:lnTo>
                  <a:pt x="15281" y="19341"/>
                </a:lnTo>
                <a:lnTo>
                  <a:pt x="15292" y="19387"/>
                </a:lnTo>
                <a:lnTo>
                  <a:pt x="25292" y="19387"/>
                </a:lnTo>
                <a:cubicBezTo>
                  <a:pt x="25296" y="19373"/>
                  <a:pt x="25296" y="19355"/>
                  <a:pt x="25302" y="19341"/>
                </a:cubicBezTo>
                <a:lnTo>
                  <a:pt x="25337" y="19341"/>
                </a:lnTo>
                <a:lnTo>
                  <a:pt x="25344" y="19387"/>
                </a:lnTo>
                <a:lnTo>
                  <a:pt x="40343" y="19387"/>
                </a:lnTo>
                <a:cubicBezTo>
                  <a:pt x="40343" y="19373"/>
                  <a:pt x="40343" y="19355"/>
                  <a:pt x="40340" y="19341"/>
                </a:cubicBezTo>
                <a:lnTo>
                  <a:pt x="40343" y="19341"/>
                </a:lnTo>
                <a:cubicBezTo>
                  <a:pt x="40350" y="19355"/>
                  <a:pt x="40350" y="19373"/>
                  <a:pt x="40354" y="19387"/>
                </a:cubicBezTo>
                <a:lnTo>
                  <a:pt x="54470" y="19387"/>
                </a:lnTo>
                <a:cubicBezTo>
                  <a:pt x="54470" y="19373"/>
                  <a:pt x="54473" y="19355"/>
                  <a:pt x="54477" y="19341"/>
                </a:cubicBezTo>
                <a:lnTo>
                  <a:pt x="54498" y="19341"/>
                </a:lnTo>
                <a:lnTo>
                  <a:pt x="54505" y="19387"/>
                </a:lnTo>
                <a:lnTo>
                  <a:pt x="64505" y="19387"/>
                </a:lnTo>
                <a:cubicBezTo>
                  <a:pt x="64505" y="19387"/>
                  <a:pt x="64508" y="19369"/>
                  <a:pt x="64512" y="19341"/>
                </a:cubicBezTo>
                <a:lnTo>
                  <a:pt x="64550" y="19341"/>
                </a:lnTo>
                <a:cubicBezTo>
                  <a:pt x="64557" y="19369"/>
                  <a:pt x="64561" y="19387"/>
                  <a:pt x="64561" y="19387"/>
                </a:cubicBezTo>
                <a:lnTo>
                  <a:pt x="79556" y="19387"/>
                </a:lnTo>
                <a:lnTo>
                  <a:pt x="79556" y="19341"/>
                </a:lnTo>
                <a:lnTo>
                  <a:pt x="79559" y="19341"/>
                </a:lnTo>
                <a:cubicBezTo>
                  <a:pt x="79563" y="19369"/>
                  <a:pt x="79566" y="19387"/>
                  <a:pt x="79566" y="19387"/>
                </a:cubicBezTo>
                <a:lnTo>
                  <a:pt x="80177" y="19387"/>
                </a:lnTo>
                <a:lnTo>
                  <a:pt x="80177" y="19366"/>
                </a:lnTo>
                <a:cubicBezTo>
                  <a:pt x="80180" y="19373"/>
                  <a:pt x="80180" y="19380"/>
                  <a:pt x="80184" y="19387"/>
                </a:cubicBezTo>
                <a:lnTo>
                  <a:pt x="93690" y="19387"/>
                </a:lnTo>
                <a:cubicBezTo>
                  <a:pt x="93690" y="19373"/>
                  <a:pt x="93693" y="19355"/>
                  <a:pt x="93693" y="19341"/>
                </a:cubicBezTo>
                <a:lnTo>
                  <a:pt x="93718" y="19341"/>
                </a:lnTo>
                <a:lnTo>
                  <a:pt x="93718" y="19387"/>
                </a:lnTo>
                <a:lnTo>
                  <a:pt x="103728" y="19387"/>
                </a:lnTo>
                <a:cubicBezTo>
                  <a:pt x="103728" y="19387"/>
                  <a:pt x="103732" y="19369"/>
                  <a:pt x="103735" y="19341"/>
                </a:cubicBezTo>
                <a:lnTo>
                  <a:pt x="103774" y="19341"/>
                </a:lnTo>
                <a:cubicBezTo>
                  <a:pt x="103777" y="19369"/>
                  <a:pt x="103784" y="19387"/>
                  <a:pt x="103784" y="19387"/>
                </a:cubicBezTo>
                <a:lnTo>
                  <a:pt x="118779" y="19387"/>
                </a:lnTo>
                <a:lnTo>
                  <a:pt x="118779" y="19341"/>
                </a:lnTo>
                <a:lnTo>
                  <a:pt x="118783" y="19341"/>
                </a:lnTo>
                <a:cubicBezTo>
                  <a:pt x="118786" y="19369"/>
                  <a:pt x="118790" y="19387"/>
                  <a:pt x="118790" y="19387"/>
                </a:cubicBezTo>
                <a:lnTo>
                  <a:pt x="119400" y="19387"/>
                </a:lnTo>
                <a:lnTo>
                  <a:pt x="119400" y="19362"/>
                </a:lnTo>
                <a:cubicBezTo>
                  <a:pt x="119400" y="19369"/>
                  <a:pt x="119404" y="19380"/>
                  <a:pt x="119404" y="19387"/>
                </a:cubicBezTo>
                <a:lnTo>
                  <a:pt x="133035" y="19387"/>
                </a:lnTo>
                <a:cubicBezTo>
                  <a:pt x="133039" y="19373"/>
                  <a:pt x="133039" y="19355"/>
                  <a:pt x="133039" y="19341"/>
                </a:cubicBezTo>
                <a:lnTo>
                  <a:pt x="133060" y="19341"/>
                </a:lnTo>
                <a:lnTo>
                  <a:pt x="133070" y="19387"/>
                </a:lnTo>
                <a:lnTo>
                  <a:pt x="143070" y="19387"/>
                </a:lnTo>
                <a:cubicBezTo>
                  <a:pt x="143070" y="19387"/>
                  <a:pt x="143077" y="19369"/>
                  <a:pt x="143081" y="19341"/>
                </a:cubicBezTo>
                <a:lnTo>
                  <a:pt x="143116" y="19341"/>
                </a:lnTo>
                <a:cubicBezTo>
                  <a:pt x="143119" y="19369"/>
                  <a:pt x="143123" y="19387"/>
                  <a:pt x="143123" y="19387"/>
                </a:cubicBezTo>
                <a:lnTo>
                  <a:pt x="158121" y="19387"/>
                </a:lnTo>
                <a:cubicBezTo>
                  <a:pt x="158125" y="19373"/>
                  <a:pt x="158121" y="19355"/>
                  <a:pt x="158118" y="19341"/>
                </a:cubicBezTo>
                <a:lnTo>
                  <a:pt x="158128" y="19341"/>
                </a:lnTo>
                <a:cubicBezTo>
                  <a:pt x="158128" y="19355"/>
                  <a:pt x="158132" y="19373"/>
                  <a:pt x="158132" y="19387"/>
                </a:cubicBezTo>
                <a:lnTo>
                  <a:pt x="172248" y="19387"/>
                </a:lnTo>
                <a:cubicBezTo>
                  <a:pt x="172252" y="19373"/>
                  <a:pt x="172252" y="19355"/>
                  <a:pt x="172255" y="19341"/>
                </a:cubicBezTo>
                <a:lnTo>
                  <a:pt x="172276" y="19341"/>
                </a:lnTo>
                <a:cubicBezTo>
                  <a:pt x="172279" y="19369"/>
                  <a:pt x="172283" y="19387"/>
                  <a:pt x="172283" y="19387"/>
                </a:cubicBezTo>
                <a:lnTo>
                  <a:pt x="182287" y="19387"/>
                </a:lnTo>
                <a:cubicBezTo>
                  <a:pt x="182287" y="19373"/>
                  <a:pt x="182290" y="19355"/>
                  <a:pt x="182290" y="19341"/>
                </a:cubicBezTo>
                <a:lnTo>
                  <a:pt x="182329" y="19341"/>
                </a:lnTo>
                <a:lnTo>
                  <a:pt x="182339" y="19387"/>
                </a:lnTo>
                <a:lnTo>
                  <a:pt x="197338" y="19387"/>
                </a:lnTo>
                <a:cubicBezTo>
                  <a:pt x="197334" y="19373"/>
                  <a:pt x="197334" y="19355"/>
                  <a:pt x="197334" y="19341"/>
                </a:cubicBezTo>
                <a:lnTo>
                  <a:pt x="197338" y="19341"/>
                </a:lnTo>
                <a:cubicBezTo>
                  <a:pt x="197341" y="19369"/>
                  <a:pt x="197345" y="19387"/>
                  <a:pt x="197345" y="19387"/>
                </a:cubicBezTo>
                <a:lnTo>
                  <a:pt x="197955" y="19387"/>
                </a:lnTo>
                <a:lnTo>
                  <a:pt x="197955" y="19366"/>
                </a:lnTo>
                <a:cubicBezTo>
                  <a:pt x="197959" y="19373"/>
                  <a:pt x="197962" y="19380"/>
                  <a:pt x="197962" y="19387"/>
                </a:cubicBezTo>
                <a:lnTo>
                  <a:pt x="211468" y="19387"/>
                </a:lnTo>
                <a:cubicBezTo>
                  <a:pt x="211468" y="19373"/>
                  <a:pt x="211471" y="19355"/>
                  <a:pt x="211471" y="19341"/>
                </a:cubicBezTo>
                <a:lnTo>
                  <a:pt x="211496" y="19341"/>
                </a:lnTo>
                <a:lnTo>
                  <a:pt x="211496" y="19387"/>
                </a:lnTo>
                <a:lnTo>
                  <a:pt x="221496" y="19387"/>
                </a:lnTo>
                <a:cubicBezTo>
                  <a:pt x="221496" y="19387"/>
                  <a:pt x="221500" y="19369"/>
                  <a:pt x="221507" y="19341"/>
                </a:cubicBezTo>
                <a:lnTo>
                  <a:pt x="221545" y="19341"/>
                </a:lnTo>
                <a:lnTo>
                  <a:pt x="221552" y="19387"/>
                </a:lnTo>
                <a:lnTo>
                  <a:pt x="236547" y="19387"/>
                </a:lnTo>
                <a:lnTo>
                  <a:pt x="236547" y="19341"/>
                </a:lnTo>
                <a:lnTo>
                  <a:pt x="236551" y="19341"/>
                </a:lnTo>
                <a:cubicBezTo>
                  <a:pt x="236558" y="19369"/>
                  <a:pt x="236561" y="19387"/>
                  <a:pt x="236561" y="19387"/>
                </a:cubicBezTo>
                <a:lnTo>
                  <a:pt x="237172" y="19387"/>
                </a:lnTo>
                <a:lnTo>
                  <a:pt x="237172" y="19366"/>
                </a:lnTo>
                <a:cubicBezTo>
                  <a:pt x="237172" y="19373"/>
                  <a:pt x="237172" y="19380"/>
                  <a:pt x="237175" y="19387"/>
                </a:cubicBezTo>
                <a:lnTo>
                  <a:pt x="250754" y="19387"/>
                </a:lnTo>
                <a:cubicBezTo>
                  <a:pt x="250754" y="19373"/>
                  <a:pt x="250754" y="19355"/>
                  <a:pt x="250758" y="19341"/>
                </a:cubicBezTo>
                <a:lnTo>
                  <a:pt x="250779" y="19341"/>
                </a:lnTo>
                <a:cubicBezTo>
                  <a:pt x="250782" y="19369"/>
                  <a:pt x="250789" y="19387"/>
                  <a:pt x="250789" y="19387"/>
                </a:cubicBezTo>
                <a:lnTo>
                  <a:pt x="260789" y="19387"/>
                </a:lnTo>
                <a:cubicBezTo>
                  <a:pt x="260789" y="19373"/>
                  <a:pt x="260793" y="19355"/>
                  <a:pt x="260793" y="19341"/>
                </a:cubicBezTo>
                <a:lnTo>
                  <a:pt x="260835" y="19341"/>
                </a:lnTo>
                <a:lnTo>
                  <a:pt x="260842" y="19387"/>
                </a:lnTo>
                <a:lnTo>
                  <a:pt x="275840" y="19387"/>
                </a:lnTo>
                <a:cubicBezTo>
                  <a:pt x="275837" y="19373"/>
                  <a:pt x="275837" y="19355"/>
                  <a:pt x="275837" y="19341"/>
                </a:cubicBezTo>
                <a:lnTo>
                  <a:pt x="275840" y="19341"/>
                </a:lnTo>
                <a:cubicBezTo>
                  <a:pt x="275844" y="19369"/>
                  <a:pt x="275851" y="19387"/>
                  <a:pt x="275851" y="19387"/>
                </a:cubicBezTo>
                <a:lnTo>
                  <a:pt x="276475" y="19387"/>
                </a:lnTo>
                <a:cubicBezTo>
                  <a:pt x="276472" y="19380"/>
                  <a:pt x="276468" y="19373"/>
                  <a:pt x="276468" y="19366"/>
                </a:cubicBezTo>
                <a:lnTo>
                  <a:pt x="276468" y="19366"/>
                </a:lnTo>
                <a:cubicBezTo>
                  <a:pt x="276472" y="19373"/>
                  <a:pt x="276472" y="19380"/>
                  <a:pt x="276475" y="19387"/>
                </a:cubicBezTo>
                <a:lnTo>
                  <a:pt x="281679" y="19387"/>
                </a:lnTo>
                <a:cubicBezTo>
                  <a:pt x="281679" y="19387"/>
                  <a:pt x="282349" y="9965"/>
                  <a:pt x="285705" y="7032"/>
                </a:cubicBezTo>
                <a:lnTo>
                  <a:pt x="285705" y="7032"/>
                </a:lnTo>
                <a:cubicBezTo>
                  <a:pt x="285704" y="7032"/>
                  <a:pt x="282726" y="8477"/>
                  <a:pt x="281561" y="14040"/>
                </a:cubicBezTo>
                <a:cubicBezTo>
                  <a:pt x="281515" y="13440"/>
                  <a:pt x="281456" y="13045"/>
                  <a:pt x="281456" y="13045"/>
                </a:cubicBezTo>
                <a:cubicBezTo>
                  <a:pt x="281432" y="9882"/>
                  <a:pt x="281972" y="9428"/>
                  <a:pt x="281972" y="9428"/>
                </a:cubicBezTo>
                <a:cubicBezTo>
                  <a:pt x="281945" y="9420"/>
                  <a:pt x="281916" y="9415"/>
                  <a:pt x="281888" y="9415"/>
                </a:cubicBezTo>
                <a:cubicBezTo>
                  <a:pt x="281869" y="9415"/>
                  <a:pt x="281851" y="9417"/>
                  <a:pt x="281833" y="9421"/>
                </a:cubicBezTo>
                <a:cubicBezTo>
                  <a:pt x="282862" y="5452"/>
                  <a:pt x="284246" y="2997"/>
                  <a:pt x="284247" y="2996"/>
                </a:cubicBezTo>
                <a:lnTo>
                  <a:pt x="284247" y="2996"/>
                </a:lnTo>
                <a:cubicBezTo>
                  <a:pt x="282339" y="4855"/>
                  <a:pt x="281202" y="8288"/>
                  <a:pt x="280556" y="11057"/>
                </a:cubicBezTo>
                <a:cubicBezTo>
                  <a:pt x="280410" y="9428"/>
                  <a:pt x="280350" y="7587"/>
                  <a:pt x="280350" y="7587"/>
                </a:cubicBezTo>
                <a:cubicBezTo>
                  <a:pt x="280051" y="8012"/>
                  <a:pt x="279981" y="8975"/>
                  <a:pt x="280016" y="10067"/>
                </a:cubicBezTo>
                <a:cubicBezTo>
                  <a:pt x="279803" y="9411"/>
                  <a:pt x="279555" y="8769"/>
                  <a:pt x="279273" y="8145"/>
                </a:cubicBezTo>
                <a:cubicBezTo>
                  <a:pt x="279360" y="4123"/>
                  <a:pt x="280089" y="3506"/>
                  <a:pt x="280089" y="3506"/>
                </a:cubicBezTo>
                <a:cubicBezTo>
                  <a:pt x="280040" y="3489"/>
                  <a:pt x="279991" y="3481"/>
                  <a:pt x="279945" y="3481"/>
                </a:cubicBezTo>
                <a:cubicBezTo>
                  <a:pt x="279247" y="3481"/>
                  <a:pt x="278831" y="5243"/>
                  <a:pt x="278596" y="6861"/>
                </a:cubicBezTo>
                <a:cubicBezTo>
                  <a:pt x="278362" y="6474"/>
                  <a:pt x="278097" y="6108"/>
                  <a:pt x="277801" y="5766"/>
                </a:cubicBezTo>
                <a:cubicBezTo>
                  <a:pt x="277591" y="3265"/>
                  <a:pt x="277504" y="565"/>
                  <a:pt x="277504" y="565"/>
                </a:cubicBezTo>
                <a:cubicBezTo>
                  <a:pt x="276782" y="1587"/>
                  <a:pt x="276887" y="4538"/>
                  <a:pt x="277166" y="7192"/>
                </a:cubicBezTo>
                <a:cubicBezTo>
                  <a:pt x="277141" y="7224"/>
                  <a:pt x="277117" y="7259"/>
                  <a:pt x="277096" y="7294"/>
                </a:cubicBezTo>
                <a:cubicBezTo>
                  <a:pt x="276831" y="6913"/>
                  <a:pt x="276538" y="6551"/>
                  <a:pt x="276224" y="6209"/>
                </a:cubicBezTo>
                <a:cubicBezTo>
                  <a:pt x="276053" y="5825"/>
                  <a:pt x="275858" y="5455"/>
                  <a:pt x="275645" y="5096"/>
                </a:cubicBezTo>
                <a:cubicBezTo>
                  <a:pt x="275575" y="4650"/>
                  <a:pt x="275467" y="4283"/>
                  <a:pt x="275300" y="4050"/>
                </a:cubicBezTo>
                <a:cubicBezTo>
                  <a:pt x="275300" y="4050"/>
                  <a:pt x="275293" y="4228"/>
                  <a:pt x="275279" y="4524"/>
                </a:cubicBezTo>
                <a:cubicBezTo>
                  <a:pt x="274913" y="3984"/>
                  <a:pt x="274637" y="3701"/>
                  <a:pt x="274578" y="3638"/>
                </a:cubicBezTo>
                <a:lnTo>
                  <a:pt x="274578" y="3638"/>
                </a:lnTo>
                <a:cubicBezTo>
                  <a:pt x="274637" y="3701"/>
                  <a:pt x="274878" y="3998"/>
                  <a:pt x="275261" y="4981"/>
                </a:cubicBezTo>
                <a:cubicBezTo>
                  <a:pt x="275258" y="5082"/>
                  <a:pt x="275254" y="5190"/>
                  <a:pt x="275244" y="5302"/>
                </a:cubicBezTo>
                <a:cubicBezTo>
                  <a:pt x="275042" y="5138"/>
                  <a:pt x="274822" y="4995"/>
                  <a:pt x="274595" y="4869"/>
                </a:cubicBezTo>
                <a:lnTo>
                  <a:pt x="274595" y="4869"/>
                </a:lnTo>
                <a:cubicBezTo>
                  <a:pt x="274825" y="5072"/>
                  <a:pt x="275038" y="5295"/>
                  <a:pt x="275237" y="5532"/>
                </a:cubicBezTo>
                <a:cubicBezTo>
                  <a:pt x="275192" y="6341"/>
                  <a:pt x="275132" y="7384"/>
                  <a:pt x="275049" y="8378"/>
                </a:cubicBezTo>
                <a:cubicBezTo>
                  <a:pt x="274881" y="8581"/>
                  <a:pt x="274724" y="8790"/>
                  <a:pt x="274581" y="9010"/>
                </a:cubicBezTo>
                <a:cubicBezTo>
                  <a:pt x="274487" y="8835"/>
                  <a:pt x="274393" y="8685"/>
                  <a:pt x="274306" y="8549"/>
                </a:cubicBezTo>
                <a:cubicBezTo>
                  <a:pt x="274218" y="8075"/>
                  <a:pt x="274110" y="7615"/>
                  <a:pt x="273974" y="7248"/>
                </a:cubicBezTo>
                <a:cubicBezTo>
                  <a:pt x="274243" y="6872"/>
                  <a:pt x="274550" y="6530"/>
                  <a:pt x="274892" y="6219"/>
                </a:cubicBezTo>
                <a:lnTo>
                  <a:pt x="274892" y="6219"/>
                </a:lnTo>
                <a:cubicBezTo>
                  <a:pt x="274891" y="6219"/>
                  <a:pt x="274469" y="6429"/>
                  <a:pt x="273866" y="6980"/>
                </a:cubicBezTo>
                <a:lnTo>
                  <a:pt x="273852" y="6948"/>
                </a:lnTo>
                <a:cubicBezTo>
                  <a:pt x="274327" y="5546"/>
                  <a:pt x="274634" y="5173"/>
                  <a:pt x="274700" y="5110"/>
                </a:cubicBezTo>
                <a:lnTo>
                  <a:pt x="274700" y="5110"/>
                </a:lnTo>
                <a:cubicBezTo>
                  <a:pt x="274620" y="5183"/>
                  <a:pt x="274166" y="5654"/>
                  <a:pt x="273629" y="6600"/>
                </a:cubicBezTo>
                <a:lnTo>
                  <a:pt x="273591" y="6558"/>
                </a:lnTo>
                <a:cubicBezTo>
                  <a:pt x="273587" y="6418"/>
                  <a:pt x="273584" y="6334"/>
                  <a:pt x="273584" y="6334"/>
                </a:cubicBezTo>
                <a:cubicBezTo>
                  <a:pt x="273549" y="6380"/>
                  <a:pt x="273521" y="6432"/>
                  <a:pt x="273496" y="6481"/>
                </a:cubicBezTo>
                <a:cubicBezTo>
                  <a:pt x="273439" y="6446"/>
                  <a:pt x="273372" y="6427"/>
                  <a:pt x="273304" y="6427"/>
                </a:cubicBezTo>
                <a:cubicBezTo>
                  <a:pt x="273266" y="6427"/>
                  <a:pt x="273227" y="6433"/>
                  <a:pt x="273189" y="6446"/>
                </a:cubicBezTo>
                <a:cubicBezTo>
                  <a:pt x="273189" y="6446"/>
                  <a:pt x="273273" y="6516"/>
                  <a:pt x="273381" y="6784"/>
                </a:cubicBezTo>
                <a:cubicBezTo>
                  <a:pt x="273339" y="6941"/>
                  <a:pt x="273305" y="7102"/>
                  <a:pt x="273280" y="7266"/>
                </a:cubicBezTo>
                <a:cubicBezTo>
                  <a:pt x="273182" y="7475"/>
                  <a:pt x="273081" y="7698"/>
                  <a:pt x="272984" y="7935"/>
                </a:cubicBezTo>
                <a:cubicBezTo>
                  <a:pt x="272889" y="8169"/>
                  <a:pt x="272719" y="8284"/>
                  <a:pt x="272583" y="8480"/>
                </a:cubicBezTo>
                <a:cubicBezTo>
                  <a:pt x="272572" y="8235"/>
                  <a:pt x="272569" y="8085"/>
                  <a:pt x="272569" y="8085"/>
                </a:cubicBezTo>
                <a:cubicBezTo>
                  <a:pt x="272509" y="8169"/>
                  <a:pt x="272464" y="8260"/>
                  <a:pt x="272433" y="8357"/>
                </a:cubicBezTo>
                <a:lnTo>
                  <a:pt x="272345" y="8364"/>
                </a:lnTo>
                <a:cubicBezTo>
                  <a:pt x="272520" y="6704"/>
                  <a:pt x="272624" y="4908"/>
                  <a:pt x="272457" y="3645"/>
                </a:cubicBezTo>
                <a:cubicBezTo>
                  <a:pt x="272938" y="2536"/>
                  <a:pt x="273280" y="1922"/>
                  <a:pt x="273280" y="1922"/>
                </a:cubicBezTo>
                <a:lnTo>
                  <a:pt x="273280" y="1922"/>
                </a:lnTo>
                <a:cubicBezTo>
                  <a:pt x="272935" y="2264"/>
                  <a:pt x="272621" y="2634"/>
                  <a:pt x="272338" y="3028"/>
                </a:cubicBezTo>
                <a:cubicBezTo>
                  <a:pt x="272265" y="2738"/>
                  <a:pt x="272171" y="2498"/>
                  <a:pt x="272042" y="2320"/>
                </a:cubicBezTo>
                <a:cubicBezTo>
                  <a:pt x="272042" y="2320"/>
                  <a:pt x="272031" y="2801"/>
                  <a:pt x="271997" y="3544"/>
                </a:cubicBezTo>
                <a:cubicBezTo>
                  <a:pt x="271484" y="4343"/>
                  <a:pt x="271048" y="5243"/>
                  <a:pt x="270675" y="6181"/>
                </a:cubicBezTo>
                <a:cubicBezTo>
                  <a:pt x="270514" y="5640"/>
                  <a:pt x="270312" y="5218"/>
                  <a:pt x="270068" y="5047"/>
                </a:cubicBezTo>
                <a:cubicBezTo>
                  <a:pt x="270019" y="4890"/>
                  <a:pt x="269953" y="4744"/>
                  <a:pt x="269862" y="4608"/>
                </a:cubicBezTo>
                <a:cubicBezTo>
                  <a:pt x="269862" y="4608"/>
                  <a:pt x="269858" y="4740"/>
                  <a:pt x="269851" y="4971"/>
                </a:cubicBezTo>
                <a:cubicBezTo>
                  <a:pt x="269838" y="4969"/>
                  <a:pt x="269824" y="4968"/>
                  <a:pt x="269811" y="4968"/>
                </a:cubicBezTo>
                <a:cubicBezTo>
                  <a:pt x="269772" y="4968"/>
                  <a:pt x="269734" y="4975"/>
                  <a:pt x="269698" y="4988"/>
                </a:cubicBezTo>
                <a:cubicBezTo>
                  <a:pt x="269698" y="4988"/>
                  <a:pt x="269754" y="5033"/>
                  <a:pt x="269841" y="5201"/>
                </a:cubicBezTo>
                <a:cubicBezTo>
                  <a:pt x="269816" y="5818"/>
                  <a:pt x="269764" y="6858"/>
                  <a:pt x="269684" y="7939"/>
                </a:cubicBezTo>
                <a:cubicBezTo>
                  <a:pt x="269579" y="8092"/>
                  <a:pt x="269461" y="8270"/>
                  <a:pt x="269335" y="8483"/>
                </a:cubicBezTo>
                <a:lnTo>
                  <a:pt x="269265" y="8535"/>
                </a:lnTo>
                <a:cubicBezTo>
                  <a:pt x="269248" y="8242"/>
                  <a:pt x="269234" y="7970"/>
                  <a:pt x="269224" y="7730"/>
                </a:cubicBezTo>
                <a:cubicBezTo>
                  <a:pt x="269346" y="7499"/>
                  <a:pt x="269422" y="7405"/>
                  <a:pt x="269450" y="7381"/>
                </a:cubicBezTo>
                <a:cubicBezTo>
                  <a:pt x="269452" y="7378"/>
                  <a:pt x="269453" y="7377"/>
                  <a:pt x="269453" y="7377"/>
                </a:cubicBezTo>
                <a:lnTo>
                  <a:pt x="269453" y="7377"/>
                </a:lnTo>
                <a:cubicBezTo>
                  <a:pt x="269451" y="7377"/>
                  <a:pt x="269328" y="7502"/>
                  <a:pt x="269217" y="7639"/>
                </a:cubicBezTo>
                <a:cubicBezTo>
                  <a:pt x="269196" y="7137"/>
                  <a:pt x="269182" y="6809"/>
                  <a:pt x="269182" y="6809"/>
                </a:cubicBezTo>
                <a:cubicBezTo>
                  <a:pt x="269143" y="6868"/>
                  <a:pt x="269112" y="6931"/>
                  <a:pt x="269084" y="6997"/>
                </a:cubicBezTo>
                <a:cubicBezTo>
                  <a:pt x="269056" y="6129"/>
                  <a:pt x="268937" y="5410"/>
                  <a:pt x="268676" y="5040"/>
                </a:cubicBezTo>
                <a:cubicBezTo>
                  <a:pt x="268676" y="5040"/>
                  <a:pt x="268641" y="6209"/>
                  <a:pt x="268554" y="7604"/>
                </a:cubicBezTo>
                <a:cubicBezTo>
                  <a:pt x="268501" y="7454"/>
                  <a:pt x="268432" y="7315"/>
                  <a:pt x="268345" y="7186"/>
                </a:cubicBezTo>
                <a:cubicBezTo>
                  <a:pt x="268334" y="6436"/>
                  <a:pt x="268264" y="5783"/>
                  <a:pt x="268093" y="5344"/>
                </a:cubicBezTo>
                <a:cubicBezTo>
                  <a:pt x="268299" y="4929"/>
                  <a:pt x="268421" y="4702"/>
                  <a:pt x="268421" y="4702"/>
                </a:cubicBezTo>
                <a:lnTo>
                  <a:pt x="268421" y="4702"/>
                </a:lnTo>
                <a:cubicBezTo>
                  <a:pt x="268275" y="4849"/>
                  <a:pt x="268139" y="4998"/>
                  <a:pt x="268010" y="5155"/>
                </a:cubicBezTo>
                <a:lnTo>
                  <a:pt x="267940" y="5040"/>
                </a:lnTo>
                <a:cubicBezTo>
                  <a:pt x="267940" y="5040"/>
                  <a:pt x="267936" y="5114"/>
                  <a:pt x="267933" y="5243"/>
                </a:cubicBezTo>
                <a:cubicBezTo>
                  <a:pt x="267783" y="5424"/>
                  <a:pt x="267643" y="5616"/>
                  <a:pt x="267507" y="5815"/>
                </a:cubicBezTo>
                <a:lnTo>
                  <a:pt x="267469" y="5658"/>
                </a:lnTo>
                <a:cubicBezTo>
                  <a:pt x="268132" y="4266"/>
                  <a:pt x="268927" y="3063"/>
                  <a:pt x="269872" y="2236"/>
                </a:cubicBezTo>
                <a:lnTo>
                  <a:pt x="269872" y="2236"/>
                </a:lnTo>
                <a:cubicBezTo>
                  <a:pt x="269872" y="2236"/>
                  <a:pt x="268355" y="2972"/>
                  <a:pt x="266792" y="5278"/>
                </a:cubicBezTo>
                <a:cubicBezTo>
                  <a:pt x="266594" y="5009"/>
                  <a:pt x="266374" y="4758"/>
                  <a:pt x="266137" y="4524"/>
                </a:cubicBezTo>
                <a:lnTo>
                  <a:pt x="266137" y="4524"/>
                </a:lnTo>
                <a:cubicBezTo>
                  <a:pt x="266137" y="4524"/>
                  <a:pt x="266335" y="4877"/>
                  <a:pt x="266632" y="5522"/>
                </a:cubicBezTo>
                <a:cubicBezTo>
                  <a:pt x="266360" y="5944"/>
                  <a:pt x="266112" y="6380"/>
                  <a:pt x="265882" y="6826"/>
                </a:cubicBezTo>
                <a:cubicBezTo>
                  <a:pt x="265669" y="6505"/>
                  <a:pt x="265460" y="6216"/>
                  <a:pt x="265254" y="5954"/>
                </a:cubicBezTo>
                <a:cubicBezTo>
                  <a:pt x="265980" y="4019"/>
                  <a:pt x="266607" y="2906"/>
                  <a:pt x="266607" y="2906"/>
                </a:cubicBezTo>
                <a:lnTo>
                  <a:pt x="266607" y="2906"/>
                </a:lnTo>
                <a:cubicBezTo>
                  <a:pt x="265913" y="3579"/>
                  <a:pt x="265324" y="4458"/>
                  <a:pt x="264818" y="5441"/>
                </a:cubicBezTo>
                <a:cubicBezTo>
                  <a:pt x="263807" y="4315"/>
                  <a:pt x="262991" y="3917"/>
                  <a:pt x="262990" y="3917"/>
                </a:cubicBezTo>
                <a:lnTo>
                  <a:pt x="262990" y="3917"/>
                </a:lnTo>
                <a:cubicBezTo>
                  <a:pt x="263507" y="4367"/>
                  <a:pt x="263967" y="4936"/>
                  <a:pt x="264382" y="5588"/>
                </a:cubicBezTo>
                <a:cubicBezTo>
                  <a:pt x="264138" y="5724"/>
                  <a:pt x="263939" y="6115"/>
                  <a:pt x="263775" y="6631"/>
                </a:cubicBezTo>
                <a:lnTo>
                  <a:pt x="263597" y="6844"/>
                </a:lnTo>
                <a:cubicBezTo>
                  <a:pt x="263545" y="6230"/>
                  <a:pt x="263433" y="5727"/>
                  <a:pt x="263228" y="5441"/>
                </a:cubicBezTo>
                <a:cubicBezTo>
                  <a:pt x="263228" y="5441"/>
                  <a:pt x="263196" y="6341"/>
                  <a:pt x="263130" y="7499"/>
                </a:cubicBezTo>
                <a:cubicBezTo>
                  <a:pt x="263078" y="7580"/>
                  <a:pt x="263025" y="7663"/>
                  <a:pt x="262973" y="7754"/>
                </a:cubicBezTo>
                <a:cubicBezTo>
                  <a:pt x="262882" y="7622"/>
                  <a:pt x="262781" y="7492"/>
                  <a:pt x="262687" y="7370"/>
                </a:cubicBezTo>
                <a:cubicBezTo>
                  <a:pt x="262568" y="5951"/>
                  <a:pt x="262499" y="4482"/>
                  <a:pt x="262464" y="3663"/>
                </a:cubicBezTo>
                <a:cubicBezTo>
                  <a:pt x="262561" y="3474"/>
                  <a:pt x="262624" y="3418"/>
                  <a:pt x="262624" y="3418"/>
                </a:cubicBezTo>
                <a:cubicBezTo>
                  <a:pt x="262585" y="3405"/>
                  <a:pt x="262543" y="3398"/>
                  <a:pt x="262500" y="3398"/>
                </a:cubicBezTo>
                <a:cubicBezTo>
                  <a:pt x="262486" y="3398"/>
                  <a:pt x="262471" y="3399"/>
                  <a:pt x="262457" y="3401"/>
                </a:cubicBezTo>
                <a:cubicBezTo>
                  <a:pt x="262443" y="3146"/>
                  <a:pt x="262439" y="3000"/>
                  <a:pt x="262439" y="3000"/>
                </a:cubicBezTo>
                <a:cubicBezTo>
                  <a:pt x="262338" y="3150"/>
                  <a:pt x="262261" y="3314"/>
                  <a:pt x="262212" y="3488"/>
                </a:cubicBezTo>
                <a:cubicBezTo>
                  <a:pt x="261993" y="3645"/>
                  <a:pt x="261804" y="3976"/>
                  <a:pt x="261647" y="4416"/>
                </a:cubicBezTo>
                <a:cubicBezTo>
                  <a:pt x="261606" y="4283"/>
                  <a:pt x="261543" y="4161"/>
                  <a:pt x="261466" y="4050"/>
                </a:cubicBezTo>
                <a:cubicBezTo>
                  <a:pt x="261466" y="4050"/>
                  <a:pt x="261456" y="4395"/>
                  <a:pt x="261431" y="4936"/>
                </a:cubicBezTo>
                <a:cubicBezTo>
                  <a:pt x="261047" y="3952"/>
                  <a:pt x="260608" y="3003"/>
                  <a:pt x="260095" y="2149"/>
                </a:cubicBezTo>
                <a:cubicBezTo>
                  <a:pt x="260043" y="1144"/>
                  <a:pt x="260022" y="461"/>
                  <a:pt x="260022" y="461"/>
                </a:cubicBezTo>
                <a:cubicBezTo>
                  <a:pt x="259858" y="698"/>
                  <a:pt x="259736" y="1036"/>
                  <a:pt x="259649" y="1451"/>
                </a:cubicBezTo>
                <a:cubicBezTo>
                  <a:pt x="259303" y="935"/>
                  <a:pt x="258906" y="457"/>
                  <a:pt x="258466" y="21"/>
                </a:cubicBezTo>
                <a:lnTo>
                  <a:pt x="258466" y="21"/>
                </a:lnTo>
                <a:cubicBezTo>
                  <a:pt x="258466" y="21"/>
                  <a:pt x="258920" y="827"/>
                  <a:pt x="259530" y="2271"/>
                </a:cubicBezTo>
                <a:cubicBezTo>
                  <a:pt x="259415" y="3457"/>
                  <a:pt x="259481" y="4978"/>
                  <a:pt x="259617" y="6460"/>
                </a:cubicBezTo>
                <a:cubicBezTo>
                  <a:pt x="259572" y="6438"/>
                  <a:pt x="259522" y="6428"/>
                  <a:pt x="259472" y="6428"/>
                </a:cubicBezTo>
                <a:cubicBezTo>
                  <a:pt x="259434" y="6428"/>
                  <a:pt x="259396" y="6434"/>
                  <a:pt x="259359" y="6446"/>
                </a:cubicBezTo>
                <a:cubicBezTo>
                  <a:pt x="259359" y="6446"/>
                  <a:pt x="259527" y="6586"/>
                  <a:pt x="259691" y="7203"/>
                </a:cubicBezTo>
                <a:cubicBezTo>
                  <a:pt x="259712" y="7381"/>
                  <a:pt x="259729" y="7559"/>
                  <a:pt x="259753" y="7737"/>
                </a:cubicBezTo>
                <a:cubicBezTo>
                  <a:pt x="259509" y="7339"/>
                  <a:pt x="259237" y="6959"/>
                  <a:pt x="258941" y="6600"/>
                </a:cubicBezTo>
                <a:cubicBezTo>
                  <a:pt x="258867" y="6425"/>
                  <a:pt x="258794" y="6254"/>
                  <a:pt x="258717" y="6094"/>
                </a:cubicBezTo>
                <a:cubicBezTo>
                  <a:pt x="259112" y="5201"/>
                  <a:pt x="259391" y="4702"/>
                  <a:pt x="259391" y="4702"/>
                </a:cubicBezTo>
                <a:lnTo>
                  <a:pt x="259391" y="4702"/>
                </a:lnTo>
                <a:cubicBezTo>
                  <a:pt x="259077" y="5012"/>
                  <a:pt x="258791" y="5354"/>
                  <a:pt x="258540" y="5721"/>
                </a:cubicBezTo>
                <a:cubicBezTo>
                  <a:pt x="258470" y="5588"/>
                  <a:pt x="258404" y="5459"/>
                  <a:pt x="258341" y="5340"/>
                </a:cubicBezTo>
                <a:cubicBezTo>
                  <a:pt x="258302" y="5232"/>
                  <a:pt x="258250" y="5131"/>
                  <a:pt x="258187" y="5040"/>
                </a:cubicBezTo>
                <a:cubicBezTo>
                  <a:pt x="258187" y="5047"/>
                  <a:pt x="258184" y="5058"/>
                  <a:pt x="258184" y="5065"/>
                </a:cubicBezTo>
                <a:cubicBezTo>
                  <a:pt x="257626" y="4109"/>
                  <a:pt x="257162" y="3631"/>
                  <a:pt x="257078" y="3551"/>
                </a:cubicBezTo>
                <a:lnTo>
                  <a:pt x="257078" y="3551"/>
                </a:lnTo>
                <a:cubicBezTo>
                  <a:pt x="257155" y="3628"/>
                  <a:pt x="257493" y="4039"/>
                  <a:pt x="258027" y="5623"/>
                </a:cubicBezTo>
                <a:cubicBezTo>
                  <a:pt x="257368" y="5016"/>
                  <a:pt x="256897" y="4789"/>
                  <a:pt x="256897" y="4789"/>
                </a:cubicBezTo>
                <a:lnTo>
                  <a:pt x="256897" y="4789"/>
                </a:lnTo>
                <a:cubicBezTo>
                  <a:pt x="257284" y="5128"/>
                  <a:pt x="257643" y="5546"/>
                  <a:pt x="257974" y="6010"/>
                </a:cubicBezTo>
                <a:cubicBezTo>
                  <a:pt x="257856" y="6132"/>
                  <a:pt x="257472" y="6558"/>
                  <a:pt x="257022" y="7342"/>
                </a:cubicBezTo>
                <a:lnTo>
                  <a:pt x="256998" y="7294"/>
                </a:lnTo>
                <a:cubicBezTo>
                  <a:pt x="256970" y="6718"/>
                  <a:pt x="256956" y="6334"/>
                  <a:pt x="256956" y="6334"/>
                </a:cubicBezTo>
                <a:cubicBezTo>
                  <a:pt x="256858" y="6474"/>
                  <a:pt x="256782" y="6666"/>
                  <a:pt x="256726" y="6893"/>
                </a:cubicBezTo>
                <a:cubicBezTo>
                  <a:pt x="256509" y="6586"/>
                  <a:pt x="256265" y="6296"/>
                  <a:pt x="255997" y="6034"/>
                </a:cubicBezTo>
                <a:lnTo>
                  <a:pt x="255997" y="6034"/>
                </a:lnTo>
                <a:cubicBezTo>
                  <a:pt x="255997" y="6035"/>
                  <a:pt x="256269" y="6512"/>
                  <a:pt x="256639" y="7370"/>
                </a:cubicBezTo>
                <a:cubicBezTo>
                  <a:pt x="256635" y="7395"/>
                  <a:pt x="256635" y="7412"/>
                  <a:pt x="256632" y="7433"/>
                </a:cubicBezTo>
                <a:cubicBezTo>
                  <a:pt x="256538" y="7324"/>
                  <a:pt x="256435" y="7261"/>
                  <a:pt x="256321" y="7261"/>
                </a:cubicBezTo>
                <a:cubicBezTo>
                  <a:pt x="256286" y="7261"/>
                  <a:pt x="256250" y="7267"/>
                  <a:pt x="256213" y="7280"/>
                </a:cubicBezTo>
                <a:cubicBezTo>
                  <a:pt x="256213" y="7280"/>
                  <a:pt x="256405" y="7447"/>
                  <a:pt x="256579" y="8208"/>
                </a:cubicBezTo>
                <a:lnTo>
                  <a:pt x="256565" y="8235"/>
                </a:lnTo>
                <a:cubicBezTo>
                  <a:pt x="256461" y="8354"/>
                  <a:pt x="256353" y="8480"/>
                  <a:pt x="256241" y="8616"/>
                </a:cubicBezTo>
                <a:cubicBezTo>
                  <a:pt x="256216" y="7956"/>
                  <a:pt x="256129" y="7402"/>
                  <a:pt x="255951" y="7067"/>
                </a:cubicBezTo>
                <a:cubicBezTo>
                  <a:pt x="255990" y="6174"/>
                  <a:pt x="255986" y="5326"/>
                  <a:pt x="255899" y="4643"/>
                </a:cubicBezTo>
                <a:cubicBezTo>
                  <a:pt x="256356" y="3583"/>
                  <a:pt x="256687" y="3000"/>
                  <a:pt x="256687" y="3000"/>
                </a:cubicBezTo>
                <a:lnTo>
                  <a:pt x="256687" y="3000"/>
                </a:lnTo>
                <a:cubicBezTo>
                  <a:pt x="256356" y="3321"/>
                  <a:pt x="256056" y="3673"/>
                  <a:pt x="255794" y="4053"/>
                </a:cubicBezTo>
                <a:cubicBezTo>
                  <a:pt x="255718" y="3771"/>
                  <a:pt x="255627" y="3540"/>
                  <a:pt x="255508" y="3370"/>
                </a:cubicBezTo>
                <a:cubicBezTo>
                  <a:pt x="255508" y="3370"/>
                  <a:pt x="255491" y="3837"/>
                  <a:pt x="255463" y="4542"/>
                </a:cubicBezTo>
                <a:cubicBezTo>
                  <a:pt x="255003" y="5281"/>
                  <a:pt x="254612" y="6059"/>
                  <a:pt x="254288" y="6872"/>
                </a:cubicBezTo>
                <a:lnTo>
                  <a:pt x="254207" y="6934"/>
                </a:lnTo>
                <a:cubicBezTo>
                  <a:pt x="254022" y="6348"/>
                  <a:pt x="253789" y="5916"/>
                  <a:pt x="253496" y="5860"/>
                </a:cubicBezTo>
                <a:cubicBezTo>
                  <a:pt x="253454" y="5738"/>
                  <a:pt x="253398" y="5623"/>
                  <a:pt x="253325" y="5518"/>
                </a:cubicBezTo>
                <a:cubicBezTo>
                  <a:pt x="253325" y="5518"/>
                  <a:pt x="253321" y="5651"/>
                  <a:pt x="253311" y="5871"/>
                </a:cubicBezTo>
                <a:cubicBezTo>
                  <a:pt x="253300" y="6125"/>
                  <a:pt x="253287" y="6495"/>
                  <a:pt x="253259" y="6934"/>
                </a:cubicBezTo>
                <a:cubicBezTo>
                  <a:pt x="253248" y="6917"/>
                  <a:pt x="253234" y="6899"/>
                  <a:pt x="253217" y="6889"/>
                </a:cubicBezTo>
                <a:lnTo>
                  <a:pt x="253217" y="6889"/>
                </a:lnTo>
                <a:cubicBezTo>
                  <a:pt x="253234" y="6913"/>
                  <a:pt x="253248" y="6938"/>
                  <a:pt x="253259" y="6966"/>
                </a:cubicBezTo>
                <a:cubicBezTo>
                  <a:pt x="253241" y="7273"/>
                  <a:pt x="253224" y="7608"/>
                  <a:pt x="253203" y="7960"/>
                </a:cubicBezTo>
                <a:cubicBezTo>
                  <a:pt x="253095" y="8092"/>
                  <a:pt x="252980" y="8239"/>
                  <a:pt x="252871" y="8392"/>
                </a:cubicBezTo>
                <a:lnTo>
                  <a:pt x="252680" y="8138"/>
                </a:lnTo>
                <a:cubicBezTo>
                  <a:pt x="252662" y="7796"/>
                  <a:pt x="252659" y="7580"/>
                  <a:pt x="252659" y="7580"/>
                </a:cubicBezTo>
                <a:cubicBezTo>
                  <a:pt x="252585" y="7684"/>
                  <a:pt x="252533" y="7796"/>
                  <a:pt x="252498" y="7918"/>
                </a:cubicBezTo>
                <a:cubicBezTo>
                  <a:pt x="252394" y="7785"/>
                  <a:pt x="252289" y="7667"/>
                  <a:pt x="252184" y="7555"/>
                </a:cubicBezTo>
                <a:cubicBezTo>
                  <a:pt x="252387" y="7123"/>
                  <a:pt x="252523" y="6889"/>
                  <a:pt x="252523" y="6889"/>
                </a:cubicBezTo>
                <a:lnTo>
                  <a:pt x="252523" y="6889"/>
                </a:lnTo>
                <a:cubicBezTo>
                  <a:pt x="252355" y="7053"/>
                  <a:pt x="252195" y="7227"/>
                  <a:pt x="252048" y="7416"/>
                </a:cubicBezTo>
                <a:cubicBezTo>
                  <a:pt x="251958" y="7318"/>
                  <a:pt x="251863" y="7231"/>
                  <a:pt x="251783" y="7154"/>
                </a:cubicBezTo>
                <a:cubicBezTo>
                  <a:pt x="251951" y="4011"/>
                  <a:pt x="252561" y="3499"/>
                  <a:pt x="252561" y="3499"/>
                </a:cubicBezTo>
                <a:cubicBezTo>
                  <a:pt x="252512" y="3482"/>
                  <a:pt x="252463" y="3474"/>
                  <a:pt x="252417" y="3474"/>
                </a:cubicBezTo>
                <a:cubicBezTo>
                  <a:pt x="251753" y="3474"/>
                  <a:pt x="251347" y="5055"/>
                  <a:pt x="251103" y="6600"/>
                </a:cubicBezTo>
                <a:cubicBezTo>
                  <a:pt x="250988" y="6516"/>
                  <a:pt x="250866" y="6443"/>
                  <a:pt x="250740" y="6376"/>
                </a:cubicBezTo>
                <a:lnTo>
                  <a:pt x="250740" y="6376"/>
                </a:lnTo>
                <a:cubicBezTo>
                  <a:pt x="250859" y="6481"/>
                  <a:pt x="250974" y="6596"/>
                  <a:pt x="251089" y="6715"/>
                </a:cubicBezTo>
                <a:cubicBezTo>
                  <a:pt x="251068" y="6837"/>
                  <a:pt x="251051" y="6959"/>
                  <a:pt x="251037" y="7074"/>
                </a:cubicBezTo>
                <a:cubicBezTo>
                  <a:pt x="250817" y="6690"/>
                  <a:pt x="250566" y="6324"/>
                  <a:pt x="250287" y="5982"/>
                </a:cubicBezTo>
                <a:cubicBezTo>
                  <a:pt x="250252" y="5571"/>
                  <a:pt x="250220" y="5155"/>
                  <a:pt x="250189" y="4747"/>
                </a:cubicBezTo>
                <a:cubicBezTo>
                  <a:pt x="250200" y="4730"/>
                  <a:pt x="250210" y="4716"/>
                  <a:pt x="250217" y="4699"/>
                </a:cubicBezTo>
                <a:lnTo>
                  <a:pt x="250217" y="4699"/>
                </a:lnTo>
                <a:lnTo>
                  <a:pt x="250189" y="4730"/>
                </a:lnTo>
                <a:cubicBezTo>
                  <a:pt x="250039" y="2567"/>
                  <a:pt x="249973" y="562"/>
                  <a:pt x="249973" y="562"/>
                </a:cubicBezTo>
                <a:cubicBezTo>
                  <a:pt x="249401" y="1371"/>
                  <a:pt x="249348" y="3408"/>
                  <a:pt x="249491" y="5546"/>
                </a:cubicBezTo>
                <a:lnTo>
                  <a:pt x="249300" y="5811"/>
                </a:lnTo>
                <a:cubicBezTo>
                  <a:pt x="249237" y="5483"/>
                  <a:pt x="249143" y="5218"/>
                  <a:pt x="249014" y="5033"/>
                </a:cubicBezTo>
                <a:cubicBezTo>
                  <a:pt x="249014" y="5033"/>
                  <a:pt x="248996" y="5574"/>
                  <a:pt x="248958" y="6355"/>
                </a:cubicBezTo>
                <a:lnTo>
                  <a:pt x="248892" y="6460"/>
                </a:lnTo>
                <a:lnTo>
                  <a:pt x="248731" y="6279"/>
                </a:lnTo>
                <a:cubicBezTo>
                  <a:pt x="247946" y="4556"/>
                  <a:pt x="247154" y="3739"/>
                  <a:pt x="247046" y="3635"/>
                </a:cubicBezTo>
                <a:lnTo>
                  <a:pt x="247046" y="3635"/>
                </a:lnTo>
                <a:cubicBezTo>
                  <a:pt x="247116" y="3704"/>
                  <a:pt x="247427" y="4081"/>
                  <a:pt x="247918" y="5487"/>
                </a:cubicBezTo>
                <a:cubicBezTo>
                  <a:pt x="247789" y="5375"/>
                  <a:pt x="247667" y="5285"/>
                  <a:pt x="247563" y="5204"/>
                </a:cubicBezTo>
                <a:cubicBezTo>
                  <a:pt x="247556" y="5096"/>
                  <a:pt x="247552" y="5033"/>
                  <a:pt x="247552" y="5033"/>
                </a:cubicBezTo>
                <a:lnTo>
                  <a:pt x="247486" y="5148"/>
                </a:lnTo>
                <a:cubicBezTo>
                  <a:pt x="247343" y="5044"/>
                  <a:pt x="247189" y="4950"/>
                  <a:pt x="247029" y="4866"/>
                </a:cubicBezTo>
                <a:lnTo>
                  <a:pt x="247029" y="4866"/>
                </a:lnTo>
                <a:cubicBezTo>
                  <a:pt x="247168" y="4988"/>
                  <a:pt x="247304" y="5117"/>
                  <a:pt x="247434" y="5257"/>
                </a:cubicBezTo>
                <a:cubicBezTo>
                  <a:pt x="247360" y="5435"/>
                  <a:pt x="247301" y="5619"/>
                  <a:pt x="247266" y="5811"/>
                </a:cubicBezTo>
                <a:cubicBezTo>
                  <a:pt x="246998" y="5410"/>
                  <a:pt x="246691" y="5037"/>
                  <a:pt x="246349" y="4699"/>
                </a:cubicBezTo>
                <a:lnTo>
                  <a:pt x="246349" y="4699"/>
                </a:lnTo>
                <a:cubicBezTo>
                  <a:pt x="246349" y="4699"/>
                  <a:pt x="246708" y="5330"/>
                  <a:pt x="247172" y="6457"/>
                </a:cubicBezTo>
                <a:cubicBezTo>
                  <a:pt x="247151" y="6704"/>
                  <a:pt x="247144" y="6976"/>
                  <a:pt x="247137" y="7259"/>
                </a:cubicBezTo>
                <a:cubicBezTo>
                  <a:pt x="247106" y="7259"/>
                  <a:pt x="247071" y="7262"/>
                  <a:pt x="247039" y="7276"/>
                </a:cubicBezTo>
                <a:cubicBezTo>
                  <a:pt x="247078" y="7315"/>
                  <a:pt x="247109" y="7360"/>
                  <a:pt x="247134" y="7405"/>
                </a:cubicBezTo>
                <a:cubicBezTo>
                  <a:pt x="246809" y="7824"/>
                  <a:pt x="246523" y="8270"/>
                  <a:pt x="246282" y="8741"/>
                </a:cubicBezTo>
                <a:cubicBezTo>
                  <a:pt x="246119" y="8434"/>
                  <a:pt x="245934" y="8141"/>
                  <a:pt x="245724" y="7859"/>
                </a:cubicBezTo>
                <a:cubicBezTo>
                  <a:pt x="245951" y="7559"/>
                  <a:pt x="246209" y="7280"/>
                  <a:pt x="246488" y="7029"/>
                </a:cubicBezTo>
                <a:lnTo>
                  <a:pt x="246488" y="7029"/>
                </a:lnTo>
                <a:cubicBezTo>
                  <a:pt x="246488" y="7029"/>
                  <a:pt x="246418" y="7063"/>
                  <a:pt x="246307" y="7133"/>
                </a:cubicBezTo>
                <a:lnTo>
                  <a:pt x="246415" y="7029"/>
                </a:lnTo>
                <a:lnTo>
                  <a:pt x="246415" y="7029"/>
                </a:lnTo>
                <a:cubicBezTo>
                  <a:pt x="246415" y="7029"/>
                  <a:pt x="246157" y="7154"/>
                  <a:pt x="245766" y="7472"/>
                </a:cubicBezTo>
                <a:cubicBezTo>
                  <a:pt x="246139" y="6409"/>
                  <a:pt x="246387" y="6074"/>
                  <a:pt x="246463" y="5994"/>
                </a:cubicBezTo>
                <a:lnTo>
                  <a:pt x="246463" y="5994"/>
                </a:lnTo>
                <a:cubicBezTo>
                  <a:pt x="246363" y="6095"/>
                  <a:pt x="246269" y="6203"/>
                  <a:pt x="246178" y="6317"/>
                </a:cubicBezTo>
                <a:cubicBezTo>
                  <a:pt x="246281" y="6126"/>
                  <a:pt x="246350" y="6035"/>
                  <a:pt x="246387" y="5996"/>
                </a:cubicBezTo>
                <a:lnTo>
                  <a:pt x="246387" y="5996"/>
                </a:lnTo>
                <a:cubicBezTo>
                  <a:pt x="246282" y="6101"/>
                  <a:pt x="245861" y="6557"/>
                  <a:pt x="245372" y="7430"/>
                </a:cubicBezTo>
                <a:lnTo>
                  <a:pt x="245356" y="7413"/>
                </a:lnTo>
                <a:lnTo>
                  <a:pt x="245356" y="7413"/>
                </a:lnTo>
                <a:cubicBezTo>
                  <a:pt x="245361" y="7419"/>
                  <a:pt x="245365" y="7426"/>
                  <a:pt x="245369" y="7433"/>
                </a:cubicBezTo>
                <a:cubicBezTo>
                  <a:pt x="245253" y="7642"/>
                  <a:pt x="245138" y="7873"/>
                  <a:pt x="245016" y="8127"/>
                </a:cubicBezTo>
                <a:cubicBezTo>
                  <a:pt x="244863" y="7876"/>
                  <a:pt x="244695" y="7635"/>
                  <a:pt x="244514" y="7405"/>
                </a:cubicBezTo>
                <a:cubicBezTo>
                  <a:pt x="244538" y="7360"/>
                  <a:pt x="244573" y="7315"/>
                  <a:pt x="244608" y="7276"/>
                </a:cubicBezTo>
                <a:cubicBezTo>
                  <a:pt x="244575" y="7264"/>
                  <a:pt x="244540" y="7259"/>
                  <a:pt x="244503" y="7259"/>
                </a:cubicBezTo>
                <a:cubicBezTo>
                  <a:pt x="244486" y="7259"/>
                  <a:pt x="244469" y="7260"/>
                  <a:pt x="244451" y="7262"/>
                </a:cubicBezTo>
                <a:cubicBezTo>
                  <a:pt x="244444" y="7070"/>
                  <a:pt x="244444" y="6959"/>
                  <a:pt x="244444" y="6959"/>
                </a:cubicBezTo>
                <a:cubicBezTo>
                  <a:pt x="244437" y="6966"/>
                  <a:pt x="244430" y="6973"/>
                  <a:pt x="244427" y="6983"/>
                </a:cubicBezTo>
                <a:cubicBezTo>
                  <a:pt x="244465" y="6122"/>
                  <a:pt x="244458" y="5302"/>
                  <a:pt x="244374" y="4639"/>
                </a:cubicBezTo>
                <a:cubicBezTo>
                  <a:pt x="244831" y="3579"/>
                  <a:pt x="245159" y="2993"/>
                  <a:pt x="245159" y="2993"/>
                </a:cubicBezTo>
                <a:lnTo>
                  <a:pt x="245159" y="2993"/>
                </a:lnTo>
                <a:cubicBezTo>
                  <a:pt x="244999" y="3150"/>
                  <a:pt x="244845" y="3321"/>
                  <a:pt x="244692" y="3499"/>
                </a:cubicBezTo>
                <a:cubicBezTo>
                  <a:pt x="244859" y="3167"/>
                  <a:pt x="244957" y="2993"/>
                  <a:pt x="244957" y="2993"/>
                </a:cubicBezTo>
                <a:lnTo>
                  <a:pt x="244957" y="2993"/>
                </a:lnTo>
                <a:cubicBezTo>
                  <a:pt x="244685" y="3261"/>
                  <a:pt x="244437" y="3547"/>
                  <a:pt x="244207" y="3854"/>
                </a:cubicBezTo>
                <a:cubicBezTo>
                  <a:pt x="244158" y="3680"/>
                  <a:pt x="244085" y="3516"/>
                  <a:pt x="243987" y="3366"/>
                </a:cubicBezTo>
                <a:cubicBezTo>
                  <a:pt x="243987" y="3366"/>
                  <a:pt x="243980" y="3408"/>
                  <a:pt x="243980" y="3478"/>
                </a:cubicBezTo>
                <a:cubicBezTo>
                  <a:pt x="243963" y="3439"/>
                  <a:pt x="243938" y="3401"/>
                  <a:pt x="243911" y="3366"/>
                </a:cubicBezTo>
                <a:cubicBezTo>
                  <a:pt x="243911" y="3366"/>
                  <a:pt x="243900" y="3739"/>
                  <a:pt x="243872" y="4329"/>
                </a:cubicBezTo>
                <a:cubicBezTo>
                  <a:pt x="243447" y="4964"/>
                  <a:pt x="243070" y="5686"/>
                  <a:pt x="242739" y="6439"/>
                </a:cubicBezTo>
                <a:cubicBezTo>
                  <a:pt x="242725" y="6411"/>
                  <a:pt x="242711" y="6383"/>
                  <a:pt x="242690" y="6355"/>
                </a:cubicBezTo>
                <a:cubicBezTo>
                  <a:pt x="242651" y="5574"/>
                  <a:pt x="242634" y="5033"/>
                  <a:pt x="242634" y="5033"/>
                </a:cubicBezTo>
                <a:cubicBezTo>
                  <a:pt x="242505" y="5218"/>
                  <a:pt x="242411" y="5483"/>
                  <a:pt x="242348" y="5811"/>
                </a:cubicBezTo>
                <a:cubicBezTo>
                  <a:pt x="242079" y="5410"/>
                  <a:pt x="241772" y="5037"/>
                  <a:pt x="241431" y="4699"/>
                </a:cubicBezTo>
                <a:lnTo>
                  <a:pt x="241431" y="4699"/>
                </a:lnTo>
                <a:cubicBezTo>
                  <a:pt x="241431" y="4699"/>
                  <a:pt x="241661" y="5110"/>
                  <a:pt x="241999" y="5860"/>
                </a:cubicBezTo>
                <a:lnTo>
                  <a:pt x="241968" y="5860"/>
                </a:lnTo>
                <a:cubicBezTo>
                  <a:pt x="241926" y="5738"/>
                  <a:pt x="241870" y="5623"/>
                  <a:pt x="241797" y="5518"/>
                </a:cubicBezTo>
                <a:cubicBezTo>
                  <a:pt x="241797" y="5518"/>
                  <a:pt x="241797" y="5564"/>
                  <a:pt x="241793" y="5633"/>
                </a:cubicBezTo>
                <a:lnTo>
                  <a:pt x="241727" y="5518"/>
                </a:lnTo>
                <a:cubicBezTo>
                  <a:pt x="241727" y="5518"/>
                  <a:pt x="241724" y="5651"/>
                  <a:pt x="241713" y="5871"/>
                </a:cubicBezTo>
                <a:cubicBezTo>
                  <a:pt x="241706" y="6020"/>
                  <a:pt x="241696" y="6216"/>
                  <a:pt x="241689" y="6443"/>
                </a:cubicBezTo>
                <a:lnTo>
                  <a:pt x="241567" y="6376"/>
                </a:lnTo>
                <a:lnTo>
                  <a:pt x="241567" y="6376"/>
                </a:lnTo>
                <a:cubicBezTo>
                  <a:pt x="241608" y="6411"/>
                  <a:pt x="241647" y="6450"/>
                  <a:pt x="241685" y="6491"/>
                </a:cubicBezTo>
                <a:cubicBezTo>
                  <a:pt x="241654" y="7168"/>
                  <a:pt x="241601" y="8117"/>
                  <a:pt x="241532" y="9059"/>
                </a:cubicBezTo>
                <a:cubicBezTo>
                  <a:pt x="241406" y="8807"/>
                  <a:pt x="241284" y="8588"/>
                  <a:pt x="241165" y="8396"/>
                </a:cubicBezTo>
                <a:cubicBezTo>
                  <a:pt x="241145" y="7904"/>
                  <a:pt x="241131" y="7580"/>
                  <a:pt x="241131" y="7580"/>
                </a:cubicBezTo>
                <a:lnTo>
                  <a:pt x="241064" y="7695"/>
                </a:lnTo>
                <a:cubicBezTo>
                  <a:pt x="241061" y="7622"/>
                  <a:pt x="241061" y="7580"/>
                  <a:pt x="241061" y="7580"/>
                </a:cubicBezTo>
                <a:cubicBezTo>
                  <a:pt x="240984" y="7698"/>
                  <a:pt x="240925" y="7827"/>
                  <a:pt x="240886" y="7963"/>
                </a:cubicBezTo>
                <a:cubicBezTo>
                  <a:pt x="240743" y="7762"/>
                  <a:pt x="240587" y="7572"/>
                  <a:pt x="240418" y="7391"/>
                </a:cubicBezTo>
                <a:lnTo>
                  <a:pt x="240418" y="7391"/>
                </a:lnTo>
                <a:cubicBezTo>
                  <a:pt x="240472" y="7451"/>
                  <a:pt x="240613" y="7644"/>
                  <a:pt x="240834" y="8169"/>
                </a:cubicBezTo>
                <a:cubicBezTo>
                  <a:pt x="240796" y="8330"/>
                  <a:pt x="240771" y="8494"/>
                  <a:pt x="240754" y="8657"/>
                </a:cubicBezTo>
                <a:lnTo>
                  <a:pt x="240663" y="8588"/>
                </a:lnTo>
                <a:cubicBezTo>
                  <a:pt x="240545" y="8204"/>
                  <a:pt x="240402" y="7904"/>
                  <a:pt x="240227" y="7761"/>
                </a:cubicBezTo>
                <a:cubicBezTo>
                  <a:pt x="240349" y="4081"/>
                  <a:pt x="241033" y="3499"/>
                  <a:pt x="241033" y="3499"/>
                </a:cubicBezTo>
                <a:cubicBezTo>
                  <a:pt x="240988" y="3484"/>
                  <a:pt x="240942" y="3476"/>
                  <a:pt x="240895" y="3476"/>
                </a:cubicBezTo>
                <a:cubicBezTo>
                  <a:pt x="240854" y="3476"/>
                  <a:pt x="240812" y="3482"/>
                  <a:pt x="240771" y="3495"/>
                </a:cubicBezTo>
                <a:cubicBezTo>
                  <a:pt x="240731" y="3484"/>
                  <a:pt x="240692" y="3479"/>
                  <a:pt x="240654" y="3479"/>
                </a:cubicBezTo>
                <a:cubicBezTo>
                  <a:pt x="239971" y="3479"/>
                  <a:pt x="239555" y="5171"/>
                  <a:pt x="239317" y="6760"/>
                </a:cubicBezTo>
                <a:cubicBezTo>
                  <a:pt x="239149" y="6488"/>
                  <a:pt x="238964" y="6230"/>
                  <a:pt x="238762" y="5982"/>
                </a:cubicBezTo>
                <a:cubicBezTo>
                  <a:pt x="238539" y="3418"/>
                  <a:pt x="238448" y="562"/>
                  <a:pt x="238448" y="562"/>
                </a:cubicBezTo>
                <a:cubicBezTo>
                  <a:pt x="238358" y="694"/>
                  <a:pt x="238281" y="841"/>
                  <a:pt x="238225" y="998"/>
                </a:cubicBezTo>
                <a:cubicBezTo>
                  <a:pt x="238218" y="722"/>
                  <a:pt x="238208" y="562"/>
                  <a:pt x="238208" y="562"/>
                </a:cubicBezTo>
                <a:cubicBezTo>
                  <a:pt x="237499" y="1570"/>
                  <a:pt x="237594" y="4465"/>
                  <a:pt x="237866" y="7088"/>
                </a:cubicBezTo>
                <a:cubicBezTo>
                  <a:pt x="237639" y="6784"/>
                  <a:pt x="237416" y="6512"/>
                  <a:pt x="237206" y="6279"/>
                </a:cubicBezTo>
                <a:cubicBezTo>
                  <a:pt x="236927" y="5665"/>
                  <a:pt x="236600" y="5075"/>
                  <a:pt x="236226" y="4517"/>
                </a:cubicBezTo>
                <a:cubicBezTo>
                  <a:pt x="236177" y="4350"/>
                  <a:pt x="236104" y="4189"/>
                  <a:pt x="236007" y="4046"/>
                </a:cubicBezTo>
                <a:cubicBezTo>
                  <a:pt x="236007" y="4046"/>
                  <a:pt x="236007" y="4102"/>
                  <a:pt x="236003" y="4207"/>
                </a:cubicBezTo>
                <a:cubicBezTo>
                  <a:pt x="235859" y="4008"/>
                  <a:pt x="235702" y="3823"/>
                  <a:pt x="235532" y="3645"/>
                </a:cubicBezTo>
                <a:lnTo>
                  <a:pt x="235532" y="3645"/>
                </a:lnTo>
                <a:cubicBezTo>
                  <a:pt x="235590" y="3708"/>
                  <a:pt x="235746" y="3913"/>
                  <a:pt x="235993" y="4465"/>
                </a:cubicBezTo>
                <a:cubicBezTo>
                  <a:pt x="235989" y="4482"/>
                  <a:pt x="235989" y="4500"/>
                  <a:pt x="235989" y="4521"/>
                </a:cubicBezTo>
                <a:cubicBezTo>
                  <a:pt x="235780" y="4207"/>
                  <a:pt x="235546" y="3910"/>
                  <a:pt x="235288" y="3635"/>
                </a:cubicBezTo>
                <a:lnTo>
                  <a:pt x="235288" y="3635"/>
                </a:lnTo>
                <a:cubicBezTo>
                  <a:pt x="235344" y="3697"/>
                  <a:pt x="235588" y="3987"/>
                  <a:pt x="235968" y="4978"/>
                </a:cubicBezTo>
                <a:cubicBezTo>
                  <a:pt x="235968" y="5033"/>
                  <a:pt x="235965" y="5093"/>
                  <a:pt x="235965" y="5152"/>
                </a:cubicBezTo>
                <a:cubicBezTo>
                  <a:pt x="235818" y="5047"/>
                  <a:pt x="235665" y="4950"/>
                  <a:pt x="235504" y="4866"/>
                </a:cubicBezTo>
                <a:lnTo>
                  <a:pt x="235504" y="4866"/>
                </a:lnTo>
                <a:cubicBezTo>
                  <a:pt x="235651" y="4992"/>
                  <a:pt x="235787" y="5128"/>
                  <a:pt x="235916" y="5271"/>
                </a:cubicBezTo>
                <a:cubicBezTo>
                  <a:pt x="235724" y="5117"/>
                  <a:pt x="235518" y="4981"/>
                  <a:pt x="235302" y="4866"/>
                </a:cubicBezTo>
                <a:lnTo>
                  <a:pt x="235302" y="4866"/>
                </a:lnTo>
                <a:cubicBezTo>
                  <a:pt x="235532" y="5068"/>
                  <a:pt x="235748" y="5288"/>
                  <a:pt x="235940" y="5529"/>
                </a:cubicBezTo>
                <a:cubicBezTo>
                  <a:pt x="235902" y="6338"/>
                  <a:pt x="235843" y="7381"/>
                  <a:pt x="235759" y="8375"/>
                </a:cubicBezTo>
                <a:cubicBezTo>
                  <a:pt x="235592" y="8574"/>
                  <a:pt x="235435" y="8787"/>
                  <a:pt x="235292" y="9006"/>
                </a:cubicBezTo>
                <a:cubicBezTo>
                  <a:pt x="235197" y="8832"/>
                  <a:pt x="235100" y="8678"/>
                  <a:pt x="235012" y="8546"/>
                </a:cubicBezTo>
                <a:cubicBezTo>
                  <a:pt x="234925" y="8068"/>
                  <a:pt x="234821" y="7611"/>
                  <a:pt x="234685" y="7245"/>
                </a:cubicBezTo>
                <a:cubicBezTo>
                  <a:pt x="234953" y="6868"/>
                  <a:pt x="235260" y="6523"/>
                  <a:pt x="235602" y="6216"/>
                </a:cubicBezTo>
                <a:lnTo>
                  <a:pt x="235602" y="6216"/>
                </a:lnTo>
                <a:cubicBezTo>
                  <a:pt x="235602" y="6216"/>
                  <a:pt x="235173" y="6425"/>
                  <a:pt x="234576" y="6976"/>
                </a:cubicBezTo>
                <a:lnTo>
                  <a:pt x="234563" y="6945"/>
                </a:lnTo>
                <a:cubicBezTo>
                  <a:pt x="235040" y="5540"/>
                  <a:pt x="235340" y="5170"/>
                  <a:pt x="235407" y="5103"/>
                </a:cubicBezTo>
                <a:lnTo>
                  <a:pt x="235407" y="5103"/>
                </a:lnTo>
                <a:cubicBezTo>
                  <a:pt x="235330" y="5180"/>
                  <a:pt x="234873" y="5651"/>
                  <a:pt x="234343" y="6596"/>
                </a:cubicBezTo>
                <a:lnTo>
                  <a:pt x="234301" y="6558"/>
                </a:lnTo>
                <a:cubicBezTo>
                  <a:pt x="234297" y="6411"/>
                  <a:pt x="234294" y="6331"/>
                  <a:pt x="234294" y="6331"/>
                </a:cubicBezTo>
                <a:cubicBezTo>
                  <a:pt x="234263" y="6376"/>
                  <a:pt x="234231" y="6425"/>
                  <a:pt x="234207" y="6477"/>
                </a:cubicBezTo>
                <a:cubicBezTo>
                  <a:pt x="234147" y="6442"/>
                  <a:pt x="234080" y="6424"/>
                  <a:pt x="234013" y="6424"/>
                </a:cubicBezTo>
                <a:cubicBezTo>
                  <a:pt x="233974" y="6424"/>
                  <a:pt x="233935" y="6430"/>
                  <a:pt x="233896" y="6443"/>
                </a:cubicBezTo>
                <a:cubicBezTo>
                  <a:pt x="233896" y="6443"/>
                  <a:pt x="233984" y="6512"/>
                  <a:pt x="234092" y="6777"/>
                </a:cubicBezTo>
                <a:cubicBezTo>
                  <a:pt x="234050" y="6938"/>
                  <a:pt x="234015" y="7098"/>
                  <a:pt x="233994" y="7262"/>
                </a:cubicBezTo>
                <a:cubicBezTo>
                  <a:pt x="233893" y="7472"/>
                  <a:pt x="233792" y="7695"/>
                  <a:pt x="233691" y="7935"/>
                </a:cubicBezTo>
                <a:cubicBezTo>
                  <a:pt x="233561" y="8099"/>
                  <a:pt x="233425" y="8277"/>
                  <a:pt x="233289" y="8476"/>
                </a:cubicBezTo>
                <a:cubicBezTo>
                  <a:pt x="233282" y="8232"/>
                  <a:pt x="233279" y="8082"/>
                  <a:pt x="233279" y="8082"/>
                </a:cubicBezTo>
                <a:cubicBezTo>
                  <a:pt x="233220" y="8166"/>
                  <a:pt x="233174" y="8256"/>
                  <a:pt x="233143" y="8354"/>
                </a:cubicBezTo>
                <a:lnTo>
                  <a:pt x="233056" y="8361"/>
                </a:lnTo>
                <a:cubicBezTo>
                  <a:pt x="233230" y="6701"/>
                  <a:pt x="233331" y="4904"/>
                  <a:pt x="233164" y="3638"/>
                </a:cubicBezTo>
                <a:cubicBezTo>
                  <a:pt x="233645" y="2533"/>
                  <a:pt x="233994" y="1919"/>
                  <a:pt x="233994" y="1919"/>
                </a:cubicBezTo>
                <a:lnTo>
                  <a:pt x="233994" y="1919"/>
                </a:lnTo>
                <a:cubicBezTo>
                  <a:pt x="233649" y="2257"/>
                  <a:pt x="233331" y="2630"/>
                  <a:pt x="233052" y="3024"/>
                </a:cubicBezTo>
                <a:cubicBezTo>
                  <a:pt x="232975" y="2731"/>
                  <a:pt x="232881" y="2494"/>
                  <a:pt x="232756" y="2313"/>
                </a:cubicBezTo>
                <a:cubicBezTo>
                  <a:pt x="232756" y="2313"/>
                  <a:pt x="232738" y="2798"/>
                  <a:pt x="232703" y="3540"/>
                </a:cubicBezTo>
                <a:cubicBezTo>
                  <a:pt x="232198" y="4336"/>
                  <a:pt x="231762" y="5239"/>
                  <a:pt x="231381" y="6177"/>
                </a:cubicBezTo>
                <a:cubicBezTo>
                  <a:pt x="231221" y="5637"/>
                  <a:pt x="231019" y="5215"/>
                  <a:pt x="230774" y="5044"/>
                </a:cubicBezTo>
                <a:cubicBezTo>
                  <a:pt x="230729" y="4887"/>
                  <a:pt x="230663" y="4740"/>
                  <a:pt x="230576" y="4604"/>
                </a:cubicBezTo>
                <a:cubicBezTo>
                  <a:pt x="230576" y="4604"/>
                  <a:pt x="230569" y="4737"/>
                  <a:pt x="230558" y="4964"/>
                </a:cubicBezTo>
                <a:cubicBezTo>
                  <a:pt x="230549" y="4963"/>
                  <a:pt x="230540" y="4963"/>
                  <a:pt x="230532" y="4963"/>
                </a:cubicBezTo>
                <a:cubicBezTo>
                  <a:pt x="230489" y="4963"/>
                  <a:pt x="230449" y="4969"/>
                  <a:pt x="230408" y="4981"/>
                </a:cubicBezTo>
                <a:cubicBezTo>
                  <a:pt x="230408" y="4981"/>
                  <a:pt x="230464" y="5030"/>
                  <a:pt x="230548" y="5197"/>
                </a:cubicBezTo>
                <a:cubicBezTo>
                  <a:pt x="230523" y="5815"/>
                  <a:pt x="230474" y="6854"/>
                  <a:pt x="230394" y="7935"/>
                </a:cubicBezTo>
                <a:cubicBezTo>
                  <a:pt x="230290" y="8085"/>
                  <a:pt x="230175" y="8267"/>
                  <a:pt x="230045" y="8480"/>
                </a:cubicBezTo>
                <a:lnTo>
                  <a:pt x="229972" y="8532"/>
                </a:lnTo>
                <a:cubicBezTo>
                  <a:pt x="229958" y="8239"/>
                  <a:pt x="229941" y="7963"/>
                  <a:pt x="229934" y="7726"/>
                </a:cubicBezTo>
                <a:cubicBezTo>
                  <a:pt x="229993" y="7601"/>
                  <a:pt x="230066" y="7482"/>
                  <a:pt x="230157" y="7377"/>
                </a:cubicBezTo>
                <a:lnTo>
                  <a:pt x="230157" y="7377"/>
                </a:lnTo>
                <a:cubicBezTo>
                  <a:pt x="230129" y="7402"/>
                  <a:pt x="230052" y="7485"/>
                  <a:pt x="229930" y="7632"/>
                </a:cubicBezTo>
                <a:cubicBezTo>
                  <a:pt x="229906" y="7133"/>
                  <a:pt x="229895" y="6805"/>
                  <a:pt x="229895" y="6805"/>
                </a:cubicBezTo>
                <a:cubicBezTo>
                  <a:pt x="229854" y="6865"/>
                  <a:pt x="229822" y="6927"/>
                  <a:pt x="229794" y="6994"/>
                </a:cubicBezTo>
                <a:cubicBezTo>
                  <a:pt x="229763" y="6125"/>
                  <a:pt x="229651" y="5407"/>
                  <a:pt x="229390" y="5033"/>
                </a:cubicBezTo>
                <a:cubicBezTo>
                  <a:pt x="229390" y="5033"/>
                  <a:pt x="229348" y="6202"/>
                  <a:pt x="229268" y="7597"/>
                </a:cubicBezTo>
                <a:cubicBezTo>
                  <a:pt x="229212" y="7451"/>
                  <a:pt x="229142" y="7311"/>
                  <a:pt x="229058" y="7179"/>
                </a:cubicBezTo>
                <a:cubicBezTo>
                  <a:pt x="229044" y="6429"/>
                  <a:pt x="228971" y="5780"/>
                  <a:pt x="228804" y="5344"/>
                </a:cubicBezTo>
                <a:cubicBezTo>
                  <a:pt x="229006" y="4925"/>
                  <a:pt x="229132" y="4699"/>
                  <a:pt x="229132" y="4699"/>
                </a:cubicBezTo>
                <a:lnTo>
                  <a:pt x="229132" y="4699"/>
                </a:lnTo>
                <a:cubicBezTo>
                  <a:pt x="228985" y="4842"/>
                  <a:pt x="228849" y="4995"/>
                  <a:pt x="228717" y="5152"/>
                </a:cubicBezTo>
                <a:cubicBezTo>
                  <a:pt x="228699" y="5110"/>
                  <a:pt x="228675" y="5072"/>
                  <a:pt x="228647" y="5033"/>
                </a:cubicBezTo>
                <a:cubicBezTo>
                  <a:pt x="228647" y="5033"/>
                  <a:pt x="228647" y="5110"/>
                  <a:pt x="228643" y="5239"/>
                </a:cubicBezTo>
                <a:cubicBezTo>
                  <a:pt x="228493" y="5424"/>
                  <a:pt x="228350" y="5609"/>
                  <a:pt x="228214" y="5811"/>
                </a:cubicBezTo>
                <a:cubicBezTo>
                  <a:pt x="228207" y="5759"/>
                  <a:pt x="228193" y="5707"/>
                  <a:pt x="228179" y="5654"/>
                </a:cubicBezTo>
                <a:cubicBezTo>
                  <a:pt x="228842" y="4263"/>
                  <a:pt x="229637" y="3059"/>
                  <a:pt x="230583" y="2232"/>
                </a:cubicBezTo>
                <a:lnTo>
                  <a:pt x="230583" y="2232"/>
                </a:lnTo>
                <a:cubicBezTo>
                  <a:pt x="230582" y="2233"/>
                  <a:pt x="229062" y="2969"/>
                  <a:pt x="227506" y="5274"/>
                </a:cubicBezTo>
                <a:cubicBezTo>
                  <a:pt x="227304" y="5005"/>
                  <a:pt x="227084" y="4754"/>
                  <a:pt x="226847" y="4521"/>
                </a:cubicBezTo>
                <a:lnTo>
                  <a:pt x="226847" y="4521"/>
                </a:lnTo>
                <a:cubicBezTo>
                  <a:pt x="226847" y="4521"/>
                  <a:pt x="227042" y="4873"/>
                  <a:pt x="227339" y="5518"/>
                </a:cubicBezTo>
                <a:cubicBezTo>
                  <a:pt x="227088" y="5912"/>
                  <a:pt x="226836" y="6341"/>
                  <a:pt x="226589" y="6823"/>
                </a:cubicBezTo>
                <a:cubicBezTo>
                  <a:pt x="226379" y="6498"/>
                  <a:pt x="226170" y="6212"/>
                  <a:pt x="225961" y="5951"/>
                </a:cubicBezTo>
                <a:cubicBezTo>
                  <a:pt x="226690" y="4015"/>
                  <a:pt x="227318" y="2902"/>
                  <a:pt x="227318" y="2902"/>
                </a:cubicBezTo>
                <a:lnTo>
                  <a:pt x="227318" y="2902"/>
                </a:lnTo>
                <a:cubicBezTo>
                  <a:pt x="226624" y="3575"/>
                  <a:pt x="226031" y="4454"/>
                  <a:pt x="225528" y="5435"/>
                </a:cubicBezTo>
                <a:cubicBezTo>
                  <a:pt x="224514" y="4312"/>
                  <a:pt x="223704" y="3914"/>
                  <a:pt x="223704" y="3914"/>
                </a:cubicBezTo>
                <a:lnTo>
                  <a:pt x="223704" y="3914"/>
                </a:lnTo>
                <a:cubicBezTo>
                  <a:pt x="224217" y="4364"/>
                  <a:pt x="224674" y="4929"/>
                  <a:pt x="225092" y="5584"/>
                </a:cubicBezTo>
                <a:cubicBezTo>
                  <a:pt x="224848" y="5721"/>
                  <a:pt x="224649" y="6111"/>
                  <a:pt x="224489" y="6627"/>
                </a:cubicBezTo>
                <a:lnTo>
                  <a:pt x="224304" y="6840"/>
                </a:lnTo>
                <a:cubicBezTo>
                  <a:pt x="224252" y="6226"/>
                  <a:pt x="224140" y="5724"/>
                  <a:pt x="223934" y="5435"/>
                </a:cubicBezTo>
                <a:cubicBezTo>
                  <a:pt x="223934" y="5435"/>
                  <a:pt x="223906" y="6338"/>
                  <a:pt x="223837" y="7492"/>
                </a:cubicBezTo>
                <a:lnTo>
                  <a:pt x="223687" y="7751"/>
                </a:lnTo>
                <a:cubicBezTo>
                  <a:pt x="223589" y="7615"/>
                  <a:pt x="223495" y="7489"/>
                  <a:pt x="223394" y="7367"/>
                </a:cubicBezTo>
                <a:cubicBezTo>
                  <a:pt x="223279" y="5940"/>
                  <a:pt x="223209" y="4475"/>
                  <a:pt x="223174" y="3656"/>
                </a:cubicBezTo>
                <a:cubicBezTo>
                  <a:pt x="223268" y="3471"/>
                  <a:pt x="223338" y="3411"/>
                  <a:pt x="223338" y="3411"/>
                </a:cubicBezTo>
                <a:cubicBezTo>
                  <a:pt x="223292" y="3400"/>
                  <a:pt x="223243" y="3393"/>
                  <a:pt x="223194" y="3393"/>
                </a:cubicBezTo>
                <a:cubicBezTo>
                  <a:pt x="223184" y="3393"/>
                  <a:pt x="223174" y="3393"/>
                  <a:pt x="223163" y="3394"/>
                </a:cubicBezTo>
                <a:cubicBezTo>
                  <a:pt x="223153" y="3143"/>
                  <a:pt x="223150" y="2993"/>
                  <a:pt x="223150" y="2993"/>
                </a:cubicBezTo>
                <a:cubicBezTo>
                  <a:pt x="223048" y="3143"/>
                  <a:pt x="222975" y="3310"/>
                  <a:pt x="222923" y="3481"/>
                </a:cubicBezTo>
                <a:cubicBezTo>
                  <a:pt x="222703" y="3638"/>
                  <a:pt x="222518" y="3970"/>
                  <a:pt x="222361" y="4413"/>
                </a:cubicBezTo>
                <a:cubicBezTo>
                  <a:pt x="222316" y="4280"/>
                  <a:pt x="222253" y="4158"/>
                  <a:pt x="222176" y="4046"/>
                </a:cubicBezTo>
                <a:cubicBezTo>
                  <a:pt x="222176" y="4046"/>
                  <a:pt x="222169" y="4388"/>
                  <a:pt x="222141" y="4929"/>
                </a:cubicBezTo>
                <a:cubicBezTo>
                  <a:pt x="221758" y="3949"/>
                  <a:pt x="221315" y="3000"/>
                  <a:pt x="220802" y="2145"/>
                </a:cubicBezTo>
                <a:cubicBezTo>
                  <a:pt x="220757" y="1141"/>
                  <a:pt x="220732" y="457"/>
                  <a:pt x="220732" y="457"/>
                </a:cubicBezTo>
                <a:cubicBezTo>
                  <a:pt x="220568" y="691"/>
                  <a:pt x="220446" y="1033"/>
                  <a:pt x="220359" y="1448"/>
                </a:cubicBezTo>
                <a:cubicBezTo>
                  <a:pt x="220014" y="931"/>
                  <a:pt x="219620" y="450"/>
                  <a:pt x="219177" y="18"/>
                </a:cubicBezTo>
                <a:lnTo>
                  <a:pt x="219177" y="18"/>
                </a:lnTo>
                <a:cubicBezTo>
                  <a:pt x="219177" y="18"/>
                  <a:pt x="219630" y="824"/>
                  <a:pt x="220237" y="2267"/>
                </a:cubicBezTo>
                <a:cubicBezTo>
                  <a:pt x="220129" y="3453"/>
                  <a:pt x="220192" y="4974"/>
                  <a:pt x="220328" y="6457"/>
                </a:cubicBezTo>
                <a:cubicBezTo>
                  <a:pt x="220282" y="6435"/>
                  <a:pt x="220232" y="6424"/>
                  <a:pt x="220182" y="6424"/>
                </a:cubicBezTo>
                <a:cubicBezTo>
                  <a:pt x="220143" y="6424"/>
                  <a:pt x="220104" y="6430"/>
                  <a:pt x="220066" y="6443"/>
                </a:cubicBezTo>
                <a:cubicBezTo>
                  <a:pt x="220066" y="6443"/>
                  <a:pt x="220237" y="6582"/>
                  <a:pt x="220401" y="7196"/>
                </a:cubicBezTo>
                <a:cubicBezTo>
                  <a:pt x="220418" y="7377"/>
                  <a:pt x="220443" y="7555"/>
                  <a:pt x="220460" y="7733"/>
                </a:cubicBezTo>
                <a:cubicBezTo>
                  <a:pt x="220216" y="7335"/>
                  <a:pt x="219947" y="6955"/>
                  <a:pt x="219651" y="6596"/>
                </a:cubicBezTo>
                <a:cubicBezTo>
                  <a:pt x="219578" y="6422"/>
                  <a:pt x="219505" y="6251"/>
                  <a:pt x="219431" y="6090"/>
                </a:cubicBezTo>
                <a:cubicBezTo>
                  <a:pt x="219822" y="5197"/>
                  <a:pt x="220101" y="4699"/>
                  <a:pt x="220101" y="4699"/>
                </a:cubicBezTo>
                <a:lnTo>
                  <a:pt x="220101" y="4699"/>
                </a:lnTo>
                <a:cubicBezTo>
                  <a:pt x="219787" y="5009"/>
                  <a:pt x="219501" y="5351"/>
                  <a:pt x="219246" y="5714"/>
                </a:cubicBezTo>
                <a:cubicBezTo>
                  <a:pt x="219180" y="5584"/>
                  <a:pt x="219117" y="5452"/>
                  <a:pt x="219051" y="5337"/>
                </a:cubicBezTo>
                <a:cubicBezTo>
                  <a:pt x="219013" y="5229"/>
                  <a:pt x="218957" y="5128"/>
                  <a:pt x="218894" y="5033"/>
                </a:cubicBezTo>
                <a:lnTo>
                  <a:pt x="218894" y="5061"/>
                </a:lnTo>
                <a:cubicBezTo>
                  <a:pt x="218336" y="4106"/>
                  <a:pt x="217872" y="3628"/>
                  <a:pt x="217792" y="3548"/>
                </a:cubicBezTo>
                <a:lnTo>
                  <a:pt x="217792" y="3548"/>
                </a:lnTo>
                <a:cubicBezTo>
                  <a:pt x="217865" y="3621"/>
                  <a:pt x="218204" y="4036"/>
                  <a:pt x="218737" y="5619"/>
                </a:cubicBezTo>
                <a:cubicBezTo>
                  <a:pt x="218078" y="5013"/>
                  <a:pt x="217607" y="4786"/>
                  <a:pt x="217607" y="4786"/>
                </a:cubicBezTo>
                <a:lnTo>
                  <a:pt x="217607" y="4786"/>
                </a:lnTo>
                <a:cubicBezTo>
                  <a:pt x="217994" y="5121"/>
                  <a:pt x="218353" y="5539"/>
                  <a:pt x="218685" y="6007"/>
                </a:cubicBezTo>
                <a:cubicBezTo>
                  <a:pt x="218566" y="6129"/>
                  <a:pt x="218183" y="6551"/>
                  <a:pt x="217733" y="7335"/>
                </a:cubicBezTo>
                <a:cubicBezTo>
                  <a:pt x="217726" y="7318"/>
                  <a:pt x="217715" y="7304"/>
                  <a:pt x="217705" y="7290"/>
                </a:cubicBezTo>
                <a:cubicBezTo>
                  <a:pt x="217677" y="6715"/>
                  <a:pt x="217663" y="6331"/>
                  <a:pt x="217663" y="6331"/>
                </a:cubicBezTo>
                <a:cubicBezTo>
                  <a:pt x="217558" y="6502"/>
                  <a:pt x="217481" y="6690"/>
                  <a:pt x="217436" y="6889"/>
                </a:cubicBezTo>
                <a:cubicBezTo>
                  <a:pt x="217220" y="6579"/>
                  <a:pt x="216976" y="6293"/>
                  <a:pt x="216704" y="6027"/>
                </a:cubicBezTo>
                <a:lnTo>
                  <a:pt x="216704" y="6027"/>
                </a:lnTo>
                <a:cubicBezTo>
                  <a:pt x="216704" y="6028"/>
                  <a:pt x="216976" y="6509"/>
                  <a:pt x="217349" y="7367"/>
                </a:cubicBezTo>
                <a:cubicBezTo>
                  <a:pt x="217345" y="7384"/>
                  <a:pt x="217345" y="7405"/>
                  <a:pt x="217342" y="7423"/>
                </a:cubicBezTo>
                <a:cubicBezTo>
                  <a:pt x="217249" y="7317"/>
                  <a:pt x="217147" y="7257"/>
                  <a:pt x="217035" y="7257"/>
                </a:cubicBezTo>
                <a:cubicBezTo>
                  <a:pt x="216998" y="7257"/>
                  <a:pt x="216961" y="7264"/>
                  <a:pt x="216923" y="7276"/>
                </a:cubicBezTo>
                <a:cubicBezTo>
                  <a:pt x="216923" y="7276"/>
                  <a:pt x="217115" y="7440"/>
                  <a:pt x="217290" y="8204"/>
                </a:cubicBezTo>
                <a:lnTo>
                  <a:pt x="217276" y="8232"/>
                </a:lnTo>
                <a:cubicBezTo>
                  <a:pt x="217171" y="8347"/>
                  <a:pt x="217063" y="8476"/>
                  <a:pt x="216948" y="8616"/>
                </a:cubicBezTo>
                <a:cubicBezTo>
                  <a:pt x="216927" y="7953"/>
                  <a:pt x="216840" y="7398"/>
                  <a:pt x="216658" y="7063"/>
                </a:cubicBezTo>
                <a:cubicBezTo>
                  <a:pt x="216700" y="6167"/>
                  <a:pt x="216697" y="5323"/>
                  <a:pt x="216609" y="4639"/>
                </a:cubicBezTo>
                <a:cubicBezTo>
                  <a:pt x="217066" y="3579"/>
                  <a:pt x="217394" y="2993"/>
                  <a:pt x="217394" y="2993"/>
                </a:cubicBezTo>
                <a:lnTo>
                  <a:pt x="217394" y="2993"/>
                </a:lnTo>
                <a:cubicBezTo>
                  <a:pt x="217066" y="3317"/>
                  <a:pt x="216766" y="3673"/>
                  <a:pt x="216501" y="4050"/>
                </a:cubicBezTo>
                <a:cubicBezTo>
                  <a:pt x="216432" y="3767"/>
                  <a:pt x="216337" y="3534"/>
                  <a:pt x="216222" y="3366"/>
                </a:cubicBezTo>
                <a:cubicBezTo>
                  <a:pt x="216222" y="3366"/>
                  <a:pt x="216205" y="3830"/>
                  <a:pt x="216170" y="4538"/>
                </a:cubicBezTo>
                <a:cubicBezTo>
                  <a:pt x="215713" y="5278"/>
                  <a:pt x="215322" y="6059"/>
                  <a:pt x="214994" y="6865"/>
                </a:cubicBezTo>
                <a:lnTo>
                  <a:pt x="214914" y="6931"/>
                </a:lnTo>
                <a:cubicBezTo>
                  <a:pt x="214733" y="6341"/>
                  <a:pt x="214499" y="5912"/>
                  <a:pt x="214203" y="5853"/>
                </a:cubicBezTo>
                <a:cubicBezTo>
                  <a:pt x="214161" y="5734"/>
                  <a:pt x="214105" y="5619"/>
                  <a:pt x="214032" y="5515"/>
                </a:cubicBezTo>
                <a:cubicBezTo>
                  <a:pt x="214032" y="5515"/>
                  <a:pt x="214028" y="5644"/>
                  <a:pt x="214018" y="5867"/>
                </a:cubicBezTo>
                <a:cubicBezTo>
                  <a:pt x="214011" y="6122"/>
                  <a:pt x="213993" y="6491"/>
                  <a:pt x="213972" y="6927"/>
                </a:cubicBezTo>
                <a:lnTo>
                  <a:pt x="213927" y="6882"/>
                </a:lnTo>
                <a:lnTo>
                  <a:pt x="213927" y="6882"/>
                </a:lnTo>
                <a:cubicBezTo>
                  <a:pt x="213945" y="6910"/>
                  <a:pt x="213958" y="6934"/>
                  <a:pt x="213972" y="6962"/>
                </a:cubicBezTo>
                <a:cubicBezTo>
                  <a:pt x="213955" y="7266"/>
                  <a:pt x="213938" y="7604"/>
                  <a:pt x="213913" y="7956"/>
                </a:cubicBezTo>
                <a:cubicBezTo>
                  <a:pt x="213805" y="8085"/>
                  <a:pt x="213693" y="8235"/>
                  <a:pt x="213578" y="8389"/>
                </a:cubicBezTo>
                <a:cubicBezTo>
                  <a:pt x="213519" y="8302"/>
                  <a:pt x="213453" y="8218"/>
                  <a:pt x="213386" y="8134"/>
                </a:cubicBezTo>
                <a:cubicBezTo>
                  <a:pt x="213372" y="7789"/>
                  <a:pt x="213365" y="7576"/>
                  <a:pt x="213365" y="7576"/>
                </a:cubicBezTo>
                <a:cubicBezTo>
                  <a:pt x="213296" y="7681"/>
                  <a:pt x="213243" y="7792"/>
                  <a:pt x="213209" y="7911"/>
                </a:cubicBezTo>
                <a:cubicBezTo>
                  <a:pt x="213104" y="7782"/>
                  <a:pt x="212996" y="7663"/>
                  <a:pt x="212895" y="7552"/>
                </a:cubicBezTo>
                <a:cubicBezTo>
                  <a:pt x="213100" y="7119"/>
                  <a:pt x="213229" y="6882"/>
                  <a:pt x="213229" y="6882"/>
                </a:cubicBezTo>
                <a:lnTo>
                  <a:pt x="213229" y="6882"/>
                </a:lnTo>
                <a:cubicBezTo>
                  <a:pt x="213062" y="7046"/>
                  <a:pt x="212905" y="7224"/>
                  <a:pt x="212759" y="7412"/>
                </a:cubicBezTo>
                <a:cubicBezTo>
                  <a:pt x="212668" y="7315"/>
                  <a:pt x="212577" y="7227"/>
                  <a:pt x="212490" y="7151"/>
                </a:cubicBezTo>
                <a:cubicBezTo>
                  <a:pt x="212664" y="4004"/>
                  <a:pt x="213268" y="3495"/>
                  <a:pt x="213268" y="3495"/>
                </a:cubicBezTo>
                <a:cubicBezTo>
                  <a:pt x="213219" y="3479"/>
                  <a:pt x="213171" y="3471"/>
                  <a:pt x="213125" y="3471"/>
                </a:cubicBezTo>
                <a:cubicBezTo>
                  <a:pt x="212466" y="3471"/>
                  <a:pt x="212054" y="5052"/>
                  <a:pt x="211813" y="6596"/>
                </a:cubicBezTo>
                <a:cubicBezTo>
                  <a:pt x="211698" y="6512"/>
                  <a:pt x="211576" y="6439"/>
                  <a:pt x="211451" y="6373"/>
                </a:cubicBezTo>
                <a:lnTo>
                  <a:pt x="211451" y="6373"/>
                </a:lnTo>
                <a:cubicBezTo>
                  <a:pt x="211569" y="6477"/>
                  <a:pt x="211681" y="6593"/>
                  <a:pt x="211796" y="6708"/>
                </a:cubicBezTo>
                <a:lnTo>
                  <a:pt x="211744" y="7070"/>
                </a:lnTo>
                <a:cubicBezTo>
                  <a:pt x="211527" y="6687"/>
                  <a:pt x="211276" y="6320"/>
                  <a:pt x="210997" y="5975"/>
                </a:cubicBezTo>
                <a:cubicBezTo>
                  <a:pt x="210962" y="5567"/>
                  <a:pt x="210931" y="5152"/>
                  <a:pt x="210903" y="4744"/>
                </a:cubicBezTo>
                <a:cubicBezTo>
                  <a:pt x="210913" y="4726"/>
                  <a:pt x="210920" y="4712"/>
                  <a:pt x="210927" y="4695"/>
                </a:cubicBezTo>
                <a:lnTo>
                  <a:pt x="210927" y="4695"/>
                </a:lnTo>
                <a:lnTo>
                  <a:pt x="210903" y="4726"/>
                </a:lnTo>
                <a:cubicBezTo>
                  <a:pt x="210749" y="2564"/>
                  <a:pt x="210683" y="558"/>
                  <a:pt x="210683" y="558"/>
                </a:cubicBezTo>
                <a:cubicBezTo>
                  <a:pt x="210108" y="1367"/>
                  <a:pt x="210059" y="3404"/>
                  <a:pt x="210205" y="5539"/>
                </a:cubicBezTo>
                <a:cubicBezTo>
                  <a:pt x="210139" y="5626"/>
                  <a:pt x="210073" y="5714"/>
                  <a:pt x="210013" y="5808"/>
                </a:cubicBezTo>
                <a:cubicBezTo>
                  <a:pt x="209947" y="5480"/>
                  <a:pt x="209850" y="5215"/>
                  <a:pt x="209724" y="5030"/>
                </a:cubicBezTo>
                <a:cubicBezTo>
                  <a:pt x="209724" y="5030"/>
                  <a:pt x="209703" y="5571"/>
                  <a:pt x="209668" y="6352"/>
                </a:cubicBezTo>
                <a:lnTo>
                  <a:pt x="209602" y="6457"/>
                </a:lnTo>
                <a:lnTo>
                  <a:pt x="209441" y="6272"/>
                </a:lnTo>
                <a:cubicBezTo>
                  <a:pt x="208657" y="4552"/>
                  <a:pt x="207862" y="3736"/>
                  <a:pt x="207757" y="3631"/>
                </a:cubicBezTo>
                <a:lnTo>
                  <a:pt x="207757" y="3631"/>
                </a:lnTo>
                <a:cubicBezTo>
                  <a:pt x="207827" y="3701"/>
                  <a:pt x="208137" y="4075"/>
                  <a:pt x="208625" y="5483"/>
                </a:cubicBezTo>
                <a:cubicBezTo>
                  <a:pt x="208496" y="5372"/>
                  <a:pt x="208378" y="5278"/>
                  <a:pt x="208269" y="5201"/>
                </a:cubicBezTo>
                <a:cubicBezTo>
                  <a:pt x="208262" y="5093"/>
                  <a:pt x="208262" y="5030"/>
                  <a:pt x="208262" y="5030"/>
                </a:cubicBezTo>
                <a:cubicBezTo>
                  <a:pt x="208238" y="5065"/>
                  <a:pt x="208214" y="5103"/>
                  <a:pt x="208193" y="5145"/>
                </a:cubicBezTo>
                <a:cubicBezTo>
                  <a:pt x="208050" y="5040"/>
                  <a:pt x="207900" y="4943"/>
                  <a:pt x="207739" y="4859"/>
                </a:cubicBezTo>
                <a:lnTo>
                  <a:pt x="207739" y="4859"/>
                </a:lnTo>
                <a:cubicBezTo>
                  <a:pt x="207879" y="4981"/>
                  <a:pt x="208011" y="5114"/>
                  <a:pt x="208140" y="5253"/>
                </a:cubicBezTo>
                <a:cubicBezTo>
                  <a:pt x="208064" y="5431"/>
                  <a:pt x="208011" y="5616"/>
                  <a:pt x="207976" y="5808"/>
                </a:cubicBezTo>
                <a:cubicBezTo>
                  <a:pt x="207708" y="5407"/>
                  <a:pt x="207401" y="5033"/>
                  <a:pt x="207059" y="4695"/>
                </a:cubicBezTo>
                <a:lnTo>
                  <a:pt x="207059" y="4695"/>
                </a:lnTo>
                <a:cubicBezTo>
                  <a:pt x="207059" y="4695"/>
                  <a:pt x="207415" y="5327"/>
                  <a:pt x="207886" y="6453"/>
                </a:cubicBezTo>
                <a:cubicBezTo>
                  <a:pt x="207861" y="6701"/>
                  <a:pt x="207851" y="6969"/>
                  <a:pt x="207851" y="7255"/>
                </a:cubicBezTo>
                <a:cubicBezTo>
                  <a:pt x="207845" y="7255"/>
                  <a:pt x="207839" y="7254"/>
                  <a:pt x="207833" y="7254"/>
                </a:cubicBezTo>
                <a:cubicBezTo>
                  <a:pt x="207804" y="7254"/>
                  <a:pt x="207776" y="7261"/>
                  <a:pt x="207750" y="7273"/>
                </a:cubicBezTo>
                <a:cubicBezTo>
                  <a:pt x="207788" y="7311"/>
                  <a:pt x="207819" y="7353"/>
                  <a:pt x="207844" y="7402"/>
                </a:cubicBezTo>
                <a:cubicBezTo>
                  <a:pt x="207519" y="7820"/>
                  <a:pt x="207233" y="8267"/>
                  <a:pt x="206989" y="8738"/>
                </a:cubicBezTo>
                <a:cubicBezTo>
                  <a:pt x="206825" y="8431"/>
                  <a:pt x="206640" y="8134"/>
                  <a:pt x="206438" y="7855"/>
                </a:cubicBezTo>
                <a:cubicBezTo>
                  <a:pt x="206661" y="7552"/>
                  <a:pt x="206916" y="7273"/>
                  <a:pt x="207195" y="7022"/>
                </a:cubicBezTo>
                <a:lnTo>
                  <a:pt x="207195" y="7022"/>
                </a:lnTo>
                <a:cubicBezTo>
                  <a:pt x="207195" y="7022"/>
                  <a:pt x="206895" y="7172"/>
                  <a:pt x="206442" y="7552"/>
                </a:cubicBezTo>
                <a:cubicBezTo>
                  <a:pt x="206860" y="6355"/>
                  <a:pt x="207125" y="6038"/>
                  <a:pt x="207181" y="5975"/>
                </a:cubicBezTo>
                <a:lnTo>
                  <a:pt x="207181" y="5975"/>
                </a:lnTo>
                <a:cubicBezTo>
                  <a:pt x="207108" y="6052"/>
                  <a:pt x="206654" y="6516"/>
                  <a:pt x="206128" y="7472"/>
                </a:cubicBezTo>
                <a:lnTo>
                  <a:pt x="206039" y="7372"/>
                </a:lnTo>
                <a:lnTo>
                  <a:pt x="206039" y="7372"/>
                </a:lnTo>
                <a:cubicBezTo>
                  <a:pt x="206069" y="7407"/>
                  <a:pt x="206097" y="7444"/>
                  <a:pt x="206117" y="7485"/>
                </a:cubicBezTo>
                <a:cubicBezTo>
                  <a:pt x="206006" y="7695"/>
                  <a:pt x="205887" y="7935"/>
                  <a:pt x="205765" y="8190"/>
                </a:cubicBezTo>
                <a:cubicBezTo>
                  <a:pt x="205601" y="7918"/>
                  <a:pt x="205420" y="7653"/>
                  <a:pt x="205224" y="7402"/>
                </a:cubicBezTo>
                <a:cubicBezTo>
                  <a:pt x="205252" y="7356"/>
                  <a:pt x="205280" y="7311"/>
                  <a:pt x="205315" y="7273"/>
                </a:cubicBezTo>
                <a:cubicBezTo>
                  <a:pt x="205282" y="7261"/>
                  <a:pt x="205247" y="7254"/>
                  <a:pt x="205213" y="7254"/>
                </a:cubicBezTo>
                <a:cubicBezTo>
                  <a:pt x="205197" y="7254"/>
                  <a:pt x="205181" y="7255"/>
                  <a:pt x="205165" y="7259"/>
                </a:cubicBezTo>
                <a:cubicBezTo>
                  <a:pt x="205155" y="7067"/>
                  <a:pt x="205151" y="6952"/>
                  <a:pt x="205151" y="6952"/>
                </a:cubicBezTo>
                <a:lnTo>
                  <a:pt x="205137" y="6980"/>
                </a:lnTo>
                <a:cubicBezTo>
                  <a:pt x="205175" y="6115"/>
                  <a:pt x="205169" y="5295"/>
                  <a:pt x="205081" y="4632"/>
                </a:cubicBezTo>
                <a:cubicBezTo>
                  <a:pt x="205538" y="3576"/>
                  <a:pt x="205870" y="2990"/>
                  <a:pt x="205870" y="2989"/>
                </a:cubicBezTo>
                <a:lnTo>
                  <a:pt x="205870" y="2989"/>
                </a:lnTo>
                <a:cubicBezTo>
                  <a:pt x="205768" y="3087"/>
                  <a:pt x="205674" y="3192"/>
                  <a:pt x="205577" y="3296"/>
                </a:cubicBezTo>
                <a:cubicBezTo>
                  <a:pt x="205678" y="3094"/>
                  <a:pt x="205741" y="2989"/>
                  <a:pt x="205741" y="2989"/>
                </a:cubicBezTo>
                <a:lnTo>
                  <a:pt x="205741" y="2989"/>
                </a:lnTo>
                <a:cubicBezTo>
                  <a:pt x="205448" y="3275"/>
                  <a:pt x="205182" y="3586"/>
                  <a:pt x="204942" y="3914"/>
                </a:cubicBezTo>
                <a:cubicBezTo>
                  <a:pt x="204889" y="3718"/>
                  <a:pt x="204806" y="3530"/>
                  <a:pt x="204694" y="3359"/>
                </a:cubicBezTo>
                <a:cubicBezTo>
                  <a:pt x="204694" y="3359"/>
                  <a:pt x="204680" y="3736"/>
                  <a:pt x="204652" y="4325"/>
                </a:cubicBezTo>
                <a:cubicBezTo>
                  <a:pt x="204213" y="4981"/>
                  <a:pt x="203829" y="5724"/>
                  <a:pt x="203491" y="6509"/>
                </a:cubicBezTo>
                <a:cubicBezTo>
                  <a:pt x="203463" y="6457"/>
                  <a:pt x="203431" y="6404"/>
                  <a:pt x="203404" y="6352"/>
                </a:cubicBezTo>
                <a:cubicBezTo>
                  <a:pt x="203362" y="5571"/>
                  <a:pt x="203344" y="5030"/>
                  <a:pt x="203344" y="5030"/>
                </a:cubicBezTo>
                <a:cubicBezTo>
                  <a:pt x="203215" y="5215"/>
                  <a:pt x="203118" y="5480"/>
                  <a:pt x="203055" y="5808"/>
                </a:cubicBezTo>
                <a:cubicBezTo>
                  <a:pt x="202786" y="5407"/>
                  <a:pt x="202479" y="5033"/>
                  <a:pt x="202137" y="4695"/>
                </a:cubicBezTo>
                <a:lnTo>
                  <a:pt x="202137" y="4695"/>
                </a:lnTo>
                <a:cubicBezTo>
                  <a:pt x="202137" y="4695"/>
                  <a:pt x="202375" y="5103"/>
                  <a:pt x="202709" y="5853"/>
                </a:cubicBezTo>
                <a:lnTo>
                  <a:pt x="202678" y="5853"/>
                </a:lnTo>
                <a:cubicBezTo>
                  <a:pt x="202636" y="5734"/>
                  <a:pt x="202580" y="5619"/>
                  <a:pt x="202507" y="5515"/>
                </a:cubicBezTo>
                <a:cubicBezTo>
                  <a:pt x="202507" y="5515"/>
                  <a:pt x="202504" y="5644"/>
                  <a:pt x="202497" y="5867"/>
                </a:cubicBezTo>
                <a:cubicBezTo>
                  <a:pt x="202486" y="6027"/>
                  <a:pt x="202479" y="6237"/>
                  <a:pt x="202469" y="6481"/>
                </a:cubicBezTo>
                <a:cubicBezTo>
                  <a:pt x="202347" y="6408"/>
                  <a:pt x="202277" y="6373"/>
                  <a:pt x="202277" y="6373"/>
                </a:cubicBezTo>
                <a:lnTo>
                  <a:pt x="202277" y="6373"/>
                </a:lnTo>
                <a:cubicBezTo>
                  <a:pt x="202343" y="6429"/>
                  <a:pt x="202402" y="6491"/>
                  <a:pt x="202465" y="6551"/>
                </a:cubicBezTo>
                <a:cubicBezTo>
                  <a:pt x="202430" y="7259"/>
                  <a:pt x="202378" y="8232"/>
                  <a:pt x="202305" y="9181"/>
                </a:cubicBezTo>
                <a:cubicBezTo>
                  <a:pt x="202155" y="8881"/>
                  <a:pt x="202012" y="8616"/>
                  <a:pt x="201876" y="8392"/>
                </a:cubicBezTo>
                <a:cubicBezTo>
                  <a:pt x="201851" y="7901"/>
                  <a:pt x="201841" y="7576"/>
                  <a:pt x="201841" y="7576"/>
                </a:cubicBezTo>
                <a:cubicBezTo>
                  <a:pt x="201750" y="7716"/>
                  <a:pt x="201680" y="7869"/>
                  <a:pt x="201646" y="8033"/>
                </a:cubicBezTo>
                <a:cubicBezTo>
                  <a:pt x="201491" y="7800"/>
                  <a:pt x="201316" y="7583"/>
                  <a:pt x="201121" y="7380"/>
                </a:cubicBezTo>
                <a:lnTo>
                  <a:pt x="201121" y="7380"/>
                </a:lnTo>
                <a:cubicBezTo>
                  <a:pt x="201177" y="7440"/>
                  <a:pt x="201343" y="7653"/>
                  <a:pt x="201593" y="8277"/>
                </a:cubicBezTo>
                <a:cubicBezTo>
                  <a:pt x="201565" y="8420"/>
                  <a:pt x="201544" y="8563"/>
                  <a:pt x="201530" y="8706"/>
                </a:cubicBezTo>
                <a:lnTo>
                  <a:pt x="201373" y="8584"/>
                </a:lnTo>
                <a:cubicBezTo>
                  <a:pt x="201251" y="8201"/>
                  <a:pt x="201108" y="7901"/>
                  <a:pt x="200937" y="7754"/>
                </a:cubicBezTo>
                <a:cubicBezTo>
                  <a:pt x="201060" y="4074"/>
                  <a:pt x="201747" y="3495"/>
                  <a:pt x="201747" y="3495"/>
                </a:cubicBezTo>
                <a:cubicBezTo>
                  <a:pt x="201700" y="3480"/>
                  <a:pt x="201652" y="3473"/>
                  <a:pt x="201604" y="3473"/>
                </a:cubicBezTo>
                <a:cubicBezTo>
                  <a:pt x="201574" y="3473"/>
                  <a:pt x="201544" y="3476"/>
                  <a:pt x="201513" y="3481"/>
                </a:cubicBezTo>
                <a:cubicBezTo>
                  <a:pt x="201488" y="3477"/>
                  <a:pt x="201463" y="3475"/>
                  <a:pt x="201439" y="3475"/>
                </a:cubicBezTo>
                <a:cubicBezTo>
                  <a:pt x="200740" y="3475"/>
                  <a:pt x="200319" y="5230"/>
                  <a:pt x="200083" y="6854"/>
                </a:cubicBezTo>
                <a:cubicBezTo>
                  <a:pt x="199902" y="6547"/>
                  <a:pt x="199699" y="6254"/>
                  <a:pt x="199472" y="5975"/>
                </a:cubicBezTo>
                <a:cubicBezTo>
                  <a:pt x="199253" y="3411"/>
                  <a:pt x="199155" y="558"/>
                  <a:pt x="199155" y="558"/>
                </a:cubicBezTo>
                <a:cubicBezTo>
                  <a:pt x="199096" y="645"/>
                  <a:pt x="199047" y="740"/>
                  <a:pt x="199002" y="837"/>
                </a:cubicBezTo>
                <a:cubicBezTo>
                  <a:pt x="198995" y="656"/>
                  <a:pt x="198995" y="558"/>
                  <a:pt x="198995" y="558"/>
                </a:cubicBezTo>
                <a:cubicBezTo>
                  <a:pt x="198276" y="1577"/>
                  <a:pt x="198381" y="4528"/>
                  <a:pt x="198653" y="7186"/>
                </a:cubicBezTo>
                <a:lnTo>
                  <a:pt x="198653" y="7192"/>
                </a:lnTo>
                <a:cubicBezTo>
                  <a:pt x="198430" y="6872"/>
                  <a:pt x="198182" y="6565"/>
                  <a:pt x="197917" y="6272"/>
                </a:cubicBezTo>
                <a:cubicBezTo>
                  <a:pt x="197673" y="5727"/>
                  <a:pt x="197387" y="5201"/>
                  <a:pt x="197062" y="4699"/>
                </a:cubicBezTo>
                <a:cubicBezTo>
                  <a:pt x="196996" y="4430"/>
                  <a:pt x="196909" y="4203"/>
                  <a:pt x="196794" y="4039"/>
                </a:cubicBezTo>
                <a:cubicBezTo>
                  <a:pt x="196794" y="4039"/>
                  <a:pt x="196794" y="4133"/>
                  <a:pt x="196783" y="4294"/>
                </a:cubicBezTo>
                <a:cubicBezTo>
                  <a:pt x="196625" y="4065"/>
                  <a:pt x="196448" y="3853"/>
                  <a:pt x="196257" y="3654"/>
                </a:cubicBezTo>
                <a:lnTo>
                  <a:pt x="196257" y="3654"/>
                </a:lnTo>
                <a:cubicBezTo>
                  <a:pt x="196317" y="3722"/>
                  <a:pt x="196449" y="3908"/>
                  <a:pt x="196647" y="4332"/>
                </a:cubicBezTo>
                <a:cubicBezTo>
                  <a:pt x="196484" y="4095"/>
                  <a:pt x="196298" y="3871"/>
                  <a:pt x="196099" y="3660"/>
                </a:cubicBezTo>
                <a:lnTo>
                  <a:pt x="196099" y="3660"/>
                </a:lnTo>
                <a:cubicBezTo>
                  <a:pt x="196189" y="3763"/>
                  <a:pt x="196417" y="4092"/>
                  <a:pt x="196759" y="4974"/>
                </a:cubicBezTo>
                <a:lnTo>
                  <a:pt x="196745" y="5197"/>
                </a:lnTo>
                <a:cubicBezTo>
                  <a:pt x="196577" y="5072"/>
                  <a:pt x="196403" y="4960"/>
                  <a:pt x="196222" y="4859"/>
                </a:cubicBezTo>
                <a:lnTo>
                  <a:pt x="196222" y="4859"/>
                </a:lnTo>
                <a:lnTo>
                  <a:pt x="196448" y="5079"/>
                </a:lnTo>
                <a:cubicBezTo>
                  <a:pt x="196333" y="4998"/>
                  <a:pt x="196215" y="4925"/>
                  <a:pt x="196089" y="4859"/>
                </a:cubicBezTo>
                <a:lnTo>
                  <a:pt x="196089" y="4859"/>
                </a:lnTo>
                <a:cubicBezTo>
                  <a:pt x="196319" y="5065"/>
                  <a:pt x="196536" y="5285"/>
                  <a:pt x="196731" y="5522"/>
                </a:cubicBezTo>
                <a:cubicBezTo>
                  <a:pt x="196689" y="6334"/>
                  <a:pt x="196626" y="7377"/>
                  <a:pt x="196543" y="8371"/>
                </a:cubicBezTo>
                <a:cubicBezTo>
                  <a:pt x="196379" y="8570"/>
                  <a:pt x="196222" y="8783"/>
                  <a:pt x="196079" y="9003"/>
                </a:cubicBezTo>
                <a:cubicBezTo>
                  <a:pt x="195981" y="8828"/>
                  <a:pt x="195890" y="8675"/>
                  <a:pt x="195803" y="8539"/>
                </a:cubicBezTo>
                <a:cubicBezTo>
                  <a:pt x="195716" y="8064"/>
                  <a:pt x="195608" y="7608"/>
                  <a:pt x="195472" y="7241"/>
                </a:cubicBezTo>
                <a:cubicBezTo>
                  <a:pt x="195737" y="6865"/>
                  <a:pt x="196044" y="6519"/>
                  <a:pt x="196386" y="6212"/>
                </a:cubicBezTo>
                <a:lnTo>
                  <a:pt x="196386" y="6212"/>
                </a:lnTo>
                <a:cubicBezTo>
                  <a:pt x="196385" y="6212"/>
                  <a:pt x="195963" y="6422"/>
                  <a:pt x="195364" y="6969"/>
                </a:cubicBezTo>
                <a:lnTo>
                  <a:pt x="195350" y="6941"/>
                </a:lnTo>
                <a:cubicBezTo>
                  <a:pt x="195824" y="5536"/>
                  <a:pt x="196131" y="5166"/>
                  <a:pt x="196194" y="5100"/>
                </a:cubicBezTo>
                <a:lnTo>
                  <a:pt x="196194" y="5100"/>
                </a:lnTo>
                <a:cubicBezTo>
                  <a:pt x="196117" y="5173"/>
                  <a:pt x="195664" y="5644"/>
                  <a:pt x="195126" y="6593"/>
                </a:cubicBezTo>
                <a:lnTo>
                  <a:pt x="195088" y="6551"/>
                </a:lnTo>
                <a:cubicBezTo>
                  <a:pt x="195084" y="6408"/>
                  <a:pt x="195078" y="6324"/>
                  <a:pt x="195078" y="6324"/>
                </a:cubicBezTo>
                <a:cubicBezTo>
                  <a:pt x="195046" y="6373"/>
                  <a:pt x="195018" y="6422"/>
                  <a:pt x="194990" y="6474"/>
                </a:cubicBezTo>
                <a:cubicBezTo>
                  <a:pt x="194934" y="6437"/>
                  <a:pt x="194870" y="6419"/>
                  <a:pt x="194805" y="6419"/>
                </a:cubicBezTo>
                <a:cubicBezTo>
                  <a:pt x="194765" y="6419"/>
                  <a:pt x="194725" y="6426"/>
                  <a:pt x="194687" y="6439"/>
                </a:cubicBezTo>
                <a:cubicBezTo>
                  <a:pt x="194687" y="6439"/>
                  <a:pt x="194771" y="6509"/>
                  <a:pt x="194879" y="6774"/>
                </a:cubicBezTo>
                <a:cubicBezTo>
                  <a:pt x="194837" y="6934"/>
                  <a:pt x="194802" y="7095"/>
                  <a:pt x="194778" y="7259"/>
                </a:cubicBezTo>
                <a:cubicBezTo>
                  <a:pt x="194676" y="7468"/>
                  <a:pt x="194579" y="7691"/>
                  <a:pt x="194481" y="7928"/>
                </a:cubicBezTo>
                <a:cubicBezTo>
                  <a:pt x="194345" y="8096"/>
                  <a:pt x="194216" y="8274"/>
                  <a:pt x="194080" y="8469"/>
                </a:cubicBezTo>
                <a:cubicBezTo>
                  <a:pt x="194066" y="8225"/>
                  <a:pt x="194062" y="8078"/>
                  <a:pt x="194062" y="8078"/>
                </a:cubicBezTo>
                <a:cubicBezTo>
                  <a:pt x="194007" y="8162"/>
                  <a:pt x="193961" y="8253"/>
                  <a:pt x="193926" y="8347"/>
                </a:cubicBezTo>
                <a:lnTo>
                  <a:pt x="193839" y="8357"/>
                </a:lnTo>
                <a:cubicBezTo>
                  <a:pt x="194014" y="6697"/>
                  <a:pt x="194118" y="4901"/>
                  <a:pt x="193951" y="3635"/>
                </a:cubicBezTo>
                <a:cubicBezTo>
                  <a:pt x="194432" y="2529"/>
                  <a:pt x="194777" y="1912"/>
                  <a:pt x="194778" y="1912"/>
                </a:cubicBezTo>
                <a:lnTo>
                  <a:pt x="194778" y="1912"/>
                </a:lnTo>
                <a:cubicBezTo>
                  <a:pt x="194432" y="2253"/>
                  <a:pt x="194118" y="2623"/>
                  <a:pt x="193836" y="3021"/>
                </a:cubicBezTo>
                <a:cubicBezTo>
                  <a:pt x="193763" y="2728"/>
                  <a:pt x="193665" y="2487"/>
                  <a:pt x="193539" y="2309"/>
                </a:cubicBezTo>
                <a:cubicBezTo>
                  <a:pt x="193539" y="2309"/>
                  <a:pt x="193525" y="2794"/>
                  <a:pt x="193490" y="3534"/>
                </a:cubicBezTo>
                <a:cubicBezTo>
                  <a:pt x="192981" y="4332"/>
                  <a:pt x="192545" y="5236"/>
                  <a:pt x="192172" y="6174"/>
                </a:cubicBezTo>
                <a:cubicBezTo>
                  <a:pt x="192008" y="5633"/>
                  <a:pt x="191809" y="5208"/>
                  <a:pt x="191565" y="5040"/>
                </a:cubicBezTo>
                <a:cubicBezTo>
                  <a:pt x="191516" y="4883"/>
                  <a:pt x="191446" y="4733"/>
                  <a:pt x="191359" y="4597"/>
                </a:cubicBezTo>
                <a:cubicBezTo>
                  <a:pt x="191359" y="4597"/>
                  <a:pt x="191356" y="4733"/>
                  <a:pt x="191345" y="4960"/>
                </a:cubicBezTo>
                <a:cubicBezTo>
                  <a:pt x="191334" y="4959"/>
                  <a:pt x="191323" y="4959"/>
                  <a:pt x="191312" y="4959"/>
                </a:cubicBezTo>
                <a:cubicBezTo>
                  <a:pt x="191273" y="4959"/>
                  <a:pt x="191233" y="4964"/>
                  <a:pt x="191195" y="4978"/>
                </a:cubicBezTo>
                <a:cubicBezTo>
                  <a:pt x="191195" y="4978"/>
                  <a:pt x="191251" y="5026"/>
                  <a:pt x="191338" y="5190"/>
                </a:cubicBezTo>
                <a:cubicBezTo>
                  <a:pt x="191310" y="5811"/>
                  <a:pt x="191258" y="6847"/>
                  <a:pt x="191185" y="7928"/>
                </a:cubicBezTo>
                <a:cubicBezTo>
                  <a:pt x="191077" y="8078"/>
                  <a:pt x="190958" y="8260"/>
                  <a:pt x="190833" y="8476"/>
                </a:cubicBezTo>
                <a:lnTo>
                  <a:pt x="190763" y="8528"/>
                </a:lnTo>
                <a:cubicBezTo>
                  <a:pt x="190745" y="8235"/>
                  <a:pt x="190731" y="7960"/>
                  <a:pt x="190717" y="7719"/>
                </a:cubicBezTo>
                <a:cubicBezTo>
                  <a:pt x="190840" y="7489"/>
                  <a:pt x="190916" y="7402"/>
                  <a:pt x="190944" y="7370"/>
                </a:cubicBezTo>
                <a:lnTo>
                  <a:pt x="190944" y="7370"/>
                </a:lnTo>
                <a:cubicBezTo>
                  <a:pt x="190864" y="7451"/>
                  <a:pt x="190787" y="7538"/>
                  <a:pt x="190714" y="7628"/>
                </a:cubicBezTo>
                <a:cubicBezTo>
                  <a:pt x="190693" y="7126"/>
                  <a:pt x="190679" y="6802"/>
                  <a:pt x="190679" y="6802"/>
                </a:cubicBezTo>
                <a:cubicBezTo>
                  <a:pt x="190641" y="6861"/>
                  <a:pt x="190609" y="6924"/>
                  <a:pt x="190578" y="6987"/>
                </a:cubicBezTo>
                <a:cubicBezTo>
                  <a:pt x="190553" y="6122"/>
                  <a:pt x="190435" y="5400"/>
                  <a:pt x="190173" y="5030"/>
                </a:cubicBezTo>
                <a:cubicBezTo>
                  <a:pt x="190173" y="5030"/>
                  <a:pt x="190138" y="6198"/>
                  <a:pt x="190051" y="7594"/>
                </a:cubicBezTo>
                <a:cubicBezTo>
                  <a:pt x="189999" y="7447"/>
                  <a:pt x="189929" y="7308"/>
                  <a:pt x="189842" y="7175"/>
                </a:cubicBezTo>
                <a:cubicBezTo>
                  <a:pt x="189828" y="6425"/>
                  <a:pt x="189758" y="5776"/>
                  <a:pt x="189591" y="5340"/>
                </a:cubicBezTo>
                <a:cubicBezTo>
                  <a:pt x="189793" y="4922"/>
                  <a:pt x="189915" y="4695"/>
                  <a:pt x="189915" y="4695"/>
                </a:cubicBezTo>
                <a:lnTo>
                  <a:pt x="189915" y="4695"/>
                </a:lnTo>
                <a:cubicBezTo>
                  <a:pt x="189776" y="4835"/>
                  <a:pt x="189636" y="4988"/>
                  <a:pt x="189504" y="5148"/>
                </a:cubicBezTo>
                <a:lnTo>
                  <a:pt x="189437" y="5030"/>
                </a:lnTo>
                <a:cubicBezTo>
                  <a:pt x="189437" y="5030"/>
                  <a:pt x="189434" y="5103"/>
                  <a:pt x="189427" y="5236"/>
                </a:cubicBezTo>
                <a:cubicBezTo>
                  <a:pt x="189280" y="5417"/>
                  <a:pt x="189141" y="5605"/>
                  <a:pt x="189005" y="5808"/>
                </a:cubicBezTo>
                <a:lnTo>
                  <a:pt x="188966" y="5651"/>
                </a:lnTo>
                <a:cubicBezTo>
                  <a:pt x="189629" y="4259"/>
                  <a:pt x="190421" y="3056"/>
                  <a:pt x="191370" y="2225"/>
                </a:cubicBezTo>
                <a:lnTo>
                  <a:pt x="191370" y="2225"/>
                </a:lnTo>
                <a:cubicBezTo>
                  <a:pt x="191369" y="2226"/>
                  <a:pt x="189852" y="2965"/>
                  <a:pt x="188290" y="5271"/>
                </a:cubicBezTo>
                <a:cubicBezTo>
                  <a:pt x="188091" y="5002"/>
                  <a:pt x="187871" y="4751"/>
                  <a:pt x="187630" y="4517"/>
                </a:cubicBezTo>
                <a:lnTo>
                  <a:pt x="187630" y="4517"/>
                </a:lnTo>
                <a:cubicBezTo>
                  <a:pt x="187631" y="4517"/>
                  <a:pt x="187833" y="4870"/>
                  <a:pt x="188129" y="5515"/>
                </a:cubicBezTo>
                <a:cubicBezTo>
                  <a:pt x="187857" y="5937"/>
                  <a:pt x="187606" y="6369"/>
                  <a:pt x="187379" y="6819"/>
                </a:cubicBezTo>
                <a:cubicBezTo>
                  <a:pt x="187167" y="6495"/>
                  <a:pt x="186957" y="6209"/>
                  <a:pt x="186751" y="5947"/>
                </a:cubicBezTo>
                <a:cubicBezTo>
                  <a:pt x="187473" y="4012"/>
                  <a:pt x="188101" y="2899"/>
                  <a:pt x="188101" y="2899"/>
                </a:cubicBezTo>
                <a:lnTo>
                  <a:pt x="188101" y="2899"/>
                </a:lnTo>
                <a:cubicBezTo>
                  <a:pt x="187411" y="3568"/>
                  <a:pt x="186821" y="4451"/>
                  <a:pt x="186315" y="5431"/>
                </a:cubicBezTo>
                <a:cubicBezTo>
                  <a:pt x="185304" y="4308"/>
                  <a:pt x="184488" y="3910"/>
                  <a:pt x="184488" y="3910"/>
                </a:cubicBezTo>
                <a:lnTo>
                  <a:pt x="184488" y="3910"/>
                </a:lnTo>
                <a:cubicBezTo>
                  <a:pt x="185004" y="4360"/>
                  <a:pt x="185464" y="4925"/>
                  <a:pt x="185879" y="5581"/>
                </a:cubicBezTo>
                <a:cubicBezTo>
                  <a:pt x="185635" y="5714"/>
                  <a:pt x="185433" y="6108"/>
                  <a:pt x="185273" y="6627"/>
                </a:cubicBezTo>
                <a:cubicBezTo>
                  <a:pt x="185231" y="6673"/>
                  <a:pt x="185168" y="6743"/>
                  <a:pt x="185095" y="6837"/>
                </a:cubicBezTo>
                <a:cubicBezTo>
                  <a:pt x="185042" y="6219"/>
                  <a:pt x="184927" y="5721"/>
                  <a:pt x="184725" y="5431"/>
                </a:cubicBezTo>
                <a:cubicBezTo>
                  <a:pt x="184725" y="5431"/>
                  <a:pt x="184694" y="6334"/>
                  <a:pt x="184627" y="7489"/>
                </a:cubicBezTo>
                <a:cubicBezTo>
                  <a:pt x="184575" y="7573"/>
                  <a:pt x="184523" y="7656"/>
                  <a:pt x="184470" y="7747"/>
                </a:cubicBezTo>
                <a:cubicBezTo>
                  <a:pt x="184376" y="7611"/>
                  <a:pt x="184278" y="7485"/>
                  <a:pt x="184184" y="7363"/>
                </a:cubicBezTo>
                <a:cubicBezTo>
                  <a:pt x="184066" y="5937"/>
                  <a:pt x="183996" y="4472"/>
                  <a:pt x="183961" y="3652"/>
                </a:cubicBezTo>
                <a:cubicBezTo>
                  <a:pt x="184055" y="3464"/>
                  <a:pt x="184121" y="3408"/>
                  <a:pt x="184121" y="3408"/>
                </a:cubicBezTo>
                <a:cubicBezTo>
                  <a:pt x="184078" y="3394"/>
                  <a:pt x="184033" y="3389"/>
                  <a:pt x="183987" y="3389"/>
                </a:cubicBezTo>
                <a:cubicBezTo>
                  <a:pt x="183974" y="3389"/>
                  <a:pt x="183960" y="3390"/>
                  <a:pt x="183947" y="3391"/>
                </a:cubicBezTo>
                <a:cubicBezTo>
                  <a:pt x="183940" y="3139"/>
                  <a:pt x="183933" y="2989"/>
                  <a:pt x="183933" y="2989"/>
                </a:cubicBezTo>
                <a:cubicBezTo>
                  <a:pt x="183835" y="3139"/>
                  <a:pt x="183759" y="3303"/>
                  <a:pt x="183706" y="3478"/>
                </a:cubicBezTo>
                <a:cubicBezTo>
                  <a:pt x="183490" y="3635"/>
                  <a:pt x="183302" y="3966"/>
                  <a:pt x="183145" y="4406"/>
                </a:cubicBezTo>
                <a:cubicBezTo>
                  <a:pt x="183103" y="4276"/>
                  <a:pt x="183040" y="4154"/>
                  <a:pt x="182963" y="4039"/>
                </a:cubicBezTo>
                <a:cubicBezTo>
                  <a:pt x="182963" y="4039"/>
                  <a:pt x="182953" y="4385"/>
                  <a:pt x="182929" y="4925"/>
                </a:cubicBezTo>
                <a:cubicBezTo>
                  <a:pt x="182545" y="3945"/>
                  <a:pt x="182102" y="2993"/>
                  <a:pt x="181589" y="2138"/>
                </a:cubicBezTo>
                <a:cubicBezTo>
                  <a:pt x="181540" y="1137"/>
                  <a:pt x="181519" y="454"/>
                  <a:pt x="181519" y="454"/>
                </a:cubicBezTo>
                <a:cubicBezTo>
                  <a:pt x="181352" y="687"/>
                  <a:pt x="181230" y="1029"/>
                  <a:pt x="181143" y="1441"/>
                </a:cubicBezTo>
                <a:cubicBezTo>
                  <a:pt x="180801" y="924"/>
                  <a:pt x="180403" y="447"/>
                  <a:pt x="179964" y="11"/>
                </a:cubicBezTo>
                <a:lnTo>
                  <a:pt x="179964" y="11"/>
                </a:lnTo>
                <a:cubicBezTo>
                  <a:pt x="179964" y="11"/>
                  <a:pt x="180417" y="820"/>
                  <a:pt x="181028" y="2260"/>
                </a:cubicBezTo>
                <a:cubicBezTo>
                  <a:pt x="180912" y="3446"/>
                  <a:pt x="180979" y="4971"/>
                  <a:pt x="181115" y="6453"/>
                </a:cubicBezTo>
                <a:cubicBezTo>
                  <a:pt x="181069" y="6431"/>
                  <a:pt x="181019" y="6421"/>
                  <a:pt x="180970" y="6421"/>
                </a:cubicBezTo>
                <a:cubicBezTo>
                  <a:pt x="180931" y="6421"/>
                  <a:pt x="180893" y="6427"/>
                  <a:pt x="180857" y="6439"/>
                </a:cubicBezTo>
                <a:cubicBezTo>
                  <a:pt x="180857" y="6439"/>
                  <a:pt x="181021" y="6579"/>
                  <a:pt x="181188" y="7192"/>
                </a:cubicBezTo>
                <a:cubicBezTo>
                  <a:pt x="181209" y="7370"/>
                  <a:pt x="181226" y="7552"/>
                  <a:pt x="181247" y="7730"/>
                </a:cubicBezTo>
                <a:cubicBezTo>
                  <a:pt x="181003" y="7332"/>
                  <a:pt x="180735" y="6952"/>
                  <a:pt x="180438" y="6593"/>
                </a:cubicBezTo>
                <a:cubicBezTo>
                  <a:pt x="180365" y="6418"/>
                  <a:pt x="180288" y="6247"/>
                  <a:pt x="180215" y="6087"/>
                </a:cubicBezTo>
                <a:cubicBezTo>
                  <a:pt x="180609" y="5190"/>
                  <a:pt x="180888" y="4695"/>
                  <a:pt x="180888" y="4695"/>
                </a:cubicBezTo>
                <a:lnTo>
                  <a:pt x="180888" y="4695"/>
                </a:lnTo>
                <a:cubicBezTo>
                  <a:pt x="180571" y="5005"/>
                  <a:pt x="180288" y="5344"/>
                  <a:pt x="180037" y="5710"/>
                </a:cubicBezTo>
                <a:cubicBezTo>
                  <a:pt x="179967" y="5581"/>
                  <a:pt x="179901" y="5448"/>
                  <a:pt x="179835" y="5330"/>
                </a:cubicBezTo>
                <a:cubicBezTo>
                  <a:pt x="179796" y="5225"/>
                  <a:pt x="179747" y="5124"/>
                  <a:pt x="179685" y="5030"/>
                </a:cubicBezTo>
                <a:cubicBezTo>
                  <a:pt x="179681" y="5037"/>
                  <a:pt x="179678" y="5047"/>
                  <a:pt x="179678" y="5058"/>
                </a:cubicBezTo>
                <a:cubicBezTo>
                  <a:pt x="179120" y="4102"/>
                  <a:pt x="178659" y="3621"/>
                  <a:pt x="178575" y="3544"/>
                </a:cubicBezTo>
                <a:lnTo>
                  <a:pt x="178575" y="3544"/>
                </a:lnTo>
                <a:cubicBezTo>
                  <a:pt x="178649" y="3617"/>
                  <a:pt x="178991" y="4032"/>
                  <a:pt x="179521" y="5616"/>
                </a:cubicBezTo>
                <a:cubicBezTo>
                  <a:pt x="178865" y="5009"/>
                  <a:pt x="178394" y="4782"/>
                  <a:pt x="178394" y="4782"/>
                </a:cubicBezTo>
                <a:lnTo>
                  <a:pt x="178394" y="4782"/>
                </a:lnTo>
                <a:cubicBezTo>
                  <a:pt x="178781" y="5117"/>
                  <a:pt x="179137" y="5536"/>
                  <a:pt x="179468" y="6003"/>
                </a:cubicBezTo>
                <a:cubicBezTo>
                  <a:pt x="179353" y="6125"/>
                  <a:pt x="178970" y="6547"/>
                  <a:pt x="178520" y="7332"/>
                </a:cubicBezTo>
                <a:lnTo>
                  <a:pt x="178492" y="7283"/>
                </a:lnTo>
                <a:cubicBezTo>
                  <a:pt x="178464" y="6708"/>
                  <a:pt x="178453" y="6324"/>
                  <a:pt x="178453" y="6324"/>
                </a:cubicBezTo>
                <a:cubicBezTo>
                  <a:pt x="178352" y="6463"/>
                  <a:pt x="178279" y="6655"/>
                  <a:pt x="178223" y="6882"/>
                </a:cubicBezTo>
                <a:cubicBezTo>
                  <a:pt x="178003" y="6575"/>
                  <a:pt x="177763" y="6289"/>
                  <a:pt x="177494" y="6024"/>
                </a:cubicBezTo>
                <a:lnTo>
                  <a:pt x="177494" y="6024"/>
                </a:lnTo>
                <a:cubicBezTo>
                  <a:pt x="177494" y="6024"/>
                  <a:pt x="177766" y="6505"/>
                  <a:pt x="178136" y="7363"/>
                </a:cubicBezTo>
                <a:cubicBezTo>
                  <a:pt x="178132" y="7381"/>
                  <a:pt x="178132" y="7402"/>
                  <a:pt x="178125" y="7419"/>
                </a:cubicBezTo>
                <a:cubicBezTo>
                  <a:pt x="178033" y="7314"/>
                  <a:pt x="177931" y="7254"/>
                  <a:pt x="177818" y="7254"/>
                </a:cubicBezTo>
                <a:cubicBezTo>
                  <a:pt x="177782" y="7254"/>
                  <a:pt x="177745" y="7260"/>
                  <a:pt x="177707" y="7273"/>
                </a:cubicBezTo>
                <a:cubicBezTo>
                  <a:pt x="177707" y="7273"/>
                  <a:pt x="177899" y="7437"/>
                  <a:pt x="178073" y="8201"/>
                </a:cubicBezTo>
                <a:lnTo>
                  <a:pt x="178063" y="8225"/>
                </a:lnTo>
                <a:cubicBezTo>
                  <a:pt x="177958" y="8344"/>
                  <a:pt x="177846" y="8469"/>
                  <a:pt x="177738" y="8609"/>
                </a:cubicBezTo>
                <a:cubicBezTo>
                  <a:pt x="177714" y="7946"/>
                  <a:pt x="177627" y="7395"/>
                  <a:pt x="177445" y="7056"/>
                </a:cubicBezTo>
                <a:cubicBezTo>
                  <a:pt x="177487" y="6164"/>
                  <a:pt x="177480" y="5319"/>
                  <a:pt x="177393" y="4632"/>
                </a:cubicBezTo>
                <a:cubicBezTo>
                  <a:pt x="177853" y="3576"/>
                  <a:pt x="178185" y="2990"/>
                  <a:pt x="178185" y="2989"/>
                </a:cubicBezTo>
                <a:lnTo>
                  <a:pt x="178185" y="2989"/>
                </a:lnTo>
                <a:cubicBezTo>
                  <a:pt x="177853" y="3314"/>
                  <a:pt x="177553" y="3666"/>
                  <a:pt x="177285" y="4046"/>
                </a:cubicBezTo>
                <a:cubicBezTo>
                  <a:pt x="177215" y="3760"/>
                  <a:pt x="177124" y="3530"/>
                  <a:pt x="177006" y="3359"/>
                </a:cubicBezTo>
                <a:cubicBezTo>
                  <a:pt x="177006" y="3359"/>
                  <a:pt x="176988" y="3827"/>
                  <a:pt x="176957" y="4535"/>
                </a:cubicBezTo>
                <a:cubicBezTo>
                  <a:pt x="176500" y="5274"/>
                  <a:pt x="176106" y="6052"/>
                  <a:pt x="175785" y="6861"/>
                </a:cubicBezTo>
                <a:lnTo>
                  <a:pt x="175701" y="6927"/>
                </a:lnTo>
                <a:cubicBezTo>
                  <a:pt x="175520" y="6338"/>
                  <a:pt x="175283" y="5905"/>
                  <a:pt x="174993" y="5850"/>
                </a:cubicBezTo>
                <a:cubicBezTo>
                  <a:pt x="174951" y="5731"/>
                  <a:pt x="174892" y="5616"/>
                  <a:pt x="174822" y="5511"/>
                </a:cubicBezTo>
                <a:cubicBezTo>
                  <a:pt x="174822" y="5511"/>
                  <a:pt x="174819" y="5640"/>
                  <a:pt x="174808" y="5864"/>
                </a:cubicBezTo>
                <a:cubicBezTo>
                  <a:pt x="174794" y="6115"/>
                  <a:pt x="174784" y="6488"/>
                  <a:pt x="174756" y="6927"/>
                </a:cubicBezTo>
                <a:cubicBezTo>
                  <a:pt x="174746" y="6910"/>
                  <a:pt x="174732" y="6893"/>
                  <a:pt x="174714" y="6879"/>
                </a:cubicBezTo>
                <a:lnTo>
                  <a:pt x="174714" y="6879"/>
                </a:lnTo>
                <a:cubicBezTo>
                  <a:pt x="174728" y="6903"/>
                  <a:pt x="174746" y="6931"/>
                  <a:pt x="174756" y="6959"/>
                </a:cubicBezTo>
                <a:cubicBezTo>
                  <a:pt x="174739" y="7262"/>
                  <a:pt x="174721" y="7597"/>
                  <a:pt x="174700" y="7953"/>
                </a:cubicBezTo>
                <a:cubicBezTo>
                  <a:pt x="174592" y="8082"/>
                  <a:pt x="174477" y="8232"/>
                  <a:pt x="174365" y="8382"/>
                </a:cubicBezTo>
                <a:cubicBezTo>
                  <a:pt x="174303" y="8295"/>
                  <a:pt x="174236" y="8214"/>
                  <a:pt x="174177" y="8131"/>
                </a:cubicBezTo>
                <a:cubicBezTo>
                  <a:pt x="174160" y="7785"/>
                  <a:pt x="174156" y="7573"/>
                  <a:pt x="174156" y="7573"/>
                </a:cubicBezTo>
                <a:cubicBezTo>
                  <a:pt x="174083" y="7674"/>
                  <a:pt x="174030" y="7789"/>
                  <a:pt x="173992" y="7908"/>
                </a:cubicBezTo>
                <a:cubicBezTo>
                  <a:pt x="173887" y="7778"/>
                  <a:pt x="173783" y="7660"/>
                  <a:pt x="173678" y="7545"/>
                </a:cubicBezTo>
                <a:cubicBezTo>
                  <a:pt x="173884" y="7116"/>
                  <a:pt x="174020" y="6879"/>
                  <a:pt x="174020" y="6879"/>
                </a:cubicBezTo>
                <a:lnTo>
                  <a:pt x="174020" y="6879"/>
                </a:lnTo>
                <a:cubicBezTo>
                  <a:pt x="173849" y="7042"/>
                  <a:pt x="173692" y="7220"/>
                  <a:pt x="173546" y="7405"/>
                </a:cubicBezTo>
                <a:cubicBezTo>
                  <a:pt x="173451" y="7311"/>
                  <a:pt x="173361" y="7224"/>
                  <a:pt x="173277" y="7144"/>
                </a:cubicBezTo>
                <a:cubicBezTo>
                  <a:pt x="173448" y="4001"/>
                  <a:pt x="174058" y="3492"/>
                  <a:pt x="174058" y="3492"/>
                </a:cubicBezTo>
                <a:cubicBezTo>
                  <a:pt x="174009" y="3475"/>
                  <a:pt x="173961" y="3467"/>
                  <a:pt x="173914" y="3467"/>
                </a:cubicBezTo>
                <a:cubicBezTo>
                  <a:pt x="173250" y="3467"/>
                  <a:pt x="172841" y="5048"/>
                  <a:pt x="172597" y="6593"/>
                </a:cubicBezTo>
                <a:cubicBezTo>
                  <a:pt x="172482" y="6509"/>
                  <a:pt x="172363" y="6436"/>
                  <a:pt x="172238" y="6369"/>
                </a:cubicBezTo>
                <a:lnTo>
                  <a:pt x="172238" y="6369"/>
                </a:lnTo>
                <a:cubicBezTo>
                  <a:pt x="172353" y="6474"/>
                  <a:pt x="172471" y="6586"/>
                  <a:pt x="172586" y="6704"/>
                </a:cubicBezTo>
                <a:cubicBezTo>
                  <a:pt x="172562" y="6826"/>
                  <a:pt x="172545" y="6945"/>
                  <a:pt x="172534" y="7067"/>
                </a:cubicBezTo>
                <a:cubicBezTo>
                  <a:pt x="172311" y="6683"/>
                  <a:pt x="172063" y="6317"/>
                  <a:pt x="171784" y="5972"/>
                </a:cubicBezTo>
                <a:cubicBezTo>
                  <a:pt x="171749" y="5564"/>
                  <a:pt x="171718" y="5148"/>
                  <a:pt x="171686" y="4737"/>
                </a:cubicBezTo>
                <a:cubicBezTo>
                  <a:pt x="171697" y="4723"/>
                  <a:pt x="171707" y="4705"/>
                  <a:pt x="171714" y="4692"/>
                </a:cubicBezTo>
                <a:lnTo>
                  <a:pt x="171714" y="4692"/>
                </a:lnTo>
                <a:lnTo>
                  <a:pt x="171686" y="4719"/>
                </a:lnTo>
                <a:cubicBezTo>
                  <a:pt x="171533" y="2557"/>
                  <a:pt x="171470" y="551"/>
                  <a:pt x="171470" y="551"/>
                </a:cubicBezTo>
                <a:cubicBezTo>
                  <a:pt x="170895" y="1364"/>
                  <a:pt x="170846" y="3401"/>
                  <a:pt x="170989" y="5536"/>
                </a:cubicBezTo>
                <a:lnTo>
                  <a:pt x="170797" y="5801"/>
                </a:lnTo>
                <a:cubicBezTo>
                  <a:pt x="170731" y="5476"/>
                  <a:pt x="170640" y="5208"/>
                  <a:pt x="170511" y="5026"/>
                </a:cubicBezTo>
                <a:cubicBezTo>
                  <a:pt x="170511" y="5026"/>
                  <a:pt x="170494" y="5567"/>
                  <a:pt x="170452" y="6348"/>
                </a:cubicBezTo>
                <a:lnTo>
                  <a:pt x="170389" y="6453"/>
                </a:lnTo>
                <a:lnTo>
                  <a:pt x="170225" y="6268"/>
                </a:lnTo>
                <a:cubicBezTo>
                  <a:pt x="169440" y="4545"/>
                  <a:pt x="168652" y="3732"/>
                  <a:pt x="168544" y="3628"/>
                </a:cubicBezTo>
                <a:lnTo>
                  <a:pt x="168544" y="3628"/>
                </a:lnTo>
                <a:cubicBezTo>
                  <a:pt x="168614" y="3697"/>
                  <a:pt x="168924" y="4071"/>
                  <a:pt x="169416" y="5480"/>
                </a:cubicBezTo>
                <a:cubicBezTo>
                  <a:pt x="169283" y="5365"/>
                  <a:pt x="169161" y="5274"/>
                  <a:pt x="169056" y="5197"/>
                </a:cubicBezTo>
                <a:cubicBezTo>
                  <a:pt x="169053" y="5086"/>
                  <a:pt x="169050" y="5026"/>
                  <a:pt x="169050" y="5026"/>
                </a:cubicBezTo>
                <a:lnTo>
                  <a:pt x="168980" y="5138"/>
                </a:lnTo>
                <a:cubicBezTo>
                  <a:pt x="168837" y="5033"/>
                  <a:pt x="168683" y="4939"/>
                  <a:pt x="168526" y="4855"/>
                </a:cubicBezTo>
                <a:lnTo>
                  <a:pt x="168526" y="4855"/>
                </a:lnTo>
                <a:cubicBezTo>
                  <a:pt x="168666" y="4978"/>
                  <a:pt x="168802" y="5110"/>
                  <a:pt x="168927" y="5250"/>
                </a:cubicBezTo>
                <a:cubicBezTo>
                  <a:pt x="168854" y="5428"/>
                  <a:pt x="168798" y="5612"/>
                  <a:pt x="168760" y="5801"/>
                </a:cubicBezTo>
                <a:cubicBezTo>
                  <a:pt x="168495" y="5403"/>
                  <a:pt x="168188" y="5030"/>
                  <a:pt x="167846" y="4692"/>
                </a:cubicBezTo>
                <a:lnTo>
                  <a:pt x="167846" y="4692"/>
                </a:lnTo>
                <a:cubicBezTo>
                  <a:pt x="167846" y="4692"/>
                  <a:pt x="168198" y="5323"/>
                  <a:pt x="168669" y="6446"/>
                </a:cubicBezTo>
                <a:cubicBezTo>
                  <a:pt x="168648" y="6697"/>
                  <a:pt x="168638" y="6966"/>
                  <a:pt x="168634" y="7248"/>
                </a:cubicBezTo>
                <a:cubicBezTo>
                  <a:pt x="168600" y="7248"/>
                  <a:pt x="168568" y="7255"/>
                  <a:pt x="168533" y="7266"/>
                </a:cubicBezTo>
                <a:cubicBezTo>
                  <a:pt x="168572" y="7304"/>
                  <a:pt x="168607" y="7349"/>
                  <a:pt x="168631" y="7398"/>
                </a:cubicBezTo>
                <a:cubicBezTo>
                  <a:pt x="168307" y="7813"/>
                  <a:pt x="168021" y="8260"/>
                  <a:pt x="167780" y="8731"/>
                </a:cubicBezTo>
                <a:cubicBezTo>
                  <a:pt x="167616" y="8427"/>
                  <a:pt x="167428" y="8131"/>
                  <a:pt x="167222" y="7852"/>
                </a:cubicBezTo>
                <a:cubicBezTo>
                  <a:pt x="167448" y="7548"/>
                  <a:pt x="167703" y="7269"/>
                  <a:pt x="167986" y="7018"/>
                </a:cubicBezTo>
                <a:lnTo>
                  <a:pt x="167986" y="7018"/>
                </a:lnTo>
                <a:cubicBezTo>
                  <a:pt x="167986" y="7018"/>
                  <a:pt x="167679" y="7168"/>
                  <a:pt x="167232" y="7545"/>
                </a:cubicBezTo>
                <a:cubicBezTo>
                  <a:pt x="167644" y="6348"/>
                  <a:pt x="167912" y="6034"/>
                  <a:pt x="167968" y="5972"/>
                </a:cubicBezTo>
                <a:lnTo>
                  <a:pt x="167968" y="5972"/>
                </a:lnTo>
                <a:cubicBezTo>
                  <a:pt x="167898" y="6045"/>
                  <a:pt x="167442" y="6512"/>
                  <a:pt x="166911" y="7468"/>
                </a:cubicBezTo>
                <a:cubicBezTo>
                  <a:pt x="166879" y="7427"/>
                  <a:pt x="166850" y="7399"/>
                  <a:pt x="166832" y="7380"/>
                </a:cubicBezTo>
                <a:lnTo>
                  <a:pt x="166832" y="7380"/>
                </a:lnTo>
                <a:cubicBezTo>
                  <a:pt x="166860" y="7411"/>
                  <a:pt x="166886" y="7445"/>
                  <a:pt x="166908" y="7482"/>
                </a:cubicBezTo>
                <a:cubicBezTo>
                  <a:pt x="166789" y="7691"/>
                  <a:pt x="166674" y="7928"/>
                  <a:pt x="166556" y="8187"/>
                </a:cubicBezTo>
                <a:cubicBezTo>
                  <a:pt x="166388" y="7915"/>
                  <a:pt x="166207" y="7649"/>
                  <a:pt x="166011" y="7398"/>
                </a:cubicBezTo>
                <a:cubicBezTo>
                  <a:pt x="166036" y="7349"/>
                  <a:pt x="166067" y="7304"/>
                  <a:pt x="166106" y="7266"/>
                </a:cubicBezTo>
                <a:cubicBezTo>
                  <a:pt x="166075" y="7255"/>
                  <a:pt x="166042" y="7249"/>
                  <a:pt x="166008" y="7249"/>
                </a:cubicBezTo>
                <a:cubicBezTo>
                  <a:pt x="165988" y="7249"/>
                  <a:pt x="165968" y="7251"/>
                  <a:pt x="165949" y="7255"/>
                </a:cubicBezTo>
                <a:cubicBezTo>
                  <a:pt x="165942" y="7063"/>
                  <a:pt x="165942" y="6948"/>
                  <a:pt x="165942" y="6948"/>
                </a:cubicBezTo>
                <a:cubicBezTo>
                  <a:pt x="165935" y="6955"/>
                  <a:pt x="165928" y="6966"/>
                  <a:pt x="165924" y="6976"/>
                </a:cubicBezTo>
                <a:cubicBezTo>
                  <a:pt x="165963" y="6111"/>
                  <a:pt x="165952" y="5291"/>
                  <a:pt x="165872" y="4629"/>
                </a:cubicBezTo>
                <a:cubicBezTo>
                  <a:pt x="166325" y="3569"/>
                  <a:pt x="166657" y="2986"/>
                  <a:pt x="166657" y="2986"/>
                </a:cubicBezTo>
                <a:lnTo>
                  <a:pt x="166657" y="2986"/>
                </a:lnTo>
                <a:cubicBezTo>
                  <a:pt x="166556" y="3080"/>
                  <a:pt x="166458" y="3181"/>
                  <a:pt x="166364" y="3286"/>
                </a:cubicBezTo>
                <a:lnTo>
                  <a:pt x="166524" y="2986"/>
                </a:lnTo>
                <a:lnTo>
                  <a:pt x="166524" y="2986"/>
                </a:lnTo>
                <a:cubicBezTo>
                  <a:pt x="166235" y="3272"/>
                  <a:pt x="165966" y="3582"/>
                  <a:pt x="165725" y="3914"/>
                </a:cubicBezTo>
                <a:cubicBezTo>
                  <a:pt x="165677" y="3715"/>
                  <a:pt x="165593" y="3527"/>
                  <a:pt x="165481" y="3356"/>
                </a:cubicBezTo>
                <a:cubicBezTo>
                  <a:pt x="165481" y="3356"/>
                  <a:pt x="165471" y="3732"/>
                  <a:pt x="165443" y="4318"/>
                </a:cubicBezTo>
                <a:cubicBezTo>
                  <a:pt x="164989" y="5009"/>
                  <a:pt x="164599" y="5741"/>
                  <a:pt x="164278" y="6505"/>
                </a:cubicBezTo>
                <a:lnTo>
                  <a:pt x="164187" y="6348"/>
                </a:lnTo>
                <a:cubicBezTo>
                  <a:pt x="164149" y="5567"/>
                  <a:pt x="164131" y="5026"/>
                  <a:pt x="164131" y="5026"/>
                </a:cubicBezTo>
                <a:cubicBezTo>
                  <a:pt x="163999" y="5208"/>
                  <a:pt x="163908" y="5476"/>
                  <a:pt x="163842" y="5801"/>
                </a:cubicBezTo>
                <a:cubicBezTo>
                  <a:pt x="163577" y="5403"/>
                  <a:pt x="163270" y="5030"/>
                  <a:pt x="162928" y="4692"/>
                </a:cubicBezTo>
                <a:lnTo>
                  <a:pt x="162928" y="4692"/>
                </a:lnTo>
                <a:cubicBezTo>
                  <a:pt x="162928" y="4692"/>
                  <a:pt x="163158" y="5100"/>
                  <a:pt x="163493" y="5850"/>
                </a:cubicBezTo>
                <a:lnTo>
                  <a:pt x="163465" y="5850"/>
                </a:lnTo>
                <a:cubicBezTo>
                  <a:pt x="163423" y="5731"/>
                  <a:pt x="163364" y="5616"/>
                  <a:pt x="163294" y="5511"/>
                </a:cubicBezTo>
                <a:cubicBezTo>
                  <a:pt x="163294" y="5511"/>
                  <a:pt x="163291" y="5640"/>
                  <a:pt x="163280" y="5864"/>
                </a:cubicBezTo>
                <a:cubicBezTo>
                  <a:pt x="163277" y="6024"/>
                  <a:pt x="163266" y="6233"/>
                  <a:pt x="163256" y="6477"/>
                </a:cubicBezTo>
                <a:cubicBezTo>
                  <a:pt x="163134" y="6404"/>
                  <a:pt x="163064" y="6369"/>
                  <a:pt x="163064" y="6369"/>
                </a:cubicBezTo>
                <a:lnTo>
                  <a:pt x="163064" y="6369"/>
                </a:lnTo>
                <a:cubicBezTo>
                  <a:pt x="163127" y="6425"/>
                  <a:pt x="163190" y="6488"/>
                  <a:pt x="163249" y="6547"/>
                </a:cubicBezTo>
                <a:cubicBezTo>
                  <a:pt x="163221" y="7255"/>
                  <a:pt x="163162" y="8225"/>
                  <a:pt x="163088" y="9177"/>
                </a:cubicBezTo>
                <a:cubicBezTo>
                  <a:pt x="162942" y="8877"/>
                  <a:pt x="162795" y="8609"/>
                  <a:pt x="162663" y="8389"/>
                </a:cubicBezTo>
                <a:cubicBezTo>
                  <a:pt x="162638" y="7894"/>
                  <a:pt x="162628" y="7573"/>
                  <a:pt x="162628" y="7573"/>
                </a:cubicBezTo>
                <a:cubicBezTo>
                  <a:pt x="162537" y="7712"/>
                  <a:pt x="162471" y="7869"/>
                  <a:pt x="162429" y="8030"/>
                </a:cubicBezTo>
                <a:cubicBezTo>
                  <a:pt x="162275" y="7801"/>
                  <a:pt x="162105" y="7582"/>
                  <a:pt x="161914" y="7379"/>
                </a:cubicBezTo>
                <a:lnTo>
                  <a:pt x="161914" y="7379"/>
                </a:lnTo>
                <a:cubicBezTo>
                  <a:pt x="161972" y="7444"/>
                  <a:pt x="162131" y="7659"/>
                  <a:pt x="162377" y="8274"/>
                </a:cubicBezTo>
                <a:cubicBezTo>
                  <a:pt x="162352" y="8417"/>
                  <a:pt x="162331" y="8556"/>
                  <a:pt x="162321" y="8703"/>
                </a:cubicBezTo>
                <a:lnTo>
                  <a:pt x="162161" y="8581"/>
                </a:lnTo>
                <a:cubicBezTo>
                  <a:pt x="162042" y="8197"/>
                  <a:pt x="161899" y="7894"/>
                  <a:pt x="161725" y="7751"/>
                </a:cubicBezTo>
                <a:cubicBezTo>
                  <a:pt x="161847" y="4071"/>
                  <a:pt x="162530" y="3492"/>
                  <a:pt x="162530" y="3492"/>
                </a:cubicBezTo>
                <a:cubicBezTo>
                  <a:pt x="162485" y="3477"/>
                  <a:pt x="162438" y="3470"/>
                  <a:pt x="162390" y="3470"/>
                </a:cubicBezTo>
                <a:cubicBezTo>
                  <a:pt x="162360" y="3470"/>
                  <a:pt x="162330" y="3472"/>
                  <a:pt x="162300" y="3478"/>
                </a:cubicBezTo>
                <a:cubicBezTo>
                  <a:pt x="162275" y="3473"/>
                  <a:pt x="162250" y="3471"/>
                  <a:pt x="162226" y="3471"/>
                </a:cubicBezTo>
                <a:cubicBezTo>
                  <a:pt x="161524" y="3471"/>
                  <a:pt x="161109" y="5226"/>
                  <a:pt x="160873" y="6847"/>
                </a:cubicBezTo>
                <a:cubicBezTo>
                  <a:pt x="160689" y="6544"/>
                  <a:pt x="160483" y="6251"/>
                  <a:pt x="160260" y="5972"/>
                </a:cubicBezTo>
                <a:cubicBezTo>
                  <a:pt x="160036" y="3408"/>
                  <a:pt x="159942" y="551"/>
                  <a:pt x="159942" y="551"/>
                </a:cubicBezTo>
                <a:cubicBezTo>
                  <a:pt x="159883" y="638"/>
                  <a:pt x="159831" y="733"/>
                  <a:pt x="159789" y="830"/>
                </a:cubicBezTo>
                <a:cubicBezTo>
                  <a:pt x="159785" y="652"/>
                  <a:pt x="159778" y="551"/>
                  <a:pt x="159778" y="551"/>
                </a:cubicBezTo>
                <a:cubicBezTo>
                  <a:pt x="159060" y="1573"/>
                  <a:pt x="159164" y="4524"/>
                  <a:pt x="159443" y="7179"/>
                </a:cubicBezTo>
                <a:cubicBezTo>
                  <a:pt x="159440" y="7179"/>
                  <a:pt x="159440" y="7186"/>
                  <a:pt x="159440" y="7189"/>
                </a:cubicBezTo>
                <a:cubicBezTo>
                  <a:pt x="159213" y="6868"/>
                  <a:pt x="158965" y="6561"/>
                  <a:pt x="158704" y="6268"/>
                </a:cubicBezTo>
                <a:cubicBezTo>
                  <a:pt x="158456" y="5724"/>
                  <a:pt x="158170" y="5197"/>
                  <a:pt x="157849" y="4695"/>
                </a:cubicBezTo>
                <a:cubicBezTo>
                  <a:pt x="157780" y="4423"/>
                  <a:pt x="157692" y="4203"/>
                  <a:pt x="157577" y="4036"/>
                </a:cubicBezTo>
                <a:cubicBezTo>
                  <a:pt x="157577" y="4036"/>
                  <a:pt x="157574" y="4126"/>
                  <a:pt x="157570" y="4290"/>
                </a:cubicBezTo>
                <a:cubicBezTo>
                  <a:pt x="157405" y="4060"/>
                  <a:pt x="157224" y="3840"/>
                  <a:pt x="157028" y="3637"/>
                </a:cubicBezTo>
                <a:lnTo>
                  <a:pt x="157028" y="3637"/>
                </a:lnTo>
                <a:cubicBezTo>
                  <a:pt x="157082" y="3695"/>
                  <a:pt x="157221" y="3873"/>
                  <a:pt x="157434" y="4329"/>
                </a:cubicBezTo>
                <a:cubicBezTo>
                  <a:pt x="157262" y="4081"/>
                  <a:pt x="157069" y="3850"/>
                  <a:pt x="156863" y="3636"/>
                </a:cubicBezTo>
                <a:lnTo>
                  <a:pt x="156863" y="3636"/>
                </a:lnTo>
                <a:cubicBezTo>
                  <a:pt x="156934" y="3711"/>
                  <a:pt x="157170" y="4019"/>
                  <a:pt x="157539" y="4971"/>
                </a:cubicBezTo>
                <a:cubicBezTo>
                  <a:pt x="157535" y="5044"/>
                  <a:pt x="157535" y="5117"/>
                  <a:pt x="157528" y="5190"/>
                </a:cubicBezTo>
                <a:cubicBezTo>
                  <a:pt x="157361" y="5068"/>
                  <a:pt x="157187" y="4953"/>
                  <a:pt x="157002" y="4855"/>
                </a:cubicBezTo>
                <a:lnTo>
                  <a:pt x="157002" y="4855"/>
                </a:lnTo>
                <a:cubicBezTo>
                  <a:pt x="157082" y="4925"/>
                  <a:pt x="157155" y="4998"/>
                  <a:pt x="157228" y="5075"/>
                </a:cubicBezTo>
                <a:cubicBezTo>
                  <a:pt x="157117" y="4992"/>
                  <a:pt x="156995" y="4918"/>
                  <a:pt x="156873" y="4855"/>
                </a:cubicBezTo>
                <a:lnTo>
                  <a:pt x="156873" y="4855"/>
                </a:lnTo>
                <a:cubicBezTo>
                  <a:pt x="157103" y="5061"/>
                  <a:pt x="157316" y="5281"/>
                  <a:pt x="157511" y="5518"/>
                </a:cubicBezTo>
                <a:cubicBezTo>
                  <a:pt x="157473" y="6331"/>
                  <a:pt x="157413" y="7370"/>
                  <a:pt x="157326" y="8364"/>
                </a:cubicBezTo>
                <a:cubicBezTo>
                  <a:pt x="157159" y="8567"/>
                  <a:pt x="157005" y="8776"/>
                  <a:pt x="156862" y="8999"/>
                </a:cubicBezTo>
                <a:cubicBezTo>
                  <a:pt x="156761" y="8825"/>
                  <a:pt x="156670" y="8671"/>
                  <a:pt x="156583" y="8535"/>
                </a:cubicBezTo>
                <a:cubicBezTo>
                  <a:pt x="156510" y="8096"/>
                  <a:pt x="156398" y="7660"/>
                  <a:pt x="156255" y="7238"/>
                </a:cubicBezTo>
                <a:cubicBezTo>
                  <a:pt x="156520" y="6858"/>
                  <a:pt x="156827" y="6516"/>
                  <a:pt x="157169" y="6209"/>
                </a:cubicBezTo>
                <a:lnTo>
                  <a:pt x="157169" y="6209"/>
                </a:lnTo>
                <a:cubicBezTo>
                  <a:pt x="157169" y="6209"/>
                  <a:pt x="156743" y="6418"/>
                  <a:pt x="156147" y="6966"/>
                </a:cubicBezTo>
                <a:cubicBezTo>
                  <a:pt x="156140" y="6955"/>
                  <a:pt x="156133" y="6945"/>
                  <a:pt x="156130" y="6934"/>
                </a:cubicBezTo>
                <a:cubicBezTo>
                  <a:pt x="156604" y="5532"/>
                  <a:pt x="156911" y="5162"/>
                  <a:pt x="156977" y="5096"/>
                </a:cubicBezTo>
                <a:lnTo>
                  <a:pt x="156977" y="5096"/>
                </a:lnTo>
                <a:cubicBezTo>
                  <a:pt x="156897" y="5169"/>
                  <a:pt x="156444" y="5640"/>
                  <a:pt x="155906" y="6586"/>
                </a:cubicBezTo>
                <a:lnTo>
                  <a:pt x="155868" y="6547"/>
                </a:lnTo>
                <a:cubicBezTo>
                  <a:pt x="155865" y="6404"/>
                  <a:pt x="155865" y="6320"/>
                  <a:pt x="155865" y="6320"/>
                </a:cubicBezTo>
                <a:cubicBezTo>
                  <a:pt x="155830" y="6366"/>
                  <a:pt x="155802" y="6418"/>
                  <a:pt x="155777" y="6470"/>
                </a:cubicBezTo>
                <a:cubicBezTo>
                  <a:pt x="155719" y="6433"/>
                  <a:pt x="155653" y="6414"/>
                  <a:pt x="155587" y="6414"/>
                </a:cubicBezTo>
                <a:cubicBezTo>
                  <a:pt x="155547" y="6414"/>
                  <a:pt x="155506" y="6421"/>
                  <a:pt x="155467" y="6436"/>
                </a:cubicBezTo>
                <a:cubicBezTo>
                  <a:pt x="155467" y="6436"/>
                  <a:pt x="155554" y="6505"/>
                  <a:pt x="155662" y="6770"/>
                </a:cubicBezTo>
                <a:cubicBezTo>
                  <a:pt x="155617" y="6927"/>
                  <a:pt x="155582" y="7091"/>
                  <a:pt x="155558" y="7255"/>
                </a:cubicBezTo>
                <a:cubicBezTo>
                  <a:pt x="155460" y="7465"/>
                  <a:pt x="155362" y="7684"/>
                  <a:pt x="155261" y="7921"/>
                </a:cubicBezTo>
                <a:cubicBezTo>
                  <a:pt x="155163" y="8155"/>
                  <a:pt x="154996" y="8270"/>
                  <a:pt x="154860" y="8466"/>
                </a:cubicBezTo>
                <a:cubicBezTo>
                  <a:pt x="154853" y="8221"/>
                  <a:pt x="154843" y="8075"/>
                  <a:pt x="154843" y="8075"/>
                </a:cubicBezTo>
                <a:cubicBezTo>
                  <a:pt x="154787" y="8159"/>
                  <a:pt x="154741" y="8249"/>
                  <a:pt x="154710" y="8344"/>
                </a:cubicBezTo>
                <a:lnTo>
                  <a:pt x="154626" y="8354"/>
                </a:lnTo>
                <a:cubicBezTo>
                  <a:pt x="154801" y="6690"/>
                  <a:pt x="154902" y="4894"/>
                  <a:pt x="154734" y="3631"/>
                </a:cubicBezTo>
                <a:cubicBezTo>
                  <a:pt x="155216" y="2522"/>
                  <a:pt x="155558" y="1908"/>
                  <a:pt x="155558" y="1908"/>
                </a:cubicBezTo>
                <a:lnTo>
                  <a:pt x="155558" y="1908"/>
                </a:lnTo>
                <a:cubicBezTo>
                  <a:pt x="155216" y="2250"/>
                  <a:pt x="154902" y="2620"/>
                  <a:pt x="154616" y="3017"/>
                </a:cubicBezTo>
                <a:cubicBezTo>
                  <a:pt x="154543" y="2724"/>
                  <a:pt x="154448" y="2484"/>
                  <a:pt x="154326" y="2306"/>
                </a:cubicBezTo>
                <a:cubicBezTo>
                  <a:pt x="154326" y="2306"/>
                  <a:pt x="154309" y="2791"/>
                  <a:pt x="154274" y="3530"/>
                </a:cubicBezTo>
                <a:cubicBezTo>
                  <a:pt x="153768" y="4329"/>
                  <a:pt x="153325" y="5232"/>
                  <a:pt x="152952" y="6167"/>
                </a:cubicBezTo>
                <a:cubicBezTo>
                  <a:pt x="152792" y="5626"/>
                  <a:pt x="152589" y="5204"/>
                  <a:pt x="152345" y="5033"/>
                </a:cubicBezTo>
                <a:cubicBezTo>
                  <a:pt x="152300" y="4880"/>
                  <a:pt x="152230" y="4730"/>
                  <a:pt x="152139" y="4594"/>
                </a:cubicBezTo>
                <a:cubicBezTo>
                  <a:pt x="152139" y="4594"/>
                  <a:pt x="152136" y="4730"/>
                  <a:pt x="152129" y="4957"/>
                </a:cubicBezTo>
                <a:cubicBezTo>
                  <a:pt x="152115" y="4955"/>
                  <a:pt x="152102" y="4954"/>
                  <a:pt x="152088" y="4954"/>
                </a:cubicBezTo>
                <a:cubicBezTo>
                  <a:pt x="152050" y="4954"/>
                  <a:pt x="152012" y="4961"/>
                  <a:pt x="151975" y="4974"/>
                </a:cubicBezTo>
                <a:cubicBezTo>
                  <a:pt x="151975" y="4974"/>
                  <a:pt x="152035" y="5023"/>
                  <a:pt x="152118" y="5187"/>
                </a:cubicBezTo>
                <a:cubicBezTo>
                  <a:pt x="152094" y="5808"/>
                  <a:pt x="152042" y="6844"/>
                  <a:pt x="151965" y="7925"/>
                </a:cubicBezTo>
                <a:cubicBezTo>
                  <a:pt x="151843" y="8099"/>
                  <a:pt x="151724" y="8284"/>
                  <a:pt x="151616" y="8469"/>
                </a:cubicBezTo>
                <a:lnTo>
                  <a:pt x="151543" y="8521"/>
                </a:lnTo>
                <a:cubicBezTo>
                  <a:pt x="151525" y="8232"/>
                  <a:pt x="151511" y="7956"/>
                  <a:pt x="151501" y="7716"/>
                </a:cubicBezTo>
                <a:cubicBezTo>
                  <a:pt x="151560" y="7590"/>
                  <a:pt x="151637" y="7475"/>
                  <a:pt x="151728" y="7367"/>
                </a:cubicBezTo>
                <a:lnTo>
                  <a:pt x="151728" y="7367"/>
                </a:lnTo>
                <a:cubicBezTo>
                  <a:pt x="151700" y="7395"/>
                  <a:pt x="151616" y="7475"/>
                  <a:pt x="151494" y="7625"/>
                </a:cubicBezTo>
                <a:cubicBezTo>
                  <a:pt x="151473" y="7123"/>
                  <a:pt x="151466" y="6795"/>
                  <a:pt x="151466" y="6795"/>
                </a:cubicBezTo>
                <a:cubicBezTo>
                  <a:pt x="151424" y="6854"/>
                  <a:pt x="151389" y="6917"/>
                  <a:pt x="151361" y="6983"/>
                </a:cubicBezTo>
                <a:cubicBezTo>
                  <a:pt x="151334" y="6115"/>
                  <a:pt x="151215" y="5396"/>
                  <a:pt x="150960" y="5026"/>
                </a:cubicBezTo>
                <a:cubicBezTo>
                  <a:pt x="150960" y="5026"/>
                  <a:pt x="150919" y="6195"/>
                  <a:pt x="150831" y="7590"/>
                </a:cubicBezTo>
                <a:cubicBezTo>
                  <a:pt x="150779" y="7444"/>
                  <a:pt x="150713" y="7301"/>
                  <a:pt x="150629" y="7172"/>
                </a:cubicBezTo>
                <a:cubicBezTo>
                  <a:pt x="150615" y="6422"/>
                  <a:pt x="150542" y="5773"/>
                  <a:pt x="150374" y="5337"/>
                </a:cubicBezTo>
                <a:cubicBezTo>
                  <a:pt x="150577" y="4918"/>
                  <a:pt x="150702" y="4692"/>
                  <a:pt x="150702" y="4692"/>
                </a:cubicBezTo>
                <a:lnTo>
                  <a:pt x="150702" y="4692"/>
                </a:lnTo>
                <a:cubicBezTo>
                  <a:pt x="150556" y="4831"/>
                  <a:pt x="150416" y="4985"/>
                  <a:pt x="150287" y="5145"/>
                </a:cubicBezTo>
                <a:cubicBezTo>
                  <a:pt x="150270" y="5103"/>
                  <a:pt x="150245" y="5061"/>
                  <a:pt x="150217" y="5026"/>
                </a:cubicBezTo>
                <a:cubicBezTo>
                  <a:pt x="150217" y="5026"/>
                  <a:pt x="150214" y="5100"/>
                  <a:pt x="150210" y="5232"/>
                </a:cubicBezTo>
                <a:cubicBezTo>
                  <a:pt x="150064" y="5414"/>
                  <a:pt x="149921" y="5602"/>
                  <a:pt x="149785" y="5801"/>
                </a:cubicBezTo>
                <a:cubicBezTo>
                  <a:pt x="149774" y="5748"/>
                  <a:pt x="149764" y="5696"/>
                  <a:pt x="149750" y="5644"/>
                </a:cubicBezTo>
                <a:cubicBezTo>
                  <a:pt x="150413" y="4256"/>
                  <a:pt x="151205" y="3052"/>
                  <a:pt x="152153" y="2222"/>
                </a:cubicBezTo>
                <a:lnTo>
                  <a:pt x="152153" y="2222"/>
                </a:lnTo>
                <a:cubicBezTo>
                  <a:pt x="152153" y="2222"/>
                  <a:pt x="150632" y="2958"/>
                  <a:pt x="149077" y="5267"/>
                </a:cubicBezTo>
                <a:cubicBezTo>
                  <a:pt x="148874" y="4998"/>
                  <a:pt x="148655" y="4744"/>
                  <a:pt x="148414" y="4510"/>
                </a:cubicBezTo>
                <a:lnTo>
                  <a:pt x="148414" y="4510"/>
                </a:lnTo>
                <a:cubicBezTo>
                  <a:pt x="148414" y="4510"/>
                  <a:pt x="148613" y="4866"/>
                  <a:pt x="148909" y="5511"/>
                </a:cubicBezTo>
                <a:cubicBezTo>
                  <a:pt x="148637" y="5930"/>
                  <a:pt x="148390" y="6366"/>
                  <a:pt x="148159" y="6812"/>
                </a:cubicBezTo>
                <a:cubicBezTo>
                  <a:pt x="147950" y="6491"/>
                  <a:pt x="147737" y="6202"/>
                  <a:pt x="147532" y="5940"/>
                </a:cubicBezTo>
                <a:cubicBezTo>
                  <a:pt x="148257" y="4005"/>
                  <a:pt x="148885" y="2895"/>
                  <a:pt x="148885" y="2895"/>
                </a:cubicBezTo>
                <a:lnTo>
                  <a:pt x="148885" y="2895"/>
                </a:lnTo>
                <a:cubicBezTo>
                  <a:pt x="148194" y="3565"/>
                  <a:pt x="147601" y="4447"/>
                  <a:pt x="147096" y="5428"/>
                </a:cubicBezTo>
                <a:cubicBezTo>
                  <a:pt x="146084" y="4301"/>
                  <a:pt x="145275" y="3907"/>
                  <a:pt x="145275" y="3907"/>
                </a:cubicBezTo>
                <a:lnTo>
                  <a:pt x="145275" y="3907"/>
                </a:lnTo>
                <a:cubicBezTo>
                  <a:pt x="145784" y="4353"/>
                  <a:pt x="146244" y="4922"/>
                  <a:pt x="146663" y="5574"/>
                </a:cubicBezTo>
                <a:cubicBezTo>
                  <a:pt x="146415" y="5710"/>
                  <a:pt x="146220" y="6104"/>
                  <a:pt x="146060" y="6617"/>
                </a:cubicBezTo>
                <a:cubicBezTo>
                  <a:pt x="146011" y="6669"/>
                  <a:pt x="145948" y="6739"/>
                  <a:pt x="145875" y="6830"/>
                </a:cubicBezTo>
                <a:cubicBezTo>
                  <a:pt x="145822" y="6216"/>
                  <a:pt x="145711" y="5714"/>
                  <a:pt x="145505" y="5428"/>
                </a:cubicBezTo>
                <a:cubicBezTo>
                  <a:pt x="145505" y="5428"/>
                  <a:pt x="145474" y="6331"/>
                  <a:pt x="145407" y="7485"/>
                </a:cubicBezTo>
                <a:cubicBezTo>
                  <a:pt x="145355" y="7569"/>
                  <a:pt x="145303" y="7649"/>
                  <a:pt x="145250" y="7744"/>
                </a:cubicBezTo>
                <a:cubicBezTo>
                  <a:pt x="145160" y="7608"/>
                  <a:pt x="145066" y="7482"/>
                  <a:pt x="144964" y="7360"/>
                </a:cubicBezTo>
                <a:cubicBezTo>
                  <a:pt x="144849" y="5937"/>
                  <a:pt x="144776" y="4468"/>
                  <a:pt x="144741" y="3649"/>
                </a:cubicBezTo>
                <a:cubicBezTo>
                  <a:pt x="144839" y="3460"/>
                  <a:pt x="144902" y="3404"/>
                  <a:pt x="144902" y="3404"/>
                </a:cubicBezTo>
                <a:cubicBezTo>
                  <a:pt x="144863" y="3392"/>
                  <a:pt x="144820" y="3384"/>
                  <a:pt x="144778" y="3384"/>
                </a:cubicBezTo>
                <a:cubicBezTo>
                  <a:pt x="144763" y="3384"/>
                  <a:pt x="144749" y="3385"/>
                  <a:pt x="144734" y="3387"/>
                </a:cubicBezTo>
                <a:cubicBezTo>
                  <a:pt x="144720" y="3132"/>
                  <a:pt x="144717" y="2986"/>
                  <a:pt x="144717" y="2986"/>
                </a:cubicBezTo>
                <a:cubicBezTo>
                  <a:pt x="144619" y="3136"/>
                  <a:pt x="144542" y="3303"/>
                  <a:pt x="144490" y="3474"/>
                </a:cubicBezTo>
                <a:cubicBezTo>
                  <a:pt x="144270" y="3631"/>
                  <a:pt x="144089" y="3963"/>
                  <a:pt x="143932" y="4402"/>
                </a:cubicBezTo>
                <a:cubicBezTo>
                  <a:pt x="143887" y="4273"/>
                  <a:pt x="143824" y="4151"/>
                  <a:pt x="143747" y="4036"/>
                </a:cubicBezTo>
                <a:cubicBezTo>
                  <a:pt x="143747" y="4036"/>
                  <a:pt x="143733" y="4381"/>
                  <a:pt x="143712" y="4922"/>
                </a:cubicBezTo>
                <a:cubicBezTo>
                  <a:pt x="143328" y="3942"/>
                  <a:pt x="142885" y="2989"/>
                  <a:pt x="142373" y="2135"/>
                </a:cubicBezTo>
                <a:cubicBezTo>
                  <a:pt x="142320" y="1134"/>
                  <a:pt x="142299" y="447"/>
                  <a:pt x="142299" y="447"/>
                </a:cubicBezTo>
                <a:cubicBezTo>
                  <a:pt x="142136" y="684"/>
                  <a:pt x="142013" y="1022"/>
                  <a:pt x="141930" y="1437"/>
                </a:cubicBezTo>
                <a:cubicBezTo>
                  <a:pt x="141581" y="921"/>
                  <a:pt x="141187" y="443"/>
                  <a:pt x="140744" y="7"/>
                </a:cubicBezTo>
                <a:lnTo>
                  <a:pt x="140744" y="7"/>
                </a:lnTo>
                <a:cubicBezTo>
                  <a:pt x="140744" y="7"/>
                  <a:pt x="141197" y="813"/>
                  <a:pt x="141808" y="2257"/>
                </a:cubicBezTo>
                <a:cubicBezTo>
                  <a:pt x="141693" y="3443"/>
                  <a:pt x="141762" y="4964"/>
                  <a:pt x="141898" y="6446"/>
                </a:cubicBezTo>
                <a:cubicBezTo>
                  <a:pt x="141853" y="6426"/>
                  <a:pt x="141803" y="6416"/>
                  <a:pt x="141753" y="6416"/>
                </a:cubicBezTo>
                <a:cubicBezTo>
                  <a:pt x="141714" y="6416"/>
                  <a:pt x="141675" y="6422"/>
                  <a:pt x="141637" y="6436"/>
                </a:cubicBezTo>
                <a:cubicBezTo>
                  <a:pt x="141637" y="6436"/>
                  <a:pt x="141804" y="6575"/>
                  <a:pt x="141968" y="7189"/>
                </a:cubicBezTo>
                <a:cubicBezTo>
                  <a:pt x="141989" y="7367"/>
                  <a:pt x="142006" y="7545"/>
                  <a:pt x="142031" y="7726"/>
                </a:cubicBezTo>
                <a:cubicBezTo>
                  <a:pt x="141787" y="7329"/>
                  <a:pt x="141515" y="6948"/>
                  <a:pt x="141222" y="6586"/>
                </a:cubicBezTo>
                <a:cubicBezTo>
                  <a:pt x="141148" y="6408"/>
                  <a:pt x="141075" y="6244"/>
                  <a:pt x="140995" y="6080"/>
                </a:cubicBezTo>
                <a:cubicBezTo>
                  <a:pt x="141389" y="5187"/>
                  <a:pt x="141668" y="4692"/>
                  <a:pt x="141668" y="4692"/>
                </a:cubicBezTo>
                <a:lnTo>
                  <a:pt x="141668" y="4692"/>
                </a:lnTo>
                <a:cubicBezTo>
                  <a:pt x="141354" y="5002"/>
                  <a:pt x="141068" y="5340"/>
                  <a:pt x="140817" y="5707"/>
                </a:cubicBezTo>
                <a:cubicBezTo>
                  <a:pt x="140751" y="5574"/>
                  <a:pt x="140681" y="5445"/>
                  <a:pt x="140618" y="5326"/>
                </a:cubicBezTo>
                <a:cubicBezTo>
                  <a:pt x="140580" y="5222"/>
                  <a:pt x="140528" y="5121"/>
                  <a:pt x="140465" y="5026"/>
                </a:cubicBezTo>
                <a:lnTo>
                  <a:pt x="140465" y="5051"/>
                </a:lnTo>
                <a:cubicBezTo>
                  <a:pt x="139903" y="4099"/>
                  <a:pt x="139439" y="3617"/>
                  <a:pt x="139363" y="3540"/>
                </a:cubicBezTo>
                <a:lnTo>
                  <a:pt x="139363" y="3540"/>
                </a:lnTo>
                <a:cubicBezTo>
                  <a:pt x="139432" y="3614"/>
                  <a:pt x="139771" y="4029"/>
                  <a:pt x="140308" y="5609"/>
                </a:cubicBezTo>
                <a:cubicBezTo>
                  <a:pt x="139645" y="5006"/>
                  <a:pt x="139178" y="4779"/>
                  <a:pt x="139178" y="4779"/>
                </a:cubicBezTo>
                <a:lnTo>
                  <a:pt x="139178" y="4779"/>
                </a:lnTo>
                <a:cubicBezTo>
                  <a:pt x="139586" y="5138"/>
                  <a:pt x="139945" y="5550"/>
                  <a:pt x="140252" y="6000"/>
                </a:cubicBezTo>
                <a:cubicBezTo>
                  <a:pt x="140133" y="6122"/>
                  <a:pt x="139753" y="6544"/>
                  <a:pt x="139303" y="7329"/>
                </a:cubicBezTo>
                <a:lnTo>
                  <a:pt x="139275" y="7280"/>
                </a:lnTo>
                <a:cubicBezTo>
                  <a:pt x="139247" y="6704"/>
                  <a:pt x="139233" y="6320"/>
                  <a:pt x="139233" y="6320"/>
                </a:cubicBezTo>
                <a:cubicBezTo>
                  <a:pt x="139125" y="6491"/>
                  <a:pt x="139049" y="6680"/>
                  <a:pt x="139003" y="6879"/>
                </a:cubicBezTo>
                <a:cubicBezTo>
                  <a:pt x="138787" y="6572"/>
                  <a:pt x="138543" y="6286"/>
                  <a:pt x="138274" y="6020"/>
                </a:cubicBezTo>
                <a:lnTo>
                  <a:pt x="138274" y="6020"/>
                </a:lnTo>
                <a:cubicBezTo>
                  <a:pt x="138274" y="6021"/>
                  <a:pt x="138546" y="6498"/>
                  <a:pt x="138916" y="7360"/>
                </a:cubicBezTo>
                <a:cubicBezTo>
                  <a:pt x="138916" y="7381"/>
                  <a:pt x="138913" y="7398"/>
                  <a:pt x="138913" y="7416"/>
                </a:cubicBezTo>
                <a:cubicBezTo>
                  <a:pt x="138817" y="7309"/>
                  <a:pt x="138713" y="7247"/>
                  <a:pt x="138599" y="7247"/>
                </a:cubicBezTo>
                <a:cubicBezTo>
                  <a:pt x="138564" y="7247"/>
                  <a:pt x="138528" y="7253"/>
                  <a:pt x="138490" y="7266"/>
                </a:cubicBezTo>
                <a:cubicBezTo>
                  <a:pt x="138490" y="7266"/>
                  <a:pt x="138686" y="7433"/>
                  <a:pt x="138857" y="8197"/>
                </a:cubicBezTo>
                <a:cubicBezTo>
                  <a:pt x="138850" y="8204"/>
                  <a:pt x="138850" y="8211"/>
                  <a:pt x="138846" y="8221"/>
                </a:cubicBezTo>
                <a:cubicBezTo>
                  <a:pt x="138738" y="8340"/>
                  <a:pt x="138630" y="8466"/>
                  <a:pt x="138518" y="8605"/>
                </a:cubicBezTo>
                <a:cubicBezTo>
                  <a:pt x="138494" y="7942"/>
                  <a:pt x="138410" y="7388"/>
                  <a:pt x="138229" y="7053"/>
                </a:cubicBezTo>
                <a:cubicBezTo>
                  <a:pt x="138271" y="6160"/>
                  <a:pt x="138267" y="5312"/>
                  <a:pt x="138177" y="4629"/>
                </a:cubicBezTo>
                <a:cubicBezTo>
                  <a:pt x="138633" y="3569"/>
                  <a:pt x="138965" y="2986"/>
                  <a:pt x="138965" y="2986"/>
                </a:cubicBezTo>
                <a:lnTo>
                  <a:pt x="138965" y="2986"/>
                </a:lnTo>
                <a:cubicBezTo>
                  <a:pt x="138637" y="3310"/>
                  <a:pt x="138337" y="3663"/>
                  <a:pt x="138072" y="4039"/>
                </a:cubicBezTo>
                <a:cubicBezTo>
                  <a:pt x="138002" y="3757"/>
                  <a:pt x="137908" y="3527"/>
                  <a:pt x="137786" y="3356"/>
                </a:cubicBezTo>
                <a:cubicBezTo>
                  <a:pt x="137786" y="3356"/>
                  <a:pt x="137775" y="3823"/>
                  <a:pt x="137741" y="4528"/>
                </a:cubicBezTo>
                <a:cubicBezTo>
                  <a:pt x="137284" y="5271"/>
                  <a:pt x="136889" y="6048"/>
                  <a:pt x="136565" y="6858"/>
                </a:cubicBezTo>
                <a:lnTo>
                  <a:pt x="136485" y="6924"/>
                </a:lnTo>
                <a:cubicBezTo>
                  <a:pt x="136300" y="6334"/>
                  <a:pt x="136070" y="5902"/>
                  <a:pt x="135773" y="5846"/>
                </a:cubicBezTo>
                <a:cubicBezTo>
                  <a:pt x="135731" y="5724"/>
                  <a:pt x="135676" y="5609"/>
                  <a:pt x="135602" y="5504"/>
                </a:cubicBezTo>
                <a:cubicBezTo>
                  <a:pt x="135602" y="5504"/>
                  <a:pt x="135599" y="5637"/>
                  <a:pt x="135588" y="5860"/>
                </a:cubicBezTo>
                <a:cubicBezTo>
                  <a:pt x="135581" y="6111"/>
                  <a:pt x="135564" y="6481"/>
                  <a:pt x="135543" y="6924"/>
                </a:cubicBezTo>
                <a:lnTo>
                  <a:pt x="135494" y="6875"/>
                </a:lnTo>
                <a:lnTo>
                  <a:pt x="135494" y="6875"/>
                </a:lnTo>
                <a:cubicBezTo>
                  <a:pt x="135512" y="6899"/>
                  <a:pt x="135526" y="6927"/>
                  <a:pt x="135536" y="6952"/>
                </a:cubicBezTo>
                <a:cubicBezTo>
                  <a:pt x="135526" y="7259"/>
                  <a:pt x="135501" y="7594"/>
                  <a:pt x="135480" y="7946"/>
                </a:cubicBezTo>
                <a:cubicBezTo>
                  <a:pt x="135372" y="8078"/>
                  <a:pt x="135264" y="8225"/>
                  <a:pt x="135149" y="8378"/>
                </a:cubicBezTo>
                <a:lnTo>
                  <a:pt x="134957" y="8127"/>
                </a:lnTo>
                <a:cubicBezTo>
                  <a:pt x="134943" y="7782"/>
                  <a:pt x="134936" y="7569"/>
                  <a:pt x="134936" y="7569"/>
                </a:cubicBezTo>
                <a:cubicBezTo>
                  <a:pt x="134866" y="7670"/>
                  <a:pt x="134814" y="7785"/>
                  <a:pt x="134779" y="7904"/>
                </a:cubicBezTo>
                <a:cubicBezTo>
                  <a:pt x="134671" y="7771"/>
                  <a:pt x="134566" y="7656"/>
                  <a:pt x="134465" y="7541"/>
                </a:cubicBezTo>
                <a:cubicBezTo>
                  <a:pt x="134671" y="7109"/>
                  <a:pt x="134800" y="6875"/>
                  <a:pt x="134800" y="6875"/>
                </a:cubicBezTo>
                <a:lnTo>
                  <a:pt x="134800" y="6875"/>
                </a:lnTo>
                <a:cubicBezTo>
                  <a:pt x="134633" y="7039"/>
                  <a:pt x="134472" y="7217"/>
                  <a:pt x="134326" y="7402"/>
                </a:cubicBezTo>
                <a:cubicBezTo>
                  <a:pt x="134235" y="7308"/>
                  <a:pt x="134148" y="7220"/>
                  <a:pt x="134061" y="7140"/>
                </a:cubicBezTo>
                <a:cubicBezTo>
                  <a:pt x="134228" y="3997"/>
                  <a:pt x="134838" y="3488"/>
                  <a:pt x="134838" y="3488"/>
                </a:cubicBezTo>
                <a:cubicBezTo>
                  <a:pt x="134788" y="3471"/>
                  <a:pt x="134740" y="3463"/>
                  <a:pt x="134692" y="3463"/>
                </a:cubicBezTo>
                <a:cubicBezTo>
                  <a:pt x="134030" y="3463"/>
                  <a:pt x="133625" y="5046"/>
                  <a:pt x="133384" y="6586"/>
                </a:cubicBezTo>
                <a:cubicBezTo>
                  <a:pt x="133269" y="6502"/>
                  <a:pt x="133147" y="6429"/>
                  <a:pt x="133018" y="6366"/>
                </a:cubicBezTo>
                <a:lnTo>
                  <a:pt x="133018" y="6366"/>
                </a:lnTo>
                <a:cubicBezTo>
                  <a:pt x="133140" y="6470"/>
                  <a:pt x="133251" y="6582"/>
                  <a:pt x="133367" y="6701"/>
                </a:cubicBezTo>
                <a:lnTo>
                  <a:pt x="133314" y="7063"/>
                </a:lnTo>
                <a:cubicBezTo>
                  <a:pt x="133094" y="6680"/>
                  <a:pt x="132843" y="6313"/>
                  <a:pt x="132568" y="5968"/>
                </a:cubicBezTo>
                <a:cubicBezTo>
                  <a:pt x="132533" y="5557"/>
                  <a:pt x="132498" y="5145"/>
                  <a:pt x="132474" y="4733"/>
                </a:cubicBezTo>
                <a:lnTo>
                  <a:pt x="132498" y="4685"/>
                </a:lnTo>
                <a:lnTo>
                  <a:pt x="132498" y="4685"/>
                </a:lnTo>
                <a:cubicBezTo>
                  <a:pt x="132488" y="4695"/>
                  <a:pt x="132477" y="4705"/>
                  <a:pt x="132467" y="4716"/>
                </a:cubicBezTo>
                <a:cubicBezTo>
                  <a:pt x="132320" y="2553"/>
                  <a:pt x="132250" y="548"/>
                  <a:pt x="132250" y="548"/>
                </a:cubicBezTo>
                <a:cubicBezTo>
                  <a:pt x="131678" y="1360"/>
                  <a:pt x="131626" y="3394"/>
                  <a:pt x="131769" y="5532"/>
                </a:cubicBezTo>
                <a:cubicBezTo>
                  <a:pt x="131706" y="5619"/>
                  <a:pt x="131643" y="5707"/>
                  <a:pt x="131584" y="5797"/>
                </a:cubicBezTo>
                <a:cubicBezTo>
                  <a:pt x="131514" y="5469"/>
                  <a:pt x="131420" y="5204"/>
                  <a:pt x="131291" y="5023"/>
                </a:cubicBezTo>
                <a:cubicBezTo>
                  <a:pt x="131291" y="5023"/>
                  <a:pt x="131274" y="5564"/>
                  <a:pt x="131235" y="6341"/>
                </a:cubicBezTo>
                <a:cubicBezTo>
                  <a:pt x="131211" y="6376"/>
                  <a:pt x="131190" y="6411"/>
                  <a:pt x="131173" y="6446"/>
                </a:cubicBezTo>
                <a:lnTo>
                  <a:pt x="131009" y="6265"/>
                </a:lnTo>
                <a:cubicBezTo>
                  <a:pt x="130224" y="4545"/>
                  <a:pt x="129439" y="3732"/>
                  <a:pt x="129324" y="3621"/>
                </a:cubicBezTo>
                <a:lnTo>
                  <a:pt x="129324" y="3621"/>
                </a:lnTo>
                <a:cubicBezTo>
                  <a:pt x="129394" y="3690"/>
                  <a:pt x="129708" y="4067"/>
                  <a:pt x="130196" y="5476"/>
                </a:cubicBezTo>
                <a:cubicBezTo>
                  <a:pt x="130067" y="5361"/>
                  <a:pt x="129945" y="5271"/>
                  <a:pt x="129840" y="5190"/>
                </a:cubicBezTo>
                <a:cubicBezTo>
                  <a:pt x="129833" y="5082"/>
                  <a:pt x="129833" y="5023"/>
                  <a:pt x="129833" y="5023"/>
                </a:cubicBezTo>
                <a:cubicBezTo>
                  <a:pt x="129809" y="5058"/>
                  <a:pt x="129784" y="5096"/>
                  <a:pt x="129763" y="5135"/>
                </a:cubicBezTo>
                <a:cubicBezTo>
                  <a:pt x="129620" y="5030"/>
                  <a:pt x="129467" y="4936"/>
                  <a:pt x="129310" y="4852"/>
                </a:cubicBezTo>
                <a:lnTo>
                  <a:pt x="129310" y="4852"/>
                </a:lnTo>
                <a:cubicBezTo>
                  <a:pt x="129446" y="4974"/>
                  <a:pt x="129582" y="5103"/>
                  <a:pt x="129711" y="5243"/>
                </a:cubicBezTo>
                <a:cubicBezTo>
                  <a:pt x="129638" y="5421"/>
                  <a:pt x="129578" y="5605"/>
                  <a:pt x="129544" y="5797"/>
                </a:cubicBezTo>
                <a:cubicBezTo>
                  <a:pt x="129275" y="5396"/>
                  <a:pt x="128968" y="5023"/>
                  <a:pt x="128626" y="4685"/>
                </a:cubicBezTo>
                <a:lnTo>
                  <a:pt x="128626" y="4685"/>
                </a:lnTo>
                <a:cubicBezTo>
                  <a:pt x="128626" y="4685"/>
                  <a:pt x="128986" y="5320"/>
                  <a:pt x="129456" y="6443"/>
                </a:cubicBezTo>
                <a:cubicBezTo>
                  <a:pt x="129432" y="6690"/>
                  <a:pt x="129422" y="6962"/>
                  <a:pt x="129415" y="7245"/>
                </a:cubicBezTo>
                <a:cubicBezTo>
                  <a:pt x="129383" y="7245"/>
                  <a:pt x="129352" y="7252"/>
                  <a:pt x="129320" y="7262"/>
                </a:cubicBezTo>
                <a:cubicBezTo>
                  <a:pt x="129355" y="7301"/>
                  <a:pt x="129387" y="7346"/>
                  <a:pt x="129411" y="7395"/>
                </a:cubicBezTo>
                <a:cubicBezTo>
                  <a:pt x="129087" y="7810"/>
                  <a:pt x="128801" y="8256"/>
                  <a:pt x="128560" y="8727"/>
                </a:cubicBezTo>
                <a:cubicBezTo>
                  <a:pt x="128396" y="8424"/>
                  <a:pt x="128211" y="8127"/>
                  <a:pt x="128009" y="7848"/>
                </a:cubicBezTo>
                <a:cubicBezTo>
                  <a:pt x="128232" y="7545"/>
                  <a:pt x="128487" y="7266"/>
                  <a:pt x="128766" y="7015"/>
                </a:cubicBezTo>
                <a:lnTo>
                  <a:pt x="128766" y="7015"/>
                </a:lnTo>
                <a:cubicBezTo>
                  <a:pt x="128644" y="7077"/>
                  <a:pt x="128522" y="7154"/>
                  <a:pt x="128410" y="7238"/>
                </a:cubicBezTo>
                <a:cubicBezTo>
                  <a:pt x="128483" y="7158"/>
                  <a:pt x="128560" y="7084"/>
                  <a:pt x="128640" y="7015"/>
                </a:cubicBezTo>
                <a:lnTo>
                  <a:pt x="128640" y="7015"/>
                </a:lnTo>
                <a:cubicBezTo>
                  <a:pt x="128438" y="7123"/>
                  <a:pt x="128243" y="7252"/>
                  <a:pt x="128065" y="7398"/>
                </a:cubicBezTo>
                <a:cubicBezTo>
                  <a:pt x="128433" y="6372"/>
                  <a:pt x="128672" y="6054"/>
                  <a:pt x="128743" y="5978"/>
                </a:cubicBezTo>
                <a:lnTo>
                  <a:pt x="128743" y="5978"/>
                </a:lnTo>
                <a:cubicBezTo>
                  <a:pt x="128582" y="6146"/>
                  <a:pt x="128432" y="6328"/>
                  <a:pt x="128295" y="6516"/>
                </a:cubicBezTo>
                <a:cubicBezTo>
                  <a:pt x="128459" y="6168"/>
                  <a:pt x="128570" y="6025"/>
                  <a:pt x="128616" y="5978"/>
                </a:cubicBezTo>
                <a:lnTo>
                  <a:pt x="128616" y="5978"/>
                </a:lnTo>
                <a:cubicBezTo>
                  <a:pt x="128520" y="6073"/>
                  <a:pt x="128104" y="6516"/>
                  <a:pt x="127618" y="7381"/>
                </a:cubicBezTo>
                <a:cubicBezTo>
                  <a:pt x="127503" y="7587"/>
                  <a:pt x="127384" y="7813"/>
                  <a:pt x="127266" y="8064"/>
                </a:cubicBezTo>
                <a:cubicBezTo>
                  <a:pt x="127112" y="7831"/>
                  <a:pt x="126955" y="7604"/>
                  <a:pt x="126791" y="7395"/>
                </a:cubicBezTo>
                <a:cubicBezTo>
                  <a:pt x="126816" y="7346"/>
                  <a:pt x="126851" y="7301"/>
                  <a:pt x="126886" y="7262"/>
                </a:cubicBezTo>
                <a:cubicBezTo>
                  <a:pt x="126852" y="7250"/>
                  <a:pt x="126817" y="7245"/>
                  <a:pt x="126781" y="7245"/>
                </a:cubicBezTo>
                <a:cubicBezTo>
                  <a:pt x="126764" y="7245"/>
                  <a:pt x="126746" y="7246"/>
                  <a:pt x="126729" y="7248"/>
                </a:cubicBezTo>
                <a:cubicBezTo>
                  <a:pt x="126725" y="7056"/>
                  <a:pt x="126722" y="6945"/>
                  <a:pt x="126722" y="6945"/>
                </a:cubicBezTo>
                <a:lnTo>
                  <a:pt x="126704" y="6969"/>
                </a:lnTo>
                <a:cubicBezTo>
                  <a:pt x="126743" y="6108"/>
                  <a:pt x="126739" y="5288"/>
                  <a:pt x="126652" y="4625"/>
                </a:cubicBezTo>
                <a:cubicBezTo>
                  <a:pt x="127109" y="3565"/>
                  <a:pt x="127440" y="2983"/>
                  <a:pt x="127440" y="2982"/>
                </a:cubicBezTo>
                <a:lnTo>
                  <a:pt x="127440" y="2982"/>
                </a:lnTo>
                <a:cubicBezTo>
                  <a:pt x="127228" y="3188"/>
                  <a:pt x="127029" y="3408"/>
                  <a:pt x="126844" y="3638"/>
                </a:cubicBezTo>
                <a:cubicBezTo>
                  <a:pt x="127053" y="3213"/>
                  <a:pt x="127182" y="2982"/>
                  <a:pt x="127182" y="2982"/>
                </a:cubicBezTo>
                <a:lnTo>
                  <a:pt x="127182" y="2982"/>
                </a:lnTo>
                <a:cubicBezTo>
                  <a:pt x="126928" y="3230"/>
                  <a:pt x="126687" y="3499"/>
                  <a:pt x="126474" y="3788"/>
                </a:cubicBezTo>
                <a:cubicBezTo>
                  <a:pt x="126422" y="3635"/>
                  <a:pt x="126352" y="3488"/>
                  <a:pt x="126265" y="3352"/>
                </a:cubicBezTo>
                <a:cubicBezTo>
                  <a:pt x="126265" y="3352"/>
                  <a:pt x="126258" y="3425"/>
                  <a:pt x="126254" y="3561"/>
                </a:cubicBezTo>
                <a:cubicBezTo>
                  <a:pt x="126223" y="3488"/>
                  <a:pt x="126185" y="3418"/>
                  <a:pt x="126136" y="3352"/>
                </a:cubicBezTo>
                <a:cubicBezTo>
                  <a:pt x="126136" y="3352"/>
                  <a:pt x="126125" y="3725"/>
                  <a:pt x="126097" y="4315"/>
                </a:cubicBezTo>
                <a:cubicBezTo>
                  <a:pt x="125668" y="4967"/>
                  <a:pt x="125299" y="5658"/>
                  <a:pt x="124985" y="6373"/>
                </a:cubicBezTo>
                <a:lnTo>
                  <a:pt x="124967" y="6341"/>
                </a:lnTo>
                <a:cubicBezTo>
                  <a:pt x="124932" y="5564"/>
                  <a:pt x="124911" y="5023"/>
                  <a:pt x="124911" y="5023"/>
                </a:cubicBezTo>
                <a:cubicBezTo>
                  <a:pt x="124786" y="5204"/>
                  <a:pt x="124688" y="5469"/>
                  <a:pt x="124625" y="5797"/>
                </a:cubicBezTo>
                <a:cubicBezTo>
                  <a:pt x="124357" y="5396"/>
                  <a:pt x="124050" y="5023"/>
                  <a:pt x="123708" y="4685"/>
                </a:cubicBezTo>
                <a:lnTo>
                  <a:pt x="123708" y="4685"/>
                </a:lnTo>
                <a:cubicBezTo>
                  <a:pt x="123708" y="4685"/>
                  <a:pt x="123938" y="5096"/>
                  <a:pt x="124277" y="5846"/>
                </a:cubicBezTo>
                <a:lnTo>
                  <a:pt x="124245" y="5846"/>
                </a:lnTo>
                <a:cubicBezTo>
                  <a:pt x="124203" y="5724"/>
                  <a:pt x="124151" y="5612"/>
                  <a:pt x="124078" y="5504"/>
                </a:cubicBezTo>
                <a:cubicBezTo>
                  <a:pt x="124078" y="5504"/>
                  <a:pt x="124074" y="5584"/>
                  <a:pt x="124071" y="5724"/>
                </a:cubicBezTo>
                <a:cubicBezTo>
                  <a:pt x="124036" y="5647"/>
                  <a:pt x="123998" y="5574"/>
                  <a:pt x="123949" y="5504"/>
                </a:cubicBezTo>
                <a:cubicBezTo>
                  <a:pt x="123949" y="5504"/>
                  <a:pt x="123945" y="5637"/>
                  <a:pt x="123935" y="5860"/>
                </a:cubicBezTo>
                <a:cubicBezTo>
                  <a:pt x="123931" y="6003"/>
                  <a:pt x="123921" y="6184"/>
                  <a:pt x="123914" y="6401"/>
                </a:cubicBezTo>
                <a:lnTo>
                  <a:pt x="123848" y="6366"/>
                </a:lnTo>
                <a:lnTo>
                  <a:pt x="123914" y="6425"/>
                </a:lnTo>
                <a:cubicBezTo>
                  <a:pt x="123882" y="7088"/>
                  <a:pt x="123830" y="8023"/>
                  <a:pt x="123760" y="8954"/>
                </a:cubicBezTo>
                <a:cubicBezTo>
                  <a:pt x="123652" y="8741"/>
                  <a:pt x="123548" y="8553"/>
                  <a:pt x="123443" y="8382"/>
                </a:cubicBezTo>
                <a:cubicBezTo>
                  <a:pt x="123422" y="7890"/>
                  <a:pt x="123412" y="7569"/>
                  <a:pt x="123412" y="7569"/>
                </a:cubicBezTo>
                <a:cubicBezTo>
                  <a:pt x="123363" y="7639"/>
                  <a:pt x="123321" y="7716"/>
                  <a:pt x="123289" y="7796"/>
                </a:cubicBezTo>
                <a:cubicBezTo>
                  <a:pt x="123286" y="7649"/>
                  <a:pt x="123286" y="7569"/>
                  <a:pt x="123286" y="7569"/>
                </a:cubicBezTo>
                <a:cubicBezTo>
                  <a:pt x="123216" y="7670"/>
                  <a:pt x="123160" y="7782"/>
                  <a:pt x="123126" y="7901"/>
                </a:cubicBezTo>
                <a:cubicBezTo>
                  <a:pt x="122997" y="7715"/>
                  <a:pt x="122856" y="7543"/>
                  <a:pt x="122699" y="7380"/>
                </a:cubicBezTo>
                <a:lnTo>
                  <a:pt x="122699" y="7380"/>
                </a:lnTo>
                <a:cubicBezTo>
                  <a:pt x="122754" y="7441"/>
                  <a:pt x="122880" y="7623"/>
                  <a:pt x="123077" y="8068"/>
                </a:cubicBezTo>
                <a:cubicBezTo>
                  <a:pt x="123035" y="8246"/>
                  <a:pt x="123003" y="8424"/>
                  <a:pt x="122986" y="8605"/>
                </a:cubicBezTo>
                <a:lnTo>
                  <a:pt x="122941" y="8574"/>
                </a:lnTo>
                <a:cubicBezTo>
                  <a:pt x="122822" y="8190"/>
                  <a:pt x="122679" y="7890"/>
                  <a:pt x="122508" y="7747"/>
                </a:cubicBezTo>
                <a:cubicBezTo>
                  <a:pt x="122627" y="4067"/>
                  <a:pt x="123310" y="3488"/>
                  <a:pt x="123310" y="3488"/>
                </a:cubicBezTo>
                <a:cubicBezTo>
                  <a:pt x="123268" y="3472"/>
                  <a:pt x="123222" y="3464"/>
                  <a:pt x="123176" y="3464"/>
                </a:cubicBezTo>
                <a:cubicBezTo>
                  <a:pt x="123121" y="3464"/>
                  <a:pt x="123065" y="3476"/>
                  <a:pt x="123014" y="3499"/>
                </a:cubicBezTo>
                <a:lnTo>
                  <a:pt x="123024" y="3488"/>
                </a:lnTo>
                <a:cubicBezTo>
                  <a:pt x="122975" y="3472"/>
                  <a:pt x="122926" y="3464"/>
                  <a:pt x="122879" y="3464"/>
                </a:cubicBezTo>
                <a:cubicBezTo>
                  <a:pt x="122202" y="3464"/>
                  <a:pt x="121791" y="5108"/>
                  <a:pt x="121556" y="6680"/>
                </a:cubicBezTo>
                <a:cubicBezTo>
                  <a:pt x="121395" y="6432"/>
                  <a:pt x="121225" y="6195"/>
                  <a:pt x="121040" y="5968"/>
                </a:cubicBezTo>
                <a:cubicBezTo>
                  <a:pt x="120823" y="3404"/>
                  <a:pt x="120726" y="548"/>
                  <a:pt x="120726" y="548"/>
                </a:cubicBezTo>
                <a:cubicBezTo>
                  <a:pt x="120607" y="729"/>
                  <a:pt x="120516" y="924"/>
                  <a:pt x="120457" y="1134"/>
                </a:cubicBezTo>
                <a:cubicBezTo>
                  <a:pt x="120443" y="767"/>
                  <a:pt x="120433" y="548"/>
                  <a:pt x="120433" y="548"/>
                </a:cubicBezTo>
                <a:cubicBezTo>
                  <a:pt x="119732" y="1542"/>
                  <a:pt x="119819" y="4385"/>
                  <a:pt x="120080" y="6994"/>
                </a:cubicBezTo>
                <a:cubicBezTo>
                  <a:pt x="119875" y="6718"/>
                  <a:pt x="119676" y="6477"/>
                  <a:pt x="119484" y="6265"/>
                </a:cubicBezTo>
                <a:cubicBezTo>
                  <a:pt x="119090" y="5410"/>
                  <a:pt x="118703" y="4779"/>
                  <a:pt x="118392" y="4346"/>
                </a:cubicBezTo>
                <a:cubicBezTo>
                  <a:pt x="118354" y="4235"/>
                  <a:pt x="118298" y="4130"/>
                  <a:pt x="118232" y="4032"/>
                </a:cubicBezTo>
                <a:cubicBezTo>
                  <a:pt x="118232" y="4032"/>
                  <a:pt x="118232" y="4067"/>
                  <a:pt x="118228" y="4123"/>
                </a:cubicBezTo>
                <a:cubicBezTo>
                  <a:pt x="118096" y="3949"/>
                  <a:pt x="117953" y="3778"/>
                  <a:pt x="117799" y="3621"/>
                </a:cubicBezTo>
                <a:lnTo>
                  <a:pt x="117799" y="3621"/>
                </a:lnTo>
                <a:cubicBezTo>
                  <a:pt x="117845" y="3670"/>
                  <a:pt x="117991" y="3844"/>
                  <a:pt x="118218" y="4336"/>
                </a:cubicBezTo>
                <a:cubicBezTo>
                  <a:pt x="118218" y="4388"/>
                  <a:pt x="118214" y="4447"/>
                  <a:pt x="118214" y="4507"/>
                </a:cubicBezTo>
                <a:cubicBezTo>
                  <a:pt x="117845" y="3966"/>
                  <a:pt x="117569" y="3684"/>
                  <a:pt x="117510" y="3621"/>
                </a:cubicBezTo>
                <a:lnTo>
                  <a:pt x="117510" y="3621"/>
                </a:lnTo>
                <a:cubicBezTo>
                  <a:pt x="117569" y="3684"/>
                  <a:pt x="117813" y="3977"/>
                  <a:pt x="118193" y="4964"/>
                </a:cubicBezTo>
                <a:cubicBezTo>
                  <a:pt x="118193" y="5009"/>
                  <a:pt x="118190" y="5058"/>
                  <a:pt x="118190" y="5100"/>
                </a:cubicBezTo>
                <a:cubicBezTo>
                  <a:pt x="118061" y="5009"/>
                  <a:pt x="117925" y="4925"/>
                  <a:pt x="117782" y="4852"/>
                </a:cubicBezTo>
                <a:lnTo>
                  <a:pt x="117782" y="4852"/>
                </a:lnTo>
                <a:cubicBezTo>
                  <a:pt x="117925" y="4971"/>
                  <a:pt x="118057" y="5100"/>
                  <a:pt x="118179" y="5239"/>
                </a:cubicBezTo>
                <a:lnTo>
                  <a:pt x="118179" y="5285"/>
                </a:lnTo>
                <a:cubicBezTo>
                  <a:pt x="117977" y="5121"/>
                  <a:pt x="117757" y="4974"/>
                  <a:pt x="117527" y="4852"/>
                </a:cubicBezTo>
                <a:lnTo>
                  <a:pt x="117527" y="4852"/>
                </a:lnTo>
                <a:cubicBezTo>
                  <a:pt x="117757" y="5054"/>
                  <a:pt x="117970" y="5278"/>
                  <a:pt x="118165" y="5515"/>
                </a:cubicBezTo>
                <a:cubicBezTo>
                  <a:pt x="118127" y="6324"/>
                  <a:pt x="118068" y="7367"/>
                  <a:pt x="117984" y="8361"/>
                </a:cubicBezTo>
                <a:cubicBezTo>
                  <a:pt x="117813" y="8560"/>
                  <a:pt x="117660" y="8773"/>
                  <a:pt x="117517" y="8992"/>
                </a:cubicBezTo>
                <a:cubicBezTo>
                  <a:pt x="117423" y="8818"/>
                  <a:pt x="117325" y="8668"/>
                  <a:pt x="117238" y="8532"/>
                </a:cubicBezTo>
                <a:cubicBezTo>
                  <a:pt x="117164" y="8089"/>
                  <a:pt x="117053" y="7656"/>
                  <a:pt x="116910" y="7231"/>
                </a:cubicBezTo>
                <a:cubicBezTo>
                  <a:pt x="117175" y="6854"/>
                  <a:pt x="117482" y="6509"/>
                  <a:pt x="117827" y="6202"/>
                </a:cubicBezTo>
                <a:lnTo>
                  <a:pt x="117827" y="6202"/>
                </a:lnTo>
                <a:cubicBezTo>
                  <a:pt x="117827" y="6202"/>
                  <a:pt x="117398" y="6411"/>
                  <a:pt x="116802" y="6962"/>
                </a:cubicBezTo>
                <a:lnTo>
                  <a:pt x="116788" y="6931"/>
                </a:lnTo>
                <a:cubicBezTo>
                  <a:pt x="117259" y="5529"/>
                  <a:pt x="117566" y="5155"/>
                  <a:pt x="117632" y="5093"/>
                </a:cubicBezTo>
                <a:lnTo>
                  <a:pt x="117632" y="5093"/>
                </a:lnTo>
                <a:cubicBezTo>
                  <a:pt x="117552" y="5166"/>
                  <a:pt x="117098" y="5637"/>
                  <a:pt x="116561" y="6582"/>
                </a:cubicBezTo>
                <a:cubicBezTo>
                  <a:pt x="116551" y="6568"/>
                  <a:pt x="116540" y="6554"/>
                  <a:pt x="116526" y="6544"/>
                </a:cubicBezTo>
                <a:cubicBezTo>
                  <a:pt x="116519" y="6401"/>
                  <a:pt x="116519" y="6317"/>
                  <a:pt x="116519" y="6317"/>
                </a:cubicBezTo>
                <a:cubicBezTo>
                  <a:pt x="116488" y="6362"/>
                  <a:pt x="116456" y="6415"/>
                  <a:pt x="116432" y="6463"/>
                </a:cubicBezTo>
                <a:cubicBezTo>
                  <a:pt x="116372" y="6428"/>
                  <a:pt x="116306" y="6410"/>
                  <a:pt x="116238" y="6410"/>
                </a:cubicBezTo>
                <a:cubicBezTo>
                  <a:pt x="116199" y="6410"/>
                  <a:pt x="116160" y="6416"/>
                  <a:pt x="116121" y="6429"/>
                </a:cubicBezTo>
                <a:cubicBezTo>
                  <a:pt x="116121" y="6429"/>
                  <a:pt x="116209" y="6498"/>
                  <a:pt x="116317" y="6767"/>
                </a:cubicBezTo>
                <a:cubicBezTo>
                  <a:pt x="116271" y="6924"/>
                  <a:pt x="116237" y="7084"/>
                  <a:pt x="116212" y="7248"/>
                </a:cubicBezTo>
                <a:cubicBezTo>
                  <a:pt x="116118" y="7458"/>
                  <a:pt x="116017" y="7681"/>
                  <a:pt x="115916" y="7921"/>
                </a:cubicBezTo>
                <a:cubicBezTo>
                  <a:pt x="115787" y="8085"/>
                  <a:pt x="115651" y="8267"/>
                  <a:pt x="115515" y="8462"/>
                </a:cubicBezTo>
                <a:cubicBezTo>
                  <a:pt x="115508" y="8218"/>
                  <a:pt x="115504" y="8068"/>
                  <a:pt x="115504" y="8068"/>
                </a:cubicBezTo>
                <a:cubicBezTo>
                  <a:pt x="115445" y="8152"/>
                  <a:pt x="115399" y="8242"/>
                  <a:pt x="115365" y="8340"/>
                </a:cubicBezTo>
                <a:lnTo>
                  <a:pt x="115281" y="8347"/>
                </a:lnTo>
                <a:cubicBezTo>
                  <a:pt x="115455" y="6687"/>
                  <a:pt x="115556" y="4890"/>
                  <a:pt x="115389" y="3628"/>
                </a:cubicBezTo>
                <a:cubicBezTo>
                  <a:pt x="115870" y="2519"/>
                  <a:pt x="116219" y="1905"/>
                  <a:pt x="116219" y="1905"/>
                </a:cubicBezTo>
                <a:lnTo>
                  <a:pt x="116219" y="1905"/>
                </a:lnTo>
                <a:cubicBezTo>
                  <a:pt x="115874" y="2246"/>
                  <a:pt x="115556" y="2616"/>
                  <a:pt x="115277" y="3010"/>
                </a:cubicBezTo>
                <a:cubicBezTo>
                  <a:pt x="115201" y="2721"/>
                  <a:pt x="115106" y="2480"/>
                  <a:pt x="114981" y="2302"/>
                </a:cubicBezTo>
                <a:cubicBezTo>
                  <a:pt x="114981" y="2302"/>
                  <a:pt x="114963" y="2784"/>
                  <a:pt x="114929" y="3523"/>
                </a:cubicBezTo>
                <a:cubicBezTo>
                  <a:pt x="114423" y="4325"/>
                  <a:pt x="113987" y="5225"/>
                  <a:pt x="113607" y="6164"/>
                </a:cubicBezTo>
                <a:cubicBezTo>
                  <a:pt x="113446" y="5623"/>
                  <a:pt x="113244" y="5201"/>
                  <a:pt x="113000" y="5030"/>
                </a:cubicBezTo>
                <a:cubicBezTo>
                  <a:pt x="112954" y="4873"/>
                  <a:pt x="112885" y="4726"/>
                  <a:pt x="112794" y="4590"/>
                </a:cubicBezTo>
                <a:cubicBezTo>
                  <a:pt x="112794" y="4590"/>
                  <a:pt x="112790" y="4726"/>
                  <a:pt x="112783" y="4953"/>
                </a:cubicBezTo>
                <a:cubicBezTo>
                  <a:pt x="112770" y="4951"/>
                  <a:pt x="112756" y="4950"/>
                  <a:pt x="112743" y="4950"/>
                </a:cubicBezTo>
                <a:cubicBezTo>
                  <a:pt x="112704" y="4950"/>
                  <a:pt x="112666" y="4958"/>
                  <a:pt x="112630" y="4971"/>
                </a:cubicBezTo>
                <a:cubicBezTo>
                  <a:pt x="112630" y="4971"/>
                  <a:pt x="112689" y="5016"/>
                  <a:pt x="112773" y="5183"/>
                </a:cubicBezTo>
                <a:cubicBezTo>
                  <a:pt x="112749" y="5801"/>
                  <a:pt x="112700" y="6840"/>
                  <a:pt x="112619" y="7921"/>
                </a:cubicBezTo>
                <a:cubicBezTo>
                  <a:pt x="112515" y="8075"/>
                  <a:pt x="112400" y="8253"/>
                  <a:pt x="112271" y="8466"/>
                </a:cubicBezTo>
                <a:lnTo>
                  <a:pt x="112197" y="8518"/>
                </a:lnTo>
                <a:cubicBezTo>
                  <a:pt x="112180" y="8225"/>
                  <a:pt x="112166" y="7953"/>
                  <a:pt x="112159" y="7712"/>
                </a:cubicBezTo>
                <a:cubicBezTo>
                  <a:pt x="112278" y="7482"/>
                  <a:pt x="112354" y="7388"/>
                  <a:pt x="112382" y="7363"/>
                </a:cubicBezTo>
                <a:cubicBezTo>
                  <a:pt x="112384" y="7361"/>
                  <a:pt x="112385" y="7360"/>
                  <a:pt x="112385" y="7360"/>
                </a:cubicBezTo>
                <a:lnTo>
                  <a:pt x="112385" y="7360"/>
                </a:lnTo>
                <a:cubicBezTo>
                  <a:pt x="112384" y="7360"/>
                  <a:pt x="112267" y="7485"/>
                  <a:pt x="112156" y="7622"/>
                </a:cubicBezTo>
                <a:cubicBezTo>
                  <a:pt x="112128" y="7119"/>
                  <a:pt x="112121" y="6791"/>
                  <a:pt x="112121" y="6791"/>
                </a:cubicBezTo>
                <a:cubicBezTo>
                  <a:pt x="112079" y="6851"/>
                  <a:pt x="112047" y="6913"/>
                  <a:pt x="112020" y="6980"/>
                </a:cubicBezTo>
                <a:cubicBezTo>
                  <a:pt x="111988" y="6111"/>
                  <a:pt x="111876" y="5393"/>
                  <a:pt x="111615" y="5023"/>
                </a:cubicBezTo>
                <a:cubicBezTo>
                  <a:pt x="111615" y="5023"/>
                  <a:pt x="111573" y="6191"/>
                  <a:pt x="111493" y="7587"/>
                </a:cubicBezTo>
                <a:cubicBezTo>
                  <a:pt x="111437" y="7440"/>
                  <a:pt x="111367" y="7297"/>
                  <a:pt x="111284" y="7168"/>
                </a:cubicBezTo>
                <a:cubicBezTo>
                  <a:pt x="111270" y="6418"/>
                  <a:pt x="111196" y="5766"/>
                  <a:pt x="111029" y="5326"/>
                </a:cubicBezTo>
                <a:cubicBezTo>
                  <a:pt x="111231" y="4911"/>
                  <a:pt x="111357" y="4685"/>
                  <a:pt x="111357" y="4685"/>
                </a:cubicBezTo>
                <a:lnTo>
                  <a:pt x="111357" y="4685"/>
                </a:lnTo>
                <a:cubicBezTo>
                  <a:pt x="111210" y="4831"/>
                  <a:pt x="111074" y="4981"/>
                  <a:pt x="110942" y="5138"/>
                </a:cubicBezTo>
                <a:cubicBezTo>
                  <a:pt x="110924" y="5096"/>
                  <a:pt x="110900" y="5058"/>
                  <a:pt x="110872" y="5023"/>
                </a:cubicBezTo>
                <a:cubicBezTo>
                  <a:pt x="110872" y="5023"/>
                  <a:pt x="110872" y="5096"/>
                  <a:pt x="110868" y="5225"/>
                </a:cubicBezTo>
                <a:cubicBezTo>
                  <a:pt x="110718" y="5407"/>
                  <a:pt x="110575" y="5598"/>
                  <a:pt x="110439" y="5797"/>
                </a:cubicBezTo>
                <a:cubicBezTo>
                  <a:pt x="110432" y="5745"/>
                  <a:pt x="110418" y="5693"/>
                  <a:pt x="110405" y="5640"/>
                </a:cubicBezTo>
                <a:cubicBezTo>
                  <a:pt x="111067" y="4249"/>
                  <a:pt x="111863" y="3045"/>
                  <a:pt x="112808" y="2219"/>
                </a:cubicBezTo>
                <a:lnTo>
                  <a:pt x="112808" y="2219"/>
                </a:lnTo>
                <a:cubicBezTo>
                  <a:pt x="112808" y="2219"/>
                  <a:pt x="111287" y="2955"/>
                  <a:pt x="109731" y="5260"/>
                </a:cubicBezTo>
                <a:cubicBezTo>
                  <a:pt x="109529" y="4995"/>
                  <a:pt x="109309" y="4740"/>
                  <a:pt x="109072" y="4507"/>
                </a:cubicBezTo>
                <a:lnTo>
                  <a:pt x="109072" y="4507"/>
                </a:lnTo>
                <a:cubicBezTo>
                  <a:pt x="109072" y="4507"/>
                  <a:pt x="109267" y="4859"/>
                  <a:pt x="109564" y="5504"/>
                </a:cubicBezTo>
                <a:cubicBezTo>
                  <a:pt x="109292" y="5926"/>
                  <a:pt x="109044" y="6362"/>
                  <a:pt x="108814" y="6809"/>
                </a:cubicBezTo>
                <a:cubicBezTo>
                  <a:pt x="108605" y="6488"/>
                  <a:pt x="108395" y="6198"/>
                  <a:pt x="108186" y="5937"/>
                </a:cubicBezTo>
                <a:cubicBezTo>
                  <a:pt x="108915" y="4001"/>
                  <a:pt x="109543" y="2888"/>
                  <a:pt x="109543" y="2888"/>
                </a:cubicBezTo>
                <a:lnTo>
                  <a:pt x="109543" y="2888"/>
                </a:lnTo>
                <a:cubicBezTo>
                  <a:pt x="108849" y="3561"/>
                  <a:pt x="108256" y="4440"/>
                  <a:pt x="107754" y="5424"/>
                </a:cubicBezTo>
                <a:cubicBezTo>
                  <a:pt x="106739" y="4298"/>
                  <a:pt x="105929" y="3900"/>
                  <a:pt x="105929" y="3900"/>
                </a:cubicBezTo>
                <a:lnTo>
                  <a:pt x="105929" y="3900"/>
                </a:lnTo>
                <a:cubicBezTo>
                  <a:pt x="106439" y="4350"/>
                  <a:pt x="106899" y="4918"/>
                  <a:pt x="107318" y="5571"/>
                </a:cubicBezTo>
                <a:cubicBezTo>
                  <a:pt x="107073" y="5707"/>
                  <a:pt x="106875" y="6097"/>
                  <a:pt x="106714" y="6613"/>
                </a:cubicBezTo>
                <a:lnTo>
                  <a:pt x="106529" y="6826"/>
                </a:lnTo>
                <a:cubicBezTo>
                  <a:pt x="106477" y="6212"/>
                  <a:pt x="106365" y="5710"/>
                  <a:pt x="106160" y="5424"/>
                </a:cubicBezTo>
                <a:cubicBezTo>
                  <a:pt x="106160" y="5424"/>
                  <a:pt x="106128" y="6324"/>
                  <a:pt x="106062" y="7482"/>
                </a:cubicBezTo>
                <a:lnTo>
                  <a:pt x="105905" y="7737"/>
                </a:lnTo>
                <a:cubicBezTo>
                  <a:pt x="105814" y="7604"/>
                  <a:pt x="105720" y="7475"/>
                  <a:pt x="105619" y="7353"/>
                </a:cubicBezTo>
                <a:cubicBezTo>
                  <a:pt x="105504" y="5933"/>
                  <a:pt x="105434" y="4465"/>
                  <a:pt x="105399" y="3645"/>
                </a:cubicBezTo>
                <a:cubicBezTo>
                  <a:pt x="105493" y="3457"/>
                  <a:pt x="105563" y="3401"/>
                  <a:pt x="105563" y="3401"/>
                </a:cubicBezTo>
                <a:cubicBezTo>
                  <a:pt x="105522" y="3388"/>
                  <a:pt x="105478" y="3381"/>
                  <a:pt x="105435" y="3381"/>
                </a:cubicBezTo>
                <a:cubicBezTo>
                  <a:pt x="105419" y="3381"/>
                  <a:pt x="105404" y="3382"/>
                  <a:pt x="105389" y="3384"/>
                </a:cubicBezTo>
                <a:cubicBezTo>
                  <a:pt x="105378" y="3129"/>
                  <a:pt x="105375" y="2982"/>
                  <a:pt x="105375" y="2982"/>
                </a:cubicBezTo>
                <a:cubicBezTo>
                  <a:pt x="105274" y="3132"/>
                  <a:pt x="105200" y="3296"/>
                  <a:pt x="105148" y="3471"/>
                </a:cubicBezTo>
                <a:cubicBezTo>
                  <a:pt x="104928" y="3628"/>
                  <a:pt x="104743" y="3959"/>
                  <a:pt x="104586" y="4399"/>
                </a:cubicBezTo>
                <a:cubicBezTo>
                  <a:pt x="104541" y="4269"/>
                  <a:pt x="104478" y="4144"/>
                  <a:pt x="104402" y="4032"/>
                </a:cubicBezTo>
                <a:cubicBezTo>
                  <a:pt x="104402" y="4032"/>
                  <a:pt x="104388" y="4378"/>
                  <a:pt x="104367" y="4918"/>
                </a:cubicBezTo>
                <a:cubicBezTo>
                  <a:pt x="103983" y="3935"/>
                  <a:pt x="103540" y="2986"/>
                  <a:pt x="103027" y="2131"/>
                </a:cubicBezTo>
                <a:cubicBezTo>
                  <a:pt x="102982" y="1127"/>
                  <a:pt x="102957" y="443"/>
                  <a:pt x="102957" y="443"/>
                </a:cubicBezTo>
                <a:cubicBezTo>
                  <a:pt x="102790" y="680"/>
                  <a:pt x="102671" y="1019"/>
                  <a:pt x="102584" y="1434"/>
                </a:cubicBezTo>
                <a:cubicBezTo>
                  <a:pt x="102235" y="921"/>
                  <a:pt x="101841" y="440"/>
                  <a:pt x="101402" y="4"/>
                </a:cubicBezTo>
                <a:lnTo>
                  <a:pt x="101402" y="4"/>
                </a:lnTo>
                <a:cubicBezTo>
                  <a:pt x="101402" y="4"/>
                  <a:pt x="101855" y="809"/>
                  <a:pt x="102462" y="2253"/>
                </a:cubicBezTo>
                <a:cubicBezTo>
                  <a:pt x="102354" y="3439"/>
                  <a:pt x="102417" y="4960"/>
                  <a:pt x="102553" y="6443"/>
                </a:cubicBezTo>
                <a:cubicBezTo>
                  <a:pt x="102507" y="6421"/>
                  <a:pt x="102458" y="6410"/>
                  <a:pt x="102407" y="6410"/>
                </a:cubicBezTo>
                <a:cubicBezTo>
                  <a:pt x="102368" y="6410"/>
                  <a:pt x="102329" y="6416"/>
                  <a:pt x="102291" y="6429"/>
                </a:cubicBezTo>
                <a:cubicBezTo>
                  <a:pt x="102291" y="6429"/>
                  <a:pt x="102459" y="6568"/>
                  <a:pt x="102626" y="7186"/>
                </a:cubicBezTo>
                <a:cubicBezTo>
                  <a:pt x="102644" y="7367"/>
                  <a:pt x="102668" y="7541"/>
                  <a:pt x="102685" y="7719"/>
                </a:cubicBezTo>
                <a:cubicBezTo>
                  <a:pt x="102441" y="7322"/>
                  <a:pt x="102173" y="6941"/>
                  <a:pt x="101876" y="6582"/>
                </a:cubicBezTo>
                <a:cubicBezTo>
                  <a:pt x="101803" y="6408"/>
                  <a:pt x="101730" y="6237"/>
                  <a:pt x="101656" y="6076"/>
                </a:cubicBezTo>
                <a:cubicBezTo>
                  <a:pt x="102047" y="5183"/>
                  <a:pt x="102326" y="4685"/>
                  <a:pt x="102326" y="4685"/>
                </a:cubicBezTo>
                <a:lnTo>
                  <a:pt x="102326" y="4685"/>
                </a:lnTo>
                <a:cubicBezTo>
                  <a:pt x="102012" y="4995"/>
                  <a:pt x="101726" y="5337"/>
                  <a:pt x="101472" y="5703"/>
                </a:cubicBezTo>
                <a:cubicBezTo>
                  <a:pt x="101405" y="5571"/>
                  <a:pt x="101343" y="5441"/>
                  <a:pt x="101276" y="5323"/>
                </a:cubicBezTo>
                <a:cubicBezTo>
                  <a:pt x="101238" y="5215"/>
                  <a:pt x="101182" y="5114"/>
                  <a:pt x="101119" y="5023"/>
                </a:cubicBezTo>
                <a:lnTo>
                  <a:pt x="101119" y="5047"/>
                </a:lnTo>
                <a:cubicBezTo>
                  <a:pt x="100561" y="4092"/>
                  <a:pt x="100097" y="3614"/>
                  <a:pt x="100017" y="3534"/>
                </a:cubicBezTo>
                <a:lnTo>
                  <a:pt x="100017" y="3534"/>
                </a:lnTo>
                <a:cubicBezTo>
                  <a:pt x="100090" y="3610"/>
                  <a:pt x="100429" y="4022"/>
                  <a:pt x="100962" y="5605"/>
                </a:cubicBezTo>
                <a:cubicBezTo>
                  <a:pt x="100300" y="4999"/>
                  <a:pt x="99832" y="4772"/>
                  <a:pt x="99832" y="4772"/>
                </a:cubicBezTo>
                <a:lnTo>
                  <a:pt x="99832" y="4772"/>
                </a:lnTo>
                <a:cubicBezTo>
                  <a:pt x="100240" y="5135"/>
                  <a:pt x="100600" y="5546"/>
                  <a:pt x="100906" y="5993"/>
                </a:cubicBezTo>
                <a:cubicBezTo>
                  <a:pt x="100791" y="6115"/>
                  <a:pt x="100408" y="6540"/>
                  <a:pt x="99958" y="7325"/>
                </a:cubicBezTo>
                <a:cubicBezTo>
                  <a:pt x="99951" y="7304"/>
                  <a:pt x="99940" y="7290"/>
                  <a:pt x="99930" y="7276"/>
                </a:cubicBezTo>
                <a:cubicBezTo>
                  <a:pt x="99902" y="6701"/>
                  <a:pt x="99888" y="6317"/>
                  <a:pt x="99888" y="6317"/>
                </a:cubicBezTo>
                <a:cubicBezTo>
                  <a:pt x="99783" y="6488"/>
                  <a:pt x="99707" y="6676"/>
                  <a:pt x="99661" y="6875"/>
                </a:cubicBezTo>
                <a:cubicBezTo>
                  <a:pt x="99445" y="6568"/>
                  <a:pt x="99201" y="6279"/>
                  <a:pt x="98929" y="6017"/>
                </a:cubicBezTo>
                <a:lnTo>
                  <a:pt x="98929" y="6017"/>
                </a:lnTo>
                <a:cubicBezTo>
                  <a:pt x="98929" y="6017"/>
                  <a:pt x="99201" y="6495"/>
                  <a:pt x="99574" y="7353"/>
                </a:cubicBezTo>
                <a:cubicBezTo>
                  <a:pt x="99571" y="7377"/>
                  <a:pt x="99571" y="7395"/>
                  <a:pt x="99567" y="7416"/>
                </a:cubicBezTo>
                <a:cubicBezTo>
                  <a:pt x="99474" y="7306"/>
                  <a:pt x="99370" y="7244"/>
                  <a:pt x="99257" y="7244"/>
                </a:cubicBezTo>
                <a:cubicBezTo>
                  <a:pt x="99222" y="7244"/>
                  <a:pt x="99186" y="7250"/>
                  <a:pt x="99149" y="7262"/>
                </a:cubicBezTo>
                <a:cubicBezTo>
                  <a:pt x="99149" y="7262"/>
                  <a:pt x="99340" y="7430"/>
                  <a:pt x="99515" y="8190"/>
                </a:cubicBezTo>
                <a:lnTo>
                  <a:pt x="99501" y="8218"/>
                </a:lnTo>
                <a:cubicBezTo>
                  <a:pt x="99396" y="8337"/>
                  <a:pt x="99288" y="8462"/>
                  <a:pt x="99173" y="8602"/>
                </a:cubicBezTo>
                <a:cubicBezTo>
                  <a:pt x="99152" y="7939"/>
                  <a:pt x="99065" y="7384"/>
                  <a:pt x="98883" y="7049"/>
                </a:cubicBezTo>
                <a:cubicBezTo>
                  <a:pt x="98925" y="6157"/>
                  <a:pt x="98922" y="5309"/>
                  <a:pt x="98835" y="4625"/>
                </a:cubicBezTo>
                <a:cubicBezTo>
                  <a:pt x="99288" y="3565"/>
                  <a:pt x="99619" y="2983"/>
                  <a:pt x="99619" y="2982"/>
                </a:cubicBezTo>
                <a:lnTo>
                  <a:pt x="99619" y="2982"/>
                </a:lnTo>
                <a:cubicBezTo>
                  <a:pt x="99292" y="3307"/>
                  <a:pt x="98992" y="3659"/>
                  <a:pt x="98726" y="4036"/>
                </a:cubicBezTo>
                <a:cubicBezTo>
                  <a:pt x="98657" y="3753"/>
                  <a:pt x="98563" y="3523"/>
                  <a:pt x="98447" y="3352"/>
                </a:cubicBezTo>
                <a:cubicBezTo>
                  <a:pt x="98447" y="3352"/>
                  <a:pt x="98430" y="3820"/>
                  <a:pt x="98395" y="4524"/>
                </a:cubicBezTo>
                <a:cubicBezTo>
                  <a:pt x="97938" y="5267"/>
                  <a:pt x="97547" y="6045"/>
                  <a:pt x="97220" y="6854"/>
                </a:cubicBezTo>
                <a:lnTo>
                  <a:pt x="97139" y="6917"/>
                </a:lnTo>
                <a:cubicBezTo>
                  <a:pt x="96955" y="6331"/>
                  <a:pt x="96724" y="5898"/>
                  <a:pt x="96428" y="5843"/>
                </a:cubicBezTo>
                <a:cubicBezTo>
                  <a:pt x="96386" y="5721"/>
                  <a:pt x="96330" y="5605"/>
                  <a:pt x="96257" y="5501"/>
                </a:cubicBezTo>
                <a:cubicBezTo>
                  <a:pt x="96257" y="5501"/>
                  <a:pt x="96253" y="5633"/>
                  <a:pt x="96243" y="5853"/>
                </a:cubicBezTo>
                <a:cubicBezTo>
                  <a:pt x="96236" y="6108"/>
                  <a:pt x="96219" y="6477"/>
                  <a:pt x="96198" y="6913"/>
                </a:cubicBezTo>
                <a:lnTo>
                  <a:pt x="96152" y="6872"/>
                </a:lnTo>
                <a:lnTo>
                  <a:pt x="96152" y="6872"/>
                </a:lnTo>
                <a:lnTo>
                  <a:pt x="96198" y="6948"/>
                </a:lnTo>
                <a:cubicBezTo>
                  <a:pt x="96180" y="7255"/>
                  <a:pt x="96163" y="7590"/>
                  <a:pt x="96138" y="7942"/>
                </a:cubicBezTo>
                <a:cubicBezTo>
                  <a:pt x="96027" y="8075"/>
                  <a:pt x="95919" y="8221"/>
                  <a:pt x="95803" y="8375"/>
                </a:cubicBezTo>
                <a:lnTo>
                  <a:pt x="95612" y="8120"/>
                </a:lnTo>
                <a:cubicBezTo>
                  <a:pt x="95598" y="7778"/>
                  <a:pt x="95591" y="7562"/>
                  <a:pt x="95591" y="7562"/>
                </a:cubicBezTo>
                <a:cubicBezTo>
                  <a:pt x="95521" y="7667"/>
                  <a:pt x="95469" y="7778"/>
                  <a:pt x="95434" y="7901"/>
                </a:cubicBezTo>
                <a:cubicBezTo>
                  <a:pt x="95326" y="7768"/>
                  <a:pt x="95221" y="7646"/>
                  <a:pt x="95120" y="7538"/>
                </a:cubicBezTo>
                <a:cubicBezTo>
                  <a:pt x="95326" y="7105"/>
                  <a:pt x="95455" y="6872"/>
                  <a:pt x="95455" y="6872"/>
                </a:cubicBezTo>
                <a:lnTo>
                  <a:pt x="95455" y="6872"/>
                </a:lnTo>
                <a:cubicBezTo>
                  <a:pt x="95287" y="7036"/>
                  <a:pt x="95130" y="7210"/>
                  <a:pt x="94984" y="7398"/>
                </a:cubicBezTo>
                <a:cubicBezTo>
                  <a:pt x="94893" y="7301"/>
                  <a:pt x="94802" y="7213"/>
                  <a:pt x="94715" y="7137"/>
                </a:cubicBezTo>
                <a:cubicBezTo>
                  <a:pt x="94890" y="3994"/>
                  <a:pt x="95493" y="3481"/>
                  <a:pt x="95493" y="3481"/>
                </a:cubicBezTo>
                <a:cubicBezTo>
                  <a:pt x="95444" y="3465"/>
                  <a:pt x="95396" y="3457"/>
                  <a:pt x="95350" y="3457"/>
                </a:cubicBezTo>
                <a:cubicBezTo>
                  <a:pt x="94691" y="3457"/>
                  <a:pt x="94280" y="5038"/>
                  <a:pt x="94038" y="6582"/>
                </a:cubicBezTo>
                <a:cubicBezTo>
                  <a:pt x="93923" y="6498"/>
                  <a:pt x="93801" y="6425"/>
                  <a:pt x="93676" y="6359"/>
                </a:cubicBezTo>
                <a:lnTo>
                  <a:pt x="93676" y="6359"/>
                </a:lnTo>
                <a:cubicBezTo>
                  <a:pt x="93794" y="6463"/>
                  <a:pt x="93906" y="6579"/>
                  <a:pt x="94021" y="6697"/>
                </a:cubicBezTo>
                <a:lnTo>
                  <a:pt x="93969" y="7056"/>
                </a:lnTo>
                <a:cubicBezTo>
                  <a:pt x="93752" y="6673"/>
                  <a:pt x="93501" y="6307"/>
                  <a:pt x="93222" y="5965"/>
                </a:cubicBezTo>
                <a:cubicBezTo>
                  <a:pt x="93187" y="5553"/>
                  <a:pt x="93156" y="5138"/>
                  <a:pt x="93128" y="4730"/>
                </a:cubicBezTo>
                <a:lnTo>
                  <a:pt x="93153" y="4681"/>
                </a:lnTo>
                <a:lnTo>
                  <a:pt x="93153" y="4681"/>
                </a:lnTo>
                <a:lnTo>
                  <a:pt x="93128" y="4712"/>
                </a:lnTo>
                <a:cubicBezTo>
                  <a:pt x="92975" y="2550"/>
                  <a:pt x="92905" y="544"/>
                  <a:pt x="92905" y="544"/>
                </a:cubicBezTo>
                <a:cubicBezTo>
                  <a:pt x="92333" y="1353"/>
                  <a:pt x="92284" y="3391"/>
                  <a:pt x="92424" y="5529"/>
                </a:cubicBezTo>
                <a:cubicBezTo>
                  <a:pt x="92364" y="5616"/>
                  <a:pt x="92298" y="5703"/>
                  <a:pt x="92239" y="5794"/>
                </a:cubicBezTo>
                <a:cubicBezTo>
                  <a:pt x="92172" y="5466"/>
                  <a:pt x="92075" y="5201"/>
                  <a:pt x="91946" y="5016"/>
                </a:cubicBezTo>
                <a:cubicBezTo>
                  <a:pt x="91946" y="5016"/>
                  <a:pt x="91928" y="5557"/>
                  <a:pt x="91890" y="6338"/>
                </a:cubicBezTo>
                <a:cubicBezTo>
                  <a:pt x="91872" y="6373"/>
                  <a:pt x="91848" y="6408"/>
                  <a:pt x="91827" y="6443"/>
                </a:cubicBezTo>
                <a:lnTo>
                  <a:pt x="91667" y="6261"/>
                </a:lnTo>
                <a:cubicBezTo>
                  <a:pt x="90878" y="4538"/>
                  <a:pt x="90086" y="3722"/>
                  <a:pt x="89982" y="3617"/>
                </a:cubicBezTo>
                <a:lnTo>
                  <a:pt x="89982" y="3617"/>
                </a:lnTo>
                <a:cubicBezTo>
                  <a:pt x="90048" y="3687"/>
                  <a:pt x="90362" y="4064"/>
                  <a:pt x="90850" y="5469"/>
                </a:cubicBezTo>
                <a:cubicBezTo>
                  <a:pt x="90721" y="5358"/>
                  <a:pt x="90603" y="5267"/>
                  <a:pt x="90495" y="5187"/>
                </a:cubicBezTo>
                <a:cubicBezTo>
                  <a:pt x="90488" y="5079"/>
                  <a:pt x="90488" y="5016"/>
                  <a:pt x="90488" y="5016"/>
                </a:cubicBezTo>
                <a:cubicBezTo>
                  <a:pt x="90463" y="5054"/>
                  <a:pt x="90439" y="5089"/>
                  <a:pt x="90418" y="5131"/>
                </a:cubicBezTo>
                <a:cubicBezTo>
                  <a:pt x="90275" y="5026"/>
                  <a:pt x="90125" y="4932"/>
                  <a:pt x="89964" y="4849"/>
                </a:cubicBezTo>
                <a:lnTo>
                  <a:pt x="89964" y="4849"/>
                </a:lnTo>
                <a:cubicBezTo>
                  <a:pt x="90104" y="4971"/>
                  <a:pt x="90236" y="5100"/>
                  <a:pt x="90366" y="5239"/>
                </a:cubicBezTo>
                <a:cubicBezTo>
                  <a:pt x="90292" y="5417"/>
                  <a:pt x="90233" y="5602"/>
                  <a:pt x="90198" y="5794"/>
                </a:cubicBezTo>
                <a:cubicBezTo>
                  <a:pt x="89930" y="5393"/>
                  <a:pt x="89626" y="5019"/>
                  <a:pt x="89284" y="4681"/>
                </a:cubicBezTo>
                <a:lnTo>
                  <a:pt x="89284" y="4681"/>
                </a:lnTo>
                <a:cubicBezTo>
                  <a:pt x="89284" y="4681"/>
                  <a:pt x="89640" y="5313"/>
                  <a:pt x="90111" y="6439"/>
                </a:cubicBezTo>
                <a:cubicBezTo>
                  <a:pt x="90086" y="6687"/>
                  <a:pt x="90076" y="6959"/>
                  <a:pt x="90076" y="7241"/>
                </a:cubicBezTo>
                <a:cubicBezTo>
                  <a:pt x="90041" y="7241"/>
                  <a:pt x="90006" y="7245"/>
                  <a:pt x="89975" y="7259"/>
                </a:cubicBezTo>
                <a:cubicBezTo>
                  <a:pt x="90013" y="7297"/>
                  <a:pt x="90045" y="7342"/>
                  <a:pt x="90069" y="7388"/>
                </a:cubicBezTo>
                <a:cubicBezTo>
                  <a:pt x="89741" y="7803"/>
                  <a:pt x="89455" y="8249"/>
                  <a:pt x="89214" y="8724"/>
                </a:cubicBezTo>
                <a:cubicBezTo>
                  <a:pt x="89051" y="8417"/>
                  <a:pt x="88866" y="8124"/>
                  <a:pt x="88663" y="7841"/>
                </a:cubicBezTo>
                <a:cubicBezTo>
                  <a:pt x="88887" y="7538"/>
                  <a:pt x="89141" y="7259"/>
                  <a:pt x="89420" y="7011"/>
                </a:cubicBezTo>
                <a:lnTo>
                  <a:pt x="89420" y="7011"/>
                </a:lnTo>
                <a:cubicBezTo>
                  <a:pt x="89420" y="7011"/>
                  <a:pt x="89120" y="7158"/>
                  <a:pt x="88667" y="7538"/>
                </a:cubicBezTo>
                <a:cubicBezTo>
                  <a:pt x="89085" y="6341"/>
                  <a:pt x="89351" y="6024"/>
                  <a:pt x="89406" y="5965"/>
                </a:cubicBezTo>
                <a:lnTo>
                  <a:pt x="89406" y="5965"/>
                </a:lnTo>
                <a:cubicBezTo>
                  <a:pt x="89333" y="6038"/>
                  <a:pt x="88880" y="6505"/>
                  <a:pt x="88353" y="7458"/>
                </a:cubicBezTo>
                <a:lnTo>
                  <a:pt x="88255" y="7360"/>
                </a:lnTo>
                <a:lnTo>
                  <a:pt x="88255" y="7360"/>
                </a:lnTo>
                <a:cubicBezTo>
                  <a:pt x="88290" y="7395"/>
                  <a:pt x="88318" y="7430"/>
                  <a:pt x="88342" y="7472"/>
                </a:cubicBezTo>
                <a:cubicBezTo>
                  <a:pt x="88231" y="7681"/>
                  <a:pt x="88112" y="7921"/>
                  <a:pt x="87990" y="8180"/>
                </a:cubicBezTo>
                <a:cubicBezTo>
                  <a:pt x="87826" y="7904"/>
                  <a:pt x="87645" y="7642"/>
                  <a:pt x="87450" y="7388"/>
                </a:cubicBezTo>
                <a:cubicBezTo>
                  <a:pt x="87477" y="7342"/>
                  <a:pt x="87505" y="7297"/>
                  <a:pt x="87540" y="7259"/>
                </a:cubicBezTo>
                <a:cubicBezTo>
                  <a:pt x="87507" y="7247"/>
                  <a:pt x="87472" y="7241"/>
                  <a:pt x="87437" y="7241"/>
                </a:cubicBezTo>
                <a:cubicBezTo>
                  <a:pt x="87421" y="7241"/>
                  <a:pt x="87406" y="7243"/>
                  <a:pt x="87390" y="7245"/>
                </a:cubicBezTo>
                <a:cubicBezTo>
                  <a:pt x="87380" y="7053"/>
                  <a:pt x="87376" y="6941"/>
                  <a:pt x="87376" y="6941"/>
                </a:cubicBezTo>
                <a:lnTo>
                  <a:pt x="87362" y="6966"/>
                </a:lnTo>
                <a:cubicBezTo>
                  <a:pt x="87397" y="6104"/>
                  <a:pt x="87394" y="5285"/>
                  <a:pt x="87306" y="4622"/>
                </a:cubicBezTo>
                <a:cubicBezTo>
                  <a:pt x="87763" y="3562"/>
                  <a:pt x="88095" y="2976"/>
                  <a:pt x="88095" y="2975"/>
                </a:cubicBezTo>
                <a:lnTo>
                  <a:pt x="88095" y="2975"/>
                </a:lnTo>
                <a:cubicBezTo>
                  <a:pt x="87994" y="3073"/>
                  <a:pt x="87899" y="3178"/>
                  <a:pt x="87802" y="3282"/>
                </a:cubicBezTo>
                <a:cubicBezTo>
                  <a:pt x="87903" y="3080"/>
                  <a:pt x="87966" y="2975"/>
                  <a:pt x="87966" y="2975"/>
                </a:cubicBezTo>
                <a:lnTo>
                  <a:pt x="87966" y="2975"/>
                </a:lnTo>
                <a:cubicBezTo>
                  <a:pt x="87673" y="3261"/>
                  <a:pt x="87408" y="3572"/>
                  <a:pt x="87167" y="3900"/>
                </a:cubicBezTo>
                <a:cubicBezTo>
                  <a:pt x="87115" y="3704"/>
                  <a:pt x="87031" y="3516"/>
                  <a:pt x="86919" y="3349"/>
                </a:cubicBezTo>
                <a:cubicBezTo>
                  <a:pt x="86919" y="3349"/>
                  <a:pt x="86905" y="3722"/>
                  <a:pt x="86877" y="4311"/>
                </a:cubicBezTo>
                <a:cubicBezTo>
                  <a:pt x="86438" y="4971"/>
                  <a:pt x="86054" y="5710"/>
                  <a:pt x="85716" y="6495"/>
                </a:cubicBezTo>
                <a:cubicBezTo>
                  <a:pt x="85688" y="6443"/>
                  <a:pt x="85657" y="6390"/>
                  <a:pt x="85629" y="6338"/>
                </a:cubicBezTo>
                <a:cubicBezTo>
                  <a:pt x="85587" y="5557"/>
                  <a:pt x="85569" y="5016"/>
                  <a:pt x="85569" y="5016"/>
                </a:cubicBezTo>
                <a:cubicBezTo>
                  <a:pt x="85440" y="5201"/>
                  <a:pt x="85343" y="5466"/>
                  <a:pt x="85280" y="5794"/>
                </a:cubicBezTo>
                <a:cubicBezTo>
                  <a:pt x="85011" y="5393"/>
                  <a:pt x="84704" y="5019"/>
                  <a:pt x="84363" y="4681"/>
                </a:cubicBezTo>
                <a:lnTo>
                  <a:pt x="84363" y="4681"/>
                </a:lnTo>
                <a:cubicBezTo>
                  <a:pt x="84363" y="4681"/>
                  <a:pt x="84593" y="5093"/>
                  <a:pt x="84931" y="5843"/>
                </a:cubicBezTo>
                <a:lnTo>
                  <a:pt x="84903" y="5843"/>
                </a:lnTo>
                <a:cubicBezTo>
                  <a:pt x="84861" y="5721"/>
                  <a:pt x="84806" y="5605"/>
                  <a:pt x="84732" y="5501"/>
                </a:cubicBezTo>
                <a:cubicBezTo>
                  <a:pt x="84732" y="5501"/>
                  <a:pt x="84729" y="5633"/>
                  <a:pt x="84722" y="5853"/>
                </a:cubicBezTo>
                <a:cubicBezTo>
                  <a:pt x="84711" y="6017"/>
                  <a:pt x="84704" y="6226"/>
                  <a:pt x="84694" y="6470"/>
                </a:cubicBezTo>
                <a:cubicBezTo>
                  <a:pt x="84572" y="6394"/>
                  <a:pt x="84502" y="6359"/>
                  <a:pt x="84502" y="6359"/>
                </a:cubicBezTo>
                <a:lnTo>
                  <a:pt x="84502" y="6359"/>
                </a:lnTo>
                <a:cubicBezTo>
                  <a:pt x="84568" y="6418"/>
                  <a:pt x="84628" y="6477"/>
                  <a:pt x="84690" y="6540"/>
                </a:cubicBezTo>
                <a:cubicBezTo>
                  <a:pt x="84656" y="7245"/>
                  <a:pt x="84603" y="8218"/>
                  <a:pt x="84523" y="9167"/>
                </a:cubicBezTo>
                <a:cubicBezTo>
                  <a:pt x="84380" y="8867"/>
                  <a:pt x="84237" y="8602"/>
                  <a:pt x="84101" y="8378"/>
                </a:cubicBezTo>
                <a:cubicBezTo>
                  <a:pt x="84077" y="7887"/>
                  <a:pt x="84066" y="7562"/>
                  <a:pt x="84066" y="7562"/>
                </a:cubicBezTo>
                <a:cubicBezTo>
                  <a:pt x="83975" y="7702"/>
                  <a:pt x="83906" y="7859"/>
                  <a:pt x="83871" y="8023"/>
                </a:cubicBezTo>
                <a:cubicBezTo>
                  <a:pt x="83718" y="7792"/>
                  <a:pt x="83545" y="7574"/>
                  <a:pt x="83353" y="7376"/>
                </a:cubicBezTo>
                <a:lnTo>
                  <a:pt x="83353" y="7376"/>
                </a:lnTo>
                <a:cubicBezTo>
                  <a:pt x="83414" y="7443"/>
                  <a:pt x="83571" y="7666"/>
                  <a:pt x="83815" y="8267"/>
                </a:cubicBezTo>
                <a:cubicBezTo>
                  <a:pt x="83791" y="8399"/>
                  <a:pt x="83770" y="8539"/>
                  <a:pt x="83756" y="8692"/>
                </a:cubicBezTo>
                <a:lnTo>
                  <a:pt x="83599" y="8570"/>
                </a:lnTo>
                <a:cubicBezTo>
                  <a:pt x="83477" y="8187"/>
                  <a:pt x="83334" y="7887"/>
                  <a:pt x="83163" y="7744"/>
                </a:cubicBezTo>
                <a:cubicBezTo>
                  <a:pt x="83285" y="4064"/>
                  <a:pt x="83972" y="3481"/>
                  <a:pt x="83972" y="3481"/>
                </a:cubicBezTo>
                <a:cubicBezTo>
                  <a:pt x="83927" y="3467"/>
                  <a:pt x="83882" y="3460"/>
                  <a:pt x="83837" y="3460"/>
                </a:cubicBezTo>
                <a:cubicBezTo>
                  <a:pt x="83804" y="3460"/>
                  <a:pt x="83772" y="3463"/>
                  <a:pt x="83738" y="3471"/>
                </a:cubicBezTo>
                <a:cubicBezTo>
                  <a:pt x="83713" y="3466"/>
                  <a:pt x="83687" y="3464"/>
                  <a:pt x="83662" y="3464"/>
                </a:cubicBezTo>
                <a:cubicBezTo>
                  <a:pt x="82965" y="3464"/>
                  <a:pt x="82544" y="5220"/>
                  <a:pt x="82308" y="6840"/>
                </a:cubicBezTo>
                <a:cubicBezTo>
                  <a:pt x="82127" y="6533"/>
                  <a:pt x="81924" y="6240"/>
                  <a:pt x="81698" y="5965"/>
                </a:cubicBezTo>
                <a:cubicBezTo>
                  <a:pt x="81478" y="3401"/>
                  <a:pt x="81380" y="544"/>
                  <a:pt x="81380" y="544"/>
                </a:cubicBezTo>
                <a:cubicBezTo>
                  <a:pt x="81321" y="631"/>
                  <a:pt x="81272" y="726"/>
                  <a:pt x="81227" y="823"/>
                </a:cubicBezTo>
                <a:cubicBezTo>
                  <a:pt x="81220" y="645"/>
                  <a:pt x="81220" y="544"/>
                  <a:pt x="81220" y="544"/>
                </a:cubicBezTo>
                <a:cubicBezTo>
                  <a:pt x="80494" y="1563"/>
                  <a:pt x="80606" y="4517"/>
                  <a:pt x="80878" y="7172"/>
                </a:cubicBezTo>
                <a:lnTo>
                  <a:pt x="80878" y="7179"/>
                </a:lnTo>
                <a:cubicBezTo>
                  <a:pt x="80651" y="6858"/>
                  <a:pt x="80407" y="6551"/>
                  <a:pt x="80142" y="6261"/>
                </a:cubicBezTo>
                <a:cubicBezTo>
                  <a:pt x="79898" y="5714"/>
                  <a:pt x="79612" y="5187"/>
                  <a:pt x="79287" y="4685"/>
                </a:cubicBezTo>
                <a:cubicBezTo>
                  <a:pt x="79221" y="4416"/>
                  <a:pt x="79134" y="4193"/>
                  <a:pt x="79019" y="4029"/>
                </a:cubicBezTo>
                <a:cubicBezTo>
                  <a:pt x="79019" y="4029"/>
                  <a:pt x="79019" y="4120"/>
                  <a:pt x="79008" y="4280"/>
                </a:cubicBezTo>
                <a:cubicBezTo>
                  <a:pt x="78844" y="4046"/>
                  <a:pt x="78660" y="3823"/>
                  <a:pt x="78461" y="3617"/>
                </a:cubicBezTo>
                <a:lnTo>
                  <a:pt x="78461" y="3617"/>
                </a:lnTo>
                <a:cubicBezTo>
                  <a:pt x="78503" y="3663"/>
                  <a:pt x="78646" y="3837"/>
                  <a:pt x="78872" y="4318"/>
                </a:cubicBezTo>
                <a:cubicBezTo>
                  <a:pt x="78701" y="4071"/>
                  <a:pt x="78506" y="3837"/>
                  <a:pt x="78297" y="3617"/>
                </a:cubicBezTo>
                <a:lnTo>
                  <a:pt x="78297" y="3617"/>
                </a:lnTo>
                <a:cubicBezTo>
                  <a:pt x="78356" y="3680"/>
                  <a:pt x="78600" y="3970"/>
                  <a:pt x="78984" y="4960"/>
                </a:cubicBezTo>
                <a:lnTo>
                  <a:pt x="78970" y="5183"/>
                </a:lnTo>
                <a:cubicBezTo>
                  <a:pt x="78803" y="5058"/>
                  <a:pt x="78628" y="4946"/>
                  <a:pt x="78443" y="4849"/>
                </a:cubicBezTo>
                <a:lnTo>
                  <a:pt x="78443" y="4849"/>
                </a:lnTo>
                <a:lnTo>
                  <a:pt x="78674" y="5065"/>
                </a:lnTo>
                <a:cubicBezTo>
                  <a:pt x="78558" y="4985"/>
                  <a:pt x="78436" y="4911"/>
                  <a:pt x="78311" y="4849"/>
                </a:cubicBezTo>
                <a:lnTo>
                  <a:pt x="78311" y="4849"/>
                </a:lnTo>
                <a:cubicBezTo>
                  <a:pt x="78544" y="5051"/>
                  <a:pt x="78761" y="5271"/>
                  <a:pt x="78956" y="5511"/>
                </a:cubicBezTo>
                <a:cubicBezTo>
                  <a:pt x="78914" y="6320"/>
                  <a:pt x="78851" y="7363"/>
                  <a:pt x="78768" y="8357"/>
                </a:cubicBezTo>
                <a:cubicBezTo>
                  <a:pt x="78600" y="8556"/>
                  <a:pt x="78447" y="8769"/>
                  <a:pt x="78304" y="8989"/>
                </a:cubicBezTo>
                <a:cubicBezTo>
                  <a:pt x="78206" y="8814"/>
                  <a:pt x="78115" y="8661"/>
                  <a:pt x="78025" y="8528"/>
                </a:cubicBezTo>
                <a:cubicBezTo>
                  <a:pt x="77938" y="8051"/>
                  <a:pt x="77833" y="7594"/>
                  <a:pt x="77697" y="7227"/>
                </a:cubicBezTo>
                <a:cubicBezTo>
                  <a:pt x="77962" y="6851"/>
                  <a:pt x="78269" y="6505"/>
                  <a:pt x="78611" y="6198"/>
                </a:cubicBezTo>
                <a:lnTo>
                  <a:pt x="78611" y="6198"/>
                </a:lnTo>
                <a:cubicBezTo>
                  <a:pt x="78611" y="6198"/>
                  <a:pt x="78185" y="6408"/>
                  <a:pt x="77589" y="6959"/>
                </a:cubicBezTo>
                <a:lnTo>
                  <a:pt x="77575" y="6927"/>
                </a:lnTo>
                <a:cubicBezTo>
                  <a:pt x="78028" y="5585"/>
                  <a:pt x="78322" y="5187"/>
                  <a:pt x="78405" y="5097"/>
                </a:cubicBezTo>
                <a:lnTo>
                  <a:pt x="78405" y="5097"/>
                </a:lnTo>
                <a:cubicBezTo>
                  <a:pt x="78306" y="5200"/>
                  <a:pt x="77868" y="5671"/>
                  <a:pt x="77352" y="6579"/>
                </a:cubicBezTo>
                <a:lnTo>
                  <a:pt x="77313" y="6540"/>
                </a:lnTo>
                <a:cubicBezTo>
                  <a:pt x="77310" y="6394"/>
                  <a:pt x="77303" y="6313"/>
                  <a:pt x="77303" y="6313"/>
                </a:cubicBezTo>
                <a:cubicBezTo>
                  <a:pt x="77271" y="6359"/>
                  <a:pt x="77243" y="6408"/>
                  <a:pt x="77215" y="6460"/>
                </a:cubicBezTo>
                <a:cubicBezTo>
                  <a:pt x="77158" y="6425"/>
                  <a:pt x="77092" y="6406"/>
                  <a:pt x="77026" y="6406"/>
                </a:cubicBezTo>
                <a:cubicBezTo>
                  <a:pt x="76988" y="6406"/>
                  <a:pt x="76949" y="6412"/>
                  <a:pt x="76912" y="6425"/>
                </a:cubicBezTo>
                <a:cubicBezTo>
                  <a:pt x="76912" y="6425"/>
                  <a:pt x="76996" y="6495"/>
                  <a:pt x="77104" y="6760"/>
                </a:cubicBezTo>
                <a:cubicBezTo>
                  <a:pt x="77062" y="6920"/>
                  <a:pt x="77027" y="7081"/>
                  <a:pt x="77003" y="7245"/>
                </a:cubicBezTo>
                <a:cubicBezTo>
                  <a:pt x="76902" y="7454"/>
                  <a:pt x="76804" y="7677"/>
                  <a:pt x="76703" y="7918"/>
                </a:cubicBezTo>
                <a:cubicBezTo>
                  <a:pt x="76570" y="8082"/>
                  <a:pt x="76438" y="8260"/>
                  <a:pt x="76302" y="8459"/>
                </a:cubicBezTo>
                <a:cubicBezTo>
                  <a:pt x="76291" y="8214"/>
                  <a:pt x="76288" y="8064"/>
                  <a:pt x="76288" y="8064"/>
                </a:cubicBezTo>
                <a:cubicBezTo>
                  <a:pt x="76232" y="8148"/>
                  <a:pt x="76187" y="8239"/>
                  <a:pt x="76152" y="8337"/>
                </a:cubicBezTo>
                <a:lnTo>
                  <a:pt x="76064" y="8344"/>
                </a:lnTo>
                <a:cubicBezTo>
                  <a:pt x="76239" y="6683"/>
                  <a:pt x="76343" y="4887"/>
                  <a:pt x="76176" y="3621"/>
                </a:cubicBezTo>
                <a:cubicBezTo>
                  <a:pt x="76654" y="2515"/>
                  <a:pt x="77003" y="1901"/>
                  <a:pt x="77003" y="1901"/>
                </a:cubicBezTo>
                <a:lnTo>
                  <a:pt x="77003" y="1901"/>
                </a:lnTo>
                <a:cubicBezTo>
                  <a:pt x="76657" y="2239"/>
                  <a:pt x="76343" y="2613"/>
                  <a:pt x="76061" y="3007"/>
                </a:cubicBezTo>
                <a:cubicBezTo>
                  <a:pt x="75988" y="2714"/>
                  <a:pt x="75890" y="2477"/>
                  <a:pt x="75764" y="2295"/>
                </a:cubicBezTo>
                <a:cubicBezTo>
                  <a:pt x="75764" y="2295"/>
                  <a:pt x="75747" y="2780"/>
                  <a:pt x="75712" y="3523"/>
                </a:cubicBezTo>
                <a:cubicBezTo>
                  <a:pt x="75206" y="4318"/>
                  <a:pt x="74770" y="5222"/>
                  <a:pt x="74397" y="6160"/>
                </a:cubicBezTo>
                <a:cubicBezTo>
                  <a:pt x="74230" y="5619"/>
                  <a:pt x="74034" y="5197"/>
                  <a:pt x="73787" y="5026"/>
                </a:cubicBezTo>
                <a:cubicBezTo>
                  <a:pt x="73741" y="4869"/>
                  <a:pt x="73675" y="4723"/>
                  <a:pt x="73584" y="4587"/>
                </a:cubicBezTo>
                <a:cubicBezTo>
                  <a:pt x="73584" y="4587"/>
                  <a:pt x="73581" y="4719"/>
                  <a:pt x="73570" y="4946"/>
                </a:cubicBezTo>
                <a:cubicBezTo>
                  <a:pt x="73562" y="4946"/>
                  <a:pt x="73554" y="4945"/>
                  <a:pt x="73545" y="4945"/>
                </a:cubicBezTo>
                <a:cubicBezTo>
                  <a:pt x="73504" y="4945"/>
                  <a:pt x="73461" y="4952"/>
                  <a:pt x="73420" y="4964"/>
                </a:cubicBezTo>
                <a:cubicBezTo>
                  <a:pt x="73420" y="4964"/>
                  <a:pt x="73476" y="5012"/>
                  <a:pt x="73560" y="5180"/>
                </a:cubicBezTo>
                <a:cubicBezTo>
                  <a:pt x="73532" y="5797"/>
                  <a:pt x="73483" y="6837"/>
                  <a:pt x="73407" y="7918"/>
                </a:cubicBezTo>
                <a:cubicBezTo>
                  <a:pt x="73302" y="8068"/>
                  <a:pt x="73183" y="8249"/>
                  <a:pt x="73058" y="8462"/>
                </a:cubicBezTo>
                <a:lnTo>
                  <a:pt x="72984" y="8514"/>
                </a:lnTo>
                <a:cubicBezTo>
                  <a:pt x="72971" y="8221"/>
                  <a:pt x="72957" y="7946"/>
                  <a:pt x="72943" y="7709"/>
                </a:cubicBezTo>
                <a:cubicBezTo>
                  <a:pt x="73005" y="7583"/>
                  <a:pt x="73079" y="7465"/>
                  <a:pt x="73166" y="7360"/>
                </a:cubicBezTo>
                <a:lnTo>
                  <a:pt x="73166" y="7360"/>
                </a:lnTo>
                <a:cubicBezTo>
                  <a:pt x="73141" y="7384"/>
                  <a:pt x="73061" y="7468"/>
                  <a:pt x="72939" y="7615"/>
                </a:cubicBezTo>
                <a:cubicBezTo>
                  <a:pt x="72918" y="7116"/>
                  <a:pt x="72904" y="6788"/>
                  <a:pt x="72904" y="6788"/>
                </a:cubicBezTo>
                <a:cubicBezTo>
                  <a:pt x="72866" y="6847"/>
                  <a:pt x="72834" y="6910"/>
                  <a:pt x="72803" y="6976"/>
                </a:cubicBezTo>
                <a:cubicBezTo>
                  <a:pt x="72779" y="6108"/>
                  <a:pt x="72660" y="5389"/>
                  <a:pt x="72398" y="5016"/>
                </a:cubicBezTo>
                <a:cubicBezTo>
                  <a:pt x="72398" y="5016"/>
                  <a:pt x="72360" y="6184"/>
                  <a:pt x="72276" y="7580"/>
                </a:cubicBezTo>
                <a:cubicBezTo>
                  <a:pt x="72221" y="7433"/>
                  <a:pt x="72151" y="7294"/>
                  <a:pt x="72067" y="7161"/>
                </a:cubicBezTo>
                <a:cubicBezTo>
                  <a:pt x="72053" y="6411"/>
                  <a:pt x="71980" y="5762"/>
                  <a:pt x="71816" y="5323"/>
                </a:cubicBezTo>
                <a:cubicBezTo>
                  <a:pt x="72015" y="4908"/>
                  <a:pt x="72140" y="4681"/>
                  <a:pt x="72140" y="4681"/>
                </a:cubicBezTo>
                <a:lnTo>
                  <a:pt x="72140" y="4681"/>
                </a:lnTo>
                <a:cubicBezTo>
                  <a:pt x="71997" y="4824"/>
                  <a:pt x="71858" y="4978"/>
                  <a:pt x="71729" y="5135"/>
                </a:cubicBezTo>
                <a:lnTo>
                  <a:pt x="71662" y="5016"/>
                </a:lnTo>
                <a:cubicBezTo>
                  <a:pt x="71662" y="5016"/>
                  <a:pt x="71659" y="5093"/>
                  <a:pt x="71652" y="5222"/>
                </a:cubicBezTo>
                <a:cubicBezTo>
                  <a:pt x="71506" y="5407"/>
                  <a:pt x="71366" y="5591"/>
                  <a:pt x="71226" y="5794"/>
                </a:cubicBezTo>
                <a:cubicBezTo>
                  <a:pt x="71216" y="5741"/>
                  <a:pt x="71206" y="5689"/>
                  <a:pt x="71192" y="5637"/>
                </a:cubicBezTo>
                <a:cubicBezTo>
                  <a:pt x="71854" y="4245"/>
                  <a:pt x="72646" y="3042"/>
                  <a:pt x="73595" y="2215"/>
                </a:cubicBezTo>
                <a:lnTo>
                  <a:pt x="73595" y="2215"/>
                </a:lnTo>
                <a:cubicBezTo>
                  <a:pt x="73595" y="2215"/>
                  <a:pt x="72070" y="2951"/>
                  <a:pt x="70515" y="5257"/>
                </a:cubicBezTo>
                <a:cubicBezTo>
                  <a:pt x="70316" y="4988"/>
                  <a:pt x="70096" y="4737"/>
                  <a:pt x="69856" y="4503"/>
                </a:cubicBezTo>
                <a:lnTo>
                  <a:pt x="69856" y="4503"/>
                </a:lnTo>
                <a:cubicBezTo>
                  <a:pt x="69856" y="4503"/>
                  <a:pt x="70058" y="4856"/>
                  <a:pt x="70354" y="5501"/>
                </a:cubicBezTo>
                <a:cubicBezTo>
                  <a:pt x="70100" y="5895"/>
                  <a:pt x="69849" y="6324"/>
                  <a:pt x="69601" y="6805"/>
                </a:cubicBezTo>
                <a:cubicBezTo>
                  <a:pt x="69392" y="6481"/>
                  <a:pt x="69182" y="6195"/>
                  <a:pt x="68977" y="5933"/>
                </a:cubicBezTo>
                <a:cubicBezTo>
                  <a:pt x="69699" y="3998"/>
                  <a:pt x="70326" y="2885"/>
                  <a:pt x="70327" y="2885"/>
                </a:cubicBezTo>
                <a:lnTo>
                  <a:pt x="70327" y="2885"/>
                </a:lnTo>
                <a:cubicBezTo>
                  <a:pt x="69636" y="3558"/>
                  <a:pt x="69046" y="4437"/>
                  <a:pt x="68541" y="5417"/>
                </a:cubicBezTo>
                <a:cubicBezTo>
                  <a:pt x="67529" y="4294"/>
                  <a:pt x="66713" y="3896"/>
                  <a:pt x="66713" y="3896"/>
                </a:cubicBezTo>
                <a:lnTo>
                  <a:pt x="66713" y="3896"/>
                </a:lnTo>
                <a:cubicBezTo>
                  <a:pt x="67229" y="4346"/>
                  <a:pt x="67690" y="4911"/>
                  <a:pt x="68105" y="5567"/>
                </a:cubicBezTo>
                <a:cubicBezTo>
                  <a:pt x="67860" y="5703"/>
                  <a:pt x="67658" y="6094"/>
                  <a:pt x="67498" y="6610"/>
                </a:cubicBezTo>
                <a:lnTo>
                  <a:pt x="67316" y="6823"/>
                </a:lnTo>
                <a:cubicBezTo>
                  <a:pt x="67264" y="6209"/>
                  <a:pt x="67149" y="5707"/>
                  <a:pt x="66950" y="5417"/>
                </a:cubicBezTo>
                <a:cubicBezTo>
                  <a:pt x="66950" y="5417"/>
                  <a:pt x="66919" y="6320"/>
                  <a:pt x="66849" y="7475"/>
                </a:cubicBezTo>
                <a:lnTo>
                  <a:pt x="66695" y="7733"/>
                </a:lnTo>
                <a:cubicBezTo>
                  <a:pt x="66601" y="7597"/>
                  <a:pt x="66504" y="7472"/>
                  <a:pt x="66402" y="7349"/>
                </a:cubicBezTo>
                <a:cubicBezTo>
                  <a:pt x="66291" y="5930"/>
                  <a:pt x="66221" y="4458"/>
                  <a:pt x="66186" y="3638"/>
                </a:cubicBezTo>
                <a:cubicBezTo>
                  <a:pt x="66280" y="3453"/>
                  <a:pt x="66347" y="3394"/>
                  <a:pt x="66347" y="3394"/>
                </a:cubicBezTo>
                <a:cubicBezTo>
                  <a:pt x="66300" y="3382"/>
                  <a:pt x="66252" y="3376"/>
                  <a:pt x="66203" y="3376"/>
                </a:cubicBezTo>
                <a:cubicBezTo>
                  <a:pt x="66193" y="3376"/>
                  <a:pt x="66182" y="3376"/>
                  <a:pt x="66172" y="3377"/>
                </a:cubicBezTo>
                <a:cubicBezTo>
                  <a:pt x="66165" y="3125"/>
                  <a:pt x="66158" y="2975"/>
                  <a:pt x="66158" y="2975"/>
                </a:cubicBezTo>
                <a:cubicBezTo>
                  <a:pt x="66061" y="3125"/>
                  <a:pt x="65984" y="3293"/>
                  <a:pt x="65932" y="3464"/>
                </a:cubicBezTo>
                <a:cubicBezTo>
                  <a:pt x="65715" y="3621"/>
                  <a:pt x="65527" y="3952"/>
                  <a:pt x="65370" y="4395"/>
                </a:cubicBezTo>
                <a:cubicBezTo>
                  <a:pt x="65325" y="4263"/>
                  <a:pt x="65265" y="4140"/>
                  <a:pt x="65189" y="4029"/>
                </a:cubicBezTo>
                <a:cubicBezTo>
                  <a:pt x="65189" y="4029"/>
                  <a:pt x="65178" y="4371"/>
                  <a:pt x="65154" y="4911"/>
                </a:cubicBezTo>
                <a:cubicBezTo>
                  <a:pt x="64770" y="3931"/>
                  <a:pt x="64324" y="2982"/>
                  <a:pt x="63814" y="2128"/>
                </a:cubicBezTo>
                <a:cubicBezTo>
                  <a:pt x="63765" y="1123"/>
                  <a:pt x="63745" y="440"/>
                  <a:pt x="63745" y="440"/>
                </a:cubicBezTo>
                <a:cubicBezTo>
                  <a:pt x="63577" y="673"/>
                  <a:pt x="63455" y="1015"/>
                  <a:pt x="63368" y="1430"/>
                </a:cubicBezTo>
                <a:cubicBezTo>
                  <a:pt x="63026" y="914"/>
                  <a:pt x="62628" y="433"/>
                  <a:pt x="6218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3555" name="Google Shape;3555;p64"/>
          <p:cNvGrpSpPr/>
          <p:nvPr/>
        </p:nvGrpSpPr>
        <p:grpSpPr>
          <a:xfrm>
            <a:off x="935633" y="3535297"/>
            <a:ext cx="1673177" cy="837325"/>
            <a:chOff x="2763334" y="2950841"/>
            <a:chExt cx="3621596" cy="1812392"/>
          </a:xfrm>
        </p:grpSpPr>
        <p:grpSp>
          <p:nvGrpSpPr>
            <p:cNvPr id="3556" name="Google Shape;3556;p64"/>
            <p:cNvGrpSpPr/>
            <p:nvPr/>
          </p:nvGrpSpPr>
          <p:grpSpPr>
            <a:xfrm>
              <a:off x="2824974" y="2994738"/>
              <a:ext cx="3494051" cy="1685841"/>
              <a:chOff x="-2990849" y="2054868"/>
              <a:chExt cx="3482212" cy="1680129"/>
            </a:xfrm>
          </p:grpSpPr>
          <p:grpSp>
            <p:nvGrpSpPr>
              <p:cNvPr id="3557" name="Google Shape;3557;p64"/>
              <p:cNvGrpSpPr/>
              <p:nvPr/>
            </p:nvGrpSpPr>
            <p:grpSpPr>
              <a:xfrm>
                <a:off x="-2990849" y="2054868"/>
                <a:ext cx="1768487" cy="1658088"/>
                <a:chOff x="7" y="847858"/>
                <a:chExt cx="4606634" cy="4319062"/>
              </a:xfrm>
            </p:grpSpPr>
            <p:sp>
              <p:nvSpPr>
                <p:cNvPr id="3558" name="Google Shape;3558;p64"/>
                <p:cNvSpPr/>
                <p:nvPr/>
              </p:nvSpPr>
              <p:spPr>
                <a:xfrm>
                  <a:off x="7" y="1074530"/>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59" name="Google Shape;3559;p64"/>
                <p:cNvSpPr/>
                <p:nvPr/>
              </p:nvSpPr>
              <p:spPr>
                <a:xfrm>
                  <a:off x="7" y="1392217"/>
                  <a:ext cx="4606634" cy="10329"/>
                </a:xfrm>
                <a:custGeom>
                  <a:avLst/>
                  <a:gdLst/>
                  <a:ahLst/>
                  <a:cxnLst/>
                  <a:rect l="l" t="t" r="r" b="b"/>
                  <a:pathLst>
                    <a:path w="103911" h="233" extrusionOk="0">
                      <a:moveTo>
                        <a:pt x="0" y="1"/>
                      </a:moveTo>
                      <a:lnTo>
                        <a:pt x="0" y="233"/>
                      </a:lnTo>
                      <a:lnTo>
                        <a:pt x="103911" y="233"/>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0" name="Google Shape;3560;p64"/>
                <p:cNvSpPr/>
                <p:nvPr/>
              </p:nvSpPr>
              <p:spPr>
                <a:xfrm>
                  <a:off x="7" y="1710081"/>
                  <a:ext cx="4606634" cy="10329"/>
                </a:xfrm>
                <a:custGeom>
                  <a:avLst/>
                  <a:gdLst/>
                  <a:ahLst/>
                  <a:cxnLst/>
                  <a:rect l="l" t="t" r="r" b="b"/>
                  <a:pathLst>
                    <a:path w="103911" h="233" extrusionOk="0">
                      <a:moveTo>
                        <a:pt x="0" y="1"/>
                      </a:moveTo>
                      <a:lnTo>
                        <a:pt x="0" y="233"/>
                      </a:lnTo>
                      <a:lnTo>
                        <a:pt x="103911" y="233"/>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1" name="Google Shape;3561;p64"/>
                <p:cNvSpPr/>
                <p:nvPr/>
              </p:nvSpPr>
              <p:spPr>
                <a:xfrm>
                  <a:off x="7" y="2028167"/>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2" name="Google Shape;3562;p64"/>
                <p:cNvSpPr/>
                <p:nvPr/>
              </p:nvSpPr>
              <p:spPr>
                <a:xfrm>
                  <a:off x="7" y="3935351"/>
                  <a:ext cx="4606634" cy="10329"/>
                </a:xfrm>
                <a:custGeom>
                  <a:avLst/>
                  <a:gdLst/>
                  <a:ahLst/>
                  <a:cxnLst/>
                  <a:rect l="l" t="t" r="r" b="b"/>
                  <a:pathLst>
                    <a:path w="103911" h="233" extrusionOk="0">
                      <a:moveTo>
                        <a:pt x="0" y="1"/>
                      </a:moveTo>
                      <a:lnTo>
                        <a:pt x="0" y="233"/>
                      </a:lnTo>
                      <a:lnTo>
                        <a:pt x="103911" y="233"/>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3" name="Google Shape;3563;p64"/>
                <p:cNvSpPr/>
                <p:nvPr/>
              </p:nvSpPr>
              <p:spPr>
                <a:xfrm>
                  <a:off x="7" y="3617487"/>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4" name="Google Shape;3564;p64"/>
                <p:cNvSpPr/>
                <p:nvPr/>
              </p:nvSpPr>
              <p:spPr>
                <a:xfrm>
                  <a:off x="7" y="4253436"/>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5" name="Google Shape;3565;p64"/>
                <p:cNvSpPr/>
                <p:nvPr/>
              </p:nvSpPr>
              <p:spPr>
                <a:xfrm>
                  <a:off x="7" y="4571301"/>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6" name="Google Shape;3566;p64"/>
                <p:cNvSpPr/>
                <p:nvPr/>
              </p:nvSpPr>
              <p:spPr>
                <a:xfrm>
                  <a:off x="7" y="4888987"/>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7" name="Google Shape;3567;p64"/>
                <p:cNvSpPr/>
                <p:nvPr/>
              </p:nvSpPr>
              <p:spPr>
                <a:xfrm>
                  <a:off x="7" y="2346031"/>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8" name="Google Shape;3568;p64"/>
                <p:cNvSpPr/>
                <p:nvPr/>
              </p:nvSpPr>
              <p:spPr>
                <a:xfrm>
                  <a:off x="7" y="2663717"/>
                  <a:ext cx="4606634" cy="10507"/>
                </a:xfrm>
                <a:custGeom>
                  <a:avLst/>
                  <a:gdLst/>
                  <a:ahLst/>
                  <a:cxnLst/>
                  <a:rect l="l" t="t" r="r" b="b"/>
                  <a:pathLst>
                    <a:path w="103911" h="237" extrusionOk="0">
                      <a:moveTo>
                        <a:pt x="0" y="0"/>
                      </a:moveTo>
                      <a:lnTo>
                        <a:pt x="0" y="236"/>
                      </a:lnTo>
                      <a:lnTo>
                        <a:pt x="103911" y="236"/>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9" name="Google Shape;3569;p64"/>
                <p:cNvSpPr/>
                <p:nvPr/>
              </p:nvSpPr>
              <p:spPr>
                <a:xfrm>
                  <a:off x="7" y="2981936"/>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0" name="Google Shape;3570;p64"/>
                <p:cNvSpPr/>
                <p:nvPr/>
              </p:nvSpPr>
              <p:spPr>
                <a:xfrm>
                  <a:off x="7" y="3299623"/>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1" name="Google Shape;3571;p64"/>
                <p:cNvSpPr/>
                <p:nvPr/>
              </p:nvSpPr>
              <p:spPr>
                <a:xfrm>
                  <a:off x="265971" y="847889"/>
                  <a:ext cx="10514" cy="4319031"/>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2" name="Google Shape;3572;p64"/>
                <p:cNvSpPr/>
                <p:nvPr/>
              </p:nvSpPr>
              <p:spPr>
                <a:xfrm>
                  <a:off x="565646"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3" name="Google Shape;3573;p64"/>
                <p:cNvSpPr/>
                <p:nvPr/>
              </p:nvSpPr>
              <p:spPr>
                <a:xfrm>
                  <a:off x="865112"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4" name="Google Shape;3574;p64"/>
                <p:cNvSpPr/>
                <p:nvPr/>
              </p:nvSpPr>
              <p:spPr>
                <a:xfrm>
                  <a:off x="1164799" y="847858"/>
                  <a:ext cx="10329" cy="4295775"/>
                </a:xfrm>
                <a:custGeom>
                  <a:avLst/>
                  <a:gdLst/>
                  <a:ahLst/>
                  <a:cxnLst/>
                  <a:rect l="l" t="t" r="r" b="b"/>
                  <a:pathLst>
                    <a:path w="233"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5" name="Google Shape;3575;p64"/>
                <p:cNvSpPr/>
                <p:nvPr/>
              </p:nvSpPr>
              <p:spPr>
                <a:xfrm>
                  <a:off x="2962482"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6" name="Google Shape;3576;p64"/>
                <p:cNvSpPr/>
                <p:nvPr/>
              </p:nvSpPr>
              <p:spPr>
                <a:xfrm>
                  <a:off x="2662795" y="847858"/>
                  <a:ext cx="10507" cy="4295775"/>
                </a:xfrm>
                <a:custGeom>
                  <a:avLst/>
                  <a:gdLst/>
                  <a:ahLst/>
                  <a:cxnLst/>
                  <a:rect l="l" t="t" r="r" b="b"/>
                  <a:pathLst>
                    <a:path w="237" h="96899" extrusionOk="0">
                      <a:moveTo>
                        <a:pt x="0" y="0"/>
                      </a:moveTo>
                      <a:lnTo>
                        <a:pt x="0"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7" name="Google Shape;3577;p64"/>
                <p:cNvSpPr/>
                <p:nvPr/>
              </p:nvSpPr>
              <p:spPr>
                <a:xfrm>
                  <a:off x="3261948"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8" name="Google Shape;3578;p64"/>
                <p:cNvSpPr/>
                <p:nvPr/>
              </p:nvSpPr>
              <p:spPr>
                <a:xfrm>
                  <a:off x="3561636"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9" name="Google Shape;3579;p64"/>
                <p:cNvSpPr/>
                <p:nvPr/>
              </p:nvSpPr>
              <p:spPr>
                <a:xfrm>
                  <a:off x="3861102" y="847858"/>
                  <a:ext cx="10507" cy="4295775"/>
                </a:xfrm>
                <a:custGeom>
                  <a:avLst/>
                  <a:gdLst/>
                  <a:ahLst/>
                  <a:cxnLst/>
                  <a:rect l="l" t="t" r="r" b="b"/>
                  <a:pathLst>
                    <a:path w="237" h="96899" extrusionOk="0">
                      <a:moveTo>
                        <a:pt x="1" y="0"/>
                      </a:moveTo>
                      <a:lnTo>
                        <a:pt x="1" y="96899"/>
                      </a:lnTo>
                      <a:lnTo>
                        <a:pt x="237" y="96899"/>
                      </a:lnTo>
                      <a:lnTo>
                        <a:pt x="237"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0" name="Google Shape;3580;p64"/>
                <p:cNvSpPr/>
                <p:nvPr/>
              </p:nvSpPr>
              <p:spPr>
                <a:xfrm>
                  <a:off x="4160967"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1" name="Google Shape;3581;p64"/>
                <p:cNvSpPr/>
                <p:nvPr/>
              </p:nvSpPr>
              <p:spPr>
                <a:xfrm>
                  <a:off x="4460655"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2" name="Google Shape;3582;p64"/>
                <p:cNvSpPr/>
                <p:nvPr/>
              </p:nvSpPr>
              <p:spPr>
                <a:xfrm>
                  <a:off x="1464266" y="847858"/>
                  <a:ext cx="10507" cy="4295775"/>
                </a:xfrm>
                <a:custGeom>
                  <a:avLst/>
                  <a:gdLst/>
                  <a:ahLst/>
                  <a:cxnLst/>
                  <a:rect l="l" t="t" r="r" b="b"/>
                  <a:pathLst>
                    <a:path w="237" h="96899" extrusionOk="0">
                      <a:moveTo>
                        <a:pt x="1" y="0"/>
                      </a:moveTo>
                      <a:lnTo>
                        <a:pt x="1" y="96899"/>
                      </a:lnTo>
                      <a:lnTo>
                        <a:pt x="237" y="96899"/>
                      </a:lnTo>
                      <a:lnTo>
                        <a:pt x="237"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3" name="Google Shape;3583;p64"/>
                <p:cNvSpPr/>
                <p:nvPr/>
              </p:nvSpPr>
              <p:spPr>
                <a:xfrm>
                  <a:off x="1763953" y="847858"/>
                  <a:ext cx="10329" cy="4295775"/>
                </a:xfrm>
                <a:custGeom>
                  <a:avLst/>
                  <a:gdLst/>
                  <a:ahLst/>
                  <a:cxnLst/>
                  <a:rect l="l" t="t" r="r" b="b"/>
                  <a:pathLst>
                    <a:path w="233" h="96899" extrusionOk="0">
                      <a:moveTo>
                        <a:pt x="1" y="0"/>
                      </a:moveTo>
                      <a:lnTo>
                        <a:pt x="1"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4" name="Google Shape;3584;p64"/>
                <p:cNvSpPr/>
                <p:nvPr/>
              </p:nvSpPr>
              <p:spPr>
                <a:xfrm>
                  <a:off x="2063818"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5" name="Google Shape;3585;p64"/>
                <p:cNvSpPr/>
                <p:nvPr/>
              </p:nvSpPr>
              <p:spPr>
                <a:xfrm>
                  <a:off x="2363284" y="847858"/>
                  <a:ext cx="10329" cy="4295775"/>
                </a:xfrm>
                <a:custGeom>
                  <a:avLst/>
                  <a:gdLst/>
                  <a:ahLst/>
                  <a:cxnLst/>
                  <a:rect l="l" t="t" r="r" b="b"/>
                  <a:pathLst>
                    <a:path w="233" h="96899" extrusionOk="0">
                      <a:moveTo>
                        <a:pt x="1" y="0"/>
                      </a:moveTo>
                      <a:lnTo>
                        <a:pt x="1" y="96899"/>
                      </a:lnTo>
                      <a:lnTo>
                        <a:pt x="233" y="96899"/>
                      </a:lnTo>
                      <a:lnTo>
                        <a:pt x="233"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586" name="Google Shape;3586;p64"/>
              <p:cNvGrpSpPr/>
              <p:nvPr/>
            </p:nvGrpSpPr>
            <p:grpSpPr>
              <a:xfrm>
                <a:off x="-1277124" y="2054868"/>
                <a:ext cx="1768487" cy="1680129"/>
                <a:chOff x="7" y="847858"/>
                <a:chExt cx="4606634" cy="4376475"/>
              </a:xfrm>
            </p:grpSpPr>
            <p:sp>
              <p:nvSpPr>
                <p:cNvPr id="3587" name="Google Shape;3587;p64"/>
                <p:cNvSpPr/>
                <p:nvPr/>
              </p:nvSpPr>
              <p:spPr>
                <a:xfrm>
                  <a:off x="7" y="1074530"/>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8" name="Google Shape;3588;p64"/>
                <p:cNvSpPr/>
                <p:nvPr/>
              </p:nvSpPr>
              <p:spPr>
                <a:xfrm>
                  <a:off x="7" y="1392217"/>
                  <a:ext cx="4606634" cy="10329"/>
                </a:xfrm>
                <a:custGeom>
                  <a:avLst/>
                  <a:gdLst/>
                  <a:ahLst/>
                  <a:cxnLst/>
                  <a:rect l="l" t="t" r="r" b="b"/>
                  <a:pathLst>
                    <a:path w="103911" h="233" extrusionOk="0">
                      <a:moveTo>
                        <a:pt x="0" y="1"/>
                      </a:moveTo>
                      <a:lnTo>
                        <a:pt x="0" y="233"/>
                      </a:lnTo>
                      <a:lnTo>
                        <a:pt x="103911" y="233"/>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9" name="Google Shape;3589;p64"/>
                <p:cNvSpPr/>
                <p:nvPr/>
              </p:nvSpPr>
              <p:spPr>
                <a:xfrm>
                  <a:off x="7" y="1710081"/>
                  <a:ext cx="4606634" cy="10329"/>
                </a:xfrm>
                <a:custGeom>
                  <a:avLst/>
                  <a:gdLst/>
                  <a:ahLst/>
                  <a:cxnLst/>
                  <a:rect l="l" t="t" r="r" b="b"/>
                  <a:pathLst>
                    <a:path w="103911" h="233" extrusionOk="0">
                      <a:moveTo>
                        <a:pt x="0" y="1"/>
                      </a:moveTo>
                      <a:lnTo>
                        <a:pt x="0" y="233"/>
                      </a:lnTo>
                      <a:lnTo>
                        <a:pt x="103911" y="233"/>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0" name="Google Shape;3590;p64"/>
                <p:cNvSpPr/>
                <p:nvPr/>
              </p:nvSpPr>
              <p:spPr>
                <a:xfrm>
                  <a:off x="7" y="2028167"/>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1" name="Google Shape;3591;p64"/>
                <p:cNvSpPr/>
                <p:nvPr/>
              </p:nvSpPr>
              <p:spPr>
                <a:xfrm>
                  <a:off x="7" y="3935351"/>
                  <a:ext cx="4606634" cy="10329"/>
                </a:xfrm>
                <a:custGeom>
                  <a:avLst/>
                  <a:gdLst/>
                  <a:ahLst/>
                  <a:cxnLst/>
                  <a:rect l="l" t="t" r="r" b="b"/>
                  <a:pathLst>
                    <a:path w="103911" h="233" extrusionOk="0">
                      <a:moveTo>
                        <a:pt x="0" y="1"/>
                      </a:moveTo>
                      <a:lnTo>
                        <a:pt x="0" y="233"/>
                      </a:lnTo>
                      <a:lnTo>
                        <a:pt x="103911" y="233"/>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2" name="Google Shape;3592;p64"/>
                <p:cNvSpPr/>
                <p:nvPr/>
              </p:nvSpPr>
              <p:spPr>
                <a:xfrm>
                  <a:off x="7" y="3617487"/>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3" name="Google Shape;3593;p64"/>
                <p:cNvSpPr/>
                <p:nvPr/>
              </p:nvSpPr>
              <p:spPr>
                <a:xfrm>
                  <a:off x="7" y="4253436"/>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4" name="Google Shape;3594;p64"/>
                <p:cNvSpPr/>
                <p:nvPr/>
              </p:nvSpPr>
              <p:spPr>
                <a:xfrm>
                  <a:off x="7" y="4571301"/>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5" name="Google Shape;3595;p64"/>
                <p:cNvSpPr/>
                <p:nvPr/>
              </p:nvSpPr>
              <p:spPr>
                <a:xfrm>
                  <a:off x="7" y="4888987"/>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6" name="Google Shape;3596;p64"/>
                <p:cNvSpPr/>
                <p:nvPr/>
              </p:nvSpPr>
              <p:spPr>
                <a:xfrm>
                  <a:off x="7" y="2346031"/>
                  <a:ext cx="4606634" cy="1028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7" name="Google Shape;3597;p64"/>
                <p:cNvSpPr/>
                <p:nvPr/>
              </p:nvSpPr>
              <p:spPr>
                <a:xfrm>
                  <a:off x="7" y="2663717"/>
                  <a:ext cx="4606634" cy="10507"/>
                </a:xfrm>
                <a:custGeom>
                  <a:avLst/>
                  <a:gdLst/>
                  <a:ahLst/>
                  <a:cxnLst/>
                  <a:rect l="l" t="t" r="r" b="b"/>
                  <a:pathLst>
                    <a:path w="103911" h="237" extrusionOk="0">
                      <a:moveTo>
                        <a:pt x="0" y="0"/>
                      </a:moveTo>
                      <a:lnTo>
                        <a:pt x="0" y="236"/>
                      </a:lnTo>
                      <a:lnTo>
                        <a:pt x="103911" y="236"/>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8" name="Google Shape;3598;p64"/>
                <p:cNvSpPr/>
                <p:nvPr/>
              </p:nvSpPr>
              <p:spPr>
                <a:xfrm>
                  <a:off x="7" y="2981936"/>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9" name="Google Shape;3599;p64"/>
                <p:cNvSpPr/>
                <p:nvPr/>
              </p:nvSpPr>
              <p:spPr>
                <a:xfrm>
                  <a:off x="7" y="3299623"/>
                  <a:ext cx="4606634" cy="10329"/>
                </a:xfrm>
                <a:custGeom>
                  <a:avLst/>
                  <a:gdLst/>
                  <a:ahLst/>
                  <a:cxnLst/>
                  <a:rect l="l" t="t" r="r" b="b"/>
                  <a:pathLst>
                    <a:path w="103911" h="233" extrusionOk="0">
                      <a:moveTo>
                        <a:pt x="0" y="1"/>
                      </a:moveTo>
                      <a:lnTo>
                        <a:pt x="0" y="232"/>
                      </a:lnTo>
                      <a:lnTo>
                        <a:pt x="103911" y="232"/>
                      </a:lnTo>
                      <a:lnTo>
                        <a:pt x="1039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0" name="Google Shape;3600;p64"/>
                <p:cNvSpPr/>
                <p:nvPr/>
              </p:nvSpPr>
              <p:spPr>
                <a:xfrm>
                  <a:off x="265958"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1" name="Google Shape;3601;p64"/>
                <p:cNvSpPr/>
                <p:nvPr/>
              </p:nvSpPr>
              <p:spPr>
                <a:xfrm>
                  <a:off x="565646"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2" name="Google Shape;3602;p64"/>
                <p:cNvSpPr/>
                <p:nvPr/>
              </p:nvSpPr>
              <p:spPr>
                <a:xfrm>
                  <a:off x="865112"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3" name="Google Shape;3603;p64"/>
                <p:cNvSpPr/>
                <p:nvPr/>
              </p:nvSpPr>
              <p:spPr>
                <a:xfrm>
                  <a:off x="1164799" y="847858"/>
                  <a:ext cx="10329" cy="4295775"/>
                </a:xfrm>
                <a:custGeom>
                  <a:avLst/>
                  <a:gdLst/>
                  <a:ahLst/>
                  <a:cxnLst/>
                  <a:rect l="l" t="t" r="r" b="b"/>
                  <a:pathLst>
                    <a:path w="233"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4" name="Google Shape;3604;p64"/>
                <p:cNvSpPr/>
                <p:nvPr/>
              </p:nvSpPr>
              <p:spPr>
                <a:xfrm>
                  <a:off x="2962482"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5" name="Google Shape;3605;p64"/>
                <p:cNvSpPr/>
                <p:nvPr/>
              </p:nvSpPr>
              <p:spPr>
                <a:xfrm>
                  <a:off x="2662795" y="847858"/>
                  <a:ext cx="10507" cy="4295775"/>
                </a:xfrm>
                <a:custGeom>
                  <a:avLst/>
                  <a:gdLst/>
                  <a:ahLst/>
                  <a:cxnLst/>
                  <a:rect l="l" t="t" r="r" b="b"/>
                  <a:pathLst>
                    <a:path w="237" h="96899" extrusionOk="0">
                      <a:moveTo>
                        <a:pt x="0" y="0"/>
                      </a:moveTo>
                      <a:lnTo>
                        <a:pt x="0"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6" name="Google Shape;3606;p64"/>
                <p:cNvSpPr/>
                <p:nvPr/>
              </p:nvSpPr>
              <p:spPr>
                <a:xfrm>
                  <a:off x="3261948"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7" name="Google Shape;3607;p64"/>
                <p:cNvSpPr/>
                <p:nvPr/>
              </p:nvSpPr>
              <p:spPr>
                <a:xfrm>
                  <a:off x="3561636"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8" name="Google Shape;3608;p64"/>
                <p:cNvSpPr/>
                <p:nvPr/>
              </p:nvSpPr>
              <p:spPr>
                <a:xfrm>
                  <a:off x="3861102" y="847858"/>
                  <a:ext cx="10507" cy="4295775"/>
                </a:xfrm>
                <a:custGeom>
                  <a:avLst/>
                  <a:gdLst/>
                  <a:ahLst/>
                  <a:cxnLst/>
                  <a:rect l="l" t="t" r="r" b="b"/>
                  <a:pathLst>
                    <a:path w="237" h="96899" extrusionOk="0">
                      <a:moveTo>
                        <a:pt x="1" y="0"/>
                      </a:moveTo>
                      <a:lnTo>
                        <a:pt x="1" y="96899"/>
                      </a:lnTo>
                      <a:lnTo>
                        <a:pt x="237" y="96899"/>
                      </a:lnTo>
                      <a:lnTo>
                        <a:pt x="237"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9" name="Google Shape;3609;p64"/>
                <p:cNvSpPr/>
                <p:nvPr/>
              </p:nvSpPr>
              <p:spPr>
                <a:xfrm>
                  <a:off x="4160967" y="847858"/>
                  <a:ext cx="10507" cy="4295775"/>
                </a:xfrm>
                <a:custGeom>
                  <a:avLst/>
                  <a:gdLst/>
                  <a:ahLst/>
                  <a:cxnLst/>
                  <a:rect l="l" t="t" r="r" b="b"/>
                  <a:pathLst>
                    <a:path w="237" h="96899" extrusionOk="0">
                      <a:moveTo>
                        <a:pt x="1" y="0"/>
                      </a:moveTo>
                      <a:lnTo>
                        <a:pt x="1" y="96899"/>
                      </a:lnTo>
                      <a:lnTo>
                        <a:pt x="236" y="96899"/>
                      </a:lnTo>
                      <a:lnTo>
                        <a:pt x="2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0" name="Google Shape;3610;p64"/>
                <p:cNvSpPr/>
                <p:nvPr/>
              </p:nvSpPr>
              <p:spPr>
                <a:xfrm>
                  <a:off x="4460679" y="847890"/>
                  <a:ext cx="10254" cy="4376443"/>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1" name="Google Shape;3611;p64"/>
                <p:cNvSpPr/>
                <p:nvPr/>
              </p:nvSpPr>
              <p:spPr>
                <a:xfrm>
                  <a:off x="1464266" y="847858"/>
                  <a:ext cx="10507" cy="4295775"/>
                </a:xfrm>
                <a:custGeom>
                  <a:avLst/>
                  <a:gdLst/>
                  <a:ahLst/>
                  <a:cxnLst/>
                  <a:rect l="l" t="t" r="r" b="b"/>
                  <a:pathLst>
                    <a:path w="237" h="96899" extrusionOk="0">
                      <a:moveTo>
                        <a:pt x="1" y="0"/>
                      </a:moveTo>
                      <a:lnTo>
                        <a:pt x="1" y="96899"/>
                      </a:lnTo>
                      <a:lnTo>
                        <a:pt x="237" y="96899"/>
                      </a:lnTo>
                      <a:lnTo>
                        <a:pt x="237"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2" name="Google Shape;3612;p64"/>
                <p:cNvSpPr/>
                <p:nvPr/>
              </p:nvSpPr>
              <p:spPr>
                <a:xfrm>
                  <a:off x="1763953" y="847858"/>
                  <a:ext cx="10329" cy="4295775"/>
                </a:xfrm>
                <a:custGeom>
                  <a:avLst/>
                  <a:gdLst/>
                  <a:ahLst/>
                  <a:cxnLst/>
                  <a:rect l="l" t="t" r="r" b="b"/>
                  <a:pathLst>
                    <a:path w="233" h="96899" extrusionOk="0">
                      <a:moveTo>
                        <a:pt x="1" y="0"/>
                      </a:moveTo>
                      <a:lnTo>
                        <a:pt x="1"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3" name="Google Shape;3613;p64"/>
                <p:cNvSpPr/>
                <p:nvPr/>
              </p:nvSpPr>
              <p:spPr>
                <a:xfrm>
                  <a:off x="2063818" y="847858"/>
                  <a:ext cx="10285" cy="4295775"/>
                </a:xfrm>
                <a:custGeom>
                  <a:avLst/>
                  <a:gdLst/>
                  <a:ahLst/>
                  <a:cxnLst/>
                  <a:rect l="l" t="t" r="r" b="b"/>
                  <a:pathLst>
                    <a:path w="232" h="96899" extrusionOk="0">
                      <a:moveTo>
                        <a:pt x="0" y="0"/>
                      </a:moveTo>
                      <a:lnTo>
                        <a:pt x="0" y="96899"/>
                      </a:lnTo>
                      <a:lnTo>
                        <a:pt x="232" y="96899"/>
                      </a:lnTo>
                      <a:lnTo>
                        <a:pt x="2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4" name="Google Shape;3614;p64"/>
                <p:cNvSpPr/>
                <p:nvPr/>
              </p:nvSpPr>
              <p:spPr>
                <a:xfrm>
                  <a:off x="2363284" y="847858"/>
                  <a:ext cx="10329" cy="4295775"/>
                </a:xfrm>
                <a:custGeom>
                  <a:avLst/>
                  <a:gdLst/>
                  <a:ahLst/>
                  <a:cxnLst/>
                  <a:rect l="l" t="t" r="r" b="b"/>
                  <a:pathLst>
                    <a:path w="233" h="96899" extrusionOk="0">
                      <a:moveTo>
                        <a:pt x="1" y="0"/>
                      </a:moveTo>
                      <a:lnTo>
                        <a:pt x="1" y="96899"/>
                      </a:lnTo>
                      <a:lnTo>
                        <a:pt x="233" y="96899"/>
                      </a:lnTo>
                      <a:lnTo>
                        <a:pt x="233"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sp>
          <p:nvSpPr>
            <p:cNvPr id="3615" name="Google Shape;3615;p64"/>
            <p:cNvSpPr/>
            <p:nvPr/>
          </p:nvSpPr>
          <p:spPr>
            <a:xfrm>
              <a:off x="2779799" y="2970025"/>
              <a:ext cx="222838" cy="1773815"/>
            </a:xfrm>
            <a:custGeom>
              <a:avLst/>
              <a:gdLst/>
              <a:ahLst/>
              <a:cxnLst/>
              <a:rect l="l" t="t" r="r" b="b"/>
              <a:pathLst>
                <a:path w="4263" h="33934" extrusionOk="0">
                  <a:moveTo>
                    <a:pt x="392" y="1"/>
                  </a:moveTo>
                  <a:cubicBezTo>
                    <a:pt x="278" y="1"/>
                    <a:pt x="165" y="60"/>
                    <a:pt x="104" y="167"/>
                  </a:cubicBezTo>
                  <a:cubicBezTo>
                    <a:pt x="0" y="324"/>
                    <a:pt x="54" y="539"/>
                    <a:pt x="215" y="632"/>
                  </a:cubicBezTo>
                  <a:lnTo>
                    <a:pt x="3582" y="2700"/>
                  </a:lnTo>
                  <a:lnTo>
                    <a:pt x="3582" y="31765"/>
                  </a:lnTo>
                  <a:lnTo>
                    <a:pt x="935" y="33303"/>
                  </a:lnTo>
                  <a:cubicBezTo>
                    <a:pt x="774" y="33397"/>
                    <a:pt x="720" y="33605"/>
                    <a:pt x="814" y="33765"/>
                  </a:cubicBezTo>
                  <a:cubicBezTo>
                    <a:pt x="873" y="33870"/>
                    <a:pt x="980" y="33933"/>
                    <a:pt x="1100" y="33933"/>
                  </a:cubicBezTo>
                  <a:cubicBezTo>
                    <a:pt x="1103" y="33933"/>
                    <a:pt x="1106" y="33933"/>
                    <a:pt x="1109" y="33933"/>
                  </a:cubicBezTo>
                  <a:cubicBezTo>
                    <a:pt x="1114" y="33933"/>
                    <a:pt x="1119" y="33933"/>
                    <a:pt x="1124" y="33933"/>
                  </a:cubicBezTo>
                  <a:cubicBezTo>
                    <a:pt x="1179" y="33933"/>
                    <a:pt x="1231" y="33917"/>
                    <a:pt x="1280" y="33889"/>
                  </a:cubicBezTo>
                  <a:lnTo>
                    <a:pt x="4095" y="32254"/>
                  </a:lnTo>
                  <a:cubicBezTo>
                    <a:pt x="4199" y="32194"/>
                    <a:pt x="4262" y="32083"/>
                    <a:pt x="4262" y="31963"/>
                  </a:cubicBezTo>
                  <a:lnTo>
                    <a:pt x="4262" y="2512"/>
                  </a:lnTo>
                  <a:cubicBezTo>
                    <a:pt x="4259" y="2395"/>
                    <a:pt x="4199" y="2284"/>
                    <a:pt x="4098" y="2224"/>
                  </a:cubicBezTo>
                  <a:lnTo>
                    <a:pt x="570" y="53"/>
                  </a:lnTo>
                  <a:cubicBezTo>
                    <a:pt x="515" y="18"/>
                    <a:pt x="453" y="1"/>
                    <a:pt x="39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6" name="Google Shape;3616;p64"/>
            <p:cNvSpPr/>
            <p:nvPr/>
          </p:nvSpPr>
          <p:spPr>
            <a:xfrm>
              <a:off x="6145217" y="2970182"/>
              <a:ext cx="222681" cy="1773658"/>
            </a:xfrm>
            <a:custGeom>
              <a:avLst/>
              <a:gdLst/>
              <a:ahLst/>
              <a:cxnLst/>
              <a:rect l="l" t="t" r="r" b="b"/>
              <a:pathLst>
                <a:path w="4260" h="33931" extrusionOk="0">
                  <a:moveTo>
                    <a:pt x="3872" y="0"/>
                  </a:moveTo>
                  <a:cubicBezTo>
                    <a:pt x="3812" y="0"/>
                    <a:pt x="3751" y="16"/>
                    <a:pt x="3696" y="50"/>
                  </a:cubicBezTo>
                  <a:lnTo>
                    <a:pt x="164" y="2221"/>
                  </a:lnTo>
                  <a:cubicBezTo>
                    <a:pt x="64" y="2281"/>
                    <a:pt x="4" y="2392"/>
                    <a:pt x="0" y="2509"/>
                  </a:cubicBezTo>
                  <a:lnTo>
                    <a:pt x="0" y="31960"/>
                  </a:lnTo>
                  <a:cubicBezTo>
                    <a:pt x="0" y="32080"/>
                    <a:pt x="67" y="32191"/>
                    <a:pt x="171" y="32251"/>
                  </a:cubicBezTo>
                  <a:lnTo>
                    <a:pt x="2982" y="33886"/>
                  </a:lnTo>
                  <a:cubicBezTo>
                    <a:pt x="3032" y="33914"/>
                    <a:pt x="3083" y="33930"/>
                    <a:pt x="3141" y="33930"/>
                  </a:cubicBezTo>
                  <a:cubicBezTo>
                    <a:pt x="3146" y="33930"/>
                    <a:pt x="3151" y="33930"/>
                    <a:pt x="3157" y="33930"/>
                  </a:cubicBezTo>
                  <a:cubicBezTo>
                    <a:pt x="3158" y="33930"/>
                    <a:pt x="3159" y="33930"/>
                    <a:pt x="3160" y="33930"/>
                  </a:cubicBezTo>
                  <a:cubicBezTo>
                    <a:pt x="3503" y="33930"/>
                    <a:pt x="3625" y="33474"/>
                    <a:pt x="3328" y="33300"/>
                  </a:cubicBezTo>
                  <a:lnTo>
                    <a:pt x="684" y="31762"/>
                  </a:lnTo>
                  <a:lnTo>
                    <a:pt x="684" y="2697"/>
                  </a:lnTo>
                  <a:lnTo>
                    <a:pt x="4051" y="629"/>
                  </a:lnTo>
                  <a:cubicBezTo>
                    <a:pt x="4212" y="529"/>
                    <a:pt x="4259" y="321"/>
                    <a:pt x="4162" y="160"/>
                  </a:cubicBezTo>
                  <a:cubicBezTo>
                    <a:pt x="4098" y="57"/>
                    <a:pt x="3986" y="0"/>
                    <a:pt x="387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7" name="Google Shape;3617;p64"/>
            <p:cNvSpPr/>
            <p:nvPr/>
          </p:nvSpPr>
          <p:spPr>
            <a:xfrm>
              <a:off x="2763334" y="2950841"/>
              <a:ext cx="3621596" cy="1812392"/>
            </a:xfrm>
            <a:custGeom>
              <a:avLst/>
              <a:gdLst/>
              <a:ahLst/>
              <a:cxnLst/>
              <a:rect l="l" t="t" r="r" b="b"/>
              <a:pathLst>
                <a:path w="69283" h="34672" extrusionOk="0">
                  <a:moveTo>
                    <a:pt x="707" y="1"/>
                  </a:moveTo>
                  <a:cubicBezTo>
                    <a:pt x="315" y="1"/>
                    <a:pt x="0" y="319"/>
                    <a:pt x="0" y="711"/>
                  </a:cubicBezTo>
                  <a:lnTo>
                    <a:pt x="0" y="33961"/>
                  </a:lnTo>
                  <a:cubicBezTo>
                    <a:pt x="0" y="34354"/>
                    <a:pt x="315" y="34668"/>
                    <a:pt x="707" y="34668"/>
                  </a:cubicBezTo>
                  <a:cubicBezTo>
                    <a:pt x="1096" y="34668"/>
                    <a:pt x="1414" y="34354"/>
                    <a:pt x="1414" y="33961"/>
                  </a:cubicBezTo>
                  <a:lnTo>
                    <a:pt x="1414" y="1418"/>
                  </a:lnTo>
                  <a:lnTo>
                    <a:pt x="67861" y="1418"/>
                  </a:lnTo>
                  <a:lnTo>
                    <a:pt x="67861" y="33961"/>
                  </a:lnTo>
                  <a:cubicBezTo>
                    <a:pt x="67861" y="34354"/>
                    <a:pt x="68180" y="34672"/>
                    <a:pt x="68568" y="34672"/>
                  </a:cubicBezTo>
                  <a:cubicBezTo>
                    <a:pt x="68960" y="34672"/>
                    <a:pt x="69279" y="34354"/>
                    <a:pt x="69282" y="33961"/>
                  </a:cubicBezTo>
                  <a:lnTo>
                    <a:pt x="69282" y="711"/>
                  </a:lnTo>
                  <a:cubicBezTo>
                    <a:pt x="69279" y="319"/>
                    <a:pt x="68960" y="1"/>
                    <a:pt x="685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8" name="Google Shape;3618;p64"/>
            <p:cNvSpPr/>
            <p:nvPr/>
          </p:nvSpPr>
          <p:spPr>
            <a:xfrm>
              <a:off x="2967037" y="3083612"/>
              <a:ext cx="3213818" cy="35441"/>
            </a:xfrm>
            <a:custGeom>
              <a:avLst/>
              <a:gdLst/>
              <a:ahLst/>
              <a:cxnLst/>
              <a:rect l="l" t="t" r="r" b="b"/>
              <a:pathLst>
                <a:path w="61482" h="678" extrusionOk="0">
                  <a:moveTo>
                    <a:pt x="342" y="1"/>
                  </a:moveTo>
                  <a:cubicBezTo>
                    <a:pt x="154" y="1"/>
                    <a:pt x="0" y="152"/>
                    <a:pt x="0" y="339"/>
                  </a:cubicBezTo>
                  <a:cubicBezTo>
                    <a:pt x="0" y="527"/>
                    <a:pt x="154" y="678"/>
                    <a:pt x="342" y="678"/>
                  </a:cubicBezTo>
                  <a:lnTo>
                    <a:pt x="61143" y="678"/>
                  </a:lnTo>
                  <a:cubicBezTo>
                    <a:pt x="61327" y="678"/>
                    <a:pt x="61481" y="527"/>
                    <a:pt x="61481" y="339"/>
                  </a:cubicBezTo>
                  <a:cubicBezTo>
                    <a:pt x="61481" y="152"/>
                    <a:pt x="61327" y="1"/>
                    <a:pt x="6114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9" name="Google Shape;3619;p64"/>
            <p:cNvSpPr/>
            <p:nvPr/>
          </p:nvSpPr>
          <p:spPr>
            <a:xfrm>
              <a:off x="2967037" y="4623070"/>
              <a:ext cx="3213818" cy="35441"/>
            </a:xfrm>
            <a:custGeom>
              <a:avLst/>
              <a:gdLst/>
              <a:ahLst/>
              <a:cxnLst/>
              <a:rect l="l" t="t" r="r" b="b"/>
              <a:pathLst>
                <a:path w="61482" h="678" extrusionOk="0">
                  <a:moveTo>
                    <a:pt x="336" y="0"/>
                  </a:moveTo>
                  <a:cubicBezTo>
                    <a:pt x="151" y="0"/>
                    <a:pt x="0" y="153"/>
                    <a:pt x="0" y="339"/>
                  </a:cubicBezTo>
                  <a:cubicBezTo>
                    <a:pt x="0" y="526"/>
                    <a:pt x="154" y="677"/>
                    <a:pt x="342" y="677"/>
                  </a:cubicBezTo>
                  <a:lnTo>
                    <a:pt x="61143" y="677"/>
                  </a:lnTo>
                  <a:cubicBezTo>
                    <a:pt x="61327" y="677"/>
                    <a:pt x="61481" y="526"/>
                    <a:pt x="61481" y="339"/>
                  </a:cubicBezTo>
                  <a:cubicBezTo>
                    <a:pt x="61481" y="153"/>
                    <a:pt x="61331" y="0"/>
                    <a:pt x="61149" y="0"/>
                  </a:cubicBezTo>
                  <a:cubicBezTo>
                    <a:pt x="61147" y="0"/>
                    <a:pt x="61145" y="0"/>
                    <a:pt x="61143" y="0"/>
                  </a:cubicBezTo>
                  <a:lnTo>
                    <a:pt x="342" y="0"/>
                  </a:lnTo>
                  <a:cubicBezTo>
                    <a:pt x="340" y="0"/>
                    <a:pt x="338" y="0"/>
                    <a:pt x="336" y="0"/>
                  </a:cubicBezTo>
                  <a:close/>
                </a:path>
              </a:pathLst>
            </a:custGeom>
            <a:solidFill>
              <a:srgbClr val="DADBC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20" name="Google Shape;3620;p64"/>
            <p:cNvSpPr/>
            <p:nvPr/>
          </p:nvSpPr>
          <p:spPr>
            <a:xfrm>
              <a:off x="2967037" y="4623070"/>
              <a:ext cx="3213818" cy="35441"/>
            </a:xfrm>
            <a:custGeom>
              <a:avLst/>
              <a:gdLst/>
              <a:ahLst/>
              <a:cxnLst/>
              <a:rect l="l" t="t" r="r" b="b"/>
              <a:pathLst>
                <a:path w="61482" h="678" extrusionOk="0">
                  <a:moveTo>
                    <a:pt x="336" y="0"/>
                  </a:moveTo>
                  <a:cubicBezTo>
                    <a:pt x="151" y="0"/>
                    <a:pt x="0" y="153"/>
                    <a:pt x="0" y="339"/>
                  </a:cubicBezTo>
                  <a:cubicBezTo>
                    <a:pt x="0" y="526"/>
                    <a:pt x="154" y="677"/>
                    <a:pt x="342" y="677"/>
                  </a:cubicBezTo>
                  <a:lnTo>
                    <a:pt x="61143" y="677"/>
                  </a:lnTo>
                  <a:cubicBezTo>
                    <a:pt x="61327" y="677"/>
                    <a:pt x="61481" y="526"/>
                    <a:pt x="61481" y="339"/>
                  </a:cubicBezTo>
                  <a:cubicBezTo>
                    <a:pt x="61481" y="153"/>
                    <a:pt x="61331" y="0"/>
                    <a:pt x="61149" y="0"/>
                  </a:cubicBezTo>
                  <a:cubicBezTo>
                    <a:pt x="61147" y="0"/>
                    <a:pt x="61145" y="0"/>
                    <a:pt x="61143" y="0"/>
                  </a:cubicBezTo>
                  <a:lnTo>
                    <a:pt x="342" y="0"/>
                  </a:lnTo>
                  <a:cubicBezTo>
                    <a:pt x="340" y="0"/>
                    <a:pt x="338" y="0"/>
                    <a:pt x="33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21" name="Google Shape;3621;p64"/>
            <p:cNvSpPr/>
            <p:nvPr/>
          </p:nvSpPr>
          <p:spPr>
            <a:xfrm>
              <a:off x="2824975" y="4673600"/>
              <a:ext cx="75335" cy="397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22" name="Google Shape;3622;p64"/>
            <p:cNvSpPr/>
            <p:nvPr/>
          </p:nvSpPr>
          <p:spPr>
            <a:xfrm>
              <a:off x="6241450" y="4673600"/>
              <a:ext cx="75335" cy="3975"/>
            </a:xfrm>
            <a:custGeom>
              <a:avLst/>
              <a:gdLst/>
              <a:ahLst/>
              <a:cxnLst/>
              <a:rect l="l" t="t" r="r" b="b"/>
              <a:pathLst>
                <a:path w="103911" h="232" extrusionOk="0">
                  <a:moveTo>
                    <a:pt x="0" y="0"/>
                  </a:moveTo>
                  <a:lnTo>
                    <a:pt x="0" y="232"/>
                  </a:lnTo>
                  <a:lnTo>
                    <a:pt x="103911" y="232"/>
                  </a:lnTo>
                  <a:lnTo>
                    <a:pt x="1039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92" name="Google Shape;4241;p79">
            <a:extLst>
              <a:ext uri="{FF2B5EF4-FFF2-40B4-BE49-F238E27FC236}">
                <a16:creationId xmlns:a16="http://schemas.microsoft.com/office/drawing/2014/main" id="{6814ED53-8E66-4D06-84B6-C92FD4E8C380}"/>
              </a:ext>
            </a:extLst>
          </p:cNvPr>
          <p:cNvSpPr txBox="1">
            <a:spLocks/>
          </p:cNvSpPr>
          <p:nvPr/>
        </p:nvSpPr>
        <p:spPr>
          <a:xfrm>
            <a:off x="2192700" y="539500"/>
            <a:ext cx="4758600" cy="1221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8800" dirty="0">
                <a:solidFill>
                  <a:schemeClr val="bg2"/>
                </a:solidFill>
                <a:latin typeface="Squada One" panose="020B0604020202020204" charset="0"/>
              </a:rPr>
              <a:t>THANKS!</a:t>
            </a:r>
          </a:p>
        </p:txBody>
      </p:sp>
      <p:grpSp>
        <p:nvGrpSpPr>
          <p:cNvPr id="2" name="Group 1">
            <a:extLst>
              <a:ext uri="{FF2B5EF4-FFF2-40B4-BE49-F238E27FC236}">
                <a16:creationId xmlns:a16="http://schemas.microsoft.com/office/drawing/2014/main" id="{A8AC553A-4451-4465-B686-1CF36C287AD4}"/>
              </a:ext>
            </a:extLst>
          </p:cNvPr>
          <p:cNvGrpSpPr/>
          <p:nvPr/>
        </p:nvGrpSpPr>
        <p:grpSpPr>
          <a:xfrm>
            <a:off x="3533580" y="2195591"/>
            <a:ext cx="2076840" cy="1075188"/>
            <a:chOff x="3533580" y="2195591"/>
            <a:chExt cx="2076840" cy="1075188"/>
          </a:xfrm>
        </p:grpSpPr>
        <p:sp>
          <p:nvSpPr>
            <p:cNvPr id="3624" name="Google Shape;3624;p64"/>
            <p:cNvSpPr/>
            <p:nvPr/>
          </p:nvSpPr>
          <p:spPr>
            <a:xfrm>
              <a:off x="3533580" y="2195591"/>
              <a:ext cx="2076840" cy="1075188"/>
            </a:xfrm>
            <a:custGeom>
              <a:avLst/>
              <a:gdLst/>
              <a:ahLst/>
              <a:cxnLst/>
              <a:rect l="l" t="t" r="r" b="b"/>
              <a:pathLst>
                <a:path w="285314" h="147698" extrusionOk="0">
                  <a:moveTo>
                    <a:pt x="0" y="0"/>
                  </a:moveTo>
                  <a:lnTo>
                    <a:pt x="0" y="147697"/>
                  </a:lnTo>
                  <a:lnTo>
                    <a:pt x="285314" y="147697"/>
                  </a:lnTo>
                  <a:lnTo>
                    <a:pt x="285314"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25" name="Google Shape;3625;p64"/>
            <p:cNvSpPr/>
            <p:nvPr/>
          </p:nvSpPr>
          <p:spPr>
            <a:xfrm>
              <a:off x="3806919" y="2195591"/>
              <a:ext cx="1409161" cy="1075188"/>
            </a:xfrm>
            <a:custGeom>
              <a:avLst/>
              <a:gdLst/>
              <a:ahLst/>
              <a:cxnLst/>
              <a:rect l="l" t="t" r="r" b="b"/>
              <a:pathLst>
                <a:path w="193589" h="147698" extrusionOk="0">
                  <a:moveTo>
                    <a:pt x="147753" y="0"/>
                  </a:moveTo>
                  <a:lnTo>
                    <a:pt x="0" y="147697"/>
                  </a:lnTo>
                  <a:lnTo>
                    <a:pt x="45890" y="147697"/>
                  </a:lnTo>
                  <a:lnTo>
                    <a:pt x="193589" y="0"/>
                  </a:lnTo>
                  <a:close/>
                </a:path>
              </a:pathLst>
            </a:custGeom>
            <a:solidFill>
              <a:srgbClr val="334F86">
                <a:alpha val="245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26" name="Google Shape;3626;p64"/>
            <p:cNvSpPr/>
            <p:nvPr/>
          </p:nvSpPr>
          <p:spPr>
            <a:xfrm>
              <a:off x="4247678" y="2195591"/>
              <a:ext cx="1242142" cy="1075188"/>
            </a:xfrm>
            <a:custGeom>
              <a:avLst/>
              <a:gdLst/>
              <a:ahLst/>
              <a:cxnLst/>
              <a:rect l="l" t="t" r="r" b="b"/>
              <a:pathLst>
                <a:path w="170644" h="147698" extrusionOk="0">
                  <a:moveTo>
                    <a:pt x="147699" y="0"/>
                  </a:moveTo>
                  <a:lnTo>
                    <a:pt x="0" y="147697"/>
                  </a:lnTo>
                  <a:lnTo>
                    <a:pt x="22891" y="147697"/>
                  </a:lnTo>
                  <a:lnTo>
                    <a:pt x="170644" y="0"/>
                  </a:lnTo>
                  <a:close/>
                </a:path>
              </a:pathLst>
            </a:custGeom>
            <a:solidFill>
              <a:srgbClr val="334F86">
                <a:alpha val="245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27" name="Google Shape;3627;p64"/>
            <p:cNvSpPr/>
            <p:nvPr/>
          </p:nvSpPr>
          <p:spPr>
            <a:xfrm>
              <a:off x="3738284" y="2578048"/>
              <a:ext cx="691496" cy="577275"/>
            </a:xfrm>
            <a:custGeom>
              <a:avLst/>
              <a:gdLst/>
              <a:ahLst/>
              <a:cxnLst/>
              <a:rect l="l" t="t" r="r" b="b"/>
              <a:pathLst>
                <a:path w="94997" h="79300" extrusionOk="0">
                  <a:moveTo>
                    <a:pt x="1" y="1"/>
                  </a:moveTo>
                  <a:lnTo>
                    <a:pt x="1" y="79300"/>
                  </a:lnTo>
                  <a:lnTo>
                    <a:pt x="94996" y="79300"/>
                  </a:lnTo>
                  <a:lnTo>
                    <a:pt x="94996"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628" name="Google Shape;3628;p64"/>
            <p:cNvSpPr/>
            <p:nvPr/>
          </p:nvSpPr>
          <p:spPr>
            <a:xfrm>
              <a:off x="4713826" y="2578048"/>
              <a:ext cx="691095" cy="577275"/>
            </a:xfrm>
            <a:custGeom>
              <a:avLst/>
              <a:gdLst/>
              <a:ahLst/>
              <a:cxnLst/>
              <a:rect l="l" t="t" r="r" b="b"/>
              <a:pathLst>
                <a:path w="94942" h="79300" extrusionOk="0">
                  <a:moveTo>
                    <a:pt x="0" y="1"/>
                  </a:moveTo>
                  <a:lnTo>
                    <a:pt x="0" y="79300"/>
                  </a:lnTo>
                  <a:lnTo>
                    <a:pt x="94941" y="79300"/>
                  </a:lnTo>
                  <a:lnTo>
                    <a:pt x="94941"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29" name="Google Shape;3629;p64"/>
            <p:cNvSpPr/>
            <p:nvPr/>
          </p:nvSpPr>
          <p:spPr>
            <a:xfrm>
              <a:off x="3905704" y="2370157"/>
              <a:ext cx="63082" cy="105147"/>
            </a:xfrm>
            <a:custGeom>
              <a:avLst/>
              <a:gdLst/>
              <a:ahLst/>
              <a:cxnLst/>
              <a:rect l="l" t="t" r="r" b="b"/>
              <a:pathLst>
                <a:path w="8666" h="14444" extrusionOk="0">
                  <a:moveTo>
                    <a:pt x="0" y="0"/>
                  </a:moveTo>
                  <a:lnTo>
                    <a:pt x="0" y="14443"/>
                  </a:lnTo>
                  <a:lnTo>
                    <a:pt x="3107" y="14443"/>
                  </a:lnTo>
                  <a:lnTo>
                    <a:pt x="3107" y="8775"/>
                  </a:lnTo>
                  <a:lnTo>
                    <a:pt x="5559" y="8775"/>
                  </a:lnTo>
                  <a:lnTo>
                    <a:pt x="5559" y="14443"/>
                  </a:lnTo>
                  <a:lnTo>
                    <a:pt x="8666" y="14443"/>
                  </a:lnTo>
                  <a:lnTo>
                    <a:pt x="8666" y="0"/>
                  </a:lnTo>
                  <a:lnTo>
                    <a:pt x="5559" y="0"/>
                  </a:lnTo>
                  <a:lnTo>
                    <a:pt x="5559" y="6050"/>
                  </a:lnTo>
                  <a:lnTo>
                    <a:pt x="3107" y="6050"/>
                  </a:lnTo>
                  <a:lnTo>
                    <a:pt x="3107"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0" name="Google Shape;3630;p64"/>
            <p:cNvSpPr/>
            <p:nvPr/>
          </p:nvSpPr>
          <p:spPr>
            <a:xfrm>
              <a:off x="3985440" y="2368569"/>
              <a:ext cx="61901" cy="108714"/>
            </a:xfrm>
            <a:custGeom>
              <a:avLst/>
              <a:gdLst/>
              <a:ahLst/>
              <a:cxnLst/>
              <a:rect l="l" t="t" r="r" b="b"/>
              <a:pathLst>
                <a:path w="8504" h="14934" extrusionOk="0">
                  <a:moveTo>
                    <a:pt x="4961" y="2126"/>
                  </a:moveTo>
                  <a:cubicBezTo>
                    <a:pt x="5124" y="2126"/>
                    <a:pt x="5179" y="2126"/>
                    <a:pt x="5233" y="2289"/>
                  </a:cubicBezTo>
                  <a:cubicBezTo>
                    <a:pt x="5342" y="2344"/>
                    <a:pt x="5397" y="2398"/>
                    <a:pt x="5397" y="2562"/>
                  </a:cubicBezTo>
                  <a:lnTo>
                    <a:pt x="5397" y="12263"/>
                  </a:lnTo>
                  <a:cubicBezTo>
                    <a:pt x="5397" y="12427"/>
                    <a:pt x="5397" y="12536"/>
                    <a:pt x="5233" y="12645"/>
                  </a:cubicBezTo>
                  <a:cubicBezTo>
                    <a:pt x="5179" y="12699"/>
                    <a:pt x="5070" y="12754"/>
                    <a:pt x="4961" y="12754"/>
                  </a:cubicBezTo>
                  <a:lnTo>
                    <a:pt x="3543" y="12754"/>
                  </a:lnTo>
                  <a:cubicBezTo>
                    <a:pt x="3434" y="12754"/>
                    <a:pt x="3325" y="12699"/>
                    <a:pt x="3271" y="12645"/>
                  </a:cubicBezTo>
                  <a:cubicBezTo>
                    <a:pt x="3162" y="12536"/>
                    <a:pt x="3107" y="12427"/>
                    <a:pt x="3107" y="12263"/>
                  </a:cubicBezTo>
                  <a:lnTo>
                    <a:pt x="3107" y="2562"/>
                  </a:lnTo>
                  <a:cubicBezTo>
                    <a:pt x="3162" y="2453"/>
                    <a:pt x="3162" y="2344"/>
                    <a:pt x="3271" y="2289"/>
                  </a:cubicBezTo>
                  <a:cubicBezTo>
                    <a:pt x="3325" y="2126"/>
                    <a:pt x="3380" y="2126"/>
                    <a:pt x="3543" y="2126"/>
                  </a:cubicBezTo>
                  <a:close/>
                  <a:moveTo>
                    <a:pt x="2780" y="0"/>
                  </a:moveTo>
                  <a:cubicBezTo>
                    <a:pt x="927" y="0"/>
                    <a:pt x="1" y="981"/>
                    <a:pt x="1" y="2943"/>
                  </a:cubicBezTo>
                  <a:lnTo>
                    <a:pt x="1" y="11936"/>
                  </a:lnTo>
                  <a:cubicBezTo>
                    <a:pt x="1" y="13898"/>
                    <a:pt x="927" y="14934"/>
                    <a:pt x="2780" y="14934"/>
                  </a:cubicBezTo>
                  <a:lnTo>
                    <a:pt x="5724" y="14934"/>
                  </a:lnTo>
                  <a:cubicBezTo>
                    <a:pt x="7631" y="14934"/>
                    <a:pt x="8503" y="13898"/>
                    <a:pt x="8503" y="11936"/>
                  </a:cubicBezTo>
                  <a:lnTo>
                    <a:pt x="8503" y="2943"/>
                  </a:lnTo>
                  <a:cubicBezTo>
                    <a:pt x="8503" y="981"/>
                    <a:pt x="7631" y="0"/>
                    <a:pt x="572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1" name="Google Shape;3631;p64"/>
            <p:cNvSpPr/>
            <p:nvPr/>
          </p:nvSpPr>
          <p:spPr>
            <a:xfrm>
              <a:off x="4064389" y="2368446"/>
              <a:ext cx="98000" cy="106858"/>
            </a:xfrm>
            <a:custGeom>
              <a:avLst/>
              <a:gdLst/>
              <a:ahLst/>
              <a:cxnLst/>
              <a:rect l="l" t="t" r="r" b="b"/>
              <a:pathLst>
                <a:path w="13463" h="14679" extrusionOk="0">
                  <a:moveTo>
                    <a:pt x="8765" y="1"/>
                  </a:moveTo>
                  <a:cubicBezTo>
                    <a:pt x="7946" y="1"/>
                    <a:pt x="7193" y="417"/>
                    <a:pt x="6704" y="1053"/>
                  </a:cubicBezTo>
                  <a:cubicBezTo>
                    <a:pt x="6194" y="389"/>
                    <a:pt x="5396" y="12"/>
                    <a:pt x="4580" y="12"/>
                  </a:cubicBezTo>
                  <a:cubicBezTo>
                    <a:pt x="4525" y="12"/>
                    <a:pt x="4470" y="14"/>
                    <a:pt x="4415" y="17"/>
                  </a:cubicBezTo>
                  <a:lnTo>
                    <a:pt x="2726" y="17"/>
                  </a:lnTo>
                  <a:cubicBezTo>
                    <a:pt x="873" y="17"/>
                    <a:pt x="1" y="998"/>
                    <a:pt x="1" y="2960"/>
                  </a:cubicBezTo>
                  <a:lnTo>
                    <a:pt x="1" y="14678"/>
                  </a:lnTo>
                  <a:lnTo>
                    <a:pt x="3107" y="14678"/>
                  </a:lnTo>
                  <a:lnTo>
                    <a:pt x="3107" y="2688"/>
                  </a:lnTo>
                  <a:cubicBezTo>
                    <a:pt x="3107" y="2579"/>
                    <a:pt x="3107" y="2470"/>
                    <a:pt x="3162" y="2361"/>
                  </a:cubicBezTo>
                  <a:lnTo>
                    <a:pt x="3543" y="2197"/>
                  </a:lnTo>
                  <a:lnTo>
                    <a:pt x="4742" y="2197"/>
                  </a:lnTo>
                  <a:lnTo>
                    <a:pt x="5015" y="2361"/>
                  </a:lnTo>
                  <a:cubicBezTo>
                    <a:pt x="5069" y="2470"/>
                    <a:pt x="5178" y="2524"/>
                    <a:pt x="5178" y="2688"/>
                  </a:cubicBezTo>
                  <a:lnTo>
                    <a:pt x="5178" y="14678"/>
                  </a:lnTo>
                  <a:lnTo>
                    <a:pt x="8285" y="14678"/>
                  </a:lnTo>
                  <a:lnTo>
                    <a:pt x="8285" y="2688"/>
                  </a:lnTo>
                  <a:cubicBezTo>
                    <a:pt x="8285" y="2579"/>
                    <a:pt x="8339" y="2415"/>
                    <a:pt x="8448" y="2361"/>
                  </a:cubicBezTo>
                  <a:cubicBezTo>
                    <a:pt x="8503" y="2252"/>
                    <a:pt x="8612" y="2197"/>
                    <a:pt x="8721" y="2197"/>
                  </a:cubicBezTo>
                  <a:lnTo>
                    <a:pt x="9920" y="2197"/>
                  </a:lnTo>
                  <a:lnTo>
                    <a:pt x="10192" y="2361"/>
                  </a:lnTo>
                  <a:cubicBezTo>
                    <a:pt x="10247" y="2470"/>
                    <a:pt x="10356" y="2524"/>
                    <a:pt x="10356" y="2688"/>
                  </a:cubicBezTo>
                  <a:lnTo>
                    <a:pt x="10356" y="14678"/>
                  </a:lnTo>
                  <a:lnTo>
                    <a:pt x="13462" y="14678"/>
                  </a:lnTo>
                  <a:lnTo>
                    <a:pt x="13462" y="2960"/>
                  </a:lnTo>
                  <a:cubicBezTo>
                    <a:pt x="13462" y="998"/>
                    <a:pt x="12536" y="17"/>
                    <a:pt x="10683" y="17"/>
                  </a:cubicBezTo>
                  <a:lnTo>
                    <a:pt x="9048" y="17"/>
                  </a:lnTo>
                  <a:cubicBezTo>
                    <a:pt x="8953" y="6"/>
                    <a:pt x="8858" y="1"/>
                    <a:pt x="876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2" name="Google Shape;3632;p64"/>
            <p:cNvSpPr/>
            <p:nvPr/>
          </p:nvSpPr>
          <p:spPr>
            <a:xfrm>
              <a:off x="4177856" y="2370157"/>
              <a:ext cx="48005" cy="105147"/>
            </a:xfrm>
            <a:custGeom>
              <a:avLst/>
              <a:gdLst/>
              <a:ahLst/>
              <a:cxnLst/>
              <a:rect l="l" t="t" r="r" b="b"/>
              <a:pathLst>
                <a:path w="6595" h="14444" extrusionOk="0">
                  <a:moveTo>
                    <a:pt x="0" y="0"/>
                  </a:moveTo>
                  <a:lnTo>
                    <a:pt x="0" y="14443"/>
                  </a:lnTo>
                  <a:lnTo>
                    <a:pt x="6595" y="14443"/>
                  </a:lnTo>
                  <a:lnTo>
                    <a:pt x="6595" y="11882"/>
                  </a:lnTo>
                  <a:lnTo>
                    <a:pt x="3107" y="11882"/>
                  </a:lnTo>
                  <a:lnTo>
                    <a:pt x="3107" y="8394"/>
                  </a:lnTo>
                  <a:lnTo>
                    <a:pt x="6377" y="8394"/>
                  </a:lnTo>
                  <a:lnTo>
                    <a:pt x="6377" y="5941"/>
                  </a:lnTo>
                  <a:lnTo>
                    <a:pt x="3107" y="5941"/>
                  </a:lnTo>
                  <a:lnTo>
                    <a:pt x="3107" y="2507"/>
                  </a:lnTo>
                  <a:lnTo>
                    <a:pt x="6595" y="2507"/>
                  </a:lnTo>
                  <a:lnTo>
                    <a:pt x="6595"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3" name="Google Shape;3633;p64"/>
            <p:cNvSpPr/>
            <p:nvPr/>
          </p:nvSpPr>
          <p:spPr>
            <a:xfrm>
              <a:off x="4924486" y="2368569"/>
              <a:ext cx="61101" cy="108714"/>
            </a:xfrm>
            <a:custGeom>
              <a:avLst/>
              <a:gdLst/>
              <a:ahLst/>
              <a:cxnLst/>
              <a:rect l="l" t="t" r="r" b="b"/>
              <a:pathLst>
                <a:path w="8394" h="14934" extrusionOk="0">
                  <a:moveTo>
                    <a:pt x="2780" y="0"/>
                  </a:moveTo>
                  <a:cubicBezTo>
                    <a:pt x="872" y="0"/>
                    <a:pt x="0" y="981"/>
                    <a:pt x="0" y="2943"/>
                  </a:cubicBezTo>
                  <a:lnTo>
                    <a:pt x="0" y="11936"/>
                  </a:lnTo>
                  <a:cubicBezTo>
                    <a:pt x="0" y="13898"/>
                    <a:pt x="872" y="14934"/>
                    <a:pt x="2780" y="14934"/>
                  </a:cubicBezTo>
                  <a:lnTo>
                    <a:pt x="5614" y="14934"/>
                  </a:lnTo>
                  <a:cubicBezTo>
                    <a:pt x="7467" y="14934"/>
                    <a:pt x="8394" y="13898"/>
                    <a:pt x="8394" y="11936"/>
                  </a:cubicBezTo>
                  <a:lnTo>
                    <a:pt x="8394" y="6650"/>
                  </a:lnTo>
                  <a:lnTo>
                    <a:pt x="4251" y="6650"/>
                  </a:lnTo>
                  <a:lnTo>
                    <a:pt x="4251" y="8939"/>
                  </a:lnTo>
                  <a:lnTo>
                    <a:pt x="5396" y="8939"/>
                  </a:lnTo>
                  <a:lnTo>
                    <a:pt x="5396" y="12263"/>
                  </a:lnTo>
                  <a:cubicBezTo>
                    <a:pt x="5396" y="12427"/>
                    <a:pt x="5341" y="12536"/>
                    <a:pt x="5287" y="12645"/>
                  </a:cubicBezTo>
                  <a:cubicBezTo>
                    <a:pt x="5178" y="12699"/>
                    <a:pt x="5069" y="12754"/>
                    <a:pt x="5014" y="12754"/>
                  </a:cubicBezTo>
                  <a:lnTo>
                    <a:pt x="3543" y="12754"/>
                  </a:lnTo>
                  <a:cubicBezTo>
                    <a:pt x="3434" y="12754"/>
                    <a:pt x="3325" y="12699"/>
                    <a:pt x="3270" y="12645"/>
                  </a:cubicBezTo>
                  <a:cubicBezTo>
                    <a:pt x="3161" y="12536"/>
                    <a:pt x="3161" y="12427"/>
                    <a:pt x="3161" y="12263"/>
                  </a:cubicBezTo>
                  <a:lnTo>
                    <a:pt x="3161" y="2562"/>
                  </a:lnTo>
                  <a:cubicBezTo>
                    <a:pt x="3107" y="2398"/>
                    <a:pt x="3161" y="2344"/>
                    <a:pt x="3270" y="2289"/>
                  </a:cubicBezTo>
                  <a:cubicBezTo>
                    <a:pt x="3379" y="2126"/>
                    <a:pt x="3434" y="2126"/>
                    <a:pt x="3543" y="2126"/>
                  </a:cubicBezTo>
                  <a:lnTo>
                    <a:pt x="5014" y="2126"/>
                  </a:lnTo>
                  <a:cubicBezTo>
                    <a:pt x="5123" y="2126"/>
                    <a:pt x="5178" y="2126"/>
                    <a:pt x="5287" y="2289"/>
                  </a:cubicBezTo>
                  <a:cubicBezTo>
                    <a:pt x="5341" y="2344"/>
                    <a:pt x="5396" y="2453"/>
                    <a:pt x="5396" y="2562"/>
                  </a:cubicBezTo>
                  <a:lnTo>
                    <a:pt x="5396" y="4306"/>
                  </a:lnTo>
                  <a:lnTo>
                    <a:pt x="8394" y="4306"/>
                  </a:lnTo>
                  <a:lnTo>
                    <a:pt x="8394" y="2943"/>
                  </a:lnTo>
                  <a:cubicBezTo>
                    <a:pt x="8394" y="981"/>
                    <a:pt x="7413" y="0"/>
                    <a:pt x="561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4" name="Google Shape;3634;p64"/>
            <p:cNvSpPr/>
            <p:nvPr/>
          </p:nvSpPr>
          <p:spPr>
            <a:xfrm>
              <a:off x="4997881" y="2370157"/>
              <a:ext cx="60701" cy="107127"/>
            </a:xfrm>
            <a:custGeom>
              <a:avLst/>
              <a:gdLst/>
              <a:ahLst/>
              <a:cxnLst/>
              <a:rect l="l" t="t" r="r" b="b"/>
              <a:pathLst>
                <a:path w="8339" h="14716" extrusionOk="0">
                  <a:moveTo>
                    <a:pt x="0" y="0"/>
                  </a:moveTo>
                  <a:lnTo>
                    <a:pt x="0" y="11718"/>
                  </a:lnTo>
                  <a:cubicBezTo>
                    <a:pt x="0" y="13680"/>
                    <a:pt x="872" y="14716"/>
                    <a:pt x="2725" y="14716"/>
                  </a:cubicBezTo>
                  <a:lnTo>
                    <a:pt x="5505" y="14716"/>
                  </a:lnTo>
                  <a:cubicBezTo>
                    <a:pt x="7358" y="14716"/>
                    <a:pt x="8339" y="13680"/>
                    <a:pt x="8339" y="11718"/>
                  </a:cubicBezTo>
                  <a:lnTo>
                    <a:pt x="8339" y="0"/>
                  </a:lnTo>
                  <a:lnTo>
                    <a:pt x="5178" y="0"/>
                  </a:lnTo>
                  <a:lnTo>
                    <a:pt x="5178" y="11991"/>
                  </a:lnTo>
                  <a:cubicBezTo>
                    <a:pt x="5178" y="12154"/>
                    <a:pt x="5123" y="12209"/>
                    <a:pt x="5069" y="12318"/>
                  </a:cubicBezTo>
                  <a:lnTo>
                    <a:pt x="4796" y="12481"/>
                  </a:lnTo>
                  <a:lnTo>
                    <a:pt x="3543" y="12481"/>
                  </a:lnTo>
                  <a:lnTo>
                    <a:pt x="3216" y="12318"/>
                  </a:lnTo>
                  <a:cubicBezTo>
                    <a:pt x="3161" y="12209"/>
                    <a:pt x="3161" y="12100"/>
                    <a:pt x="3161" y="11991"/>
                  </a:cubicBezTo>
                  <a:lnTo>
                    <a:pt x="316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5" name="Google Shape;3635;p64"/>
            <p:cNvSpPr/>
            <p:nvPr/>
          </p:nvSpPr>
          <p:spPr>
            <a:xfrm>
              <a:off x="5074050" y="2370157"/>
              <a:ext cx="48005" cy="105147"/>
            </a:xfrm>
            <a:custGeom>
              <a:avLst/>
              <a:gdLst/>
              <a:ahLst/>
              <a:cxnLst/>
              <a:rect l="l" t="t" r="r" b="b"/>
              <a:pathLst>
                <a:path w="6595" h="14444" extrusionOk="0">
                  <a:moveTo>
                    <a:pt x="0" y="0"/>
                  </a:moveTo>
                  <a:lnTo>
                    <a:pt x="0" y="14443"/>
                  </a:lnTo>
                  <a:lnTo>
                    <a:pt x="6595" y="14443"/>
                  </a:lnTo>
                  <a:lnTo>
                    <a:pt x="6595" y="11882"/>
                  </a:lnTo>
                  <a:lnTo>
                    <a:pt x="3107" y="11882"/>
                  </a:lnTo>
                  <a:lnTo>
                    <a:pt x="3107" y="8394"/>
                  </a:lnTo>
                  <a:lnTo>
                    <a:pt x="6377" y="8394"/>
                  </a:lnTo>
                  <a:lnTo>
                    <a:pt x="6377" y="5941"/>
                  </a:lnTo>
                  <a:lnTo>
                    <a:pt x="3107" y="5941"/>
                  </a:lnTo>
                  <a:lnTo>
                    <a:pt x="3107" y="2507"/>
                  </a:lnTo>
                  <a:lnTo>
                    <a:pt x="6595" y="2507"/>
                  </a:lnTo>
                  <a:lnTo>
                    <a:pt x="6595"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6" name="Google Shape;3636;p64"/>
            <p:cNvSpPr/>
            <p:nvPr/>
          </p:nvSpPr>
          <p:spPr>
            <a:xfrm>
              <a:off x="5135143" y="2368569"/>
              <a:ext cx="59915" cy="108714"/>
            </a:xfrm>
            <a:custGeom>
              <a:avLst/>
              <a:gdLst/>
              <a:ahLst/>
              <a:cxnLst/>
              <a:rect l="l" t="t" r="r" b="b"/>
              <a:pathLst>
                <a:path w="8231" h="14934" extrusionOk="0">
                  <a:moveTo>
                    <a:pt x="2835" y="0"/>
                  </a:moveTo>
                  <a:cubicBezTo>
                    <a:pt x="927" y="0"/>
                    <a:pt x="1" y="981"/>
                    <a:pt x="1" y="2943"/>
                  </a:cubicBezTo>
                  <a:lnTo>
                    <a:pt x="1" y="5832"/>
                  </a:lnTo>
                  <a:cubicBezTo>
                    <a:pt x="1" y="7794"/>
                    <a:pt x="927" y="8830"/>
                    <a:pt x="2835" y="8830"/>
                  </a:cubicBezTo>
                  <a:lnTo>
                    <a:pt x="4797" y="8830"/>
                  </a:lnTo>
                  <a:cubicBezTo>
                    <a:pt x="4826" y="8815"/>
                    <a:pt x="4859" y="8808"/>
                    <a:pt x="4893" y="8808"/>
                  </a:cubicBezTo>
                  <a:cubicBezTo>
                    <a:pt x="4985" y="8808"/>
                    <a:pt x="5084" y="8859"/>
                    <a:pt x="5124" y="8939"/>
                  </a:cubicBezTo>
                  <a:cubicBezTo>
                    <a:pt x="5233" y="8993"/>
                    <a:pt x="5233" y="9102"/>
                    <a:pt x="5233" y="9211"/>
                  </a:cubicBezTo>
                  <a:lnTo>
                    <a:pt x="5233" y="12100"/>
                  </a:lnTo>
                  <a:cubicBezTo>
                    <a:pt x="5233" y="12209"/>
                    <a:pt x="5233" y="12263"/>
                    <a:pt x="5124" y="12372"/>
                  </a:cubicBezTo>
                  <a:cubicBezTo>
                    <a:pt x="5069" y="12427"/>
                    <a:pt x="4906" y="12481"/>
                    <a:pt x="4797" y="12481"/>
                  </a:cubicBezTo>
                  <a:lnTo>
                    <a:pt x="3434" y="12481"/>
                  </a:lnTo>
                  <a:cubicBezTo>
                    <a:pt x="3271" y="12481"/>
                    <a:pt x="3162" y="12481"/>
                    <a:pt x="3107" y="12372"/>
                  </a:cubicBezTo>
                  <a:cubicBezTo>
                    <a:pt x="2998" y="12263"/>
                    <a:pt x="2944" y="12154"/>
                    <a:pt x="2944" y="12100"/>
                  </a:cubicBezTo>
                  <a:lnTo>
                    <a:pt x="2944" y="10465"/>
                  </a:lnTo>
                  <a:lnTo>
                    <a:pt x="1" y="10465"/>
                  </a:lnTo>
                  <a:lnTo>
                    <a:pt x="1" y="11936"/>
                  </a:lnTo>
                  <a:cubicBezTo>
                    <a:pt x="1" y="13898"/>
                    <a:pt x="927" y="14934"/>
                    <a:pt x="2835" y="14934"/>
                  </a:cubicBezTo>
                  <a:lnTo>
                    <a:pt x="5396" y="14934"/>
                  </a:lnTo>
                  <a:cubicBezTo>
                    <a:pt x="7249" y="14934"/>
                    <a:pt x="8230" y="13898"/>
                    <a:pt x="8230" y="11936"/>
                  </a:cubicBezTo>
                  <a:lnTo>
                    <a:pt x="8230" y="8884"/>
                  </a:lnTo>
                  <a:cubicBezTo>
                    <a:pt x="8230" y="6922"/>
                    <a:pt x="7249" y="5941"/>
                    <a:pt x="5396" y="5887"/>
                  </a:cubicBezTo>
                  <a:lnTo>
                    <a:pt x="3434" y="5887"/>
                  </a:lnTo>
                  <a:cubicBezTo>
                    <a:pt x="3325" y="5887"/>
                    <a:pt x="3162" y="5887"/>
                    <a:pt x="3107" y="5723"/>
                  </a:cubicBezTo>
                  <a:cubicBezTo>
                    <a:pt x="2998" y="5668"/>
                    <a:pt x="2998" y="5559"/>
                    <a:pt x="2944" y="5450"/>
                  </a:cubicBezTo>
                  <a:lnTo>
                    <a:pt x="2944" y="2889"/>
                  </a:lnTo>
                  <a:cubicBezTo>
                    <a:pt x="2944" y="2725"/>
                    <a:pt x="2998" y="2671"/>
                    <a:pt x="3107" y="2562"/>
                  </a:cubicBezTo>
                  <a:lnTo>
                    <a:pt x="3434" y="2398"/>
                  </a:lnTo>
                  <a:lnTo>
                    <a:pt x="4688" y="2398"/>
                  </a:lnTo>
                  <a:cubicBezTo>
                    <a:pt x="4742" y="2398"/>
                    <a:pt x="4851" y="2453"/>
                    <a:pt x="4960" y="2562"/>
                  </a:cubicBezTo>
                  <a:cubicBezTo>
                    <a:pt x="5015" y="2671"/>
                    <a:pt x="5069" y="2725"/>
                    <a:pt x="5069" y="2889"/>
                  </a:cubicBezTo>
                  <a:lnTo>
                    <a:pt x="5069" y="4033"/>
                  </a:lnTo>
                  <a:lnTo>
                    <a:pt x="8067" y="4033"/>
                  </a:lnTo>
                  <a:lnTo>
                    <a:pt x="8067" y="2943"/>
                  </a:lnTo>
                  <a:cubicBezTo>
                    <a:pt x="8067" y="981"/>
                    <a:pt x="7140" y="0"/>
                    <a:pt x="5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7" name="Google Shape;3637;p64"/>
            <p:cNvSpPr/>
            <p:nvPr/>
          </p:nvSpPr>
          <p:spPr>
            <a:xfrm>
              <a:off x="5203779" y="2370157"/>
              <a:ext cx="57135" cy="105147"/>
            </a:xfrm>
            <a:custGeom>
              <a:avLst/>
              <a:gdLst/>
              <a:ahLst/>
              <a:cxnLst/>
              <a:rect l="l" t="t" r="r" b="b"/>
              <a:pathLst>
                <a:path w="7849" h="14444" extrusionOk="0">
                  <a:moveTo>
                    <a:pt x="0" y="0"/>
                  </a:moveTo>
                  <a:lnTo>
                    <a:pt x="0" y="2671"/>
                  </a:lnTo>
                  <a:lnTo>
                    <a:pt x="2398" y="2671"/>
                  </a:lnTo>
                  <a:lnTo>
                    <a:pt x="2398" y="14443"/>
                  </a:lnTo>
                  <a:lnTo>
                    <a:pt x="5505" y="14443"/>
                  </a:lnTo>
                  <a:lnTo>
                    <a:pt x="5505" y="2671"/>
                  </a:lnTo>
                  <a:lnTo>
                    <a:pt x="7848" y="2671"/>
                  </a:lnTo>
                  <a:lnTo>
                    <a:pt x="7848"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9" name="Google Shape;3639;p64"/>
            <p:cNvSpPr/>
            <p:nvPr/>
          </p:nvSpPr>
          <p:spPr>
            <a:xfrm>
              <a:off x="4943127" y="2688740"/>
              <a:ext cx="196391" cy="355887"/>
            </a:xfrm>
            <a:custGeom>
              <a:avLst/>
              <a:gdLst/>
              <a:ahLst/>
              <a:cxnLst/>
              <a:rect l="l" t="t" r="r" b="b"/>
              <a:pathLst>
                <a:path w="26980" h="48888" extrusionOk="0">
                  <a:moveTo>
                    <a:pt x="15588" y="6922"/>
                  </a:moveTo>
                  <a:cubicBezTo>
                    <a:pt x="15970" y="6922"/>
                    <a:pt x="16297" y="7085"/>
                    <a:pt x="16515" y="7412"/>
                  </a:cubicBezTo>
                  <a:cubicBezTo>
                    <a:pt x="16787" y="7685"/>
                    <a:pt x="16951" y="8012"/>
                    <a:pt x="16951" y="8448"/>
                  </a:cubicBezTo>
                  <a:lnTo>
                    <a:pt x="16951" y="40385"/>
                  </a:lnTo>
                  <a:cubicBezTo>
                    <a:pt x="16951" y="40767"/>
                    <a:pt x="16787" y="41148"/>
                    <a:pt x="16515" y="41421"/>
                  </a:cubicBezTo>
                  <a:cubicBezTo>
                    <a:pt x="16297" y="41693"/>
                    <a:pt x="15970" y="41857"/>
                    <a:pt x="15588" y="41857"/>
                  </a:cubicBezTo>
                  <a:lnTo>
                    <a:pt x="11337" y="41857"/>
                  </a:lnTo>
                  <a:cubicBezTo>
                    <a:pt x="11297" y="41863"/>
                    <a:pt x="11258" y="41865"/>
                    <a:pt x="11220" y="41865"/>
                  </a:cubicBezTo>
                  <a:cubicBezTo>
                    <a:pt x="10889" y="41865"/>
                    <a:pt x="10606" y="41665"/>
                    <a:pt x="10411" y="41421"/>
                  </a:cubicBezTo>
                  <a:cubicBezTo>
                    <a:pt x="10138" y="41148"/>
                    <a:pt x="9975" y="40767"/>
                    <a:pt x="9975" y="40385"/>
                  </a:cubicBezTo>
                  <a:lnTo>
                    <a:pt x="9975" y="8448"/>
                  </a:lnTo>
                  <a:cubicBezTo>
                    <a:pt x="9975" y="8012"/>
                    <a:pt x="10138" y="7685"/>
                    <a:pt x="10411" y="7412"/>
                  </a:cubicBezTo>
                  <a:cubicBezTo>
                    <a:pt x="10629" y="7085"/>
                    <a:pt x="10956" y="6922"/>
                    <a:pt x="11337" y="6922"/>
                  </a:cubicBezTo>
                  <a:close/>
                  <a:moveTo>
                    <a:pt x="9103" y="0"/>
                  </a:moveTo>
                  <a:cubicBezTo>
                    <a:pt x="3053" y="0"/>
                    <a:pt x="1" y="3161"/>
                    <a:pt x="1" y="9647"/>
                  </a:cubicBezTo>
                  <a:lnTo>
                    <a:pt x="1" y="39241"/>
                  </a:lnTo>
                  <a:cubicBezTo>
                    <a:pt x="1" y="45672"/>
                    <a:pt x="3053" y="48888"/>
                    <a:pt x="9103" y="48888"/>
                  </a:cubicBezTo>
                  <a:lnTo>
                    <a:pt x="17823" y="48888"/>
                  </a:lnTo>
                  <a:cubicBezTo>
                    <a:pt x="23872" y="48888"/>
                    <a:pt x="26979" y="45672"/>
                    <a:pt x="26979" y="39241"/>
                  </a:cubicBezTo>
                  <a:lnTo>
                    <a:pt x="26979" y="9647"/>
                  </a:lnTo>
                  <a:cubicBezTo>
                    <a:pt x="26979" y="3161"/>
                    <a:pt x="23872" y="0"/>
                    <a:pt x="1782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4241;p79">
              <a:extLst>
                <a:ext uri="{FF2B5EF4-FFF2-40B4-BE49-F238E27FC236}">
                  <a16:creationId xmlns:a16="http://schemas.microsoft.com/office/drawing/2014/main" id="{CB84485B-C419-4EA7-89A7-F9AE8BAD9A80}"/>
                </a:ext>
              </a:extLst>
            </p:cNvPr>
            <p:cNvSpPr txBox="1">
              <a:spLocks/>
            </p:cNvSpPr>
            <p:nvPr/>
          </p:nvSpPr>
          <p:spPr>
            <a:xfrm>
              <a:off x="3676812" y="2475304"/>
              <a:ext cx="825030" cy="68709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AR" sz="4400" dirty="0">
                  <a:solidFill>
                    <a:schemeClr val="bg2"/>
                  </a:solidFill>
                  <a:latin typeface="Squada One" panose="020B0604020202020204" charset="0"/>
                </a:rPr>
                <a:t>3</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54"/>
        <p:cNvGrpSpPr/>
        <p:nvPr/>
      </p:nvGrpSpPr>
      <p:grpSpPr>
        <a:xfrm>
          <a:off x="0" y="0"/>
          <a:ext cx="0" cy="0"/>
          <a:chOff x="0" y="0"/>
          <a:chExt cx="0" cy="0"/>
        </a:xfrm>
      </p:grpSpPr>
      <p:pic>
        <p:nvPicPr>
          <p:cNvPr id="16" name="Imagen 15" descr="Un joven sonriendo con un texto en blanco&#10;&#10;Descripción generada automáticamente">
            <a:extLst>
              <a:ext uri="{FF2B5EF4-FFF2-40B4-BE49-F238E27FC236}">
                <a16:creationId xmlns:a16="http://schemas.microsoft.com/office/drawing/2014/main" id="{77E68E4E-4CB7-5958-2217-E60DB46B2C29}"/>
              </a:ext>
            </a:extLst>
          </p:cNvPr>
          <p:cNvPicPr>
            <a:picLocks noChangeAspect="1"/>
          </p:cNvPicPr>
          <p:nvPr/>
        </p:nvPicPr>
        <p:blipFill>
          <a:blip r:embed="rId3"/>
          <a:stretch>
            <a:fillRect/>
          </a:stretch>
        </p:blipFill>
        <p:spPr>
          <a:xfrm>
            <a:off x="6848213" y="2670237"/>
            <a:ext cx="1823256" cy="2418112"/>
          </a:xfrm>
          <a:prstGeom prst="rect">
            <a:avLst/>
          </a:prstGeom>
        </p:spPr>
      </p:pic>
      <p:pic>
        <p:nvPicPr>
          <p:cNvPr id="3" name="Imagen 2" descr="Imagen de la pantalla de un celular con la foto de una persona&#10;&#10;Descripción generada automáticamente con confianza media">
            <a:extLst>
              <a:ext uri="{FF2B5EF4-FFF2-40B4-BE49-F238E27FC236}">
                <a16:creationId xmlns:a16="http://schemas.microsoft.com/office/drawing/2014/main" id="{EAB820DC-9C0E-FB67-E354-C0BA1E664C6B}"/>
              </a:ext>
            </a:extLst>
          </p:cNvPr>
          <p:cNvPicPr>
            <a:picLocks noChangeAspect="1"/>
          </p:cNvPicPr>
          <p:nvPr/>
        </p:nvPicPr>
        <p:blipFill>
          <a:blip r:embed="rId4"/>
          <a:stretch>
            <a:fillRect/>
          </a:stretch>
        </p:blipFill>
        <p:spPr>
          <a:xfrm>
            <a:off x="2454660" y="1359752"/>
            <a:ext cx="1827692" cy="2423995"/>
          </a:xfrm>
          <a:prstGeom prst="rect">
            <a:avLst/>
          </a:prstGeom>
        </p:spPr>
      </p:pic>
      <p:pic>
        <p:nvPicPr>
          <p:cNvPr id="5" name="Imagen 4" descr="Un hombre con una playera de color blanco&#10;&#10;Descripción generada automáticamente con confianza media">
            <a:extLst>
              <a:ext uri="{FF2B5EF4-FFF2-40B4-BE49-F238E27FC236}">
                <a16:creationId xmlns:a16="http://schemas.microsoft.com/office/drawing/2014/main" id="{BF6398A5-A266-A7A3-6D12-F0D70F36AFE5}"/>
              </a:ext>
            </a:extLst>
          </p:cNvPr>
          <p:cNvPicPr>
            <a:picLocks noChangeAspect="1"/>
          </p:cNvPicPr>
          <p:nvPr/>
        </p:nvPicPr>
        <p:blipFill>
          <a:blip r:embed="rId5"/>
          <a:stretch>
            <a:fillRect/>
          </a:stretch>
        </p:blipFill>
        <p:spPr>
          <a:xfrm>
            <a:off x="323708" y="147754"/>
            <a:ext cx="1827693" cy="2423996"/>
          </a:xfrm>
          <a:prstGeom prst="rect">
            <a:avLst/>
          </a:prstGeom>
        </p:spPr>
      </p:pic>
      <p:pic>
        <p:nvPicPr>
          <p:cNvPr id="7" name="Imagen 6" descr="Una captura de pantalla de un celular con la foto de una persona&#10;&#10;Descripción generada automáticamente con confianza media">
            <a:extLst>
              <a:ext uri="{FF2B5EF4-FFF2-40B4-BE49-F238E27FC236}">
                <a16:creationId xmlns:a16="http://schemas.microsoft.com/office/drawing/2014/main" id="{0EB0B822-CA9D-DA92-7ED9-E8BF04AD445F}"/>
              </a:ext>
            </a:extLst>
          </p:cNvPr>
          <p:cNvPicPr>
            <a:picLocks noChangeAspect="1"/>
          </p:cNvPicPr>
          <p:nvPr/>
        </p:nvPicPr>
        <p:blipFill>
          <a:blip r:embed="rId6"/>
          <a:stretch>
            <a:fillRect/>
          </a:stretch>
        </p:blipFill>
        <p:spPr>
          <a:xfrm>
            <a:off x="323707" y="2664353"/>
            <a:ext cx="1827693" cy="2423996"/>
          </a:xfrm>
          <a:prstGeom prst="rect">
            <a:avLst/>
          </a:prstGeom>
        </p:spPr>
      </p:pic>
      <p:pic>
        <p:nvPicPr>
          <p:cNvPr id="9" name="Imagen 8" descr="Un hombre con una playera de color azul&#10;&#10;Descripción generada automáticamente con confianza media">
            <a:extLst>
              <a:ext uri="{FF2B5EF4-FFF2-40B4-BE49-F238E27FC236}">
                <a16:creationId xmlns:a16="http://schemas.microsoft.com/office/drawing/2014/main" id="{E4D44446-1A08-C34D-2DDC-11FF40CF32BC}"/>
              </a:ext>
            </a:extLst>
          </p:cNvPr>
          <p:cNvPicPr>
            <a:picLocks noChangeAspect="1"/>
          </p:cNvPicPr>
          <p:nvPr/>
        </p:nvPicPr>
        <p:blipFill>
          <a:blip r:embed="rId7"/>
          <a:stretch>
            <a:fillRect/>
          </a:stretch>
        </p:blipFill>
        <p:spPr>
          <a:xfrm>
            <a:off x="4861650" y="1359751"/>
            <a:ext cx="1827693" cy="2423996"/>
          </a:xfrm>
          <a:prstGeom prst="rect">
            <a:avLst/>
          </a:prstGeom>
        </p:spPr>
      </p:pic>
      <p:pic>
        <p:nvPicPr>
          <p:cNvPr id="13" name="Imagen 12" descr="Una captura de pantalla de un celular con la imagen de una persona&#10;&#10;Descripción generada automáticamente con confianza media">
            <a:extLst>
              <a:ext uri="{FF2B5EF4-FFF2-40B4-BE49-F238E27FC236}">
                <a16:creationId xmlns:a16="http://schemas.microsoft.com/office/drawing/2014/main" id="{8B182321-5D1B-23DE-7DEC-EA1ED5F2BFD0}"/>
              </a:ext>
            </a:extLst>
          </p:cNvPr>
          <p:cNvPicPr>
            <a:picLocks noChangeAspect="1"/>
          </p:cNvPicPr>
          <p:nvPr/>
        </p:nvPicPr>
        <p:blipFill>
          <a:blip r:embed="rId8"/>
          <a:stretch>
            <a:fillRect/>
          </a:stretch>
        </p:blipFill>
        <p:spPr>
          <a:xfrm>
            <a:off x="6843776" y="147753"/>
            <a:ext cx="1827693" cy="2423996"/>
          </a:xfrm>
          <a:prstGeom prst="rect">
            <a:avLst/>
          </a:prstGeom>
        </p:spPr>
      </p:pic>
      <p:sp>
        <p:nvSpPr>
          <p:cNvPr id="14" name="Google Shape;2560;p47">
            <a:extLst>
              <a:ext uri="{FF2B5EF4-FFF2-40B4-BE49-F238E27FC236}">
                <a16:creationId xmlns:a16="http://schemas.microsoft.com/office/drawing/2014/main" id="{E7D2680B-8803-539B-0783-5AE23745ABCD}"/>
              </a:ext>
            </a:extLst>
          </p:cNvPr>
          <p:cNvSpPr txBox="1">
            <a:spLocks/>
          </p:cNvSpPr>
          <p:nvPr/>
        </p:nvSpPr>
        <p:spPr>
          <a:xfrm>
            <a:off x="2195710" y="246685"/>
            <a:ext cx="4625362" cy="1020462"/>
          </a:xfrm>
          <a:prstGeom prst="rect">
            <a:avLst/>
          </a:prstGeom>
          <a:effectLst>
            <a:outerShdw blurRad="50800" dist="88900" algn="l" rotWithShape="0">
              <a:prstClr val="black">
                <a:alpha val="60000"/>
              </a:prst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sz="6600" dirty="0">
                <a:solidFill>
                  <a:schemeClr val="bg2"/>
                </a:solidFill>
                <a:latin typeface="Squada One" panose="020B0604020202020204" charset="0"/>
              </a:rPr>
              <a:t>P</a:t>
            </a:r>
            <a:r>
              <a:rPr lang="es-AR" sz="6600" dirty="0">
                <a:solidFill>
                  <a:schemeClr val="bg2"/>
                </a:solidFill>
                <a:latin typeface="Squada One" panose="020B0604020202020204" charset="0"/>
              </a:rPr>
              <a:t>LAYERS</a:t>
            </a:r>
          </a:p>
        </p:txBody>
      </p:sp>
      <p:grpSp>
        <p:nvGrpSpPr>
          <p:cNvPr id="10" name="Google Shape;3059;p55">
            <a:extLst>
              <a:ext uri="{FF2B5EF4-FFF2-40B4-BE49-F238E27FC236}">
                <a16:creationId xmlns:a16="http://schemas.microsoft.com/office/drawing/2014/main" id="{409A439B-F082-4DC8-97B3-F73235F5C796}"/>
              </a:ext>
            </a:extLst>
          </p:cNvPr>
          <p:cNvGrpSpPr/>
          <p:nvPr/>
        </p:nvGrpSpPr>
        <p:grpSpPr>
          <a:xfrm>
            <a:off x="12221755" y="1536163"/>
            <a:ext cx="3858794" cy="3249477"/>
            <a:chOff x="713296" y="1359088"/>
            <a:chExt cx="3858794" cy="3249477"/>
          </a:xfrm>
        </p:grpSpPr>
        <p:sp>
          <p:nvSpPr>
            <p:cNvPr id="11" name="Google Shape;3060;p55">
              <a:extLst>
                <a:ext uri="{FF2B5EF4-FFF2-40B4-BE49-F238E27FC236}">
                  <a16:creationId xmlns:a16="http://schemas.microsoft.com/office/drawing/2014/main" id="{9C9C981C-1854-46D8-AD95-D335ECC007E8}"/>
                </a:ext>
              </a:extLst>
            </p:cNvPr>
            <p:cNvSpPr/>
            <p:nvPr/>
          </p:nvSpPr>
          <p:spPr>
            <a:xfrm flipH="1">
              <a:off x="1917205" y="4479282"/>
              <a:ext cx="878791" cy="129283"/>
            </a:xfrm>
            <a:custGeom>
              <a:avLst/>
              <a:gdLst/>
              <a:ahLst/>
              <a:cxnLst/>
              <a:rect l="l" t="t" r="r" b="b"/>
              <a:pathLst>
                <a:path w="56636" h="8332" extrusionOk="0">
                  <a:moveTo>
                    <a:pt x="28318" y="1"/>
                  </a:moveTo>
                  <a:cubicBezTo>
                    <a:pt x="12680" y="1"/>
                    <a:pt x="1" y="1865"/>
                    <a:pt x="1" y="4163"/>
                  </a:cubicBezTo>
                  <a:cubicBezTo>
                    <a:pt x="1" y="6467"/>
                    <a:pt x="12680" y="8331"/>
                    <a:pt x="28318" y="8331"/>
                  </a:cubicBezTo>
                  <a:cubicBezTo>
                    <a:pt x="43956" y="8331"/>
                    <a:pt x="56635" y="6467"/>
                    <a:pt x="56635" y="4163"/>
                  </a:cubicBezTo>
                  <a:cubicBezTo>
                    <a:pt x="56635" y="1865"/>
                    <a:pt x="43956" y="1"/>
                    <a:pt x="28318" y="1"/>
                  </a:cubicBezTo>
                  <a:close/>
                </a:path>
              </a:pathLst>
            </a:custGeom>
            <a:solidFill>
              <a:srgbClr val="000000">
                <a:alpha val="254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3061;p55">
              <a:extLst>
                <a:ext uri="{FF2B5EF4-FFF2-40B4-BE49-F238E27FC236}">
                  <a16:creationId xmlns:a16="http://schemas.microsoft.com/office/drawing/2014/main" id="{CC16BE6E-4BAF-49E3-B36B-62541ACEECBA}"/>
                </a:ext>
              </a:extLst>
            </p:cNvPr>
            <p:cNvSpPr/>
            <p:nvPr/>
          </p:nvSpPr>
          <p:spPr>
            <a:xfrm flipH="1">
              <a:off x="3990362" y="3434309"/>
              <a:ext cx="581728" cy="261499"/>
            </a:xfrm>
            <a:custGeom>
              <a:avLst/>
              <a:gdLst/>
              <a:ahLst/>
              <a:cxnLst/>
              <a:rect l="l" t="t" r="r" b="b"/>
              <a:pathLst>
                <a:path w="37491" h="16853" extrusionOk="0">
                  <a:moveTo>
                    <a:pt x="20939" y="1"/>
                  </a:moveTo>
                  <a:cubicBezTo>
                    <a:pt x="10339" y="1"/>
                    <a:pt x="1" y="2423"/>
                    <a:pt x="1798" y="11641"/>
                  </a:cubicBezTo>
                  <a:cubicBezTo>
                    <a:pt x="3093" y="15690"/>
                    <a:pt x="6244" y="16853"/>
                    <a:pt x="10137" y="16853"/>
                  </a:cubicBezTo>
                  <a:cubicBezTo>
                    <a:pt x="15391" y="16853"/>
                    <a:pt x="21996" y="14734"/>
                    <a:pt x="27212" y="14734"/>
                  </a:cubicBezTo>
                  <a:cubicBezTo>
                    <a:pt x="27918" y="14734"/>
                    <a:pt x="28599" y="14773"/>
                    <a:pt x="29247" y="14861"/>
                  </a:cubicBezTo>
                  <a:cubicBezTo>
                    <a:pt x="29345" y="14870"/>
                    <a:pt x="29444" y="14874"/>
                    <a:pt x="29546" y="14874"/>
                  </a:cubicBezTo>
                  <a:cubicBezTo>
                    <a:pt x="32102" y="14874"/>
                    <a:pt x="35687" y="12142"/>
                    <a:pt x="35687" y="12142"/>
                  </a:cubicBezTo>
                  <a:cubicBezTo>
                    <a:pt x="37009" y="10666"/>
                    <a:pt x="37490" y="8869"/>
                    <a:pt x="36976" y="6711"/>
                  </a:cubicBezTo>
                  <a:cubicBezTo>
                    <a:pt x="36161" y="3251"/>
                    <a:pt x="33035" y="819"/>
                    <a:pt x="29488" y="458"/>
                  </a:cubicBezTo>
                  <a:cubicBezTo>
                    <a:pt x="26782" y="183"/>
                    <a:pt x="23851" y="1"/>
                    <a:pt x="2093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3062;p55">
              <a:extLst>
                <a:ext uri="{FF2B5EF4-FFF2-40B4-BE49-F238E27FC236}">
                  <a16:creationId xmlns:a16="http://schemas.microsoft.com/office/drawing/2014/main" id="{9B8AC02B-4449-4F08-B6E1-F7C69B10A332}"/>
                </a:ext>
              </a:extLst>
            </p:cNvPr>
            <p:cNvSpPr/>
            <p:nvPr/>
          </p:nvSpPr>
          <p:spPr>
            <a:xfrm flipH="1">
              <a:off x="2954776" y="3328720"/>
              <a:ext cx="366220" cy="377469"/>
            </a:xfrm>
            <a:custGeom>
              <a:avLst/>
              <a:gdLst/>
              <a:ahLst/>
              <a:cxnLst/>
              <a:rect l="l" t="t" r="r" b="b"/>
              <a:pathLst>
                <a:path w="23602" h="24327" extrusionOk="0">
                  <a:moveTo>
                    <a:pt x="6393" y="1"/>
                  </a:moveTo>
                  <a:cubicBezTo>
                    <a:pt x="5552" y="1"/>
                    <a:pt x="4766" y="186"/>
                    <a:pt x="4069" y="677"/>
                  </a:cubicBezTo>
                  <a:cubicBezTo>
                    <a:pt x="0" y="3186"/>
                    <a:pt x="14681" y="24326"/>
                    <a:pt x="19241" y="24326"/>
                  </a:cubicBezTo>
                  <a:cubicBezTo>
                    <a:pt x="19525" y="24326"/>
                    <a:pt x="19769" y="24244"/>
                    <a:pt x="19968" y="24071"/>
                  </a:cubicBezTo>
                  <a:lnTo>
                    <a:pt x="23602" y="10036"/>
                  </a:lnTo>
                  <a:lnTo>
                    <a:pt x="17296" y="677"/>
                  </a:lnTo>
                  <a:lnTo>
                    <a:pt x="9867" y="677"/>
                  </a:lnTo>
                  <a:cubicBezTo>
                    <a:pt x="8670" y="314"/>
                    <a:pt x="7486" y="1"/>
                    <a:pt x="639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3063;p55">
              <a:extLst>
                <a:ext uri="{FF2B5EF4-FFF2-40B4-BE49-F238E27FC236}">
                  <a16:creationId xmlns:a16="http://schemas.microsoft.com/office/drawing/2014/main" id="{12D5E666-3719-43C0-8CA1-83619EDFF065}"/>
                </a:ext>
              </a:extLst>
            </p:cNvPr>
            <p:cNvSpPr/>
            <p:nvPr/>
          </p:nvSpPr>
          <p:spPr>
            <a:xfrm flipH="1">
              <a:off x="2982349" y="3328751"/>
              <a:ext cx="473904" cy="412692"/>
            </a:xfrm>
            <a:custGeom>
              <a:avLst/>
              <a:gdLst/>
              <a:ahLst/>
              <a:cxnLst/>
              <a:rect l="l" t="t" r="r" b="b"/>
              <a:pathLst>
                <a:path w="30542" h="26597" extrusionOk="0">
                  <a:moveTo>
                    <a:pt x="18170" y="0"/>
                  </a:moveTo>
                  <a:cubicBezTo>
                    <a:pt x="18170" y="0"/>
                    <a:pt x="9112" y="7629"/>
                    <a:pt x="5525" y="11737"/>
                  </a:cubicBezTo>
                  <a:cubicBezTo>
                    <a:pt x="0" y="17751"/>
                    <a:pt x="2641" y="26597"/>
                    <a:pt x="9523" y="26597"/>
                  </a:cubicBezTo>
                  <a:cubicBezTo>
                    <a:pt x="11004" y="26597"/>
                    <a:pt x="12681" y="26187"/>
                    <a:pt x="14516" y="25251"/>
                  </a:cubicBezTo>
                  <a:cubicBezTo>
                    <a:pt x="23007" y="21330"/>
                    <a:pt x="30542" y="15431"/>
                    <a:pt x="30542" y="15431"/>
                  </a:cubicBezTo>
                  <a:cubicBezTo>
                    <a:pt x="29847" y="6253"/>
                    <a:pt x="26033" y="147"/>
                    <a:pt x="18170"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3064;p55">
              <a:extLst>
                <a:ext uri="{FF2B5EF4-FFF2-40B4-BE49-F238E27FC236}">
                  <a16:creationId xmlns:a16="http://schemas.microsoft.com/office/drawing/2014/main" id="{CC20212F-8A0E-4A22-9136-16BF8CB2A84A}"/>
                </a:ext>
              </a:extLst>
            </p:cNvPr>
            <p:cNvSpPr/>
            <p:nvPr/>
          </p:nvSpPr>
          <p:spPr>
            <a:xfrm flipH="1">
              <a:off x="1876691" y="3371033"/>
              <a:ext cx="416695" cy="245735"/>
            </a:xfrm>
            <a:custGeom>
              <a:avLst/>
              <a:gdLst/>
              <a:ahLst/>
              <a:cxnLst/>
              <a:rect l="l" t="t" r="r" b="b"/>
              <a:pathLst>
                <a:path w="26855" h="15837" extrusionOk="0">
                  <a:moveTo>
                    <a:pt x="11364" y="1"/>
                  </a:moveTo>
                  <a:lnTo>
                    <a:pt x="1" y="7516"/>
                  </a:lnTo>
                  <a:cubicBezTo>
                    <a:pt x="1" y="7516"/>
                    <a:pt x="1217" y="11250"/>
                    <a:pt x="1457" y="11324"/>
                  </a:cubicBezTo>
                  <a:cubicBezTo>
                    <a:pt x="1691" y="11404"/>
                    <a:pt x="4403" y="15031"/>
                    <a:pt x="4403" y="15031"/>
                  </a:cubicBezTo>
                  <a:cubicBezTo>
                    <a:pt x="4952" y="15594"/>
                    <a:pt x="5888" y="15836"/>
                    <a:pt x="7076" y="15836"/>
                  </a:cubicBezTo>
                  <a:cubicBezTo>
                    <a:pt x="13362" y="15836"/>
                    <a:pt x="26692" y="9036"/>
                    <a:pt x="26855" y="6901"/>
                  </a:cubicBezTo>
                  <a:lnTo>
                    <a:pt x="24644" y="2098"/>
                  </a:lnTo>
                  <a:lnTo>
                    <a:pt x="11364"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3065;p55">
              <a:extLst>
                <a:ext uri="{FF2B5EF4-FFF2-40B4-BE49-F238E27FC236}">
                  <a16:creationId xmlns:a16="http://schemas.microsoft.com/office/drawing/2014/main" id="{0F580E7A-7D1C-4D31-ADB6-F1B6C607B6A6}"/>
                </a:ext>
              </a:extLst>
            </p:cNvPr>
            <p:cNvSpPr/>
            <p:nvPr/>
          </p:nvSpPr>
          <p:spPr>
            <a:xfrm flipH="1">
              <a:off x="1877870" y="3272565"/>
              <a:ext cx="438108" cy="449373"/>
            </a:xfrm>
            <a:custGeom>
              <a:avLst/>
              <a:gdLst/>
              <a:ahLst/>
              <a:cxnLst/>
              <a:rect l="l" t="t" r="r" b="b"/>
              <a:pathLst>
                <a:path w="28235" h="28961" extrusionOk="0">
                  <a:moveTo>
                    <a:pt x="17424" y="0"/>
                  </a:moveTo>
                  <a:cubicBezTo>
                    <a:pt x="8758" y="0"/>
                    <a:pt x="1881" y="4776"/>
                    <a:pt x="1" y="11571"/>
                  </a:cubicBezTo>
                  <a:cubicBezTo>
                    <a:pt x="1" y="11571"/>
                    <a:pt x="6888" y="19907"/>
                    <a:pt x="10462" y="24310"/>
                  </a:cubicBezTo>
                  <a:cubicBezTo>
                    <a:pt x="12887" y="27465"/>
                    <a:pt x="16271" y="28961"/>
                    <a:pt x="19328" y="28961"/>
                  </a:cubicBezTo>
                  <a:cubicBezTo>
                    <a:pt x="24194" y="28961"/>
                    <a:pt x="28235" y="25172"/>
                    <a:pt x="26274" y="18251"/>
                  </a:cubicBezTo>
                  <a:cubicBezTo>
                    <a:pt x="24123" y="9099"/>
                    <a:pt x="20689" y="221"/>
                    <a:pt x="20689" y="221"/>
                  </a:cubicBezTo>
                  <a:cubicBezTo>
                    <a:pt x="19578" y="72"/>
                    <a:pt x="18487" y="0"/>
                    <a:pt x="17424"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3066;p55">
              <a:extLst>
                <a:ext uri="{FF2B5EF4-FFF2-40B4-BE49-F238E27FC236}">
                  <a16:creationId xmlns:a16="http://schemas.microsoft.com/office/drawing/2014/main" id="{1B2A379F-5D72-4875-A276-3326025C8E7D}"/>
                </a:ext>
              </a:extLst>
            </p:cNvPr>
            <p:cNvSpPr/>
            <p:nvPr/>
          </p:nvSpPr>
          <p:spPr>
            <a:xfrm flipH="1">
              <a:off x="1876691" y="2864668"/>
              <a:ext cx="1381169" cy="837549"/>
            </a:xfrm>
            <a:custGeom>
              <a:avLst/>
              <a:gdLst/>
              <a:ahLst/>
              <a:cxnLst/>
              <a:rect l="l" t="t" r="r" b="b"/>
              <a:pathLst>
                <a:path w="89013" h="53978" extrusionOk="0">
                  <a:moveTo>
                    <a:pt x="36246" y="0"/>
                  </a:moveTo>
                  <a:cubicBezTo>
                    <a:pt x="33689" y="0"/>
                    <a:pt x="31177" y="200"/>
                    <a:pt x="28711" y="597"/>
                  </a:cubicBezTo>
                  <a:lnTo>
                    <a:pt x="0" y="30584"/>
                  </a:lnTo>
                  <a:cubicBezTo>
                    <a:pt x="580" y="30378"/>
                    <a:pt x="1165" y="30278"/>
                    <a:pt x="1753" y="30278"/>
                  </a:cubicBezTo>
                  <a:cubicBezTo>
                    <a:pt x="7559" y="30278"/>
                    <a:pt x="13563" y="40037"/>
                    <a:pt x="15899" y="53978"/>
                  </a:cubicBezTo>
                  <a:cubicBezTo>
                    <a:pt x="25685" y="49302"/>
                    <a:pt x="35271" y="44158"/>
                    <a:pt x="43849" y="36636"/>
                  </a:cubicBezTo>
                  <a:cubicBezTo>
                    <a:pt x="49273" y="42201"/>
                    <a:pt x="57149" y="45608"/>
                    <a:pt x="66561" y="47665"/>
                  </a:cubicBezTo>
                  <a:cubicBezTo>
                    <a:pt x="67790" y="41166"/>
                    <a:pt x="75940" y="36484"/>
                    <a:pt x="82314" y="36484"/>
                  </a:cubicBezTo>
                  <a:cubicBezTo>
                    <a:pt x="85158" y="36484"/>
                    <a:pt x="87649" y="37416"/>
                    <a:pt x="89013" y="39535"/>
                  </a:cubicBezTo>
                  <a:cubicBezTo>
                    <a:pt x="85900" y="27992"/>
                    <a:pt x="80416" y="19809"/>
                    <a:pt x="76347" y="14204"/>
                  </a:cubicBezTo>
                  <a:cubicBezTo>
                    <a:pt x="61848" y="4602"/>
                    <a:pt x="48515" y="0"/>
                    <a:pt x="3624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3067;p55">
              <a:extLst>
                <a:ext uri="{FF2B5EF4-FFF2-40B4-BE49-F238E27FC236}">
                  <a16:creationId xmlns:a16="http://schemas.microsoft.com/office/drawing/2014/main" id="{3178E1CA-15F6-4EFD-BAC4-50614DC6B034}"/>
                </a:ext>
              </a:extLst>
            </p:cNvPr>
            <p:cNvSpPr/>
            <p:nvPr/>
          </p:nvSpPr>
          <p:spPr>
            <a:xfrm flipH="1">
              <a:off x="2927933" y="2015668"/>
              <a:ext cx="198270" cy="294363"/>
            </a:xfrm>
            <a:custGeom>
              <a:avLst/>
              <a:gdLst/>
              <a:ahLst/>
              <a:cxnLst/>
              <a:rect l="l" t="t" r="r" b="b"/>
              <a:pathLst>
                <a:path w="12778" h="18971" extrusionOk="0">
                  <a:moveTo>
                    <a:pt x="3138" y="1"/>
                  </a:moveTo>
                  <a:lnTo>
                    <a:pt x="3138" y="1"/>
                  </a:lnTo>
                  <a:cubicBezTo>
                    <a:pt x="1" y="155"/>
                    <a:pt x="4111" y="18970"/>
                    <a:pt x="9241" y="18970"/>
                  </a:cubicBezTo>
                  <a:cubicBezTo>
                    <a:pt x="9452" y="18970"/>
                    <a:pt x="9665" y="18939"/>
                    <a:pt x="9879" y="18872"/>
                  </a:cubicBezTo>
                  <a:cubicBezTo>
                    <a:pt x="12751" y="17844"/>
                    <a:pt x="12257" y="10722"/>
                    <a:pt x="12778" y="5438"/>
                  </a:cubicBezTo>
                  <a:lnTo>
                    <a:pt x="3138"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3068;p55">
              <a:extLst>
                <a:ext uri="{FF2B5EF4-FFF2-40B4-BE49-F238E27FC236}">
                  <a16:creationId xmlns:a16="http://schemas.microsoft.com/office/drawing/2014/main" id="{31EA7E28-DC43-46D9-88A2-98156182433D}"/>
                </a:ext>
              </a:extLst>
            </p:cNvPr>
            <p:cNvSpPr/>
            <p:nvPr/>
          </p:nvSpPr>
          <p:spPr>
            <a:xfrm flipH="1">
              <a:off x="2778463" y="1958257"/>
              <a:ext cx="905418" cy="340525"/>
            </a:xfrm>
            <a:custGeom>
              <a:avLst/>
              <a:gdLst/>
              <a:ahLst/>
              <a:cxnLst/>
              <a:rect l="l" t="t" r="r" b="b"/>
              <a:pathLst>
                <a:path w="58352" h="21946" extrusionOk="0">
                  <a:moveTo>
                    <a:pt x="50857" y="0"/>
                  </a:moveTo>
                  <a:lnTo>
                    <a:pt x="30449" y="6914"/>
                  </a:lnTo>
                  <a:lnTo>
                    <a:pt x="3762" y="1283"/>
                  </a:lnTo>
                  <a:lnTo>
                    <a:pt x="1" y="10020"/>
                  </a:lnTo>
                  <a:cubicBezTo>
                    <a:pt x="1" y="10020"/>
                    <a:pt x="23553" y="21945"/>
                    <a:pt x="30454" y="21945"/>
                  </a:cubicBezTo>
                  <a:cubicBezTo>
                    <a:pt x="30488" y="21945"/>
                    <a:pt x="30522" y="21945"/>
                    <a:pt x="30556" y="21944"/>
                  </a:cubicBezTo>
                  <a:cubicBezTo>
                    <a:pt x="37316" y="21831"/>
                    <a:pt x="58352" y="13988"/>
                    <a:pt x="58352" y="13988"/>
                  </a:cubicBezTo>
                  <a:lnTo>
                    <a:pt x="50857" y="0"/>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3069;p55">
              <a:extLst>
                <a:ext uri="{FF2B5EF4-FFF2-40B4-BE49-F238E27FC236}">
                  <a16:creationId xmlns:a16="http://schemas.microsoft.com/office/drawing/2014/main" id="{B43947D1-F20E-4ADF-B9FA-4AC096193857}"/>
                </a:ext>
              </a:extLst>
            </p:cNvPr>
            <p:cNvSpPr/>
            <p:nvPr/>
          </p:nvSpPr>
          <p:spPr>
            <a:xfrm flipH="1">
              <a:off x="3530127" y="1879310"/>
              <a:ext cx="503572" cy="245145"/>
            </a:xfrm>
            <a:custGeom>
              <a:avLst/>
              <a:gdLst/>
              <a:ahLst/>
              <a:cxnLst/>
              <a:rect l="l" t="t" r="r" b="b"/>
              <a:pathLst>
                <a:path w="32454" h="15799" extrusionOk="0">
                  <a:moveTo>
                    <a:pt x="15664" y="0"/>
                  </a:moveTo>
                  <a:cubicBezTo>
                    <a:pt x="15627" y="0"/>
                    <a:pt x="15592" y="2"/>
                    <a:pt x="15558" y="4"/>
                  </a:cubicBezTo>
                  <a:cubicBezTo>
                    <a:pt x="12879" y="225"/>
                    <a:pt x="7335" y="1808"/>
                    <a:pt x="6219" y="2416"/>
                  </a:cubicBezTo>
                  <a:cubicBezTo>
                    <a:pt x="5110" y="3024"/>
                    <a:pt x="0" y="10312"/>
                    <a:pt x="0" y="10312"/>
                  </a:cubicBezTo>
                  <a:cubicBezTo>
                    <a:pt x="226" y="10788"/>
                    <a:pt x="554" y="11102"/>
                    <a:pt x="1065" y="11102"/>
                  </a:cubicBezTo>
                  <a:cubicBezTo>
                    <a:pt x="1142" y="11102"/>
                    <a:pt x="1223" y="11095"/>
                    <a:pt x="1309" y="11080"/>
                  </a:cubicBezTo>
                  <a:cubicBezTo>
                    <a:pt x="1743" y="11780"/>
                    <a:pt x="2218" y="12147"/>
                    <a:pt x="2744" y="12147"/>
                  </a:cubicBezTo>
                  <a:cubicBezTo>
                    <a:pt x="3182" y="12147"/>
                    <a:pt x="3655" y="11892"/>
                    <a:pt x="4169" y="11361"/>
                  </a:cubicBezTo>
                  <a:cubicBezTo>
                    <a:pt x="5197" y="11327"/>
                    <a:pt x="6153" y="10626"/>
                    <a:pt x="7074" y="9544"/>
                  </a:cubicBezTo>
                  <a:lnTo>
                    <a:pt x="9225" y="7480"/>
                  </a:lnTo>
                  <a:cubicBezTo>
                    <a:pt x="11036" y="8114"/>
                    <a:pt x="12913" y="8528"/>
                    <a:pt x="14823" y="8695"/>
                  </a:cubicBezTo>
                  <a:cubicBezTo>
                    <a:pt x="15638" y="8882"/>
                    <a:pt x="15899" y="9530"/>
                    <a:pt x="15251" y="9777"/>
                  </a:cubicBezTo>
                  <a:cubicBezTo>
                    <a:pt x="15251" y="9777"/>
                    <a:pt x="13984" y="9714"/>
                    <a:pt x="12688" y="9714"/>
                  </a:cubicBezTo>
                  <a:cubicBezTo>
                    <a:pt x="11615" y="9714"/>
                    <a:pt x="10522" y="9757"/>
                    <a:pt x="10114" y="9918"/>
                  </a:cubicBezTo>
                  <a:cubicBezTo>
                    <a:pt x="9212" y="10265"/>
                    <a:pt x="7956" y="11494"/>
                    <a:pt x="8103" y="12496"/>
                  </a:cubicBezTo>
                  <a:cubicBezTo>
                    <a:pt x="8223" y="13355"/>
                    <a:pt x="8878" y="13899"/>
                    <a:pt x="10260" y="13899"/>
                  </a:cubicBezTo>
                  <a:cubicBezTo>
                    <a:pt x="10491" y="13899"/>
                    <a:pt x="10743" y="13884"/>
                    <a:pt x="11016" y="13852"/>
                  </a:cubicBezTo>
                  <a:cubicBezTo>
                    <a:pt x="11867" y="13751"/>
                    <a:pt x="12797" y="13664"/>
                    <a:pt x="13738" y="13664"/>
                  </a:cubicBezTo>
                  <a:cubicBezTo>
                    <a:pt x="14902" y="13664"/>
                    <a:pt x="16081" y="13797"/>
                    <a:pt x="17141" y="14200"/>
                  </a:cubicBezTo>
                  <a:cubicBezTo>
                    <a:pt x="18836" y="14841"/>
                    <a:pt x="21142" y="15550"/>
                    <a:pt x="22668" y="15550"/>
                  </a:cubicBezTo>
                  <a:cubicBezTo>
                    <a:pt x="22874" y="15550"/>
                    <a:pt x="23066" y="15537"/>
                    <a:pt x="23240" y="15509"/>
                  </a:cubicBezTo>
                  <a:lnTo>
                    <a:pt x="26220" y="15776"/>
                  </a:lnTo>
                  <a:cubicBezTo>
                    <a:pt x="26388" y="15791"/>
                    <a:pt x="26552" y="15799"/>
                    <a:pt x="26713" y="15799"/>
                  </a:cubicBezTo>
                  <a:cubicBezTo>
                    <a:pt x="30981" y="15799"/>
                    <a:pt x="32453" y="10638"/>
                    <a:pt x="28564" y="8127"/>
                  </a:cubicBezTo>
                  <a:cubicBezTo>
                    <a:pt x="28564" y="8127"/>
                    <a:pt x="18497" y="0"/>
                    <a:pt x="15664"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 name="Google Shape;3070;p55">
              <a:extLst>
                <a:ext uri="{FF2B5EF4-FFF2-40B4-BE49-F238E27FC236}">
                  <a16:creationId xmlns:a16="http://schemas.microsoft.com/office/drawing/2014/main" id="{A66B7CE4-AD50-418E-9AEC-D373FF5D971F}"/>
                </a:ext>
              </a:extLst>
            </p:cNvPr>
            <p:cNvSpPr/>
            <p:nvPr/>
          </p:nvSpPr>
          <p:spPr>
            <a:xfrm flipH="1">
              <a:off x="3732168" y="2014225"/>
              <a:ext cx="71531" cy="16804"/>
            </a:xfrm>
            <a:custGeom>
              <a:avLst/>
              <a:gdLst/>
              <a:ahLst/>
              <a:cxnLst/>
              <a:rect l="l" t="t" r="r" b="b"/>
              <a:pathLst>
                <a:path w="4610" h="1083" extrusionOk="0">
                  <a:moveTo>
                    <a:pt x="0" y="0"/>
                  </a:moveTo>
                  <a:lnTo>
                    <a:pt x="0" y="0"/>
                  </a:lnTo>
                  <a:cubicBezTo>
                    <a:pt x="815" y="194"/>
                    <a:pt x="909" y="842"/>
                    <a:pt x="428" y="1082"/>
                  </a:cubicBezTo>
                  <a:cubicBezTo>
                    <a:pt x="1158" y="981"/>
                    <a:pt x="1889" y="922"/>
                    <a:pt x="2619" y="922"/>
                  </a:cubicBezTo>
                  <a:cubicBezTo>
                    <a:pt x="3283" y="922"/>
                    <a:pt x="3947" y="971"/>
                    <a:pt x="4610" y="1082"/>
                  </a:cubicBezTo>
                  <a:cubicBezTo>
                    <a:pt x="3187" y="354"/>
                    <a:pt x="1637" y="54"/>
                    <a:pt x="0"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3071;p55">
              <a:extLst>
                <a:ext uri="{FF2B5EF4-FFF2-40B4-BE49-F238E27FC236}">
                  <a16:creationId xmlns:a16="http://schemas.microsoft.com/office/drawing/2014/main" id="{AE50B6ED-CF01-43A4-85A8-05DEDABCCE15}"/>
                </a:ext>
              </a:extLst>
            </p:cNvPr>
            <p:cNvSpPr/>
            <p:nvPr/>
          </p:nvSpPr>
          <p:spPr>
            <a:xfrm flipH="1">
              <a:off x="3844941" y="1939389"/>
              <a:ext cx="143776" cy="122844"/>
            </a:xfrm>
            <a:custGeom>
              <a:avLst/>
              <a:gdLst/>
              <a:ahLst/>
              <a:cxnLst/>
              <a:rect l="l" t="t" r="r" b="b"/>
              <a:pathLst>
                <a:path w="9266" h="7917" extrusionOk="0">
                  <a:moveTo>
                    <a:pt x="9266" y="0"/>
                  </a:moveTo>
                  <a:cubicBezTo>
                    <a:pt x="9265" y="0"/>
                    <a:pt x="5445" y="475"/>
                    <a:pt x="4369" y="1169"/>
                  </a:cubicBezTo>
                  <a:cubicBezTo>
                    <a:pt x="3547" y="1717"/>
                    <a:pt x="0" y="6273"/>
                    <a:pt x="795" y="7916"/>
                  </a:cubicBezTo>
                  <a:cubicBezTo>
                    <a:pt x="962" y="7789"/>
                    <a:pt x="1123" y="7642"/>
                    <a:pt x="1270" y="7489"/>
                  </a:cubicBezTo>
                  <a:cubicBezTo>
                    <a:pt x="508" y="6460"/>
                    <a:pt x="3654" y="2151"/>
                    <a:pt x="4616" y="1510"/>
                  </a:cubicBezTo>
                  <a:cubicBezTo>
                    <a:pt x="5578" y="869"/>
                    <a:pt x="9265" y="0"/>
                    <a:pt x="9266"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3072;p55">
              <a:extLst>
                <a:ext uri="{FF2B5EF4-FFF2-40B4-BE49-F238E27FC236}">
                  <a16:creationId xmlns:a16="http://schemas.microsoft.com/office/drawing/2014/main" id="{57B74A65-FFC5-48D4-9A7F-6057464287D1}"/>
                </a:ext>
              </a:extLst>
            </p:cNvPr>
            <p:cNvSpPr/>
            <p:nvPr/>
          </p:nvSpPr>
          <p:spPr>
            <a:xfrm flipH="1">
              <a:off x="3877169" y="1917092"/>
              <a:ext cx="143481" cy="134543"/>
            </a:xfrm>
            <a:custGeom>
              <a:avLst/>
              <a:gdLst/>
              <a:ahLst/>
              <a:cxnLst/>
              <a:rect l="l" t="t" r="r" b="b"/>
              <a:pathLst>
                <a:path w="9247" h="8671" extrusionOk="0">
                  <a:moveTo>
                    <a:pt x="9225" y="1"/>
                  </a:moveTo>
                  <a:cubicBezTo>
                    <a:pt x="8997" y="1"/>
                    <a:pt x="6968" y="25"/>
                    <a:pt x="5432" y="849"/>
                  </a:cubicBezTo>
                  <a:cubicBezTo>
                    <a:pt x="3802" y="1731"/>
                    <a:pt x="1" y="8645"/>
                    <a:pt x="1" y="8645"/>
                  </a:cubicBezTo>
                  <a:cubicBezTo>
                    <a:pt x="78" y="8662"/>
                    <a:pt x="156" y="8670"/>
                    <a:pt x="235" y="8670"/>
                  </a:cubicBezTo>
                  <a:cubicBezTo>
                    <a:pt x="313" y="8670"/>
                    <a:pt x="392" y="8662"/>
                    <a:pt x="468" y="8645"/>
                  </a:cubicBezTo>
                  <a:cubicBezTo>
                    <a:pt x="468" y="8645"/>
                    <a:pt x="4343" y="1497"/>
                    <a:pt x="5539" y="1016"/>
                  </a:cubicBezTo>
                  <a:cubicBezTo>
                    <a:pt x="6768" y="315"/>
                    <a:pt x="9246" y="1"/>
                    <a:pt x="9246" y="1"/>
                  </a:cubicBezTo>
                  <a:cubicBezTo>
                    <a:pt x="9246" y="1"/>
                    <a:pt x="9239" y="1"/>
                    <a:pt x="9225" y="1"/>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3073;p55">
              <a:extLst>
                <a:ext uri="{FF2B5EF4-FFF2-40B4-BE49-F238E27FC236}">
                  <a16:creationId xmlns:a16="http://schemas.microsoft.com/office/drawing/2014/main" id="{C3E35F61-EAE2-46C2-9040-B18B7650FDB2}"/>
                </a:ext>
              </a:extLst>
            </p:cNvPr>
            <p:cNvSpPr/>
            <p:nvPr/>
          </p:nvSpPr>
          <p:spPr>
            <a:xfrm flipH="1">
              <a:off x="3604576" y="2074755"/>
              <a:ext cx="68102" cy="54851"/>
            </a:xfrm>
            <a:custGeom>
              <a:avLst/>
              <a:gdLst/>
              <a:ahLst/>
              <a:cxnLst/>
              <a:rect l="l" t="t" r="r" b="b"/>
              <a:pathLst>
                <a:path w="4389" h="3535" extrusionOk="0">
                  <a:moveTo>
                    <a:pt x="4389" y="1"/>
                  </a:moveTo>
                  <a:lnTo>
                    <a:pt x="4389" y="1"/>
                  </a:lnTo>
                  <a:cubicBezTo>
                    <a:pt x="3193" y="2739"/>
                    <a:pt x="0" y="2913"/>
                    <a:pt x="0" y="2913"/>
                  </a:cubicBezTo>
                  <a:lnTo>
                    <a:pt x="1637" y="3534"/>
                  </a:lnTo>
                  <a:cubicBezTo>
                    <a:pt x="3227" y="2913"/>
                    <a:pt x="4042" y="1604"/>
                    <a:pt x="4389" y="1"/>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3074;p55">
              <a:extLst>
                <a:ext uri="{FF2B5EF4-FFF2-40B4-BE49-F238E27FC236}">
                  <a16:creationId xmlns:a16="http://schemas.microsoft.com/office/drawing/2014/main" id="{DA2E90D9-3E87-4CAB-AD23-4C3AA61EAAEE}"/>
                </a:ext>
              </a:extLst>
            </p:cNvPr>
            <p:cNvSpPr/>
            <p:nvPr/>
          </p:nvSpPr>
          <p:spPr>
            <a:xfrm flipH="1">
              <a:off x="1048716" y="2096525"/>
              <a:ext cx="869342" cy="504068"/>
            </a:xfrm>
            <a:custGeom>
              <a:avLst/>
              <a:gdLst/>
              <a:ahLst/>
              <a:cxnLst/>
              <a:rect l="l" t="t" r="r" b="b"/>
              <a:pathLst>
                <a:path w="56027" h="32486" extrusionOk="0">
                  <a:moveTo>
                    <a:pt x="13047" y="0"/>
                  </a:moveTo>
                  <a:lnTo>
                    <a:pt x="1" y="9039"/>
                  </a:lnTo>
                  <a:cubicBezTo>
                    <a:pt x="1" y="9039"/>
                    <a:pt x="15131" y="25605"/>
                    <a:pt x="21103" y="28792"/>
                  </a:cubicBezTo>
                  <a:cubicBezTo>
                    <a:pt x="27075" y="31985"/>
                    <a:pt x="55379" y="32486"/>
                    <a:pt x="55379" y="32486"/>
                  </a:cubicBezTo>
                  <a:lnTo>
                    <a:pt x="56027" y="22987"/>
                  </a:lnTo>
                  <a:lnTo>
                    <a:pt x="28051" y="15465"/>
                  </a:lnTo>
                  <a:lnTo>
                    <a:pt x="13047" y="0"/>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3075;p55">
              <a:extLst>
                <a:ext uri="{FF2B5EF4-FFF2-40B4-BE49-F238E27FC236}">
                  <a16:creationId xmlns:a16="http://schemas.microsoft.com/office/drawing/2014/main" id="{CE76A8AA-0D99-4C51-8D3E-E48486CA7AE9}"/>
                </a:ext>
              </a:extLst>
            </p:cNvPr>
            <p:cNvSpPr/>
            <p:nvPr/>
          </p:nvSpPr>
          <p:spPr>
            <a:xfrm flipH="1">
              <a:off x="713296" y="2435141"/>
              <a:ext cx="467899" cy="266573"/>
            </a:xfrm>
            <a:custGeom>
              <a:avLst/>
              <a:gdLst/>
              <a:ahLst/>
              <a:cxnLst/>
              <a:rect l="l" t="t" r="r" b="b"/>
              <a:pathLst>
                <a:path w="30155" h="17180" extrusionOk="0">
                  <a:moveTo>
                    <a:pt x="18426" y="0"/>
                  </a:moveTo>
                  <a:cubicBezTo>
                    <a:pt x="13906" y="0"/>
                    <a:pt x="5719" y="1712"/>
                    <a:pt x="5719" y="1712"/>
                  </a:cubicBezTo>
                  <a:cubicBezTo>
                    <a:pt x="943" y="2186"/>
                    <a:pt x="1" y="7831"/>
                    <a:pt x="4316" y="9581"/>
                  </a:cubicBezTo>
                  <a:lnTo>
                    <a:pt x="7102" y="10710"/>
                  </a:lnTo>
                  <a:cubicBezTo>
                    <a:pt x="8291" y="11578"/>
                    <a:pt x="11076" y="12093"/>
                    <a:pt x="13121" y="12320"/>
                  </a:cubicBezTo>
                  <a:cubicBezTo>
                    <a:pt x="15165" y="12547"/>
                    <a:pt x="17155" y="13736"/>
                    <a:pt x="18739" y="14805"/>
                  </a:cubicBezTo>
                  <a:cubicBezTo>
                    <a:pt x="19535" y="15337"/>
                    <a:pt x="20192" y="15574"/>
                    <a:pt x="20723" y="15574"/>
                  </a:cubicBezTo>
                  <a:cubicBezTo>
                    <a:pt x="21252" y="15574"/>
                    <a:pt x="21655" y="15338"/>
                    <a:pt x="21945" y="14925"/>
                  </a:cubicBezTo>
                  <a:cubicBezTo>
                    <a:pt x="22533" y="14103"/>
                    <a:pt x="21972" y="12420"/>
                    <a:pt x="21331" y="11705"/>
                  </a:cubicBezTo>
                  <a:cubicBezTo>
                    <a:pt x="20683" y="10984"/>
                    <a:pt x="16828" y="9247"/>
                    <a:pt x="16828" y="9247"/>
                  </a:cubicBezTo>
                  <a:cubicBezTo>
                    <a:pt x="16439" y="8819"/>
                    <a:pt x="16739" y="8428"/>
                    <a:pt x="17316" y="8428"/>
                  </a:cubicBezTo>
                  <a:cubicBezTo>
                    <a:pt x="17433" y="8428"/>
                    <a:pt x="17561" y="8444"/>
                    <a:pt x="17697" y="8479"/>
                  </a:cubicBezTo>
                  <a:cubicBezTo>
                    <a:pt x="19473" y="9200"/>
                    <a:pt x="21331" y="9694"/>
                    <a:pt x="23234" y="9948"/>
                  </a:cubicBezTo>
                  <a:lnTo>
                    <a:pt x="24203" y="12767"/>
                  </a:lnTo>
                  <a:cubicBezTo>
                    <a:pt x="24537" y="14150"/>
                    <a:pt x="25071" y="15212"/>
                    <a:pt x="25960" y="15707"/>
                  </a:cubicBezTo>
                  <a:cubicBezTo>
                    <a:pt x="26261" y="16705"/>
                    <a:pt x="26751" y="17180"/>
                    <a:pt x="27405" y="17180"/>
                  </a:cubicBezTo>
                  <a:cubicBezTo>
                    <a:pt x="27766" y="17180"/>
                    <a:pt x="28176" y="17035"/>
                    <a:pt x="28632" y="16755"/>
                  </a:cubicBezTo>
                  <a:cubicBezTo>
                    <a:pt x="28865" y="16933"/>
                    <a:pt x="29092" y="17011"/>
                    <a:pt x="29315" y="17011"/>
                  </a:cubicBezTo>
                  <a:cubicBezTo>
                    <a:pt x="29601" y="17011"/>
                    <a:pt x="29880" y="16882"/>
                    <a:pt x="30155" y="16675"/>
                  </a:cubicBezTo>
                  <a:cubicBezTo>
                    <a:pt x="30155" y="16675"/>
                    <a:pt x="28933" y="7857"/>
                    <a:pt x="28218" y="6809"/>
                  </a:cubicBezTo>
                  <a:cubicBezTo>
                    <a:pt x="27496" y="5766"/>
                    <a:pt x="23281" y="1818"/>
                    <a:pt x="21003" y="409"/>
                  </a:cubicBezTo>
                  <a:cubicBezTo>
                    <a:pt x="20532" y="116"/>
                    <a:pt x="19604" y="0"/>
                    <a:pt x="18426"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 name="Google Shape;3076;p55">
              <a:extLst>
                <a:ext uri="{FF2B5EF4-FFF2-40B4-BE49-F238E27FC236}">
                  <a16:creationId xmlns:a16="http://schemas.microsoft.com/office/drawing/2014/main" id="{B4431161-9941-464A-ADC1-3A4C4D535DC2}"/>
                </a:ext>
              </a:extLst>
            </p:cNvPr>
            <p:cNvSpPr/>
            <p:nvPr/>
          </p:nvSpPr>
          <p:spPr>
            <a:xfrm flipH="1">
              <a:off x="906601" y="2548970"/>
              <a:ext cx="71329" cy="29652"/>
            </a:xfrm>
            <a:custGeom>
              <a:avLst/>
              <a:gdLst/>
              <a:ahLst/>
              <a:cxnLst/>
              <a:rect l="l" t="t" r="r" b="b"/>
              <a:pathLst>
                <a:path w="4597" h="1911" extrusionOk="0">
                  <a:moveTo>
                    <a:pt x="1" y="0"/>
                  </a:moveTo>
                  <a:cubicBezTo>
                    <a:pt x="1337" y="428"/>
                    <a:pt x="2566" y="1096"/>
                    <a:pt x="3728" y="1911"/>
                  </a:cubicBezTo>
                  <a:cubicBezTo>
                    <a:pt x="3444" y="1541"/>
                    <a:pt x="3677" y="1099"/>
                    <a:pt x="4260" y="1099"/>
                  </a:cubicBezTo>
                  <a:cubicBezTo>
                    <a:pt x="4361" y="1099"/>
                    <a:pt x="4474" y="1113"/>
                    <a:pt x="4597" y="1143"/>
                  </a:cubicBezTo>
                  <a:cubicBezTo>
                    <a:pt x="3120" y="441"/>
                    <a:pt x="1590" y="0"/>
                    <a:pt x="1"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3077;p55">
              <a:extLst>
                <a:ext uri="{FF2B5EF4-FFF2-40B4-BE49-F238E27FC236}">
                  <a16:creationId xmlns:a16="http://schemas.microsoft.com/office/drawing/2014/main" id="{13475CB8-F8F4-48D0-BE2A-6981486EB226}"/>
                </a:ext>
              </a:extLst>
            </p:cNvPr>
            <p:cNvSpPr/>
            <p:nvPr/>
          </p:nvSpPr>
          <p:spPr>
            <a:xfrm flipH="1">
              <a:off x="752165" y="2518914"/>
              <a:ext cx="83758" cy="169269"/>
            </a:xfrm>
            <a:custGeom>
              <a:avLst/>
              <a:gdLst/>
              <a:ahLst/>
              <a:cxnLst/>
              <a:rect l="l" t="t" r="r" b="b"/>
              <a:pathLst>
                <a:path w="5398" h="10909" extrusionOk="0">
                  <a:moveTo>
                    <a:pt x="0" y="0"/>
                  </a:moveTo>
                  <a:lnTo>
                    <a:pt x="0" y="0"/>
                  </a:lnTo>
                  <a:cubicBezTo>
                    <a:pt x="1" y="1"/>
                    <a:pt x="2886" y="2465"/>
                    <a:pt x="3454" y="3467"/>
                  </a:cubicBezTo>
                  <a:cubicBezTo>
                    <a:pt x="4022" y="4469"/>
                    <a:pt x="4864" y="9740"/>
                    <a:pt x="3708" y="10308"/>
                  </a:cubicBezTo>
                  <a:cubicBezTo>
                    <a:pt x="3775" y="10508"/>
                    <a:pt x="3855" y="10708"/>
                    <a:pt x="3942" y="10909"/>
                  </a:cubicBezTo>
                  <a:cubicBezTo>
                    <a:pt x="5398" y="9806"/>
                    <a:pt x="4309" y="4142"/>
                    <a:pt x="3835" y="3273"/>
                  </a:cubicBezTo>
                  <a:cubicBezTo>
                    <a:pt x="3194" y="2165"/>
                    <a:pt x="1" y="1"/>
                    <a:pt x="0"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3078;p55">
              <a:extLst>
                <a:ext uri="{FF2B5EF4-FFF2-40B4-BE49-F238E27FC236}">
                  <a16:creationId xmlns:a16="http://schemas.microsoft.com/office/drawing/2014/main" id="{3F985B15-DCAC-4C7A-8865-E078B6EEC24E}"/>
                </a:ext>
              </a:extLst>
            </p:cNvPr>
            <p:cNvSpPr/>
            <p:nvPr/>
          </p:nvSpPr>
          <p:spPr>
            <a:xfrm flipH="1">
              <a:off x="730396" y="2513732"/>
              <a:ext cx="66659" cy="184817"/>
            </a:xfrm>
            <a:custGeom>
              <a:avLst/>
              <a:gdLst/>
              <a:ahLst/>
              <a:cxnLst/>
              <a:rect l="l" t="t" r="r" b="b"/>
              <a:pathLst>
                <a:path w="4296" h="11911" extrusionOk="0">
                  <a:moveTo>
                    <a:pt x="0" y="0"/>
                  </a:moveTo>
                  <a:lnTo>
                    <a:pt x="0" y="0"/>
                  </a:lnTo>
                  <a:cubicBezTo>
                    <a:pt x="1" y="0"/>
                    <a:pt x="2065" y="1410"/>
                    <a:pt x="2839" y="2599"/>
                  </a:cubicBezTo>
                  <a:cubicBezTo>
                    <a:pt x="3688" y="3567"/>
                    <a:pt x="3875" y="11690"/>
                    <a:pt x="3875" y="11690"/>
                  </a:cubicBezTo>
                  <a:cubicBezTo>
                    <a:pt x="4002" y="11790"/>
                    <a:pt x="4142" y="11864"/>
                    <a:pt x="4296" y="11911"/>
                  </a:cubicBezTo>
                  <a:cubicBezTo>
                    <a:pt x="4296" y="11911"/>
                    <a:pt x="4055" y="4015"/>
                    <a:pt x="3006" y="2498"/>
                  </a:cubicBezTo>
                  <a:cubicBezTo>
                    <a:pt x="1965" y="976"/>
                    <a:pt x="1" y="0"/>
                    <a:pt x="0"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3079;p55">
              <a:extLst>
                <a:ext uri="{FF2B5EF4-FFF2-40B4-BE49-F238E27FC236}">
                  <a16:creationId xmlns:a16="http://schemas.microsoft.com/office/drawing/2014/main" id="{DB3EED41-9F43-419A-ACBB-2FBE1590E589}"/>
                </a:ext>
              </a:extLst>
            </p:cNvPr>
            <p:cNvSpPr/>
            <p:nvPr/>
          </p:nvSpPr>
          <p:spPr>
            <a:xfrm flipH="1">
              <a:off x="1071401" y="2529791"/>
              <a:ext cx="46565" cy="71329"/>
            </a:xfrm>
            <a:custGeom>
              <a:avLst/>
              <a:gdLst/>
              <a:ahLst/>
              <a:cxnLst/>
              <a:rect l="l" t="t" r="r" b="b"/>
              <a:pathLst>
                <a:path w="3001" h="4597" extrusionOk="0">
                  <a:moveTo>
                    <a:pt x="422" y="0"/>
                  </a:moveTo>
                  <a:cubicBezTo>
                    <a:pt x="1" y="1590"/>
                    <a:pt x="128" y="3127"/>
                    <a:pt x="1263" y="4396"/>
                  </a:cubicBezTo>
                  <a:lnTo>
                    <a:pt x="3000" y="4596"/>
                  </a:lnTo>
                  <a:cubicBezTo>
                    <a:pt x="3000" y="4596"/>
                    <a:pt x="234" y="2980"/>
                    <a:pt x="422"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3080;p55">
              <a:extLst>
                <a:ext uri="{FF2B5EF4-FFF2-40B4-BE49-F238E27FC236}">
                  <a16:creationId xmlns:a16="http://schemas.microsoft.com/office/drawing/2014/main" id="{79BCCDCB-A9EE-49F6-A7DE-333225ED52E6}"/>
                </a:ext>
              </a:extLst>
            </p:cNvPr>
            <p:cNvSpPr/>
            <p:nvPr/>
          </p:nvSpPr>
          <p:spPr>
            <a:xfrm flipH="1">
              <a:off x="1587697" y="1785156"/>
              <a:ext cx="1489815" cy="1300017"/>
            </a:xfrm>
            <a:custGeom>
              <a:avLst/>
              <a:gdLst/>
              <a:ahLst/>
              <a:cxnLst/>
              <a:rect l="l" t="t" r="r" b="b"/>
              <a:pathLst>
                <a:path w="96015" h="83783" extrusionOk="0">
                  <a:moveTo>
                    <a:pt x="43214" y="0"/>
                  </a:moveTo>
                  <a:cubicBezTo>
                    <a:pt x="43214" y="0"/>
                    <a:pt x="26728" y="3207"/>
                    <a:pt x="22152" y="4275"/>
                  </a:cubicBezTo>
                  <a:cubicBezTo>
                    <a:pt x="17576" y="5344"/>
                    <a:pt x="0" y="14857"/>
                    <a:pt x="0" y="14857"/>
                  </a:cubicBezTo>
                  <a:cubicBezTo>
                    <a:pt x="45" y="14851"/>
                    <a:pt x="89" y="14848"/>
                    <a:pt x="134" y="14848"/>
                  </a:cubicBezTo>
                  <a:cubicBezTo>
                    <a:pt x="3758" y="14848"/>
                    <a:pt x="8998" y="33108"/>
                    <a:pt x="6741" y="33728"/>
                  </a:cubicBezTo>
                  <a:lnTo>
                    <a:pt x="19633" y="30215"/>
                  </a:lnTo>
                  <a:cubicBezTo>
                    <a:pt x="19633" y="30215"/>
                    <a:pt x="20776" y="45940"/>
                    <a:pt x="20315" y="52800"/>
                  </a:cubicBezTo>
                  <a:cubicBezTo>
                    <a:pt x="19861" y="59661"/>
                    <a:pt x="13301" y="71571"/>
                    <a:pt x="13301" y="71571"/>
                  </a:cubicBezTo>
                  <a:cubicBezTo>
                    <a:pt x="13301" y="71571"/>
                    <a:pt x="15031" y="69837"/>
                    <a:pt x="21417" y="69837"/>
                  </a:cubicBezTo>
                  <a:cubicBezTo>
                    <a:pt x="22613" y="69837"/>
                    <a:pt x="23971" y="69897"/>
                    <a:pt x="25512" y="70042"/>
                  </a:cubicBezTo>
                  <a:cubicBezTo>
                    <a:pt x="35278" y="70964"/>
                    <a:pt x="64724" y="83783"/>
                    <a:pt x="64724" y="83783"/>
                  </a:cubicBezTo>
                  <a:cubicBezTo>
                    <a:pt x="64724" y="83783"/>
                    <a:pt x="67777" y="65619"/>
                    <a:pt x="67630" y="58298"/>
                  </a:cubicBezTo>
                  <a:cubicBezTo>
                    <a:pt x="67477" y="50970"/>
                    <a:pt x="69307" y="43949"/>
                    <a:pt x="71445" y="37843"/>
                  </a:cubicBezTo>
                  <a:lnTo>
                    <a:pt x="74037" y="33321"/>
                  </a:lnTo>
                  <a:lnTo>
                    <a:pt x="84311" y="41885"/>
                  </a:lnTo>
                  <a:cubicBezTo>
                    <a:pt x="88853" y="38892"/>
                    <a:pt x="95346" y="32446"/>
                    <a:pt x="96014" y="26200"/>
                  </a:cubicBezTo>
                  <a:cubicBezTo>
                    <a:pt x="95881" y="25752"/>
                    <a:pt x="81465" y="11036"/>
                    <a:pt x="71745" y="7175"/>
                  </a:cubicBezTo>
                  <a:cubicBezTo>
                    <a:pt x="62026" y="3320"/>
                    <a:pt x="43214" y="0"/>
                    <a:pt x="4321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3081;p55">
              <a:extLst>
                <a:ext uri="{FF2B5EF4-FFF2-40B4-BE49-F238E27FC236}">
                  <a16:creationId xmlns:a16="http://schemas.microsoft.com/office/drawing/2014/main" id="{34898CC5-22C7-4CEF-B257-21976A6F3194}"/>
                </a:ext>
              </a:extLst>
            </p:cNvPr>
            <p:cNvSpPr/>
            <p:nvPr/>
          </p:nvSpPr>
          <p:spPr>
            <a:xfrm flipH="1">
              <a:off x="2772861" y="2140374"/>
              <a:ext cx="39505" cy="124396"/>
            </a:xfrm>
            <a:custGeom>
              <a:avLst/>
              <a:gdLst/>
              <a:ahLst/>
              <a:cxnLst/>
              <a:rect l="l" t="t" r="r" b="b"/>
              <a:pathLst>
                <a:path w="2546" h="8017" extrusionOk="0">
                  <a:moveTo>
                    <a:pt x="1710" y="0"/>
                  </a:moveTo>
                  <a:lnTo>
                    <a:pt x="0" y="8016"/>
                  </a:lnTo>
                  <a:lnTo>
                    <a:pt x="2545" y="7322"/>
                  </a:lnTo>
                  <a:lnTo>
                    <a:pt x="1710"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3082;p55">
              <a:extLst>
                <a:ext uri="{FF2B5EF4-FFF2-40B4-BE49-F238E27FC236}">
                  <a16:creationId xmlns:a16="http://schemas.microsoft.com/office/drawing/2014/main" id="{0463E8D8-E82D-4FDB-9C15-F30CC7623911}"/>
                </a:ext>
              </a:extLst>
            </p:cNvPr>
            <p:cNvSpPr/>
            <p:nvPr/>
          </p:nvSpPr>
          <p:spPr>
            <a:xfrm flipH="1">
              <a:off x="1876691" y="2186489"/>
              <a:ext cx="52042" cy="141200"/>
            </a:xfrm>
            <a:custGeom>
              <a:avLst/>
              <a:gdLst/>
              <a:ahLst/>
              <a:cxnLst/>
              <a:rect l="l" t="t" r="r" b="b"/>
              <a:pathLst>
                <a:path w="3354" h="9100" extrusionOk="0">
                  <a:moveTo>
                    <a:pt x="3354" y="1"/>
                  </a:moveTo>
                  <a:lnTo>
                    <a:pt x="1" y="7456"/>
                  </a:lnTo>
                  <a:lnTo>
                    <a:pt x="1978" y="9099"/>
                  </a:lnTo>
                  <a:lnTo>
                    <a:pt x="335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3083;p55">
              <a:extLst>
                <a:ext uri="{FF2B5EF4-FFF2-40B4-BE49-F238E27FC236}">
                  <a16:creationId xmlns:a16="http://schemas.microsoft.com/office/drawing/2014/main" id="{9EEFFCA8-356B-4133-AE9C-4E7469EFC991}"/>
                </a:ext>
              </a:extLst>
            </p:cNvPr>
            <p:cNvSpPr/>
            <p:nvPr/>
          </p:nvSpPr>
          <p:spPr>
            <a:xfrm flipH="1">
              <a:off x="2062641" y="2606800"/>
              <a:ext cx="559012" cy="478373"/>
            </a:xfrm>
            <a:custGeom>
              <a:avLst/>
              <a:gdLst/>
              <a:ahLst/>
              <a:cxnLst/>
              <a:rect l="l" t="t" r="r" b="b"/>
              <a:pathLst>
                <a:path w="36027" h="30830" extrusionOk="0">
                  <a:moveTo>
                    <a:pt x="10475" y="1"/>
                  </a:moveTo>
                  <a:lnTo>
                    <a:pt x="10475" y="1"/>
                  </a:lnTo>
                  <a:cubicBezTo>
                    <a:pt x="22987" y="7215"/>
                    <a:pt x="31671" y="15118"/>
                    <a:pt x="34584" y="26628"/>
                  </a:cubicBezTo>
                  <a:cubicBezTo>
                    <a:pt x="32019" y="21584"/>
                    <a:pt x="27229" y="18251"/>
                    <a:pt x="21457" y="15672"/>
                  </a:cubicBezTo>
                  <a:lnTo>
                    <a:pt x="21457" y="15672"/>
                  </a:lnTo>
                  <a:cubicBezTo>
                    <a:pt x="27490" y="19273"/>
                    <a:pt x="31905" y="23468"/>
                    <a:pt x="33876" y="28592"/>
                  </a:cubicBezTo>
                  <a:cubicBezTo>
                    <a:pt x="25699" y="20001"/>
                    <a:pt x="13635" y="15071"/>
                    <a:pt x="1" y="11598"/>
                  </a:cubicBezTo>
                  <a:lnTo>
                    <a:pt x="1" y="11598"/>
                  </a:lnTo>
                  <a:cubicBezTo>
                    <a:pt x="12526" y="15198"/>
                    <a:pt x="24123" y="20696"/>
                    <a:pt x="33776" y="30148"/>
                  </a:cubicBezTo>
                  <a:lnTo>
                    <a:pt x="35345" y="30830"/>
                  </a:lnTo>
                  <a:lnTo>
                    <a:pt x="36027" y="26554"/>
                  </a:lnTo>
                  <a:cubicBezTo>
                    <a:pt x="33074" y="12940"/>
                    <a:pt x="21912" y="6354"/>
                    <a:pt x="104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3084;p55">
              <a:extLst>
                <a:ext uri="{FF2B5EF4-FFF2-40B4-BE49-F238E27FC236}">
                  <a16:creationId xmlns:a16="http://schemas.microsoft.com/office/drawing/2014/main" id="{18286E9C-1B56-4DCE-B2EF-84F15771C076}"/>
                </a:ext>
              </a:extLst>
            </p:cNvPr>
            <p:cNvSpPr/>
            <p:nvPr/>
          </p:nvSpPr>
          <p:spPr>
            <a:xfrm flipH="1">
              <a:off x="2158222" y="1831689"/>
              <a:ext cx="350440" cy="160735"/>
            </a:xfrm>
            <a:custGeom>
              <a:avLst/>
              <a:gdLst/>
              <a:ahLst/>
              <a:cxnLst/>
              <a:rect l="l" t="t" r="r" b="b"/>
              <a:pathLst>
                <a:path w="22585" h="10359" extrusionOk="0">
                  <a:moveTo>
                    <a:pt x="3641" y="1"/>
                  </a:moveTo>
                  <a:cubicBezTo>
                    <a:pt x="3641" y="1"/>
                    <a:pt x="0" y="9212"/>
                    <a:pt x="11343" y="10281"/>
                  </a:cubicBezTo>
                  <a:cubicBezTo>
                    <a:pt x="11899" y="10334"/>
                    <a:pt x="12424" y="10359"/>
                    <a:pt x="12922" y="10359"/>
                  </a:cubicBezTo>
                  <a:cubicBezTo>
                    <a:pt x="22584" y="10359"/>
                    <a:pt x="21557" y="969"/>
                    <a:pt x="21557" y="969"/>
                  </a:cubicBezTo>
                  <a:lnTo>
                    <a:pt x="36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3085;p55">
              <a:extLst>
                <a:ext uri="{FF2B5EF4-FFF2-40B4-BE49-F238E27FC236}">
                  <a16:creationId xmlns:a16="http://schemas.microsoft.com/office/drawing/2014/main" id="{9D5F0996-0833-4FFF-9225-2F33E817E399}"/>
                </a:ext>
              </a:extLst>
            </p:cNvPr>
            <p:cNvSpPr/>
            <p:nvPr/>
          </p:nvSpPr>
          <p:spPr>
            <a:xfrm flipH="1">
              <a:off x="2156546" y="1664298"/>
              <a:ext cx="299266" cy="303782"/>
            </a:xfrm>
            <a:custGeom>
              <a:avLst/>
              <a:gdLst/>
              <a:ahLst/>
              <a:cxnLst/>
              <a:rect l="l" t="t" r="r" b="b"/>
              <a:pathLst>
                <a:path w="19287" h="19578" extrusionOk="0">
                  <a:moveTo>
                    <a:pt x="1537" y="0"/>
                  </a:moveTo>
                  <a:lnTo>
                    <a:pt x="34" y="12418"/>
                  </a:lnTo>
                  <a:cubicBezTo>
                    <a:pt x="0" y="16935"/>
                    <a:pt x="4856" y="19578"/>
                    <a:pt x="9540" y="19578"/>
                  </a:cubicBezTo>
                  <a:cubicBezTo>
                    <a:pt x="13136" y="19578"/>
                    <a:pt x="16631" y="18020"/>
                    <a:pt x="17737" y="14556"/>
                  </a:cubicBezTo>
                  <a:lnTo>
                    <a:pt x="19287" y="1737"/>
                  </a:lnTo>
                  <a:lnTo>
                    <a:pt x="1537" y="0"/>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3086;p55">
              <a:extLst>
                <a:ext uri="{FF2B5EF4-FFF2-40B4-BE49-F238E27FC236}">
                  <a16:creationId xmlns:a16="http://schemas.microsoft.com/office/drawing/2014/main" id="{D4AFB651-10A4-43F7-B289-04F3FAB6B207}"/>
                </a:ext>
              </a:extLst>
            </p:cNvPr>
            <p:cNvSpPr/>
            <p:nvPr/>
          </p:nvSpPr>
          <p:spPr>
            <a:xfrm flipH="1">
              <a:off x="2166493" y="1746597"/>
              <a:ext cx="281857" cy="180115"/>
            </a:xfrm>
            <a:custGeom>
              <a:avLst/>
              <a:gdLst/>
              <a:ahLst/>
              <a:cxnLst/>
              <a:rect l="l" t="t" r="r" b="b"/>
              <a:pathLst>
                <a:path w="18165" h="11608" extrusionOk="0">
                  <a:moveTo>
                    <a:pt x="408" y="0"/>
                  </a:moveTo>
                  <a:lnTo>
                    <a:pt x="1" y="3414"/>
                  </a:lnTo>
                  <a:cubicBezTo>
                    <a:pt x="2538" y="8568"/>
                    <a:pt x="5701" y="11608"/>
                    <a:pt x="9419" y="11608"/>
                  </a:cubicBezTo>
                  <a:cubicBezTo>
                    <a:pt x="11870" y="11608"/>
                    <a:pt x="14563" y="10287"/>
                    <a:pt x="17476" y="7382"/>
                  </a:cubicBezTo>
                  <a:lnTo>
                    <a:pt x="18164" y="1737"/>
                  </a:lnTo>
                  <a:lnTo>
                    <a:pt x="408" y="0"/>
                  </a:ln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3087;p55">
              <a:extLst>
                <a:ext uri="{FF2B5EF4-FFF2-40B4-BE49-F238E27FC236}">
                  <a16:creationId xmlns:a16="http://schemas.microsoft.com/office/drawing/2014/main" id="{E24CE11E-E0AF-4AA9-AECA-7B0322096887}"/>
                </a:ext>
              </a:extLst>
            </p:cNvPr>
            <p:cNvSpPr/>
            <p:nvPr/>
          </p:nvSpPr>
          <p:spPr>
            <a:xfrm flipH="1">
              <a:off x="2072928" y="1424956"/>
              <a:ext cx="441025" cy="488226"/>
            </a:xfrm>
            <a:custGeom>
              <a:avLst/>
              <a:gdLst/>
              <a:ahLst/>
              <a:cxnLst/>
              <a:rect l="l" t="t" r="r" b="b"/>
              <a:pathLst>
                <a:path w="28423" h="31465" extrusionOk="0">
                  <a:moveTo>
                    <a:pt x="14784" y="1"/>
                  </a:moveTo>
                  <a:lnTo>
                    <a:pt x="8725" y="188"/>
                  </a:lnTo>
                  <a:lnTo>
                    <a:pt x="5839" y="3067"/>
                  </a:lnTo>
                  <a:lnTo>
                    <a:pt x="2499" y="11203"/>
                  </a:lnTo>
                  <a:cubicBezTo>
                    <a:pt x="2499" y="11203"/>
                    <a:pt x="2370" y="11132"/>
                    <a:pt x="2165" y="11132"/>
                  </a:cubicBezTo>
                  <a:cubicBezTo>
                    <a:pt x="1818" y="11132"/>
                    <a:pt x="1255" y="11338"/>
                    <a:pt x="742" y="12452"/>
                  </a:cubicBezTo>
                  <a:cubicBezTo>
                    <a:pt x="0" y="14051"/>
                    <a:pt x="543" y="19438"/>
                    <a:pt x="3123" y="19438"/>
                  </a:cubicBezTo>
                  <a:cubicBezTo>
                    <a:pt x="3401" y="19438"/>
                    <a:pt x="3703" y="19376"/>
                    <a:pt x="4029" y="19239"/>
                  </a:cubicBezTo>
                  <a:lnTo>
                    <a:pt x="4029" y="19239"/>
                  </a:lnTo>
                  <a:cubicBezTo>
                    <a:pt x="4029" y="19240"/>
                    <a:pt x="3815" y="21958"/>
                    <a:pt x="4663" y="24083"/>
                  </a:cubicBezTo>
                  <a:cubicBezTo>
                    <a:pt x="5438" y="26033"/>
                    <a:pt x="7923" y="30095"/>
                    <a:pt x="11731" y="31317"/>
                  </a:cubicBezTo>
                  <a:cubicBezTo>
                    <a:pt x="12125" y="31417"/>
                    <a:pt x="12532" y="31464"/>
                    <a:pt x="12940" y="31464"/>
                  </a:cubicBezTo>
                  <a:cubicBezTo>
                    <a:pt x="16928" y="31184"/>
                    <a:pt x="20301" y="27823"/>
                    <a:pt x="21524" y="26120"/>
                  </a:cubicBezTo>
                  <a:cubicBezTo>
                    <a:pt x="22860" y="24250"/>
                    <a:pt x="23294" y="21564"/>
                    <a:pt x="23294" y="21564"/>
                  </a:cubicBezTo>
                  <a:cubicBezTo>
                    <a:pt x="23729" y="21886"/>
                    <a:pt x="24149" y="22027"/>
                    <a:pt x="24548" y="22027"/>
                  </a:cubicBezTo>
                  <a:cubicBezTo>
                    <a:pt x="26837" y="22027"/>
                    <a:pt x="28422" y="17386"/>
                    <a:pt x="28104" y="15759"/>
                  </a:cubicBezTo>
                  <a:cubicBezTo>
                    <a:pt x="27813" y="14274"/>
                    <a:pt x="27123" y="14109"/>
                    <a:pt x="26830" y="14109"/>
                  </a:cubicBezTo>
                  <a:cubicBezTo>
                    <a:pt x="26746" y="14109"/>
                    <a:pt x="26694" y="14122"/>
                    <a:pt x="26694" y="14122"/>
                  </a:cubicBezTo>
                  <a:lnTo>
                    <a:pt x="25378" y="5425"/>
                  </a:lnTo>
                  <a:lnTo>
                    <a:pt x="23274" y="1945"/>
                  </a:lnTo>
                  <a:lnTo>
                    <a:pt x="17429" y="321"/>
                  </a:lnTo>
                  <a:lnTo>
                    <a:pt x="16708" y="234"/>
                  </a:lnTo>
                  <a:lnTo>
                    <a:pt x="15505" y="87"/>
                  </a:lnTo>
                  <a:lnTo>
                    <a:pt x="14784" y="1"/>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3088;p55">
              <a:extLst>
                <a:ext uri="{FF2B5EF4-FFF2-40B4-BE49-F238E27FC236}">
                  <a16:creationId xmlns:a16="http://schemas.microsoft.com/office/drawing/2014/main" id="{1E6B120E-50FE-4AA4-B925-F10D6D3FFB81}"/>
                </a:ext>
              </a:extLst>
            </p:cNvPr>
            <p:cNvSpPr/>
            <p:nvPr/>
          </p:nvSpPr>
          <p:spPr>
            <a:xfrm flipH="1">
              <a:off x="2136747" y="1713625"/>
              <a:ext cx="15765" cy="52787"/>
            </a:xfrm>
            <a:custGeom>
              <a:avLst/>
              <a:gdLst/>
              <a:ahLst/>
              <a:cxnLst/>
              <a:rect l="l" t="t" r="r" b="b"/>
              <a:pathLst>
                <a:path w="1016" h="3402" extrusionOk="0">
                  <a:moveTo>
                    <a:pt x="575" y="1"/>
                  </a:moveTo>
                  <a:lnTo>
                    <a:pt x="0" y="2960"/>
                  </a:lnTo>
                  <a:cubicBezTo>
                    <a:pt x="261" y="3241"/>
                    <a:pt x="628" y="3401"/>
                    <a:pt x="1016" y="3401"/>
                  </a:cubicBezTo>
                  <a:lnTo>
                    <a:pt x="575" y="1"/>
                  </a:ln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3089;p55">
              <a:extLst>
                <a:ext uri="{FF2B5EF4-FFF2-40B4-BE49-F238E27FC236}">
                  <a16:creationId xmlns:a16="http://schemas.microsoft.com/office/drawing/2014/main" id="{656A75C8-9578-4584-98F8-029D11DD4231}"/>
                </a:ext>
              </a:extLst>
            </p:cNvPr>
            <p:cNvSpPr/>
            <p:nvPr/>
          </p:nvSpPr>
          <p:spPr>
            <a:xfrm flipH="1">
              <a:off x="2449265" y="1676726"/>
              <a:ext cx="19287" cy="50242"/>
            </a:xfrm>
            <a:custGeom>
              <a:avLst/>
              <a:gdLst/>
              <a:ahLst/>
              <a:cxnLst/>
              <a:rect l="l" t="t" r="r" b="b"/>
              <a:pathLst>
                <a:path w="1243" h="3238" extrusionOk="0">
                  <a:moveTo>
                    <a:pt x="1243" y="1"/>
                  </a:moveTo>
                  <a:lnTo>
                    <a:pt x="0" y="3200"/>
                  </a:lnTo>
                  <a:cubicBezTo>
                    <a:pt x="107" y="3225"/>
                    <a:pt x="217" y="3238"/>
                    <a:pt x="326" y="3238"/>
                  </a:cubicBezTo>
                  <a:cubicBezTo>
                    <a:pt x="598" y="3238"/>
                    <a:pt x="869" y="3161"/>
                    <a:pt x="1103" y="3013"/>
                  </a:cubicBezTo>
                  <a:lnTo>
                    <a:pt x="1243" y="1"/>
                  </a:ln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3090;p55">
              <a:extLst>
                <a:ext uri="{FF2B5EF4-FFF2-40B4-BE49-F238E27FC236}">
                  <a16:creationId xmlns:a16="http://schemas.microsoft.com/office/drawing/2014/main" id="{BF703289-6C0A-4058-BD49-8F4C9898260A}"/>
                </a:ext>
              </a:extLst>
            </p:cNvPr>
            <p:cNvSpPr/>
            <p:nvPr/>
          </p:nvSpPr>
          <p:spPr>
            <a:xfrm flipH="1">
              <a:off x="2028954" y="1359088"/>
              <a:ext cx="481476" cy="345676"/>
            </a:xfrm>
            <a:custGeom>
              <a:avLst/>
              <a:gdLst/>
              <a:ahLst/>
              <a:cxnLst/>
              <a:rect l="l" t="t" r="r" b="b"/>
              <a:pathLst>
                <a:path w="31030" h="22278" extrusionOk="0">
                  <a:moveTo>
                    <a:pt x="11570" y="1"/>
                  </a:moveTo>
                  <a:cubicBezTo>
                    <a:pt x="10522" y="1"/>
                    <a:pt x="9097" y="275"/>
                    <a:pt x="6781" y="1193"/>
                  </a:cubicBezTo>
                  <a:cubicBezTo>
                    <a:pt x="3721" y="2963"/>
                    <a:pt x="5037" y="5962"/>
                    <a:pt x="3033" y="7138"/>
                  </a:cubicBezTo>
                  <a:cubicBezTo>
                    <a:pt x="1" y="8915"/>
                    <a:pt x="755" y="16250"/>
                    <a:pt x="755" y="16250"/>
                  </a:cubicBezTo>
                  <a:cubicBezTo>
                    <a:pt x="1066" y="15702"/>
                    <a:pt x="1430" y="15375"/>
                    <a:pt x="1885" y="15375"/>
                  </a:cubicBezTo>
                  <a:cubicBezTo>
                    <a:pt x="2007" y="15375"/>
                    <a:pt x="2136" y="15399"/>
                    <a:pt x="2272" y="15448"/>
                  </a:cubicBezTo>
                  <a:cubicBezTo>
                    <a:pt x="3220" y="15956"/>
                    <a:pt x="3307" y="17653"/>
                    <a:pt x="3341" y="19430"/>
                  </a:cubicBezTo>
                  <a:cubicBezTo>
                    <a:pt x="3341" y="19430"/>
                    <a:pt x="3497" y="19816"/>
                    <a:pt x="3696" y="19816"/>
                  </a:cubicBezTo>
                  <a:cubicBezTo>
                    <a:pt x="3952" y="19816"/>
                    <a:pt x="4279" y="19181"/>
                    <a:pt x="4436" y="16283"/>
                  </a:cubicBezTo>
                  <a:cubicBezTo>
                    <a:pt x="5251" y="11701"/>
                    <a:pt x="6681" y="8768"/>
                    <a:pt x="8912" y="7813"/>
                  </a:cubicBezTo>
                  <a:cubicBezTo>
                    <a:pt x="9017" y="7767"/>
                    <a:pt x="9122" y="7745"/>
                    <a:pt x="9228" y="7745"/>
                  </a:cubicBezTo>
                  <a:cubicBezTo>
                    <a:pt x="10742" y="7745"/>
                    <a:pt x="12642" y="12168"/>
                    <a:pt x="24016" y="13785"/>
                  </a:cubicBezTo>
                  <a:cubicBezTo>
                    <a:pt x="24236" y="15168"/>
                    <a:pt x="24283" y="16791"/>
                    <a:pt x="24169" y="18668"/>
                  </a:cubicBezTo>
                  <a:cubicBezTo>
                    <a:pt x="23602" y="21664"/>
                    <a:pt x="23811" y="22278"/>
                    <a:pt x="24078" y="22278"/>
                  </a:cubicBezTo>
                  <a:cubicBezTo>
                    <a:pt x="24263" y="22278"/>
                    <a:pt x="24477" y="21981"/>
                    <a:pt x="24477" y="21981"/>
                  </a:cubicBezTo>
                  <a:cubicBezTo>
                    <a:pt x="24938" y="20258"/>
                    <a:pt x="25432" y="18635"/>
                    <a:pt x="26461" y="18367"/>
                  </a:cubicBezTo>
                  <a:cubicBezTo>
                    <a:pt x="26510" y="18362"/>
                    <a:pt x="26559" y="18360"/>
                    <a:pt x="26605" y="18360"/>
                  </a:cubicBezTo>
                  <a:cubicBezTo>
                    <a:pt x="27205" y="18360"/>
                    <a:pt x="27558" y="18790"/>
                    <a:pt x="27750" y="19503"/>
                  </a:cubicBezTo>
                  <a:cubicBezTo>
                    <a:pt x="27750" y="19503"/>
                    <a:pt x="31030" y="10211"/>
                    <a:pt x="27403" y="7779"/>
                  </a:cubicBezTo>
                  <a:cubicBezTo>
                    <a:pt x="24978" y="6169"/>
                    <a:pt x="25666" y="3678"/>
                    <a:pt x="23060" y="1874"/>
                  </a:cubicBezTo>
                  <a:cubicBezTo>
                    <a:pt x="21039" y="665"/>
                    <a:pt x="19750" y="381"/>
                    <a:pt x="18604" y="381"/>
                  </a:cubicBezTo>
                  <a:cubicBezTo>
                    <a:pt x="17586" y="381"/>
                    <a:pt x="16680" y="605"/>
                    <a:pt x="15473" y="605"/>
                  </a:cubicBezTo>
                  <a:cubicBezTo>
                    <a:pt x="15448" y="605"/>
                    <a:pt x="15423" y="605"/>
                    <a:pt x="15398" y="605"/>
                  </a:cubicBezTo>
                  <a:cubicBezTo>
                    <a:pt x="13842" y="597"/>
                    <a:pt x="13116" y="1"/>
                    <a:pt x="11570"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3091;p55">
              <a:extLst>
                <a:ext uri="{FF2B5EF4-FFF2-40B4-BE49-F238E27FC236}">
                  <a16:creationId xmlns:a16="http://schemas.microsoft.com/office/drawing/2014/main" id="{DCD6E6E4-4BBD-4EC6-96F6-C69E58FBFE32}"/>
                </a:ext>
              </a:extLst>
            </p:cNvPr>
            <p:cNvSpPr/>
            <p:nvPr/>
          </p:nvSpPr>
          <p:spPr>
            <a:xfrm flipH="1">
              <a:off x="2406967" y="3283442"/>
              <a:ext cx="170526" cy="175088"/>
            </a:xfrm>
            <a:custGeom>
              <a:avLst/>
              <a:gdLst/>
              <a:ahLst/>
              <a:cxnLst/>
              <a:rect l="l" t="t" r="r" b="b"/>
              <a:pathLst>
                <a:path w="10990" h="11284" extrusionOk="0">
                  <a:moveTo>
                    <a:pt x="10989" y="1"/>
                  </a:moveTo>
                  <a:lnTo>
                    <a:pt x="1" y="9647"/>
                  </a:lnTo>
                  <a:lnTo>
                    <a:pt x="1737" y="11284"/>
                  </a:lnTo>
                  <a:lnTo>
                    <a:pt x="10989"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3092;p55">
              <a:extLst>
                <a:ext uri="{FF2B5EF4-FFF2-40B4-BE49-F238E27FC236}">
                  <a16:creationId xmlns:a16="http://schemas.microsoft.com/office/drawing/2014/main" id="{93DBCE14-86E6-46B7-94A9-48992F282896}"/>
                </a:ext>
              </a:extLst>
            </p:cNvPr>
            <p:cNvSpPr/>
            <p:nvPr/>
          </p:nvSpPr>
          <p:spPr>
            <a:xfrm flipH="1">
              <a:off x="2288700" y="3192438"/>
              <a:ext cx="576111" cy="68055"/>
            </a:xfrm>
            <a:custGeom>
              <a:avLst/>
              <a:gdLst/>
              <a:ahLst/>
              <a:cxnLst/>
              <a:rect l="l" t="t" r="r" b="b"/>
              <a:pathLst>
                <a:path w="37129" h="4386" extrusionOk="0">
                  <a:moveTo>
                    <a:pt x="0" y="1"/>
                  </a:moveTo>
                  <a:cubicBezTo>
                    <a:pt x="201" y="1"/>
                    <a:pt x="8094" y="4386"/>
                    <a:pt x="19028" y="4386"/>
                  </a:cubicBezTo>
                  <a:cubicBezTo>
                    <a:pt x="24495" y="4386"/>
                    <a:pt x="30722" y="3290"/>
                    <a:pt x="37128" y="1"/>
                  </a:cubicBezTo>
                  <a:lnTo>
                    <a:pt x="37128" y="1"/>
                  </a:lnTo>
                  <a:cubicBezTo>
                    <a:pt x="31354" y="2225"/>
                    <a:pt x="25378" y="3363"/>
                    <a:pt x="19194" y="3363"/>
                  </a:cubicBezTo>
                  <a:cubicBezTo>
                    <a:pt x="13101" y="3363"/>
                    <a:pt x="6805" y="2258"/>
                    <a:pt x="30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3093;p55">
              <a:extLst>
                <a:ext uri="{FF2B5EF4-FFF2-40B4-BE49-F238E27FC236}">
                  <a16:creationId xmlns:a16="http://schemas.microsoft.com/office/drawing/2014/main" id="{AC3F3D2E-FB95-4B87-955A-5C9D03D5CEAE}"/>
                </a:ext>
              </a:extLst>
            </p:cNvPr>
            <p:cNvSpPr/>
            <p:nvPr/>
          </p:nvSpPr>
          <p:spPr>
            <a:xfrm flipH="1">
              <a:off x="2370270" y="3339628"/>
              <a:ext cx="87404" cy="197680"/>
            </a:xfrm>
            <a:custGeom>
              <a:avLst/>
              <a:gdLst/>
              <a:ahLst/>
              <a:cxnLst/>
              <a:rect l="l" t="t" r="r" b="b"/>
              <a:pathLst>
                <a:path w="5633" h="12740" extrusionOk="0">
                  <a:moveTo>
                    <a:pt x="3267" y="1"/>
                  </a:moveTo>
                  <a:cubicBezTo>
                    <a:pt x="2392" y="615"/>
                    <a:pt x="1" y="7095"/>
                    <a:pt x="5632" y="12740"/>
                  </a:cubicBezTo>
                  <a:cubicBezTo>
                    <a:pt x="2947" y="8418"/>
                    <a:pt x="1978" y="4162"/>
                    <a:pt x="326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3094;p55">
              <a:extLst>
                <a:ext uri="{FF2B5EF4-FFF2-40B4-BE49-F238E27FC236}">
                  <a16:creationId xmlns:a16="http://schemas.microsoft.com/office/drawing/2014/main" id="{BC0A6176-B2AE-41B8-AA14-7206C31EDAD7}"/>
                </a:ext>
              </a:extLst>
            </p:cNvPr>
            <p:cNvSpPr/>
            <p:nvPr/>
          </p:nvSpPr>
          <p:spPr>
            <a:xfrm flipH="1">
              <a:off x="2141728" y="2996744"/>
              <a:ext cx="622133" cy="121665"/>
            </a:xfrm>
            <a:custGeom>
              <a:avLst/>
              <a:gdLst/>
              <a:ahLst/>
              <a:cxnLst/>
              <a:rect l="l" t="t" r="r" b="b"/>
              <a:pathLst>
                <a:path w="40095" h="7841" extrusionOk="0">
                  <a:moveTo>
                    <a:pt x="1" y="1"/>
                  </a:moveTo>
                  <a:cubicBezTo>
                    <a:pt x="1" y="1"/>
                    <a:pt x="5036" y="7841"/>
                    <a:pt x="14907" y="7841"/>
                  </a:cubicBezTo>
                  <a:cubicBezTo>
                    <a:pt x="15488" y="7841"/>
                    <a:pt x="16086" y="7814"/>
                    <a:pt x="16701" y="7756"/>
                  </a:cubicBezTo>
                  <a:cubicBezTo>
                    <a:pt x="26250" y="6773"/>
                    <a:pt x="30456" y="4725"/>
                    <a:pt x="35717" y="4725"/>
                  </a:cubicBezTo>
                  <a:cubicBezTo>
                    <a:pt x="37070" y="4725"/>
                    <a:pt x="38493" y="4861"/>
                    <a:pt x="40095" y="5184"/>
                  </a:cubicBezTo>
                  <a:cubicBezTo>
                    <a:pt x="38799" y="4511"/>
                    <a:pt x="37082" y="4252"/>
                    <a:pt x="35096" y="4252"/>
                  </a:cubicBezTo>
                  <a:cubicBezTo>
                    <a:pt x="30048" y="4252"/>
                    <a:pt x="23261" y="5925"/>
                    <a:pt x="17235" y="6721"/>
                  </a:cubicBezTo>
                  <a:cubicBezTo>
                    <a:pt x="16469" y="6808"/>
                    <a:pt x="15725" y="6849"/>
                    <a:pt x="15002" y="6849"/>
                  </a:cubicBezTo>
                  <a:cubicBezTo>
                    <a:pt x="5617" y="6849"/>
                    <a:pt x="1" y="1"/>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3095;p55">
              <a:extLst>
                <a:ext uri="{FF2B5EF4-FFF2-40B4-BE49-F238E27FC236}">
                  <a16:creationId xmlns:a16="http://schemas.microsoft.com/office/drawing/2014/main" id="{47DC37D6-79CA-4718-B0F2-05E0AE025041}"/>
                </a:ext>
              </a:extLst>
            </p:cNvPr>
            <p:cNvSpPr/>
            <p:nvPr/>
          </p:nvSpPr>
          <p:spPr>
            <a:xfrm flipH="1">
              <a:off x="1900214" y="3607566"/>
              <a:ext cx="610946" cy="793916"/>
            </a:xfrm>
            <a:custGeom>
              <a:avLst/>
              <a:gdLst/>
              <a:ahLst/>
              <a:cxnLst/>
              <a:rect l="l" t="t" r="r" b="b"/>
              <a:pathLst>
                <a:path w="39374" h="51166" extrusionOk="0">
                  <a:moveTo>
                    <a:pt x="26782" y="1"/>
                  </a:moveTo>
                  <a:cubicBezTo>
                    <a:pt x="14036" y="8652"/>
                    <a:pt x="13628" y="27470"/>
                    <a:pt x="1" y="49548"/>
                  </a:cubicBezTo>
                  <a:cubicBezTo>
                    <a:pt x="1772" y="50354"/>
                    <a:pt x="3542" y="51165"/>
                    <a:pt x="5579" y="51165"/>
                  </a:cubicBezTo>
                  <a:cubicBezTo>
                    <a:pt x="7068" y="51165"/>
                    <a:pt x="8701" y="50732"/>
                    <a:pt x="10582" y="49548"/>
                  </a:cubicBezTo>
                  <a:cubicBezTo>
                    <a:pt x="23148" y="35386"/>
                    <a:pt x="38853" y="15713"/>
                    <a:pt x="39374" y="148"/>
                  </a:cubicBezTo>
                  <a:lnTo>
                    <a:pt x="26782" y="1"/>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3096;p55">
              <a:extLst>
                <a:ext uri="{FF2B5EF4-FFF2-40B4-BE49-F238E27FC236}">
                  <a16:creationId xmlns:a16="http://schemas.microsoft.com/office/drawing/2014/main" id="{23A82C2B-51E3-4B9E-9909-7A7979469E93}"/>
                </a:ext>
              </a:extLst>
            </p:cNvPr>
            <p:cNvSpPr/>
            <p:nvPr/>
          </p:nvSpPr>
          <p:spPr>
            <a:xfrm flipH="1">
              <a:off x="1924979" y="3676087"/>
              <a:ext cx="586182" cy="725396"/>
            </a:xfrm>
            <a:custGeom>
              <a:avLst/>
              <a:gdLst/>
              <a:ahLst/>
              <a:cxnLst/>
              <a:rect l="l" t="t" r="r" b="b"/>
              <a:pathLst>
                <a:path w="37778" h="46750" extrusionOk="0">
                  <a:moveTo>
                    <a:pt x="26126" y="1"/>
                  </a:moveTo>
                  <a:cubicBezTo>
                    <a:pt x="24656" y="1"/>
                    <a:pt x="23125" y="127"/>
                    <a:pt x="21578" y="408"/>
                  </a:cubicBezTo>
                  <a:cubicBezTo>
                    <a:pt x="8458" y="12198"/>
                    <a:pt x="7229" y="31357"/>
                    <a:pt x="1" y="45132"/>
                  </a:cubicBezTo>
                  <a:cubicBezTo>
                    <a:pt x="1772" y="45938"/>
                    <a:pt x="4365" y="46749"/>
                    <a:pt x="7096" y="46749"/>
                  </a:cubicBezTo>
                  <a:cubicBezTo>
                    <a:pt x="9092" y="46749"/>
                    <a:pt x="11162" y="46316"/>
                    <a:pt x="13040" y="45132"/>
                  </a:cubicBezTo>
                  <a:cubicBezTo>
                    <a:pt x="13040" y="45132"/>
                    <a:pt x="33415" y="18043"/>
                    <a:pt x="37777" y="4269"/>
                  </a:cubicBezTo>
                  <a:cubicBezTo>
                    <a:pt x="36932" y="2038"/>
                    <a:pt x="32031" y="1"/>
                    <a:pt x="261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3097;p55">
              <a:extLst>
                <a:ext uri="{FF2B5EF4-FFF2-40B4-BE49-F238E27FC236}">
                  <a16:creationId xmlns:a16="http://schemas.microsoft.com/office/drawing/2014/main" id="{67A57465-9E7B-420A-ADA1-B9835873731C}"/>
                </a:ext>
              </a:extLst>
            </p:cNvPr>
            <p:cNvSpPr/>
            <p:nvPr/>
          </p:nvSpPr>
          <p:spPr>
            <a:xfrm flipH="1">
              <a:off x="2085031" y="3611306"/>
              <a:ext cx="80344" cy="42205"/>
            </a:xfrm>
            <a:custGeom>
              <a:avLst/>
              <a:gdLst/>
              <a:ahLst/>
              <a:cxnLst/>
              <a:rect l="l" t="t" r="r" b="b"/>
              <a:pathLst>
                <a:path w="5178" h="2720" extrusionOk="0">
                  <a:moveTo>
                    <a:pt x="5178" y="0"/>
                  </a:moveTo>
                  <a:lnTo>
                    <a:pt x="5178" y="0"/>
                  </a:lnTo>
                  <a:cubicBezTo>
                    <a:pt x="3301" y="47"/>
                    <a:pt x="1524" y="394"/>
                    <a:pt x="1" y="1563"/>
                  </a:cubicBezTo>
                  <a:lnTo>
                    <a:pt x="943" y="2719"/>
                  </a:lnTo>
                  <a:cubicBezTo>
                    <a:pt x="943" y="2719"/>
                    <a:pt x="2700" y="768"/>
                    <a:pt x="5178"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3098;p55">
              <a:extLst>
                <a:ext uri="{FF2B5EF4-FFF2-40B4-BE49-F238E27FC236}">
                  <a16:creationId xmlns:a16="http://schemas.microsoft.com/office/drawing/2014/main" id="{A45CCFFB-BC9D-49A8-A94E-DEDFA69A0508}"/>
                </a:ext>
              </a:extLst>
            </p:cNvPr>
            <p:cNvSpPr/>
            <p:nvPr/>
          </p:nvSpPr>
          <p:spPr>
            <a:xfrm flipH="1">
              <a:off x="2037240" y="4351488"/>
              <a:ext cx="572279" cy="210419"/>
            </a:xfrm>
            <a:custGeom>
              <a:avLst/>
              <a:gdLst/>
              <a:ahLst/>
              <a:cxnLst/>
              <a:rect l="l" t="t" r="r" b="b"/>
              <a:pathLst>
                <a:path w="36882" h="13561" extrusionOk="0">
                  <a:moveTo>
                    <a:pt x="7308" y="0"/>
                  </a:moveTo>
                  <a:cubicBezTo>
                    <a:pt x="7308" y="0"/>
                    <a:pt x="0" y="7449"/>
                    <a:pt x="1143" y="10508"/>
                  </a:cubicBezTo>
                  <a:cubicBezTo>
                    <a:pt x="2292" y="13561"/>
                    <a:pt x="7435" y="12820"/>
                    <a:pt x="15592" y="13047"/>
                  </a:cubicBezTo>
                  <a:cubicBezTo>
                    <a:pt x="17923" y="13110"/>
                    <a:pt x="20513" y="13155"/>
                    <a:pt x="23036" y="13155"/>
                  </a:cubicBezTo>
                  <a:cubicBezTo>
                    <a:pt x="29340" y="13155"/>
                    <a:pt x="35224" y="12874"/>
                    <a:pt x="35606" y="11891"/>
                  </a:cubicBezTo>
                  <a:cubicBezTo>
                    <a:pt x="36881" y="8845"/>
                    <a:pt x="28057" y="5785"/>
                    <a:pt x="24924" y="4877"/>
                  </a:cubicBezTo>
                  <a:cubicBezTo>
                    <a:pt x="21798" y="3968"/>
                    <a:pt x="19379" y="1604"/>
                    <a:pt x="19379" y="1604"/>
                  </a:cubicBezTo>
                  <a:cubicBezTo>
                    <a:pt x="17902" y="1958"/>
                    <a:pt x="16319" y="2129"/>
                    <a:pt x="14788" y="2129"/>
                  </a:cubicBezTo>
                  <a:cubicBezTo>
                    <a:pt x="11590" y="2129"/>
                    <a:pt x="8618" y="1383"/>
                    <a:pt x="730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3099;p55">
              <a:extLst>
                <a:ext uri="{FF2B5EF4-FFF2-40B4-BE49-F238E27FC236}">
                  <a16:creationId xmlns:a16="http://schemas.microsoft.com/office/drawing/2014/main" id="{86D8428B-E87A-4BDB-87F2-26B54B55F6D6}"/>
                </a:ext>
              </a:extLst>
            </p:cNvPr>
            <p:cNvSpPr/>
            <p:nvPr/>
          </p:nvSpPr>
          <p:spPr>
            <a:xfrm flipH="1">
              <a:off x="3268737" y="3465792"/>
              <a:ext cx="879614" cy="299391"/>
            </a:xfrm>
            <a:custGeom>
              <a:avLst/>
              <a:gdLst/>
              <a:ahLst/>
              <a:cxnLst/>
              <a:rect l="l" t="t" r="r" b="b"/>
              <a:pathLst>
                <a:path w="56689" h="19295" extrusionOk="0">
                  <a:moveTo>
                    <a:pt x="20920" y="0"/>
                  </a:moveTo>
                  <a:cubicBezTo>
                    <a:pt x="10104" y="0"/>
                    <a:pt x="903" y="667"/>
                    <a:pt x="903" y="667"/>
                  </a:cubicBezTo>
                  <a:cubicBezTo>
                    <a:pt x="7656" y="2631"/>
                    <a:pt x="3515" y="9044"/>
                    <a:pt x="1" y="9779"/>
                  </a:cubicBezTo>
                  <a:cubicBezTo>
                    <a:pt x="13297" y="14325"/>
                    <a:pt x="30062" y="19294"/>
                    <a:pt x="43773" y="19294"/>
                  </a:cubicBezTo>
                  <a:cubicBezTo>
                    <a:pt x="48538" y="19294"/>
                    <a:pt x="52935" y="18694"/>
                    <a:pt x="56689" y="17268"/>
                  </a:cubicBezTo>
                  <a:lnTo>
                    <a:pt x="51645" y="3800"/>
                  </a:lnTo>
                  <a:cubicBezTo>
                    <a:pt x="45556" y="744"/>
                    <a:pt x="32339" y="0"/>
                    <a:pt x="20920"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3100;p55">
              <a:extLst>
                <a:ext uri="{FF2B5EF4-FFF2-40B4-BE49-F238E27FC236}">
                  <a16:creationId xmlns:a16="http://schemas.microsoft.com/office/drawing/2014/main" id="{12AF0F16-9CB4-4682-800D-AEA67512F708}"/>
                </a:ext>
              </a:extLst>
            </p:cNvPr>
            <p:cNvSpPr/>
            <p:nvPr/>
          </p:nvSpPr>
          <p:spPr>
            <a:xfrm flipH="1">
              <a:off x="3327296" y="3465761"/>
              <a:ext cx="821055" cy="305085"/>
            </a:xfrm>
            <a:custGeom>
              <a:avLst/>
              <a:gdLst/>
              <a:ahLst/>
              <a:cxnLst/>
              <a:rect l="l" t="t" r="r" b="b"/>
              <a:pathLst>
                <a:path w="52915" h="19662" extrusionOk="0">
                  <a:moveTo>
                    <a:pt x="20933" y="1"/>
                  </a:moveTo>
                  <a:cubicBezTo>
                    <a:pt x="10112" y="1"/>
                    <a:pt x="903" y="669"/>
                    <a:pt x="903" y="669"/>
                  </a:cubicBezTo>
                  <a:cubicBezTo>
                    <a:pt x="903" y="669"/>
                    <a:pt x="4410" y="6715"/>
                    <a:pt x="1" y="9781"/>
                  </a:cubicBezTo>
                  <a:cubicBezTo>
                    <a:pt x="13439" y="14377"/>
                    <a:pt x="29218" y="19662"/>
                    <a:pt x="42533" y="19662"/>
                  </a:cubicBezTo>
                  <a:cubicBezTo>
                    <a:pt x="44508" y="19662"/>
                    <a:pt x="46428" y="19546"/>
                    <a:pt x="48278" y="19294"/>
                  </a:cubicBezTo>
                  <a:cubicBezTo>
                    <a:pt x="49541" y="19127"/>
                    <a:pt x="52914" y="8639"/>
                    <a:pt x="47831" y="2399"/>
                  </a:cubicBezTo>
                  <a:cubicBezTo>
                    <a:pt x="40981" y="507"/>
                    <a:pt x="30347" y="1"/>
                    <a:pt x="2093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3101;p55">
              <a:extLst>
                <a:ext uri="{FF2B5EF4-FFF2-40B4-BE49-F238E27FC236}">
                  <a16:creationId xmlns:a16="http://schemas.microsoft.com/office/drawing/2014/main" id="{B181FFC9-038F-4511-A159-642D2E6D7BF5}"/>
                </a:ext>
              </a:extLst>
            </p:cNvPr>
            <p:cNvSpPr/>
            <p:nvPr/>
          </p:nvSpPr>
          <p:spPr>
            <a:xfrm flipH="1">
              <a:off x="3408152" y="3485886"/>
              <a:ext cx="80437" cy="285053"/>
            </a:xfrm>
            <a:custGeom>
              <a:avLst/>
              <a:gdLst/>
              <a:ahLst/>
              <a:cxnLst/>
              <a:rect l="l" t="t" r="r" b="b"/>
              <a:pathLst>
                <a:path w="5184" h="18371" extrusionOk="0">
                  <a:moveTo>
                    <a:pt x="0" y="0"/>
                  </a:moveTo>
                  <a:lnTo>
                    <a:pt x="0" y="0"/>
                  </a:lnTo>
                  <a:cubicBezTo>
                    <a:pt x="3734" y="6594"/>
                    <a:pt x="3701" y="12686"/>
                    <a:pt x="0" y="18371"/>
                  </a:cubicBezTo>
                  <a:lnTo>
                    <a:pt x="1416" y="18344"/>
                  </a:lnTo>
                  <a:cubicBezTo>
                    <a:pt x="4877" y="12799"/>
                    <a:pt x="5184" y="6814"/>
                    <a:pt x="1116" y="181"/>
                  </a:cubicBezTo>
                  <a:lnTo>
                    <a:pt x="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3102;p55">
              <a:extLst>
                <a:ext uri="{FF2B5EF4-FFF2-40B4-BE49-F238E27FC236}">
                  <a16:creationId xmlns:a16="http://schemas.microsoft.com/office/drawing/2014/main" id="{0DE7944C-8366-46ED-B5A1-EC6412A193A3}"/>
                </a:ext>
              </a:extLst>
            </p:cNvPr>
            <p:cNvSpPr/>
            <p:nvPr/>
          </p:nvSpPr>
          <p:spPr>
            <a:xfrm flipH="1">
              <a:off x="3459977" y="3475924"/>
              <a:ext cx="80344" cy="294705"/>
            </a:xfrm>
            <a:custGeom>
              <a:avLst/>
              <a:gdLst/>
              <a:ahLst/>
              <a:cxnLst/>
              <a:rect l="l" t="t" r="r" b="b"/>
              <a:pathLst>
                <a:path w="5178" h="18993" extrusionOk="0">
                  <a:moveTo>
                    <a:pt x="1" y="1"/>
                  </a:moveTo>
                  <a:lnTo>
                    <a:pt x="1" y="1"/>
                  </a:lnTo>
                  <a:cubicBezTo>
                    <a:pt x="3728" y="6821"/>
                    <a:pt x="3695" y="13114"/>
                    <a:pt x="1" y="18993"/>
                  </a:cubicBezTo>
                  <a:lnTo>
                    <a:pt x="1410" y="18973"/>
                  </a:lnTo>
                  <a:cubicBezTo>
                    <a:pt x="4877" y="13241"/>
                    <a:pt x="5178" y="7035"/>
                    <a:pt x="1123" y="188"/>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3103;p55">
              <a:extLst>
                <a:ext uri="{FF2B5EF4-FFF2-40B4-BE49-F238E27FC236}">
                  <a16:creationId xmlns:a16="http://schemas.microsoft.com/office/drawing/2014/main" id="{451FEC90-16AA-4294-ABEE-8AC80579A3F3}"/>
                </a:ext>
              </a:extLst>
            </p:cNvPr>
            <p:cNvSpPr/>
            <p:nvPr/>
          </p:nvSpPr>
          <p:spPr>
            <a:xfrm flipH="1">
              <a:off x="1946546" y="3732024"/>
              <a:ext cx="296675" cy="91268"/>
            </a:xfrm>
            <a:custGeom>
              <a:avLst/>
              <a:gdLst/>
              <a:ahLst/>
              <a:cxnLst/>
              <a:rect l="l" t="t" r="r" b="b"/>
              <a:pathLst>
                <a:path w="19120" h="5882" extrusionOk="0">
                  <a:moveTo>
                    <a:pt x="3614" y="0"/>
                  </a:moveTo>
                  <a:cubicBezTo>
                    <a:pt x="2800" y="0"/>
                    <a:pt x="1965" y="12"/>
                    <a:pt x="1110" y="36"/>
                  </a:cubicBezTo>
                  <a:lnTo>
                    <a:pt x="1" y="1432"/>
                  </a:lnTo>
                  <a:cubicBezTo>
                    <a:pt x="1218" y="1380"/>
                    <a:pt x="2397" y="1354"/>
                    <a:pt x="3530" y="1354"/>
                  </a:cubicBezTo>
                  <a:cubicBezTo>
                    <a:pt x="11717" y="1354"/>
                    <a:pt x="17556" y="2736"/>
                    <a:pt x="18565" y="5881"/>
                  </a:cubicBezTo>
                  <a:lnTo>
                    <a:pt x="19120" y="4458"/>
                  </a:lnTo>
                  <a:cubicBezTo>
                    <a:pt x="18054" y="1286"/>
                    <a:pt x="12003" y="0"/>
                    <a:pt x="361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3104;p55">
              <a:extLst>
                <a:ext uri="{FF2B5EF4-FFF2-40B4-BE49-F238E27FC236}">
                  <a16:creationId xmlns:a16="http://schemas.microsoft.com/office/drawing/2014/main" id="{A379D312-993A-4632-825E-BF662EF589F1}"/>
                </a:ext>
              </a:extLst>
            </p:cNvPr>
            <p:cNvSpPr/>
            <p:nvPr/>
          </p:nvSpPr>
          <p:spPr>
            <a:xfrm flipH="1">
              <a:off x="1966345" y="3776463"/>
              <a:ext cx="308902" cy="88909"/>
            </a:xfrm>
            <a:custGeom>
              <a:avLst/>
              <a:gdLst/>
              <a:ahLst/>
              <a:cxnLst/>
              <a:rect l="l" t="t" r="r" b="b"/>
              <a:pathLst>
                <a:path w="19908" h="5730" extrusionOk="0">
                  <a:moveTo>
                    <a:pt x="2010" y="0"/>
                  </a:moveTo>
                  <a:cubicBezTo>
                    <a:pt x="1674" y="0"/>
                    <a:pt x="1336" y="2"/>
                    <a:pt x="996" y="4"/>
                  </a:cubicBezTo>
                  <a:lnTo>
                    <a:pt x="1" y="1461"/>
                  </a:lnTo>
                  <a:cubicBezTo>
                    <a:pt x="1106" y="1419"/>
                    <a:pt x="2225" y="1397"/>
                    <a:pt x="3338" y="1397"/>
                  </a:cubicBezTo>
                  <a:cubicBezTo>
                    <a:pt x="11290" y="1397"/>
                    <a:pt x="18943" y="2530"/>
                    <a:pt x="19306" y="5729"/>
                  </a:cubicBezTo>
                  <a:lnTo>
                    <a:pt x="19908" y="4500"/>
                  </a:lnTo>
                  <a:cubicBezTo>
                    <a:pt x="19365" y="1221"/>
                    <a:pt x="11655" y="0"/>
                    <a:pt x="201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59" name="Google Shape;3106;p55">
            <a:extLst>
              <a:ext uri="{FF2B5EF4-FFF2-40B4-BE49-F238E27FC236}">
                <a16:creationId xmlns:a16="http://schemas.microsoft.com/office/drawing/2014/main" id="{CC594A33-4E42-486D-B17C-61F6885BD047}"/>
              </a:ext>
            </a:extLst>
          </p:cNvPr>
          <p:cNvSpPr/>
          <p:nvPr/>
        </p:nvSpPr>
        <p:spPr>
          <a:xfrm>
            <a:off x="14397197" y="4588178"/>
            <a:ext cx="724768" cy="197544"/>
          </a:xfrm>
          <a:custGeom>
            <a:avLst/>
            <a:gdLst/>
            <a:ahLst/>
            <a:cxnLst/>
            <a:rect l="l" t="t" r="r" b="b"/>
            <a:pathLst>
              <a:path w="16420" h="4475" extrusionOk="0">
                <a:moveTo>
                  <a:pt x="8210" y="1"/>
                </a:moveTo>
                <a:cubicBezTo>
                  <a:pt x="3676" y="1"/>
                  <a:pt x="0" y="1003"/>
                  <a:pt x="0" y="2239"/>
                </a:cubicBezTo>
                <a:cubicBezTo>
                  <a:pt x="0" y="3472"/>
                  <a:pt x="3676" y="4474"/>
                  <a:pt x="8210" y="4474"/>
                </a:cubicBezTo>
                <a:cubicBezTo>
                  <a:pt x="12743" y="4474"/>
                  <a:pt x="16419" y="3472"/>
                  <a:pt x="16419" y="2239"/>
                </a:cubicBezTo>
                <a:cubicBezTo>
                  <a:pt x="16419" y="1003"/>
                  <a:pt x="12743" y="1"/>
                  <a:pt x="8210" y="1"/>
                </a:cubicBezTo>
                <a:close/>
              </a:path>
            </a:pathLst>
          </a:custGeom>
          <a:solidFill>
            <a:srgbClr val="000000">
              <a:alpha val="1562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60" name="Google Shape;3107;p55">
            <a:extLst>
              <a:ext uri="{FF2B5EF4-FFF2-40B4-BE49-F238E27FC236}">
                <a16:creationId xmlns:a16="http://schemas.microsoft.com/office/drawing/2014/main" id="{EA8BE740-7005-48B5-B281-8532FEAEFBA0}"/>
              </a:ext>
            </a:extLst>
          </p:cNvPr>
          <p:cNvGrpSpPr/>
          <p:nvPr/>
        </p:nvGrpSpPr>
        <p:grpSpPr>
          <a:xfrm>
            <a:off x="14469906" y="4123329"/>
            <a:ext cx="579361" cy="566936"/>
            <a:chOff x="6816275" y="3178227"/>
            <a:chExt cx="1614495" cy="1579642"/>
          </a:xfrm>
        </p:grpSpPr>
        <p:sp>
          <p:nvSpPr>
            <p:cNvPr id="61" name="Google Shape;3108;p55">
              <a:extLst>
                <a:ext uri="{FF2B5EF4-FFF2-40B4-BE49-F238E27FC236}">
                  <a16:creationId xmlns:a16="http://schemas.microsoft.com/office/drawing/2014/main" id="{2CF17066-259D-4F52-A3D9-E00BECE7FF91}"/>
                </a:ext>
              </a:extLst>
            </p:cNvPr>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3109;p55">
              <a:extLst>
                <a:ext uri="{FF2B5EF4-FFF2-40B4-BE49-F238E27FC236}">
                  <a16:creationId xmlns:a16="http://schemas.microsoft.com/office/drawing/2014/main" id="{DD6FEEFB-6924-45E3-B57C-302773115202}"/>
                </a:ext>
              </a:extLst>
            </p:cNvPr>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3110;p55">
              <a:extLst>
                <a:ext uri="{FF2B5EF4-FFF2-40B4-BE49-F238E27FC236}">
                  <a16:creationId xmlns:a16="http://schemas.microsoft.com/office/drawing/2014/main" id="{9B705458-D1A7-4A31-9311-2FC3BC5D7400}"/>
                </a:ext>
              </a:extLst>
            </p:cNvPr>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58"/>
        <p:cNvGrpSpPr/>
        <p:nvPr/>
      </p:nvGrpSpPr>
      <p:grpSpPr>
        <a:xfrm>
          <a:off x="0" y="0"/>
          <a:ext cx="0" cy="0"/>
          <a:chOff x="0" y="0"/>
          <a:chExt cx="0" cy="0"/>
        </a:xfrm>
      </p:grpSpPr>
      <p:grpSp>
        <p:nvGrpSpPr>
          <p:cNvPr id="3059" name="Google Shape;3059;p55"/>
          <p:cNvGrpSpPr/>
          <p:nvPr/>
        </p:nvGrpSpPr>
        <p:grpSpPr>
          <a:xfrm>
            <a:off x="4454137" y="1536163"/>
            <a:ext cx="3858794" cy="3249477"/>
            <a:chOff x="713296" y="1359088"/>
            <a:chExt cx="3858794" cy="3249477"/>
          </a:xfrm>
        </p:grpSpPr>
        <p:sp>
          <p:nvSpPr>
            <p:cNvPr id="3060" name="Google Shape;3060;p55"/>
            <p:cNvSpPr/>
            <p:nvPr/>
          </p:nvSpPr>
          <p:spPr>
            <a:xfrm flipH="1">
              <a:off x="1917205" y="4479282"/>
              <a:ext cx="878791" cy="129283"/>
            </a:xfrm>
            <a:custGeom>
              <a:avLst/>
              <a:gdLst/>
              <a:ahLst/>
              <a:cxnLst/>
              <a:rect l="l" t="t" r="r" b="b"/>
              <a:pathLst>
                <a:path w="56636" h="8332" extrusionOk="0">
                  <a:moveTo>
                    <a:pt x="28318" y="1"/>
                  </a:moveTo>
                  <a:cubicBezTo>
                    <a:pt x="12680" y="1"/>
                    <a:pt x="1" y="1865"/>
                    <a:pt x="1" y="4163"/>
                  </a:cubicBezTo>
                  <a:cubicBezTo>
                    <a:pt x="1" y="6467"/>
                    <a:pt x="12680" y="8331"/>
                    <a:pt x="28318" y="8331"/>
                  </a:cubicBezTo>
                  <a:cubicBezTo>
                    <a:pt x="43956" y="8331"/>
                    <a:pt x="56635" y="6467"/>
                    <a:pt x="56635" y="4163"/>
                  </a:cubicBezTo>
                  <a:cubicBezTo>
                    <a:pt x="56635" y="1865"/>
                    <a:pt x="43956" y="1"/>
                    <a:pt x="28318" y="1"/>
                  </a:cubicBezTo>
                  <a:close/>
                </a:path>
              </a:pathLst>
            </a:custGeom>
            <a:solidFill>
              <a:srgbClr val="000000">
                <a:alpha val="254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1" name="Google Shape;3061;p55"/>
            <p:cNvSpPr/>
            <p:nvPr/>
          </p:nvSpPr>
          <p:spPr>
            <a:xfrm flipH="1">
              <a:off x="3990362" y="3434309"/>
              <a:ext cx="581728" cy="261499"/>
            </a:xfrm>
            <a:custGeom>
              <a:avLst/>
              <a:gdLst/>
              <a:ahLst/>
              <a:cxnLst/>
              <a:rect l="l" t="t" r="r" b="b"/>
              <a:pathLst>
                <a:path w="37491" h="16853" extrusionOk="0">
                  <a:moveTo>
                    <a:pt x="20939" y="1"/>
                  </a:moveTo>
                  <a:cubicBezTo>
                    <a:pt x="10339" y="1"/>
                    <a:pt x="1" y="2423"/>
                    <a:pt x="1798" y="11641"/>
                  </a:cubicBezTo>
                  <a:cubicBezTo>
                    <a:pt x="3093" y="15690"/>
                    <a:pt x="6244" y="16853"/>
                    <a:pt x="10137" y="16853"/>
                  </a:cubicBezTo>
                  <a:cubicBezTo>
                    <a:pt x="15391" y="16853"/>
                    <a:pt x="21996" y="14734"/>
                    <a:pt x="27212" y="14734"/>
                  </a:cubicBezTo>
                  <a:cubicBezTo>
                    <a:pt x="27918" y="14734"/>
                    <a:pt x="28599" y="14773"/>
                    <a:pt x="29247" y="14861"/>
                  </a:cubicBezTo>
                  <a:cubicBezTo>
                    <a:pt x="29345" y="14870"/>
                    <a:pt x="29444" y="14874"/>
                    <a:pt x="29546" y="14874"/>
                  </a:cubicBezTo>
                  <a:cubicBezTo>
                    <a:pt x="32102" y="14874"/>
                    <a:pt x="35687" y="12142"/>
                    <a:pt x="35687" y="12142"/>
                  </a:cubicBezTo>
                  <a:cubicBezTo>
                    <a:pt x="37009" y="10666"/>
                    <a:pt x="37490" y="8869"/>
                    <a:pt x="36976" y="6711"/>
                  </a:cubicBezTo>
                  <a:cubicBezTo>
                    <a:pt x="36161" y="3251"/>
                    <a:pt x="33035" y="819"/>
                    <a:pt x="29488" y="458"/>
                  </a:cubicBezTo>
                  <a:cubicBezTo>
                    <a:pt x="26782" y="183"/>
                    <a:pt x="23851" y="1"/>
                    <a:pt x="2093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2" name="Google Shape;3062;p55"/>
            <p:cNvSpPr/>
            <p:nvPr/>
          </p:nvSpPr>
          <p:spPr>
            <a:xfrm flipH="1">
              <a:off x="2954776" y="3328720"/>
              <a:ext cx="366220" cy="377469"/>
            </a:xfrm>
            <a:custGeom>
              <a:avLst/>
              <a:gdLst/>
              <a:ahLst/>
              <a:cxnLst/>
              <a:rect l="l" t="t" r="r" b="b"/>
              <a:pathLst>
                <a:path w="23602" h="24327" extrusionOk="0">
                  <a:moveTo>
                    <a:pt x="6393" y="1"/>
                  </a:moveTo>
                  <a:cubicBezTo>
                    <a:pt x="5552" y="1"/>
                    <a:pt x="4766" y="186"/>
                    <a:pt x="4069" y="677"/>
                  </a:cubicBezTo>
                  <a:cubicBezTo>
                    <a:pt x="0" y="3186"/>
                    <a:pt x="14681" y="24326"/>
                    <a:pt x="19241" y="24326"/>
                  </a:cubicBezTo>
                  <a:cubicBezTo>
                    <a:pt x="19525" y="24326"/>
                    <a:pt x="19769" y="24244"/>
                    <a:pt x="19968" y="24071"/>
                  </a:cubicBezTo>
                  <a:lnTo>
                    <a:pt x="23602" y="10036"/>
                  </a:lnTo>
                  <a:lnTo>
                    <a:pt x="17296" y="677"/>
                  </a:lnTo>
                  <a:lnTo>
                    <a:pt x="9867" y="677"/>
                  </a:lnTo>
                  <a:cubicBezTo>
                    <a:pt x="8670" y="314"/>
                    <a:pt x="7486" y="1"/>
                    <a:pt x="639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3" name="Google Shape;3063;p55"/>
            <p:cNvSpPr/>
            <p:nvPr/>
          </p:nvSpPr>
          <p:spPr>
            <a:xfrm flipH="1">
              <a:off x="2982349" y="3328751"/>
              <a:ext cx="473904" cy="412692"/>
            </a:xfrm>
            <a:custGeom>
              <a:avLst/>
              <a:gdLst/>
              <a:ahLst/>
              <a:cxnLst/>
              <a:rect l="l" t="t" r="r" b="b"/>
              <a:pathLst>
                <a:path w="30542" h="26597" extrusionOk="0">
                  <a:moveTo>
                    <a:pt x="18170" y="0"/>
                  </a:moveTo>
                  <a:cubicBezTo>
                    <a:pt x="18170" y="0"/>
                    <a:pt x="9112" y="7629"/>
                    <a:pt x="5525" y="11737"/>
                  </a:cubicBezTo>
                  <a:cubicBezTo>
                    <a:pt x="0" y="17751"/>
                    <a:pt x="2641" y="26597"/>
                    <a:pt x="9523" y="26597"/>
                  </a:cubicBezTo>
                  <a:cubicBezTo>
                    <a:pt x="11004" y="26597"/>
                    <a:pt x="12681" y="26187"/>
                    <a:pt x="14516" y="25251"/>
                  </a:cubicBezTo>
                  <a:cubicBezTo>
                    <a:pt x="23007" y="21330"/>
                    <a:pt x="30542" y="15431"/>
                    <a:pt x="30542" y="15431"/>
                  </a:cubicBezTo>
                  <a:cubicBezTo>
                    <a:pt x="29847" y="6253"/>
                    <a:pt x="26033" y="147"/>
                    <a:pt x="18170"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4" name="Google Shape;3064;p55"/>
            <p:cNvSpPr/>
            <p:nvPr/>
          </p:nvSpPr>
          <p:spPr>
            <a:xfrm flipH="1">
              <a:off x="1876691" y="3371033"/>
              <a:ext cx="416695" cy="245735"/>
            </a:xfrm>
            <a:custGeom>
              <a:avLst/>
              <a:gdLst/>
              <a:ahLst/>
              <a:cxnLst/>
              <a:rect l="l" t="t" r="r" b="b"/>
              <a:pathLst>
                <a:path w="26855" h="15837" extrusionOk="0">
                  <a:moveTo>
                    <a:pt x="11364" y="1"/>
                  </a:moveTo>
                  <a:lnTo>
                    <a:pt x="1" y="7516"/>
                  </a:lnTo>
                  <a:cubicBezTo>
                    <a:pt x="1" y="7516"/>
                    <a:pt x="1217" y="11250"/>
                    <a:pt x="1457" y="11324"/>
                  </a:cubicBezTo>
                  <a:cubicBezTo>
                    <a:pt x="1691" y="11404"/>
                    <a:pt x="4403" y="15031"/>
                    <a:pt x="4403" y="15031"/>
                  </a:cubicBezTo>
                  <a:cubicBezTo>
                    <a:pt x="4952" y="15594"/>
                    <a:pt x="5888" y="15836"/>
                    <a:pt x="7076" y="15836"/>
                  </a:cubicBezTo>
                  <a:cubicBezTo>
                    <a:pt x="13362" y="15836"/>
                    <a:pt x="26692" y="9036"/>
                    <a:pt x="26855" y="6901"/>
                  </a:cubicBezTo>
                  <a:lnTo>
                    <a:pt x="24644" y="2098"/>
                  </a:lnTo>
                  <a:lnTo>
                    <a:pt x="11364"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5" name="Google Shape;3065;p55"/>
            <p:cNvSpPr/>
            <p:nvPr/>
          </p:nvSpPr>
          <p:spPr>
            <a:xfrm flipH="1">
              <a:off x="1877870" y="3272565"/>
              <a:ext cx="438108" cy="449373"/>
            </a:xfrm>
            <a:custGeom>
              <a:avLst/>
              <a:gdLst/>
              <a:ahLst/>
              <a:cxnLst/>
              <a:rect l="l" t="t" r="r" b="b"/>
              <a:pathLst>
                <a:path w="28235" h="28961" extrusionOk="0">
                  <a:moveTo>
                    <a:pt x="17424" y="0"/>
                  </a:moveTo>
                  <a:cubicBezTo>
                    <a:pt x="8758" y="0"/>
                    <a:pt x="1881" y="4776"/>
                    <a:pt x="1" y="11571"/>
                  </a:cubicBezTo>
                  <a:cubicBezTo>
                    <a:pt x="1" y="11571"/>
                    <a:pt x="6888" y="19907"/>
                    <a:pt x="10462" y="24310"/>
                  </a:cubicBezTo>
                  <a:cubicBezTo>
                    <a:pt x="12887" y="27465"/>
                    <a:pt x="16271" y="28961"/>
                    <a:pt x="19328" y="28961"/>
                  </a:cubicBezTo>
                  <a:cubicBezTo>
                    <a:pt x="24194" y="28961"/>
                    <a:pt x="28235" y="25172"/>
                    <a:pt x="26274" y="18251"/>
                  </a:cubicBezTo>
                  <a:cubicBezTo>
                    <a:pt x="24123" y="9099"/>
                    <a:pt x="20689" y="221"/>
                    <a:pt x="20689" y="221"/>
                  </a:cubicBezTo>
                  <a:cubicBezTo>
                    <a:pt x="19578" y="72"/>
                    <a:pt x="18487" y="0"/>
                    <a:pt x="17424"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6" name="Google Shape;3066;p55"/>
            <p:cNvSpPr/>
            <p:nvPr/>
          </p:nvSpPr>
          <p:spPr>
            <a:xfrm flipH="1">
              <a:off x="1876691" y="2864668"/>
              <a:ext cx="1381169" cy="837549"/>
            </a:xfrm>
            <a:custGeom>
              <a:avLst/>
              <a:gdLst/>
              <a:ahLst/>
              <a:cxnLst/>
              <a:rect l="l" t="t" r="r" b="b"/>
              <a:pathLst>
                <a:path w="89013" h="53978" extrusionOk="0">
                  <a:moveTo>
                    <a:pt x="36246" y="0"/>
                  </a:moveTo>
                  <a:cubicBezTo>
                    <a:pt x="33689" y="0"/>
                    <a:pt x="31177" y="200"/>
                    <a:pt x="28711" y="597"/>
                  </a:cubicBezTo>
                  <a:lnTo>
                    <a:pt x="0" y="30584"/>
                  </a:lnTo>
                  <a:cubicBezTo>
                    <a:pt x="580" y="30378"/>
                    <a:pt x="1165" y="30278"/>
                    <a:pt x="1753" y="30278"/>
                  </a:cubicBezTo>
                  <a:cubicBezTo>
                    <a:pt x="7559" y="30278"/>
                    <a:pt x="13563" y="40037"/>
                    <a:pt x="15899" y="53978"/>
                  </a:cubicBezTo>
                  <a:cubicBezTo>
                    <a:pt x="25685" y="49302"/>
                    <a:pt x="35271" y="44158"/>
                    <a:pt x="43849" y="36636"/>
                  </a:cubicBezTo>
                  <a:cubicBezTo>
                    <a:pt x="49273" y="42201"/>
                    <a:pt x="57149" y="45608"/>
                    <a:pt x="66561" y="47665"/>
                  </a:cubicBezTo>
                  <a:cubicBezTo>
                    <a:pt x="67790" y="41166"/>
                    <a:pt x="75940" y="36484"/>
                    <a:pt x="82314" y="36484"/>
                  </a:cubicBezTo>
                  <a:cubicBezTo>
                    <a:pt x="85158" y="36484"/>
                    <a:pt x="87649" y="37416"/>
                    <a:pt x="89013" y="39535"/>
                  </a:cubicBezTo>
                  <a:cubicBezTo>
                    <a:pt x="85900" y="27992"/>
                    <a:pt x="80416" y="19809"/>
                    <a:pt x="76347" y="14204"/>
                  </a:cubicBezTo>
                  <a:cubicBezTo>
                    <a:pt x="61848" y="4602"/>
                    <a:pt x="48515" y="0"/>
                    <a:pt x="3624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7" name="Google Shape;3067;p55"/>
            <p:cNvSpPr/>
            <p:nvPr/>
          </p:nvSpPr>
          <p:spPr>
            <a:xfrm flipH="1">
              <a:off x="2927933" y="2015668"/>
              <a:ext cx="198270" cy="294363"/>
            </a:xfrm>
            <a:custGeom>
              <a:avLst/>
              <a:gdLst/>
              <a:ahLst/>
              <a:cxnLst/>
              <a:rect l="l" t="t" r="r" b="b"/>
              <a:pathLst>
                <a:path w="12778" h="18971" extrusionOk="0">
                  <a:moveTo>
                    <a:pt x="3138" y="1"/>
                  </a:moveTo>
                  <a:lnTo>
                    <a:pt x="3138" y="1"/>
                  </a:lnTo>
                  <a:cubicBezTo>
                    <a:pt x="1" y="155"/>
                    <a:pt x="4111" y="18970"/>
                    <a:pt x="9241" y="18970"/>
                  </a:cubicBezTo>
                  <a:cubicBezTo>
                    <a:pt x="9452" y="18970"/>
                    <a:pt x="9665" y="18939"/>
                    <a:pt x="9879" y="18872"/>
                  </a:cubicBezTo>
                  <a:cubicBezTo>
                    <a:pt x="12751" y="17844"/>
                    <a:pt x="12257" y="10722"/>
                    <a:pt x="12778" y="5438"/>
                  </a:cubicBezTo>
                  <a:lnTo>
                    <a:pt x="3138"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8" name="Google Shape;3068;p55"/>
            <p:cNvSpPr/>
            <p:nvPr/>
          </p:nvSpPr>
          <p:spPr>
            <a:xfrm flipH="1">
              <a:off x="2778463" y="1958257"/>
              <a:ext cx="905418" cy="340525"/>
            </a:xfrm>
            <a:custGeom>
              <a:avLst/>
              <a:gdLst/>
              <a:ahLst/>
              <a:cxnLst/>
              <a:rect l="l" t="t" r="r" b="b"/>
              <a:pathLst>
                <a:path w="58352" h="21946" extrusionOk="0">
                  <a:moveTo>
                    <a:pt x="50857" y="0"/>
                  </a:moveTo>
                  <a:lnTo>
                    <a:pt x="30449" y="6914"/>
                  </a:lnTo>
                  <a:lnTo>
                    <a:pt x="3762" y="1283"/>
                  </a:lnTo>
                  <a:lnTo>
                    <a:pt x="1" y="10020"/>
                  </a:lnTo>
                  <a:cubicBezTo>
                    <a:pt x="1" y="10020"/>
                    <a:pt x="23553" y="21945"/>
                    <a:pt x="30454" y="21945"/>
                  </a:cubicBezTo>
                  <a:cubicBezTo>
                    <a:pt x="30488" y="21945"/>
                    <a:pt x="30522" y="21945"/>
                    <a:pt x="30556" y="21944"/>
                  </a:cubicBezTo>
                  <a:cubicBezTo>
                    <a:pt x="37316" y="21831"/>
                    <a:pt x="58352" y="13988"/>
                    <a:pt x="58352" y="13988"/>
                  </a:cubicBezTo>
                  <a:lnTo>
                    <a:pt x="50857" y="0"/>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9" name="Google Shape;3069;p55"/>
            <p:cNvSpPr/>
            <p:nvPr/>
          </p:nvSpPr>
          <p:spPr>
            <a:xfrm flipH="1">
              <a:off x="3530127" y="1879310"/>
              <a:ext cx="503572" cy="245145"/>
            </a:xfrm>
            <a:custGeom>
              <a:avLst/>
              <a:gdLst/>
              <a:ahLst/>
              <a:cxnLst/>
              <a:rect l="l" t="t" r="r" b="b"/>
              <a:pathLst>
                <a:path w="32454" h="15799" extrusionOk="0">
                  <a:moveTo>
                    <a:pt x="15664" y="0"/>
                  </a:moveTo>
                  <a:cubicBezTo>
                    <a:pt x="15627" y="0"/>
                    <a:pt x="15592" y="2"/>
                    <a:pt x="15558" y="4"/>
                  </a:cubicBezTo>
                  <a:cubicBezTo>
                    <a:pt x="12879" y="225"/>
                    <a:pt x="7335" y="1808"/>
                    <a:pt x="6219" y="2416"/>
                  </a:cubicBezTo>
                  <a:cubicBezTo>
                    <a:pt x="5110" y="3024"/>
                    <a:pt x="0" y="10312"/>
                    <a:pt x="0" y="10312"/>
                  </a:cubicBezTo>
                  <a:cubicBezTo>
                    <a:pt x="226" y="10788"/>
                    <a:pt x="554" y="11102"/>
                    <a:pt x="1065" y="11102"/>
                  </a:cubicBezTo>
                  <a:cubicBezTo>
                    <a:pt x="1142" y="11102"/>
                    <a:pt x="1223" y="11095"/>
                    <a:pt x="1309" y="11080"/>
                  </a:cubicBezTo>
                  <a:cubicBezTo>
                    <a:pt x="1743" y="11780"/>
                    <a:pt x="2218" y="12147"/>
                    <a:pt x="2744" y="12147"/>
                  </a:cubicBezTo>
                  <a:cubicBezTo>
                    <a:pt x="3182" y="12147"/>
                    <a:pt x="3655" y="11892"/>
                    <a:pt x="4169" y="11361"/>
                  </a:cubicBezTo>
                  <a:cubicBezTo>
                    <a:pt x="5197" y="11327"/>
                    <a:pt x="6153" y="10626"/>
                    <a:pt x="7074" y="9544"/>
                  </a:cubicBezTo>
                  <a:lnTo>
                    <a:pt x="9225" y="7480"/>
                  </a:lnTo>
                  <a:cubicBezTo>
                    <a:pt x="11036" y="8114"/>
                    <a:pt x="12913" y="8528"/>
                    <a:pt x="14823" y="8695"/>
                  </a:cubicBezTo>
                  <a:cubicBezTo>
                    <a:pt x="15638" y="8882"/>
                    <a:pt x="15899" y="9530"/>
                    <a:pt x="15251" y="9777"/>
                  </a:cubicBezTo>
                  <a:cubicBezTo>
                    <a:pt x="15251" y="9777"/>
                    <a:pt x="13984" y="9714"/>
                    <a:pt x="12688" y="9714"/>
                  </a:cubicBezTo>
                  <a:cubicBezTo>
                    <a:pt x="11615" y="9714"/>
                    <a:pt x="10522" y="9757"/>
                    <a:pt x="10114" y="9918"/>
                  </a:cubicBezTo>
                  <a:cubicBezTo>
                    <a:pt x="9212" y="10265"/>
                    <a:pt x="7956" y="11494"/>
                    <a:pt x="8103" y="12496"/>
                  </a:cubicBezTo>
                  <a:cubicBezTo>
                    <a:pt x="8223" y="13355"/>
                    <a:pt x="8878" y="13899"/>
                    <a:pt x="10260" y="13899"/>
                  </a:cubicBezTo>
                  <a:cubicBezTo>
                    <a:pt x="10491" y="13899"/>
                    <a:pt x="10743" y="13884"/>
                    <a:pt x="11016" y="13852"/>
                  </a:cubicBezTo>
                  <a:cubicBezTo>
                    <a:pt x="11867" y="13751"/>
                    <a:pt x="12797" y="13664"/>
                    <a:pt x="13738" y="13664"/>
                  </a:cubicBezTo>
                  <a:cubicBezTo>
                    <a:pt x="14902" y="13664"/>
                    <a:pt x="16081" y="13797"/>
                    <a:pt x="17141" y="14200"/>
                  </a:cubicBezTo>
                  <a:cubicBezTo>
                    <a:pt x="18836" y="14841"/>
                    <a:pt x="21142" y="15550"/>
                    <a:pt x="22668" y="15550"/>
                  </a:cubicBezTo>
                  <a:cubicBezTo>
                    <a:pt x="22874" y="15550"/>
                    <a:pt x="23066" y="15537"/>
                    <a:pt x="23240" y="15509"/>
                  </a:cubicBezTo>
                  <a:lnTo>
                    <a:pt x="26220" y="15776"/>
                  </a:lnTo>
                  <a:cubicBezTo>
                    <a:pt x="26388" y="15791"/>
                    <a:pt x="26552" y="15799"/>
                    <a:pt x="26713" y="15799"/>
                  </a:cubicBezTo>
                  <a:cubicBezTo>
                    <a:pt x="30981" y="15799"/>
                    <a:pt x="32453" y="10638"/>
                    <a:pt x="28564" y="8127"/>
                  </a:cubicBezTo>
                  <a:cubicBezTo>
                    <a:pt x="28564" y="8127"/>
                    <a:pt x="18497" y="0"/>
                    <a:pt x="15664"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0" name="Google Shape;3070;p55"/>
            <p:cNvSpPr/>
            <p:nvPr/>
          </p:nvSpPr>
          <p:spPr>
            <a:xfrm flipH="1">
              <a:off x="3732168" y="2014225"/>
              <a:ext cx="71531" cy="16804"/>
            </a:xfrm>
            <a:custGeom>
              <a:avLst/>
              <a:gdLst/>
              <a:ahLst/>
              <a:cxnLst/>
              <a:rect l="l" t="t" r="r" b="b"/>
              <a:pathLst>
                <a:path w="4610" h="1083" extrusionOk="0">
                  <a:moveTo>
                    <a:pt x="0" y="0"/>
                  </a:moveTo>
                  <a:lnTo>
                    <a:pt x="0" y="0"/>
                  </a:lnTo>
                  <a:cubicBezTo>
                    <a:pt x="815" y="194"/>
                    <a:pt x="909" y="842"/>
                    <a:pt x="428" y="1082"/>
                  </a:cubicBezTo>
                  <a:cubicBezTo>
                    <a:pt x="1158" y="981"/>
                    <a:pt x="1889" y="922"/>
                    <a:pt x="2619" y="922"/>
                  </a:cubicBezTo>
                  <a:cubicBezTo>
                    <a:pt x="3283" y="922"/>
                    <a:pt x="3947" y="971"/>
                    <a:pt x="4610" y="1082"/>
                  </a:cubicBezTo>
                  <a:cubicBezTo>
                    <a:pt x="3187" y="354"/>
                    <a:pt x="1637" y="54"/>
                    <a:pt x="0"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1" name="Google Shape;3071;p55"/>
            <p:cNvSpPr/>
            <p:nvPr/>
          </p:nvSpPr>
          <p:spPr>
            <a:xfrm flipH="1">
              <a:off x="3844941" y="1939389"/>
              <a:ext cx="143776" cy="122844"/>
            </a:xfrm>
            <a:custGeom>
              <a:avLst/>
              <a:gdLst/>
              <a:ahLst/>
              <a:cxnLst/>
              <a:rect l="l" t="t" r="r" b="b"/>
              <a:pathLst>
                <a:path w="9266" h="7917" extrusionOk="0">
                  <a:moveTo>
                    <a:pt x="9266" y="0"/>
                  </a:moveTo>
                  <a:cubicBezTo>
                    <a:pt x="9265" y="0"/>
                    <a:pt x="5445" y="475"/>
                    <a:pt x="4369" y="1169"/>
                  </a:cubicBezTo>
                  <a:cubicBezTo>
                    <a:pt x="3547" y="1717"/>
                    <a:pt x="0" y="6273"/>
                    <a:pt x="795" y="7916"/>
                  </a:cubicBezTo>
                  <a:cubicBezTo>
                    <a:pt x="962" y="7789"/>
                    <a:pt x="1123" y="7642"/>
                    <a:pt x="1270" y="7489"/>
                  </a:cubicBezTo>
                  <a:cubicBezTo>
                    <a:pt x="508" y="6460"/>
                    <a:pt x="3654" y="2151"/>
                    <a:pt x="4616" y="1510"/>
                  </a:cubicBezTo>
                  <a:cubicBezTo>
                    <a:pt x="5578" y="869"/>
                    <a:pt x="9265" y="0"/>
                    <a:pt x="9266"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2" name="Google Shape;3072;p55"/>
            <p:cNvSpPr/>
            <p:nvPr/>
          </p:nvSpPr>
          <p:spPr>
            <a:xfrm flipH="1">
              <a:off x="3877169" y="1917092"/>
              <a:ext cx="143481" cy="134543"/>
            </a:xfrm>
            <a:custGeom>
              <a:avLst/>
              <a:gdLst/>
              <a:ahLst/>
              <a:cxnLst/>
              <a:rect l="l" t="t" r="r" b="b"/>
              <a:pathLst>
                <a:path w="9247" h="8671" extrusionOk="0">
                  <a:moveTo>
                    <a:pt x="9225" y="1"/>
                  </a:moveTo>
                  <a:cubicBezTo>
                    <a:pt x="8997" y="1"/>
                    <a:pt x="6968" y="25"/>
                    <a:pt x="5432" y="849"/>
                  </a:cubicBezTo>
                  <a:cubicBezTo>
                    <a:pt x="3802" y="1731"/>
                    <a:pt x="1" y="8645"/>
                    <a:pt x="1" y="8645"/>
                  </a:cubicBezTo>
                  <a:cubicBezTo>
                    <a:pt x="78" y="8662"/>
                    <a:pt x="156" y="8670"/>
                    <a:pt x="235" y="8670"/>
                  </a:cubicBezTo>
                  <a:cubicBezTo>
                    <a:pt x="313" y="8670"/>
                    <a:pt x="392" y="8662"/>
                    <a:pt x="468" y="8645"/>
                  </a:cubicBezTo>
                  <a:cubicBezTo>
                    <a:pt x="468" y="8645"/>
                    <a:pt x="4343" y="1497"/>
                    <a:pt x="5539" y="1016"/>
                  </a:cubicBezTo>
                  <a:cubicBezTo>
                    <a:pt x="6768" y="315"/>
                    <a:pt x="9246" y="1"/>
                    <a:pt x="9246" y="1"/>
                  </a:cubicBezTo>
                  <a:cubicBezTo>
                    <a:pt x="9246" y="1"/>
                    <a:pt x="9239" y="1"/>
                    <a:pt x="9225" y="1"/>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3" name="Google Shape;3073;p55"/>
            <p:cNvSpPr/>
            <p:nvPr/>
          </p:nvSpPr>
          <p:spPr>
            <a:xfrm flipH="1">
              <a:off x="3604576" y="2074755"/>
              <a:ext cx="68102" cy="54851"/>
            </a:xfrm>
            <a:custGeom>
              <a:avLst/>
              <a:gdLst/>
              <a:ahLst/>
              <a:cxnLst/>
              <a:rect l="l" t="t" r="r" b="b"/>
              <a:pathLst>
                <a:path w="4389" h="3535" extrusionOk="0">
                  <a:moveTo>
                    <a:pt x="4389" y="1"/>
                  </a:moveTo>
                  <a:lnTo>
                    <a:pt x="4389" y="1"/>
                  </a:lnTo>
                  <a:cubicBezTo>
                    <a:pt x="3193" y="2739"/>
                    <a:pt x="0" y="2913"/>
                    <a:pt x="0" y="2913"/>
                  </a:cubicBezTo>
                  <a:lnTo>
                    <a:pt x="1637" y="3534"/>
                  </a:lnTo>
                  <a:cubicBezTo>
                    <a:pt x="3227" y="2913"/>
                    <a:pt x="4042" y="1604"/>
                    <a:pt x="4389" y="1"/>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4" name="Google Shape;3074;p55"/>
            <p:cNvSpPr/>
            <p:nvPr/>
          </p:nvSpPr>
          <p:spPr>
            <a:xfrm flipH="1">
              <a:off x="1048716" y="2096525"/>
              <a:ext cx="869342" cy="504068"/>
            </a:xfrm>
            <a:custGeom>
              <a:avLst/>
              <a:gdLst/>
              <a:ahLst/>
              <a:cxnLst/>
              <a:rect l="l" t="t" r="r" b="b"/>
              <a:pathLst>
                <a:path w="56027" h="32486" extrusionOk="0">
                  <a:moveTo>
                    <a:pt x="13047" y="0"/>
                  </a:moveTo>
                  <a:lnTo>
                    <a:pt x="1" y="9039"/>
                  </a:lnTo>
                  <a:cubicBezTo>
                    <a:pt x="1" y="9039"/>
                    <a:pt x="15131" y="25605"/>
                    <a:pt x="21103" y="28792"/>
                  </a:cubicBezTo>
                  <a:cubicBezTo>
                    <a:pt x="27075" y="31985"/>
                    <a:pt x="55379" y="32486"/>
                    <a:pt x="55379" y="32486"/>
                  </a:cubicBezTo>
                  <a:lnTo>
                    <a:pt x="56027" y="22987"/>
                  </a:lnTo>
                  <a:lnTo>
                    <a:pt x="28051" y="15465"/>
                  </a:lnTo>
                  <a:lnTo>
                    <a:pt x="13047" y="0"/>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5" name="Google Shape;3075;p55"/>
            <p:cNvSpPr/>
            <p:nvPr/>
          </p:nvSpPr>
          <p:spPr>
            <a:xfrm flipH="1">
              <a:off x="713296" y="2435141"/>
              <a:ext cx="467899" cy="266573"/>
            </a:xfrm>
            <a:custGeom>
              <a:avLst/>
              <a:gdLst/>
              <a:ahLst/>
              <a:cxnLst/>
              <a:rect l="l" t="t" r="r" b="b"/>
              <a:pathLst>
                <a:path w="30155" h="17180" extrusionOk="0">
                  <a:moveTo>
                    <a:pt x="18426" y="0"/>
                  </a:moveTo>
                  <a:cubicBezTo>
                    <a:pt x="13906" y="0"/>
                    <a:pt x="5719" y="1712"/>
                    <a:pt x="5719" y="1712"/>
                  </a:cubicBezTo>
                  <a:cubicBezTo>
                    <a:pt x="943" y="2186"/>
                    <a:pt x="1" y="7831"/>
                    <a:pt x="4316" y="9581"/>
                  </a:cubicBezTo>
                  <a:lnTo>
                    <a:pt x="7102" y="10710"/>
                  </a:lnTo>
                  <a:cubicBezTo>
                    <a:pt x="8291" y="11578"/>
                    <a:pt x="11076" y="12093"/>
                    <a:pt x="13121" y="12320"/>
                  </a:cubicBezTo>
                  <a:cubicBezTo>
                    <a:pt x="15165" y="12547"/>
                    <a:pt x="17155" y="13736"/>
                    <a:pt x="18739" y="14805"/>
                  </a:cubicBezTo>
                  <a:cubicBezTo>
                    <a:pt x="19535" y="15337"/>
                    <a:pt x="20192" y="15574"/>
                    <a:pt x="20723" y="15574"/>
                  </a:cubicBezTo>
                  <a:cubicBezTo>
                    <a:pt x="21252" y="15574"/>
                    <a:pt x="21655" y="15338"/>
                    <a:pt x="21945" y="14925"/>
                  </a:cubicBezTo>
                  <a:cubicBezTo>
                    <a:pt x="22533" y="14103"/>
                    <a:pt x="21972" y="12420"/>
                    <a:pt x="21331" y="11705"/>
                  </a:cubicBezTo>
                  <a:cubicBezTo>
                    <a:pt x="20683" y="10984"/>
                    <a:pt x="16828" y="9247"/>
                    <a:pt x="16828" y="9247"/>
                  </a:cubicBezTo>
                  <a:cubicBezTo>
                    <a:pt x="16439" y="8819"/>
                    <a:pt x="16739" y="8428"/>
                    <a:pt x="17316" y="8428"/>
                  </a:cubicBezTo>
                  <a:cubicBezTo>
                    <a:pt x="17433" y="8428"/>
                    <a:pt x="17561" y="8444"/>
                    <a:pt x="17697" y="8479"/>
                  </a:cubicBezTo>
                  <a:cubicBezTo>
                    <a:pt x="19473" y="9200"/>
                    <a:pt x="21331" y="9694"/>
                    <a:pt x="23234" y="9948"/>
                  </a:cubicBezTo>
                  <a:lnTo>
                    <a:pt x="24203" y="12767"/>
                  </a:lnTo>
                  <a:cubicBezTo>
                    <a:pt x="24537" y="14150"/>
                    <a:pt x="25071" y="15212"/>
                    <a:pt x="25960" y="15707"/>
                  </a:cubicBezTo>
                  <a:cubicBezTo>
                    <a:pt x="26261" y="16705"/>
                    <a:pt x="26751" y="17180"/>
                    <a:pt x="27405" y="17180"/>
                  </a:cubicBezTo>
                  <a:cubicBezTo>
                    <a:pt x="27766" y="17180"/>
                    <a:pt x="28176" y="17035"/>
                    <a:pt x="28632" y="16755"/>
                  </a:cubicBezTo>
                  <a:cubicBezTo>
                    <a:pt x="28865" y="16933"/>
                    <a:pt x="29092" y="17011"/>
                    <a:pt x="29315" y="17011"/>
                  </a:cubicBezTo>
                  <a:cubicBezTo>
                    <a:pt x="29601" y="17011"/>
                    <a:pt x="29880" y="16882"/>
                    <a:pt x="30155" y="16675"/>
                  </a:cubicBezTo>
                  <a:cubicBezTo>
                    <a:pt x="30155" y="16675"/>
                    <a:pt x="28933" y="7857"/>
                    <a:pt x="28218" y="6809"/>
                  </a:cubicBezTo>
                  <a:cubicBezTo>
                    <a:pt x="27496" y="5766"/>
                    <a:pt x="23281" y="1818"/>
                    <a:pt x="21003" y="409"/>
                  </a:cubicBezTo>
                  <a:cubicBezTo>
                    <a:pt x="20532" y="116"/>
                    <a:pt x="19604" y="0"/>
                    <a:pt x="18426"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6" name="Google Shape;3076;p55"/>
            <p:cNvSpPr/>
            <p:nvPr/>
          </p:nvSpPr>
          <p:spPr>
            <a:xfrm flipH="1">
              <a:off x="906601" y="2548970"/>
              <a:ext cx="71329" cy="29652"/>
            </a:xfrm>
            <a:custGeom>
              <a:avLst/>
              <a:gdLst/>
              <a:ahLst/>
              <a:cxnLst/>
              <a:rect l="l" t="t" r="r" b="b"/>
              <a:pathLst>
                <a:path w="4597" h="1911" extrusionOk="0">
                  <a:moveTo>
                    <a:pt x="1" y="0"/>
                  </a:moveTo>
                  <a:cubicBezTo>
                    <a:pt x="1337" y="428"/>
                    <a:pt x="2566" y="1096"/>
                    <a:pt x="3728" y="1911"/>
                  </a:cubicBezTo>
                  <a:cubicBezTo>
                    <a:pt x="3444" y="1541"/>
                    <a:pt x="3677" y="1099"/>
                    <a:pt x="4260" y="1099"/>
                  </a:cubicBezTo>
                  <a:cubicBezTo>
                    <a:pt x="4361" y="1099"/>
                    <a:pt x="4474" y="1113"/>
                    <a:pt x="4597" y="1143"/>
                  </a:cubicBezTo>
                  <a:cubicBezTo>
                    <a:pt x="3120" y="441"/>
                    <a:pt x="1590" y="0"/>
                    <a:pt x="1"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7" name="Google Shape;3077;p55"/>
            <p:cNvSpPr/>
            <p:nvPr/>
          </p:nvSpPr>
          <p:spPr>
            <a:xfrm flipH="1">
              <a:off x="752165" y="2518914"/>
              <a:ext cx="83758" cy="169269"/>
            </a:xfrm>
            <a:custGeom>
              <a:avLst/>
              <a:gdLst/>
              <a:ahLst/>
              <a:cxnLst/>
              <a:rect l="l" t="t" r="r" b="b"/>
              <a:pathLst>
                <a:path w="5398" h="10909" extrusionOk="0">
                  <a:moveTo>
                    <a:pt x="0" y="0"/>
                  </a:moveTo>
                  <a:lnTo>
                    <a:pt x="0" y="0"/>
                  </a:lnTo>
                  <a:cubicBezTo>
                    <a:pt x="1" y="1"/>
                    <a:pt x="2886" y="2465"/>
                    <a:pt x="3454" y="3467"/>
                  </a:cubicBezTo>
                  <a:cubicBezTo>
                    <a:pt x="4022" y="4469"/>
                    <a:pt x="4864" y="9740"/>
                    <a:pt x="3708" y="10308"/>
                  </a:cubicBezTo>
                  <a:cubicBezTo>
                    <a:pt x="3775" y="10508"/>
                    <a:pt x="3855" y="10708"/>
                    <a:pt x="3942" y="10909"/>
                  </a:cubicBezTo>
                  <a:cubicBezTo>
                    <a:pt x="5398" y="9806"/>
                    <a:pt x="4309" y="4142"/>
                    <a:pt x="3835" y="3273"/>
                  </a:cubicBezTo>
                  <a:cubicBezTo>
                    <a:pt x="3194" y="2165"/>
                    <a:pt x="1" y="1"/>
                    <a:pt x="0"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8" name="Google Shape;3078;p55"/>
            <p:cNvSpPr/>
            <p:nvPr/>
          </p:nvSpPr>
          <p:spPr>
            <a:xfrm flipH="1">
              <a:off x="730396" y="2513732"/>
              <a:ext cx="66659" cy="184817"/>
            </a:xfrm>
            <a:custGeom>
              <a:avLst/>
              <a:gdLst/>
              <a:ahLst/>
              <a:cxnLst/>
              <a:rect l="l" t="t" r="r" b="b"/>
              <a:pathLst>
                <a:path w="4296" h="11911" extrusionOk="0">
                  <a:moveTo>
                    <a:pt x="0" y="0"/>
                  </a:moveTo>
                  <a:lnTo>
                    <a:pt x="0" y="0"/>
                  </a:lnTo>
                  <a:cubicBezTo>
                    <a:pt x="1" y="0"/>
                    <a:pt x="2065" y="1410"/>
                    <a:pt x="2839" y="2599"/>
                  </a:cubicBezTo>
                  <a:cubicBezTo>
                    <a:pt x="3688" y="3567"/>
                    <a:pt x="3875" y="11690"/>
                    <a:pt x="3875" y="11690"/>
                  </a:cubicBezTo>
                  <a:cubicBezTo>
                    <a:pt x="4002" y="11790"/>
                    <a:pt x="4142" y="11864"/>
                    <a:pt x="4296" y="11911"/>
                  </a:cubicBezTo>
                  <a:cubicBezTo>
                    <a:pt x="4296" y="11911"/>
                    <a:pt x="4055" y="4015"/>
                    <a:pt x="3006" y="2498"/>
                  </a:cubicBezTo>
                  <a:cubicBezTo>
                    <a:pt x="1965" y="976"/>
                    <a:pt x="1" y="0"/>
                    <a:pt x="0"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9" name="Google Shape;3079;p55"/>
            <p:cNvSpPr/>
            <p:nvPr/>
          </p:nvSpPr>
          <p:spPr>
            <a:xfrm flipH="1">
              <a:off x="1071401" y="2529791"/>
              <a:ext cx="46565" cy="71329"/>
            </a:xfrm>
            <a:custGeom>
              <a:avLst/>
              <a:gdLst/>
              <a:ahLst/>
              <a:cxnLst/>
              <a:rect l="l" t="t" r="r" b="b"/>
              <a:pathLst>
                <a:path w="3001" h="4597" extrusionOk="0">
                  <a:moveTo>
                    <a:pt x="422" y="0"/>
                  </a:moveTo>
                  <a:cubicBezTo>
                    <a:pt x="1" y="1590"/>
                    <a:pt x="128" y="3127"/>
                    <a:pt x="1263" y="4396"/>
                  </a:cubicBezTo>
                  <a:lnTo>
                    <a:pt x="3000" y="4596"/>
                  </a:lnTo>
                  <a:cubicBezTo>
                    <a:pt x="3000" y="4596"/>
                    <a:pt x="234" y="2980"/>
                    <a:pt x="422"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0" name="Google Shape;3080;p55"/>
            <p:cNvSpPr/>
            <p:nvPr/>
          </p:nvSpPr>
          <p:spPr>
            <a:xfrm flipH="1">
              <a:off x="1587697" y="1785156"/>
              <a:ext cx="1489815" cy="1300017"/>
            </a:xfrm>
            <a:custGeom>
              <a:avLst/>
              <a:gdLst/>
              <a:ahLst/>
              <a:cxnLst/>
              <a:rect l="l" t="t" r="r" b="b"/>
              <a:pathLst>
                <a:path w="96015" h="83783" extrusionOk="0">
                  <a:moveTo>
                    <a:pt x="43214" y="0"/>
                  </a:moveTo>
                  <a:cubicBezTo>
                    <a:pt x="43214" y="0"/>
                    <a:pt x="26728" y="3207"/>
                    <a:pt x="22152" y="4275"/>
                  </a:cubicBezTo>
                  <a:cubicBezTo>
                    <a:pt x="17576" y="5344"/>
                    <a:pt x="0" y="14857"/>
                    <a:pt x="0" y="14857"/>
                  </a:cubicBezTo>
                  <a:cubicBezTo>
                    <a:pt x="45" y="14851"/>
                    <a:pt x="89" y="14848"/>
                    <a:pt x="134" y="14848"/>
                  </a:cubicBezTo>
                  <a:cubicBezTo>
                    <a:pt x="3758" y="14848"/>
                    <a:pt x="8998" y="33108"/>
                    <a:pt x="6741" y="33728"/>
                  </a:cubicBezTo>
                  <a:lnTo>
                    <a:pt x="19633" y="30215"/>
                  </a:lnTo>
                  <a:cubicBezTo>
                    <a:pt x="19633" y="30215"/>
                    <a:pt x="20776" y="45940"/>
                    <a:pt x="20315" y="52800"/>
                  </a:cubicBezTo>
                  <a:cubicBezTo>
                    <a:pt x="19861" y="59661"/>
                    <a:pt x="13301" y="71571"/>
                    <a:pt x="13301" y="71571"/>
                  </a:cubicBezTo>
                  <a:cubicBezTo>
                    <a:pt x="13301" y="71571"/>
                    <a:pt x="15031" y="69837"/>
                    <a:pt x="21417" y="69837"/>
                  </a:cubicBezTo>
                  <a:cubicBezTo>
                    <a:pt x="22613" y="69837"/>
                    <a:pt x="23971" y="69897"/>
                    <a:pt x="25512" y="70042"/>
                  </a:cubicBezTo>
                  <a:cubicBezTo>
                    <a:pt x="35278" y="70964"/>
                    <a:pt x="64724" y="83783"/>
                    <a:pt x="64724" y="83783"/>
                  </a:cubicBezTo>
                  <a:cubicBezTo>
                    <a:pt x="64724" y="83783"/>
                    <a:pt x="67777" y="65619"/>
                    <a:pt x="67630" y="58298"/>
                  </a:cubicBezTo>
                  <a:cubicBezTo>
                    <a:pt x="67477" y="50970"/>
                    <a:pt x="69307" y="43949"/>
                    <a:pt x="71445" y="37843"/>
                  </a:cubicBezTo>
                  <a:lnTo>
                    <a:pt x="74037" y="33321"/>
                  </a:lnTo>
                  <a:lnTo>
                    <a:pt x="84311" y="41885"/>
                  </a:lnTo>
                  <a:cubicBezTo>
                    <a:pt x="88853" y="38892"/>
                    <a:pt x="95346" y="32446"/>
                    <a:pt x="96014" y="26200"/>
                  </a:cubicBezTo>
                  <a:cubicBezTo>
                    <a:pt x="95881" y="25752"/>
                    <a:pt x="81465" y="11036"/>
                    <a:pt x="71745" y="7175"/>
                  </a:cubicBezTo>
                  <a:cubicBezTo>
                    <a:pt x="62026" y="3320"/>
                    <a:pt x="43214" y="0"/>
                    <a:pt x="4321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1" name="Google Shape;3081;p55"/>
            <p:cNvSpPr/>
            <p:nvPr/>
          </p:nvSpPr>
          <p:spPr>
            <a:xfrm flipH="1">
              <a:off x="2772861" y="2140374"/>
              <a:ext cx="39505" cy="124396"/>
            </a:xfrm>
            <a:custGeom>
              <a:avLst/>
              <a:gdLst/>
              <a:ahLst/>
              <a:cxnLst/>
              <a:rect l="l" t="t" r="r" b="b"/>
              <a:pathLst>
                <a:path w="2546" h="8017" extrusionOk="0">
                  <a:moveTo>
                    <a:pt x="1710" y="0"/>
                  </a:moveTo>
                  <a:lnTo>
                    <a:pt x="0" y="8016"/>
                  </a:lnTo>
                  <a:lnTo>
                    <a:pt x="2545" y="7322"/>
                  </a:lnTo>
                  <a:lnTo>
                    <a:pt x="1710"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2" name="Google Shape;3082;p55"/>
            <p:cNvSpPr/>
            <p:nvPr/>
          </p:nvSpPr>
          <p:spPr>
            <a:xfrm flipH="1">
              <a:off x="1876691" y="2186489"/>
              <a:ext cx="52042" cy="141200"/>
            </a:xfrm>
            <a:custGeom>
              <a:avLst/>
              <a:gdLst/>
              <a:ahLst/>
              <a:cxnLst/>
              <a:rect l="l" t="t" r="r" b="b"/>
              <a:pathLst>
                <a:path w="3354" h="9100" extrusionOk="0">
                  <a:moveTo>
                    <a:pt x="3354" y="1"/>
                  </a:moveTo>
                  <a:lnTo>
                    <a:pt x="1" y="7456"/>
                  </a:lnTo>
                  <a:lnTo>
                    <a:pt x="1978" y="9099"/>
                  </a:lnTo>
                  <a:lnTo>
                    <a:pt x="335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3" name="Google Shape;3083;p55"/>
            <p:cNvSpPr/>
            <p:nvPr/>
          </p:nvSpPr>
          <p:spPr>
            <a:xfrm flipH="1">
              <a:off x="2062641" y="2606800"/>
              <a:ext cx="559012" cy="478373"/>
            </a:xfrm>
            <a:custGeom>
              <a:avLst/>
              <a:gdLst/>
              <a:ahLst/>
              <a:cxnLst/>
              <a:rect l="l" t="t" r="r" b="b"/>
              <a:pathLst>
                <a:path w="36027" h="30830" extrusionOk="0">
                  <a:moveTo>
                    <a:pt x="10475" y="1"/>
                  </a:moveTo>
                  <a:lnTo>
                    <a:pt x="10475" y="1"/>
                  </a:lnTo>
                  <a:cubicBezTo>
                    <a:pt x="22987" y="7215"/>
                    <a:pt x="31671" y="15118"/>
                    <a:pt x="34584" y="26628"/>
                  </a:cubicBezTo>
                  <a:cubicBezTo>
                    <a:pt x="32019" y="21584"/>
                    <a:pt x="27229" y="18251"/>
                    <a:pt x="21457" y="15672"/>
                  </a:cubicBezTo>
                  <a:lnTo>
                    <a:pt x="21457" y="15672"/>
                  </a:lnTo>
                  <a:cubicBezTo>
                    <a:pt x="27490" y="19273"/>
                    <a:pt x="31905" y="23468"/>
                    <a:pt x="33876" y="28592"/>
                  </a:cubicBezTo>
                  <a:cubicBezTo>
                    <a:pt x="25699" y="20001"/>
                    <a:pt x="13635" y="15071"/>
                    <a:pt x="1" y="11598"/>
                  </a:cubicBezTo>
                  <a:lnTo>
                    <a:pt x="1" y="11598"/>
                  </a:lnTo>
                  <a:cubicBezTo>
                    <a:pt x="12526" y="15198"/>
                    <a:pt x="24123" y="20696"/>
                    <a:pt x="33776" y="30148"/>
                  </a:cubicBezTo>
                  <a:lnTo>
                    <a:pt x="35345" y="30830"/>
                  </a:lnTo>
                  <a:lnTo>
                    <a:pt x="36027" y="26554"/>
                  </a:lnTo>
                  <a:cubicBezTo>
                    <a:pt x="33074" y="12940"/>
                    <a:pt x="21912" y="6354"/>
                    <a:pt x="104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4" name="Google Shape;3084;p55"/>
            <p:cNvSpPr/>
            <p:nvPr/>
          </p:nvSpPr>
          <p:spPr>
            <a:xfrm flipH="1">
              <a:off x="2158222" y="1831689"/>
              <a:ext cx="350440" cy="160735"/>
            </a:xfrm>
            <a:custGeom>
              <a:avLst/>
              <a:gdLst/>
              <a:ahLst/>
              <a:cxnLst/>
              <a:rect l="l" t="t" r="r" b="b"/>
              <a:pathLst>
                <a:path w="22585" h="10359" extrusionOk="0">
                  <a:moveTo>
                    <a:pt x="3641" y="1"/>
                  </a:moveTo>
                  <a:cubicBezTo>
                    <a:pt x="3641" y="1"/>
                    <a:pt x="0" y="9212"/>
                    <a:pt x="11343" y="10281"/>
                  </a:cubicBezTo>
                  <a:cubicBezTo>
                    <a:pt x="11899" y="10334"/>
                    <a:pt x="12424" y="10359"/>
                    <a:pt x="12922" y="10359"/>
                  </a:cubicBezTo>
                  <a:cubicBezTo>
                    <a:pt x="22584" y="10359"/>
                    <a:pt x="21557" y="969"/>
                    <a:pt x="21557" y="969"/>
                  </a:cubicBezTo>
                  <a:lnTo>
                    <a:pt x="36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5" name="Google Shape;3085;p55"/>
            <p:cNvSpPr/>
            <p:nvPr/>
          </p:nvSpPr>
          <p:spPr>
            <a:xfrm flipH="1">
              <a:off x="2156546" y="1664298"/>
              <a:ext cx="299266" cy="303782"/>
            </a:xfrm>
            <a:custGeom>
              <a:avLst/>
              <a:gdLst/>
              <a:ahLst/>
              <a:cxnLst/>
              <a:rect l="l" t="t" r="r" b="b"/>
              <a:pathLst>
                <a:path w="19287" h="19578" extrusionOk="0">
                  <a:moveTo>
                    <a:pt x="1537" y="0"/>
                  </a:moveTo>
                  <a:lnTo>
                    <a:pt x="34" y="12418"/>
                  </a:lnTo>
                  <a:cubicBezTo>
                    <a:pt x="0" y="16935"/>
                    <a:pt x="4856" y="19578"/>
                    <a:pt x="9540" y="19578"/>
                  </a:cubicBezTo>
                  <a:cubicBezTo>
                    <a:pt x="13136" y="19578"/>
                    <a:pt x="16631" y="18020"/>
                    <a:pt x="17737" y="14556"/>
                  </a:cubicBezTo>
                  <a:lnTo>
                    <a:pt x="19287" y="1737"/>
                  </a:lnTo>
                  <a:lnTo>
                    <a:pt x="1537" y="0"/>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6" name="Google Shape;3086;p55"/>
            <p:cNvSpPr/>
            <p:nvPr/>
          </p:nvSpPr>
          <p:spPr>
            <a:xfrm flipH="1">
              <a:off x="2166493" y="1746597"/>
              <a:ext cx="281857" cy="180115"/>
            </a:xfrm>
            <a:custGeom>
              <a:avLst/>
              <a:gdLst/>
              <a:ahLst/>
              <a:cxnLst/>
              <a:rect l="l" t="t" r="r" b="b"/>
              <a:pathLst>
                <a:path w="18165" h="11608" extrusionOk="0">
                  <a:moveTo>
                    <a:pt x="408" y="0"/>
                  </a:moveTo>
                  <a:lnTo>
                    <a:pt x="1" y="3414"/>
                  </a:lnTo>
                  <a:cubicBezTo>
                    <a:pt x="2538" y="8568"/>
                    <a:pt x="5701" y="11608"/>
                    <a:pt x="9419" y="11608"/>
                  </a:cubicBezTo>
                  <a:cubicBezTo>
                    <a:pt x="11870" y="11608"/>
                    <a:pt x="14563" y="10287"/>
                    <a:pt x="17476" y="7382"/>
                  </a:cubicBezTo>
                  <a:lnTo>
                    <a:pt x="18164" y="1737"/>
                  </a:lnTo>
                  <a:lnTo>
                    <a:pt x="408" y="0"/>
                  </a:ln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7" name="Google Shape;3087;p55"/>
            <p:cNvSpPr/>
            <p:nvPr/>
          </p:nvSpPr>
          <p:spPr>
            <a:xfrm flipH="1">
              <a:off x="2072928" y="1424956"/>
              <a:ext cx="441025" cy="488226"/>
            </a:xfrm>
            <a:custGeom>
              <a:avLst/>
              <a:gdLst/>
              <a:ahLst/>
              <a:cxnLst/>
              <a:rect l="l" t="t" r="r" b="b"/>
              <a:pathLst>
                <a:path w="28423" h="31465" extrusionOk="0">
                  <a:moveTo>
                    <a:pt x="14784" y="1"/>
                  </a:moveTo>
                  <a:lnTo>
                    <a:pt x="8725" y="188"/>
                  </a:lnTo>
                  <a:lnTo>
                    <a:pt x="5839" y="3067"/>
                  </a:lnTo>
                  <a:lnTo>
                    <a:pt x="2499" y="11203"/>
                  </a:lnTo>
                  <a:cubicBezTo>
                    <a:pt x="2499" y="11203"/>
                    <a:pt x="2370" y="11132"/>
                    <a:pt x="2165" y="11132"/>
                  </a:cubicBezTo>
                  <a:cubicBezTo>
                    <a:pt x="1818" y="11132"/>
                    <a:pt x="1255" y="11338"/>
                    <a:pt x="742" y="12452"/>
                  </a:cubicBezTo>
                  <a:cubicBezTo>
                    <a:pt x="0" y="14051"/>
                    <a:pt x="543" y="19438"/>
                    <a:pt x="3123" y="19438"/>
                  </a:cubicBezTo>
                  <a:cubicBezTo>
                    <a:pt x="3401" y="19438"/>
                    <a:pt x="3703" y="19376"/>
                    <a:pt x="4029" y="19239"/>
                  </a:cubicBezTo>
                  <a:lnTo>
                    <a:pt x="4029" y="19239"/>
                  </a:lnTo>
                  <a:cubicBezTo>
                    <a:pt x="4029" y="19240"/>
                    <a:pt x="3815" y="21958"/>
                    <a:pt x="4663" y="24083"/>
                  </a:cubicBezTo>
                  <a:cubicBezTo>
                    <a:pt x="5438" y="26033"/>
                    <a:pt x="7923" y="30095"/>
                    <a:pt x="11731" y="31317"/>
                  </a:cubicBezTo>
                  <a:cubicBezTo>
                    <a:pt x="12125" y="31417"/>
                    <a:pt x="12532" y="31464"/>
                    <a:pt x="12940" y="31464"/>
                  </a:cubicBezTo>
                  <a:cubicBezTo>
                    <a:pt x="16928" y="31184"/>
                    <a:pt x="20301" y="27823"/>
                    <a:pt x="21524" y="26120"/>
                  </a:cubicBezTo>
                  <a:cubicBezTo>
                    <a:pt x="22860" y="24250"/>
                    <a:pt x="23294" y="21564"/>
                    <a:pt x="23294" y="21564"/>
                  </a:cubicBezTo>
                  <a:cubicBezTo>
                    <a:pt x="23729" y="21886"/>
                    <a:pt x="24149" y="22027"/>
                    <a:pt x="24548" y="22027"/>
                  </a:cubicBezTo>
                  <a:cubicBezTo>
                    <a:pt x="26837" y="22027"/>
                    <a:pt x="28422" y="17386"/>
                    <a:pt x="28104" y="15759"/>
                  </a:cubicBezTo>
                  <a:cubicBezTo>
                    <a:pt x="27813" y="14274"/>
                    <a:pt x="27123" y="14109"/>
                    <a:pt x="26830" y="14109"/>
                  </a:cubicBezTo>
                  <a:cubicBezTo>
                    <a:pt x="26746" y="14109"/>
                    <a:pt x="26694" y="14122"/>
                    <a:pt x="26694" y="14122"/>
                  </a:cubicBezTo>
                  <a:lnTo>
                    <a:pt x="25378" y="5425"/>
                  </a:lnTo>
                  <a:lnTo>
                    <a:pt x="23274" y="1945"/>
                  </a:lnTo>
                  <a:lnTo>
                    <a:pt x="17429" y="321"/>
                  </a:lnTo>
                  <a:lnTo>
                    <a:pt x="16708" y="234"/>
                  </a:lnTo>
                  <a:lnTo>
                    <a:pt x="15505" y="87"/>
                  </a:lnTo>
                  <a:lnTo>
                    <a:pt x="14784" y="1"/>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8" name="Google Shape;3088;p55"/>
            <p:cNvSpPr/>
            <p:nvPr/>
          </p:nvSpPr>
          <p:spPr>
            <a:xfrm flipH="1">
              <a:off x="2136747" y="1713625"/>
              <a:ext cx="15765" cy="52787"/>
            </a:xfrm>
            <a:custGeom>
              <a:avLst/>
              <a:gdLst/>
              <a:ahLst/>
              <a:cxnLst/>
              <a:rect l="l" t="t" r="r" b="b"/>
              <a:pathLst>
                <a:path w="1016" h="3402" extrusionOk="0">
                  <a:moveTo>
                    <a:pt x="575" y="1"/>
                  </a:moveTo>
                  <a:lnTo>
                    <a:pt x="0" y="2960"/>
                  </a:lnTo>
                  <a:cubicBezTo>
                    <a:pt x="261" y="3241"/>
                    <a:pt x="628" y="3401"/>
                    <a:pt x="1016" y="3401"/>
                  </a:cubicBezTo>
                  <a:lnTo>
                    <a:pt x="575" y="1"/>
                  </a:ln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9" name="Google Shape;3089;p55"/>
            <p:cNvSpPr/>
            <p:nvPr/>
          </p:nvSpPr>
          <p:spPr>
            <a:xfrm flipH="1">
              <a:off x="2449265" y="1676726"/>
              <a:ext cx="19287" cy="50242"/>
            </a:xfrm>
            <a:custGeom>
              <a:avLst/>
              <a:gdLst/>
              <a:ahLst/>
              <a:cxnLst/>
              <a:rect l="l" t="t" r="r" b="b"/>
              <a:pathLst>
                <a:path w="1243" h="3238" extrusionOk="0">
                  <a:moveTo>
                    <a:pt x="1243" y="1"/>
                  </a:moveTo>
                  <a:lnTo>
                    <a:pt x="0" y="3200"/>
                  </a:lnTo>
                  <a:cubicBezTo>
                    <a:pt x="107" y="3225"/>
                    <a:pt x="217" y="3238"/>
                    <a:pt x="326" y="3238"/>
                  </a:cubicBezTo>
                  <a:cubicBezTo>
                    <a:pt x="598" y="3238"/>
                    <a:pt x="869" y="3161"/>
                    <a:pt x="1103" y="3013"/>
                  </a:cubicBezTo>
                  <a:lnTo>
                    <a:pt x="1243" y="1"/>
                  </a:ln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0" name="Google Shape;3090;p55"/>
            <p:cNvSpPr/>
            <p:nvPr/>
          </p:nvSpPr>
          <p:spPr>
            <a:xfrm flipH="1">
              <a:off x="2028954" y="1359088"/>
              <a:ext cx="481476" cy="345676"/>
            </a:xfrm>
            <a:custGeom>
              <a:avLst/>
              <a:gdLst/>
              <a:ahLst/>
              <a:cxnLst/>
              <a:rect l="l" t="t" r="r" b="b"/>
              <a:pathLst>
                <a:path w="31030" h="22278" extrusionOk="0">
                  <a:moveTo>
                    <a:pt x="11570" y="1"/>
                  </a:moveTo>
                  <a:cubicBezTo>
                    <a:pt x="10522" y="1"/>
                    <a:pt x="9097" y="275"/>
                    <a:pt x="6781" y="1193"/>
                  </a:cubicBezTo>
                  <a:cubicBezTo>
                    <a:pt x="3721" y="2963"/>
                    <a:pt x="5037" y="5962"/>
                    <a:pt x="3033" y="7138"/>
                  </a:cubicBezTo>
                  <a:cubicBezTo>
                    <a:pt x="1" y="8915"/>
                    <a:pt x="755" y="16250"/>
                    <a:pt x="755" y="16250"/>
                  </a:cubicBezTo>
                  <a:cubicBezTo>
                    <a:pt x="1066" y="15702"/>
                    <a:pt x="1430" y="15375"/>
                    <a:pt x="1885" y="15375"/>
                  </a:cubicBezTo>
                  <a:cubicBezTo>
                    <a:pt x="2007" y="15375"/>
                    <a:pt x="2136" y="15399"/>
                    <a:pt x="2272" y="15448"/>
                  </a:cubicBezTo>
                  <a:cubicBezTo>
                    <a:pt x="3220" y="15956"/>
                    <a:pt x="3307" y="17653"/>
                    <a:pt x="3341" y="19430"/>
                  </a:cubicBezTo>
                  <a:cubicBezTo>
                    <a:pt x="3341" y="19430"/>
                    <a:pt x="3497" y="19816"/>
                    <a:pt x="3696" y="19816"/>
                  </a:cubicBezTo>
                  <a:cubicBezTo>
                    <a:pt x="3952" y="19816"/>
                    <a:pt x="4279" y="19181"/>
                    <a:pt x="4436" y="16283"/>
                  </a:cubicBezTo>
                  <a:cubicBezTo>
                    <a:pt x="5251" y="11701"/>
                    <a:pt x="6681" y="8768"/>
                    <a:pt x="8912" y="7813"/>
                  </a:cubicBezTo>
                  <a:cubicBezTo>
                    <a:pt x="9017" y="7767"/>
                    <a:pt x="9122" y="7745"/>
                    <a:pt x="9228" y="7745"/>
                  </a:cubicBezTo>
                  <a:cubicBezTo>
                    <a:pt x="10742" y="7745"/>
                    <a:pt x="12642" y="12168"/>
                    <a:pt x="24016" y="13785"/>
                  </a:cubicBezTo>
                  <a:cubicBezTo>
                    <a:pt x="24236" y="15168"/>
                    <a:pt x="24283" y="16791"/>
                    <a:pt x="24169" y="18668"/>
                  </a:cubicBezTo>
                  <a:cubicBezTo>
                    <a:pt x="23602" y="21664"/>
                    <a:pt x="23811" y="22278"/>
                    <a:pt x="24078" y="22278"/>
                  </a:cubicBezTo>
                  <a:cubicBezTo>
                    <a:pt x="24263" y="22278"/>
                    <a:pt x="24477" y="21981"/>
                    <a:pt x="24477" y="21981"/>
                  </a:cubicBezTo>
                  <a:cubicBezTo>
                    <a:pt x="24938" y="20258"/>
                    <a:pt x="25432" y="18635"/>
                    <a:pt x="26461" y="18367"/>
                  </a:cubicBezTo>
                  <a:cubicBezTo>
                    <a:pt x="26510" y="18362"/>
                    <a:pt x="26559" y="18360"/>
                    <a:pt x="26605" y="18360"/>
                  </a:cubicBezTo>
                  <a:cubicBezTo>
                    <a:pt x="27205" y="18360"/>
                    <a:pt x="27558" y="18790"/>
                    <a:pt x="27750" y="19503"/>
                  </a:cubicBezTo>
                  <a:cubicBezTo>
                    <a:pt x="27750" y="19503"/>
                    <a:pt x="31030" y="10211"/>
                    <a:pt x="27403" y="7779"/>
                  </a:cubicBezTo>
                  <a:cubicBezTo>
                    <a:pt x="24978" y="6169"/>
                    <a:pt x="25666" y="3678"/>
                    <a:pt x="23060" y="1874"/>
                  </a:cubicBezTo>
                  <a:cubicBezTo>
                    <a:pt x="21039" y="665"/>
                    <a:pt x="19750" y="381"/>
                    <a:pt x="18604" y="381"/>
                  </a:cubicBezTo>
                  <a:cubicBezTo>
                    <a:pt x="17586" y="381"/>
                    <a:pt x="16680" y="605"/>
                    <a:pt x="15473" y="605"/>
                  </a:cubicBezTo>
                  <a:cubicBezTo>
                    <a:pt x="15448" y="605"/>
                    <a:pt x="15423" y="605"/>
                    <a:pt x="15398" y="605"/>
                  </a:cubicBezTo>
                  <a:cubicBezTo>
                    <a:pt x="13842" y="597"/>
                    <a:pt x="13116" y="1"/>
                    <a:pt x="11570"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1" name="Google Shape;3091;p55"/>
            <p:cNvSpPr/>
            <p:nvPr/>
          </p:nvSpPr>
          <p:spPr>
            <a:xfrm flipH="1">
              <a:off x="2406967" y="3283442"/>
              <a:ext cx="170526" cy="175088"/>
            </a:xfrm>
            <a:custGeom>
              <a:avLst/>
              <a:gdLst/>
              <a:ahLst/>
              <a:cxnLst/>
              <a:rect l="l" t="t" r="r" b="b"/>
              <a:pathLst>
                <a:path w="10990" h="11284" extrusionOk="0">
                  <a:moveTo>
                    <a:pt x="10989" y="1"/>
                  </a:moveTo>
                  <a:lnTo>
                    <a:pt x="1" y="9647"/>
                  </a:lnTo>
                  <a:lnTo>
                    <a:pt x="1737" y="11284"/>
                  </a:lnTo>
                  <a:lnTo>
                    <a:pt x="10989"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2" name="Google Shape;3092;p55"/>
            <p:cNvSpPr/>
            <p:nvPr/>
          </p:nvSpPr>
          <p:spPr>
            <a:xfrm flipH="1">
              <a:off x="2288700" y="3192438"/>
              <a:ext cx="576111" cy="68055"/>
            </a:xfrm>
            <a:custGeom>
              <a:avLst/>
              <a:gdLst/>
              <a:ahLst/>
              <a:cxnLst/>
              <a:rect l="l" t="t" r="r" b="b"/>
              <a:pathLst>
                <a:path w="37129" h="4386" extrusionOk="0">
                  <a:moveTo>
                    <a:pt x="0" y="1"/>
                  </a:moveTo>
                  <a:cubicBezTo>
                    <a:pt x="201" y="1"/>
                    <a:pt x="8094" y="4386"/>
                    <a:pt x="19028" y="4386"/>
                  </a:cubicBezTo>
                  <a:cubicBezTo>
                    <a:pt x="24495" y="4386"/>
                    <a:pt x="30722" y="3290"/>
                    <a:pt x="37128" y="1"/>
                  </a:cubicBezTo>
                  <a:lnTo>
                    <a:pt x="37128" y="1"/>
                  </a:lnTo>
                  <a:cubicBezTo>
                    <a:pt x="31354" y="2225"/>
                    <a:pt x="25378" y="3363"/>
                    <a:pt x="19194" y="3363"/>
                  </a:cubicBezTo>
                  <a:cubicBezTo>
                    <a:pt x="13101" y="3363"/>
                    <a:pt x="6805" y="2258"/>
                    <a:pt x="30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3" name="Google Shape;3093;p55"/>
            <p:cNvSpPr/>
            <p:nvPr/>
          </p:nvSpPr>
          <p:spPr>
            <a:xfrm flipH="1">
              <a:off x="2370270" y="3339628"/>
              <a:ext cx="87404" cy="197680"/>
            </a:xfrm>
            <a:custGeom>
              <a:avLst/>
              <a:gdLst/>
              <a:ahLst/>
              <a:cxnLst/>
              <a:rect l="l" t="t" r="r" b="b"/>
              <a:pathLst>
                <a:path w="5633" h="12740" extrusionOk="0">
                  <a:moveTo>
                    <a:pt x="3267" y="1"/>
                  </a:moveTo>
                  <a:cubicBezTo>
                    <a:pt x="2392" y="615"/>
                    <a:pt x="1" y="7095"/>
                    <a:pt x="5632" y="12740"/>
                  </a:cubicBezTo>
                  <a:cubicBezTo>
                    <a:pt x="2947" y="8418"/>
                    <a:pt x="1978" y="4162"/>
                    <a:pt x="326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4" name="Google Shape;3094;p55"/>
            <p:cNvSpPr/>
            <p:nvPr/>
          </p:nvSpPr>
          <p:spPr>
            <a:xfrm flipH="1">
              <a:off x="2141728" y="2996744"/>
              <a:ext cx="622133" cy="121665"/>
            </a:xfrm>
            <a:custGeom>
              <a:avLst/>
              <a:gdLst/>
              <a:ahLst/>
              <a:cxnLst/>
              <a:rect l="l" t="t" r="r" b="b"/>
              <a:pathLst>
                <a:path w="40095" h="7841" extrusionOk="0">
                  <a:moveTo>
                    <a:pt x="1" y="1"/>
                  </a:moveTo>
                  <a:cubicBezTo>
                    <a:pt x="1" y="1"/>
                    <a:pt x="5036" y="7841"/>
                    <a:pt x="14907" y="7841"/>
                  </a:cubicBezTo>
                  <a:cubicBezTo>
                    <a:pt x="15488" y="7841"/>
                    <a:pt x="16086" y="7814"/>
                    <a:pt x="16701" y="7756"/>
                  </a:cubicBezTo>
                  <a:cubicBezTo>
                    <a:pt x="26250" y="6773"/>
                    <a:pt x="30456" y="4725"/>
                    <a:pt x="35717" y="4725"/>
                  </a:cubicBezTo>
                  <a:cubicBezTo>
                    <a:pt x="37070" y="4725"/>
                    <a:pt x="38493" y="4861"/>
                    <a:pt x="40095" y="5184"/>
                  </a:cubicBezTo>
                  <a:cubicBezTo>
                    <a:pt x="38799" y="4511"/>
                    <a:pt x="37082" y="4252"/>
                    <a:pt x="35096" y="4252"/>
                  </a:cubicBezTo>
                  <a:cubicBezTo>
                    <a:pt x="30048" y="4252"/>
                    <a:pt x="23261" y="5925"/>
                    <a:pt x="17235" y="6721"/>
                  </a:cubicBezTo>
                  <a:cubicBezTo>
                    <a:pt x="16469" y="6808"/>
                    <a:pt x="15725" y="6849"/>
                    <a:pt x="15002" y="6849"/>
                  </a:cubicBezTo>
                  <a:cubicBezTo>
                    <a:pt x="5617" y="6849"/>
                    <a:pt x="1" y="1"/>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5" name="Google Shape;3095;p55"/>
            <p:cNvSpPr/>
            <p:nvPr/>
          </p:nvSpPr>
          <p:spPr>
            <a:xfrm flipH="1">
              <a:off x="1900214" y="3607566"/>
              <a:ext cx="610946" cy="793916"/>
            </a:xfrm>
            <a:custGeom>
              <a:avLst/>
              <a:gdLst/>
              <a:ahLst/>
              <a:cxnLst/>
              <a:rect l="l" t="t" r="r" b="b"/>
              <a:pathLst>
                <a:path w="39374" h="51166" extrusionOk="0">
                  <a:moveTo>
                    <a:pt x="26782" y="1"/>
                  </a:moveTo>
                  <a:cubicBezTo>
                    <a:pt x="14036" y="8652"/>
                    <a:pt x="13628" y="27470"/>
                    <a:pt x="1" y="49548"/>
                  </a:cubicBezTo>
                  <a:cubicBezTo>
                    <a:pt x="1772" y="50354"/>
                    <a:pt x="3542" y="51165"/>
                    <a:pt x="5579" y="51165"/>
                  </a:cubicBezTo>
                  <a:cubicBezTo>
                    <a:pt x="7068" y="51165"/>
                    <a:pt x="8701" y="50732"/>
                    <a:pt x="10582" y="49548"/>
                  </a:cubicBezTo>
                  <a:cubicBezTo>
                    <a:pt x="23148" y="35386"/>
                    <a:pt x="38853" y="15713"/>
                    <a:pt x="39374" y="148"/>
                  </a:cubicBezTo>
                  <a:lnTo>
                    <a:pt x="26782" y="1"/>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6" name="Google Shape;3096;p55"/>
            <p:cNvSpPr/>
            <p:nvPr/>
          </p:nvSpPr>
          <p:spPr>
            <a:xfrm flipH="1">
              <a:off x="1924979" y="3676087"/>
              <a:ext cx="586182" cy="725396"/>
            </a:xfrm>
            <a:custGeom>
              <a:avLst/>
              <a:gdLst/>
              <a:ahLst/>
              <a:cxnLst/>
              <a:rect l="l" t="t" r="r" b="b"/>
              <a:pathLst>
                <a:path w="37778" h="46750" extrusionOk="0">
                  <a:moveTo>
                    <a:pt x="26126" y="1"/>
                  </a:moveTo>
                  <a:cubicBezTo>
                    <a:pt x="24656" y="1"/>
                    <a:pt x="23125" y="127"/>
                    <a:pt x="21578" y="408"/>
                  </a:cubicBezTo>
                  <a:cubicBezTo>
                    <a:pt x="8458" y="12198"/>
                    <a:pt x="7229" y="31357"/>
                    <a:pt x="1" y="45132"/>
                  </a:cubicBezTo>
                  <a:cubicBezTo>
                    <a:pt x="1772" y="45938"/>
                    <a:pt x="4365" y="46749"/>
                    <a:pt x="7096" y="46749"/>
                  </a:cubicBezTo>
                  <a:cubicBezTo>
                    <a:pt x="9092" y="46749"/>
                    <a:pt x="11162" y="46316"/>
                    <a:pt x="13040" y="45132"/>
                  </a:cubicBezTo>
                  <a:cubicBezTo>
                    <a:pt x="13040" y="45132"/>
                    <a:pt x="33415" y="18043"/>
                    <a:pt x="37777" y="4269"/>
                  </a:cubicBezTo>
                  <a:cubicBezTo>
                    <a:pt x="36932" y="2038"/>
                    <a:pt x="32031" y="1"/>
                    <a:pt x="261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7" name="Google Shape;3097;p55"/>
            <p:cNvSpPr/>
            <p:nvPr/>
          </p:nvSpPr>
          <p:spPr>
            <a:xfrm flipH="1">
              <a:off x="2085031" y="3611306"/>
              <a:ext cx="80344" cy="42205"/>
            </a:xfrm>
            <a:custGeom>
              <a:avLst/>
              <a:gdLst/>
              <a:ahLst/>
              <a:cxnLst/>
              <a:rect l="l" t="t" r="r" b="b"/>
              <a:pathLst>
                <a:path w="5178" h="2720" extrusionOk="0">
                  <a:moveTo>
                    <a:pt x="5178" y="0"/>
                  </a:moveTo>
                  <a:lnTo>
                    <a:pt x="5178" y="0"/>
                  </a:lnTo>
                  <a:cubicBezTo>
                    <a:pt x="3301" y="47"/>
                    <a:pt x="1524" y="394"/>
                    <a:pt x="1" y="1563"/>
                  </a:cubicBezTo>
                  <a:lnTo>
                    <a:pt x="943" y="2719"/>
                  </a:lnTo>
                  <a:cubicBezTo>
                    <a:pt x="943" y="2719"/>
                    <a:pt x="2700" y="768"/>
                    <a:pt x="5178"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8" name="Google Shape;3098;p55"/>
            <p:cNvSpPr/>
            <p:nvPr/>
          </p:nvSpPr>
          <p:spPr>
            <a:xfrm flipH="1">
              <a:off x="2037240" y="4351488"/>
              <a:ext cx="572279" cy="210419"/>
            </a:xfrm>
            <a:custGeom>
              <a:avLst/>
              <a:gdLst/>
              <a:ahLst/>
              <a:cxnLst/>
              <a:rect l="l" t="t" r="r" b="b"/>
              <a:pathLst>
                <a:path w="36882" h="13561" extrusionOk="0">
                  <a:moveTo>
                    <a:pt x="7308" y="0"/>
                  </a:moveTo>
                  <a:cubicBezTo>
                    <a:pt x="7308" y="0"/>
                    <a:pt x="0" y="7449"/>
                    <a:pt x="1143" y="10508"/>
                  </a:cubicBezTo>
                  <a:cubicBezTo>
                    <a:pt x="2292" y="13561"/>
                    <a:pt x="7435" y="12820"/>
                    <a:pt x="15592" y="13047"/>
                  </a:cubicBezTo>
                  <a:cubicBezTo>
                    <a:pt x="17923" y="13110"/>
                    <a:pt x="20513" y="13155"/>
                    <a:pt x="23036" y="13155"/>
                  </a:cubicBezTo>
                  <a:cubicBezTo>
                    <a:pt x="29340" y="13155"/>
                    <a:pt x="35224" y="12874"/>
                    <a:pt x="35606" y="11891"/>
                  </a:cubicBezTo>
                  <a:cubicBezTo>
                    <a:pt x="36881" y="8845"/>
                    <a:pt x="28057" y="5785"/>
                    <a:pt x="24924" y="4877"/>
                  </a:cubicBezTo>
                  <a:cubicBezTo>
                    <a:pt x="21798" y="3968"/>
                    <a:pt x="19379" y="1604"/>
                    <a:pt x="19379" y="1604"/>
                  </a:cubicBezTo>
                  <a:cubicBezTo>
                    <a:pt x="17902" y="1958"/>
                    <a:pt x="16319" y="2129"/>
                    <a:pt x="14788" y="2129"/>
                  </a:cubicBezTo>
                  <a:cubicBezTo>
                    <a:pt x="11590" y="2129"/>
                    <a:pt x="8618" y="1383"/>
                    <a:pt x="730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9" name="Google Shape;3099;p55"/>
            <p:cNvSpPr/>
            <p:nvPr/>
          </p:nvSpPr>
          <p:spPr>
            <a:xfrm flipH="1">
              <a:off x="3268737" y="3465792"/>
              <a:ext cx="879614" cy="299391"/>
            </a:xfrm>
            <a:custGeom>
              <a:avLst/>
              <a:gdLst/>
              <a:ahLst/>
              <a:cxnLst/>
              <a:rect l="l" t="t" r="r" b="b"/>
              <a:pathLst>
                <a:path w="56689" h="19295" extrusionOk="0">
                  <a:moveTo>
                    <a:pt x="20920" y="0"/>
                  </a:moveTo>
                  <a:cubicBezTo>
                    <a:pt x="10104" y="0"/>
                    <a:pt x="903" y="667"/>
                    <a:pt x="903" y="667"/>
                  </a:cubicBezTo>
                  <a:cubicBezTo>
                    <a:pt x="7656" y="2631"/>
                    <a:pt x="3515" y="9044"/>
                    <a:pt x="1" y="9779"/>
                  </a:cubicBezTo>
                  <a:cubicBezTo>
                    <a:pt x="13297" y="14325"/>
                    <a:pt x="30062" y="19294"/>
                    <a:pt x="43773" y="19294"/>
                  </a:cubicBezTo>
                  <a:cubicBezTo>
                    <a:pt x="48538" y="19294"/>
                    <a:pt x="52935" y="18694"/>
                    <a:pt x="56689" y="17268"/>
                  </a:cubicBezTo>
                  <a:lnTo>
                    <a:pt x="51645" y="3800"/>
                  </a:lnTo>
                  <a:cubicBezTo>
                    <a:pt x="45556" y="744"/>
                    <a:pt x="32339" y="0"/>
                    <a:pt x="20920"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0" name="Google Shape;3100;p55"/>
            <p:cNvSpPr/>
            <p:nvPr/>
          </p:nvSpPr>
          <p:spPr>
            <a:xfrm flipH="1">
              <a:off x="3327296" y="3465761"/>
              <a:ext cx="821055" cy="305085"/>
            </a:xfrm>
            <a:custGeom>
              <a:avLst/>
              <a:gdLst/>
              <a:ahLst/>
              <a:cxnLst/>
              <a:rect l="l" t="t" r="r" b="b"/>
              <a:pathLst>
                <a:path w="52915" h="19662" extrusionOk="0">
                  <a:moveTo>
                    <a:pt x="20933" y="1"/>
                  </a:moveTo>
                  <a:cubicBezTo>
                    <a:pt x="10112" y="1"/>
                    <a:pt x="903" y="669"/>
                    <a:pt x="903" y="669"/>
                  </a:cubicBezTo>
                  <a:cubicBezTo>
                    <a:pt x="903" y="669"/>
                    <a:pt x="4410" y="6715"/>
                    <a:pt x="1" y="9781"/>
                  </a:cubicBezTo>
                  <a:cubicBezTo>
                    <a:pt x="13439" y="14377"/>
                    <a:pt x="29218" y="19662"/>
                    <a:pt x="42533" y="19662"/>
                  </a:cubicBezTo>
                  <a:cubicBezTo>
                    <a:pt x="44508" y="19662"/>
                    <a:pt x="46428" y="19546"/>
                    <a:pt x="48278" y="19294"/>
                  </a:cubicBezTo>
                  <a:cubicBezTo>
                    <a:pt x="49541" y="19127"/>
                    <a:pt x="52914" y="8639"/>
                    <a:pt x="47831" y="2399"/>
                  </a:cubicBezTo>
                  <a:cubicBezTo>
                    <a:pt x="40981" y="507"/>
                    <a:pt x="30347" y="1"/>
                    <a:pt x="2093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1" name="Google Shape;3101;p55"/>
            <p:cNvSpPr/>
            <p:nvPr/>
          </p:nvSpPr>
          <p:spPr>
            <a:xfrm flipH="1">
              <a:off x="3408152" y="3485886"/>
              <a:ext cx="80437" cy="285053"/>
            </a:xfrm>
            <a:custGeom>
              <a:avLst/>
              <a:gdLst/>
              <a:ahLst/>
              <a:cxnLst/>
              <a:rect l="l" t="t" r="r" b="b"/>
              <a:pathLst>
                <a:path w="5184" h="18371" extrusionOk="0">
                  <a:moveTo>
                    <a:pt x="0" y="0"/>
                  </a:moveTo>
                  <a:lnTo>
                    <a:pt x="0" y="0"/>
                  </a:lnTo>
                  <a:cubicBezTo>
                    <a:pt x="3734" y="6594"/>
                    <a:pt x="3701" y="12686"/>
                    <a:pt x="0" y="18371"/>
                  </a:cubicBezTo>
                  <a:lnTo>
                    <a:pt x="1416" y="18344"/>
                  </a:lnTo>
                  <a:cubicBezTo>
                    <a:pt x="4877" y="12799"/>
                    <a:pt x="5184" y="6814"/>
                    <a:pt x="1116" y="181"/>
                  </a:cubicBezTo>
                  <a:lnTo>
                    <a:pt x="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2" name="Google Shape;3102;p55"/>
            <p:cNvSpPr/>
            <p:nvPr/>
          </p:nvSpPr>
          <p:spPr>
            <a:xfrm flipH="1">
              <a:off x="3459977" y="3475924"/>
              <a:ext cx="80344" cy="294705"/>
            </a:xfrm>
            <a:custGeom>
              <a:avLst/>
              <a:gdLst/>
              <a:ahLst/>
              <a:cxnLst/>
              <a:rect l="l" t="t" r="r" b="b"/>
              <a:pathLst>
                <a:path w="5178" h="18993" extrusionOk="0">
                  <a:moveTo>
                    <a:pt x="1" y="1"/>
                  </a:moveTo>
                  <a:lnTo>
                    <a:pt x="1" y="1"/>
                  </a:lnTo>
                  <a:cubicBezTo>
                    <a:pt x="3728" y="6821"/>
                    <a:pt x="3695" y="13114"/>
                    <a:pt x="1" y="18993"/>
                  </a:cubicBezTo>
                  <a:lnTo>
                    <a:pt x="1410" y="18973"/>
                  </a:lnTo>
                  <a:cubicBezTo>
                    <a:pt x="4877" y="13241"/>
                    <a:pt x="5178" y="7035"/>
                    <a:pt x="1123" y="188"/>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3" name="Google Shape;3103;p55"/>
            <p:cNvSpPr/>
            <p:nvPr/>
          </p:nvSpPr>
          <p:spPr>
            <a:xfrm flipH="1">
              <a:off x="1946546" y="3732024"/>
              <a:ext cx="296675" cy="91268"/>
            </a:xfrm>
            <a:custGeom>
              <a:avLst/>
              <a:gdLst/>
              <a:ahLst/>
              <a:cxnLst/>
              <a:rect l="l" t="t" r="r" b="b"/>
              <a:pathLst>
                <a:path w="19120" h="5882" extrusionOk="0">
                  <a:moveTo>
                    <a:pt x="3614" y="0"/>
                  </a:moveTo>
                  <a:cubicBezTo>
                    <a:pt x="2800" y="0"/>
                    <a:pt x="1965" y="12"/>
                    <a:pt x="1110" y="36"/>
                  </a:cubicBezTo>
                  <a:lnTo>
                    <a:pt x="1" y="1432"/>
                  </a:lnTo>
                  <a:cubicBezTo>
                    <a:pt x="1218" y="1380"/>
                    <a:pt x="2397" y="1354"/>
                    <a:pt x="3530" y="1354"/>
                  </a:cubicBezTo>
                  <a:cubicBezTo>
                    <a:pt x="11717" y="1354"/>
                    <a:pt x="17556" y="2736"/>
                    <a:pt x="18565" y="5881"/>
                  </a:cubicBezTo>
                  <a:lnTo>
                    <a:pt x="19120" y="4458"/>
                  </a:lnTo>
                  <a:cubicBezTo>
                    <a:pt x="18054" y="1286"/>
                    <a:pt x="12003" y="0"/>
                    <a:pt x="361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4" name="Google Shape;3104;p55"/>
            <p:cNvSpPr/>
            <p:nvPr/>
          </p:nvSpPr>
          <p:spPr>
            <a:xfrm flipH="1">
              <a:off x="1966345" y="3776463"/>
              <a:ext cx="308902" cy="88909"/>
            </a:xfrm>
            <a:custGeom>
              <a:avLst/>
              <a:gdLst/>
              <a:ahLst/>
              <a:cxnLst/>
              <a:rect l="l" t="t" r="r" b="b"/>
              <a:pathLst>
                <a:path w="19908" h="5730" extrusionOk="0">
                  <a:moveTo>
                    <a:pt x="2010" y="0"/>
                  </a:moveTo>
                  <a:cubicBezTo>
                    <a:pt x="1674" y="0"/>
                    <a:pt x="1336" y="2"/>
                    <a:pt x="996" y="4"/>
                  </a:cubicBezTo>
                  <a:lnTo>
                    <a:pt x="1" y="1461"/>
                  </a:lnTo>
                  <a:cubicBezTo>
                    <a:pt x="1106" y="1419"/>
                    <a:pt x="2225" y="1397"/>
                    <a:pt x="3338" y="1397"/>
                  </a:cubicBezTo>
                  <a:cubicBezTo>
                    <a:pt x="11290" y="1397"/>
                    <a:pt x="18943" y="2530"/>
                    <a:pt x="19306" y="5729"/>
                  </a:cubicBezTo>
                  <a:lnTo>
                    <a:pt x="19908" y="4500"/>
                  </a:lnTo>
                  <a:cubicBezTo>
                    <a:pt x="19365" y="1221"/>
                    <a:pt x="11655" y="0"/>
                    <a:pt x="201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106" name="Google Shape;3106;p55"/>
          <p:cNvSpPr/>
          <p:nvPr/>
        </p:nvSpPr>
        <p:spPr>
          <a:xfrm>
            <a:off x="6629579" y="4588178"/>
            <a:ext cx="724768" cy="197544"/>
          </a:xfrm>
          <a:custGeom>
            <a:avLst/>
            <a:gdLst/>
            <a:ahLst/>
            <a:cxnLst/>
            <a:rect l="l" t="t" r="r" b="b"/>
            <a:pathLst>
              <a:path w="16420" h="4475" extrusionOk="0">
                <a:moveTo>
                  <a:pt x="8210" y="1"/>
                </a:moveTo>
                <a:cubicBezTo>
                  <a:pt x="3676" y="1"/>
                  <a:pt x="0" y="1003"/>
                  <a:pt x="0" y="2239"/>
                </a:cubicBezTo>
                <a:cubicBezTo>
                  <a:pt x="0" y="3472"/>
                  <a:pt x="3676" y="4474"/>
                  <a:pt x="8210" y="4474"/>
                </a:cubicBezTo>
                <a:cubicBezTo>
                  <a:pt x="12743" y="4474"/>
                  <a:pt x="16419" y="3472"/>
                  <a:pt x="16419" y="2239"/>
                </a:cubicBezTo>
                <a:cubicBezTo>
                  <a:pt x="16419" y="1003"/>
                  <a:pt x="12743" y="1"/>
                  <a:pt x="8210" y="1"/>
                </a:cubicBezTo>
                <a:close/>
              </a:path>
            </a:pathLst>
          </a:custGeom>
          <a:solidFill>
            <a:srgbClr val="000000">
              <a:alpha val="1562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3107" name="Google Shape;3107;p55"/>
          <p:cNvGrpSpPr/>
          <p:nvPr/>
        </p:nvGrpSpPr>
        <p:grpSpPr>
          <a:xfrm>
            <a:off x="6702288" y="4123329"/>
            <a:ext cx="579361" cy="566936"/>
            <a:chOff x="6816275" y="3178227"/>
            <a:chExt cx="1614495" cy="1579642"/>
          </a:xfrm>
        </p:grpSpPr>
        <p:sp>
          <p:nvSpPr>
            <p:cNvPr id="3108" name="Google Shape;3108;p55"/>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9" name="Google Shape;3109;p55"/>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10" name="Google Shape;3110;p55"/>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56" name="Google Shape;2572;p48">
            <a:extLst>
              <a:ext uri="{FF2B5EF4-FFF2-40B4-BE49-F238E27FC236}">
                <a16:creationId xmlns:a16="http://schemas.microsoft.com/office/drawing/2014/main" id="{AF51F934-7688-6964-6CAF-AD1C656F23E9}"/>
              </a:ext>
            </a:extLst>
          </p:cNvPr>
          <p:cNvSpPr txBox="1">
            <a:spLocks/>
          </p:cNvSpPr>
          <p:nvPr/>
        </p:nvSpPr>
        <p:spPr>
          <a:xfrm>
            <a:off x="127861" y="537162"/>
            <a:ext cx="8888278" cy="478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AR" sz="3800" dirty="0">
                <a:solidFill>
                  <a:schemeClr val="bg2"/>
                </a:solidFill>
                <a:latin typeface="Squada One" panose="020B0604020202020204" charset="0"/>
              </a:rPr>
              <a:t>CONTENTS</a:t>
            </a:r>
          </a:p>
        </p:txBody>
      </p:sp>
      <p:sp>
        <p:nvSpPr>
          <p:cNvPr id="57" name="Google Shape;2571;p48">
            <a:extLst>
              <a:ext uri="{FF2B5EF4-FFF2-40B4-BE49-F238E27FC236}">
                <a16:creationId xmlns:a16="http://schemas.microsoft.com/office/drawing/2014/main" id="{7D8F888A-F087-B1C1-4935-47FB5B2640E6}"/>
              </a:ext>
            </a:extLst>
          </p:cNvPr>
          <p:cNvSpPr txBox="1">
            <a:spLocks/>
          </p:cNvSpPr>
          <p:nvPr/>
        </p:nvSpPr>
        <p:spPr>
          <a:xfrm>
            <a:off x="127861" y="1130537"/>
            <a:ext cx="8888278" cy="3475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07975">
              <a:buClr>
                <a:schemeClr val="bg2"/>
              </a:buClr>
              <a:buSzPts val="1250"/>
              <a:buFont typeface="Arial"/>
              <a:buAutoNum type="arabicPeriod"/>
            </a:pPr>
            <a:r>
              <a:rPr lang="en-US" sz="2000" b="1" dirty="0">
                <a:solidFill>
                  <a:schemeClr val="bg2"/>
                </a:solidFill>
                <a:latin typeface="Red Hat Text" panose="020B0604020202020204" charset="0"/>
                <a:ea typeface="Red Hat Text" panose="020B0604020202020204" charset="0"/>
                <a:cs typeface="Red Hat Text" panose="020B0604020202020204" charset="0"/>
              </a:rPr>
              <a:t>Introduction</a:t>
            </a:r>
          </a:p>
          <a:p>
            <a:pPr marL="457200" indent="-307975">
              <a:buClr>
                <a:schemeClr val="bg2"/>
              </a:buClr>
              <a:buSzPts val="1250"/>
              <a:buFont typeface="Arial"/>
              <a:buAutoNum type="arabicPeriod"/>
            </a:pPr>
            <a:r>
              <a:rPr lang="en-US" sz="2000" b="1" dirty="0">
                <a:solidFill>
                  <a:schemeClr val="bg2"/>
                </a:solidFill>
                <a:latin typeface="Red Hat Text" panose="020B0604020202020204" charset="0"/>
                <a:ea typeface="Red Hat Text" panose="020B0604020202020204" charset="0"/>
                <a:cs typeface="Red Hat Text" panose="020B0604020202020204" charset="0"/>
              </a:rPr>
              <a:t>Datasets</a:t>
            </a:r>
          </a:p>
          <a:p>
            <a:pPr marL="457200" indent="-307975">
              <a:buClr>
                <a:schemeClr val="bg2"/>
              </a:buClr>
              <a:buSzPts val="1250"/>
              <a:buFont typeface="Arial"/>
              <a:buAutoNum type="arabicPeriod"/>
            </a:pPr>
            <a:r>
              <a:rPr lang="en-US" sz="2000" b="1" dirty="0">
                <a:solidFill>
                  <a:schemeClr val="bg2"/>
                </a:solidFill>
                <a:latin typeface="Red Hat Text" panose="020B0604020202020204" charset="0"/>
                <a:ea typeface="Red Hat Text" panose="020B0604020202020204" charset="0"/>
                <a:cs typeface="Red Hat Text" panose="020B0604020202020204" charset="0"/>
              </a:rPr>
              <a:t>Exploratory Data Analysis</a:t>
            </a:r>
            <a:endParaRPr lang="en-US" sz="2000" dirty="0">
              <a:solidFill>
                <a:schemeClr val="bg2"/>
              </a:solidFill>
              <a:latin typeface="Red Hat Text" panose="020B0604020202020204" charset="0"/>
              <a:ea typeface="Red Hat Text" panose="020B0604020202020204" charset="0"/>
              <a:cs typeface="Red Hat Text" panose="020B0604020202020204" charset="0"/>
            </a:endParaRPr>
          </a:p>
          <a:p>
            <a:pPr marL="457200" indent="-307975">
              <a:buClr>
                <a:schemeClr val="bg2"/>
              </a:buClr>
              <a:buSzPts val="1250"/>
              <a:buFont typeface="Arial"/>
              <a:buAutoNum type="arabicPeriod"/>
            </a:pPr>
            <a:r>
              <a:rPr lang="en-US" sz="2000" b="1" dirty="0">
                <a:solidFill>
                  <a:schemeClr val="bg2"/>
                </a:solidFill>
                <a:latin typeface="Red Hat Text" panose="020B0604020202020204" charset="0"/>
                <a:ea typeface="Red Hat Text" panose="020B0604020202020204" charset="0"/>
                <a:cs typeface="Red Hat Text" panose="020B0604020202020204" charset="0"/>
              </a:rPr>
              <a:t>Unsupervised</a:t>
            </a:r>
            <a:r>
              <a:rPr lang="en-US" sz="2000" dirty="0">
                <a:solidFill>
                  <a:schemeClr val="bg2"/>
                </a:solidFill>
                <a:latin typeface="Red Hat Text" panose="020B0604020202020204" charset="0"/>
                <a:ea typeface="Red Hat Text" panose="020B0604020202020204" charset="0"/>
                <a:cs typeface="Red Hat Text" panose="020B0604020202020204" charset="0"/>
              </a:rPr>
              <a:t> </a:t>
            </a:r>
            <a:r>
              <a:rPr lang="en-US" sz="2000" b="1" dirty="0">
                <a:solidFill>
                  <a:schemeClr val="bg2"/>
                </a:solidFill>
                <a:latin typeface="Red Hat Text" panose="020B0604020202020204" charset="0"/>
                <a:ea typeface="Red Hat Text" panose="020B0604020202020204" charset="0"/>
                <a:cs typeface="Red Hat Text" panose="020B0604020202020204" charset="0"/>
              </a:rPr>
              <a:t>results</a:t>
            </a:r>
            <a:endParaRPr lang="en-US" sz="2000" dirty="0">
              <a:solidFill>
                <a:schemeClr val="bg2"/>
              </a:solidFill>
              <a:latin typeface="Red Hat Text" panose="020B0604020202020204" charset="0"/>
              <a:ea typeface="Red Hat Text" panose="020B0604020202020204" charset="0"/>
              <a:cs typeface="Red Hat Text" panose="020B0604020202020204" charset="0"/>
            </a:endParaRPr>
          </a:p>
          <a:p>
            <a:pPr marL="457200" indent="-307975">
              <a:buClr>
                <a:schemeClr val="bg2"/>
              </a:buClr>
              <a:buSzPts val="1250"/>
              <a:buFont typeface="Arial"/>
              <a:buAutoNum type="arabicPeriod"/>
            </a:pPr>
            <a:r>
              <a:rPr lang="en-US" sz="2000" b="1" dirty="0">
                <a:solidFill>
                  <a:schemeClr val="bg2"/>
                </a:solidFill>
                <a:latin typeface="Red Hat Text" panose="020B0604020202020204" charset="0"/>
                <a:ea typeface="Red Hat Text" panose="020B0604020202020204" charset="0"/>
                <a:cs typeface="Red Hat Text" panose="020B0604020202020204" charset="0"/>
              </a:rPr>
              <a:t>Supervised</a:t>
            </a:r>
            <a:r>
              <a:rPr lang="en-US" sz="2000" dirty="0">
                <a:solidFill>
                  <a:schemeClr val="bg2"/>
                </a:solidFill>
                <a:latin typeface="Red Hat Text" panose="020B0604020202020204" charset="0"/>
                <a:ea typeface="Red Hat Text" panose="020B0604020202020204" charset="0"/>
                <a:cs typeface="Red Hat Text" panose="020B0604020202020204" charset="0"/>
              </a:rPr>
              <a:t> </a:t>
            </a:r>
            <a:r>
              <a:rPr lang="en-US" sz="2000" b="1" dirty="0">
                <a:solidFill>
                  <a:schemeClr val="bg2"/>
                </a:solidFill>
                <a:latin typeface="Red Hat Text" panose="020B0604020202020204" charset="0"/>
                <a:ea typeface="Red Hat Text" panose="020B0604020202020204" charset="0"/>
                <a:cs typeface="Red Hat Text" panose="020B0604020202020204" charset="0"/>
              </a:rPr>
              <a:t>results</a:t>
            </a:r>
            <a:endParaRPr lang="en-US" sz="2000" dirty="0">
              <a:solidFill>
                <a:schemeClr val="bg2"/>
              </a:solidFill>
              <a:latin typeface="Red Hat Text" panose="020B0604020202020204" charset="0"/>
              <a:ea typeface="Red Hat Text" panose="020B0604020202020204" charset="0"/>
              <a:cs typeface="Red Hat Text" panose="020B0604020202020204" charset="0"/>
            </a:endParaRPr>
          </a:p>
          <a:p>
            <a:pPr marL="457200" indent="-307975">
              <a:buClr>
                <a:schemeClr val="bg2"/>
              </a:buClr>
              <a:buSzPts val="1250"/>
              <a:buFont typeface="Arial"/>
              <a:buAutoNum type="arabicPeriod"/>
            </a:pPr>
            <a:r>
              <a:rPr lang="en-US" sz="2000" b="1" dirty="0">
                <a:solidFill>
                  <a:schemeClr val="bg2"/>
                </a:solidFill>
                <a:latin typeface="Red Hat Text" panose="020B0604020202020204" charset="0"/>
                <a:ea typeface="Red Hat Text" panose="020B0604020202020204" charset="0"/>
                <a:cs typeface="Red Hat Text" panose="020B0604020202020204" charset="0"/>
              </a:rPr>
              <a:t>Conclusion</a:t>
            </a:r>
            <a:endParaRPr lang="en-US" sz="2000" dirty="0">
              <a:solidFill>
                <a:schemeClr val="bg2"/>
              </a:solidFill>
              <a:latin typeface="Red Hat Text" panose="020B0604020202020204" charset="0"/>
              <a:ea typeface="Red Hat Text" panose="020B0604020202020204" charset="0"/>
              <a:cs typeface="Red Hat Text" panose="020B0604020202020204" charset="0"/>
            </a:endParaRPr>
          </a:p>
        </p:txBody>
      </p:sp>
    </p:spTree>
    <p:extLst>
      <p:ext uri="{BB962C8B-B14F-4D97-AF65-F5344CB8AC3E}">
        <p14:creationId xmlns:p14="http://schemas.microsoft.com/office/powerpoint/2010/main" val="996394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58"/>
        <p:cNvGrpSpPr/>
        <p:nvPr/>
      </p:nvGrpSpPr>
      <p:grpSpPr>
        <a:xfrm>
          <a:off x="0" y="0"/>
          <a:ext cx="0" cy="0"/>
          <a:chOff x="0" y="0"/>
          <a:chExt cx="0" cy="0"/>
        </a:xfrm>
      </p:grpSpPr>
      <p:grpSp>
        <p:nvGrpSpPr>
          <p:cNvPr id="3059" name="Google Shape;3059;p55"/>
          <p:cNvGrpSpPr/>
          <p:nvPr/>
        </p:nvGrpSpPr>
        <p:grpSpPr>
          <a:xfrm>
            <a:off x="2634961" y="1536163"/>
            <a:ext cx="3858794" cy="3249477"/>
            <a:chOff x="713296" y="1359088"/>
            <a:chExt cx="3858794" cy="3249477"/>
          </a:xfrm>
        </p:grpSpPr>
        <p:sp>
          <p:nvSpPr>
            <p:cNvPr id="3060" name="Google Shape;3060;p55"/>
            <p:cNvSpPr/>
            <p:nvPr/>
          </p:nvSpPr>
          <p:spPr>
            <a:xfrm flipH="1">
              <a:off x="1917205" y="4479282"/>
              <a:ext cx="878791" cy="129283"/>
            </a:xfrm>
            <a:custGeom>
              <a:avLst/>
              <a:gdLst/>
              <a:ahLst/>
              <a:cxnLst/>
              <a:rect l="l" t="t" r="r" b="b"/>
              <a:pathLst>
                <a:path w="56636" h="8332" extrusionOk="0">
                  <a:moveTo>
                    <a:pt x="28318" y="1"/>
                  </a:moveTo>
                  <a:cubicBezTo>
                    <a:pt x="12680" y="1"/>
                    <a:pt x="1" y="1865"/>
                    <a:pt x="1" y="4163"/>
                  </a:cubicBezTo>
                  <a:cubicBezTo>
                    <a:pt x="1" y="6467"/>
                    <a:pt x="12680" y="8331"/>
                    <a:pt x="28318" y="8331"/>
                  </a:cubicBezTo>
                  <a:cubicBezTo>
                    <a:pt x="43956" y="8331"/>
                    <a:pt x="56635" y="6467"/>
                    <a:pt x="56635" y="4163"/>
                  </a:cubicBezTo>
                  <a:cubicBezTo>
                    <a:pt x="56635" y="1865"/>
                    <a:pt x="43956" y="1"/>
                    <a:pt x="28318" y="1"/>
                  </a:cubicBezTo>
                  <a:close/>
                </a:path>
              </a:pathLst>
            </a:custGeom>
            <a:solidFill>
              <a:srgbClr val="000000">
                <a:alpha val="254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1" name="Google Shape;3061;p55"/>
            <p:cNvSpPr/>
            <p:nvPr/>
          </p:nvSpPr>
          <p:spPr>
            <a:xfrm flipH="1">
              <a:off x="3990362" y="3434309"/>
              <a:ext cx="581728" cy="261499"/>
            </a:xfrm>
            <a:custGeom>
              <a:avLst/>
              <a:gdLst/>
              <a:ahLst/>
              <a:cxnLst/>
              <a:rect l="l" t="t" r="r" b="b"/>
              <a:pathLst>
                <a:path w="37491" h="16853" extrusionOk="0">
                  <a:moveTo>
                    <a:pt x="20939" y="1"/>
                  </a:moveTo>
                  <a:cubicBezTo>
                    <a:pt x="10339" y="1"/>
                    <a:pt x="1" y="2423"/>
                    <a:pt x="1798" y="11641"/>
                  </a:cubicBezTo>
                  <a:cubicBezTo>
                    <a:pt x="3093" y="15690"/>
                    <a:pt x="6244" y="16853"/>
                    <a:pt x="10137" y="16853"/>
                  </a:cubicBezTo>
                  <a:cubicBezTo>
                    <a:pt x="15391" y="16853"/>
                    <a:pt x="21996" y="14734"/>
                    <a:pt x="27212" y="14734"/>
                  </a:cubicBezTo>
                  <a:cubicBezTo>
                    <a:pt x="27918" y="14734"/>
                    <a:pt x="28599" y="14773"/>
                    <a:pt x="29247" y="14861"/>
                  </a:cubicBezTo>
                  <a:cubicBezTo>
                    <a:pt x="29345" y="14870"/>
                    <a:pt x="29444" y="14874"/>
                    <a:pt x="29546" y="14874"/>
                  </a:cubicBezTo>
                  <a:cubicBezTo>
                    <a:pt x="32102" y="14874"/>
                    <a:pt x="35687" y="12142"/>
                    <a:pt x="35687" y="12142"/>
                  </a:cubicBezTo>
                  <a:cubicBezTo>
                    <a:pt x="37009" y="10666"/>
                    <a:pt x="37490" y="8869"/>
                    <a:pt x="36976" y="6711"/>
                  </a:cubicBezTo>
                  <a:cubicBezTo>
                    <a:pt x="36161" y="3251"/>
                    <a:pt x="33035" y="819"/>
                    <a:pt x="29488" y="458"/>
                  </a:cubicBezTo>
                  <a:cubicBezTo>
                    <a:pt x="26782" y="183"/>
                    <a:pt x="23851" y="1"/>
                    <a:pt x="2093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2" name="Google Shape;3062;p55"/>
            <p:cNvSpPr/>
            <p:nvPr/>
          </p:nvSpPr>
          <p:spPr>
            <a:xfrm flipH="1">
              <a:off x="2954776" y="3328720"/>
              <a:ext cx="366220" cy="377469"/>
            </a:xfrm>
            <a:custGeom>
              <a:avLst/>
              <a:gdLst/>
              <a:ahLst/>
              <a:cxnLst/>
              <a:rect l="l" t="t" r="r" b="b"/>
              <a:pathLst>
                <a:path w="23602" h="24327" extrusionOk="0">
                  <a:moveTo>
                    <a:pt x="6393" y="1"/>
                  </a:moveTo>
                  <a:cubicBezTo>
                    <a:pt x="5552" y="1"/>
                    <a:pt x="4766" y="186"/>
                    <a:pt x="4069" y="677"/>
                  </a:cubicBezTo>
                  <a:cubicBezTo>
                    <a:pt x="0" y="3186"/>
                    <a:pt x="14681" y="24326"/>
                    <a:pt x="19241" y="24326"/>
                  </a:cubicBezTo>
                  <a:cubicBezTo>
                    <a:pt x="19525" y="24326"/>
                    <a:pt x="19769" y="24244"/>
                    <a:pt x="19968" y="24071"/>
                  </a:cubicBezTo>
                  <a:lnTo>
                    <a:pt x="23602" y="10036"/>
                  </a:lnTo>
                  <a:lnTo>
                    <a:pt x="17296" y="677"/>
                  </a:lnTo>
                  <a:lnTo>
                    <a:pt x="9867" y="677"/>
                  </a:lnTo>
                  <a:cubicBezTo>
                    <a:pt x="8670" y="314"/>
                    <a:pt x="7486" y="1"/>
                    <a:pt x="639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3" name="Google Shape;3063;p55"/>
            <p:cNvSpPr/>
            <p:nvPr/>
          </p:nvSpPr>
          <p:spPr>
            <a:xfrm flipH="1">
              <a:off x="2982349" y="3328751"/>
              <a:ext cx="473904" cy="412692"/>
            </a:xfrm>
            <a:custGeom>
              <a:avLst/>
              <a:gdLst/>
              <a:ahLst/>
              <a:cxnLst/>
              <a:rect l="l" t="t" r="r" b="b"/>
              <a:pathLst>
                <a:path w="30542" h="26597" extrusionOk="0">
                  <a:moveTo>
                    <a:pt x="18170" y="0"/>
                  </a:moveTo>
                  <a:cubicBezTo>
                    <a:pt x="18170" y="0"/>
                    <a:pt x="9112" y="7629"/>
                    <a:pt x="5525" y="11737"/>
                  </a:cubicBezTo>
                  <a:cubicBezTo>
                    <a:pt x="0" y="17751"/>
                    <a:pt x="2641" y="26597"/>
                    <a:pt x="9523" y="26597"/>
                  </a:cubicBezTo>
                  <a:cubicBezTo>
                    <a:pt x="11004" y="26597"/>
                    <a:pt x="12681" y="26187"/>
                    <a:pt x="14516" y="25251"/>
                  </a:cubicBezTo>
                  <a:cubicBezTo>
                    <a:pt x="23007" y="21330"/>
                    <a:pt x="30542" y="15431"/>
                    <a:pt x="30542" y="15431"/>
                  </a:cubicBezTo>
                  <a:cubicBezTo>
                    <a:pt x="29847" y="6253"/>
                    <a:pt x="26033" y="147"/>
                    <a:pt x="18170"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4" name="Google Shape;3064;p55"/>
            <p:cNvSpPr/>
            <p:nvPr/>
          </p:nvSpPr>
          <p:spPr>
            <a:xfrm flipH="1">
              <a:off x="1876691" y="3371033"/>
              <a:ext cx="416695" cy="245735"/>
            </a:xfrm>
            <a:custGeom>
              <a:avLst/>
              <a:gdLst/>
              <a:ahLst/>
              <a:cxnLst/>
              <a:rect l="l" t="t" r="r" b="b"/>
              <a:pathLst>
                <a:path w="26855" h="15837" extrusionOk="0">
                  <a:moveTo>
                    <a:pt x="11364" y="1"/>
                  </a:moveTo>
                  <a:lnTo>
                    <a:pt x="1" y="7516"/>
                  </a:lnTo>
                  <a:cubicBezTo>
                    <a:pt x="1" y="7516"/>
                    <a:pt x="1217" y="11250"/>
                    <a:pt x="1457" y="11324"/>
                  </a:cubicBezTo>
                  <a:cubicBezTo>
                    <a:pt x="1691" y="11404"/>
                    <a:pt x="4403" y="15031"/>
                    <a:pt x="4403" y="15031"/>
                  </a:cubicBezTo>
                  <a:cubicBezTo>
                    <a:pt x="4952" y="15594"/>
                    <a:pt x="5888" y="15836"/>
                    <a:pt x="7076" y="15836"/>
                  </a:cubicBezTo>
                  <a:cubicBezTo>
                    <a:pt x="13362" y="15836"/>
                    <a:pt x="26692" y="9036"/>
                    <a:pt x="26855" y="6901"/>
                  </a:cubicBezTo>
                  <a:lnTo>
                    <a:pt x="24644" y="2098"/>
                  </a:lnTo>
                  <a:lnTo>
                    <a:pt x="11364"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5" name="Google Shape;3065;p55"/>
            <p:cNvSpPr/>
            <p:nvPr/>
          </p:nvSpPr>
          <p:spPr>
            <a:xfrm flipH="1">
              <a:off x="1877870" y="3272565"/>
              <a:ext cx="438108" cy="449373"/>
            </a:xfrm>
            <a:custGeom>
              <a:avLst/>
              <a:gdLst/>
              <a:ahLst/>
              <a:cxnLst/>
              <a:rect l="l" t="t" r="r" b="b"/>
              <a:pathLst>
                <a:path w="28235" h="28961" extrusionOk="0">
                  <a:moveTo>
                    <a:pt x="17424" y="0"/>
                  </a:moveTo>
                  <a:cubicBezTo>
                    <a:pt x="8758" y="0"/>
                    <a:pt x="1881" y="4776"/>
                    <a:pt x="1" y="11571"/>
                  </a:cubicBezTo>
                  <a:cubicBezTo>
                    <a:pt x="1" y="11571"/>
                    <a:pt x="6888" y="19907"/>
                    <a:pt x="10462" y="24310"/>
                  </a:cubicBezTo>
                  <a:cubicBezTo>
                    <a:pt x="12887" y="27465"/>
                    <a:pt x="16271" y="28961"/>
                    <a:pt x="19328" y="28961"/>
                  </a:cubicBezTo>
                  <a:cubicBezTo>
                    <a:pt x="24194" y="28961"/>
                    <a:pt x="28235" y="25172"/>
                    <a:pt x="26274" y="18251"/>
                  </a:cubicBezTo>
                  <a:cubicBezTo>
                    <a:pt x="24123" y="9099"/>
                    <a:pt x="20689" y="221"/>
                    <a:pt x="20689" y="221"/>
                  </a:cubicBezTo>
                  <a:cubicBezTo>
                    <a:pt x="19578" y="72"/>
                    <a:pt x="18487" y="0"/>
                    <a:pt x="17424"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6" name="Google Shape;3066;p55"/>
            <p:cNvSpPr/>
            <p:nvPr/>
          </p:nvSpPr>
          <p:spPr>
            <a:xfrm flipH="1">
              <a:off x="1876691" y="2864668"/>
              <a:ext cx="1381169" cy="837549"/>
            </a:xfrm>
            <a:custGeom>
              <a:avLst/>
              <a:gdLst/>
              <a:ahLst/>
              <a:cxnLst/>
              <a:rect l="l" t="t" r="r" b="b"/>
              <a:pathLst>
                <a:path w="89013" h="53978" extrusionOk="0">
                  <a:moveTo>
                    <a:pt x="36246" y="0"/>
                  </a:moveTo>
                  <a:cubicBezTo>
                    <a:pt x="33689" y="0"/>
                    <a:pt x="31177" y="200"/>
                    <a:pt x="28711" y="597"/>
                  </a:cubicBezTo>
                  <a:lnTo>
                    <a:pt x="0" y="30584"/>
                  </a:lnTo>
                  <a:cubicBezTo>
                    <a:pt x="580" y="30378"/>
                    <a:pt x="1165" y="30278"/>
                    <a:pt x="1753" y="30278"/>
                  </a:cubicBezTo>
                  <a:cubicBezTo>
                    <a:pt x="7559" y="30278"/>
                    <a:pt x="13563" y="40037"/>
                    <a:pt x="15899" y="53978"/>
                  </a:cubicBezTo>
                  <a:cubicBezTo>
                    <a:pt x="25685" y="49302"/>
                    <a:pt x="35271" y="44158"/>
                    <a:pt x="43849" y="36636"/>
                  </a:cubicBezTo>
                  <a:cubicBezTo>
                    <a:pt x="49273" y="42201"/>
                    <a:pt x="57149" y="45608"/>
                    <a:pt x="66561" y="47665"/>
                  </a:cubicBezTo>
                  <a:cubicBezTo>
                    <a:pt x="67790" y="41166"/>
                    <a:pt x="75940" y="36484"/>
                    <a:pt x="82314" y="36484"/>
                  </a:cubicBezTo>
                  <a:cubicBezTo>
                    <a:pt x="85158" y="36484"/>
                    <a:pt x="87649" y="37416"/>
                    <a:pt x="89013" y="39535"/>
                  </a:cubicBezTo>
                  <a:cubicBezTo>
                    <a:pt x="85900" y="27992"/>
                    <a:pt x="80416" y="19809"/>
                    <a:pt x="76347" y="14204"/>
                  </a:cubicBezTo>
                  <a:cubicBezTo>
                    <a:pt x="61848" y="4602"/>
                    <a:pt x="48515" y="0"/>
                    <a:pt x="3624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7" name="Google Shape;3067;p55"/>
            <p:cNvSpPr/>
            <p:nvPr/>
          </p:nvSpPr>
          <p:spPr>
            <a:xfrm flipH="1">
              <a:off x="2927933" y="2015668"/>
              <a:ext cx="198270" cy="294363"/>
            </a:xfrm>
            <a:custGeom>
              <a:avLst/>
              <a:gdLst/>
              <a:ahLst/>
              <a:cxnLst/>
              <a:rect l="l" t="t" r="r" b="b"/>
              <a:pathLst>
                <a:path w="12778" h="18971" extrusionOk="0">
                  <a:moveTo>
                    <a:pt x="3138" y="1"/>
                  </a:moveTo>
                  <a:lnTo>
                    <a:pt x="3138" y="1"/>
                  </a:lnTo>
                  <a:cubicBezTo>
                    <a:pt x="1" y="155"/>
                    <a:pt x="4111" y="18970"/>
                    <a:pt x="9241" y="18970"/>
                  </a:cubicBezTo>
                  <a:cubicBezTo>
                    <a:pt x="9452" y="18970"/>
                    <a:pt x="9665" y="18939"/>
                    <a:pt x="9879" y="18872"/>
                  </a:cubicBezTo>
                  <a:cubicBezTo>
                    <a:pt x="12751" y="17844"/>
                    <a:pt x="12257" y="10722"/>
                    <a:pt x="12778" y="5438"/>
                  </a:cubicBezTo>
                  <a:lnTo>
                    <a:pt x="3138"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8" name="Google Shape;3068;p55"/>
            <p:cNvSpPr/>
            <p:nvPr/>
          </p:nvSpPr>
          <p:spPr>
            <a:xfrm flipH="1">
              <a:off x="2778463" y="1958257"/>
              <a:ext cx="905418" cy="340525"/>
            </a:xfrm>
            <a:custGeom>
              <a:avLst/>
              <a:gdLst/>
              <a:ahLst/>
              <a:cxnLst/>
              <a:rect l="l" t="t" r="r" b="b"/>
              <a:pathLst>
                <a:path w="58352" h="21946" extrusionOk="0">
                  <a:moveTo>
                    <a:pt x="50857" y="0"/>
                  </a:moveTo>
                  <a:lnTo>
                    <a:pt x="30449" y="6914"/>
                  </a:lnTo>
                  <a:lnTo>
                    <a:pt x="3762" y="1283"/>
                  </a:lnTo>
                  <a:lnTo>
                    <a:pt x="1" y="10020"/>
                  </a:lnTo>
                  <a:cubicBezTo>
                    <a:pt x="1" y="10020"/>
                    <a:pt x="23553" y="21945"/>
                    <a:pt x="30454" y="21945"/>
                  </a:cubicBezTo>
                  <a:cubicBezTo>
                    <a:pt x="30488" y="21945"/>
                    <a:pt x="30522" y="21945"/>
                    <a:pt x="30556" y="21944"/>
                  </a:cubicBezTo>
                  <a:cubicBezTo>
                    <a:pt x="37316" y="21831"/>
                    <a:pt x="58352" y="13988"/>
                    <a:pt x="58352" y="13988"/>
                  </a:cubicBezTo>
                  <a:lnTo>
                    <a:pt x="50857" y="0"/>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9" name="Google Shape;3069;p55"/>
            <p:cNvSpPr/>
            <p:nvPr/>
          </p:nvSpPr>
          <p:spPr>
            <a:xfrm flipH="1">
              <a:off x="3530127" y="1879310"/>
              <a:ext cx="503572" cy="245145"/>
            </a:xfrm>
            <a:custGeom>
              <a:avLst/>
              <a:gdLst/>
              <a:ahLst/>
              <a:cxnLst/>
              <a:rect l="l" t="t" r="r" b="b"/>
              <a:pathLst>
                <a:path w="32454" h="15799" extrusionOk="0">
                  <a:moveTo>
                    <a:pt x="15664" y="0"/>
                  </a:moveTo>
                  <a:cubicBezTo>
                    <a:pt x="15627" y="0"/>
                    <a:pt x="15592" y="2"/>
                    <a:pt x="15558" y="4"/>
                  </a:cubicBezTo>
                  <a:cubicBezTo>
                    <a:pt x="12879" y="225"/>
                    <a:pt x="7335" y="1808"/>
                    <a:pt x="6219" y="2416"/>
                  </a:cubicBezTo>
                  <a:cubicBezTo>
                    <a:pt x="5110" y="3024"/>
                    <a:pt x="0" y="10312"/>
                    <a:pt x="0" y="10312"/>
                  </a:cubicBezTo>
                  <a:cubicBezTo>
                    <a:pt x="226" y="10788"/>
                    <a:pt x="554" y="11102"/>
                    <a:pt x="1065" y="11102"/>
                  </a:cubicBezTo>
                  <a:cubicBezTo>
                    <a:pt x="1142" y="11102"/>
                    <a:pt x="1223" y="11095"/>
                    <a:pt x="1309" y="11080"/>
                  </a:cubicBezTo>
                  <a:cubicBezTo>
                    <a:pt x="1743" y="11780"/>
                    <a:pt x="2218" y="12147"/>
                    <a:pt x="2744" y="12147"/>
                  </a:cubicBezTo>
                  <a:cubicBezTo>
                    <a:pt x="3182" y="12147"/>
                    <a:pt x="3655" y="11892"/>
                    <a:pt x="4169" y="11361"/>
                  </a:cubicBezTo>
                  <a:cubicBezTo>
                    <a:pt x="5197" y="11327"/>
                    <a:pt x="6153" y="10626"/>
                    <a:pt x="7074" y="9544"/>
                  </a:cubicBezTo>
                  <a:lnTo>
                    <a:pt x="9225" y="7480"/>
                  </a:lnTo>
                  <a:cubicBezTo>
                    <a:pt x="11036" y="8114"/>
                    <a:pt x="12913" y="8528"/>
                    <a:pt x="14823" y="8695"/>
                  </a:cubicBezTo>
                  <a:cubicBezTo>
                    <a:pt x="15638" y="8882"/>
                    <a:pt x="15899" y="9530"/>
                    <a:pt x="15251" y="9777"/>
                  </a:cubicBezTo>
                  <a:cubicBezTo>
                    <a:pt x="15251" y="9777"/>
                    <a:pt x="13984" y="9714"/>
                    <a:pt x="12688" y="9714"/>
                  </a:cubicBezTo>
                  <a:cubicBezTo>
                    <a:pt x="11615" y="9714"/>
                    <a:pt x="10522" y="9757"/>
                    <a:pt x="10114" y="9918"/>
                  </a:cubicBezTo>
                  <a:cubicBezTo>
                    <a:pt x="9212" y="10265"/>
                    <a:pt x="7956" y="11494"/>
                    <a:pt x="8103" y="12496"/>
                  </a:cubicBezTo>
                  <a:cubicBezTo>
                    <a:pt x="8223" y="13355"/>
                    <a:pt x="8878" y="13899"/>
                    <a:pt x="10260" y="13899"/>
                  </a:cubicBezTo>
                  <a:cubicBezTo>
                    <a:pt x="10491" y="13899"/>
                    <a:pt x="10743" y="13884"/>
                    <a:pt x="11016" y="13852"/>
                  </a:cubicBezTo>
                  <a:cubicBezTo>
                    <a:pt x="11867" y="13751"/>
                    <a:pt x="12797" y="13664"/>
                    <a:pt x="13738" y="13664"/>
                  </a:cubicBezTo>
                  <a:cubicBezTo>
                    <a:pt x="14902" y="13664"/>
                    <a:pt x="16081" y="13797"/>
                    <a:pt x="17141" y="14200"/>
                  </a:cubicBezTo>
                  <a:cubicBezTo>
                    <a:pt x="18836" y="14841"/>
                    <a:pt x="21142" y="15550"/>
                    <a:pt x="22668" y="15550"/>
                  </a:cubicBezTo>
                  <a:cubicBezTo>
                    <a:pt x="22874" y="15550"/>
                    <a:pt x="23066" y="15537"/>
                    <a:pt x="23240" y="15509"/>
                  </a:cubicBezTo>
                  <a:lnTo>
                    <a:pt x="26220" y="15776"/>
                  </a:lnTo>
                  <a:cubicBezTo>
                    <a:pt x="26388" y="15791"/>
                    <a:pt x="26552" y="15799"/>
                    <a:pt x="26713" y="15799"/>
                  </a:cubicBezTo>
                  <a:cubicBezTo>
                    <a:pt x="30981" y="15799"/>
                    <a:pt x="32453" y="10638"/>
                    <a:pt x="28564" y="8127"/>
                  </a:cubicBezTo>
                  <a:cubicBezTo>
                    <a:pt x="28564" y="8127"/>
                    <a:pt x="18497" y="0"/>
                    <a:pt x="15664"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0" name="Google Shape;3070;p55"/>
            <p:cNvSpPr/>
            <p:nvPr/>
          </p:nvSpPr>
          <p:spPr>
            <a:xfrm flipH="1">
              <a:off x="3732168" y="2014225"/>
              <a:ext cx="71531" cy="16804"/>
            </a:xfrm>
            <a:custGeom>
              <a:avLst/>
              <a:gdLst/>
              <a:ahLst/>
              <a:cxnLst/>
              <a:rect l="l" t="t" r="r" b="b"/>
              <a:pathLst>
                <a:path w="4610" h="1083" extrusionOk="0">
                  <a:moveTo>
                    <a:pt x="0" y="0"/>
                  </a:moveTo>
                  <a:lnTo>
                    <a:pt x="0" y="0"/>
                  </a:lnTo>
                  <a:cubicBezTo>
                    <a:pt x="815" y="194"/>
                    <a:pt x="909" y="842"/>
                    <a:pt x="428" y="1082"/>
                  </a:cubicBezTo>
                  <a:cubicBezTo>
                    <a:pt x="1158" y="981"/>
                    <a:pt x="1889" y="922"/>
                    <a:pt x="2619" y="922"/>
                  </a:cubicBezTo>
                  <a:cubicBezTo>
                    <a:pt x="3283" y="922"/>
                    <a:pt x="3947" y="971"/>
                    <a:pt x="4610" y="1082"/>
                  </a:cubicBezTo>
                  <a:cubicBezTo>
                    <a:pt x="3187" y="354"/>
                    <a:pt x="1637" y="54"/>
                    <a:pt x="0"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1" name="Google Shape;3071;p55"/>
            <p:cNvSpPr/>
            <p:nvPr/>
          </p:nvSpPr>
          <p:spPr>
            <a:xfrm flipH="1">
              <a:off x="3844941" y="1939389"/>
              <a:ext cx="143776" cy="122844"/>
            </a:xfrm>
            <a:custGeom>
              <a:avLst/>
              <a:gdLst/>
              <a:ahLst/>
              <a:cxnLst/>
              <a:rect l="l" t="t" r="r" b="b"/>
              <a:pathLst>
                <a:path w="9266" h="7917" extrusionOk="0">
                  <a:moveTo>
                    <a:pt x="9266" y="0"/>
                  </a:moveTo>
                  <a:cubicBezTo>
                    <a:pt x="9265" y="0"/>
                    <a:pt x="5445" y="475"/>
                    <a:pt x="4369" y="1169"/>
                  </a:cubicBezTo>
                  <a:cubicBezTo>
                    <a:pt x="3547" y="1717"/>
                    <a:pt x="0" y="6273"/>
                    <a:pt x="795" y="7916"/>
                  </a:cubicBezTo>
                  <a:cubicBezTo>
                    <a:pt x="962" y="7789"/>
                    <a:pt x="1123" y="7642"/>
                    <a:pt x="1270" y="7489"/>
                  </a:cubicBezTo>
                  <a:cubicBezTo>
                    <a:pt x="508" y="6460"/>
                    <a:pt x="3654" y="2151"/>
                    <a:pt x="4616" y="1510"/>
                  </a:cubicBezTo>
                  <a:cubicBezTo>
                    <a:pt x="5578" y="869"/>
                    <a:pt x="9265" y="0"/>
                    <a:pt x="9266"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2" name="Google Shape;3072;p55"/>
            <p:cNvSpPr/>
            <p:nvPr/>
          </p:nvSpPr>
          <p:spPr>
            <a:xfrm flipH="1">
              <a:off x="3877169" y="1917092"/>
              <a:ext cx="143481" cy="134543"/>
            </a:xfrm>
            <a:custGeom>
              <a:avLst/>
              <a:gdLst/>
              <a:ahLst/>
              <a:cxnLst/>
              <a:rect l="l" t="t" r="r" b="b"/>
              <a:pathLst>
                <a:path w="9247" h="8671" extrusionOk="0">
                  <a:moveTo>
                    <a:pt x="9225" y="1"/>
                  </a:moveTo>
                  <a:cubicBezTo>
                    <a:pt x="8997" y="1"/>
                    <a:pt x="6968" y="25"/>
                    <a:pt x="5432" y="849"/>
                  </a:cubicBezTo>
                  <a:cubicBezTo>
                    <a:pt x="3802" y="1731"/>
                    <a:pt x="1" y="8645"/>
                    <a:pt x="1" y="8645"/>
                  </a:cubicBezTo>
                  <a:cubicBezTo>
                    <a:pt x="78" y="8662"/>
                    <a:pt x="156" y="8670"/>
                    <a:pt x="235" y="8670"/>
                  </a:cubicBezTo>
                  <a:cubicBezTo>
                    <a:pt x="313" y="8670"/>
                    <a:pt x="392" y="8662"/>
                    <a:pt x="468" y="8645"/>
                  </a:cubicBezTo>
                  <a:cubicBezTo>
                    <a:pt x="468" y="8645"/>
                    <a:pt x="4343" y="1497"/>
                    <a:pt x="5539" y="1016"/>
                  </a:cubicBezTo>
                  <a:cubicBezTo>
                    <a:pt x="6768" y="315"/>
                    <a:pt x="9246" y="1"/>
                    <a:pt x="9246" y="1"/>
                  </a:cubicBezTo>
                  <a:cubicBezTo>
                    <a:pt x="9246" y="1"/>
                    <a:pt x="9239" y="1"/>
                    <a:pt x="9225" y="1"/>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3" name="Google Shape;3073;p55"/>
            <p:cNvSpPr/>
            <p:nvPr/>
          </p:nvSpPr>
          <p:spPr>
            <a:xfrm flipH="1">
              <a:off x="3604576" y="2074755"/>
              <a:ext cx="68102" cy="54851"/>
            </a:xfrm>
            <a:custGeom>
              <a:avLst/>
              <a:gdLst/>
              <a:ahLst/>
              <a:cxnLst/>
              <a:rect l="l" t="t" r="r" b="b"/>
              <a:pathLst>
                <a:path w="4389" h="3535" extrusionOk="0">
                  <a:moveTo>
                    <a:pt x="4389" y="1"/>
                  </a:moveTo>
                  <a:lnTo>
                    <a:pt x="4389" y="1"/>
                  </a:lnTo>
                  <a:cubicBezTo>
                    <a:pt x="3193" y="2739"/>
                    <a:pt x="0" y="2913"/>
                    <a:pt x="0" y="2913"/>
                  </a:cubicBezTo>
                  <a:lnTo>
                    <a:pt x="1637" y="3534"/>
                  </a:lnTo>
                  <a:cubicBezTo>
                    <a:pt x="3227" y="2913"/>
                    <a:pt x="4042" y="1604"/>
                    <a:pt x="4389" y="1"/>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4" name="Google Shape;3074;p55"/>
            <p:cNvSpPr/>
            <p:nvPr/>
          </p:nvSpPr>
          <p:spPr>
            <a:xfrm flipH="1">
              <a:off x="1048716" y="2096525"/>
              <a:ext cx="869342" cy="504068"/>
            </a:xfrm>
            <a:custGeom>
              <a:avLst/>
              <a:gdLst/>
              <a:ahLst/>
              <a:cxnLst/>
              <a:rect l="l" t="t" r="r" b="b"/>
              <a:pathLst>
                <a:path w="56027" h="32486" extrusionOk="0">
                  <a:moveTo>
                    <a:pt x="13047" y="0"/>
                  </a:moveTo>
                  <a:lnTo>
                    <a:pt x="1" y="9039"/>
                  </a:lnTo>
                  <a:cubicBezTo>
                    <a:pt x="1" y="9039"/>
                    <a:pt x="15131" y="25605"/>
                    <a:pt x="21103" y="28792"/>
                  </a:cubicBezTo>
                  <a:cubicBezTo>
                    <a:pt x="27075" y="31985"/>
                    <a:pt x="55379" y="32486"/>
                    <a:pt x="55379" y="32486"/>
                  </a:cubicBezTo>
                  <a:lnTo>
                    <a:pt x="56027" y="22987"/>
                  </a:lnTo>
                  <a:lnTo>
                    <a:pt x="28051" y="15465"/>
                  </a:lnTo>
                  <a:lnTo>
                    <a:pt x="13047" y="0"/>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5" name="Google Shape;3075;p55"/>
            <p:cNvSpPr/>
            <p:nvPr/>
          </p:nvSpPr>
          <p:spPr>
            <a:xfrm flipH="1">
              <a:off x="713296" y="2435141"/>
              <a:ext cx="467899" cy="266573"/>
            </a:xfrm>
            <a:custGeom>
              <a:avLst/>
              <a:gdLst/>
              <a:ahLst/>
              <a:cxnLst/>
              <a:rect l="l" t="t" r="r" b="b"/>
              <a:pathLst>
                <a:path w="30155" h="17180" extrusionOk="0">
                  <a:moveTo>
                    <a:pt x="18426" y="0"/>
                  </a:moveTo>
                  <a:cubicBezTo>
                    <a:pt x="13906" y="0"/>
                    <a:pt x="5719" y="1712"/>
                    <a:pt x="5719" y="1712"/>
                  </a:cubicBezTo>
                  <a:cubicBezTo>
                    <a:pt x="943" y="2186"/>
                    <a:pt x="1" y="7831"/>
                    <a:pt x="4316" y="9581"/>
                  </a:cubicBezTo>
                  <a:lnTo>
                    <a:pt x="7102" y="10710"/>
                  </a:lnTo>
                  <a:cubicBezTo>
                    <a:pt x="8291" y="11578"/>
                    <a:pt x="11076" y="12093"/>
                    <a:pt x="13121" y="12320"/>
                  </a:cubicBezTo>
                  <a:cubicBezTo>
                    <a:pt x="15165" y="12547"/>
                    <a:pt x="17155" y="13736"/>
                    <a:pt x="18739" y="14805"/>
                  </a:cubicBezTo>
                  <a:cubicBezTo>
                    <a:pt x="19535" y="15337"/>
                    <a:pt x="20192" y="15574"/>
                    <a:pt x="20723" y="15574"/>
                  </a:cubicBezTo>
                  <a:cubicBezTo>
                    <a:pt x="21252" y="15574"/>
                    <a:pt x="21655" y="15338"/>
                    <a:pt x="21945" y="14925"/>
                  </a:cubicBezTo>
                  <a:cubicBezTo>
                    <a:pt x="22533" y="14103"/>
                    <a:pt x="21972" y="12420"/>
                    <a:pt x="21331" y="11705"/>
                  </a:cubicBezTo>
                  <a:cubicBezTo>
                    <a:pt x="20683" y="10984"/>
                    <a:pt x="16828" y="9247"/>
                    <a:pt x="16828" y="9247"/>
                  </a:cubicBezTo>
                  <a:cubicBezTo>
                    <a:pt x="16439" y="8819"/>
                    <a:pt x="16739" y="8428"/>
                    <a:pt x="17316" y="8428"/>
                  </a:cubicBezTo>
                  <a:cubicBezTo>
                    <a:pt x="17433" y="8428"/>
                    <a:pt x="17561" y="8444"/>
                    <a:pt x="17697" y="8479"/>
                  </a:cubicBezTo>
                  <a:cubicBezTo>
                    <a:pt x="19473" y="9200"/>
                    <a:pt x="21331" y="9694"/>
                    <a:pt x="23234" y="9948"/>
                  </a:cubicBezTo>
                  <a:lnTo>
                    <a:pt x="24203" y="12767"/>
                  </a:lnTo>
                  <a:cubicBezTo>
                    <a:pt x="24537" y="14150"/>
                    <a:pt x="25071" y="15212"/>
                    <a:pt x="25960" y="15707"/>
                  </a:cubicBezTo>
                  <a:cubicBezTo>
                    <a:pt x="26261" y="16705"/>
                    <a:pt x="26751" y="17180"/>
                    <a:pt x="27405" y="17180"/>
                  </a:cubicBezTo>
                  <a:cubicBezTo>
                    <a:pt x="27766" y="17180"/>
                    <a:pt x="28176" y="17035"/>
                    <a:pt x="28632" y="16755"/>
                  </a:cubicBezTo>
                  <a:cubicBezTo>
                    <a:pt x="28865" y="16933"/>
                    <a:pt x="29092" y="17011"/>
                    <a:pt x="29315" y="17011"/>
                  </a:cubicBezTo>
                  <a:cubicBezTo>
                    <a:pt x="29601" y="17011"/>
                    <a:pt x="29880" y="16882"/>
                    <a:pt x="30155" y="16675"/>
                  </a:cubicBezTo>
                  <a:cubicBezTo>
                    <a:pt x="30155" y="16675"/>
                    <a:pt x="28933" y="7857"/>
                    <a:pt x="28218" y="6809"/>
                  </a:cubicBezTo>
                  <a:cubicBezTo>
                    <a:pt x="27496" y="5766"/>
                    <a:pt x="23281" y="1818"/>
                    <a:pt x="21003" y="409"/>
                  </a:cubicBezTo>
                  <a:cubicBezTo>
                    <a:pt x="20532" y="116"/>
                    <a:pt x="19604" y="0"/>
                    <a:pt x="18426"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6" name="Google Shape;3076;p55"/>
            <p:cNvSpPr/>
            <p:nvPr/>
          </p:nvSpPr>
          <p:spPr>
            <a:xfrm flipH="1">
              <a:off x="906601" y="2548970"/>
              <a:ext cx="71329" cy="29652"/>
            </a:xfrm>
            <a:custGeom>
              <a:avLst/>
              <a:gdLst/>
              <a:ahLst/>
              <a:cxnLst/>
              <a:rect l="l" t="t" r="r" b="b"/>
              <a:pathLst>
                <a:path w="4597" h="1911" extrusionOk="0">
                  <a:moveTo>
                    <a:pt x="1" y="0"/>
                  </a:moveTo>
                  <a:cubicBezTo>
                    <a:pt x="1337" y="428"/>
                    <a:pt x="2566" y="1096"/>
                    <a:pt x="3728" y="1911"/>
                  </a:cubicBezTo>
                  <a:cubicBezTo>
                    <a:pt x="3444" y="1541"/>
                    <a:pt x="3677" y="1099"/>
                    <a:pt x="4260" y="1099"/>
                  </a:cubicBezTo>
                  <a:cubicBezTo>
                    <a:pt x="4361" y="1099"/>
                    <a:pt x="4474" y="1113"/>
                    <a:pt x="4597" y="1143"/>
                  </a:cubicBezTo>
                  <a:cubicBezTo>
                    <a:pt x="3120" y="441"/>
                    <a:pt x="1590" y="0"/>
                    <a:pt x="1"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7" name="Google Shape;3077;p55"/>
            <p:cNvSpPr/>
            <p:nvPr/>
          </p:nvSpPr>
          <p:spPr>
            <a:xfrm flipH="1">
              <a:off x="752165" y="2518914"/>
              <a:ext cx="83758" cy="169269"/>
            </a:xfrm>
            <a:custGeom>
              <a:avLst/>
              <a:gdLst/>
              <a:ahLst/>
              <a:cxnLst/>
              <a:rect l="l" t="t" r="r" b="b"/>
              <a:pathLst>
                <a:path w="5398" h="10909" extrusionOk="0">
                  <a:moveTo>
                    <a:pt x="0" y="0"/>
                  </a:moveTo>
                  <a:lnTo>
                    <a:pt x="0" y="0"/>
                  </a:lnTo>
                  <a:cubicBezTo>
                    <a:pt x="1" y="1"/>
                    <a:pt x="2886" y="2465"/>
                    <a:pt x="3454" y="3467"/>
                  </a:cubicBezTo>
                  <a:cubicBezTo>
                    <a:pt x="4022" y="4469"/>
                    <a:pt x="4864" y="9740"/>
                    <a:pt x="3708" y="10308"/>
                  </a:cubicBezTo>
                  <a:cubicBezTo>
                    <a:pt x="3775" y="10508"/>
                    <a:pt x="3855" y="10708"/>
                    <a:pt x="3942" y="10909"/>
                  </a:cubicBezTo>
                  <a:cubicBezTo>
                    <a:pt x="5398" y="9806"/>
                    <a:pt x="4309" y="4142"/>
                    <a:pt x="3835" y="3273"/>
                  </a:cubicBezTo>
                  <a:cubicBezTo>
                    <a:pt x="3194" y="2165"/>
                    <a:pt x="1" y="1"/>
                    <a:pt x="0"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8" name="Google Shape;3078;p55"/>
            <p:cNvSpPr/>
            <p:nvPr/>
          </p:nvSpPr>
          <p:spPr>
            <a:xfrm flipH="1">
              <a:off x="730396" y="2513732"/>
              <a:ext cx="66659" cy="184817"/>
            </a:xfrm>
            <a:custGeom>
              <a:avLst/>
              <a:gdLst/>
              <a:ahLst/>
              <a:cxnLst/>
              <a:rect l="l" t="t" r="r" b="b"/>
              <a:pathLst>
                <a:path w="4296" h="11911" extrusionOk="0">
                  <a:moveTo>
                    <a:pt x="0" y="0"/>
                  </a:moveTo>
                  <a:lnTo>
                    <a:pt x="0" y="0"/>
                  </a:lnTo>
                  <a:cubicBezTo>
                    <a:pt x="1" y="0"/>
                    <a:pt x="2065" y="1410"/>
                    <a:pt x="2839" y="2599"/>
                  </a:cubicBezTo>
                  <a:cubicBezTo>
                    <a:pt x="3688" y="3567"/>
                    <a:pt x="3875" y="11690"/>
                    <a:pt x="3875" y="11690"/>
                  </a:cubicBezTo>
                  <a:cubicBezTo>
                    <a:pt x="4002" y="11790"/>
                    <a:pt x="4142" y="11864"/>
                    <a:pt x="4296" y="11911"/>
                  </a:cubicBezTo>
                  <a:cubicBezTo>
                    <a:pt x="4296" y="11911"/>
                    <a:pt x="4055" y="4015"/>
                    <a:pt x="3006" y="2498"/>
                  </a:cubicBezTo>
                  <a:cubicBezTo>
                    <a:pt x="1965" y="976"/>
                    <a:pt x="1" y="0"/>
                    <a:pt x="0"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9" name="Google Shape;3079;p55"/>
            <p:cNvSpPr/>
            <p:nvPr/>
          </p:nvSpPr>
          <p:spPr>
            <a:xfrm flipH="1">
              <a:off x="1071401" y="2529791"/>
              <a:ext cx="46565" cy="71329"/>
            </a:xfrm>
            <a:custGeom>
              <a:avLst/>
              <a:gdLst/>
              <a:ahLst/>
              <a:cxnLst/>
              <a:rect l="l" t="t" r="r" b="b"/>
              <a:pathLst>
                <a:path w="3001" h="4597" extrusionOk="0">
                  <a:moveTo>
                    <a:pt x="422" y="0"/>
                  </a:moveTo>
                  <a:cubicBezTo>
                    <a:pt x="1" y="1590"/>
                    <a:pt x="128" y="3127"/>
                    <a:pt x="1263" y="4396"/>
                  </a:cubicBezTo>
                  <a:lnTo>
                    <a:pt x="3000" y="4596"/>
                  </a:lnTo>
                  <a:cubicBezTo>
                    <a:pt x="3000" y="4596"/>
                    <a:pt x="234" y="2980"/>
                    <a:pt x="422"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0" name="Google Shape;3080;p55"/>
            <p:cNvSpPr/>
            <p:nvPr/>
          </p:nvSpPr>
          <p:spPr>
            <a:xfrm flipH="1">
              <a:off x="1587697" y="1785156"/>
              <a:ext cx="1489815" cy="1300017"/>
            </a:xfrm>
            <a:custGeom>
              <a:avLst/>
              <a:gdLst/>
              <a:ahLst/>
              <a:cxnLst/>
              <a:rect l="l" t="t" r="r" b="b"/>
              <a:pathLst>
                <a:path w="96015" h="83783" extrusionOk="0">
                  <a:moveTo>
                    <a:pt x="43214" y="0"/>
                  </a:moveTo>
                  <a:cubicBezTo>
                    <a:pt x="43214" y="0"/>
                    <a:pt x="26728" y="3207"/>
                    <a:pt x="22152" y="4275"/>
                  </a:cubicBezTo>
                  <a:cubicBezTo>
                    <a:pt x="17576" y="5344"/>
                    <a:pt x="0" y="14857"/>
                    <a:pt x="0" y="14857"/>
                  </a:cubicBezTo>
                  <a:cubicBezTo>
                    <a:pt x="45" y="14851"/>
                    <a:pt x="89" y="14848"/>
                    <a:pt x="134" y="14848"/>
                  </a:cubicBezTo>
                  <a:cubicBezTo>
                    <a:pt x="3758" y="14848"/>
                    <a:pt x="8998" y="33108"/>
                    <a:pt x="6741" y="33728"/>
                  </a:cubicBezTo>
                  <a:lnTo>
                    <a:pt x="19633" y="30215"/>
                  </a:lnTo>
                  <a:cubicBezTo>
                    <a:pt x="19633" y="30215"/>
                    <a:pt x="20776" y="45940"/>
                    <a:pt x="20315" y="52800"/>
                  </a:cubicBezTo>
                  <a:cubicBezTo>
                    <a:pt x="19861" y="59661"/>
                    <a:pt x="13301" y="71571"/>
                    <a:pt x="13301" y="71571"/>
                  </a:cubicBezTo>
                  <a:cubicBezTo>
                    <a:pt x="13301" y="71571"/>
                    <a:pt x="15031" y="69837"/>
                    <a:pt x="21417" y="69837"/>
                  </a:cubicBezTo>
                  <a:cubicBezTo>
                    <a:pt x="22613" y="69837"/>
                    <a:pt x="23971" y="69897"/>
                    <a:pt x="25512" y="70042"/>
                  </a:cubicBezTo>
                  <a:cubicBezTo>
                    <a:pt x="35278" y="70964"/>
                    <a:pt x="64724" y="83783"/>
                    <a:pt x="64724" y="83783"/>
                  </a:cubicBezTo>
                  <a:cubicBezTo>
                    <a:pt x="64724" y="83783"/>
                    <a:pt x="67777" y="65619"/>
                    <a:pt x="67630" y="58298"/>
                  </a:cubicBezTo>
                  <a:cubicBezTo>
                    <a:pt x="67477" y="50970"/>
                    <a:pt x="69307" y="43949"/>
                    <a:pt x="71445" y="37843"/>
                  </a:cubicBezTo>
                  <a:lnTo>
                    <a:pt x="74037" y="33321"/>
                  </a:lnTo>
                  <a:lnTo>
                    <a:pt x="84311" y="41885"/>
                  </a:lnTo>
                  <a:cubicBezTo>
                    <a:pt x="88853" y="38892"/>
                    <a:pt x="95346" y="32446"/>
                    <a:pt x="96014" y="26200"/>
                  </a:cubicBezTo>
                  <a:cubicBezTo>
                    <a:pt x="95881" y="25752"/>
                    <a:pt x="81465" y="11036"/>
                    <a:pt x="71745" y="7175"/>
                  </a:cubicBezTo>
                  <a:cubicBezTo>
                    <a:pt x="62026" y="3320"/>
                    <a:pt x="43214" y="0"/>
                    <a:pt x="4321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1" name="Google Shape;3081;p55"/>
            <p:cNvSpPr/>
            <p:nvPr/>
          </p:nvSpPr>
          <p:spPr>
            <a:xfrm flipH="1">
              <a:off x="2772861" y="2140374"/>
              <a:ext cx="39505" cy="124396"/>
            </a:xfrm>
            <a:custGeom>
              <a:avLst/>
              <a:gdLst/>
              <a:ahLst/>
              <a:cxnLst/>
              <a:rect l="l" t="t" r="r" b="b"/>
              <a:pathLst>
                <a:path w="2546" h="8017" extrusionOk="0">
                  <a:moveTo>
                    <a:pt x="1710" y="0"/>
                  </a:moveTo>
                  <a:lnTo>
                    <a:pt x="0" y="8016"/>
                  </a:lnTo>
                  <a:lnTo>
                    <a:pt x="2545" y="7322"/>
                  </a:lnTo>
                  <a:lnTo>
                    <a:pt x="1710"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2" name="Google Shape;3082;p55"/>
            <p:cNvSpPr/>
            <p:nvPr/>
          </p:nvSpPr>
          <p:spPr>
            <a:xfrm flipH="1">
              <a:off x="1876691" y="2186489"/>
              <a:ext cx="52042" cy="141200"/>
            </a:xfrm>
            <a:custGeom>
              <a:avLst/>
              <a:gdLst/>
              <a:ahLst/>
              <a:cxnLst/>
              <a:rect l="l" t="t" r="r" b="b"/>
              <a:pathLst>
                <a:path w="3354" h="9100" extrusionOk="0">
                  <a:moveTo>
                    <a:pt x="3354" y="1"/>
                  </a:moveTo>
                  <a:lnTo>
                    <a:pt x="1" y="7456"/>
                  </a:lnTo>
                  <a:lnTo>
                    <a:pt x="1978" y="9099"/>
                  </a:lnTo>
                  <a:lnTo>
                    <a:pt x="335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3" name="Google Shape;3083;p55"/>
            <p:cNvSpPr/>
            <p:nvPr/>
          </p:nvSpPr>
          <p:spPr>
            <a:xfrm flipH="1">
              <a:off x="2062641" y="2606800"/>
              <a:ext cx="559012" cy="478373"/>
            </a:xfrm>
            <a:custGeom>
              <a:avLst/>
              <a:gdLst/>
              <a:ahLst/>
              <a:cxnLst/>
              <a:rect l="l" t="t" r="r" b="b"/>
              <a:pathLst>
                <a:path w="36027" h="30830" extrusionOk="0">
                  <a:moveTo>
                    <a:pt x="10475" y="1"/>
                  </a:moveTo>
                  <a:lnTo>
                    <a:pt x="10475" y="1"/>
                  </a:lnTo>
                  <a:cubicBezTo>
                    <a:pt x="22987" y="7215"/>
                    <a:pt x="31671" y="15118"/>
                    <a:pt x="34584" y="26628"/>
                  </a:cubicBezTo>
                  <a:cubicBezTo>
                    <a:pt x="32019" y="21584"/>
                    <a:pt x="27229" y="18251"/>
                    <a:pt x="21457" y="15672"/>
                  </a:cubicBezTo>
                  <a:lnTo>
                    <a:pt x="21457" y="15672"/>
                  </a:lnTo>
                  <a:cubicBezTo>
                    <a:pt x="27490" y="19273"/>
                    <a:pt x="31905" y="23468"/>
                    <a:pt x="33876" y="28592"/>
                  </a:cubicBezTo>
                  <a:cubicBezTo>
                    <a:pt x="25699" y="20001"/>
                    <a:pt x="13635" y="15071"/>
                    <a:pt x="1" y="11598"/>
                  </a:cubicBezTo>
                  <a:lnTo>
                    <a:pt x="1" y="11598"/>
                  </a:lnTo>
                  <a:cubicBezTo>
                    <a:pt x="12526" y="15198"/>
                    <a:pt x="24123" y="20696"/>
                    <a:pt x="33776" y="30148"/>
                  </a:cubicBezTo>
                  <a:lnTo>
                    <a:pt x="35345" y="30830"/>
                  </a:lnTo>
                  <a:lnTo>
                    <a:pt x="36027" y="26554"/>
                  </a:lnTo>
                  <a:cubicBezTo>
                    <a:pt x="33074" y="12940"/>
                    <a:pt x="21912" y="6354"/>
                    <a:pt x="104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4" name="Google Shape;3084;p55"/>
            <p:cNvSpPr/>
            <p:nvPr/>
          </p:nvSpPr>
          <p:spPr>
            <a:xfrm flipH="1">
              <a:off x="2158222" y="1831689"/>
              <a:ext cx="350440" cy="160735"/>
            </a:xfrm>
            <a:custGeom>
              <a:avLst/>
              <a:gdLst/>
              <a:ahLst/>
              <a:cxnLst/>
              <a:rect l="l" t="t" r="r" b="b"/>
              <a:pathLst>
                <a:path w="22585" h="10359" extrusionOk="0">
                  <a:moveTo>
                    <a:pt x="3641" y="1"/>
                  </a:moveTo>
                  <a:cubicBezTo>
                    <a:pt x="3641" y="1"/>
                    <a:pt x="0" y="9212"/>
                    <a:pt x="11343" y="10281"/>
                  </a:cubicBezTo>
                  <a:cubicBezTo>
                    <a:pt x="11899" y="10334"/>
                    <a:pt x="12424" y="10359"/>
                    <a:pt x="12922" y="10359"/>
                  </a:cubicBezTo>
                  <a:cubicBezTo>
                    <a:pt x="22584" y="10359"/>
                    <a:pt x="21557" y="969"/>
                    <a:pt x="21557" y="969"/>
                  </a:cubicBezTo>
                  <a:lnTo>
                    <a:pt x="36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5" name="Google Shape;3085;p55"/>
            <p:cNvSpPr/>
            <p:nvPr/>
          </p:nvSpPr>
          <p:spPr>
            <a:xfrm flipH="1">
              <a:off x="2156546" y="1664298"/>
              <a:ext cx="299266" cy="303782"/>
            </a:xfrm>
            <a:custGeom>
              <a:avLst/>
              <a:gdLst/>
              <a:ahLst/>
              <a:cxnLst/>
              <a:rect l="l" t="t" r="r" b="b"/>
              <a:pathLst>
                <a:path w="19287" h="19578" extrusionOk="0">
                  <a:moveTo>
                    <a:pt x="1537" y="0"/>
                  </a:moveTo>
                  <a:lnTo>
                    <a:pt x="34" y="12418"/>
                  </a:lnTo>
                  <a:cubicBezTo>
                    <a:pt x="0" y="16935"/>
                    <a:pt x="4856" y="19578"/>
                    <a:pt x="9540" y="19578"/>
                  </a:cubicBezTo>
                  <a:cubicBezTo>
                    <a:pt x="13136" y="19578"/>
                    <a:pt x="16631" y="18020"/>
                    <a:pt x="17737" y="14556"/>
                  </a:cubicBezTo>
                  <a:lnTo>
                    <a:pt x="19287" y="1737"/>
                  </a:lnTo>
                  <a:lnTo>
                    <a:pt x="1537" y="0"/>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6" name="Google Shape;3086;p55"/>
            <p:cNvSpPr/>
            <p:nvPr/>
          </p:nvSpPr>
          <p:spPr>
            <a:xfrm flipH="1">
              <a:off x="2166493" y="1746597"/>
              <a:ext cx="281857" cy="180115"/>
            </a:xfrm>
            <a:custGeom>
              <a:avLst/>
              <a:gdLst/>
              <a:ahLst/>
              <a:cxnLst/>
              <a:rect l="l" t="t" r="r" b="b"/>
              <a:pathLst>
                <a:path w="18165" h="11608" extrusionOk="0">
                  <a:moveTo>
                    <a:pt x="408" y="0"/>
                  </a:moveTo>
                  <a:lnTo>
                    <a:pt x="1" y="3414"/>
                  </a:lnTo>
                  <a:cubicBezTo>
                    <a:pt x="2538" y="8568"/>
                    <a:pt x="5701" y="11608"/>
                    <a:pt x="9419" y="11608"/>
                  </a:cubicBezTo>
                  <a:cubicBezTo>
                    <a:pt x="11870" y="11608"/>
                    <a:pt x="14563" y="10287"/>
                    <a:pt x="17476" y="7382"/>
                  </a:cubicBezTo>
                  <a:lnTo>
                    <a:pt x="18164" y="1737"/>
                  </a:lnTo>
                  <a:lnTo>
                    <a:pt x="408" y="0"/>
                  </a:ln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7" name="Google Shape;3087;p55"/>
            <p:cNvSpPr/>
            <p:nvPr/>
          </p:nvSpPr>
          <p:spPr>
            <a:xfrm flipH="1">
              <a:off x="2072928" y="1424956"/>
              <a:ext cx="441025" cy="488226"/>
            </a:xfrm>
            <a:custGeom>
              <a:avLst/>
              <a:gdLst/>
              <a:ahLst/>
              <a:cxnLst/>
              <a:rect l="l" t="t" r="r" b="b"/>
              <a:pathLst>
                <a:path w="28423" h="31465" extrusionOk="0">
                  <a:moveTo>
                    <a:pt x="14784" y="1"/>
                  </a:moveTo>
                  <a:lnTo>
                    <a:pt x="8725" y="188"/>
                  </a:lnTo>
                  <a:lnTo>
                    <a:pt x="5839" y="3067"/>
                  </a:lnTo>
                  <a:lnTo>
                    <a:pt x="2499" y="11203"/>
                  </a:lnTo>
                  <a:cubicBezTo>
                    <a:pt x="2499" y="11203"/>
                    <a:pt x="2370" y="11132"/>
                    <a:pt x="2165" y="11132"/>
                  </a:cubicBezTo>
                  <a:cubicBezTo>
                    <a:pt x="1818" y="11132"/>
                    <a:pt x="1255" y="11338"/>
                    <a:pt x="742" y="12452"/>
                  </a:cubicBezTo>
                  <a:cubicBezTo>
                    <a:pt x="0" y="14051"/>
                    <a:pt x="543" y="19438"/>
                    <a:pt x="3123" y="19438"/>
                  </a:cubicBezTo>
                  <a:cubicBezTo>
                    <a:pt x="3401" y="19438"/>
                    <a:pt x="3703" y="19376"/>
                    <a:pt x="4029" y="19239"/>
                  </a:cubicBezTo>
                  <a:lnTo>
                    <a:pt x="4029" y="19239"/>
                  </a:lnTo>
                  <a:cubicBezTo>
                    <a:pt x="4029" y="19240"/>
                    <a:pt x="3815" y="21958"/>
                    <a:pt x="4663" y="24083"/>
                  </a:cubicBezTo>
                  <a:cubicBezTo>
                    <a:pt x="5438" y="26033"/>
                    <a:pt x="7923" y="30095"/>
                    <a:pt x="11731" y="31317"/>
                  </a:cubicBezTo>
                  <a:cubicBezTo>
                    <a:pt x="12125" y="31417"/>
                    <a:pt x="12532" y="31464"/>
                    <a:pt x="12940" y="31464"/>
                  </a:cubicBezTo>
                  <a:cubicBezTo>
                    <a:pt x="16928" y="31184"/>
                    <a:pt x="20301" y="27823"/>
                    <a:pt x="21524" y="26120"/>
                  </a:cubicBezTo>
                  <a:cubicBezTo>
                    <a:pt x="22860" y="24250"/>
                    <a:pt x="23294" y="21564"/>
                    <a:pt x="23294" y="21564"/>
                  </a:cubicBezTo>
                  <a:cubicBezTo>
                    <a:pt x="23729" y="21886"/>
                    <a:pt x="24149" y="22027"/>
                    <a:pt x="24548" y="22027"/>
                  </a:cubicBezTo>
                  <a:cubicBezTo>
                    <a:pt x="26837" y="22027"/>
                    <a:pt x="28422" y="17386"/>
                    <a:pt x="28104" y="15759"/>
                  </a:cubicBezTo>
                  <a:cubicBezTo>
                    <a:pt x="27813" y="14274"/>
                    <a:pt x="27123" y="14109"/>
                    <a:pt x="26830" y="14109"/>
                  </a:cubicBezTo>
                  <a:cubicBezTo>
                    <a:pt x="26746" y="14109"/>
                    <a:pt x="26694" y="14122"/>
                    <a:pt x="26694" y="14122"/>
                  </a:cubicBezTo>
                  <a:lnTo>
                    <a:pt x="25378" y="5425"/>
                  </a:lnTo>
                  <a:lnTo>
                    <a:pt x="23274" y="1945"/>
                  </a:lnTo>
                  <a:lnTo>
                    <a:pt x="17429" y="321"/>
                  </a:lnTo>
                  <a:lnTo>
                    <a:pt x="16708" y="234"/>
                  </a:lnTo>
                  <a:lnTo>
                    <a:pt x="15505" y="87"/>
                  </a:lnTo>
                  <a:lnTo>
                    <a:pt x="14784" y="1"/>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8" name="Google Shape;3088;p55"/>
            <p:cNvSpPr/>
            <p:nvPr/>
          </p:nvSpPr>
          <p:spPr>
            <a:xfrm flipH="1">
              <a:off x="2136747" y="1713625"/>
              <a:ext cx="15765" cy="52787"/>
            </a:xfrm>
            <a:custGeom>
              <a:avLst/>
              <a:gdLst/>
              <a:ahLst/>
              <a:cxnLst/>
              <a:rect l="l" t="t" r="r" b="b"/>
              <a:pathLst>
                <a:path w="1016" h="3402" extrusionOk="0">
                  <a:moveTo>
                    <a:pt x="575" y="1"/>
                  </a:moveTo>
                  <a:lnTo>
                    <a:pt x="0" y="2960"/>
                  </a:lnTo>
                  <a:cubicBezTo>
                    <a:pt x="261" y="3241"/>
                    <a:pt x="628" y="3401"/>
                    <a:pt x="1016" y="3401"/>
                  </a:cubicBezTo>
                  <a:lnTo>
                    <a:pt x="575" y="1"/>
                  </a:ln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9" name="Google Shape;3089;p55"/>
            <p:cNvSpPr/>
            <p:nvPr/>
          </p:nvSpPr>
          <p:spPr>
            <a:xfrm flipH="1">
              <a:off x="2449265" y="1676726"/>
              <a:ext cx="19287" cy="50242"/>
            </a:xfrm>
            <a:custGeom>
              <a:avLst/>
              <a:gdLst/>
              <a:ahLst/>
              <a:cxnLst/>
              <a:rect l="l" t="t" r="r" b="b"/>
              <a:pathLst>
                <a:path w="1243" h="3238" extrusionOk="0">
                  <a:moveTo>
                    <a:pt x="1243" y="1"/>
                  </a:moveTo>
                  <a:lnTo>
                    <a:pt x="0" y="3200"/>
                  </a:lnTo>
                  <a:cubicBezTo>
                    <a:pt x="107" y="3225"/>
                    <a:pt x="217" y="3238"/>
                    <a:pt x="326" y="3238"/>
                  </a:cubicBezTo>
                  <a:cubicBezTo>
                    <a:pt x="598" y="3238"/>
                    <a:pt x="869" y="3161"/>
                    <a:pt x="1103" y="3013"/>
                  </a:cubicBezTo>
                  <a:lnTo>
                    <a:pt x="1243" y="1"/>
                  </a:ln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0" name="Google Shape;3090;p55"/>
            <p:cNvSpPr/>
            <p:nvPr/>
          </p:nvSpPr>
          <p:spPr>
            <a:xfrm flipH="1">
              <a:off x="2028954" y="1359088"/>
              <a:ext cx="481476" cy="345676"/>
            </a:xfrm>
            <a:custGeom>
              <a:avLst/>
              <a:gdLst/>
              <a:ahLst/>
              <a:cxnLst/>
              <a:rect l="l" t="t" r="r" b="b"/>
              <a:pathLst>
                <a:path w="31030" h="22278" extrusionOk="0">
                  <a:moveTo>
                    <a:pt x="11570" y="1"/>
                  </a:moveTo>
                  <a:cubicBezTo>
                    <a:pt x="10522" y="1"/>
                    <a:pt x="9097" y="275"/>
                    <a:pt x="6781" y="1193"/>
                  </a:cubicBezTo>
                  <a:cubicBezTo>
                    <a:pt x="3721" y="2963"/>
                    <a:pt x="5037" y="5962"/>
                    <a:pt x="3033" y="7138"/>
                  </a:cubicBezTo>
                  <a:cubicBezTo>
                    <a:pt x="1" y="8915"/>
                    <a:pt x="755" y="16250"/>
                    <a:pt x="755" y="16250"/>
                  </a:cubicBezTo>
                  <a:cubicBezTo>
                    <a:pt x="1066" y="15702"/>
                    <a:pt x="1430" y="15375"/>
                    <a:pt x="1885" y="15375"/>
                  </a:cubicBezTo>
                  <a:cubicBezTo>
                    <a:pt x="2007" y="15375"/>
                    <a:pt x="2136" y="15399"/>
                    <a:pt x="2272" y="15448"/>
                  </a:cubicBezTo>
                  <a:cubicBezTo>
                    <a:pt x="3220" y="15956"/>
                    <a:pt x="3307" y="17653"/>
                    <a:pt x="3341" y="19430"/>
                  </a:cubicBezTo>
                  <a:cubicBezTo>
                    <a:pt x="3341" y="19430"/>
                    <a:pt x="3497" y="19816"/>
                    <a:pt x="3696" y="19816"/>
                  </a:cubicBezTo>
                  <a:cubicBezTo>
                    <a:pt x="3952" y="19816"/>
                    <a:pt x="4279" y="19181"/>
                    <a:pt x="4436" y="16283"/>
                  </a:cubicBezTo>
                  <a:cubicBezTo>
                    <a:pt x="5251" y="11701"/>
                    <a:pt x="6681" y="8768"/>
                    <a:pt x="8912" y="7813"/>
                  </a:cubicBezTo>
                  <a:cubicBezTo>
                    <a:pt x="9017" y="7767"/>
                    <a:pt x="9122" y="7745"/>
                    <a:pt x="9228" y="7745"/>
                  </a:cubicBezTo>
                  <a:cubicBezTo>
                    <a:pt x="10742" y="7745"/>
                    <a:pt x="12642" y="12168"/>
                    <a:pt x="24016" y="13785"/>
                  </a:cubicBezTo>
                  <a:cubicBezTo>
                    <a:pt x="24236" y="15168"/>
                    <a:pt x="24283" y="16791"/>
                    <a:pt x="24169" y="18668"/>
                  </a:cubicBezTo>
                  <a:cubicBezTo>
                    <a:pt x="23602" y="21664"/>
                    <a:pt x="23811" y="22278"/>
                    <a:pt x="24078" y="22278"/>
                  </a:cubicBezTo>
                  <a:cubicBezTo>
                    <a:pt x="24263" y="22278"/>
                    <a:pt x="24477" y="21981"/>
                    <a:pt x="24477" y="21981"/>
                  </a:cubicBezTo>
                  <a:cubicBezTo>
                    <a:pt x="24938" y="20258"/>
                    <a:pt x="25432" y="18635"/>
                    <a:pt x="26461" y="18367"/>
                  </a:cubicBezTo>
                  <a:cubicBezTo>
                    <a:pt x="26510" y="18362"/>
                    <a:pt x="26559" y="18360"/>
                    <a:pt x="26605" y="18360"/>
                  </a:cubicBezTo>
                  <a:cubicBezTo>
                    <a:pt x="27205" y="18360"/>
                    <a:pt x="27558" y="18790"/>
                    <a:pt x="27750" y="19503"/>
                  </a:cubicBezTo>
                  <a:cubicBezTo>
                    <a:pt x="27750" y="19503"/>
                    <a:pt x="31030" y="10211"/>
                    <a:pt x="27403" y="7779"/>
                  </a:cubicBezTo>
                  <a:cubicBezTo>
                    <a:pt x="24978" y="6169"/>
                    <a:pt x="25666" y="3678"/>
                    <a:pt x="23060" y="1874"/>
                  </a:cubicBezTo>
                  <a:cubicBezTo>
                    <a:pt x="21039" y="665"/>
                    <a:pt x="19750" y="381"/>
                    <a:pt x="18604" y="381"/>
                  </a:cubicBezTo>
                  <a:cubicBezTo>
                    <a:pt x="17586" y="381"/>
                    <a:pt x="16680" y="605"/>
                    <a:pt x="15473" y="605"/>
                  </a:cubicBezTo>
                  <a:cubicBezTo>
                    <a:pt x="15448" y="605"/>
                    <a:pt x="15423" y="605"/>
                    <a:pt x="15398" y="605"/>
                  </a:cubicBezTo>
                  <a:cubicBezTo>
                    <a:pt x="13842" y="597"/>
                    <a:pt x="13116" y="1"/>
                    <a:pt x="11570"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1" name="Google Shape;3091;p55"/>
            <p:cNvSpPr/>
            <p:nvPr/>
          </p:nvSpPr>
          <p:spPr>
            <a:xfrm flipH="1">
              <a:off x="2406967" y="3283442"/>
              <a:ext cx="170526" cy="175088"/>
            </a:xfrm>
            <a:custGeom>
              <a:avLst/>
              <a:gdLst/>
              <a:ahLst/>
              <a:cxnLst/>
              <a:rect l="l" t="t" r="r" b="b"/>
              <a:pathLst>
                <a:path w="10990" h="11284" extrusionOk="0">
                  <a:moveTo>
                    <a:pt x="10989" y="1"/>
                  </a:moveTo>
                  <a:lnTo>
                    <a:pt x="1" y="9647"/>
                  </a:lnTo>
                  <a:lnTo>
                    <a:pt x="1737" y="11284"/>
                  </a:lnTo>
                  <a:lnTo>
                    <a:pt x="10989"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2" name="Google Shape;3092;p55"/>
            <p:cNvSpPr/>
            <p:nvPr/>
          </p:nvSpPr>
          <p:spPr>
            <a:xfrm flipH="1">
              <a:off x="2288700" y="3192438"/>
              <a:ext cx="576111" cy="68055"/>
            </a:xfrm>
            <a:custGeom>
              <a:avLst/>
              <a:gdLst/>
              <a:ahLst/>
              <a:cxnLst/>
              <a:rect l="l" t="t" r="r" b="b"/>
              <a:pathLst>
                <a:path w="37129" h="4386" extrusionOk="0">
                  <a:moveTo>
                    <a:pt x="0" y="1"/>
                  </a:moveTo>
                  <a:cubicBezTo>
                    <a:pt x="201" y="1"/>
                    <a:pt x="8094" y="4386"/>
                    <a:pt x="19028" y="4386"/>
                  </a:cubicBezTo>
                  <a:cubicBezTo>
                    <a:pt x="24495" y="4386"/>
                    <a:pt x="30722" y="3290"/>
                    <a:pt x="37128" y="1"/>
                  </a:cubicBezTo>
                  <a:lnTo>
                    <a:pt x="37128" y="1"/>
                  </a:lnTo>
                  <a:cubicBezTo>
                    <a:pt x="31354" y="2225"/>
                    <a:pt x="25378" y="3363"/>
                    <a:pt x="19194" y="3363"/>
                  </a:cubicBezTo>
                  <a:cubicBezTo>
                    <a:pt x="13101" y="3363"/>
                    <a:pt x="6805" y="2258"/>
                    <a:pt x="30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3" name="Google Shape;3093;p55"/>
            <p:cNvSpPr/>
            <p:nvPr/>
          </p:nvSpPr>
          <p:spPr>
            <a:xfrm flipH="1">
              <a:off x="2370270" y="3339628"/>
              <a:ext cx="87404" cy="197680"/>
            </a:xfrm>
            <a:custGeom>
              <a:avLst/>
              <a:gdLst/>
              <a:ahLst/>
              <a:cxnLst/>
              <a:rect l="l" t="t" r="r" b="b"/>
              <a:pathLst>
                <a:path w="5633" h="12740" extrusionOk="0">
                  <a:moveTo>
                    <a:pt x="3267" y="1"/>
                  </a:moveTo>
                  <a:cubicBezTo>
                    <a:pt x="2392" y="615"/>
                    <a:pt x="1" y="7095"/>
                    <a:pt x="5632" y="12740"/>
                  </a:cubicBezTo>
                  <a:cubicBezTo>
                    <a:pt x="2947" y="8418"/>
                    <a:pt x="1978" y="4162"/>
                    <a:pt x="326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4" name="Google Shape;3094;p55"/>
            <p:cNvSpPr/>
            <p:nvPr/>
          </p:nvSpPr>
          <p:spPr>
            <a:xfrm flipH="1">
              <a:off x="2141728" y="2996744"/>
              <a:ext cx="622133" cy="121665"/>
            </a:xfrm>
            <a:custGeom>
              <a:avLst/>
              <a:gdLst/>
              <a:ahLst/>
              <a:cxnLst/>
              <a:rect l="l" t="t" r="r" b="b"/>
              <a:pathLst>
                <a:path w="40095" h="7841" extrusionOk="0">
                  <a:moveTo>
                    <a:pt x="1" y="1"/>
                  </a:moveTo>
                  <a:cubicBezTo>
                    <a:pt x="1" y="1"/>
                    <a:pt x="5036" y="7841"/>
                    <a:pt x="14907" y="7841"/>
                  </a:cubicBezTo>
                  <a:cubicBezTo>
                    <a:pt x="15488" y="7841"/>
                    <a:pt x="16086" y="7814"/>
                    <a:pt x="16701" y="7756"/>
                  </a:cubicBezTo>
                  <a:cubicBezTo>
                    <a:pt x="26250" y="6773"/>
                    <a:pt x="30456" y="4725"/>
                    <a:pt x="35717" y="4725"/>
                  </a:cubicBezTo>
                  <a:cubicBezTo>
                    <a:pt x="37070" y="4725"/>
                    <a:pt x="38493" y="4861"/>
                    <a:pt x="40095" y="5184"/>
                  </a:cubicBezTo>
                  <a:cubicBezTo>
                    <a:pt x="38799" y="4511"/>
                    <a:pt x="37082" y="4252"/>
                    <a:pt x="35096" y="4252"/>
                  </a:cubicBezTo>
                  <a:cubicBezTo>
                    <a:pt x="30048" y="4252"/>
                    <a:pt x="23261" y="5925"/>
                    <a:pt x="17235" y="6721"/>
                  </a:cubicBezTo>
                  <a:cubicBezTo>
                    <a:pt x="16469" y="6808"/>
                    <a:pt x="15725" y="6849"/>
                    <a:pt x="15002" y="6849"/>
                  </a:cubicBezTo>
                  <a:cubicBezTo>
                    <a:pt x="5617" y="6849"/>
                    <a:pt x="1" y="1"/>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5" name="Google Shape;3095;p55"/>
            <p:cNvSpPr/>
            <p:nvPr/>
          </p:nvSpPr>
          <p:spPr>
            <a:xfrm flipH="1">
              <a:off x="1900214" y="3607566"/>
              <a:ext cx="610946" cy="793916"/>
            </a:xfrm>
            <a:custGeom>
              <a:avLst/>
              <a:gdLst/>
              <a:ahLst/>
              <a:cxnLst/>
              <a:rect l="l" t="t" r="r" b="b"/>
              <a:pathLst>
                <a:path w="39374" h="51166" extrusionOk="0">
                  <a:moveTo>
                    <a:pt x="26782" y="1"/>
                  </a:moveTo>
                  <a:cubicBezTo>
                    <a:pt x="14036" y="8652"/>
                    <a:pt x="13628" y="27470"/>
                    <a:pt x="1" y="49548"/>
                  </a:cubicBezTo>
                  <a:cubicBezTo>
                    <a:pt x="1772" y="50354"/>
                    <a:pt x="3542" y="51165"/>
                    <a:pt x="5579" y="51165"/>
                  </a:cubicBezTo>
                  <a:cubicBezTo>
                    <a:pt x="7068" y="51165"/>
                    <a:pt x="8701" y="50732"/>
                    <a:pt x="10582" y="49548"/>
                  </a:cubicBezTo>
                  <a:cubicBezTo>
                    <a:pt x="23148" y="35386"/>
                    <a:pt x="38853" y="15713"/>
                    <a:pt x="39374" y="148"/>
                  </a:cubicBezTo>
                  <a:lnTo>
                    <a:pt x="26782" y="1"/>
                  </a:ln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6" name="Google Shape;3096;p55"/>
            <p:cNvSpPr/>
            <p:nvPr/>
          </p:nvSpPr>
          <p:spPr>
            <a:xfrm flipH="1">
              <a:off x="1924979" y="3676087"/>
              <a:ext cx="586182" cy="725396"/>
            </a:xfrm>
            <a:custGeom>
              <a:avLst/>
              <a:gdLst/>
              <a:ahLst/>
              <a:cxnLst/>
              <a:rect l="l" t="t" r="r" b="b"/>
              <a:pathLst>
                <a:path w="37778" h="46750" extrusionOk="0">
                  <a:moveTo>
                    <a:pt x="26126" y="1"/>
                  </a:moveTo>
                  <a:cubicBezTo>
                    <a:pt x="24656" y="1"/>
                    <a:pt x="23125" y="127"/>
                    <a:pt x="21578" y="408"/>
                  </a:cubicBezTo>
                  <a:cubicBezTo>
                    <a:pt x="8458" y="12198"/>
                    <a:pt x="7229" y="31357"/>
                    <a:pt x="1" y="45132"/>
                  </a:cubicBezTo>
                  <a:cubicBezTo>
                    <a:pt x="1772" y="45938"/>
                    <a:pt x="4365" y="46749"/>
                    <a:pt x="7096" y="46749"/>
                  </a:cubicBezTo>
                  <a:cubicBezTo>
                    <a:pt x="9092" y="46749"/>
                    <a:pt x="11162" y="46316"/>
                    <a:pt x="13040" y="45132"/>
                  </a:cubicBezTo>
                  <a:cubicBezTo>
                    <a:pt x="13040" y="45132"/>
                    <a:pt x="33415" y="18043"/>
                    <a:pt x="37777" y="4269"/>
                  </a:cubicBezTo>
                  <a:cubicBezTo>
                    <a:pt x="36932" y="2038"/>
                    <a:pt x="32031" y="1"/>
                    <a:pt x="261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7" name="Google Shape;3097;p55"/>
            <p:cNvSpPr/>
            <p:nvPr/>
          </p:nvSpPr>
          <p:spPr>
            <a:xfrm flipH="1">
              <a:off x="2085031" y="3611306"/>
              <a:ext cx="80344" cy="42205"/>
            </a:xfrm>
            <a:custGeom>
              <a:avLst/>
              <a:gdLst/>
              <a:ahLst/>
              <a:cxnLst/>
              <a:rect l="l" t="t" r="r" b="b"/>
              <a:pathLst>
                <a:path w="5178" h="2720" extrusionOk="0">
                  <a:moveTo>
                    <a:pt x="5178" y="0"/>
                  </a:moveTo>
                  <a:lnTo>
                    <a:pt x="5178" y="0"/>
                  </a:lnTo>
                  <a:cubicBezTo>
                    <a:pt x="3301" y="47"/>
                    <a:pt x="1524" y="394"/>
                    <a:pt x="1" y="1563"/>
                  </a:cubicBezTo>
                  <a:lnTo>
                    <a:pt x="943" y="2719"/>
                  </a:lnTo>
                  <a:cubicBezTo>
                    <a:pt x="943" y="2719"/>
                    <a:pt x="2700" y="768"/>
                    <a:pt x="5178"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8" name="Google Shape;3098;p55"/>
            <p:cNvSpPr/>
            <p:nvPr/>
          </p:nvSpPr>
          <p:spPr>
            <a:xfrm flipH="1">
              <a:off x="2037240" y="4351488"/>
              <a:ext cx="572279" cy="210419"/>
            </a:xfrm>
            <a:custGeom>
              <a:avLst/>
              <a:gdLst/>
              <a:ahLst/>
              <a:cxnLst/>
              <a:rect l="l" t="t" r="r" b="b"/>
              <a:pathLst>
                <a:path w="36882" h="13561" extrusionOk="0">
                  <a:moveTo>
                    <a:pt x="7308" y="0"/>
                  </a:moveTo>
                  <a:cubicBezTo>
                    <a:pt x="7308" y="0"/>
                    <a:pt x="0" y="7449"/>
                    <a:pt x="1143" y="10508"/>
                  </a:cubicBezTo>
                  <a:cubicBezTo>
                    <a:pt x="2292" y="13561"/>
                    <a:pt x="7435" y="12820"/>
                    <a:pt x="15592" y="13047"/>
                  </a:cubicBezTo>
                  <a:cubicBezTo>
                    <a:pt x="17923" y="13110"/>
                    <a:pt x="20513" y="13155"/>
                    <a:pt x="23036" y="13155"/>
                  </a:cubicBezTo>
                  <a:cubicBezTo>
                    <a:pt x="29340" y="13155"/>
                    <a:pt x="35224" y="12874"/>
                    <a:pt x="35606" y="11891"/>
                  </a:cubicBezTo>
                  <a:cubicBezTo>
                    <a:pt x="36881" y="8845"/>
                    <a:pt x="28057" y="5785"/>
                    <a:pt x="24924" y="4877"/>
                  </a:cubicBezTo>
                  <a:cubicBezTo>
                    <a:pt x="21798" y="3968"/>
                    <a:pt x="19379" y="1604"/>
                    <a:pt x="19379" y="1604"/>
                  </a:cubicBezTo>
                  <a:cubicBezTo>
                    <a:pt x="17902" y="1958"/>
                    <a:pt x="16319" y="2129"/>
                    <a:pt x="14788" y="2129"/>
                  </a:cubicBezTo>
                  <a:cubicBezTo>
                    <a:pt x="11590" y="2129"/>
                    <a:pt x="8618" y="1383"/>
                    <a:pt x="730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9" name="Google Shape;3099;p55"/>
            <p:cNvSpPr/>
            <p:nvPr/>
          </p:nvSpPr>
          <p:spPr>
            <a:xfrm flipH="1">
              <a:off x="3268737" y="3465792"/>
              <a:ext cx="879614" cy="299391"/>
            </a:xfrm>
            <a:custGeom>
              <a:avLst/>
              <a:gdLst/>
              <a:ahLst/>
              <a:cxnLst/>
              <a:rect l="l" t="t" r="r" b="b"/>
              <a:pathLst>
                <a:path w="56689" h="19295" extrusionOk="0">
                  <a:moveTo>
                    <a:pt x="20920" y="0"/>
                  </a:moveTo>
                  <a:cubicBezTo>
                    <a:pt x="10104" y="0"/>
                    <a:pt x="903" y="667"/>
                    <a:pt x="903" y="667"/>
                  </a:cubicBezTo>
                  <a:cubicBezTo>
                    <a:pt x="7656" y="2631"/>
                    <a:pt x="3515" y="9044"/>
                    <a:pt x="1" y="9779"/>
                  </a:cubicBezTo>
                  <a:cubicBezTo>
                    <a:pt x="13297" y="14325"/>
                    <a:pt x="30062" y="19294"/>
                    <a:pt x="43773" y="19294"/>
                  </a:cubicBezTo>
                  <a:cubicBezTo>
                    <a:pt x="48538" y="19294"/>
                    <a:pt x="52935" y="18694"/>
                    <a:pt x="56689" y="17268"/>
                  </a:cubicBezTo>
                  <a:lnTo>
                    <a:pt x="51645" y="3800"/>
                  </a:lnTo>
                  <a:cubicBezTo>
                    <a:pt x="45556" y="744"/>
                    <a:pt x="32339" y="0"/>
                    <a:pt x="20920"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0" name="Google Shape;3100;p55"/>
            <p:cNvSpPr/>
            <p:nvPr/>
          </p:nvSpPr>
          <p:spPr>
            <a:xfrm flipH="1">
              <a:off x="3327296" y="3465761"/>
              <a:ext cx="821055" cy="305085"/>
            </a:xfrm>
            <a:custGeom>
              <a:avLst/>
              <a:gdLst/>
              <a:ahLst/>
              <a:cxnLst/>
              <a:rect l="l" t="t" r="r" b="b"/>
              <a:pathLst>
                <a:path w="52915" h="19662" extrusionOk="0">
                  <a:moveTo>
                    <a:pt x="20933" y="1"/>
                  </a:moveTo>
                  <a:cubicBezTo>
                    <a:pt x="10112" y="1"/>
                    <a:pt x="903" y="669"/>
                    <a:pt x="903" y="669"/>
                  </a:cubicBezTo>
                  <a:cubicBezTo>
                    <a:pt x="903" y="669"/>
                    <a:pt x="4410" y="6715"/>
                    <a:pt x="1" y="9781"/>
                  </a:cubicBezTo>
                  <a:cubicBezTo>
                    <a:pt x="13439" y="14377"/>
                    <a:pt x="29218" y="19662"/>
                    <a:pt x="42533" y="19662"/>
                  </a:cubicBezTo>
                  <a:cubicBezTo>
                    <a:pt x="44508" y="19662"/>
                    <a:pt x="46428" y="19546"/>
                    <a:pt x="48278" y="19294"/>
                  </a:cubicBezTo>
                  <a:cubicBezTo>
                    <a:pt x="49541" y="19127"/>
                    <a:pt x="52914" y="8639"/>
                    <a:pt x="47831" y="2399"/>
                  </a:cubicBezTo>
                  <a:cubicBezTo>
                    <a:pt x="40981" y="507"/>
                    <a:pt x="30347" y="1"/>
                    <a:pt x="2093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1" name="Google Shape;3101;p55"/>
            <p:cNvSpPr/>
            <p:nvPr/>
          </p:nvSpPr>
          <p:spPr>
            <a:xfrm flipH="1">
              <a:off x="3408152" y="3485886"/>
              <a:ext cx="80437" cy="285053"/>
            </a:xfrm>
            <a:custGeom>
              <a:avLst/>
              <a:gdLst/>
              <a:ahLst/>
              <a:cxnLst/>
              <a:rect l="l" t="t" r="r" b="b"/>
              <a:pathLst>
                <a:path w="5184" h="18371" extrusionOk="0">
                  <a:moveTo>
                    <a:pt x="0" y="0"/>
                  </a:moveTo>
                  <a:lnTo>
                    <a:pt x="0" y="0"/>
                  </a:lnTo>
                  <a:cubicBezTo>
                    <a:pt x="3734" y="6594"/>
                    <a:pt x="3701" y="12686"/>
                    <a:pt x="0" y="18371"/>
                  </a:cubicBezTo>
                  <a:lnTo>
                    <a:pt x="1416" y="18344"/>
                  </a:lnTo>
                  <a:cubicBezTo>
                    <a:pt x="4877" y="12799"/>
                    <a:pt x="5184" y="6814"/>
                    <a:pt x="1116" y="181"/>
                  </a:cubicBezTo>
                  <a:lnTo>
                    <a:pt x="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2" name="Google Shape;3102;p55"/>
            <p:cNvSpPr/>
            <p:nvPr/>
          </p:nvSpPr>
          <p:spPr>
            <a:xfrm flipH="1">
              <a:off x="3459977" y="3475924"/>
              <a:ext cx="80344" cy="294705"/>
            </a:xfrm>
            <a:custGeom>
              <a:avLst/>
              <a:gdLst/>
              <a:ahLst/>
              <a:cxnLst/>
              <a:rect l="l" t="t" r="r" b="b"/>
              <a:pathLst>
                <a:path w="5178" h="18993" extrusionOk="0">
                  <a:moveTo>
                    <a:pt x="1" y="1"/>
                  </a:moveTo>
                  <a:lnTo>
                    <a:pt x="1" y="1"/>
                  </a:lnTo>
                  <a:cubicBezTo>
                    <a:pt x="3728" y="6821"/>
                    <a:pt x="3695" y="13114"/>
                    <a:pt x="1" y="18993"/>
                  </a:cubicBezTo>
                  <a:lnTo>
                    <a:pt x="1410" y="18973"/>
                  </a:lnTo>
                  <a:cubicBezTo>
                    <a:pt x="4877" y="13241"/>
                    <a:pt x="5178" y="7035"/>
                    <a:pt x="1123" y="188"/>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3" name="Google Shape;3103;p55"/>
            <p:cNvSpPr/>
            <p:nvPr/>
          </p:nvSpPr>
          <p:spPr>
            <a:xfrm flipH="1">
              <a:off x="1946546" y="3732024"/>
              <a:ext cx="296675" cy="91268"/>
            </a:xfrm>
            <a:custGeom>
              <a:avLst/>
              <a:gdLst/>
              <a:ahLst/>
              <a:cxnLst/>
              <a:rect l="l" t="t" r="r" b="b"/>
              <a:pathLst>
                <a:path w="19120" h="5882" extrusionOk="0">
                  <a:moveTo>
                    <a:pt x="3614" y="0"/>
                  </a:moveTo>
                  <a:cubicBezTo>
                    <a:pt x="2800" y="0"/>
                    <a:pt x="1965" y="12"/>
                    <a:pt x="1110" y="36"/>
                  </a:cubicBezTo>
                  <a:lnTo>
                    <a:pt x="1" y="1432"/>
                  </a:lnTo>
                  <a:cubicBezTo>
                    <a:pt x="1218" y="1380"/>
                    <a:pt x="2397" y="1354"/>
                    <a:pt x="3530" y="1354"/>
                  </a:cubicBezTo>
                  <a:cubicBezTo>
                    <a:pt x="11717" y="1354"/>
                    <a:pt x="17556" y="2736"/>
                    <a:pt x="18565" y="5881"/>
                  </a:cubicBezTo>
                  <a:lnTo>
                    <a:pt x="19120" y="4458"/>
                  </a:lnTo>
                  <a:cubicBezTo>
                    <a:pt x="18054" y="1286"/>
                    <a:pt x="12003" y="0"/>
                    <a:pt x="361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4" name="Google Shape;3104;p55"/>
            <p:cNvSpPr/>
            <p:nvPr/>
          </p:nvSpPr>
          <p:spPr>
            <a:xfrm flipH="1">
              <a:off x="1966345" y="3776463"/>
              <a:ext cx="308902" cy="88909"/>
            </a:xfrm>
            <a:custGeom>
              <a:avLst/>
              <a:gdLst/>
              <a:ahLst/>
              <a:cxnLst/>
              <a:rect l="l" t="t" r="r" b="b"/>
              <a:pathLst>
                <a:path w="19908" h="5730" extrusionOk="0">
                  <a:moveTo>
                    <a:pt x="2010" y="0"/>
                  </a:moveTo>
                  <a:cubicBezTo>
                    <a:pt x="1674" y="0"/>
                    <a:pt x="1336" y="2"/>
                    <a:pt x="996" y="4"/>
                  </a:cubicBezTo>
                  <a:lnTo>
                    <a:pt x="1" y="1461"/>
                  </a:lnTo>
                  <a:cubicBezTo>
                    <a:pt x="1106" y="1419"/>
                    <a:pt x="2225" y="1397"/>
                    <a:pt x="3338" y="1397"/>
                  </a:cubicBezTo>
                  <a:cubicBezTo>
                    <a:pt x="11290" y="1397"/>
                    <a:pt x="18943" y="2530"/>
                    <a:pt x="19306" y="5729"/>
                  </a:cubicBezTo>
                  <a:lnTo>
                    <a:pt x="19908" y="4500"/>
                  </a:lnTo>
                  <a:cubicBezTo>
                    <a:pt x="19365" y="1221"/>
                    <a:pt x="11655" y="0"/>
                    <a:pt x="201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107" name="Google Shape;3107;p55"/>
          <p:cNvGrpSpPr/>
          <p:nvPr/>
        </p:nvGrpSpPr>
        <p:grpSpPr>
          <a:xfrm rot="10800000">
            <a:off x="-11539016" y="-14216665"/>
            <a:ext cx="32635530" cy="32634936"/>
            <a:chOff x="6816275" y="3178227"/>
            <a:chExt cx="1614495" cy="1579642"/>
          </a:xfrm>
        </p:grpSpPr>
        <p:sp>
          <p:nvSpPr>
            <p:cNvPr id="3108" name="Google Shape;3108;p55"/>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9" name="Google Shape;3109;p55"/>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10" name="Google Shape;3110;p55"/>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 name="Group 3">
            <a:extLst>
              <a:ext uri="{FF2B5EF4-FFF2-40B4-BE49-F238E27FC236}">
                <a16:creationId xmlns:a16="http://schemas.microsoft.com/office/drawing/2014/main" id="{A1E34F5E-C3E4-4461-876F-3FEFBC0382A2}"/>
              </a:ext>
            </a:extLst>
          </p:cNvPr>
          <p:cNvGrpSpPr/>
          <p:nvPr/>
        </p:nvGrpSpPr>
        <p:grpSpPr>
          <a:xfrm>
            <a:off x="1374023" y="339469"/>
            <a:ext cx="6982580" cy="4207537"/>
            <a:chOff x="1374023" y="339469"/>
            <a:chExt cx="6982580" cy="4207537"/>
          </a:xfrm>
        </p:grpSpPr>
        <p:sp>
          <p:nvSpPr>
            <p:cNvPr id="2" name="Rectangle 1">
              <a:extLst>
                <a:ext uri="{FF2B5EF4-FFF2-40B4-BE49-F238E27FC236}">
                  <a16:creationId xmlns:a16="http://schemas.microsoft.com/office/drawing/2014/main" id="{E7D8B60C-DF5C-452C-8228-BB67E1C1463B}"/>
                </a:ext>
              </a:extLst>
            </p:cNvPr>
            <p:cNvSpPr/>
            <p:nvPr/>
          </p:nvSpPr>
          <p:spPr>
            <a:xfrm>
              <a:off x="2051758" y="1138423"/>
              <a:ext cx="5073554" cy="2916537"/>
            </a:xfrm>
            <a:prstGeom prst="rect">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Text Placeholder 4">
              <a:extLst>
                <a:ext uri="{FF2B5EF4-FFF2-40B4-BE49-F238E27FC236}">
                  <a16:creationId xmlns:a16="http://schemas.microsoft.com/office/drawing/2014/main" id="{F91B42F8-D4EE-4D6B-8414-B29B5461C198}"/>
                </a:ext>
              </a:extLst>
            </p:cNvPr>
            <p:cNvSpPr txBox="1">
              <a:spLocks/>
            </p:cNvSpPr>
            <p:nvPr/>
          </p:nvSpPr>
          <p:spPr>
            <a:xfrm>
              <a:off x="2385167" y="1408782"/>
              <a:ext cx="4207629" cy="2261789"/>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800" dirty="0">
                  <a:solidFill>
                    <a:schemeClr val="bg2"/>
                  </a:solidFill>
                  <a:latin typeface="Arial Narrow" panose="020B0606020202030204" pitchFamily="34" charset="0"/>
                </a:rPr>
                <a:t>"Statistics are just a pattern of information that we have. There are players who make the team play good without the statistics. If you perform to your maximum, if you perform to your best and you helped your team-mates and make the process better, it is enough."</a:t>
              </a:r>
              <a:endParaRPr lang="en-ZA" sz="1800" dirty="0">
                <a:solidFill>
                  <a:schemeClr val="bg2"/>
                </a:solidFill>
                <a:latin typeface="Arial Narrow" panose="020B0606020202030204" pitchFamily="34" charset="0"/>
              </a:endParaRPr>
            </a:p>
          </p:txBody>
        </p:sp>
        <p:sp>
          <p:nvSpPr>
            <p:cNvPr id="109" name="Text Placeholder 4">
              <a:extLst>
                <a:ext uri="{FF2B5EF4-FFF2-40B4-BE49-F238E27FC236}">
                  <a16:creationId xmlns:a16="http://schemas.microsoft.com/office/drawing/2014/main" id="{2666C991-5FB6-4425-8EA9-93A1FE0424A8}"/>
                </a:ext>
              </a:extLst>
            </p:cNvPr>
            <p:cNvSpPr txBox="1">
              <a:spLocks/>
            </p:cNvSpPr>
            <p:nvPr/>
          </p:nvSpPr>
          <p:spPr>
            <a:xfrm>
              <a:off x="1374023" y="339469"/>
              <a:ext cx="2112218" cy="2283694"/>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3800" dirty="0">
                  <a:solidFill>
                    <a:schemeClr val="bg2"/>
                  </a:solidFill>
                  <a:latin typeface="Arial Black" panose="020B0A04020102020204" pitchFamily="34" charset="0"/>
                </a:rPr>
                <a:t>“</a:t>
              </a:r>
              <a:endParaRPr lang="en-ZA" sz="13800" dirty="0">
                <a:solidFill>
                  <a:schemeClr val="bg2"/>
                </a:solidFill>
                <a:latin typeface="Arial Black" panose="020B0A04020102020204" pitchFamily="34" charset="0"/>
              </a:endParaRPr>
            </a:p>
          </p:txBody>
        </p:sp>
        <p:sp>
          <p:nvSpPr>
            <p:cNvPr id="3" name="TextBox 2">
              <a:extLst>
                <a:ext uri="{FF2B5EF4-FFF2-40B4-BE49-F238E27FC236}">
                  <a16:creationId xmlns:a16="http://schemas.microsoft.com/office/drawing/2014/main" id="{808583B2-27A5-4B06-A00F-17C24DDFF0A2}"/>
                </a:ext>
              </a:extLst>
            </p:cNvPr>
            <p:cNvSpPr txBox="1"/>
            <p:nvPr/>
          </p:nvSpPr>
          <p:spPr>
            <a:xfrm>
              <a:off x="5539717" y="3466934"/>
              <a:ext cx="2816886" cy="1080072"/>
            </a:xfrm>
            <a:prstGeom prst="rect">
              <a:avLst/>
            </a:prstGeom>
            <a:solidFill>
              <a:srgbClr val="000000"/>
            </a:solidFill>
          </p:spPr>
          <p:txBody>
            <a:bodyPr wrap="none" rtlCol="0" anchor="ctr" anchorCtr="0">
              <a:noAutofit/>
            </a:bodyPr>
            <a:lstStyle/>
            <a:p>
              <a:pPr algn="ctr"/>
              <a:r>
                <a:rPr lang="en-US" sz="2000" dirty="0">
                  <a:solidFill>
                    <a:schemeClr val="bg2"/>
                  </a:solidFill>
                  <a:latin typeface="Arial Black" panose="020B0A04020102020204" pitchFamily="34" charset="0"/>
                </a:rPr>
                <a:t>Pep Guardiola</a:t>
              </a:r>
            </a:p>
          </p:txBody>
        </p:sp>
      </p:grpSp>
      <p:pic>
        <p:nvPicPr>
          <p:cNvPr id="1028" name="Picture 4" descr="Tifo Football on X: &quot;Pep Guardiola. Arguably the greatest coach of the  modern era, his path to such unprecedented success is one of the most  misinterpreted stories in football. We look at">
            <a:extLst>
              <a:ext uri="{FF2B5EF4-FFF2-40B4-BE49-F238E27FC236}">
                <a16:creationId xmlns:a16="http://schemas.microsoft.com/office/drawing/2014/main" id="{82C3D481-C82B-4E49-A55A-D33381184A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759" y="1327263"/>
            <a:ext cx="382905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3118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56"/>
        <p:cNvGrpSpPr/>
        <p:nvPr/>
      </p:nvGrpSpPr>
      <p:grpSpPr>
        <a:xfrm>
          <a:off x="0" y="0"/>
          <a:ext cx="0" cy="0"/>
          <a:chOff x="0" y="0"/>
          <a:chExt cx="0" cy="0"/>
        </a:xfrm>
      </p:grpSpPr>
      <p:grpSp>
        <p:nvGrpSpPr>
          <p:cNvPr id="3658" name="Google Shape;3658;p67"/>
          <p:cNvGrpSpPr/>
          <p:nvPr/>
        </p:nvGrpSpPr>
        <p:grpSpPr>
          <a:xfrm>
            <a:off x="6730560" y="4311616"/>
            <a:ext cx="843169" cy="366915"/>
            <a:chOff x="1013775" y="1738375"/>
            <a:chExt cx="858100" cy="373450"/>
          </a:xfrm>
        </p:grpSpPr>
        <p:sp>
          <p:nvSpPr>
            <p:cNvPr id="3659" name="Google Shape;3659;p67"/>
            <p:cNvSpPr/>
            <p:nvPr/>
          </p:nvSpPr>
          <p:spPr>
            <a:xfrm>
              <a:off x="1509625" y="1908875"/>
              <a:ext cx="81075" cy="65650"/>
            </a:xfrm>
            <a:custGeom>
              <a:avLst/>
              <a:gdLst/>
              <a:ahLst/>
              <a:cxnLst/>
              <a:rect l="l" t="t" r="r" b="b"/>
              <a:pathLst>
                <a:path w="3243" h="2626" extrusionOk="0">
                  <a:moveTo>
                    <a:pt x="2143" y="1"/>
                  </a:moveTo>
                  <a:cubicBezTo>
                    <a:pt x="1827" y="1"/>
                    <a:pt x="1468" y="108"/>
                    <a:pt x="1104" y="429"/>
                  </a:cubicBezTo>
                  <a:cubicBezTo>
                    <a:pt x="0" y="1385"/>
                    <a:pt x="1209" y="2626"/>
                    <a:pt x="1209" y="2626"/>
                  </a:cubicBezTo>
                  <a:lnTo>
                    <a:pt x="1547" y="2261"/>
                  </a:lnTo>
                  <a:cubicBezTo>
                    <a:pt x="1431" y="2135"/>
                    <a:pt x="840" y="1406"/>
                    <a:pt x="1494" y="836"/>
                  </a:cubicBezTo>
                  <a:cubicBezTo>
                    <a:pt x="1734" y="627"/>
                    <a:pt x="1968" y="557"/>
                    <a:pt x="2175" y="557"/>
                  </a:cubicBezTo>
                  <a:cubicBezTo>
                    <a:pt x="2529" y="557"/>
                    <a:pt x="2801" y="762"/>
                    <a:pt x="2878" y="825"/>
                  </a:cubicBezTo>
                  <a:lnTo>
                    <a:pt x="3242" y="434"/>
                  </a:lnTo>
                  <a:cubicBezTo>
                    <a:pt x="3242" y="434"/>
                    <a:pt x="2778" y="1"/>
                    <a:pt x="214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0" name="Google Shape;3660;p67"/>
            <p:cNvSpPr/>
            <p:nvPr/>
          </p:nvSpPr>
          <p:spPr>
            <a:xfrm>
              <a:off x="1530200" y="1894900"/>
              <a:ext cx="341675" cy="173350"/>
            </a:xfrm>
            <a:custGeom>
              <a:avLst/>
              <a:gdLst/>
              <a:ahLst/>
              <a:cxnLst/>
              <a:rect l="l" t="t" r="r" b="b"/>
              <a:pathLst>
                <a:path w="13667" h="6934" extrusionOk="0">
                  <a:moveTo>
                    <a:pt x="3826" y="1"/>
                  </a:moveTo>
                  <a:cubicBezTo>
                    <a:pt x="3498" y="1"/>
                    <a:pt x="3044" y="95"/>
                    <a:pt x="2620" y="502"/>
                  </a:cubicBezTo>
                  <a:cubicBezTo>
                    <a:pt x="1838" y="1263"/>
                    <a:pt x="1" y="3401"/>
                    <a:pt x="1" y="3401"/>
                  </a:cubicBezTo>
                  <a:lnTo>
                    <a:pt x="11554" y="6934"/>
                  </a:lnTo>
                  <a:lnTo>
                    <a:pt x="13667" y="3697"/>
                  </a:lnTo>
                  <a:lnTo>
                    <a:pt x="4294" y="69"/>
                  </a:lnTo>
                  <a:cubicBezTo>
                    <a:pt x="4294" y="69"/>
                    <a:pt x="4106" y="1"/>
                    <a:pt x="382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1" name="Google Shape;3661;p67"/>
            <p:cNvSpPr/>
            <p:nvPr/>
          </p:nvSpPr>
          <p:spPr>
            <a:xfrm>
              <a:off x="1826975" y="2009750"/>
              <a:ext cx="36850" cy="64700"/>
            </a:xfrm>
            <a:custGeom>
              <a:avLst/>
              <a:gdLst/>
              <a:ahLst/>
              <a:cxnLst/>
              <a:rect l="l" t="t" r="r" b="b"/>
              <a:pathLst>
                <a:path w="1474" h="2588" extrusionOk="0">
                  <a:moveTo>
                    <a:pt x="1463" y="0"/>
                  </a:moveTo>
                  <a:lnTo>
                    <a:pt x="0" y="2255"/>
                  </a:lnTo>
                  <a:lnTo>
                    <a:pt x="58" y="2588"/>
                  </a:lnTo>
                  <a:lnTo>
                    <a:pt x="1463" y="370"/>
                  </a:lnTo>
                  <a:lnTo>
                    <a:pt x="1474" y="64"/>
                  </a:lnTo>
                  <a:lnTo>
                    <a:pt x="1463" y="0"/>
                  </a:lnTo>
                  <a:close/>
                </a:path>
              </a:pathLst>
            </a:custGeom>
            <a:solidFill>
              <a:srgbClr val="40404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2" name="Google Shape;3662;p67"/>
            <p:cNvSpPr/>
            <p:nvPr/>
          </p:nvSpPr>
          <p:spPr>
            <a:xfrm>
              <a:off x="1632250" y="2005000"/>
              <a:ext cx="186825" cy="99700"/>
            </a:xfrm>
            <a:custGeom>
              <a:avLst/>
              <a:gdLst/>
              <a:ahLst/>
              <a:cxnLst/>
              <a:rect l="l" t="t" r="r" b="b"/>
              <a:pathLst>
                <a:path w="7473" h="3988" extrusionOk="0">
                  <a:moveTo>
                    <a:pt x="1" y="0"/>
                  </a:moveTo>
                  <a:lnTo>
                    <a:pt x="671" y="1204"/>
                  </a:lnTo>
                  <a:lnTo>
                    <a:pt x="170" y="3987"/>
                  </a:lnTo>
                  <a:cubicBezTo>
                    <a:pt x="323" y="3876"/>
                    <a:pt x="1770" y="2699"/>
                    <a:pt x="2287" y="2276"/>
                  </a:cubicBezTo>
                  <a:lnTo>
                    <a:pt x="7383" y="3829"/>
                  </a:lnTo>
                  <a:lnTo>
                    <a:pt x="7472" y="2530"/>
                  </a:lnTo>
                  <a:lnTo>
                    <a:pt x="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3" name="Google Shape;3663;p67"/>
            <p:cNvSpPr/>
            <p:nvPr/>
          </p:nvSpPr>
          <p:spPr>
            <a:xfrm>
              <a:off x="1504850" y="1967500"/>
              <a:ext cx="165450" cy="144325"/>
            </a:xfrm>
            <a:custGeom>
              <a:avLst/>
              <a:gdLst/>
              <a:ahLst/>
              <a:cxnLst/>
              <a:rect l="l" t="t" r="r" b="b"/>
              <a:pathLst>
                <a:path w="6618" h="5773" extrusionOk="0">
                  <a:moveTo>
                    <a:pt x="2414" y="0"/>
                  </a:moveTo>
                  <a:cubicBezTo>
                    <a:pt x="1834" y="0"/>
                    <a:pt x="1307" y="189"/>
                    <a:pt x="930" y="582"/>
                  </a:cubicBezTo>
                  <a:cubicBezTo>
                    <a:pt x="1" y="1537"/>
                    <a:pt x="312" y="3349"/>
                    <a:pt x="1627" y="4621"/>
                  </a:cubicBezTo>
                  <a:cubicBezTo>
                    <a:pt x="2406" y="5375"/>
                    <a:pt x="3360" y="5773"/>
                    <a:pt x="4202" y="5773"/>
                  </a:cubicBezTo>
                  <a:cubicBezTo>
                    <a:pt x="4782" y="5773"/>
                    <a:pt x="5309" y="5584"/>
                    <a:pt x="5688" y="5191"/>
                  </a:cubicBezTo>
                  <a:cubicBezTo>
                    <a:pt x="6617" y="4236"/>
                    <a:pt x="6306" y="2424"/>
                    <a:pt x="4991" y="1152"/>
                  </a:cubicBezTo>
                  <a:cubicBezTo>
                    <a:pt x="4213" y="398"/>
                    <a:pt x="3257" y="0"/>
                    <a:pt x="241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4" name="Google Shape;3664;p67"/>
            <p:cNvSpPr/>
            <p:nvPr/>
          </p:nvSpPr>
          <p:spPr>
            <a:xfrm>
              <a:off x="1538125" y="1996250"/>
              <a:ext cx="98775" cy="86175"/>
            </a:xfrm>
            <a:custGeom>
              <a:avLst/>
              <a:gdLst/>
              <a:ahLst/>
              <a:cxnLst/>
              <a:rect l="l" t="t" r="r" b="b"/>
              <a:pathLst>
                <a:path w="3951" h="3447" extrusionOk="0">
                  <a:moveTo>
                    <a:pt x="1440" y="0"/>
                  </a:moveTo>
                  <a:cubicBezTo>
                    <a:pt x="1095" y="0"/>
                    <a:pt x="781" y="113"/>
                    <a:pt x="555" y="345"/>
                  </a:cubicBezTo>
                  <a:cubicBezTo>
                    <a:pt x="1" y="910"/>
                    <a:pt x="185" y="2003"/>
                    <a:pt x="972" y="2758"/>
                  </a:cubicBezTo>
                  <a:cubicBezTo>
                    <a:pt x="1438" y="3209"/>
                    <a:pt x="2008" y="3446"/>
                    <a:pt x="2511" y="3446"/>
                  </a:cubicBezTo>
                  <a:cubicBezTo>
                    <a:pt x="2856" y="3446"/>
                    <a:pt x="3170" y="3334"/>
                    <a:pt x="3396" y="3102"/>
                  </a:cubicBezTo>
                  <a:cubicBezTo>
                    <a:pt x="3950" y="2536"/>
                    <a:pt x="3766" y="1449"/>
                    <a:pt x="2979" y="688"/>
                  </a:cubicBezTo>
                  <a:cubicBezTo>
                    <a:pt x="2513" y="238"/>
                    <a:pt x="1943" y="0"/>
                    <a:pt x="144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5" name="Google Shape;3665;p67"/>
            <p:cNvSpPr/>
            <p:nvPr/>
          </p:nvSpPr>
          <p:spPr>
            <a:xfrm>
              <a:off x="1816925" y="1987300"/>
              <a:ext cx="54950" cy="113425"/>
            </a:xfrm>
            <a:custGeom>
              <a:avLst/>
              <a:gdLst/>
              <a:ahLst/>
              <a:cxnLst/>
              <a:rect l="l" t="t" r="r" b="b"/>
              <a:pathLst>
                <a:path w="2198" h="4537" extrusionOk="0">
                  <a:moveTo>
                    <a:pt x="2198" y="1"/>
                  </a:moveTo>
                  <a:lnTo>
                    <a:pt x="85" y="3238"/>
                  </a:lnTo>
                  <a:lnTo>
                    <a:pt x="1" y="4537"/>
                  </a:lnTo>
                  <a:lnTo>
                    <a:pt x="2044" y="1368"/>
                  </a:lnTo>
                  <a:lnTo>
                    <a:pt x="2198"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6" name="Google Shape;3666;p67"/>
            <p:cNvSpPr/>
            <p:nvPr/>
          </p:nvSpPr>
          <p:spPr>
            <a:xfrm>
              <a:off x="1013775" y="1738375"/>
              <a:ext cx="540475" cy="208950"/>
            </a:xfrm>
            <a:custGeom>
              <a:avLst/>
              <a:gdLst/>
              <a:ahLst/>
              <a:cxnLst/>
              <a:rect l="l" t="t" r="r" b="b"/>
              <a:pathLst>
                <a:path w="21619" h="8358" extrusionOk="0">
                  <a:moveTo>
                    <a:pt x="21408" y="7978"/>
                  </a:moveTo>
                  <a:cubicBezTo>
                    <a:pt x="21384" y="8046"/>
                    <a:pt x="21350" y="8109"/>
                    <a:pt x="21307" y="8164"/>
                  </a:cubicBezTo>
                  <a:lnTo>
                    <a:pt x="21307" y="8164"/>
                  </a:lnTo>
                  <a:cubicBezTo>
                    <a:pt x="21352" y="8110"/>
                    <a:pt x="21386" y="8047"/>
                    <a:pt x="21408" y="7978"/>
                  </a:cubicBezTo>
                  <a:close/>
                  <a:moveTo>
                    <a:pt x="16106" y="1"/>
                  </a:moveTo>
                  <a:cubicBezTo>
                    <a:pt x="16048" y="1"/>
                    <a:pt x="15990" y="2"/>
                    <a:pt x="15932" y="4"/>
                  </a:cubicBezTo>
                  <a:cubicBezTo>
                    <a:pt x="15779" y="15"/>
                    <a:pt x="15626" y="31"/>
                    <a:pt x="15472" y="67"/>
                  </a:cubicBezTo>
                  <a:lnTo>
                    <a:pt x="15240" y="120"/>
                  </a:lnTo>
                  <a:lnTo>
                    <a:pt x="15018" y="200"/>
                  </a:lnTo>
                  <a:lnTo>
                    <a:pt x="14902" y="231"/>
                  </a:lnTo>
                  <a:lnTo>
                    <a:pt x="14796" y="284"/>
                  </a:lnTo>
                  <a:cubicBezTo>
                    <a:pt x="14728" y="316"/>
                    <a:pt x="14654" y="342"/>
                    <a:pt x="14580" y="384"/>
                  </a:cubicBezTo>
                  <a:cubicBezTo>
                    <a:pt x="14443" y="453"/>
                    <a:pt x="14305" y="532"/>
                    <a:pt x="14179" y="622"/>
                  </a:cubicBezTo>
                  <a:cubicBezTo>
                    <a:pt x="14047" y="701"/>
                    <a:pt x="13915" y="796"/>
                    <a:pt x="13793" y="897"/>
                  </a:cubicBezTo>
                  <a:cubicBezTo>
                    <a:pt x="13556" y="1092"/>
                    <a:pt x="13323" y="1303"/>
                    <a:pt x="13107" y="1530"/>
                  </a:cubicBezTo>
                  <a:cubicBezTo>
                    <a:pt x="12668" y="1974"/>
                    <a:pt x="12262" y="2449"/>
                    <a:pt x="11824" y="2898"/>
                  </a:cubicBezTo>
                  <a:cubicBezTo>
                    <a:pt x="11602" y="3114"/>
                    <a:pt x="11375" y="3326"/>
                    <a:pt x="11137" y="3526"/>
                  </a:cubicBezTo>
                  <a:cubicBezTo>
                    <a:pt x="10889" y="3716"/>
                    <a:pt x="10625" y="3880"/>
                    <a:pt x="10350" y="4017"/>
                  </a:cubicBezTo>
                  <a:cubicBezTo>
                    <a:pt x="10070" y="4155"/>
                    <a:pt x="9780" y="4260"/>
                    <a:pt x="9479" y="4334"/>
                  </a:cubicBezTo>
                  <a:cubicBezTo>
                    <a:pt x="9212" y="4404"/>
                    <a:pt x="8936" y="4441"/>
                    <a:pt x="8659" y="4441"/>
                  </a:cubicBezTo>
                  <a:cubicBezTo>
                    <a:pt x="8625" y="4441"/>
                    <a:pt x="8590" y="4441"/>
                    <a:pt x="8555" y="4440"/>
                  </a:cubicBezTo>
                  <a:cubicBezTo>
                    <a:pt x="8243" y="4440"/>
                    <a:pt x="7937" y="4387"/>
                    <a:pt x="7641" y="4297"/>
                  </a:cubicBezTo>
                  <a:cubicBezTo>
                    <a:pt x="7351" y="4197"/>
                    <a:pt x="7076" y="4054"/>
                    <a:pt x="6823" y="3875"/>
                  </a:cubicBezTo>
                  <a:cubicBezTo>
                    <a:pt x="6575" y="3690"/>
                    <a:pt x="6348" y="3479"/>
                    <a:pt x="6137" y="3246"/>
                  </a:cubicBezTo>
                  <a:cubicBezTo>
                    <a:pt x="5925" y="3014"/>
                    <a:pt x="5730" y="2776"/>
                    <a:pt x="5529" y="2539"/>
                  </a:cubicBezTo>
                  <a:cubicBezTo>
                    <a:pt x="5128" y="2058"/>
                    <a:pt x="4727" y="1578"/>
                    <a:pt x="4236" y="1176"/>
                  </a:cubicBezTo>
                  <a:cubicBezTo>
                    <a:pt x="3993" y="976"/>
                    <a:pt x="3713" y="817"/>
                    <a:pt x="3417" y="706"/>
                  </a:cubicBezTo>
                  <a:cubicBezTo>
                    <a:pt x="3201" y="627"/>
                    <a:pt x="2977" y="588"/>
                    <a:pt x="2751" y="588"/>
                  </a:cubicBezTo>
                  <a:cubicBezTo>
                    <a:pt x="2662" y="588"/>
                    <a:pt x="2572" y="594"/>
                    <a:pt x="2482" y="606"/>
                  </a:cubicBezTo>
                  <a:cubicBezTo>
                    <a:pt x="2166" y="654"/>
                    <a:pt x="1865" y="754"/>
                    <a:pt x="1585" y="902"/>
                  </a:cubicBezTo>
                  <a:lnTo>
                    <a:pt x="1374" y="1007"/>
                  </a:lnTo>
                  <a:lnTo>
                    <a:pt x="1173" y="1134"/>
                  </a:lnTo>
                  <a:cubicBezTo>
                    <a:pt x="1041" y="1219"/>
                    <a:pt x="919" y="1319"/>
                    <a:pt x="803" y="1430"/>
                  </a:cubicBezTo>
                  <a:cubicBezTo>
                    <a:pt x="566" y="1646"/>
                    <a:pt x="376" y="1900"/>
                    <a:pt x="238" y="2190"/>
                  </a:cubicBezTo>
                  <a:cubicBezTo>
                    <a:pt x="106" y="2481"/>
                    <a:pt x="32" y="2792"/>
                    <a:pt x="11" y="3109"/>
                  </a:cubicBezTo>
                  <a:cubicBezTo>
                    <a:pt x="1" y="3421"/>
                    <a:pt x="32" y="3737"/>
                    <a:pt x="106" y="4044"/>
                  </a:cubicBezTo>
                  <a:cubicBezTo>
                    <a:pt x="180" y="4350"/>
                    <a:pt x="286" y="4651"/>
                    <a:pt x="423" y="4936"/>
                  </a:cubicBezTo>
                  <a:cubicBezTo>
                    <a:pt x="692" y="5501"/>
                    <a:pt x="1046" y="6029"/>
                    <a:pt x="1474" y="6494"/>
                  </a:cubicBezTo>
                  <a:cubicBezTo>
                    <a:pt x="1896" y="6958"/>
                    <a:pt x="2387" y="7355"/>
                    <a:pt x="2931" y="7677"/>
                  </a:cubicBezTo>
                  <a:cubicBezTo>
                    <a:pt x="3206" y="7830"/>
                    <a:pt x="3496" y="7957"/>
                    <a:pt x="3797" y="8052"/>
                  </a:cubicBezTo>
                  <a:lnTo>
                    <a:pt x="3908" y="8083"/>
                  </a:lnTo>
                  <a:lnTo>
                    <a:pt x="4024" y="8110"/>
                  </a:lnTo>
                  <a:lnTo>
                    <a:pt x="4257" y="8157"/>
                  </a:lnTo>
                  <a:cubicBezTo>
                    <a:pt x="4331" y="8178"/>
                    <a:pt x="4410" y="8184"/>
                    <a:pt x="4489" y="8199"/>
                  </a:cubicBezTo>
                  <a:lnTo>
                    <a:pt x="4721" y="8231"/>
                  </a:lnTo>
                  <a:cubicBezTo>
                    <a:pt x="4902" y="8248"/>
                    <a:pt x="5083" y="8256"/>
                    <a:pt x="5264" y="8256"/>
                  </a:cubicBezTo>
                  <a:cubicBezTo>
                    <a:pt x="5710" y="8256"/>
                    <a:pt x="6157" y="8206"/>
                    <a:pt x="6596" y="8104"/>
                  </a:cubicBezTo>
                  <a:lnTo>
                    <a:pt x="6818" y="8052"/>
                  </a:lnTo>
                  <a:lnTo>
                    <a:pt x="7050" y="7988"/>
                  </a:lnTo>
                  <a:lnTo>
                    <a:pt x="7161" y="7951"/>
                  </a:lnTo>
                  <a:lnTo>
                    <a:pt x="7272" y="7920"/>
                  </a:lnTo>
                  <a:lnTo>
                    <a:pt x="7499" y="7846"/>
                  </a:lnTo>
                  <a:cubicBezTo>
                    <a:pt x="7789" y="7740"/>
                    <a:pt x="8080" y="7624"/>
                    <a:pt x="8370" y="7497"/>
                  </a:cubicBezTo>
                  <a:cubicBezTo>
                    <a:pt x="8935" y="7238"/>
                    <a:pt x="9490" y="6948"/>
                    <a:pt x="10028" y="6626"/>
                  </a:cubicBezTo>
                  <a:cubicBezTo>
                    <a:pt x="10567" y="6314"/>
                    <a:pt x="11100" y="5987"/>
                    <a:pt x="11628" y="5654"/>
                  </a:cubicBezTo>
                  <a:cubicBezTo>
                    <a:pt x="12695" y="5005"/>
                    <a:pt x="13756" y="4334"/>
                    <a:pt x="14923" y="3896"/>
                  </a:cubicBezTo>
                  <a:cubicBezTo>
                    <a:pt x="15509" y="3674"/>
                    <a:pt x="16111" y="3510"/>
                    <a:pt x="16724" y="3399"/>
                  </a:cubicBezTo>
                  <a:cubicBezTo>
                    <a:pt x="17113" y="3326"/>
                    <a:pt x="17506" y="3288"/>
                    <a:pt x="17901" y="3288"/>
                  </a:cubicBezTo>
                  <a:cubicBezTo>
                    <a:pt x="18128" y="3288"/>
                    <a:pt x="18355" y="3300"/>
                    <a:pt x="18583" y="3326"/>
                  </a:cubicBezTo>
                  <a:cubicBezTo>
                    <a:pt x="18889" y="3362"/>
                    <a:pt x="19190" y="3447"/>
                    <a:pt x="19480" y="3568"/>
                  </a:cubicBezTo>
                  <a:cubicBezTo>
                    <a:pt x="19549" y="3600"/>
                    <a:pt x="19618" y="3632"/>
                    <a:pt x="19681" y="3674"/>
                  </a:cubicBezTo>
                  <a:lnTo>
                    <a:pt x="19882" y="3801"/>
                  </a:lnTo>
                  <a:cubicBezTo>
                    <a:pt x="20008" y="3891"/>
                    <a:pt x="20124" y="3996"/>
                    <a:pt x="20225" y="4112"/>
                  </a:cubicBezTo>
                  <a:cubicBezTo>
                    <a:pt x="20431" y="4345"/>
                    <a:pt x="20579" y="4625"/>
                    <a:pt x="20668" y="4926"/>
                  </a:cubicBezTo>
                  <a:cubicBezTo>
                    <a:pt x="20758" y="5221"/>
                    <a:pt x="20800" y="5527"/>
                    <a:pt x="20800" y="5839"/>
                  </a:cubicBezTo>
                  <a:cubicBezTo>
                    <a:pt x="20806" y="6467"/>
                    <a:pt x="20684" y="7080"/>
                    <a:pt x="20658" y="7708"/>
                  </a:cubicBezTo>
                  <a:cubicBezTo>
                    <a:pt x="20653" y="7861"/>
                    <a:pt x="20647" y="8025"/>
                    <a:pt x="20721" y="8173"/>
                  </a:cubicBezTo>
                  <a:cubicBezTo>
                    <a:pt x="20760" y="8287"/>
                    <a:pt x="20873" y="8357"/>
                    <a:pt x="20989" y="8357"/>
                  </a:cubicBezTo>
                  <a:cubicBezTo>
                    <a:pt x="21029" y="8357"/>
                    <a:pt x="21069" y="8349"/>
                    <a:pt x="21107" y="8331"/>
                  </a:cubicBezTo>
                  <a:cubicBezTo>
                    <a:pt x="21186" y="8290"/>
                    <a:pt x="21254" y="8233"/>
                    <a:pt x="21307" y="8164"/>
                  </a:cubicBezTo>
                  <a:lnTo>
                    <a:pt x="21307" y="8164"/>
                  </a:lnTo>
                  <a:cubicBezTo>
                    <a:pt x="21253" y="8230"/>
                    <a:pt x="21185" y="8283"/>
                    <a:pt x="21107" y="8321"/>
                  </a:cubicBezTo>
                  <a:cubicBezTo>
                    <a:pt x="21068" y="8339"/>
                    <a:pt x="21025" y="8348"/>
                    <a:pt x="20982" y="8348"/>
                  </a:cubicBezTo>
                  <a:cubicBezTo>
                    <a:pt x="20950" y="8348"/>
                    <a:pt x="20917" y="8343"/>
                    <a:pt x="20885" y="8331"/>
                  </a:cubicBezTo>
                  <a:cubicBezTo>
                    <a:pt x="20811" y="8294"/>
                    <a:pt x="20758" y="8236"/>
                    <a:pt x="20726" y="8162"/>
                  </a:cubicBezTo>
                  <a:cubicBezTo>
                    <a:pt x="20653" y="8025"/>
                    <a:pt x="20658" y="7861"/>
                    <a:pt x="20668" y="7708"/>
                  </a:cubicBezTo>
                  <a:cubicBezTo>
                    <a:pt x="20700" y="7091"/>
                    <a:pt x="20816" y="6467"/>
                    <a:pt x="20816" y="5839"/>
                  </a:cubicBezTo>
                  <a:cubicBezTo>
                    <a:pt x="20821" y="5527"/>
                    <a:pt x="20779" y="5216"/>
                    <a:pt x="20695" y="4915"/>
                  </a:cubicBezTo>
                  <a:cubicBezTo>
                    <a:pt x="20600" y="4614"/>
                    <a:pt x="20447" y="4334"/>
                    <a:pt x="20246" y="4091"/>
                  </a:cubicBezTo>
                  <a:cubicBezTo>
                    <a:pt x="20140" y="3970"/>
                    <a:pt x="20024" y="3864"/>
                    <a:pt x="19903" y="3774"/>
                  </a:cubicBezTo>
                  <a:lnTo>
                    <a:pt x="19702" y="3642"/>
                  </a:lnTo>
                  <a:lnTo>
                    <a:pt x="19491" y="3537"/>
                  </a:lnTo>
                  <a:cubicBezTo>
                    <a:pt x="19200" y="3410"/>
                    <a:pt x="18899" y="3326"/>
                    <a:pt x="18588" y="3289"/>
                  </a:cubicBezTo>
                  <a:cubicBezTo>
                    <a:pt x="18352" y="3263"/>
                    <a:pt x="18116" y="3249"/>
                    <a:pt x="17880" y="3249"/>
                  </a:cubicBezTo>
                  <a:cubicBezTo>
                    <a:pt x="17491" y="3249"/>
                    <a:pt x="17103" y="3285"/>
                    <a:pt x="16719" y="3357"/>
                  </a:cubicBezTo>
                  <a:cubicBezTo>
                    <a:pt x="16101" y="3463"/>
                    <a:pt x="15494" y="3627"/>
                    <a:pt x="14913" y="3848"/>
                  </a:cubicBezTo>
                  <a:cubicBezTo>
                    <a:pt x="13735" y="4297"/>
                    <a:pt x="12668" y="4962"/>
                    <a:pt x="11602" y="5612"/>
                  </a:cubicBezTo>
                  <a:cubicBezTo>
                    <a:pt x="11068" y="5939"/>
                    <a:pt x="10540" y="6272"/>
                    <a:pt x="10002" y="6578"/>
                  </a:cubicBezTo>
                  <a:cubicBezTo>
                    <a:pt x="9463" y="6895"/>
                    <a:pt x="8909" y="7180"/>
                    <a:pt x="8344" y="7439"/>
                  </a:cubicBezTo>
                  <a:cubicBezTo>
                    <a:pt x="8059" y="7571"/>
                    <a:pt x="7768" y="7682"/>
                    <a:pt x="7472" y="7788"/>
                  </a:cubicBezTo>
                  <a:lnTo>
                    <a:pt x="7256" y="7861"/>
                  </a:lnTo>
                  <a:lnTo>
                    <a:pt x="7140" y="7893"/>
                  </a:lnTo>
                  <a:lnTo>
                    <a:pt x="7029" y="7925"/>
                  </a:lnTo>
                  <a:lnTo>
                    <a:pt x="6807" y="7988"/>
                  </a:lnTo>
                  <a:lnTo>
                    <a:pt x="6580" y="8041"/>
                  </a:lnTo>
                  <a:cubicBezTo>
                    <a:pt x="6150" y="8138"/>
                    <a:pt x="5709" y="8188"/>
                    <a:pt x="5269" y="8188"/>
                  </a:cubicBezTo>
                  <a:cubicBezTo>
                    <a:pt x="5088" y="8188"/>
                    <a:pt x="4907" y="8179"/>
                    <a:pt x="4727" y="8162"/>
                  </a:cubicBezTo>
                  <a:lnTo>
                    <a:pt x="4494" y="8131"/>
                  </a:lnTo>
                  <a:lnTo>
                    <a:pt x="4262" y="8094"/>
                  </a:lnTo>
                  <a:lnTo>
                    <a:pt x="4040" y="8046"/>
                  </a:lnTo>
                  <a:lnTo>
                    <a:pt x="3929" y="8020"/>
                  </a:lnTo>
                  <a:lnTo>
                    <a:pt x="3813" y="7988"/>
                  </a:lnTo>
                  <a:cubicBezTo>
                    <a:pt x="3517" y="7893"/>
                    <a:pt x="3232" y="7766"/>
                    <a:pt x="2963" y="7619"/>
                  </a:cubicBezTo>
                  <a:cubicBezTo>
                    <a:pt x="1891" y="6969"/>
                    <a:pt x="1036" y="6029"/>
                    <a:pt x="486" y="4904"/>
                  </a:cubicBezTo>
                  <a:cubicBezTo>
                    <a:pt x="233" y="4345"/>
                    <a:pt x="59" y="3727"/>
                    <a:pt x="90" y="3114"/>
                  </a:cubicBezTo>
                  <a:cubicBezTo>
                    <a:pt x="112" y="2808"/>
                    <a:pt x="185" y="2507"/>
                    <a:pt x="312" y="2222"/>
                  </a:cubicBezTo>
                  <a:cubicBezTo>
                    <a:pt x="444" y="1947"/>
                    <a:pt x="624" y="1694"/>
                    <a:pt x="851" y="1483"/>
                  </a:cubicBezTo>
                  <a:cubicBezTo>
                    <a:pt x="967" y="1382"/>
                    <a:pt x="1088" y="1287"/>
                    <a:pt x="1215" y="1203"/>
                  </a:cubicBezTo>
                  <a:lnTo>
                    <a:pt x="1411" y="1076"/>
                  </a:lnTo>
                  <a:lnTo>
                    <a:pt x="1616" y="970"/>
                  </a:lnTo>
                  <a:cubicBezTo>
                    <a:pt x="1891" y="823"/>
                    <a:pt x="2181" y="728"/>
                    <a:pt x="2488" y="680"/>
                  </a:cubicBezTo>
                  <a:cubicBezTo>
                    <a:pt x="2576" y="668"/>
                    <a:pt x="2665" y="662"/>
                    <a:pt x="2754" y="662"/>
                  </a:cubicBezTo>
                  <a:cubicBezTo>
                    <a:pt x="2973" y="662"/>
                    <a:pt x="3191" y="698"/>
                    <a:pt x="3401" y="770"/>
                  </a:cubicBezTo>
                  <a:cubicBezTo>
                    <a:pt x="3686" y="881"/>
                    <a:pt x="3961" y="1034"/>
                    <a:pt x="4199" y="1234"/>
                  </a:cubicBezTo>
                  <a:cubicBezTo>
                    <a:pt x="4679" y="1625"/>
                    <a:pt x="5075" y="2106"/>
                    <a:pt x="5476" y="2581"/>
                  </a:cubicBezTo>
                  <a:cubicBezTo>
                    <a:pt x="5677" y="2819"/>
                    <a:pt x="5883" y="3062"/>
                    <a:pt x="6094" y="3294"/>
                  </a:cubicBezTo>
                  <a:cubicBezTo>
                    <a:pt x="6306" y="3526"/>
                    <a:pt x="6538" y="3737"/>
                    <a:pt x="6786" y="3928"/>
                  </a:cubicBezTo>
                  <a:cubicBezTo>
                    <a:pt x="7045" y="4107"/>
                    <a:pt x="7325" y="4255"/>
                    <a:pt x="7626" y="4355"/>
                  </a:cubicBezTo>
                  <a:cubicBezTo>
                    <a:pt x="7927" y="4450"/>
                    <a:pt x="8238" y="4498"/>
                    <a:pt x="8555" y="4503"/>
                  </a:cubicBezTo>
                  <a:cubicBezTo>
                    <a:pt x="8575" y="4503"/>
                    <a:pt x="8595" y="4504"/>
                    <a:pt x="8615" y="4504"/>
                  </a:cubicBezTo>
                  <a:cubicBezTo>
                    <a:pt x="8911" y="4504"/>
                    <a:pt x="9203" y="4467"/>
                    <a:pt x="9490" y="4397"/>
                  </a:cubicBezTo>
                  <a:cubicBezTo>
                    <a:pt x="9796" y="4318"/>
                    <a:pt x="10092" y="4207"/>
                    <a:pt x="10377" y="4070"/>
                  </a:cubicBezTo>
                  <a:cubicBezTo>
                    <a:pt x="10651" y="3922"/>
                    <a:pt x="10921" y="3753"/>
                    <a:pt x="11169" y="3563"/>
                  </a:cubicBezTo>
                  <a:cubicBezTo>
                    <a:pt x="11412" y="3368"/>
                    <a:pt x="11644" y="3157"/>
                    <a:pt x="11861" y="2930"/>
                  </a:cubicBezTo>
                  <a:cubicBezTo>
                    <a:pt x="12299" y="2486"/>
                    <a:pt x="12705" y="2005"/>
                    <a:pt x="13144" y="1562"/>
                  </a:cubicBezTo>
                  <a:cubicBezTo>
                    <a:pt x="13360" y="1340"/>
                    <a:pt x="13587" y="1129"/>
                    <a:pt x="13830" y="928"/>
                  </a:cubicBezTo>
                  <a:cubicBezTo>
                    <a:pt x="13952" y="838"/>
                    <a:pt x="14073" y="738"/>
                    <a:pt x="14205" y="659"/>
                  </a:cubicBezTo>
                  <a:cubicBezTo>
                    <a:pt x="14332" y="569"/>
                    <a:pt x="14464" y="490"/>
                    <a:pt x="14601" y="421"/>
                  </a:cubicBezTo>
                  <a:cubicBezTo>
                    <a:pt x="14675" y="379"/>
                    <a:pt x="14744" y="353"/>
                    <a:pt x="14818" y="321"/>
                  </a:cubicBezTo>
                  <a:lnTo>
                    <a:pt x="14923" y="273"/>
                  </a:lnTo>
                  <a:lnTo>
                    <a:pt x="15029" y="236"/>
                  </a:lnTo>
                  <a:lnTo>
                    <a:pt x="15256" y="163"/>
                  </a:lnTo>
                  <a:lnTo>
                    <a:pt x="15478" y="110"/>
                  </a:lnTo>
                  <a:cubicBezTo>
                    <a:pt x="15631" y="78"/>
                    <a:pt x="15784" y="57"/>
                    <a:pt x="15942" y="46"/>
                  </a:cubicBezTo>
                  <a:cubicBezTo>
                    <a:pt x="16001" y="42"/>
                    <a:pt x="16059" y="41"/>
                    <a:pt x="16118" y="41"/>
                  </a:cubicBezTo>
                  <a:cubicBezTo>
                    <a:pt x="16212" y="41"/>
                    <a:pt x="16307" y="45"/>
                    <a:pt x="16402" y="52"/>
                  </a:cubicBezTo>
                  <a:cubicBezTo>
                    <a:pt x="17020" y="115"/>
                    <a:pt x="17622" y="310"/>
                    <a:pt x="18160" y="627"/>
                  </a:cubicBezTo>
                  <a:cubicBezTo>
                    <a:pt x="18699" y="939"/>
                    <a:pt x="19190" y="1330"/>
                    <a:pt x="19623" y="1784"/>
                  </a:cubicBezTo>
                  <a:cubicBezTo>
                    <a:pt x="20061" y="2227"/>
                    <a:pt x="20431" y="2729"/>
                    <a:pt x="20726" y="3278"/>
                  </a:cubicBezTo>
                  <a:cubicBezTo>
                    <a:pt x="21323" y="4382"/>
                    <a:pt x="21614" y="5628"/>
                    <a:pt x="21555" y="6885"/>
                  </a:cubicBezTo>
                  <a:cubicBezTo>
                    <a:pt x="21619" y="5628"/>
                    <a:pt x="21339" y="4382"/>
                    <a:pt x="20748" y="3273"/>
                  </a:cubicBezTo>
                  <a:cubicBezTo>
                    <a:pt x="20452" y="2718"/>
                    <a:pt x="20077" y="2211"/>
                    <a:pt x="19644" y="1763"/>
                  </a:cubicBezTo>
                  <a:cubicBezTo>
                    <a:pt x="19216" y="1303"/>
                    <a:pt x="18720" y="907"/>
                    <a:pt x="18176" y="596"/>
                  </a:cubicBezTo>
                  <a:cubicBezTo>
                    <a:pt x="17637" y="273"/>
                    <a:pt x="17035" y="73"/>
                    <a:pt x="16407" y="15"/>
                  </a:cubicBezTo>
                  <a:cubicBezTo>
                    <a:pt x="16307" y="5"/>
                    <a:pt x="16206" y="1"/>
                    <a:pt x="1610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667" name="Google Shape;3667;p67"/>
          <p:cNvGrpSpPr/>
          <p:nvPr/>
        </p:nvGrpSpPr>
        <p:grpSpPr>
          <a:xfrm>
            <a:off x="8206422" y="4086694"/>
            <a:ext cx="604951" cy="591734"/>
            <a:chOff x="6816275" y="3178227"/>
            <a:chExt cx="1614495" cy="1579642"/>
          </a:xfrm>
        </p:grpSpPr>
        <p:sp>
          <p:nvSpPr>
            <p:cNvPr id="3668" name="Google Shape;3668;p67"/>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9" name="Google Shape;3669;p67"/>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70" name="Google Shape;3670;p67"/>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 name="Google Shape;2572;p48">
            <a:extLst>
              <a:ext uri="{FF2B5EF4-FFF2-40B4-BE49-F238E27FC236}">
                <a16:creationId xmlns:a16="http://schemas.microsoft.com/office/drawing/2014/main" id="{0349FDB8-1ADD-2CAC-B370-DD570D63A2C0}"/>
              </a:ext>
            </a:extLst>
          </p:cNvPr>
          <p:cNvSpPr txBox="1">
            <a:spLocks/>
          </p:cNvSpPr>
          <p:nvPr/>
        </p:nvSpPr>
        <p:spPr>
          <a:xfrm>
            <a:off x="262393" y="182661"/>
            <a:ext cx="8881607" cy="478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AR" sz="3800" b="0" i="0" u="none" strike="noStrike" kern="0" cap="none" spc="0" normalizeH="0" baseline="0" noProof="0" dirty="0">
                <a:ln>
                  <a:noFill/>
                </a:ln>
                <a:solidFill>
                  <a:srgbClr val="FFFFFF"/>
                </a:solidFill>
                <a:effectLst/>
                <a:uLnTx/>
                <a:uFillTx/>
                <a:latin typeface="Squada One" panose="020B0604020202020204" charset="0"/>
                <a:cs typeface="Arial"/>
                <a:sym typeface="Arial"/>
              </a:rPr>
              <a:t>INTRODUCTION</a:t>
            </a:r>
          </a:p>
        </p:txBody>
      </p:sp>
      <p:sp>
        <p:nvSpPr>
          <p:cNvPr id="4" name="Google Shape;2571;p48">
            <a:extLst>
              <a:ext uri="{FF2B5EF4-FFF2-40B4-BE49-F238E27FC236}">
                <a16:creationId xmlns:a16="http://schemas.microsoft.com/office/drawing/2014/main" id="{48D83D9F-6A2F-4EDB-1196-532BB418C70F}"/>
              </a:ext>
            </a:extLst>
          </p:cNvPr>
          <p:cNvSpPr txBox="1">
            <a:spLocks/>
          </p:cNvSpPr>
          <p:nvPr/>
        </p:nvSpPr>
        <p:spPr>
          <a:xfrm>
            <a:off x="262393" y="1007395"/>
            <a:ext cx="6922826" cy="3475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marR="0" lvl="0" indent="-307975" algn="l" defTabSz="914400" rtl="0" eaLnBrk="1" fontAlgn="auto" latinLnBrk="0" hangingPunct="1">
              <a:lnSpc>
                <a:spcPct val="100000"/>
              </a:lnSpc>
              <a:spcBef>
                <a:spcPts val="0"/>
              </a:spcBef>
              <a:spcAft>
                <a:spcPts val="0"/>
              </a:spcAft>
              <a:buClr>
                <a:srgbClr val="FFFFFF"/>
              </a:buClr>
              <a:buSzPts val="1250"/>
              <a:buFont typeface="Wingdings" panose="05000000000000000000" pitchFamily="2" charset="2"/>
              <a:buChar char="Ø"/>
              <a:tabLst/>
              <a:defRPr/>
            </a:pPr>
            <a:r>
              <a:rPr kumimoji="0" lang="en-US" sz="1600" b="1" i="0" u="none" strike="noStrike" kern="0" cap="none" spc="0" normalizeH="0" baseline="0" noProof="0" dirty="0">
                <a:ln>
                  <a:noFill/>
                </a:ln>
                <a:solidFill>
                  <a:srgbClr val="FFFFFF"/>
                </a:solidFill>
                <a:effectLst/>
                <a:uLnTx/>
                <a:uFillTx/>
                <a:latin typeface="Red Hat Text" panose="020B0604020202020204" charset="0"/>
                <a:ea typeface="Red Hat Text" panose="020B0604020202020204" charset="0"/>
                <a:cs typeface="Red Hat Text" panose="020B0604020202020204" charset="0"/>
                <a:sym typeface="Arial"/>
              </a:rPr>
              <a:t>Objective: </a:t>
            </a:r>
            <a:r>
              <a:rPr kumimoji="0" lang="en-US" sz="1600" b="0" i="0" u="none" strike="noStrike" kern="0" cap="none" spc="0" normalizeH="0" baseline="0" noProof="0" dirty="0">
                <a:ln>
                  <a:noFill/>
                </a:ln>
                <a:solidFill>
                  <a:srgbClr val="FFFFFF"/>
                </a:solidFill>
                <a:effectLst/>
                <a:uLnTx/>
                <a:uFillTx/>
                <a:latin typeface="Red Hat Text" panose="020B0604020202020204" charset="0"/>
                <a:ea typeface="Red Hat Text" panose="020B0604020202020204" charset="0"/>
                <a:cs typeface="Red Hat Text" panose="020B0604020202020204" charset="0"/>
                <a:sym typeface="Arial"/>
              </a:rPr>
              <a:t>show that the inclusion of players with nationalities different from their country of origin affects the performance of national teams in the FIFA World Cup.</a:t>
            </a:r>
          </a:p>
          <a:p>
            <a:pPr marL="457200" marR="0" lvl="0" indent="-307975" algn="l" defTabSz="914400" rtl="0" eaLnBrk="1" fontAlgn="auto" latinLnBrk="0" hangingPunct="1">
              <a:lnSpc>
                <a:spcPct val="100000"/>
              </a:lnSpc>
              <a:spcBef>
                <a:spcPts val="0"/>
              </a:spcBef>
              <a:spcAft>
                <a:spcPts val="0"/>
              </a:spcAft>
              <a:buClr>
                <a:srgbClr val="FFFFFF"/>
              </a:buClr>
              <a:buSzPts val="1250"/>
              <a:buFont typeface="Wingdings" panose="05000000000000000000" pitchFamily="2" charset="2"/>
              <a:buChar char="Ø"/>
              <a:tabLst/>
              <a:defRPr/>
            </a:pPr>
            <a:endParaRPr kumimoji="0" lang="en-US" sz="1600" b="0" i="0" u="none" strike="noStrike" kern="0" cap="none" spc="0" normalizeH="0" baseline="0" noProof="0" dirty="0">
              <a:ln>
                <a:noFill/>
              </a:ln>
              <a:solidFill>
                <a:srgbClr val="FFFFFF"/>
              </a:solidFill>
              <a:effectLst/>
              <a:uLnTx/>
              <a:uFillTx/>
              <a:latin typeface="Red Hat Text" panose="020B0604020202020204" charset="0"/>
              <a:ea typeface="Red Hat Text" panose="020B0604020202020204" charset="0"/>
              <a:cs typeface="Red Hat Text" panose="020B0604020202020204" charset="0"/>
              <a:sym typeface="Arial"/>
            </a:endParaRPr>
          </a:p>
          <a:p>
            <a:pPr marL="457200" marR="0" lvl="0" indent="-307975" algn="l" defTabSz="914400" rtl="0" eaLnBrk="1" fontAlgn="auto" latinLnBrk="0" hangingPunct="1">
              <a:lnSpc>
                <a:spcPct val="100000"/>
              </a:lnSpc>
              <a:spcBef>
                <a:spcPts val="0"/>
              </a:spcBef>
              <a:spcAft>
                <a:spcPts val="0"/>
              </a:spcAft>
              <a:buClr>
                <a:srgbClr val="FFFFFF"/>
              </a:buClr>
              <a:buSzPts val="1250"/>
              <a:buFont typeface="Wingdings" panose="05000000000000000000" pitchFamily="2" charset="2"/>
              <a:buChar char="Ø"/>
              <a:tabLst/>
              <a:defRPr/>
            </a:pPr>
            <a:r>
              <a:rPr kumimoji="0" lang="en-US" sz="1600" b="1" i="0" u="none" strike="noStrike" kern="0" cap="none" spc="0" normalizeH="0" baseline="0" noProof="0" dirty="0">
                <a:ln>
                  <a:noFill/>
                </a:ln>
                <a:solidFill>
                  <a:srgbClr val="FFFFFF"/>
                </a:solidFill>
                <a:effectLst/>
                <a:uLnTx/>
                <a:uFillTx/>
                <a:latin typeface="Red Hat Text" panose="020B0604020202020204" charset="0"/>
                <a:ea typeface="Red Hat Text" panose="020B0604020202020204" charset="0"/>
                <a:cs typeface="Red Hat Text" panose="020B0604020202020204" charset="0"/>
                <a:sym typeface="Arial"/>
              </a:rPr>
              <a:t>Question:</a:t>
            </a:r>
            <a:r>
              <a:rPr kumimoji="0" lang="en-US" sz="1600" b="0" i="0" u="none" strike="noStrike" kern="0" cap="none" spc="0" normalizeH="0" baseline="0" noProof="0" dirty="0">
                <a:ln>
                  <a:noFill/>
                </a:ln>
                <a:solidFill>
                  <a:srgbClr val="FFFFFF"/>
                </a:solidFill>
                <a:effectLst/>
                <a:uLnTx/>
                <a:uFillTx/>
                <a:latin typeface="Red Hat Text" panose="020B0604020202020204" charset="0"/>
                <a:ea typeface="Red Hat Text" panose="020B0604020202020204" charset="0"/>
                <a:cs typeface="Red Hat Text" panose="020B0604020202020204" charset="0"/>
                <a:sym typeface="Arial"/>
              </a:rPr>
              <a:t> Does the presence of players who represent a country different from their country of origin influence the performance of national teams in the FIFA World Cup?</a:t>
            </a:r>
          </a:p>
          <a:p>
            <a:pPr marL="457200" marR="0" lvl="0" indent="-307975" algn="l" defTabSz="914400" rtl="0" eaLnBrk="1" fontAlgn="auto" latinLnBrk="0" hangingPunct="1">
              <a:lnSpc>
                <a:spcPct val="100000"/>
              </a:lnSpc>
              <a:spcBef>
                <a:spcPts val="0"/>
              </a:spcBef>
              <a:spcAft>
                <a:spcPts val="0"/>
              </a:spcAft>
              <a:buClr>
                <a:srgbClr val="FFFFFF"/>
              </a:buClr>
              <a:buSzPts val="1250"/>
              <a:buFont typeface="Wingdings" panose="05000000000000000000" pitchFamily="2" charset="2"/>
              <a:buChar char="Ø"/>
              <a:tabLst/>
              <a:defRPr/>
            </a:pPr>
            <a:endParaRPr kumimoji="0" lang="en-US" sz="1600" b="0" i="0" u="none" strike="noStrike" kern="0" cap="none" spc="0" normalizeH="0" baseline="0" noProof="0" dirty="0">
              <a:ln>
                <a:noFill/>
              </a:ln>
              <a:solidFill>
                <a:srgbClr val="FFFFFF"/>
              </a:solidFill>
              <a:effectLst/>
              <a:uLnTx/>
              <a:uFillTx/>
              <a:latin typeface="Red Hat Text" panose="020B0604020202020204" charset="0"/>
              <a:ea typeface="Red Hat Text" panose="020B0604020202020204" charset="0"/>
              <a:cs typeface="Red Hat Text" panose="020B0604020202020204" charset="0"/>
              <a:sym typeface="Arial"/>
            </a:endParaRPr>
          </a:p>
          <a:p>
            <a:pPr marL="457200" marR="0" lvl="0" indent="-307975" algn="l" defTabSz="914400" rtl="0" eaLnBrk="1" fontAlgn="auto" latinLnBrk="0" hangingPunct="1">
              <a:lnSpc>
                <a:spcPct val="100000"/>
              </a:lnSpc>
              <a:spcBef>
                <a:spcPts val="0"/>
              </a:spcBef>
              <a:spcAft>
                <a:spcPts val="0"/>
              </a:spcAft>
              <a:buClr>
                <a:srgbClr val="FFFFFF"/>
              </a:buClr>
              <a:buSzPts val="1250"/>
              <a:buFont typeface="Wingdings" panose="05000000000000000000" pitchFamily="2" charset="2"/>
              <a:buChar char="Ø"/>
              <a:tabLst/>
              <a:defRPr/>
            </a:pPr>
            <a:r>
              <a:rPr kumimoji="0" lang="en-US" sz="1600" b="1" i="0" u="none" strike="noStrike" kern="0" cap="none" spc="0" normalizeH="0" baseline="0" noProof="0" dirty="0">
                <a:ln>
                  <a:noFill/>
                </a:ln>
                <a:solidFill>
                  <a:srgbClr val="FFFFFF"/>
                </a:solidFill>
                <a:effectLst/>
                <a:uLnTx/>
                <a:uFillTx/>
                <a:latin typeface="Red Hat Text" panose="020B0604020202020204" charset="0"/>
                <a:ea typeface="Red Hat Text" panose="020B0604020202020204" charset="0"/>
                <a:cs typeface="Red Hat Text" panose="020B0604020202020204" charset="0"/>
                <a:sym typeface="Arial"/>
              </a:rPr>
              <a:t>Methodology:</a:t>
            </a:r>
          </a:p>
          <a:p>
            <a:pPr marL="735012" marR="0" lvl="1" indent="-285750" algn="l" defTabSz="914400" rtl="0" eaLnBrk="1" fontAlgn="auto" latinLnBrk="0" hangingPunct="1">
              <a:lnSpc>
                <a:spcPct val="100000"/>
              </a:lnSpc>
              <a:spcBef>
                <a:spcPts val="0"/>
              </a:spcBef>
              <a:spcAft>
                <a:spcPts val="0"/>
              </a:spcAft>
              <a:buClr>
                <a:srgbClr val="FFFFFF"/>
              </a:buClr>
              <a:buSzPts val="1250"/>
              <a:buFont typeface="Wingdings" panose="05000000000000000000" pitchFamily="2" charset="2"/>
              <a:buChar char="§"/>
              <a:tabLst/>
              <a:defRPr/>
            </a:pPr>
            <a:r>
              <a:rPr kumimoji="0" lang="en-US" sz="1600" b="0" i="0" u="none" strike="noStrike" kern="0" cap="none" spc="0" normalizeH="0" baseline="0" noProof="0" dirty="0">
                <a:ln>
                  <a:noFill/>
                </a:ln>
                <a:solidFill>
                  <a:srgbClr val="FFFFFF"/>
                </a:solidFill>
                <a:effectLst/>
                <a:uLnTx/>
                <a:uFillTx/>
                <a:latin typeface="Red Hat Text" panose="020B0604020202020204" charset="0"/>
                <a:ea typeface="Red Hat Text" panose="020B0604020202020204" charset="0"/>
                <a:cs typeface="Red Hat Text" panose="020B0604020202020204" charset="0"/>
                <a:sym typeface="Arial"/>
              </a:rPr>
              <a:t>Unsupervised learning</a:t>
            </a:r>
          </a:p>
          <a:p>
            <a:pPr marL="735012" marR="0" lvl="1" indent="-285750" algn="l" defTabSz="914400" rtl="0" eaLnBrk="1" fontAlgn="auto" latinLnBrk="0" hangingPunct="1">
              <a:lnSpc>
                <a:spcPct val="100000"/>
              </a:lnSpc>
              <a:spcBef>
                <a:spcPts val="0"/>
              </a:spcBef>
              <a:spcAft>
                <a:spcPts val="0"/>
              </a:spcAft>
              <a:buClr>
                <a:srgbClr val="FFFFFF"/>
              </a:buClr>
              <a:buSzPts val="1250"/>
              <a:buFont typeface="Wingdings" panose="05000000000000000000" pitchFamily="2" charset="2"/>
              <a:buChar char="§"/>
              <a:tabLst/>
              <a:defRPr/>
            </a:pPr>
            <a:r>
              <a:rPr kumimoji="0" lang="en-US" sz="1600" b="0" i="0" u="none" strike="noStrike" kern="0" cap="none" spc="0" normalizeH="0" baseline="0" noProof="0" dirty="0">
                <a:ln>
                  <a:noFill/>
                </a:ln>
                <a:solidFill>
                  <a:srgbClr val="FFFFFF"/>
                </a:solidFill>
                <a:effectLst/>
                <a:uLnTx/>
                <a:uFillTx/>
                <a:latin typeface="Red Hat Text" panose="020B0604020202020204" charset="0"/>
                <a:ea typeface="Red Hat Text" panose="020B0604020202020204" charset="0"/>
                <a:cs typeface="Red Hat Text" panose="020B0604020202020204" charset="0"/>
                <a:sym typeface="Arial"/>
              </a:rPr>
              <a:t>Supervised learning</a:t>
            </a:r>
            <a:endParaRPr kumimoji="0" lang="en-US" sz="1600" b="1" i="0" u="none" strike="noStrike" kern="0" cap="none" spc="0" normalizeH="0" baseline="0" noProof="0" dirty="0">
              <a:ln>
                <a:noFill/>
              </a:ln>
              <a:solidFill>
                <a:srgbClr val="FFFFFF"/>
              </a:solidFill>
              <a:effectLst/>
              <a:uLnTx/>
              <a:uFillTx/>
              <a:latin typeface="Red Hat Text" panose="020B0604020202020204" charset="0"/>
              <a:ea typeface="Red Hat Text" panose="020B0604020202020204" charset="0"/>
              <a:cs typeface="Red Hat Text" panose="020B0604020202020204" charset="0"/>
              <a:sym typeface="Arial"/>
            </a:endParaRPr>
          </a:p>
        </p:txBody>
      </p:sp>
      <p:pic>
        <p:nvPicPr>
          <p:cNvPr id="1026" name="Picture 2">
            <a:extLst>
              <a:ext uri="{FF2B5EF4-FFF2-40B4-BE49-F238E27FC236}">
                <a16:creationId xmlns:a16="http://schemas.microsoft.com/office/drawing/2014/main" id="{D56D037C-4578-7811-8025-D899E1EB07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834"/>
          <a:stretch/>
        </p:blipFill>
        <p:spPr bwMode="auto">
          <a:xfrm rot="544182">
            <a:off x="7232076" y="324869"/>
            <a:ext cx="1977068" cy="227771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657" name="Google Shape;3657;p67"/>
          <p:cNvSpPr/>
          <p:nvPr/>
        </p:nvSpPr>
        <p:spPr>
          <a:xfrm>
            <a:off x="6133722" y="4539215"/>
            <a:ext cx="1868832" cy="256948"/>
          </a:xfrm>
          <a:custGeom>
            <a:avLst/>
            <a:gdLst/>
            <a:ahLst/>
            <a:cxnLst/>
            <a:rect l="l" t="t" r="r" b="b"/>
            <a:pathLst>
              <a:path w="76077" h="10461" extrusionOk="0">
                <a:moveTo>
                  <a:pt x="38036" y="0"/>
                </a:moveTo>
                <a:cubicBezTo>
                  <a:pt x="17030" y="0"/>
                  <a:pt x="1" y="2334"/>
                  <a:pt x="1" y="5228"/>
                </a:cubicBezTo>
                <a:cubicBezTo>
                  <a:pt x="1" y="8116"/>
                  <a:pt x="17025" y="10461"/>
                  <a:pt x="38036" y="10461"/>
                </a:cubicBezTo>
                <a:cubicBezTo>
                  <a:pt x="59047" y="10461"/>
                  <a:pt x="76076" y="8116"/>
                  <a:pt x="76076" y="5228"/>
                </a:cubicBezTo>
                <a:cubicBezTo>
                  <a:pt x="76076" y="2334"/>
                  <a:pt x="59036" y="0"/>
                  <a:pt x="38036" y="0"/>
                </a:cubicBezTo>
                <a:close/>
              </a:path>
            </a:pathLst>
          </a:custGeom>
          <a:solidFill>
            <a:srgbClr val="000000">
              <a:alpha val="1562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5" name="Picture 2" descr="World Cup vector logo - Freevectorlogo.net | World cup trophy, World cup  logo, World cup">
            <a:extLst>
              <a:ext uri="{FF2B5EF4-FFF2-40B4-BE49-F238E27FC236}">
                <a16:creationId xmlns:a16="http://schemas.microsoft.com/office/drawing/2014/main" id="{5331562B-8C38-4173-8884-D4245C56F3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8404" y="3119763"/>
            <a:ext cx="1676400" cy="1676400"/>
          </a:xfrm>
          <a:prstGeom prst="rect">
            <a:avLst/>
          </a:prstGeom>
          <a:noFill/>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112BA4E9-A026-4808-8D5B-CDAD3395CB39}"/>
              </a:ext>
            </a:extLst>
          </p:cNvPr>
          <p:cNvGrpSpPr/>
          <p:nvPr/>
        </p:nvGrpSpPr>
        <p:grpSpPr>
          <a:xfrm>
            <a:off x="-61848" y="5719000"/>
            <a:ext cx="3117850" cy="5143500"/>
            <a:chOff x="-61848" y="232600"/>
            <a:chExt cx="3117850" cy="5143500"/>
          </a:xfrm>
        </p:grpSpPr>
        <p:pic>
          <p:nvPicPr>
            <p:cNvPr id="78" name="Picture 2" descr="Drawing board png images | PNGWing">
              <a:extLst>
                <a:ext uri="{FF2B5EF4-FFF2-40B4-BE49-F238E27FC236}">
                  <a16:creationId xmlns:a16="http://schemas.microsoft.com/office/drawing/2014/main" id="{622BEAD7-D67E-426C-89AB-4DA71B31FC7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872" b="96970" l="5000" r="94167">
                          <a14:foregroundMark x1="25000" y1="77273" x2="70833" y2="70539"/>
                          <a14:foregroundMark x1="70833" y1="70539" x2="77222" y2="71380"/>
                          <a14:foregroundMark x1="72778" y1="74242" x2="86111" y2="75253"/>
                          <a14:foregroundMark x1="91944" y1="76936" x2="94444" y2="76936"/>
                          <a14:foregroundMark x1="91667" y1="83838" x2="92778" y2="97138"/>
                          <a14:foregroundMark x1="49444" y1="82492" x2="50833" y2="89226"/>
                          <a14:foregroundMark x1="10000" y1="77441" x2="5000" y2="77441"/>
                          <a14:foregroundMark x1="8889" y1="84007" x2="7500" y2="95791"/>
                          <a14:foregroundMark x1="51667" y1="12458" x2="44444" y2="11279"/>
                          <a14:foregroundMark x1="49167" y1="6229" x2="48889" y2="3872"/>
                          <a14:foregroundMark x1="51667" y1="16162" x2="60556" y2="14141"/>
                        </a14:backgroundRemoval>
                      </a14:imgEffect>
                    </a14:imgLayer>
                  </a14:imgProps>
                </a:ext>
                <a:ext uri="{28A0092B-C50C-407E-A947-70E740481C1C}">
                  <a14:useLocalDpi xmlns:a14="http://schemas.microsoft.com/office/drawing/2010/main" val="0"/>
                </a:ext>
              </a:extLst>
            </a:blip>
            <a:srcRect/>
            <a:stretch>
              <a:fillRect/>
            </a:stretch>
          </p:blipFill>
          <p:spPr bwMode="auto">
            <a:xfrm>
              <a:off x="-61848" y="232600"/>
              <a:ext cx="311785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descr="Ilustración de Fútbol Cancha De Fútbol Fondo Del Deporte Línea Arte Estilo  y más Vectores Libres de Derechos de Campo de fútbol - iStock">
              <a:extLst>
                <a:ext uri="{FF2B5EF4-FFF2-40B4-BE49-F238E27FC236}">
                  <a16:creationId xmlns:a16="http://schemas.microsoft.com/office/drawing/2014/main" id="{553D08EB-6146-4C96-8B18-2267FEFF5B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246278" y="1202334"/>
              <a:ext cx="3469959" cy="2387014"/>
            </a:xfrm>
            <a:prstGeom prst="rect">
              <a:avLst/>
            </a:prstGeom>
            <a:noFill/>
            <a:extLst>
              <a:ext uri="{909E8E84-426E-40DD-AFC4-6F175D3DCCD1}">
                <a14:hiddenFill xmlns:a14="http://schemas.microsoft.com/office/drawing/2010/main">
                  <a:solidFill>
                    <a:srgbClr val="FFFFFF"/>
                  </a:solidFill>
                </a14:hiddenFill>
              </a:ext>
            </a:extLst>
          </p:spPr>
        </p:pic>
      </p:grpSp>
      <p:pic>
        <p:nvPicPr>
          <p:cNvPr id="81" name="Picture 6" descr="Klopp png images | PNGWing">
            <a:extLst>
              <a:ext uri="{FF2B5EF4-FFF2-40B4-BE49-F238E27FC236}">
                <a16:creationId xmlns:a16="http://schemas.microsoft.com/office/drawing/2014/main" id="{C57CF4FD-3C6C-49F9-B082-39B15DBCABD3}"/>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2234" b="95275" l="3152" r="95109">
                        <a14:foregroundMark x1="66522" y1="91838" x2="49348" y2="93127"/>
                        <a14:foregroundMark x1="75326" y1="74313" x2="64348" y2="75344"/>
                        <a14:foregroundMark x1="69348" y1="74828" x2="69022" y2="76289"/>
                        <a14:foregroundMark x1="67826" y1="77062" x2="64130" y2="77749"/>
                        <a14:foregroundMark x1="91522" y1="70876" x2="95217" y2="83677"/>
                        <a14:foregroundMark x1="95217" y1="83677" x2="91304" y2="95275"/>
                        <a14:foregroundMark x1="59130" y1="6443" x2="47174" y2="6186"/>
                        <a14:foregroundMark x1="60326" y1="2491" x2="58152" y2="2234"/>
                        <a14:foregroundMark x1="7826" y1="57818" x2="10652" y2="70103"/>
                        <a14:foregroundMark x1="3478" y1="59021" x2="3152" y2="63918"/>
                        <a14:foregroundMark x1="69022" y1="34794" x2="63804" y2="40979"/>
                        <a14:foregroundMark x1="48152" y1="9880" x2="50326" y2="9364"/>
                      </a14:backgroundRemoval>
                    </a14:imgEffect>
                  </a14:imgLayer>
                </a14:imgProps>
              </a:ext>
              <a:ext uri="{28A0092B-C50C-407E-A947-70E740481C1C}">
                <a14:useLocalDpi xmlns:a14="http://schemas.microsoft.com/office/drawing/2010/main" val="0"/>
              </a:ext>
            </a:extLst>
          </a:blip>
          <a:srcRect/>
          <a:stretch>
            <a:fillRect/>
          </a:stretch>
        </p:blipFill>
        <p:spPr bwMode="auto">
          <a:xfrm>
            <a:off x="1814767" y="12269238"/>
            <a:ext cx="2589686" cy="3276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672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14"/>
        <p:cNvGrpSpPr/>
        <p:nvPr/>
      </p:nvGrpSpPr>
      <p:grpSpPr>
        <a:xfrm>
          <a:off x="0" y="0"/>
          <a:ext cx="0" cy="0"/>
          <a:chOff x="0" y="0"/>
          <a:chExt cx="0" cy="0"/>
        </a:xfrm>
      </p:grpSpPr>
      <p:grpSp>
        <p:nvGrpSpPr>
          <p:cNvPr id="5" name="Group 4">
            <a:extLst>
              <a:ext uri="{FF2B5EF4-FFF2-40B4-BE49-F238E27FC236}">
                <a16:creationId xmlns:a16="http://schemas.microsoft.com/office/drawing/2014/main" id="{BDDE2E23-23F3-49BC-89F2-3A9AD92C6170}"/>
              </a:ext>
            </a:extLst>
          </p:cNvPr>
          <p:cNvGrpSpPr/>
          <p:nvPr/>
        </p:nvGrpSpPr>
        <p:grpSpPr>
          <a:xfrm>
            <a:off x="-61848" y="232600"/>
            <a:ext cx="3117850" cy="5143500"/>
            <a:chOff x="-61848" y="232600"/>
            <a:chExt cx="3117850" cy="5143500"/>
          </a:xfrm>
        </p:grpSpPr>
        <p:pic>
          <p:nvPicPr>
            <p:cNvPr id="4" name="Picture 2" descr="Drawing board png images | PNGWing">
              <a:extLst>
                <a:ext uri="{FF2B5EF4-FFF2-40B4-BE49-F238E27FC236}">
                  <a16:creationId xmlns:a16="http://schemas.microsoft.com/office/drawing/2014/main" id="{9645485E-0569-4883-B757-D7FD2A6D7BA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3872" b="96970" l="5000" r="94167">
                          <a14:foregroundMark x1="25000" y1="77273" x2="70833" y2="70539"/>
                          <a14:foregroundMark x1="70833" y1="70539" x2="77222" y2="71380"/>
                          <a14:foregroundMark x1="72778" y1="74242" x2="86111" y2="75253"/>
                          <a14:foregroundMark x1="91944" y1="76936" x2="94444" y2="76936"/>
                          <a14:foregroundMark x1="91667" y1="83838" x2="92778" y2="97138"/>
                          <a14:foregroundMark x1="49444" y1="82492" x2="50833" y2="89226"/>
                          <a14:foregroundMark x1="10000" y1="77441" x2="5000" y2="77441"/>
                          <a14:foregroundMark x1="8889" y1="84007" x2="7500" y2="95791"/>
                          <a14:foregroundMark x1="51667" y1="12458" x2="44444" y2="11279"/>
                          <a14:foregroundMark x1="49167" y1="6229" x2="48889" y2="3872"/>
                          <a14:foregroundMark x1="51667" y1="16162" x2="60556" y2="14141"/>
                        </a14:backgroundRemoval>
                      </a14:imgEffect>
                    </a14:imgLayer>
                  </a14:imgProps>
                </a:ext>
                <a:ext uri="{28A0092B-C50C-407E-A947-70E740481C1C}">
                  <a14:useLocalDpi xmlns:a14="http://schemas.microsoft.com/office/drawing/2010/main" val="0"/>
                </a:ext>
              </a:extLst>
            </a:blip>
            <a:srcRect/>
            <a:stretch>
              <a:fillRect/>
            </a:stretch>
          </p:blipFill>
          <p:spPr bwMode="auto">
            <a:xfrm>
              <a:off x="-61848" y="232600"/>
              <a:ext cx="311785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lustración de Fútbol Cancha De Fútbol Fondo Del Deporte Línea Arte Estilo  y más Vectores Libres de Derechos de Campo de fútbol - iStock">
              <a:extLst>
                <a:ext uri="{FF2B5EF4-FFF2-40B4-BE49-F238E27FC236}">
                  <a16:creationId xmlns:a16="http://schemas.microsoft.com/office/drawing/2014/main" id="{6C25C45D-6455-40D4-E466-658DC74052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246278" y="1202334"/>
              <a:ext cx="3469959" cy="238701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Google Shape;2572;p48">
            <a:extLst>
              <a:ext uri="{FF2B5EF4-FFF2-40B4-BE49-F238E27FC236}">
                <a16:creationId xmlns:a16="http://schemas.microsoft.com/office/drawing/2014/main" id="{995713D0-8E11-7977-06BF-F41C39E7492D}"/>
              </a:ext>
            </a:extLst>
          </p:cNvPr>
          <p:cNvSpPr txBox="1">
            <a:spLocks/>
          </p:cNvSpPr>
          <p:nvPr/>
        </p:nvSpPr>
        <p:spPr>
          <a:xfrm>
            <a:off x="262393" y="182661"/>
            <a:ext cx="8881607" cy="478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AR" sz="3800" dirty="0">
                <a:solidFill>
                  <a:schemeClr val="bg2"/>
                </a:solidFill>
                <a:latin typeface="Squada One" panose="020B0604020202020204" charset="0"/>
              </a:rPr>
              <a:t>DATASETS</a:t>
            </a:r>
          </a:p>
        </p:txBody>
      </p:sp>
      <p:sp>
        <p:nvSpPr>
          <p:cNvPr id="10" name="CuadroTexto 9">
            <a:extLst>
              <a:ext uri="{FF2B5EF4-FFF2-40B4-BE49-F238E27FC236}">
                <a16:creationId xmlns:a16="http://schemas.microsoft.com/office/drawing/2014/main" id="{E6B993B1-2D32-1C9C-6C06-728B378B974F}"/>
              </a:ext>
            </a:extLst>
          </p:cNvPr>
          <p:cNvSpPr txBox="1"/>
          <p:nvPr/>
        </p:nvSpPr>
        <p:spPr>
          <a:xfrm>
            <a:off x="924283" y="3510025"/>
            <a:ext cx="1128835" cy="307777"/>
          </a:xfrm>
          <a:prstGeom prst="rect">
            <a:avLst/>
          </a:prstGeom>
          <a:noFill/>
        </p:spPr>
        <p:txBody>
          <a:bodyPr wrap="none" rtlCol="0">
            <a:spAutoFit/>
          </a:bodyPr>
          <a:lstStyle/>
          <a:p>
            <a:r>
              <a:rPr lang="es-ES" b="1" dirty="0">
                <a:solidFill>
                  <a:schemeClr val="accent3"/>
                </a:solidFill>
                <a:latin typeface="Bradley Hand ITC" panose="03070402050302030203" pitchFamily="66" charset="0"/>
              </a:rPr>
              <a:t>DATASETS</a:t>
            </a:r>
            <a:endParaRPr lang="es-AR" b="1" dirty="0">
              <a:solidFill>
                <a:schemeClr val="accent3"/>
              </a:solidFill>
              <a:latin typeface="Bradley Hand ITC" panose="03070402050302030203" pitchFamily="66" charset="0"/>
            </a:endParaRPr>
          </a:p>
        </p:txBody>
      </p:sp>
      <p:sp>
        <p:nvSpPr>
          <p:cNvPr id="11" name="CuadroTexto 10">
            <a:extLst>
              <a:ext uri="{FF2B5EF4-FFF2-40B4-BE49-F238E27FC236}">
                <a16:creationId xmlns:a16="http://schemas.microsoft.com/office/drawing/2014/main" id="{F4259839-5B10-9A8D-446E-68D7E791DA09}"/>
              </a:ext>
            </a:extLst>
          </p:cNvPr>
          <p:cNvSpPr txBox="1"/>
          <p:nvPr/>
        </p:nvSpPr>
        <p:spPr>
          <a:xfrm>
            <a:off x="1060957" y="2492878"/>
            <a:ext cx="1526380" cy="523220"/>
          </a:xfrm>
          <a:prstGeom prst="rect">
            <a:avLst/>
          </a:prstGeom>
          <a:noFill/>
        </p:spPr>
        <p:txBody>
          <a:bodyPr wrap="none" rtlCol="0">
            <a:spAutoFit/>
          </a:bodyPr>
          <a:lstStyle/>
          <a:p>
            <a:pPr algn="ctr"/>
            <a:r>
              <a:rPr lang="es-ES" b="1" dirty="0">
                <a:solidFill>
                  <a:srgbClr val="00B0F0"/>
                </a:solidFill>
                <a:latin typeface="Bradley Hand ITC" panose="03070402050302030203" pitchFamily="66" charset="0"/>
              </a:rPr>
              <a:t>DATA</a:t>
            </a:r>
          </a:p>
          <a:p>
            <a:pPr algn="ctr"/>
            <a:r>
              <a:rPr lang="es-ES" b="1" dirty="0">
                <a:solidFill>
                  <a:srgbClr val="00B0F0"/>
                </a:solidFill>
                <a:latin typeface="Bradley Hand ITC" panose="03070402050302030203" pitchFamily="66" charset="0"/>
              </a:rPr>
              <a:t>MANIPULATION</a:t>
            </a:r>
            <a:endParaRPr lang="es-AR" b="1" dirty="0">
              <a:solidFill>
                <a:srgbClr val="00B0F0"/>
              </a:solidFill>
              <a:latin typeface="Bradley Hand ITC" panose="03070402050302030203" pitchFamily="66" charset="0"/>
            </a:endParaRPr>
          </a:p>
        </p:txBody>
      </p:sp>
      <p:sp>
        <p:nvSpPr>
          <p:cNvPr id="12" name="CuadroTexto 11">
            <a:extLst>
              <a:ext uri="{FF2B5EF4-FFF2-40B4-BE49-F238E27FC236}">
                <a16:creationId xmlns:a16="http://schemas.microsoft.com/office/drawing/2014/main" id="{D7B72139-0E40-DC44-0454-300735D79CF3}"/>
              </a:ext>
            </a:extLst>
          </p:cNvPr>
          <p:cNvSpPr txBox="1"/>
          <p:nvPr/>
        </p:nvSpPr>
        <p:spPr>
          <a:xfrm>
            <a:off x="989207" y="1012763"/>
            <a:ext cx="998991" cy="523220"/>
          </a:xfrm>
          <a:prstGeom prst="rect">
            <a:avLst/>
          </a:prstGeom>
          <a:noFill/>
        </p:spPr>
        <p:txBody>
          <a:bodyPr wrap="none" rtlCol="0">
            <a:spAutoFit/>
          </a:bodyPr>
          <a:lstStyle/>
          <a:p>
            <a:pPr algn="ctr"/>
            <a:r>
              <a:rPr lang="es-ES" b="1" dirty="0">
                <a:solidFill>
                  <a:srgbClr val="7030A0"/>
                </a:solidFill>
                <a:latin typeface="Bradley Hand ITC" panose="03070402050302030203" pitchFamily="66" charset="0"/>
              </a:rPr>
              <a:t>FINAL</a:t>
            </a:r>
          </a:p>
          <a:p>
            <a:pPr algn="ctr"/>
            <a:r>
              <a:rPr lang="es-ES" b="1" dirty="0">
                <a:solidFill>
                  <a:srgbClr val="7030A0"/>
                </a:solidFill>
                <a:latin typeface="Bradley Hand ITC" panose="03070402050302030203" pitchFamily="66" charset="0"/>
              </a:rPr>
              <a:t>DATASET</a:t>
            </a:r>
            <a:endParaRPr lang="es-AR" b="1" dirty="0">
              <a:solidFill>
                <a:srgbClr val="7030A0"/>
              </a:solidFill>
              <a:latin typeface="Bradley Hand ITC" panose="03070402050302030203" pitchFamily="66" charset="0"/>
            </a:endParaRPr>
          </a:p>
        </p:txBody>
      </p:sp>
      <p:pic>
        <p:nvPicPr>
          <p:cNvPr id="2050" name="Picture 2" descr="flecha punteada de un solo vector en estilo de fideos. signo dibujado a  mano negra aislado sobre fondo blanco. símbolo de navegación para tarjetas,  pegatinas y diseño web. 5656540 Vector en Vecteezy">
            <a:extLst>
              <a:ext uri="{FF2B5EF4-FFF2-40B4-BE49-F238E27FC236}">
                <a16:creationId xmlns:a16="http://schemas.microsoft.com/office/drawing/2014/main" id="{08BCE00A-A04B-25AB-B281-56E4E939AC9C}"/>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6809" t="16931" r="15189"/>
          <a:stretch/>
        </p:blipFill>
        <p:spPr bwMode="auto">
          <a:xfrm rot="13958467">
            <a:off x="1516735" y="2860736"/>
            <a:ext cx="482280" cy="688131"/>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9E82BE18-FAA5-DBC1-9C4F-8AEB25F92AD2}"/>
              </a:ext>
            </a:extLst>
          </p:cNvPr>
          <p:cNvSpPr txBox="1"/>
          <p:nvPr/>
        </p:nvSpPr>
        <p:spPr>
          <a:xfrm>
            <a:off x="380704" y="1656639"/>
            <a:ext cx="1087157" cy="523220"/>
          </a:xfrm>
          <a:prstGeom prst="rect">
            <a:avLst/>
          </a:prstGeom>
          <a:noFill/>
        </p:spPr>
        <p:txBody>
          <a:bodyPr wrap="none" rtlCol="0">
            <a:spAutoFit/>
          </a:bodyPr>
          <a:lstStyle/>
          <a:p>
            <a:pPr algn="ctr"/>
            <a:r>
              <a:rPr lang="es-ES" b="1" dirty="0">
                <a:solidFill>
                  <a:schemeClr val="accent4"/>
                </a:solidFill>
                <a:latin typeface="Bradley Hand ITC" panose="03070402050302030203" pitchFamily="66" charset="0"/>
              </a:rPr>
              <a:t>DATA</a:t>
            </a:r>
          </a:p>
          <a:p>
            <a:pPr algn="ctr"/>
            <a:r>
              <a:rPr lang="es-ES" b="1" dirty="0">
                <a:solidFill>
                  <a:schemeClr val="accent4"/>
                </a:solidFill>
                <a:latin typeface="Bradley Hand ITC" panose="03070402050302030203" pitchFamily="66" charset="0"/>
              </a:rPr>
              <a:t>CLEANING</a:t>
            </a:r>
            <a:endParaRPr lang="es-AR" b="1" dirty="0">
              <a:solidFill>
                <a:schemeClr val="accent4"/>
              </a:solidFill>
              <a:latin typeface="Bradley Hand ITC" panose="03070402050302030203" pitchFamily="66" charset="0"/>
            </a:endParaRPr>
          </a:p>
        </p:txBody>
      </p:sp>
      <p:pic>
        <p:nvPicPr>
          <p:cNvPr id="2054" name="Picture 6" descr="Xgrunge letra x vector cruz signo dibujado a mano x | Vector Premium">
            <a:extLst>
              <a:ext uri="{FF2B5EF4-FFF2-40B4-BE49-F238E27FC236}">
                <a16:creationId xmlns:a16="http://schemas.microsoft.com/office/drawing/2014/main" id="{0A9859A5-F087-A1D2-7CA2-21B4A4D64429}"/>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9158" y="2022764"/>
            <a:ext cx="467475" cy="4674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Flecha punteada rizada - Iconos gratis de flechas">
            <a:extLst>
              <a:ext uri="{FF2B5EF4-FFF2-40B4-BE49-F238E27FC236}">
                <a16:creationId xmlns:a16="http://schemas.microsoft.com/office/drawing/2014/main" id="{8B9FA712-05AC-C8DC-DF6C-00EC481BC04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4772033">
            <a:off x="1172401" y="1964729"/>
            <a:ext cx="772778" cy="77277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cono de Flecha hacia arriba de línea discontinua Hand Drawn Black">
            <a:extLst>
              <a:ext uri="{FF2B5EF4-FFF2-40B4-BE49-F238E27FC236}">
                <a16:creationId xmlns:a16="http://schemas.microsoft.com/office/drawing/2014/main" id="{AE07E53B-BB3C-A2DF-BE9D-BAF4A0AEA9F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1455" r="32304"/>
          <a:stretch/>
        </p:blipFill>
        <p:spPr bwMode="auto">
          <a:xfrm rot="875011">
            <a:off x="1255986" y="1452474"/>
            <a:ext cx="173821" cy="479630"/>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n 15">
            <a:extLst>
              <a:ext uri="{FF2B5EF4-FFF2-40B4-BE49-F238E27FC236}">
                <a16:creationId xmlns:a16="http://schemas.microsoft.com/office/drawing/2014/main" id="{715F56C4-A38D-F141-7074-0C74CAAA118E}"/>
              </a:ext>
            </a:extLst>
          </p:cNvPr>
          <p:cNvPicPr>
            <a:picLocks noChangeAspect="1"/>
          </p:cNvPicPr>
          <p:nvPr/>
        </p:nvPicPr>
        <p:blipFill>
          <a:blip r:embed="rId10"/>
          <a:stretch>
            <a:fillRect/>
          </a:stretch>
        </p:blipFill>
        <p:spPr>
          <a:xfrm>
            <a:off x="6392043" y="1811680"/>
            <a:ext cx="2431675" cy="1725577"/>
          </a:xfrm>
          <a:prstGeom prst="rect">
            <a:avLst/>
          </a:prstGeom>
          <a:ln>
            <a:solidFill>
              <a:schemeClr val="bg1"/>
            </a:solidFill>
          </a:ln>
        </p:spPr>
      </p:pic>
      <p:pic>
        <p:nvPicPr>
          <p:cNvPr id="19" name="Imagen 18">
            <a:extLst>
              <a:ext uri="{FF2B5EF4-FFF2-40B4-BE49-F238E27FC236}">
                <a16:creationId xmlns:a16="http://schemas.microsoft.com/office/drawing/2014/main" id="{1C46808A-1B92-657C-208B-8C0A5C399F73}"/>
              </a:ext>
            </a:extLst>
          </p:cNvPr>
          <p:cNvPicPr>
            <a:picLocks noChangeAspect="1"/>
          </p:cNvPicPr>
          <p:nvPr/>
        </p:nvPicPr>
        <p:blipFill>
          <a:blip r:embed="rId11"/>
          <a:stretch>
            <a:fillRect/>
          </a:stretch>
        </p:blipFill>
        <p:spPr>
          <a:xfrm>
            <a:off x="4123785" y="1801267"/>
            <a:ext cx="1644411" cy="1735989"/>
          </a:xfrm>
          <a:prstGeom prst="rect">
            <a:avLst/>
          </a:prstGeom>
          <a:ln>
            <a:solidFill>
              <a:schemeClr val="bg1"/>
            </a:solidFill>
          </a:ln>
        </p:spPr>
      </p:pic>
      <p:pic>
        <p:nvPicPr>
          <p:cNvPr id="24" name="Imagen 23">
            <a:extLst>
              <a:ext uri="{FF2B5EF4-FFF2-40B4-BE49-F238E27FC236}">
                <a16:creationId xmlns:a16="http://schemas.microsoft.com/office/drawing/2014/main" id="{A2A20A10-8C8C-F104-D862-4BE690A7BAAC}"/>
              </a:ext>
            </a:extLst>
          </p:cNvPr>
          <p:cNvPicPr>
            <a:picLocks noChangeAspect="1"/>
          </p:cNvPicPr>
          <p:nvPr/>
        </p:nvPicPr>
        <p:blipFill>
          <a:blip r:embed="rId12"/>
          <a:stretch>
            <a:fillRect/>
          </a:stretch>
        </p:blipFill>
        <p:spPr>
          <a:xfrm>
            <a:off x="4123785" y="246132"/>
            <a:ext cx="3554233" cy="1503448"/>
          </a:xfrm>
          <a:prstGeom prst="rect">
            <a:avLst/>
          </a:prstGeom>
          <a:ln>
            <a:solidFill>
              <a:schemeClr val="bg1"/>
            </a:solidFill>
          </a:ln>
        </p:spPr>
      </p:pic>
      <p:sp>
        <p:nvSpPr>
          <p:cNvPr id="26" name="CuadroTexto 25">
            <a:extLst>
              <a:ext uri="{FF2B5EF4-FFF2-40B4-BE49-F238E27FC236}">
                <a16:creationId xmlns:a16="http://schemas.microsoft.com/office/drawing/2014/main" id="{095CC25A-AF64-1143-2E16-5B7AC9B93F7C}"/>
              </a:ext>
            </a:extLst>
          </p:cNvPr>
          <p:cNvSpPr txBox="1"/>
          <p:nvPr/>
        </p:nvSpPr>
        <p:spPr>
          <a:xfrm>
            <a:off x="7678018" y="745328"/>
            <a:ext cx="1268296" cy="523220"/>
          </a:xfrm>
          <a:prstGeom prst="rect">
            <a:avLst/>
          </a:prstGeom>
          <a:noFill/>
        </p:spPr>
        <p:txBody>
          <a:bodyPr wrap="none" rtlCol="0">
            <a:spAutoFit/>
          </a:bodyPr>
          <a:lstStyle/>
          <a:p>
            <a:r>
              <a:rPr lang="es-ES" b="1" u="sng" dirty="0">
                <a:solidFill>
                  <a:schemeClr val="bg2"/>
                </a:solidFill>
                <a:latin typeface="Red Hat Text" panose="020B0604020202020204" charset="0"/>
                <a:ea typeface="Red Hat Text" panose="020B0604020202020204" charset="0"/>
                <a:cs typeface="Red Hat Text" panose="020B0604020202020204" charset="0"/>
              </a:rPr>
              <a:t>Rows:</a:t>
            </a:r>
            <a:r>
              <a:rPr lang="es-ES" b="1" dirty="0">
                <a:solidFill>
                  <a:schemeClr val="bg2"/>
                </a:solidFill>
                <a:latin typeface="Red Hat Text" panose="020B0604020202020204" charset="0"/>
                <a:ea typeface="Red Hat Text" panose="020B0604020202020204" charset="0"/>
                <a:cs typeface="Red Hat Text" panose="020B0604020202020204" charset="0"/>
              </a:rPr>
              <a:t> 10.137</a:t>
            </a:r>
          </a:p>
          <a:p>
            <a:r>
              <a:rPr lang="es-ES" b="1" u="sng" dirty="0">
                <a:solidFill>
                  <a:schemeClr val="bg2"/>
                </a:solidFill>
                <a:latin typeface="Red Hat Text" panose="020B0604020202020204" charset="0"/>
                <a:ea typeface="Red Hat Text" panose="020B0604020202020204" charset="0"/>
                <a:cs typeface="Red Hat Text" panose="020B0604020202020204" charset="0"/>
              </a:rPr>
              <a:t>Columns:</a:t>
            </a:r>
            <a:r>
              <a:rPr lang="es-AR" b="1" dirty="0">
                <a:solidFill>
                  <a:schemeClr val="bg2"/>
                </a:solidFill>
                <a:latin typeface="Red Hat Text" panose="020B0604020202020204" charset="0"/>
                <a:ea typeface="Red Hat Text" panose="020B0604020202020204" charset="0"/>
                <a:cs typeface="Red Hat Text" panose="020B0604020202020204" charset="0"/>
              </a:rPr>
              <a:t> 5</a:t>
            </a:r>
            <a:endParaRPr lang="es-ES" b="1" dirty="0">
              <a:solidFill>
                <a:schemeClr val="bg2"/>
              </a:solidFill>
              <a:latin typeface="Red Hat Text" panose="020B0604020202020204" charset="0"/>
              <a:ea typeface="Red Hat Text" panose="020B0604020202020204" charset="0"/>
              <a:cs typeface="Red Hat Text" panose="020B0604020202020204" charset="0"/>
            </a:endParaRPr>
          </a:p>
        </p:txBody>
      </p:sp>
      <p:sp>
        <p:nvSpPr>
          <p:cNvPr id="27" name="CuadroTexto 26">
            <a:extLst>
              <a:ext uri="{FF2B5EF4-FFF2-40B4-BE49-F238E27FC236}">
                <a16:creationId xmlns:a16="http://schemas.microsoft.com/office/drawing/2014/main" id="{9182BC4D-92F1-0238-C44D-7B31C614BB41}"/>
              </a:ext>
            </a:extLst>
          </p:cNvPr>
          <p:cNvSpPr txBox="1"/>
          <p:nvPr/>
        </p:nvSpPr>
        <p:spPr>
          <a:xfrm>
            <a:off x="4372756" y="3558542"/>
            <a:ext cx="1146468" cy="523220"/>
          </a:xfrm>
          <a:prstGeom prst="rect">
            <a:avLst/>
          </a:prstGeom>
          <a:noFill/>
        </p:spPr>
        <p:txBody>
          <a:bodyPr wrap="none" rtlCol="0">
            <a:spAutoFit/>
          </a:bodyPr>
          <a:lstStyle/>
          <a:p>
            <a:r>
              <a:rPr lang="es-ES" b="1" u="sng" dirty="0">
                <a:solidFill>
                  <a:schemeClr val="bg2"/>
                </a:solidFill>
                <a:latin typeface="Red Hat Text" panose="020B0604020202020204" charset="0"/>
                <a:ea typeface="Red Hat Text" panose="020B0604020202020204" charset="0"/>
                <a:cs typeface="Red Hat Text" panose="020B0604020202020204" charset="0"/>
              </a:rPr>
              <a:t>Rows:</a:t>
            </a:r>
            <a:r>
              <a:rPr lang="es-ES" b="1" dirty="0">
                <a:solidFill>
                  <a:schemeClr val="bg2"/>
                </a:solidFill>
                <a:latin typeface="Red Hat Text" panose="020B0604020202020204" charset="0"/>
                <a:ea typeface="Red Hat Text" panose="020B0604020202020204" charset="0"/>
                <a:cs typeface="Red Hat Text" panose="020B0604020202020204" charset="0"/>
              </a:rPr>
              <a:t> 596</a:t>
            </a:r>
          </a:p>
          <a:p>
            <a:r>
              <a:rPr lang="es-ES" b="1" u="sng" dirty="0">
                <a:solidFill>
                  <a:schemeClr val="bg2"/>
                </a:solidFill>
                <a:latin typeface="Red Hat Text" panose="020B0604020202020204" charset="0"/>
                <a:ea typeface="Red Hat Text" panose="020B0604020202020204" charset="0"/>
                <a:cs typeface="Red Hat Text" panose="020B0604020202020204" charset="0"/>
              </a:rPr>
              <a:t>Columns:</a:t>
            </a:r>
            <a:r>
              <a:rPr lang="es-AR" b="1" dirty="0">
                <a:solidFill>
                  <a:schemeClr val="bg2"/>
                </a:solidFill>
                <a:latin typeface="Red Hat Text" panose="020B0604020202020204" charset="0"/>
                <a:ea typeface="Red Hat Text" panose="020B0604020202020204" charset="0"/>
                <a:cs typeface="Red Hat Text" panose="020B0604020202020204" charset="0"/>
              </a:rPr>
              <a:t> 5</a:t>
            </a:r>
            <a:endParaRPr lang="es-ES" b="1" dirty="0">
              <a:solidFill>
                <a:schemeClr val="bg2"/>
              </a:solidFill>
              <a:latin typeface="Red Hat Text" panose="020B0604020202020204" charset="0"/>
              <a:ea typeface="Red Hat Text" panose="020B0604020202020204" charset="0"/>
              <a:cs typeface="Red Hat Text" panose="020B0604020202020204" charset="0"/>
            </a:endParaRPr>
          </a:p>
        </p:txBody>
      </p:sp>
      <p:sp>
        <p:nvSpPr>
          <p:cNvPr id="28" name="CuadroTexto 27">
            <a:extLst>
              <a:ext uri="{FF2B5EF4-FFF2-40B4-BE49-F238E27FC236}">
                <a16:creationId xmlns:a16="http://schemas.microsoft.com/office/drawing/2014/main" id="{B502C461-1DEC-B95C-F21B-1A2CA3A990CD}"/>
              </a:ext>
            </a:extLst>
          </p:cNvPr>
          <p:cNvSpPr txBox="1"/>
          <p:nvPr/>
        </p:nvSpPr>
        <p:spPr>
          <a:xfrm>
            <a:off x="7104784" y="3558915"/>
            <a:ext cx="1152880" cy="523220"/>
          </a:xfrm>
          <a:prstGeom prst="rect">
            <a:avLst/>
          </a:prstGeom>
          <a:noFill/>
        </p:spPr>
        <p:txBody>
          <a:bodyPr wrap="none" rtlCol="0">
            <a:spAutoFit/>
          </a:bodyPr>
          <a:lstStyle/>
          <a:p>
            <a:r>
              <a:rPr lang="es-ES" b="1" u="sng" dirty="0">
                <a:solidFill>
                  <a:schemeClr val="bg2"/>
                </a:solidFill>
                <a:latin typeface="Red Hat Text" panose="020B0604020202020204" charset="0"/>
                <a:ea typeface="Red Hat Text" panose="020B0604020202020204" charset="0"/>
                <a:cs typeface="Red Hat Text" panose="020B0604020202020204" charset="0"/>
              </a:rPr>
              <a:t>Rows:</a:t>
            </a:r>
            <a:r>
              <a:rPr lang="es-ES" b="1" dirty="0">
                <a:solidFill>
                  <a:schemeClr val="bg2"/>
                </a:solidFill>
                <a:latin typeface="Red Hat Text" panose="020B0604020202020204" charset="0"/>
                <a:ea typeface="Red Hat Text" panose="020B0604020202020204" charset="0"/>
                <a:cs typeface="Red Hat Text" panose="020B0604020202020204" charset="0"/>
              </a:rPr>
              <a:t> 964</a:t>
            </a:r>
          </a:p>
          <a:p>
            <a:r>
              <a:rPr lang="es-ES" b="1" u="sng" dirty="0">
                <a:solidFill>
                  <a:schemeClr val="bg2"/>
                </a:solidFill>
                <a:latin typeface="Red Hat Text" panose="020B0604020202020204" charset="0"/>
                <a:ea typeface="Red Hat Text" panose="020B0604020202020204" charset="0"/>
                <a:cs typeface="Red Hat Text" panose="020B0604020202020204" charset="0"/>
              </a:rPr>
              <a:t>Columns:</a:t>
            </a:r>
            <a:r>
              <a:rPr lang="es-AR" b="1" dirty="0">
                <a:solidFill>
                  <a:schemeClr val="bg2"/>
                </a:solidFill>
                <a:latin typeface="Red Hat Text" panose="020B0604020202020204" charset="0"/>
                <a:ea typeface="Red Hat Text" panose="020B0604020202020204" charset="0"/>
                <a:cs typeface="Red Hat Text" panose="020B0604020202020204" charset="0"/>
              </a:rPr>
              <a:t> 6</a:t>
            </a:r>
            <a:endParaRPr lang="es-ES" b="1" dirty="0">
              <a:solidFill>
                <a:schemeClr val="bg2"/>
              </a:solidFill>
              <a:latin typeface="Red Hat Text" panose="020B0604020202020204" charset="0"/>
              <a:ea typeface="Red Hat Text" panose="020B0604020202020204" charset="0"/>
              <a:cs typeface="Red Hat Text" panose="020B0604020202020204" charset="0"/>
            </a:endParaRPr>
          </a:p>
        </p:txBody>
      </p:sp>
      <p:grpSp>
        <p:nvGrpSpPr>
          <p:cNvPr id="53" name="Google Shape;3658;p67">
            <a:extLst>
              <a:ext uri="{FF2B5EF4-FFF2-40B4-BE49-F238E27FC236}">
                <a16:creationId xmlns:a16="http://schemas.microsoft.com/office/drawing/2014/main" id="{FD0A5CC9-0037-434D-8498-B51CD33EF288}"/>
              </a:ext>
            </a:extLst>
          </p:cNvPr>
          <p:cNvGrpSpPr/>
          <p:nvPr/>
        </p:nvGrpSpPr>
        <p:grpSpPr>
          <a:xfrm>
            <a:off x="10253415" y="4311616"/>
            <a:ext cx="843169" cy="366915"/>
            <a:chOff x="1013775" y="1738375"/>
            <a:chExt cx="858100" cy="373450"/>
          </a:xfrm>
        </p:grpSpPr>
        <p:sp>
          <p:nvSpPr>
            <p:cNvPr id="54" name="Google Shape;3659;p67">
              <a:extLst>
                <a:ext uri="{FF2B5EF4-FFF2-40B4-BE49-F238E27FC236}">
                  <a16:creationId xmlns:a16="http://schemas.microsoft.com/office/drawing/2014/main" id="{8FE965AD-9901-42B7-A65F-74331B2293E9}"/>
                </a:ext>
              </a:extLst>
            </p:cNvPr>
            <p:cNvSpPr/>
            <p:nvPr/>
          </p:nvSpPr>
          <p:spPr>
            <a:xfrm>
              <a:off x="1509625" y="1908875"/>
              <a:ext cx="81075" cy="65650"/>
            </a:xfrm>
            <a:custGeom>
              <a:avLst/>
              <a:gdLst/>
              <a:ahLst/>
              <a:cxnLst/>
              <a:rect l="l" t="t" r="r" b="b"/>
              <a:pathLst>
                <a:path w="3243" h="2626" extrusionOk="0">
                  <a:moveTo>
                    <a:pt x="2143" y="1"/>
                  </a:moveTo>
                  <a:cubicBezTo>
                    <a:pt x="1827" y="1"/>
                    <a:pt x="1468" y="108"/>
                    <a:pt x="1104" y="429"/>
                  </a:cubicBezTo>
                  <a:cubicBezTo>
                    <a:pt x="0" y="1385"/>
                    <a:pt x="1209" y="2626"/>
                    <a:pt x="1209" y="2626"/>
                  </a:cubicBezTo>
                  <a:lnTo>
                    <a:pt x="1547" y="2261"/>
                  </a:lnTo>
                  <a:cubicBezTo>
                    <a:pt x="1431" y="2135"/>
                    <a:pt x="840" y="1406"/>
                    <a:pt x="1494" y="836"/>
                  </a:cubicBezTo>
                  <a:cubicBezTo>
                    <a:pt x="1734" y="627"/>
                    <a:pt x="1968" y="557"/>
                    <a:pt x="2175" y="557"/>
                  </a:cubicBezTo>
                  <a:cubicBezTo>
                    <a:pt x="2529" y="557"/>
                    <a:pt x="2801" y="762"/>
                    <a:pt x="2878" y="825"/>
                  </a:cubicBezTo>
                  <a:lnTo>
                    <a:pt x="3242" y="434"/>
                  </a:lnTo>
                  <a:cubicBezTo>
                    <a:pt x="3242" y="434"/>
                    <a:pt x="2778" y="1"/>
                    <a:pt x="214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3660;p67">
              <a:extLst>
                <a:ext uri="{FF2B5EF4-FFF2-40B4-BE49-F238E27FC236}">
                  <a16:creationId xmlns:a16="http://schemas.microsoft.com/office/drawing/2014/main" id="{9679C1C2-F570-42D9-A2C0-E115CB98FB32}"/>
                </a:ext>
              </a:extLst>
            </p:cNvPr>
            <p:cNvSpPr/>
            <p:nvPr/>
          </p:nvSpPr>
          <p:spPr>
            <a:xfrm>
              <a:off x="1530200" y="1894900"/>
              <a:ext cx="341675" cy="173350"/>
            </a:xfrm>
            <a:custGeom>
              <a:avLst/>
              <a:gdLst/>
              <a:ahLst/>
              <a:cxnLst/>
              <a:rect l="l" t="t" r="r" b="b"/>
              <a:pathLst>
                <a:path w="13667" h="6934" extrusionOk="0">
                  <a:moveTo>
                    <a:pt x="3826" y="1"/>
                  </a:moveTo>
                  <a:cubicBezTo>
                    <a:pt x="3498" y="1"/>
                    <a:pt x="3044" y="95"/>
                    <a:pt x="2620" y="502"/>
                  </a:cubicBezTo>
                  <a:cubicBezTo>
                    <a:pt x="1838" y="1263"/>
                    <a:pt x="1" y="3401"/>
                    <a:pt x="1" y="3401"/>
                  </a:cubicBezTo>
                  <a:lnTo>
                    <a:pt x="11554" y="6934"/>
                  </a:lnTo>
                  <a:lnTo>
                    <a:pt x="13667" y="3697"/>
                  </a:lnTo>
                  <a:lnTo>
                    <a:pt x="4294" y="69"/>
                  </a:lnTo>
                  <a:cubicBezTo>
                    <a:pt x="4294" y="69"/>
                    <a:pt x="4106" y="1"/>
                    <a:pt x="382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3661;p67">
              <a:extLst>
                <a:ext uri="{FF2B5EF4-FFF2-40B4-BE49-F238E27FC236}">
                  <a16:creationId xmlns:a16="http://schemas.microsoft.com/office/drawing/2014/main" id="{A8E9B036-6420-472D-ADDE-B48ADBB470EA}"/>
                </a:ext>
              </a:extLst>
            </p:cNvPr>
            <p:cNvSpPr/>
            <p:nvPr/>
          </p:nvSpPr>
          <p:spPr>
            <a:xfrm>
              <a:off x="1826975" y="2009750"/>
              <a:ext cx="36850" cy="64700"/>
            </a:xfrm>
            <a:custGeom>
              <a:avLst/>
              <a:gdLst/>
              <a:ahLst/>
              <a:cxnLst/>
              <a:rect l="l" t="t" r="r" b="b"/>
              <a:pathLst>
                <a:path w="1474" h="2588" extrusionOk="0">
                  <a:moveTo>
                    <a:pt x="1463" y="0"/>
                  </a:moveTo>
                  <a:lnTo>
                    <a:pt x="0" y="2255"/>
                  </a:lnTo>
                  <a:lnTo>
                    <a:pt x="58" y="2588"/>
                  </a:lnTo>
                  <a:lnTo>
                    <a:pt x="1463" y="370"/>
                  </a:lnTo>
                  <a:lnTo>
                    <a:pt x="1474" y="64"/>
                  </a:lnTo>
                  <a:lnTo>
                    <a:pt x="1463" y="0"/>
                  </a:lnTo>
                  <a:close/>
                </a:path>
              </a:pathLst>
            </a:custGeom>
            <a:solidFill>
              <a:srgbClr val="40404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3662;p67">
              <a:extLst>
                <a:ext uri="{FF2B5EF4-FFF2-40B4-BE49-F238E27FC236}">
                  <a16:creationId xmlns:a16="http://schemas.microsoft.com/office/drawing/2014/main" id="{1D03363D-1E82-40DC-A9E3-D5A47189306D}"/>
                </a:ext>
              </a:extLst>
            </p:cNvPr>
            <p:cNvSpPr/>
            <p:nvPr/>
          </p:nvSpPr>
          <p:spPr>
            <a:xfrm>
              <a:off x="1632250" y="2005000"/>
              <a:ext cx="186825" cy="99700"/>
            </a:xfrm>
            <a:custGeom>
              <a:avLst/>
              <a:gdLst/>
              <a:ahLst/>
              <a:cxnLst/>
              <a:rect l="l" t="t" r="r" b="b"/>
              <a:pathLst>
                <a:path w="7473" h="3988" extrusionOk="0">
                  <a:moveTo>
                    <a:pt x="1" y="0"/>
                  </a:moveTo>
                  <a:lnTo>
                    <a:pt x="671" y="1204"/>
                  </a:lnTo>
                  <a:lnTo>
                    <a:pt x="170" y="3987"/>
                  </a:lnTo>
                  <a:cubicBezTo>
                    <a:pt x="323" y="3876"/>
                    <a:pt x="1770" y="2699"/>
                    <a:pt x="2287" y="2276"/>
                  </a:cubicBezTo>
                  <a:lnTo>
                    <a:pt x="7383" y="3829"/>
                  </a:lnTo>
                  <a:lnTo>
                    <a:pt x="7472" y="2530"/>
                  </a:lnTo>
                  <a:lnTo>
                    <a:pt x="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3663;p67">
              <a:extLst>
                <a:ext uri="{FF2B5EF4-FFF2-40B4-BE49-F238E27FC236}">
                  <a16:creationId xmlns:a16="http://schemas.microsoft.com/office/drawing/2014/main" id="{3DC664F6-C48D-4E25-A553-2A5B9F15F208}"/>
                </a:ext>
              </a:extLst>
            </p:cNvPr>
            <p:cNvSpPr/>
            <p:nvPr/>
          </p:nvSpPr>
          <p:spPr>
            <a:xfrm>
              <a:off x="1504850" y="1967500"/>
              <a:ext cx="165450" cy="144325"/>
            </a:xfrm>
            <a:custGeom>
              <a:avLst/>
              <a:gdLst/>
              <a:ahLst/>
              <a:cxnLst/>
              <a:rect l="l" t="t" r="r" b="b"/>
              <a:pathLst>
                <a:path w="6618" h="5773" extrusionOk="0">
                  <a:moveTo>
                    <a:pt x="2414" y="0"/>
                  </a:moveTo>
                  <a:cubicBezTo>
                    <a:pt x="1834" y="0"/>
                    <a:pt x="1307" y="189"/>
                    <a:pt x="930" y="582"/>
                  </a:cubicBezTo>
                  <a:cubicBezTo>
                    <a:pt x="1" y="1537"/>
                    <a:pt x="312" y="3349"/>
                    <a:pt x="1627" y="4621"/>
                  </a:cubicBezTo>
                  <a:cubicBezTo>
                    <a:pt x="2406" y="5375"/>
                    <a:pt x="3360" y="5773"/>
                    <a:pt x="4202" y="5773"/>
                  </a:cubicBezTo>
                  <a:cubicBezTo>
                    <a:pt x="4782" y="5773"/>
                    <a:pt x="5309" y="5584"/>
                    <a:pt x="5688" y="5191"/>
                  </a:cubicBezTo>
                  <a:cubicBezTo>
                    <a:pt x="6617" y="4236"/>
                    <a:pt x="6306" y="2424"/>
                    <a:pt x="4991" y="1152"/>
                  </a:cubicBezTo>
                  <a:cubicBezTo>
                    <a:pt x="4213" y="398"/>
                    <a:pt x="3257" y="0"/>
                    <a:pt x="241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3664;p67">
              <a:extLst>
                <a:ext uri="{FF2B5EF4-FFF2-40B4-BE49-F238E27FC236}">
                  <a16:creationId xmlns:a16="http://schemas.microsoft.com/office/drawing/2014/main" id="{0E846543-28D2-49DE-8A43-37FC42AFF7E1}"/>
                </a:ext>
              </a:extLst>
            </p:cNvPr>
            <p:cNvSpPr/>
            <p:nvPr/>
          </p:nvSpPr>
          <p:spPr>
            <a:xfrm>
              <a:off x="1538125" y="1996250"/>
              <a:ext cx="98775" cy="86175"/>
            </a:xfrm>
            <a:custGeom>
              <a:avLst/>
              <a:gdLst/>
              <a:ahLst/>
              <a:cxnLst/>
              <a:rect l="l" t="t" r="r" b="b"/>
              <a:pathLst>
                <a:path w="3951" h="3447" extrusionOk="0">
                  <a:moveTo>
                    <a:pt x="1440" y="0"/>
                  </a:moveTo>
                  <a:cubicBezTo>
                    <a:pt x="1095" y="0"/>
                    <a:pt x="781" y="113"/>
                    <a:pt x="555" y="345"/>
                  </a:cubicBezTo>
                  <a:cubicBezTo>
                    <a:pt x="1" y="910"/>
                    <a:pt x="185" y="2003"/>
                    <a:pt x="972" y="2758"/>
                  </a:cubicBezTo>
                  <a:cubicBezTo>
                    <a:pt x="1438" y="3209"/>
                    <a:pt x="2008" y="3446"/>
                    <a:pt x="2511" y="3446"/>
                  </a:cubicBezTo>
                  <a:cubicBezTo>
                    <a:pt x="2856" y="3446"/>
                    <a:pt x="3170" y="3334"/>
                    <a:pt x="3396" y="3102"/>
                  </a:cubicBezTo>
                  <a:cubicBezTo>
                    <a:pt x="3950" y="2536"/>
                    <a:pt x="3766" y="1449"/>
                    <a:pt x="2979" y="688"/>
                  </a:cubicBezTo>
                  <a:cubicBezTo>
                    <a:pt x="2513" y="238"/>
                    <a:pt x="1943" y="0"/>
                    <a:pt x="144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3665;p67">
              <a:extLst>
                <a:ext uri="{FF2B5EF4-FFF2-40B4-BE49-F238E27FC236}">
                  <a16:creationId xmlns:a16="http://schemas.microsoft.com/office/drawing/2014/main" id="{8055BE0B-0601-4711-BFBB-F43613BB1295}"/>
                </a:ext>
              </a:extLst>
            </p:cNvPr>
            <p:cNvSpPr/>
            <p:nvPr/>
          </p:nvSpPr>
          <p:spPr>
            <a:xfrm>
              <a:off x="1816925" y="1987300"/>
              <a:ext cx="54950" cy="113425"/>
            </a:xfrm>
            <a:custGeom>
              <a:avLst/>
              <a:gdLst/>
              <a:ahLst/>
              <a:cxnLst/>
              <a:rect l="l" t="t" r="r" b="b"/>
              <a:pathLst>
                <a:path w="2198" h="4537" extrusionOk="0">
                  <a:moveTo>
                    <a:pt x="2198" y="1"/>
                  </a:moveTo>
                  <a:lnTo>
                    <a:pt x="85" y="3238"/>
                  </a:lnTo>
                  <a:lnTo>
                    <a:pt x="1" y="4537"/>
                  </a:lnTo>
                  <a:lnTo>
                    <a:pt x="2044" y="1368"/>
                  </a:lnTo>
                  <a:lnTo>
                    <a:pt x="2198"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3666;p67">
              <a:extLst>
                <a:ext uri="{FF2B5EF4-FFF2-40B4-BE49-F238E27FC236}">
                  <a16:creationId xmlns:a16="http://schemas.microsoft.com/office/drawing/2014/main" id="{B3A9A92C-EF55-488A-8B2F-0B349A2F9C6F}"/>
                </a:ext>
              </a:extLst>
            </p:cNvPr>
            <p:cNvSpPr/>
            <p:nvPr/>
          </p:nvSpPr>
          <p:spPr>
            <a:xfrm>
              <a:off x="1013775" y="1738375"/>
              <a:ext cx="540475" cy="208950"/>
            </a:xfrm>
            <a:custGeom>
              <a:avLst/>
              <a:gdLst/>
              <a:ahLst/>
              <a:cxnLst/>
              <a:rect l="l" t="t" r="r" b="b"/>
              <a:pathLst>
                <a:path w="21619" h="8358" extrusionOk="0">
                  <a:moveTo>
                    <a:pt x="21408" y="7978"/>
                  </a:moveTo>
                  <a:cubicBezTo>
                    <a:pt x="21384" y="8046"/>
                    <a:pt x="21350" y="8109"/>
                    <a:pt x="21307" y="8164"/>
                  </a:cubicBezTo>
                  <a:lnTo>
                    <a:pt x="21307" y="8164"/>
                  </a:lnTo>
                  <a:cubicBezTo>
                    <a:pt x="21352" y="8110"/>
                    <a:pt x="21386" y="8047"/>
                    <a:pt x="21408" y="7978"/>
                  </a:cubicBezTo>
                  <a:close/>
                  <a:moveTo>
                    <a:pt x="16106" y="1"/>
                  </a:moveTo>
                  <a:cubicBezTo>
                    <a:pt x="16048" y="1"/>
                    <a:pt x="15990" y="2"/>
                    <a:pt x="15932" y="4"/>
                  </a:cubicBezTo>
                  <a:cubicBezTo>
                    <a:pt x="15779" y="15"/>
                    <a:pt x="15626" y="31"/>
                    <a:pt x="15472" y="67"/>
                  </a:cubicBezTo>
                  <a:lnTo>
                    <a:pt x="15240" y="120"/>
                  </a:lnTo>
                  <a:lnTo>
                    <a:pt x="15018" y="200"/>
                  </a:lnTo>
                  <a:lnTo>
                    <a:pt x="14902" y="231"/>
                  </a:lnTo>
                  <a:lnTo>
                    <a:pt x="14796" y="284"/>
                  </a:lnTo>
                  <a:cubicBezTo>
                    <a:pt x="14728" y="316"/>
                    <a:pt x="14654" y="342"/>
                    <a:pt x="14580" y="384"/>
                  </a:cubicBezTo>
                  <a:cubicBezTo>
                    <a:pt x="14443" y="453"/>
                    <a:pt x="14305" y="532"/>
                    <a:pt x="14179" y="622"/>
                  </a:cubicBezTo>
                  <a:cubicBezTo>
                    <a:pt x="14047" y="701"/>
                    <a:pt x="13915" y="796"/>
                    <a:pt x="13793" y="897"/>
                  </a:cubicBezTo>
                  <a:cubicBezTo>
                    <a:pt x="13556" y="1092"/>
                    <a:pt x="13323" y="1303"/>
                    <a:pt x="13107" y="1530"/>
                  </a:cubicBezTo>
                  <a:cubicBezTo>
                    <a:pt x="12668" y="1974"/>
                    <a:pt x="12262" y="2449"/>
                    <a:pt x="11824" y="2898"/>
                  </a:cubicBezTo>
                  <a:cubicBezTo>
                    <a:pt x="11602" y="3114"/>
                    <a:pt x="11375" y="3326"/>
                    <a:pt x="11137" y="3526"/>
                  </a:cubicBezTo>
                  <a:cubicBezTo>
                    <a:pt x="10889" y="3716"/>
                    <a:pt x="10625" y="3880"/>
                    <a:pt x="10350" y="4017"/>
                  </a:cubicBezTo>
                  <a:cubicBezTo>
                    <a:pt x="10070" y="4155"/>
                    <a:pt x="9780" y="4260"/>
                    <a:pt x="9479" y="4334"/>
                  </a:cubicBezTo>
                  <a:cubicBezTo>
                    <a:pt x="9212" y="4404"/>
                    <a:pt x="8936" y="4441"/>
                    <a:pt x="8659" y="4441"/>
                  </a:cubicBezTo>
                  <a:cubicBezTo>
                    <a:pt x="8625" y="4441"/>
                    <a:pt x="8590" y="4441"/>
                    <a:pt x="8555" y="4440"/>
                  </a:cubicBezTo>
                  <a:cubicBezTo>
                    <a:pt x="8243" y="4440"/>
                    <a:pt x="7937" y="4387"/>
                    <a:pt x="7641" y="4297"/>
                  </a:cubicBezTo>
                  <a:cubicBezTo>
                    <a:pt x="7351" y="4197"/>
                    <a:pt x="7076" y="4054"/>
                    <a:pt x="6823" y="3875"/>
                  </a:cubicBezTo>
                  <a:cubicBezTo>
                    <a:pt x="6575" y="3690"/>
                    <a:pt x="6348" y="3479"/>
                    <a:pt x="6137" y="3246"/>
                  </a:cubicBezTo>
                  <a:cubicBezTo>
                    <a:pt x="5925" y="3014"/>
                    <a:pt x="5730" y="2776"/>
                    <a:pt x="5529" y="2539"/>
                  </a:cubicBezTo>
                  <a:cubicBezTo>
                    <a:pt x="5128" y="2058"/>
                    <a:pt x="4727" y="1578"/>
                    <a:pt x="4236" y="1176"/>
                  </a:cubicBezTo>
                  <a:cubicBezTo>
                    <a:pt x="3993" y="976"/>
                    <a:pt x="3713" y="817"/>
                    <a:pt x="3417" y="706"/>
                  </a:cubicBezTo>
                  <a:cubicBezTo>
                    <a:pt x="3201" y="627"/>
                    <a:pt x="2977" y="588"/>
                    <a:pt x="2751" y="588"/>
                  </a:cubicBezTo>
                  <a:cubicBezTo>
                    <a:pt x="2662" y="588"/>
                    <a:pt x="2572" y="594"/>
                    <a:pt x="2482" y="606"/>
                  </a:cubicBezTo>
                  <a:cubicBezTo>
                    <a:pt x="2166" y="654"/>
                    <a:pt x="1865" y="754"/>
                    <a:pt x="1585" y="902"/>
                  </a:cubicBezTo>
                  <a:lnTo>
                    <a:pt x="1374" y="1007"/>
                  </a:lnTo>
                  <a:lnTo>
                    <a:pt x="1173" y="1134"/>
                  </a:lnTo>
                  <a:cubicBezTo>
                    <a:pt x="1041" y="1219"/>
                    <a:pt x="919" y="1319"/>
                    <a:pt x="803" y="1430"/>
                  </a:cubicBezTo>
                  <a:cubicBezTo>
                    <a:pt x="566" y="1646"/>
                    <a:pt x="376" y="1900"/>
                    <a:pt x="238" y="2190"/>
                  </a:cubicBezTo>
                  <a:cubicBezTo>
                    <a:pt x="106" y="2481"/>
                    <a:pt x="32" y="2792"/>
                    <a:pt x="11" y="3109"/>
                  </a:cubicBezTo>
                  <a:cubicBezTo>
                    <a:pt x="1" y="3421"/>
                    <a:pt x="32" y="3737"/>
                    <a:pt x="106" y="4044"/>
                  </a:cubicBezTo>
                  <a:cubicBezTo>
                    <a:pt x="180" y="4350"/>
                    <a:pt x="286" y="4651"/>
                    <a:pt x="423" y="4936"/>
                  </a:cubicBezTo>
                  <a:cubicBezTo>
                    <a:pt x="692" y="5501"/>
                    <a:pt x="1046" y="6029"/>
                    <a:pt x="1474" y="6494"/>
                  </a:cubicBezTo>
                  <a:cubicBezTo>
                    <a:pt x="1896" y="6958"/>
                    <a:pt x="2387" y="7355"/>
                    <a:pt x="2931" y="7677"/>
                  </a:cubicBezTo>
                  <a:cubicBezTo>
                    <a:pt x="3206" y="7830"/>
                    <a:pt x="3496" y="7957"/>
                    <a:pt x="3797" y="8052"/>
                  </a:cubicBezTo>
                  <a:lnTo>
                    <a:pt x="3908" y="8083"/>
                  </a:lnTo>
                  <a:lnTo>
                    <a:pt x="4024" y="8110"/>
                  </a:lnTo>
                  <a:lnTo>
                    <a:pt x="4257" y="8157"/>
                  </a:lnTo>
                  <a:cubicBezTo>
                    <a:pt x="4331" y="8178"/>
                    <a:pt x="4410" y="8184"/>
                    <a:pt x="4489" y="8199"/>
                  </a:cubicBezTo>
                  <a:lnTo>
                    <a:pt x="4721" y="8231"/>
                  </a:lnTo>
                  <a:cubicBezTo>
                    <a:pt x="4902" y="8248"/>
                    <a:pt x="5083" y="8256"/>
                    <a:pt x="5264" y="8256"/>
                  </a:cubicBezTo>
                  <a:cubicBezTo>
                    <a:pt x="5710" y="8256"/>
                    <a:pt x="6157" y="8206"/>
                    <a:pt x="6596" y="8104"/>
                  </a:cubicBezTo>
                  <a:lnTo>
                    <a:pt x="6818" y="8052"/>
                  </a:lnTo>
                  <a:lnTo>
                    <a:pt x="7050" y="7988"/>
                  </a:lnTo>
                  <a:lnTo>
                    <a:pt x="7161" y="7951"/>
                  </a:lnTo>
                  <a:lnTo>
                    <a:pt x="7272" y="7920"/>
                  </a:lnTo>
                  <a:lnTo>
                    <a:pt x="7499" y="7846"/>
                  </a:lnTo>
                  <a:cubicBezTo>
                    <a:pt x="7789" y="7740"/>
                    <a:pt x="8080" y="7624"/>
                    <a:pt x="8370" y="7497"/>
                  </a:cubicBezTo>
                  <a:cubicBezTo>
                    <a:pt x="8935" y="7238"/>
                    <a:pt x="9490" y="6948"/>
                    <a:pt x="10028" y="6626"/>
                  </a:cubicBezTo>
                  <a:cubicBezTo>
                    <a:pt x="10567" y="6314"/>
                    <a:pt x="11100" y="5987"/>
                    <a:pt x="11628" y="5654"/>
                  </a:cubicBezTo>
                  <a:cubicBezTo>
                    <a:pt x="12695" y="5005"/>
                    <a:pt x="13756" y="4334"/>
                    <a:pt x="14923" y="3896"/>
                  </a:cubicBezTo>
                  <a:cubicBezTo>
                    <a:pt x="15509" y="3674"/>
                    <a:pt x="16111" y="3510"/>
                    <a:pt x="16724" y="3399"/>
                  </a:cubicBezTo>
                  <a:cubicBezTo>
                    <a:pt x="17113" y="3326"/>
                    <a:pt x="17506" y="3288"/>
                    <a:pt x="17901" y="3288"/>
                  </a:cubicBezTo>
                  <a:cubicBezTo>
                    <a:pt x="18128" y="3288"/>
                    <a:pt x="18355" y="3300"/>
                    <a:pt x="18583" y="3326"/>
                  </a:cubicBezTo>
                  <a:cubicBezTo>
                    <a:pt x="18889" y="3362"/>
                    <a:pt x="19190" y="3447"/>
                    <a:pt x="19480" y="3568"/>
                  </a:cubicBezTo>
                  <a:cubicBezTo>
                    <a:pt x="19549" y="3600"/>
                    <a:pt x="19618" y="3632"/>
                    <a:pt x="19681" y="3674"/>
                  </a:cubicBezTo>
                  <a:lnTo>
                    <a:pt x="19882" y="3801"/>
                  </a:lnTo>
                  <a:cubicBezTo>
                    <a:pt x="20008" y="3891"/>
                    <a:pt x="20124" y="3996"/>
                    <a:pt x="20225" y="4112"/>
                  </a:cubicBezTo>
                  <a:cubicBezTo>
                    <a:pt x="20431" y="4345"/>
                    <a:pt x="20579" y="4625"/>
                    <a:pt x="20668" y="4926"/>
                  </a:cubicBezTo>
                  <a:cubicBezTo>
                    <a:pt x="20758" y="5221"/>
                    <a:pt x="20800" y="5527"/>
                    <a:pt x="20800" y="5839"/>
                  </a:cubicBezTo>
                  <a:cubicBezTo>
                    <a:pt x="20806" y="6467"/>
                    <a:pt x="20684" y="7080"/>
                    <a:pt x="20658" y="7708"/>
                  </a:cubicBezTo>
                  <a:cubicBezTo>
                    <a:pt x="20653" y="7861"/>
                    <a:pt x="20647" y="8025"/>
                    <a:pt x="20721" y="8173"/>
                  </a:cubicBezTo>
                  <a:cubicBezTo>
                    <a:pt x="20760" y="8287"/>
                    <a:pt x="20873" y="8357"/>
                    <a:pt x="20989" y="8357"/>
                  </a:cubicBezTo>
                  <a:cubicBezTo>
                    <a:pt x="21029" y="8357"/>
                    <a:pt x="21069" y="8349"/>
                    <a:pt x="21107" y="8331"/>
                  </a:cubicBezTo>
                  <a:cubicBezTo>
                    <a:pt x="21186" y="8290"/>
                    <a:pt x="21254" y="8233"/>
                    <a:pt x="21307" y="8164"/>
                  </a:cubicBezTo>
                  <a:lnTo>
                    <a:pt x="21307" y="8164"/>
                  </a:lnTo>
                  <a:cubicBezTo>
                    <a:pt x="21253" y="8230"/>
                    <a:pt x="21185" y="8283"/>
                    <a:pt x="21107" y="8321"/>
                  </a:cubicBezTo>
                  <a:cubicBezTo>
                    <a:pt x="21068" y="8339"/>
                    <a:pt x="21025" y="8348"/>
                    <a:pt x="20982" y="8348"/>
                  </a:cubicBezTo>
                  <a:cubicBezTo>
                    <a:pt x="20950" y="8348"/>
                    <a:pt x="20917" y="8343"/>
                    <a:pt x="20885" y="8331"/>
                  </a:cubicBezTo>
                  <a:cubicBezTo>
                    <a:pt x="20811" y="8294"/>
                    <a:pt x="20758" y="8236"/>
                    <a:pt x="20726" y="8162"/>
                  </a:cubicBezTo>
                  <a:cubicBezTo>
                    <a:pt x="20653" y="8025"/>
                    <a:pt x="20658" y="7861"/>
                    <a:pt x="20668" y="7708"/>
                  </a:cubicBezTo>
                  <a:cubicBezTo>
                    <a:pt x="20700" y="7091"/>
                    <a:pt x="20816" y="6467"/>
                    <a:pt x="20816" y="5839"/>
                  </a:cubicBezTo>
                  <a:cubicBezTo>
                    <a:pt x="20821" y="5527"/>
                    <a:pt x="20779" y="5216"/>
                    <a:pt x="20695" y="4915"/>
                  </a:cubicBezTo>
                  <a:cubicBezTo>
                    <a:pt x="20600" y="4614"/>
                    <a:pt x="20447" y="4334"/>
                    <a:pt x="20246" y="4091"/>
                  </a:cubicBezTo>
                  <a:cubicBezTo>
                    <a:pt x="20140" y="3970"/>
                    <a:pt x="20024" y="3864"/>
                    <a:pt x="19903" y="3774"/>
                  </a:cubicBezTo>
                  <a:lnTo>
                    <a:pt x="19702" y="3642"/>
                  </a:lnTo>
                  <a:lnTo>
                    <a:pt x="19491" y="3537"/>
                  </a:lnTo>
                  <a:cubicBezTo>
                    <a:pt x="19200" y="3410"/>
                    <a:pt x="18899" y="3326"/>
                    <a:pt x="18588" y="3289"/>
                  </a:cubicBezTo>
                  <a:cubicBezTo>
                    <a:pt x="18352" y="3263"/>
                    <a:pt x="18116" y="3249"/>
                    <a:pt x="17880" y="3249"/>
                  </a:cubicBezTo>
                  <a:cubicBezTo>
                    <a:pt x="17491" y="3249"/>
                    <a:pt x="17103" y="3285"/>
                    <a:pt x="16719" y="3357"/>
                  </a:cubicBezTo>
                  <a:cubicBezTo>
                    <a:pt x="16101" y="3463"/>
                    <a:pt x="15494" y="3627"/>
                    <a:pt x="14913" y="3848"/>
                  </a:cubicBezTo>
                  <a:cubicBezTo>
                    <a:pt x="13735" y="4297"/>
                    <a:pt x="12668" y="4962"/>
                    <a:pt x="11602" y="5612"/>
                  </a:cubicBezTo>
                  <a:cubicBezTo>
                    <a:pt x="11068" y="5939"/>
                    <a:pt x="10540" y="6272"/>
                    <a:pt x="10002" y="6578"/>
                  </a:cubicBezTo>
                  <a:cubicBezTo>
                    <a:pt x="9463" y="6895"/>
                    <a:pt x="8909" y="7180"/>
                    <a:pt x="8344" y="7439"/>
                  </a:cubicBezTo>
                  <a:cubicBezTo>
                    <a:pt x="8059" y="7571"/>
                    <a:pt x="7768" y="7682"/>
                    <a:pt x="7472" y="7788"/>
                  </a:cubicBezTo>
                  <a:lnTo>
                    <a:pt x="7256" y="7861"/>
                  </a:lnTo>
                  <a:lnTo>
                    <a:pt x="7140" y="7893"/>
                  </a:lnTo>
                  <a:lnTo>
                    <a:pt x="7029" y="7925"/>
                  </a:lnTo>
                  <a:lnTo>
                    <a:pt x="6807" y="7988"/>
                  </a:lnTo>
                  <a:lnTo>
                    <a:pt x="6580" y="8041"/>
                  </a:lnTo>
                  <a:cubicBezTo>
                    <a:pt x="6150" y="8138"/>
                    <a:pt x="5709" y="8188"/>
                    <a:pt x="5269" y="8188"/>
                  </a:cubicBezTo>
                  <a:cubicBezTo>
                    <a:pt x="5088" y="8188"/>
                    <a:pt x="4907" y="8179"/>
                    <a:pt x="4727" y="8162"/>
                  </a:cubicBezTo>
                  <a:lnTo>
                    <a:pt x="4494" y="8131"/>
                  </a:lnTo>
                  <a:lnTo>
                    <a:pt x="4262" y="8094"/>
                  </a:lnTo>
                  <a:lnTo>
                    <a:pt x="4040" y="8046"/>
                  </a:lnTo>
                  <a:lnTo>
                    <a:pt x="3929" y="8020"/>
                  </a:lnTo>
                  <a:lnTo>
                    <a:pt x="3813" y="7988"/>
                  </a:lnTo>
                  <a:cubicBezTo>
                    <a:pt x="3517" y="7893"/>
                    <a:pt x="3232" y="7766"/>
                    <a:pt x="2963" y="7619"/>
                  </a:cubicBezTo>
                  <a:cubicBezTo>
                    <a:pt x="1891" y="6969"/>
                    <a:pt x="1036" y="6029"/>
                    <a:pt x="486" y="4904"/>
                  </a:cubicBezTo>
                  <a:cubicBezTo>
                    <a:pt x="233" y="4345"/>
                    <a:pt x="59" y="3727"/>
                    <a:pt x="90" y="3114"/>
                  </a:cubicBezTo>
                  <a:cubicBezTo>
                    <a:pt x="112" y="2808"/>
                    <a:pt x="185" y="2507"/>
                    <a:pt x="312" y="2222"/>
                  </a:cubicBezTo>
                  <a:cubicBezTo>
                    <a:pt x="444" y="1947"/>
                    <a:pt x="624" y="1694"/>
                    <a:pt x="851" y="1483"/>
                  </a:cubicBezTo>
                  <a:cubicBezTo>
                    <a:pt x="967" y="1382"/>
                    <a:pt x="1088" y="1287"/>
                    <a:pt x="1215" y="1203"/>
                  </a:cubicBezTo>
                  <a:lnTo>
                    <a:pt x="1411" y="1076"/>
                  </a:lnTo>
                  <a:lnTo>
                    <a:pt x="1616" y="970"/>
                  </a:lnTo>
                  <a:cubicBezTo>
                    <a:pt x="1891" y="823"/>
                    <a:pt x="2181" y="728"/>
                    <a:pt x="2488" y="680"/>
                  </a:cubicBezTo>
                  <a:cubicBezTo>
                    <a:pt x="2576" y="668"/>
                    <a:pt x="2665" y="662"/>
                    <a:pt x="2754" y="662"/>
                  </a:cubicBezTo>
                  <a:cubicBezTo>
                    <a:pt x="2973" y="662"/>
                    <a:pt x="3191" y="698"/>
                    <a:pt x="3401" y="770"/>
                  </a:cubicBezTo>
                  <a:cubicBezTo>
                    <a:pt x="3686" y="881"/>
                    <a:pt x="3961" y="1034"/>
                    <a:pt x="4199" y="1234"/>
                  </a:cubicBezTo>
                  <a:cubicBezTo>
                    <a:pt x="4679" y="1625"/>
                    <a:pt x="5075" y="2106"/>
                    <a:pt x="5476" y="2581"/>
                  </a:cubicBezTo>
                  <a:cubicBezTo>
                    <a:pt x="5677" y="2819"/>
                    <a:pt x="5883" y="3062"/>
                    <a:pt x="6094" y="3294"/>
                  </a:cubicBezTo>
                  <a:cubicBezTo>
                    <a:pt x="6306" y="3526"/>
                    <a:pt x="6538" y="3737"/>
                    <a:pt x="6786" y="3928"/>
                  </a:cubicBezTo>
                  <a:cubicBezTo>
                    <a:pt x="7045" y="4107"/>
                    <a:pt x="7325" y="4255"/>
                    <a:pt x="7626" y="4355"/>
                  </a:cubicBezTo>
                  <a:cubicBezTo>
                    <a:pt x="7927" y="4450"/>
                    <a:pt x="8238" y="4498"/>
                    <a:pt x="8555" y="4503"/>
                  </a:cubicBezTo>
                  <a:cubicBezTo>
                    <a:pt x="8575" y="4503"/>
                    <a:pt x="8595" y="4504"/>
                    <a:pt x="8615" y="4504"/>
                  </a:cubicBezTo>
                  <a:cubicBezTo>
                    <a:pt x="8911" y="4504"/>
                    <a:pt x="9203" y="4467"/>
                    <a:pt x="9490" y="4397"/>
                  </a:cubicBezTo>
                  <a:cubicBezTo>
                    <a:pt x="9796" y="4318"/>
                    <a:pt x="10092" y="4207"/>
                    <a:pt x="10377" y="4070"/>
                  </a:cubicBezTo>
                  <a:cubicBezTo>
                    <a:pt x="10651" y="3922"/>
                    <a:pt x="10921" y="3753"/>
                    <a:pt x="11169" y="3563"/>
                  </a:cubicBezTo>
                  <a:cubicBezTo>
                    <a:pt x="11412" y="3368"/>
                    <a:pt x="11644" y="3157"/>
                    <a:pt x="11861" y="2930"/>
                  </a:cubicBezTo>
                  <a:cubicBezTo>
                    <a:pt x="12299" y="2486"/>
                    <a:pt x="12705" y="2005"/>
                    <a:pt x="13144" y="1562"/>
                  </a:cubicBezTo>
                  <a:cubicBezTo>
                    <a:pt x="13360" y="1340"/>
                    <a:pt x="13587" y="1129"/>
                    <a:pt x="13830" y="928"/>
                  </a:cubicBezTo>
                  <a:cubicBezTo>
                    <a:pt x="13952" y="838"/>
                    <a:pt x="14073" y="738"/>
                    <a:pt x="14205" y="659"/>
                  </a:cubicBezTo>
                  <a:cubicBezTo>
                    <a:pt x="14332" y="569"/>
                    <a:pt x="14464" y="490"/>
                    <a:pt x="14601" y="421"/>
                  </a:cubicBezTo>
                  <a:cubicBezTo>
                    <a:pt x="14675" y="379"/>
                    <a:pt x="14744" y="353"/>
                    <a:pt x="14818" y="321"/>
                  </a:cubicBezTo>
                  <a:lnTo>
                    <a:pt x="14923" y="273"/>
                  </a:lnTo>
                  <a:lnTo>
                    <a:pt x="15029" y="236"/>
                  </a:lnTo>
                  <a:lnTo>
                    <a:pt x="15256" y="163"/>
                  </a:lnTo>
                  <a:lnTo>
                    <a:pt x="15478" y="110"/>
                  </a:lnTo>
                  <a:cubicBezTo>
                    <a:pt x="15631" y="78"/>
                    <a:pt x="15784" y="57"/>
                    <a:pt x="15942" y="46"/>
                  </a:cubicBezTo>
                  <a:cubicBezTo>
                    <a:pt x="16001" y="42"/>
                    <a:pt x="16059" y="41"/>
                    <a:pt x="16118" y="41"/>
                  </a:cubicBezTo>
                  <a:cubicBezTo>
                    <a:pt x="16212" y="41"/>
                    <a:pt x="16307" y="45"/>
                    <a:pt x="16402" y="52"/>
                  </a:cubicBezTo>
                  <a:cubicBezTo>
                    <a:pt x="17020" y="115"/>
                    <a:pt x="17622" y="310"/>
                    <a:pt x="18160" y="627"/>
                  </a:cubicBezTo>
                  <a:cubicBezTo>
                    <a:pt x="18699" y="939"/>
                    <a:pt x="19190" y="1330"/>
                    <a:pt x="19623" y="1784"/>
                  </a:cubicBezTo>
                  <a:cubicBezTo>
                    <a:pt x="20061" y="2227"/>
                    <a:pt x="20431" y="2729"/>
                    <a:pt x="20726" y="3278"/>
                  </a:cubicBezTo>
                  <a:cubicBezTo>
                    <a:pt x="21323" y="4382"/>
                    <a:pt x="21614" y="5628"/>
                    <a:pt x="21555" y="6885"/>
                  </a:cubicBezTo>
                  <a:cubicBezTo>
                    <a:pt x="21619" y="5628"/>
                    <a:pt x="21339" y="4382"/>
                    <a:pt x="20748" y="3273"/>
                  </a:cubicBezTo>
                  <a:cubicBezTo>
                    <a:pt x="20452" y="2718"/>
                    <a:pt x="20077" y="2211"/>
                    <a:pt x="19644" y="1763"/>
                  </a:cubicBezTo>
                  <a:cubicBezTo>
                    <a:pt x="19216" y="1303"/>
                    <a:pt x="18720" y="907"/>
                    <a:pt x="18176" y="596"/>
                  </a:cubicBezTo>
                  <a:cubicBezTo>
                    <a:pt x="17637" y="273"/>
                    <a:pt x="17035" y="73"/>
                    <a:pt x="16407" y="15"/>
                  </a:cubicBezTo>
                  <a:cubicBezTo>
                    <a:pt x="16307" y="5"/>
                    <a:pt x="16206" y="1"/>
                    <a:pt x="1610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2" name="Google Shape;3667;p67">
            <a:extLst>
              <a:ext uri="{FF2B5EF4-FFF2-40B4-BE49-F238E27FC236}">
                <a16:creationId xmlns:a16="http://schemas.microsoft.com/office/drawing/2014/main" id="{BB4D1473-5D0F-44F8-93CA-BA9D1D56B6B4}"/>
              </a:ext>
            </a:extLst>
          </p:cNvPr>
          <p:cNvGrpSpPr/>
          <p:nvPr/>
        </p:nvGrpSpPr>
        <p:grpSpPr>
          <a:xfrm rot="11879226">
            <a:off x="11729277" y="4086694"/>
            <a:ext cx="604951" cy="591734"/>
            <a:chOff x="6816275" y="3178227"/>
            <a:chExt cx="1614495" cy="1579642"/>
          </a:xfrm>
        </p:grpSpPr>
        <p:sp>
          <p:nvSpPr>
            <p:cNvPr id="63" name="Google Shape;3668;p67">
              <a:extLst>
                <a:ext uri="{FF2B5EF4-FFF2-40B4-BE49-F238E27FC236}">
                  <a16:creationId xmlns:a16="http://schemas.microsoft.com/office/drawing/2014/main" id="{CA718162-2744-45E0-8078-527101D96757}"/>
                </a:ext>
              </a:extLst>
            </p:cNvPr>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3669;p67">
              <a:extLst>
                <a:ext uri="{FF2B5EF4-FFF2-40B4-BE49-F238E27FC236}">
                  <a16:creationId xmlns:a16="http://schemas.microsoft.com/office/drawing/2014/main" id="{ECB1E7ED-35C1-49DA-B993-CCEFB6194FDA}"/>
                </a:ext>
              </a:extLst>
            </p:cNvPr>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3670;p67">
              <a:extLst>
                <a:ext uri="{FF2B5EF4-FFF2-40B4-BE49-F238E27FC236}">
                  <a16:creationId xmlns:a16="http://schemas.microsoft.com/office/drawing/2014/main" id="{4D7D39DE-1942-49E8-A44C-E279658B5162}"/>
                </a:ext>
              </a:extLst>
            </p:cNvPr>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67" name="Google Shape;3657;p67">
            <a:extLst>
              <a:ext uri="{FF2B5EF4-FFF2-40B4-BE49-F238E27FC236}">
                <a16:creationId xmlns:a16="http://schemas.microsoft.com/office/drawing/2014/main" id="{996D8DF4-D9A2-44B3-90B4-E6C7CB1534D6}"/>
              </a:ext>
            </a:extLst>
          </p:cNvPr>
          <p:cNvSpPr/>
          <p:nvPr/>
        </p:nvSpPr>
        <p:spPr>
          <a:xfrm>
            <a:off x="9656577" y="4539215"/>
            <a:ext cx="1868832" cy="256948"/>
          </a:xfrm>
          <a:custGeom>
            <a:avLst/>
            <a:gdLst/>
            <a:ahLst/>
            <a:cxnLst/>
            <a:rect l="l" t="t" r="r" b="b"/>
            <a:pathLst>
              <a:path w="76077" h="10461" extrusionOk="0">
                <a:moveTo>
                  <a:pt x="38036" y="0"/>
                </a:moveTo>
                <a:cubicBezTo>
                  <a:pt x="17030" y="0"/>
                  <a:pt x="1" y="2334"/>
                  <a:pt x="1" y="5228"/>
                </a:cubicBezTo>
                <a:cubicBezTo>
                  <a:pt x="1" y="8116"/>
                  <a:pt x="17025" y="10461"/>
                  <a:pt x="38036" y="10461"/>
                </a:cubicBezTo>
                <a:cubicBezTo>
                  <a:pt x="59047" y="10461"/>
                  <a:pt x="76076" y="8116"/>
                  <a:pt x="76076" y="5228"/>
                </a:cubicBezTo>
                <a:cubicBezTo>
                  <a:pt x="76076" y="2334"/>
                  <a:pt x="59036" y="0"/>
                  <a:pt x="38036" y="0"/>
                </a:cubicBezTo>
                <a:close/>
              </a:path>
            </a:pathLst>
          </a:custGeom>
          <a:solidFill>
            <a:srgbClr val="000000">
              <a:alpha val="1562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68" name="Picture 2" descr="World Cup vector logo - Freevectorlogo.net | World cup trophy, World cup  logo, World cup">
            <a:extLst>
              <a:ext uri="{FF2B5EF4-FFF2-40B4-BE49-F238E27FC236}">
                <a16:creationId xmlns:a16="http://schemas.microsoft.com/office/drawing/2014/main" id="{488CE503-4551-4D7D-B28A-0F6C2DCEB0D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581259" y="3119763"/>
            <a:ext cx="16764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Klopp png images | PNGWing">
            <a:extLst>
              <a:ext uri="{FF2B5EF4-FFF2-40B4-BE49-F238E27FC236}">
                <a16:creationId xmlns:a16="http://schemas.microsoft.com/office/drawing/2014/main" id="{23D6DC59-D3C3-4A31-BA1B-42EE7A1CC7D9}"/>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2234" b="95275" l="3152" r="95109">
                        <a14:foregroundMark x1="66522" y1="91838" x2="49348" y2="93127"/>
                        <a14:foregroundMark x1="75326" y1="74313" x2="64348" y2="75344"/>
                        <a14:foregroundMark x1="69348" y1="74828" x2="69022" y2="76289"/>
                        <a14:foregroundMark x1="67826" y1="77062" x2="64130" y2="77749"/>
                        <a14:foregroundMark x1="91522" y1="70876" x2="95217" y2="83677"/>
                        <a14:foregroundMark x1="95217" y1="83677" x2="91304" y2="95275"/>
                        <a14:foregroundMark x1="59130" y1="6443" x2="47174" y2="6186"/>
                        <a14:foregroundMark x1="60326" y1="2491" x2="58152" y2="2234"/>
                        <a14:foregroundMark x1="7826" y1="57818" x2="10652" y2="70103"/>
                        <a14:foregroundMark x1="3478" y1="59021" x2="3152" y2="63918"/>
                        <a14:foregroundMark x1="69022" y1="34794" x2="63804" y2="40979"/>
                        <a14:foregroundMark x1="48152" y1="9880" x2="50326" y2="9364"/>
                      </a14:backgroundRemoval>
                    </a14:imgEffect>
                  </a14:imgLayer>
                </a14:imgProps>
              </a:ext>
              <a:ext uri="{28A0092B-C50C-407E-A947-70E740481C1C}">
                <a14:useLocalDpi xmlns:a14="http://schemas.microsoft.com/office/drawing/2010/main" val="0"/>
              </a:ext>
            </a:extLst>
          </a:blip>
          <a:srcRect/>
          <a:stretch>
            <a:fillRect/>
          </a:stretch>
        </p:blipFill>
        <p:spPr bwMode="auto">
          <a:xfrm>
            <a:off x="1814767" y="2591838"/>
            <a:ext cx="2589686" cy="3276292"/>
          </a:xfrm>
          <a:prstGeom prst="rect">
            <a:avLst/>
          </a:prstGeom>
          <a:noFill/>
          <a:extLst>
            <a:ext uri="{909E8E84-426E-40DD-AFC4-6F175D3DCCD1}">
              <a14:hiddenFill xmlns:a14="http://schemas.microsoft.com/office/drawing/2010/main">
                <a:solidFill>
                  <a:srgbClr val="FFFFFF"/>
                </a:solidFill>
              </a14:hiddenFill>
            </a:ext>
          </a:extLst>
        </p:spPr>
      </p:pic>
      <p:grpSp>
        <p:nvGrpSpPr>
          <p:cNvPr id="71" name="Google Shape;3947;p71">
            <a:extLst>
              <a:ext uri="{FF2B5EF4-FFF2-40B4-BE49-F238E27FC236}">
                <a16:creationId xmlns:a16="http://schemas.microsoft.com/office/drawing/2014/main" id="{C16BB8BE-08B3-4833-A81F-DA9477F03BD0}"/>
              </a:ext>
            </a:extLst>
          </p:cNvPr>
          <p:cNvGrpSpPr/>
          <p:nvPr/>
        </p:nvGrpSpPr>
        <p:grpSpPr>
          <a:xfrm>
            <a:off x="6520995" y="6218251"/>
            <a:ext cx="2623005" cy="2931029"/>
            <a:chOff x="1466350" y="238000"/>
            <a:chExt cx="4685275" cy="5235475"/>
          </a:xfrm>
        </p:grpSpPr>
        <p:sp>
          <p:nvSpPr>
            <p:cNvPr id="72" name="Google Shape;3948;p71">
              <a:extLst>
                <a:ext uri="{FF2B5EF4-FFF2-40B4-BE49-F238E27FC236}">
                  <a16:creationId xmlns:a16="http://schemas.microsoft.com/office/drawing/2014/main" id="{718A6FAE-E493-45E5-9A8C-D6484AD5A45D}"/>
                </a:ext>
              </a:extLst>
            </p:cNvPr>
            <p:cNvSpPr/>
            <p:nvPr/>
          </p:nvSpPr>
          <p:spPr>
            <a:xfrm>
              <a:off x="2280425" y="5144175"/>
              <a:ext cx="3055425" cy="329300"/>
            </a:xfrm>
            <a:custGeom>
              <a:avLst/>
              <a:gdLst/>
              <a:ahLst/>
              <a:cxnLst/>
              <a:rect l="l" t="t" r="r" b="b"/>
              <a:pathLst>
                <a:path w="122217" h="13172" extrusionOk="0">
                  <a:moveTo>
                    <a:pt x="61108" y="1"/>
                  </a:moveTo>
                  <a:cubicBezTo>
                    <a:pt x="44905" y="1"/>
                    <a:pt x="29363" y="696"/>
                    <a:pt x="17903" y="1928"/>
                  </a:cubicBezTo>
                  <a:cubicBezTo>
                    <a:pt x="6443" y="3159"/>
                    <a:pt x="1" y="4836"/>
                    <a:pt x="1" y="6592"/>
                  </a:cubicBezTo>
                  <a:cubicBezTo>
                    <a:pt x="1" y="8336"/>
                    <a:pt x="6443" y="10013"/>
                    <a:pt x="17903" y="11244"/>
                  </a:cubicBezTo>
                  <a:cubicBezTo>
                    <a:pt x="29363" y="12476"/>
                    <a:pt x="44905" y="13171"/>
                    <a:pt x="61108" y="13171"/>
                  </a:cubicBezTo>
                  <a:cubicBezTo>
                    <a:pt x="77312" y="13171"/>
                    <a:pt x="92854" y="12476"/>
                    <a:pt x="104314" y="11244"/>
                  </a:cubicBezTo>
                  <a:cubicBezTo>
                    <a:pt x="115773" y="10013"/>
                    <a:pt x="122216" y="8336"/>
                    <a:pt x="122216" y="6592"/>
                  </a:cubicBezTo>
                  <a:cubicBezTo>
                    <a:pt x="122216" y="4836"/>
                    <a:pt x="115773" y="3159"/>
                    <a:pt x="104314" y="1928"/>
                  </a:cubicBezTo>
                  <a:cubicBezTo>
                    <a:pt x="92854" y="696"/>
                    <a:pt x="77312" y="1"/>
                    <a:pt x="61108" y="1"/>
                  </a:cubicBezTo>
                  <a:close/>
                </a:path>
              </a:pathLst>
            </a:custGeom>
            <a:solidFill>
              <a:srgbClr val="000000">
                <a:alpha val="15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949;p71">
              <a:extLst>
                <a:ext uri="{FF2B5EF4-FFF2-40B4-BE49-F238E27FC236}">
                  <a16:creationId xmlns:a16="http://schemas.microsoft.com/office/drawing/2014/main" id="{4040A2CE-0F49-475D-94B6-765CB125D909}"/>
                </a:ext>
              </a:extLst>
            </p:cNvPr>
            <p:cNvSpPr/>
            <p:nvPr/>
          </p:nvSpPr>
          <p:spPr>
            <a:xfrm>
              <a:off x="2871925" y="3248750"/>
              <a:ext cx="744650" cy="369900"/>
            </a:xfrm>
            <a:custGeom>
              <a:avLst/>
              <a:gdLst/>
              <a:ahLst/>
              <a:cxnLst/>
              <a:rect l="l" t="t" r="r" b="b"/>
              <a:pathLst>
                <a:path w="29786" h="14796" extrusionOk="0">
                  <a:moveTo>
                    <a:pt x="9169" y="0"/>
                  </a:moveTo>
                  <a:lnTo>
                    <a:pt x="4061" y="1141"/>
                  </a:lnTo>
                  <a:lnTo>
                    <a:pt x="2544" y="2942"/>
                  </a:lnTo>
                  <a:lnTo>
                    <a:pt x="1244" y="5975"/>
                  </a:lnTo>
                  <a:cubicBezTo>
                    <a:pt x="0" y="9614"/>
                    <a:pt x="20036" y="14795"/>
                    <a:pt x="27076" y="14795"/>
                  </a:cubicBezTo>
                  <a:cubicBezTo>
                    <a:pt x="28486" y="14795"/>
                    <a:pt x="29375" y="14587"/>
                    <a:pt x="29466" y="14117"/>
                  </a:cubicBezTo>
                  <a:cubicBezTo>
                    <a:pt x="29786" y="12418"/>
                    <a:pt x="28725" y="9499"/>
                    <a:pt x="27460" y="6420"/>
                  </a:cubicBezTo>
                  <a:lnTo>
                    <a:pt x="20789" y="263"/>
                  </a:lnTo>
                  <a:lnTo>
                    <a:pt x="91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950;p71">
              <a:extLst>
                <a:ext uri="{FF2B5EF4-FFF2-40B4-BE49-F238E27FC236}">
                  <a16:creationId xmlns:a16="http://schemas.microsoft.com/office/drawing/2014/main" id="{943AE322-12D6-4E56-A55E-F7C794D62457}"/>
                </a:ext>
              </a:extLst>
            </p:cNvPr>
            <p:cNvSpPr/>
            <p:nvPr/>
          </p:nvSpPr>
          <p:spPr>
            <a:xfrm>
              <a:off x="3930425" y="3213675"/>
              <a:ext cx="767475" cy="381625"/>
            </a:xfrm>
            <a:custGeom>
              <a:avLst/>
              <a:gdLst/>
              <a:ahLst/>
              <a:cxnLst/>
              <a:rect l="l" t="t" r="r" b="b"/>
              <a:pathLst>
                <a:path w="30699" h="15265" extrusionOk="0">
                  <a:moveTo>
                    <a:pt x="26033" y="1"/>
                  </a:moveTo>
                  <a:lnTo>
                    <a:pt x="23387" y="2544"/>
                  </a:lnTo>
                  <a:lnTo>
                    <a:pt x="18279" y="1403"/>
                  </a:lnTo>
                  <a:lnTo>
                    <a:pt x="6659" y="1666"/>
                  </a:lnTo>
                  <a:lnTo>
                    <a:pt x="0" y="7823"/>
                  </a:lnTo>
                  <a:lnTo>
                    <a:pt x="365" y="14437"/>
                  </a:lnTo>
                  <a:cubicBezTo>
                    <a:pt x="717" y="15012"/>
                    <a:pt x="1732" y="15265"/>
                    <a:pt x="3183" y="15265"/>
                  </a:cubicBezTo>
                  <a:cubicBezTo>
                    <a:pt x="10850" y="15265"/>
                    <a:pt x="30698" y="8224"/>
                    <a:pt x="29442" y="4562"/>
                  </a:cubicBezTo>
                  <a:lnTo>
                    <a:pt x="260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951;p71">
              <a:extLst>
                <a:ext uri="{FF2B5EF4-FFF2-40B4-BE49-F238E27FC236}">
                  <a16:creationId xmlns:a16="http://schemas.microsoft.com/office/drawing/2014/main" id="{9E1A5B20-ECB3-4495-94DC-ECBD29958C97}"/>
                </a:ext>
              </a:extLst>
            </p:cNvPr>
            <p:cNvSpPr/>
            <p:nvPr/>
          </p:nvSpPr>
          <p:spPr>
            <a:xfrm>
              <a:off x="2822350" y="3280675"/>
              <a:ext cx="633450" cy="1707600"/>
            </a:xfrm>
            <a:custGeom>
              <a:avLst/>
              <a:gdLst/>
              <a:ahLst/>
              <a:cxnLst/>
              <a:rect l="l" t="t" r="r" b="b"/>
              <a:pathLst>
                <a:path w="25338" h="68304" extrusionOk="0">
                  <a:moveTo>
                    <a:pt x="4961" y="1"/>
                  </a:moveTo>
                  <a:cubicBezTo>
                    <a:pt x="4961" y="1"/>
                    <a:pt x="3649" y="5166"/>
                    <a:pt x="3227" y="14151"/>
                  </a:cubicBezTo>
                  <a:cubicBezTo>
                    <a:pt x="3022" y="16056"/>
                    <a:pt x="2954" y="19591"/>
                    <a:pt x="2965" y="23969"/>
                  </a:cubicBezTo>
                  <a:cubicBezTo>
                    <a:pt x="0" y="40264"/>
                    <a:pt x="4048" y="68304"/>
                    <a:pt x="4048" y="68304"/>
                  </a:cubicBezTo>
                  <a:lnTo>
                    <a:pt x="12886" y="68304"/>
                  </a:lnTo>
                  <a:cubicBezTo>
                    <a:pt x="17960" y="54814"/>
                    <a:pt x="22076" y="40960"/>
                    <a:pt x="16865" y="23627"/>
                  </a:cubicBezTo>
                  <a:lnTo>
                    <a:pt x="25338" y="2566"/>
                  </a:lnTo>
                  <a:lnTo>
                    <a:pt x="4961" y="1"/>
                  </a:ln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952;p71">
              <a:extLst>
                <a:ext uri="{FF2B5EF4-FFF2-40B4-BE49-F238E27FC236}">
                  <a16:creationId xmlns:a16="http://schemas.microsoft.com/office/drawing/2014/main" id="{1B0E674A-BC6E-4DE0-B077-650B7F357F40}"/>
                </a:ext>
              </a:extLst>
            </p:cNvPr>
            <p:cNvSpPr/>
            <p:nvPr/>
          </p:nvSpPr>
          <p:spPr>
            <a:xfrm>
              <a:off x="4081800" y="3280675"/>
              <a:ext cx="633150" cy="1707600"/>
            </a:xfrm>
            <a:custGeom>
              <a:avLst/>
              <a:gdLst/>
              <a:ahLst/>
              <a:cxnLst/>
              <a:rect l="l" t="t" r="r" b="b"/>
              <a:pathLst>
                <a:path w="25326" h="68304" extrusionOk="0">
                  <a:moveTo>
                    <a:pt x="20365" y="1"/>
                  </a:moveTo>
                  <a:lnTo>
                    <a:pt x="0" y="2566"/>
                  </a:lnTo>
                  <a:lnTo>
                    <a:pt x="8461" y="23627"/>
                  </a:lnTo>
                  <a:cubicBezTo>
                    <a:pt x="3250" y="40960"/>
                    <a:pt x="7366" y="54814"/>
                    <a:pt x="12452" y="68304"/>
                  </a:cubicBezTo>
                  <a:lnTo>
                    <a:pt x="21278" y="68304"/>
                  </a:lnTo>
                  <a:cubicBezTo>
                    <a:pt x="21278" y="68304"/>
                    <a:pt x="25326" y="40264"/>
                    <a:pt x="22372" y="23969"/>
                  </a:cubicBezTo>
                  <a:cubicBezTo>
                    <a:pt x="22372" y="19591"/>
                    <a:pt x="22304" y="16056"/>
                    <a:pt x="22110" y="14151"/>
                  </a:cubicBezTo>
                  <a:cubicBezTo>
                    <a:pt x="21677" y="5166"/>
                    <a:pt x="20365" y="1"/>
                    <a:pt x="20365" y="1"/>
                  </a:cubicBez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953;p71">
              <a:extLst>
                <a:ext uri="{FF2B5EF4-FFF2-40B4-BE49-F238E27FC236}">
                  <a16:creationId xmlns:a16="http://schemas.microsoft.com/office/drawing/2014/main" id="{1C01B1D1-D32E-4EBF-90B4-5CED07B10766}"/>
                </a:ext>
              </a:extLst>
            </p:cNvPr>
            <p:cNvSpPr/>
            <p:nvPr/>
          </p:nvSpPr>
          <p:spPr>
            <a:xfrm>
              <a:off x="2834325" y="3956300"/>
              <a:ext cx="526250" cy="1072500"/>
            </a:xfrm>
            <a:custGeom>
              <a:avLst/>
              <a:gdLst/>
              <a:ahLst/>
              <a:cxnLst/>
              <a:rect l="l" t="t" r="r" b="b"/>
              <a:pathLst>
                <a:path w="21050" h="42900" extrusionOk="0">
                  <a:moveTo>
                    <a:pt x="17298" y="0"/>
                  </a:moveTo>
                  <a:lnTo>
                    <a:pt x="17298" y="0"/>
                  </a:lnTo>
                  <a:cubicBezTo>
                    <a:pt x="13760" y="1146"/>
                    <a:pt x="10598" y="1804"/>
                    <a:pt x="7946" y="1804"/>
                  </a:cubicBezTo>
                  <a:cubicBezTo>
                    <a:pt x="5505" y="1804"/>
                    <a:pt x="3494" y="1246"/>
                    <a:pt x="2019" y="0"/>
                  </a:cubicBezTo>
                  <a:lnTo>
                    <a:pt x="2019" y="0"/>
                  </a:lnTo>
                  <a:cubicBezTo>
                    <a:pt x="0" y="16512"/>
                    <a:pt x="3569" y="41279"/>
                    <a:pt x="3569" y="41279"/>
                  </a:cubicBezTo>
                  <a:cubicBezTo>
                    <a:pt x="4709" y="42349"/>
                    <a:pt x="6014" y="42899"/>
                    <a:pt x="7499" y="42899"/>
                  </a:cubicBezTo>
                  <a:cubicBezTo>
                    <a:pt x="8956" y="42899"/>
                    <a:pt x="10588" y="42369"/>
                    <a:pt x="12407" y="41279"/>
                  </a:cubicBezTo>
                  <a:cubicBezTo>
                    <a:pt x="17139" y="28690"/>
                    <a:pt x="21050" y="15770"/>
                    <a:pt x="17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954;p71">
              <a:extLst>
                <a:ext uri="{FF2B5EF4-FFF2-40B4-BE49-F238E27FC236}">
                  <a16:creationId xmlns:a16="http://schemas.microsoft.com/office/drawing/2014/main" id="{844CBA3A-E2B8-4268-BDDF-C4006D468C2D}"/>
                </a:ext>
              </a:extLst>
            </p:cNvPr>
            <p:cNvSpPr/>
            <p:nvPr/>
          </p:nvSpPr>
          <p:spPr>
            <a:xfrm>
              <a:off x="4177000" y="3956300"/>
              <a:ext cx="526275" cy="1083600"/>
            </a:xfrm>
            <a:custGeom>
              <a:avLst/>
              <a:gdLst/>
              <a:ahLst/>
              <a:cxnLst/>
              <a:rect l="l" t="t" r="r" b="b"/>
              <a:pathLst>
                <a:path w="21051" h="43344" extrusionOk="0">
                  <a:moveTo>
                    <a:pt x="3741" y="0"/>
                  </a:moveTo>
                  <a:lnTo>
                    <a:pt x="3741" y="0"/>
                  </a:lnTo>
                  <a:cubicBezTo>
                    <a:pt x="1" y="15770"/>
                    <a:pt x="3900" y="28690"/>
                    <a:pt x="8644" y="41279"/>
                  </a:cubicBezTo>
                  <a:cubicBezTo>
                    <a:pt x="10371" y="42651"/>
                    <a:pt x="11972" y="43344"/>
                    <a:pt x="13447" y="43344"/>
                  </a:cubicBezTo>
                  <a:cubicBezTo>
                    <a:pt x="14912" y="43344"/>
                    <a:pt x="16253" y="42660"/>
                    <a:pt x="17470" y="41279"/>
                  </a:cubicBezTo>
                  <a:cubicBezTo>
                    <a:pt x="17470" y="41279"/>
                    <a:pt x="21050" y="16512"/>
                    <a:pt x="19021" y="0"/>
                  </a:cubicBezTo>
                  <a:lnTo>
                    <a:pt x="19021" y="0"/>
                  </a:lnTo>
                  <a:cubicBezTo>
                    <a:pt x="17437" y="1489"/>
                    <a:pt x="15407" y="2107"/>
                    <a:pt x="13052" y="2107"/>
                  </a:cubicBezTo>
                  <a:cubicBezTo>
                    <a:pt x="10320" y="2107"/>
                    <a:pt x="7152" y="1274"/>
                    <a:pt x="37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955;p71">
              <a:extLst>
                <a:ext uri="{FF2B5EF4-FFF2-40B4-BE49-F238E27FC236}">
                  <a16:creationId xmlns:a16="http://schemas.microsoft.com/office/drawing/2014/main" id="{C68A19CA-5EF9-409D-B2E7-F89AB21770B8}"/>
                </a:ext>
              </a:extLst>
            </p:cNvPr>
            <p:cNvSpPr/>
            <p:nvPr/>
          </p:nvSpPr>
          <p:spPr>
            <a:xfrm>
              <a:off x="2870250" y="4001050"/>
              <a:ext cx="431050" cy="232150"/>
            </a:xfrm>
            <a:custGeom>
              <a:avLst/>
              <a:gdLst/>
              <a:ahLst/>
              <a:cxnLst/>
              <a:rect l="l" t="t" r="r" b="b"/>
              <a:pathLst>
                <a:path w="17242" h="9286" extrusionOk="0">
                  <a:moveTo>
                    <a:pt x="399" y="1"/>
                  </a:moveTo>
                  <a:cubicBezTo>
                    <a:pt x="171" y="2338"/>
                    <a:pt x="46" y="4801"/>
                    <a:pt x="0" y="7333"/>
                  </a:cubicBezTo>
                  <a:cubicBezTo>
                    <a:pt x="1668" y="8580"/>
                    <a:pt x="3912" y="9285"/>
                    <a:pt x="6894" y="9285"/>
                  </a:cubicBezTo>
                  <a:cubicBezTo>
                    <a:pt x="9663" y="9285"/>
                    <a:pt x="13069" y="8678"/>
                    <a:pt x="17241" y="7333"/>
                  </a:cubicBezTo>
                  <a:cubicBezTo>
                    <a:pt x="17082" y="4881"/>
                    <a:pt x="16751" y="2441"/>
                    <a:pt x="16261" y="35"/>
                  </a:cubicBezTo>
                  <a:cubicBezTo>
                    <a:pt x="12533" y="1164"/>
                    <a:pt x="9448" y="1679"/>
                    <a:pt x="6902" y="1679"/>
                  </a:cubicBezTo>
                  <a:cubicBezTo>
                    <a:pt x="4151" y="1679"/>
                    <a:pt x="2028" y="1078"/>
                    <a:pt x="3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956;p71">
              <a:extLst>
                <a:ext uri="{FF2B5EF4-FFF2-40B4-BE49-F238E27FC236}">
                  <a16:creationId xmlns:a16="http://schemas.microsoft.com/office/drawing/2014/main" id="{3643C5B0-900E-434C-B48A-79733726CA6C}"/>
                </a:ext>
              </a:extLst>
            </p:cNvPr>
            <p:cNvSpPr/>
            <p:nvPr/>
          </p:nvSpPr>
          <p:spPr>
            <a:xfrm>
              <a:off x="4236025" y="4002475"/>
              <a:ext cx="431325" cy="230775"/>
            </a:xfrm>
            <a:custGeom>
              <a:avLst/>
              <a:gdLst/>
              <a:ahLst/>
              <a:cxnLst/>
              <a:rect l="l" t="t" r="r" b="b"/>
              <a:pathLst>
                <a:path w="17253" h="9231" extrusionOk="0">
                  <a:moveTo>
                    <a:pt x="981" y="1"/>
                  </a:moveTo>
                  <a:cubicBezTo>
                    <a:pt x="502" y="2395"/>
                    <a:pt x="171" y="4824"/>
                    <a:pt x="0" y="7276"/>
                  </a:cubicBezTo>
                  <a:cubicBezTo>
                    <a:pt x="4281" y="8503"/>
                    <a:pt x="8052" y="9230"/>
                    <a:pt x="11073" y="9230"/>
                  </a:cubicBezTo>
                  <a:cubicBezTo>
                    <a:pt x="13806" y="9230"/>
                    <a:pt x="15926" y="8635"/>
                    <a:pt x="17252" y="7276"/>
                  </a:cubicBezTo>
                  <a:cubicBezTo>
                    <a:pt x="17207" y="4801"/>
                    <a:pt x="17081" y="2384"/>
                    <a:pt x="16865" y="69"/>
                  </a:cubicBezTo>
                  <a:cubicBezTo>
                    <a:pt x="15527" y="1191"/>
                    <a:pt x="13552" y="1687"/>
                    <a:pt x="11071" y="1687"/>
                  </a:cubicBezTo>
                  <a:cubicBezTo>
                    <a:pt x="8285" y="1687"/>
                    <a:pt x="4859" y="1062"/>
                    <a:pt x="9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957;p71">
              <a:extLst>
                <a:ext uri="{FF2B5EF4-FFF2-40B4-BE49-F238E27FC236}">
                  <a16:creationId xmlns:a16="http://schemas.microsoft.com/office/drawing/2014/main" id="{E558391D-00C2-4820-AACA-281345C661D0}"/>
                </a:ext>
              </a:extLst>
            </p:cNvPr>
            <p:cNvSpPr/>
            <p:nvPr/>
          </p:nvSpPr>
          <p:spPr>
            <a:xfrm>
              <a:off x="2903025" y="2543200"/>
              <a:ext cx="1763475" cy="1058500"/>
            </a:xfrm>
            <a:custGeom>
              <a:avLst/>
              <a:gdLst/>
              <a:ahLst/>
              <a:cxnLst/>
              <a:rect l="l" t="t" r="r" b="b"/>
              <a:pathLst>
                <a:path w="70539" h="42340" extrusionOk="0">
                  <a:moveTo>
                    <a:pt x="9488" y="0"/>
                  </a:moveTo>
                  <a:cubicBezTo>
                    <a:pt x="4413" y="9396"/>
                    <a:pt x="1528" y="21096"/>
                    <a:pt x="0" y="34197"/>
                  </a:cubicBezTo>
                  <a:cubicBezTo>
                    <a:pt x="689" y="32470"/>
                    <a:pt x="2950" y="31755"/>
                    <a:pt x="5912" y="31755"/>
                  </a:cubicBezTo>
                  <a:cubicBezTo>
                    <a:pt x="14426" y="31755"/>
                    <a:pt x="28738" y="37653"/>
                    <a:pt x="28222" y="42339"/>
                  </a:cubicBezTo>
                  <a:cubicBezTo>
                    <a:pt x="29659" y="33924"/>
                    <a:pt x="30275" y="27686"/>
                    <a:pt x="33855" y="21073"/>
                  </a:cubicBezTo>
                  <a:cubicBezTo>
                    <a:pt x="37390" y="27116"/>
                    <a:pt x="39762" y="33947"/>
                    <a:pt x="41461" y="41256"/>
                  </a:cubicBezTo>
                  <a:cubicBezTo>
                    <a:pt x="40636" y="37636"/>
                    <a:pt x="60468" y="30688"/>
                    <a:pt x="67933" y="30688"/>
                  </a:cubicBezTo>
                  <a:cubicBezTo>
                    <a:pt x="69239" y="30688"/>
                    <a:pt x="70166" y="30900"/>
                    <a:pt x="70538" y="31381"/>
                  </a:cubicBezTo>
                  <a:cubicBezTo>
                    <a:pt x="67916" y="21586"/>
                    <a:pt x="64894" y="12407"/>
                    <a:pt x="61108" y="4436"/>
                  </a:cubicBezTo>
                  <a:lnTo>
                    <a:pt x="94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958;p71">
              <a:extLst>
                <a:ext uri="{FF2B5EF4-FFF2-40B4-BE49-F238E27FC236}">
                  <a16:creationId xmlns:a16="http://schemas.microsoft.com/office/drawing/2014/main" id="{E40E00BC-A7AF-427A-B563-FE09BE559812}"/>
                </a:ext>
              </a:extLst>
            </p:cNvPr>
            <p:cNvSpPr/>
            <p:nvPr/>
          </p:nvSpPr>
          <p:spPr>
            <a:xfrm>
              <a:off x="4510825" y="1578800"/>
              <a:ext cx="491075" cy="487025"/>
            </a:xfrm>
            <a:custGeom>
              <a:avLst/>
              <a:gdLst/>
              <a:ahLst/>
              <a:cxnLst/>
              <a:rect l="l" t="t" r="r" b="b"/>
              <a:pathLst>
                <a:path w="19643" h="19481" extrusionOk="0">
                  <a:moveTo>
                    <a:pt x="10730" y="1"/>
                  </a:moveTo>
                  <a:lnTo>
                    <a:pt x="4003" y="4231"/>
                  </a:lnTo>
                  <a:lnTo>
                    <a:pt x="2007" y="8633"/>
                  </a:lnTo>
                  <a:lnTo>
                    <a:pt x="2007" y="12213"/>
                  </a:lnTo>
                  <a:lnTo>
                    <a:pt x="0" y="13889"/>
                  </a:lnTo>
                  <a:lnTo>
                    <a:pt x="2007" y="19328"/>
                  </a:lnTo>
                  <a:cubicBezTo>
                    <a:pt x="2164" y="19432"/>
                    <a:pt x="2356" y="19481"/>
                    <a:pt x="2579" y="19481"/>
                  </a:cubicBezTo>
                  <a:cubicBezTo>
                    <a:pt x="6460" y="19481"/>
                    <a:pt x="19643" y="4603"/>
                    <a:pt x="16979" y="2338"/>
                  </a:cubicBezTo>
                  <a:lnTo>
                    <a:pt x="10730" y="1"/>
                  </a:ln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959;p71">
              <a:extLst>
                <a:ext uri="{FF2B5EF4-FFF2-40B4-BE49-F238E27FC236}">
                  <a16:creationId xmlns:a16="http://schemas.microsoft.com/office/drawing/2014/main" id="{31685874-0A8E-4233-9BC7-E69BE81E895C}"/>
                </a:ext>
              </a:extLst>
            </p:cNvPr>
            <p:cNvSpPr/>
            <p:nvPr/>
          </p:nvSpPr>
          <p:spPr>
            <a:xfrm>
              <a:off x="2598150" y="1587350"/>
              <a:ext cx="491325" cy="486500"/>
            </a:xfrm>
            <a:custGeom>
              <a:avLst/>
              <a:gdLst/>
              <a:ahLst/>
              <a:cxnLst/>
              <a:rect l="l" t="t" r="r" b="b"/>
              <a:pathLst>
                <a:path w="19653" h="19460" extrusionOk="0">
                  <a:moveTo>
                    <a:pt x="8911" y="1"/>
                  </a:moveTo>
                  <a:lnTo>
                    <a:pt x="2674" y="2338"/>
                  </a:lnTo>
                  <a:cubicBezTo>
                    <a:pt x="1" y="4580"/>
                    <a:pt x="13185" y="19460"/>
                    <a:pt x="17080" y="19460"/>
                  </a:cubicBezTo>
                  <a:cubicBezTo>
                    <a:pt x="17305" y="19460"/>
                    <a:pt x="17499" y="19410"/>
                    <a:pt x="17657" y="19306"/>
                  </a:cubicBezTo>
                  <a:lnTo>
                    <a:pt x="19653" y="13889"/>
                  </a:lnTo>
                  <a:lnTo>
                    <a:pt x="17657" y="12213"/>
                  </a:lnTo>
                  <a:lnTo>
                    <a:pt x="17657" y="8621"/>
                  </a:lnTo>
                  <a:lnTo>
                    <a:pt x="15639" y="4231"/>
                  </a:lnTo>
                  <a:lnTo>
                    <a:pt x="8911" y="1"/>
                  </a:ln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960;p71">
              <a:extLst>
                <a:ext uri="{FF2B5EF4-FFF2-40B4-BE49-F238E27FC236}">
                  <a16:creationId xmlns:a16="http://schemas.microsoft.com/office/drawing/2014/main" id="{F71D7FB7-B5C0-44EA-8AC9-CE89CCF3462A}"/>
                </a:ext>
              </a:extLst>
            </p:cNvPr>
            <p:cNvSpPr/>
            <p:nvPr/>
          </p:nvSpPr>
          <p:spPr>
            <a:xfrm>
              <a:off x="1948600" y="1015775"/>
              <a:ext cx="3710225" cy="1746825"/>
            </a:xfrm>
            <a:custGeom>
              <a:avLst/>
              <a:gdLst/>
              <a:ahLst/>
              <a:cxnLst/>
              <a:rect l="l" t="t" r="r" b="b"/>
              <a:pathLst>
                <a:path w="148409" h="69873" extrusionOk="0">
                  <a:moveTo>
                    <a:pt x="73994" y="1"/>
                  </a:moveTo>
                  <a:cubicBezTo>
                    <a:pt x="73994" y="1"/>
                    <a:pt x="59010" y="1"/>
                    <a:pt x="50333" y="5862"/>
                  </a:cubicBezTo>
                  <a:cubicBezTo>
                    <a:pt x="41655" y="11734"/>
                    <a:pt x="24175" y="32123"/>
                    <a:pt x="24175" y="32123"/>
                  </a:cubicBezTo>
                  <a:lnTo>
                    <a:pt x="5577" y="24574"/>
                  </a:lnTo>
                  <a:lnTo>
                    <a:pt x="1" y="34335"/>
                  </a:lnTo>
                  <a:cubicBezTo>
                    <a:pt x="1" y="34335"/>
                    <a:pt x="17045" y="48163"/>
                    <a:pt x="25905" y="48163"/>
                  </a:cubicBezTo>
                  <a:cubicBezTo>
                    <a:pt x="26029" y="48163"/>
                    <a:pt x="26152" y="48161"/>
                    <a:pt x="26273" y="48155"/>
                  </a:cubicBezTo>
                  <a:cubicBezTo>
                    <a:pt x="35030" y="47756"/>
                    <a:pt x="49284" y="30355"/>
                    <a:pt x="49284" y="30355"/>
                  </a:cubicBezTo>
                  <a:cubicBezTo>
                    <a:pt x="49284" y="30355"/>
                    <a:pt x="51222" y="39421"/>
                    <a:pt x="50755" y="46445"/>
                  </a:cubicBezTo>
                  <a:cubicBezTo>
                    <a:pt x="49683" y="51473"/>
                    <a:pt x="48235" y="56399"/>
                    <a:pt x="46433" y="61211"/>
                  </a:cubicBezTo>
                  <a:cubicBezTo>
                    <a:pt x="46433" y="61211"/>
                    <a:pt x="59105" y="69873"/>
                    <a:pt x="72726" y="69873"/>
                  </a:cubicBezTo>
                  <a:cubicBezTo>
                    <a:pt x="72943" y="69873"/>
                    <a:pt x="73160" y="69871"/>
                    <a:pt x="73378" y="69866"/>
                  </a:cubicBezTo>
                  <a:cubicBezTo>
                    <a:pt x="74108" y="69855"/>
                    <a:pt x="99285" y="65533"/>
                    <a:pt x="99285" y="65533"/>
                  </a:cubicBezTo>
                  <a:cubicBezTo>
                    <a:pt x="99285" y="65533"/>
                    <a:pt x="94222" y="44540"/>
                    <a:pt x="94929" y="40048"/>
                  </a:cubicBezTo>
                  <a:cubicBezTo>
                    <a:pt x="95260" y="35065"/>
                    <a:pt x="99137" y="30355"/>
                    <a:pt x="99137" y="30355"/>
                  </a:cubicBezTo>
                  <a:cubicBezTo>
                    <a:pt x="99137" y="30355"/>
                    <a:pt x="113390" y="47756"/>
                    <a:pt x="122148" y="48155"/>
                  </a:cubicBezTo>
                  <a:cubicBezTo>
                    <a:pt x="122269" y="48161"/>
                    <a:pt x="122392" y="48163"/>
                    <a:pt x="122516" y="48163"/>
                  </a:cubicBezTo>
                  <a:cubicBezTo>
                    <a:pt x="131375" y="48163"/>
                    <a:pt x="148408" y="34335"/>
                    <a:pt x="148408" y="34335"/>
                  </a:cubicBezTo>
                  <a:lnTo>
                    <a:pt x="142844" y="24574"/>
                  </a:lnTo>
                  <a:lnTo>
                    <a:pt x="124234" y="32123"/>
                  </a:lnTo>
                  <a:cubicBezTo>
                    <a:pt x="124234" y="32123"/>
                    <a:pt x="106765" y="11723"/>
                    <a:pt x="98088" y="5862"/>
                  </a:cubicBezTo>
                  <a:cubicBezTo>
                    <a:pt x="89399" y="12"/>
                    <a:pt x="74416" y="1"/>
                    <a:pt x="74416" y="1"/>
                  </a:cubicBezTo>
                  <a:lnTo>
                    <a:pt x="74210" y="286"/>
                  </a:lnTo>
                  <a:lnTo>
                    <a:pt x="73994" y="1"/>
                  </a:ln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961;p71">
              <a:extLst>
                <a:ext uri="{FF2B5EF4-FFF2-40B4-BE49-F238E27FC236}">
                  <a16:creationId xmlns:a16="http://schemas.microsoft.com/office/drawing/2014/main" id="{F162C71F-7086-4B1F-848F-62EFCF7F4EDA}"/>
                </a:ext>
              </a:extLst>
            </p:cNvPr>
            <p:cNvSpPr/>
            <p:nvPr/>
          </p:nvSpPr>
          <p:spPr>
            <a:xfrm>
              <a:off x="2663000" y="1015775"/>
              <a:ext cx="2272325" cy="1746825"/>
            </a:xfrm>
            <a:custGeom>
              <a:avLst/>
              <a:gdLst/>
              <a:ahLst/>
              <a:cxnLst/>
              <a:rect l="l" t="t" r="r" b="b"/>
              <a:pathLst>
                <a:path w="90893" h="69873" extrusionOk="0">
                  <a:moveTo>
                    <a:pt x="45418" y="1"/>
                  </a:moveTo>
                  <a:cubicBezTo>
                    <a:pt x="45418" y="1"/>
                    <a:pt x="30434" y="1"/>
                    <a:pt x="21757" y="5873"/>
                  </a:cubicBezTo>
                  <a:cubicBezTo>
                    <a:pt x="16158" y="9648"/>
                    <a:pt x="5884" y="18759"/>
                    <a:pt x="0" y="25258"/>
                  </a:cubicBezTo>
                  <a:cubicBezTo>
                    <a:pt x="76" y="25244"/>
                    <a:pt x="156" y="25236"/>
                    <a:pt x="240" y="25236"/>
                  </a:cubicBezTo>
                  <a:cubicBezTo>
                    <a:pt x="4086" y="25236"/>
                    <a:pt x="16034" y="40260"/>
                    <a:pt x="15052" y="42169"/>
                  </a:cubicBezTo>
                  <a:cubicBezTo>
                    <a:pt x="17344" y="39865"/>
                    <a:pt x="19431" y="37368"/>
                    <a:pt x="21289" y="34700"/>
                  </a:cubicBezTo>
                  <a:cubicBezTo>
                    <a:pt x="21289" y="34700"/>
                    <a:pt x="22635" y="39421"/>
                    <a:pt x="22179" y="46445"/>
                  </a:cubicBezTo>
                  <a:cubicBezTo>
                    <a:pt x="21107" y="51473"/>
                    <a:pt x="19659" y="56399"/>
                    <a:pt x="17857" y="61211"/>
                  </a:cubicBezTo>
                  <a:cubicBezTo>
                    <a:pt x="17857" y="61211"/>
                    <a:pt x="30529" y="69873"/>
                    <a:pt x="44150" y="69873"/>
                  </a:cubicBezTo>
                  <a:cubicBezTo>
                    <a:pt x="44367" y="69873"/>
                    <a:pt x="44584" y="69871"/>
                    <a:pt x="44802" y="69866"/>
                  </a:cubicBezTo>
                  <a:cubicBezTo>
                    <a:pt x="45532" y="69855"/>
                    <a:pt x="71576" y="65533"/>
                    <a:pt x="71576" y="65533"/>
                  </a:cubicBezTo>
                  <a:cubicBezTo>
                    <a:pt x="71576" y="65533"/>
                    <a:pt x="65646" y="44540"/>
                    <a:pt x="66353" y="40048"/>
                  </a:cubicBezTo>
                  <a:cubicBezTo>
                    <a:pt x="67076" y="35600"/>
                    <a:pt x="67809" y="35578"/>
                    <a:pt x="67824" y="35578"/>
                  </a:cubicBezTo>
                  <a:cubicBezTo>
                    <a:pt x="67824" y="35578"/>
                    <a:pt x="67824" y="35578"/>
                    <a:pt x="67824" y="35578"/>
                  </a:cubicBezTo>
                  <a:cubicBezTo>
                    <a:pt x="70629" y="37528"/>
                    <a:pt x="73332" y="39614"/>
                    <a:pt x="75920" y="41849"/>
                  </a:cubicBezTo>
                  <a:cubicBezTo>
                    <a:pt x="73889" y="39134"/>
                    <a:pt x="85380" y="24749"/>
                    <a:pt x="90220" y="24749"/>
                  </a:cubicBezTo>
                  <a:cubicBezTo>
                    <a:pt x="90462" y="24749"/>
                    <a:pt x="90686" y="24784"/>
                    <a:pt x="90892" y="24859"/>
                  </a:cubicBezTo>
                  <a:cubicBezTo>
                    <a:pt x="85008" y="18360"/>
                    <a:pt x="75054" y="9602"/>
                    <a:pt x="69512" y="5873"/>
                  </a:cubicBezTo>
                  <a:cubicBezTo>
                    <a:pt x="60823" y="1"/>
                    <a:pt x="45840" y="1"/>
                    <a:pt x="45840" y="1"/>
                  </a:cubicBezTo>
                  <a:lnTo>
                    <a:pt x="45634" y="286"/>
                  </a:lnTo>
                  <a:lnTo>
                    <a:pt x="454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962;p71">
              <a:extLst>
                <a:ext uri="{FF2B5EF4-FFF2-40B4-BE49-F238E27FC236}">
                  <a16:creationId xmlns:a16="http://schemas.microsoft.com/office/drawing/2014/main" id="{323EAA4E-4B36-4C79-9E94-FF1D30242E0B}"/>
                </a:ext>
              </a:extLst>
            </p:cNvPr>
            <p:cNvSpPr/>
            <p:nvPr/>
          </p:nvSpPr>
          <p:spPr>
            <a:xfrm>
              <a:off x="1466350" y="1257675"/>
              <a:ext cx="852625" cy="722625"/>
            </a:xfrm>
            <a:custGeom>
              <a:avLst/>
              <a:gdLst/>
              <a:ahLst/>
              <a:cxnLst/>
              <a:rect l="l" t="t" r="r" b="b"/>
              <a:pathLst>
                <a:path w="34105" h="28905" extrusionOk="0">
                  <a:moveTo>
                    <a:pt x="18352" y="1"/>
                  </a:moveTo>
                  <a:cubicBezTo>
                    <a:pt x="16836" y="1"/>
                    <a:pt x="15364" y="2062"/>
                    <a:pt x="16315" y="4043"/>
                  </a:cubicBezTo>
                  <a:cubicBezTo>
                    <a:pt x="17626" y="6346"/>
                    <a:pt x="18401" y="8649"/>
                    <a:pt x="17523" y="8991"/>
                  </a:cubicBezTo>
                  <a:cubicBezTo>
                    <a:pt x="17523" y="8991"/>
                    <a:pt x="11366" y="3929"/>
                    <a:pt x="9142" y="3130"/>
                  </a:cubicBezTo>
                  <a:cubicBezTo>
                    <a:pt x="8803" y="2978"/>
                    <a:pt x="8476" y="2911"/>
                    <a:pt x="8168" y="2911"/>
                  </a:cubicBezTo>
                  <a:cubicBezTo>
                    <a:pt x="6351" y="2911"/>
                    <a:pt x="5208" y="5256"/>
                    <a:pt x="6349" y="6426"/>
                  </a:cubicBezTo>
                  <a:lnTo>
                    <a:pt x="5174" y="5730"/>
                  </a:lnTo>
                  <a:cubicBezTo>
                    <a:pt x="4831" y="5534"/>
                    <a:pt x="4489" y="5447"/>
                    <a:pt x="4161" y="5447"/>
                  </a:cubicBezTo>
                  <a:cubicBezTo>
                    <a:pt x="2207" y="5447"/>
                    <a:pt x="781" y="8539"/>
                    <a:pt x="2734" y="9858"/>
                  </a:cubicBezTo>
                  <a:lnTo>
                    <a:pt x="6383" y="12310"/>
                  </a:lnTo>
                  <a:lnTo>
                    <a:pt x="3817" y="11226"/>
                  </a:lnTo>
                  <a:cubicBezTo>
                    <a:pt x="3582" y="11106"/>
                    <a:pt x="3350" y="11052"/>
                    <a:pt x="3125" y="11052"/>
                  </a:cubicBezTo>
                  <a:cubicBezTo>
                    <a:pt x="1298" y="11052"/>
                    <a:pt x="1" y="14638"/>
                    <a:pt x="2438" y="15673"/>
                  </a:cubicBezTo>
                  <a:lnTo>
                    <a:pt x="4969" y="17008"/>
                  </a:lnTo>
                  <a:cubicBezTo>
                    <a:pt x="4901" y="17000"/>
                    <a:pt x="4834" y="16996"/>
                    <a:pt x="4769" y="16996"/>
                  </a:cubicBezTo>
                  <a:cubicBezTo>
                    <a:pt x="2973" y="16996"/>
                    <a:pt x="2381" y="19789"/>
                    <a:pt x="3977" y="20714"/>
                  </a:cubicBezTo>
                  <a:cubicBezTo>
                    <a:pt x="6235" y="22105"/>
                    <a:pt x="8652" y="23245"/>
                    <a:pt x="11172" y="24112"/>
                  </a:cubicBezTo>
                  <a:cubicBezTo>
                    <a:pt x="14764" y="25343"/>
                    <a:pt x="21389" y="25469"/>
                    <a:pt x="21389" y="25469"/>
                  </a:cubicBezTo>
                  <a:cubicBezTo>
                    <a:pt x="21559" y="27089"/>
                    <a:pt x="23305" y="28844"/>
                    <a:pt x="24166" y="28844"/>
                  </a:cubicBezTo>
                  <a:cubicBezTo>
                    <a:pt x="24172" y="28844"/>
                    <a:pt x="24177" y="28844"/>
                    <a:pt x="24183" y="28844"/>
                  </a:cubicBezTo>
                  <a:cubicBezTo>
                    <a:pt x="24343" y="28885"/>
                    <a:pt x="24510" y="28904"/>
                    <a:pt x="24681" y="28904"/>
                  </a:cubicBezTo>
                  <a:cubicBezTo>
                    <a:pt x="28335" y="28904"/>
                    <a:pt x="34104" y="19930"/>
                    <a:pt x="30716" y="16107"/>
                  </a:cubicBezTo>
                  <a:cubicBezTo>
                    <a:pt x="30716" y="16107"/>
                    <a:pt x="28709" y="15125"/>
                    <a:pt x="27179" y="15125"/>
                  </a:cubicBezTo>
                  <a:cubicBezTo>
                    <a:pt x="27153" y="15125"/>
                    <a:pt x="27127" y="15126"/>
                    <a:pt x="27102" y="15126"/>
                  </a:cubicBezTo>
                  <a:cubicBezTo>
                    <a:pt x="25597" y="9630"/>
                    <a:pt x="23225" y="4761"/>
                    <a:pt x="19690" y="645"/>
                  </a:cubicBezTo>
                  <a:cubicBezTo>
                    <a:pt x="19286" y="195"/>
                    <a:pt x="18817" y="1"/>
                    <a:pt x="183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963;p71">
              <a:extLst>
                <a:ext uri="{FF2B5EF4-FFF2-40B4-BE49-F238E27FC236}">
                  <a16:creationId xmlns:a16="http://schemas.microsoft.com/office/drawing/2014/main" id="{B5017893-498E-439C-AD2B-6CDB3E65EDA9}"/>
                </a:ext>
              </a:extLst>
            </p:cNvPr>
            <p:cNvSpPr/>
            <p:nvPr/>
          </p:nvSpPr>
          <p:spPr>
            <a:xfrm>
              <a:off x="1964000" y="1635825"/>
              <a:ext cx="217900" cy="258600"/>
            </a:xfrm>
            <a:custGeom>
              <a:avLst/>
              <a:gdLst/>
              <a:ahLst/>
              <a:cxnLst/>
              <a:rect l="l" t="t" r="r" b="b"/>
              <a:pathLst>
                <a:path w="8716" h="10344" extrusionOk="0">
                  <a:moveTo>
                    <a:pt x="7196" y="0"/>
                  </a:moveTo>
                  <a:cubicBezTo>
                    <a:pt x="7937" y="6112"/>
                    <a:pt x="2623" y="10046"/>
                    <a:pt x="1" y="10206"/>
                  </a:cubicBezTo>
                  <a:lnTo>
                    <a:pt x="1483" y="10343"/>
                  </a:lnTo>
                  <a:cubicBezTo>
                    <a:pt x="1505" y="10343"/>
                    <a:pt x="1527" y="10343"/>
                    <a:pt x="1549" y="10343"/>
                  </a:cubicBezTo>
                  <a:cubicBezTo>
                    <a:pt x="5465" y="10343"/>
                    <a:pt x="8715" y="4343"/>
                    <a:pt x="7196" y="0"/>
                  </a:cubicBez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964;p71">
              <a:extLst>
                <a:ext uri="{FF2B5EF4-FFF2-40B4-BE49-F238E27FC236}">
                  <a16:creationId xmlns:a16="http://schemas.microsoft.com/office/drawing/2014/main" id="{BC854B13-B32B-402B-829E-F133993C56F0}"/>
                </a:ext>
              </a:extLst>
            </p:cNvPr>
            <p:cNvSpPr/>
            <p:nvPr/>
          </p:nvSpPr>
          <p:spPr>
            <a:xfrm>
              <a:off x="1904425" y="1453950"/>
              <a:ext cx="37650" cy="63025"/>
            </a:xfrm>
            <a:custGeom>
              <a:avLst/>
              <a:gdLst/>
              <a:ahLst/>
              <a:cxnLst/>
              <a:rect l="l" t="t" r="r" b="b"/>
              <a:pathLst>
                <a:path w="1506" h="2521" extrusionOk="0">
                  <a:moveTo>
                    <a:pt x="343" y="0"/>
                  </a:moveTo>
                  <a:lnTo>
                    <a:pt x="343" y="0"/>
                  </a:lnTo>
                  <a:cubicBezTo>
                    <a:pt x="400" y="582"/>
                    <a:pt x="308" y="969"/>
                    <a:pt x="0" y="1140"/>
                  </a:cubicBezTo>
                  <a:lnTo>
                    <a:pt x="1506" y="2520"/>
                  </a:lnTo>
                  <a:lnTo>
                    <a:pt x="3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965;p71">
              <a:extLst>
                <a:ext uri="{FF2B5EF4-FFF2-40B4-BE49-F238E27FC236}">
                  <a16:creationId xmlns:a16="http://schemas.microsoft.com/office/drawing/2014/main" id="{313C5EEA-0B3D-4ADF-ADCC-EA29EC9E35D8}"/>
                </a:ext>
              </a:extLst>
            </p:cNvPr>
            <p:cNvSpPr/>
            <p:nvPr/>
          </p:nvSpPr>
          <p:spPr>
            <a:xfrm>
              <a:off x="1608525" y="1693125"/>
              <a:ext cx="162800" cy="66725"/>
            </a:xfrm>
            <a:custGeom>
              <a:avLst/>
              <a:gdLst/>
              <a:ahLst/>
              <a:cxnLst/>
              <a:rect l="l" t="t" r="r" b="b"/>
              <a:pathLst>
                <a:path w="6512" h="2669" extrusionOk="0">
                  <a:moveTo>
                    <a:pt x="0" y="0"/>
                  </a:moveTo>
                  <a:lnTo>
                    <a:pt x="6409" y="2668"/>
                  </a:lnTo>
                  <a:lnTo>
                    <a:pt x="6511" y="193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966;p71">
              <a:extLst>
                <a:ext uri="{FF2B5EF4-FFF2-40B4-BE49-F238E27FC236}">
                  <a16:creationId xmlns:a16="http://schemas.microsoft.com/office/drawing/2014/main" id="{C0356127-B08A-478D-AEBC-F5AF0E6ED625}"/>
                </a:ext>
              </a:extLst>
            </p:cNvPr>
            <p:cNvSpPr/>
            <p:nvPr/>
          </p:nvSpPr>
          <p:spPr>
            <a:xfrm>
              <a:off x="1638750" y="1573100"/>
              <a:ext cx="157950" cy="88675"/>
            </a:xfrm>
            <a:custGeom>
              <a:avLst/>
              <a:gdLst/>
              <a:ahLst/>
              <a:cxnLst/>
              <a:rect l="l" t="t" r="r" b="b"/>
              <a:pathLst>
                <a:path w="6318" h="3547" extrusionOk="0">
                  <a:moveTo>
                    <a:pt x="0" y="1"/>
                  </a:moveTo>
                  <a:lnTo>
                    <a:pt x="5987" y="3547"/>
                  </a:lnTo>
                  <a:lnTo>
                    <a:pt x="6317" y="280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967;p71">
              <a:extLst>
                <a:ext uri="{FF2B5EF4-FFF2-40B4-BE49-F238E27FC236}">
                  <a16:creationId xmlns:a16="http://schemas.microsoft.com/office/drawing/2014/main" id="{215365CB-C0E9-4266-AC37-63203769C1E2}"/>
                </a:ext>
              </a:extLst>
            </p:cNvPr>
            <p:cNvSpPr/>
            <p:nvPr/>
          </p:nvSpPr>
          <p:spPr>
            <a:xfrm>
              <a:off x="1625050" y="1418300"/>
              <a:ext cx="220950" cy="163950"/>
            </a:xfrm>
            <a:custGeom>
              <a:avLst/>
              <a:gdLst/>
              <a:ahLst/>
              <a:cxnLst/>
              <a:rect l="l" t="t" r="r" b="b"/>
              <a:pathLst>
                <a:path w="8838" h="6558" extrusionOk="0">
                  <a:moveTo>
                    <a:pt x="1" y="1"/>
                  </a:moveTo>
                  <a:lnTo>
                    <a:pt x="8291" y="6557"/>
                  </a:lnTo>
                  <a:lnTo>
                    <a:pt x="8838" y="5816"/>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968;p71">
              <a:extLst>
                <a:ext uri="{FF2B5EF4-FFF2-40B4-BE49-F238E27FC236}">
                  <a16:creationId xmlns:a16="http://schemas.microsoft.com/office/drawing/2014/main" id="{5BAFDD30-D50B-4A32-9BE3-F9A0B88E22B6}"/>
                </a:ext>
              </a:extLst>
            </p:cNvPr>
            <p:cNvSpPr/>
            <p:nvPr/>
          </p:nvSpPr>
          <p:spPr>
            <a:xfrm>
              <a:off x="1746200" y="1537475"/>
              <a:ext cx="127750" cy="268850"/>
            </a:xfrm>
            <a:custGeom>
              <a:avLst/>
              <a:gdLst/>
              <a:ahLst/>
              <a:cxnLst/>
              <a:rect l="l" t="t" r="r" b="b"/>
              <a:pathLst>
                <a:path w="5110" h="10754" extrusionOk="0">
                  <a:moveTo>
                    <a:pt x="5109" y="0"/>
                  </a:moveTo>
                  <a:cubicBezTo>
                    <a:pt x="1460" y="1836"/>
                    <a:pt x="1" y="7355"/>
                    <a:pt x="1004" y="10753"/>
                  </a:cubicBezTo>
                  <a:cubicBezTo>
                    <a:pt x="1027" y="6226"/>
                    <a:pt x="2019" y="3261"/>
                    <a:pt x="5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969;p71">
              <a:extLst>
                <a:ext uri="{FF2B5EF4-FFF2-40B4-BE49-F238E27FC236}">
                  <a16:creationId xmlns:a16="http://schemas.microsoft.com/office/drawing/2014/main" id="{4F2A64B4-638F-478C-9669-E3D6CF681180}"/>
                </a:ext>
              </a:extLst>
            </p:cNvPr>
            <p:cNvSpPr/>
            <p:nvPr/>
          </p:nvSpPr>
          <p:spPr>
            <a:xfrm>
              <a:off x="5299000" y="1257675"/>
              <a:ext cx="852625" cy="722625"/>
            </a:xfrm>
            <a:custGeom>
              <a:avLst/>
              <a:gdLst/>
              <a:ahLst/>
              <a:cxnLst/>
              <a:rect l="l" t="t" r="r" b="b"/>
              <a:pathLst>
                <a:path w="34105" h="28905" extrusionOk="0">
                  <a:moveTo>
                    <a:pt x="15750" y="1"/>
                  </a:moveTo>
                  <a:cubicBezTo>
                    <a:pt x="15287" y="1"/>
                    <a:pt x="14819" y="195"/>
                    <a:pt x="14415" y="645"/>
                  </a:cubicBezTo>
                  <a:cubicBezTo>
                    <a:pt x="10880" y="4761"/>
                    <a:pt x="8497" y="9630"/>
                    <a:pt x="7003" y="15126"/>
                  </a:cubicBezTo>
                  <a:cubicBezTo>
                    <a:pt x="6977" y="15126"/>
                    <a:pt x="6951" y="15125"/>
                    <a:pt x="6925" y="15125"/>
                  </a:cubicBezTo>
                  <a:cubicBezTo>
                    <a:pt x="5373" y="15125"/>
                    <a:pt x="3377" y="16107"/>
                    <a:pt x="3377" y="16107"/>
                  </a:cubicBezTo>
                  <a:cubicBezTo>
                    <a:pt x="1" y="19930"/>
                    <a:pt x="5770" y="28904"/>
                    <a:pt x="9414" y="28904"/>
                  </a:cubicBezTo>
                  <a:cubicBezTo>
                    <a:pt x="9585" y="28904"/>
                    <a:pt x="9751" y="28885"/>
                    <a:pt x="9911" y="28844"/>
                  </a:cubicBezTo>
                  <a:cubicBezTo>
                    <a:pt x="9917" y="28844"/>
                    <a:pt x="9922" y="28844"/>
                    <a:pt x="9928" y="28844"/>
                  </a:cubicBezTo>
                  <a:cubicBezTo>
                    <a:pt x="10789" y="28844"/>
                    <a:pt x="12535" y="27089"/>
                    <a:pt x="12705" y="25469"/>
                  </a:cubicBezTo>
                  <a:cubicBezTo>
                    <a:pt x="12705" y="25469"/>
                    <a:pt x="19330" y="25343"/>
                    <a:pt x="22933" y="24112"/>
                  </a:cubicBezTo>
                  <a:cubicBezTo>
                    <a:pt x="25442" y="23245"/>
                    <a:pt x="27859" y="22105"/>
                    <a:pt x="30117" y="20714"/>
                  </a:cubicBezTo>
                  <a:cubicBezTo>
                    <a:pt x="31712" y="19789"/>
                    <a:pt x="31121" y="16996"/>
                    <a:pt x="29325" y="16996"/>
                  </a:cubicBezTo>
                  <a:cubicBezTo>
                    <a:pt x="29260" y="16996"/>
                    <a:pt x="29193" y="17000"/>
                    <a:pt x="29125" y="17008"/>
                  </a:cubicBezTo>
                  <a:lnTo>
                    <a:pt x="31668" y="15673"/>
                  </a:lnTo>
                  <a:cubicBezTo>
                    <a:pt x="34105" y="14638"/>
                    <a:pt x="32807" y="11052"/>
                    <a:pt x="30972" y="11052"/>
                  </a:cubicBezTo>
                  <a:cubicBezTo>
                    <a:pt x="30746" y="11052"/>
                    <a:pt x="30513" y="11106"/>
                    <a:pt x="30277" y="11226"/>
                  </a:cubicBezTo>
                  <a:lnTo>
                    <a:pt x="27711" y="12310"/>
                  </a:lnTo>
                  <a:lnTo>
                    <a:pt x="31360" y="9858"/>
                  </a:lnTo>
                  <a:cubicBezTo>
                    <a:pt x="33323" y="8539"/>
                    <a:pt x="31898" y="5447"/>
                    <a:pt x="29944" y="5447"/>
                  </a:cubicBezTo>
                  <a:cubicBezTo>
                    <a:pt x="29617" y="5447"/>
                    <a:pt x="29274" y="5534"/>
                    <a:pt x="28931" y="5730"/>
                  </a:cubicBezTo>
                  <a:lnTo>
                    <a:pt x="27734" y="6426"/>
                  </a:lnTo>
                  <a:cubicBezTo>
                    <a:pt x="28884" y="5256"/>
                    <a:pt x="27751" y="2911"/>
                    <a:pt x="25937" y="2911"/>
                  </a:cubicBezTo>
                  <a:cubicBezTo>
                    <a:pt x="25629" y="2911"/>
                    <a:pt x="25302" y="2978"/>
                    <a:pt x="24963" y="3130"/>
                  </a:cubicBezTo>
                  <a:cubicBezTo>
                    <a:pt x="22716" y="3929"/>
                    <a:pt x="16559" y="8991"/>
                    <a:pt x="16559" y="8991"/>
                  </a:cubicBezTo>
                  <a:cubicBezTo>
                    <a:pt x="15704" y="8649"/>
                    <a:pt x="16456" y="6346"/>
                    <a:pt x="17768" y="4043"/>
                  </a:cubicBezTo>
                  <a:cubicBezTo>
                    <a:pt x="18719" y="2062"/>
                    <a:pt x="17259" y="1"/>
                    <a:pt x="15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970;p71">
              <a:extLst>
                <a:ext uri="{FF2B5EF4-FFF2-40B4-BE49-F238E27FC236}">
                  <a16:creationId xmlns:a16="http://schemas.microsoft.com/office/drawing/2014/main" id="{15429D50-FB34-491E-8164-F093BA94658F}"/>
                </a:ext>
              </a:extLst>
            </p:cNvPr>
            <p:cNvSpPr/>
            <p:nvPr/>
          </p:nvSpPr>
          <p:spPr>
            <a:xfrm>
              <a:off x="5435800" y="1635825"/>
              <a:ext cx="218175" cy="258600"/>
            </a:xfrm>
            <a:custGeom>
              <a:avLst/>
              <a:gdLst/>
              <a:ahLst/>
              <a:cxnLst/>
              <a:rect l="l" t="t" r="r" b="b"/>
              <a:pathLst>
                <a:path w="8727" h="10344" extrusionOk="0">
                  <a:moveTo>
                    <a:pt x="1531" y="0"/>
                  </a:moveTo>
                  <a:lnTo>
                    <a:pt x="1531" y="0"/>
                  </a:lnTo>
                  <a:cubicBezTo>
                    <a:pt x="1" y="4343"/>
                    <a:pt x="3239" y="10343"/>
                    <a:pt x="7166" y="10343"/>
                  </a:cubicBezTo>
                  <a:cubicBezTo>
                    <a:pt x="7188" y="10343"/>
                    <a:pt x="7211" y="10343"/>
                    <a:pt x="7233" y="10343"/>
                  </a:cubicBezTo>
                  <a:lnTo>
                    <a:pt x="8727" y="10206"/>
                  </a:lnTo>
                  <a:cubicBezTo>
                    <a:pt x="6104" y="10046"/>
                    <a:pt x="790" y="6112"/>
                    <a:pt x="1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971;p71">
              <a:extLst>
                <a:ext uri="{FF2B5EF4-FFF2-40B4-BE49-F238E27FC236}">
                  <a16:creationId xmlns:a16="http://schemas.microsoft.com/office/drawing/2014/main" id="{217EF5C6-78AD-45D1-BB92-70EC45FC84F4}"/>
                </a:ext>
              </a:extLst>
            </p:cNvPr>
            <p:cNvSpPr/>
            <p:nvPr/>
          </p:nvSpPr>
          <p:spPr>
            <a:xfrm>
              <a:off x="5675625" y="1453950"/>
              <a:ext cx="37350" cy="63025"/>
            </a:xfrm>
            <a:custGeom>
              <a:avLst/>
              <a:gdLst/>
              <a:ahLst/>
              <a:cxnLst/>
              <a:rect l="l" t="t" r="r" b="b"/>
              <a:pathLst>
                <a:path w="1494" h="2521" extrusionOk="0">
                  <a:moveTo>
                    <a:pt x="1152" y="0"/>
                  </a:moveTo>
                  <a:lnTo>
                    <a:pt x="0" y="2520"/>
                  </a:lnTo>
                  <a:lnTo>
                    <a:pt x="1494" y="1140"/>
                  </a:lnTo>
                  <a:cubicBezTo>
                    <a:pt x="1209" y="969"/>
                    <a:pt x="1095" y="582"/>
                    <a:pt x="1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972;p71">
              <a:extLst>
                <a:ext uri="{FF2B5EF4-FFF2-40B4-BE49-F238E27FC236}">
                  <a16:creationId xmlns:a16="http://schemas.microsoft.com/office/drawing/2014/main" id="{F424062D-8872-4B7D-BD0B-B804D5DEF4AE}"/>
                </a:ext>
              </a:extLst>
            </p:cNvPr>
            <p:cNvSpPr/>
            <p:nvPr/>
          </p:nvSpPr>
          <p:spPr>
            <a:xfrm>
              <a:off x="5846650" y="1693125"/>
              <a:ext cx="162800" cy="66725"/>
            </a:xfrm>
            <a:custGeom>
              <a:avLst/>
              <a:gdLst/>
              <a:ahLst/>
              <a:cxnLst/>
              <a:rect l="l" t="t" r="r" b="b"/>
              <a:pathLst>
                <a:path w="6512" h="2669" extrusionOk="0">
                  <a:moveTo>
                    <a:pt x="6512" y="0"/>
                  </a:moveTo>
                  <a:lnTo>
                    <a:pt x="1" y="1939"/>
                  </a:lnTo>
                  <a:lnTo>
                    <a:pt x="103" y="2668"/>
                  </a:lnTo>
                  <a:lnTo>
                    <a:pt x="65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973;p71">
              <a:extLst>
                <a:ext uri="{FF2B5EF4-FFF2-40B4-BE49-F238E27FC236}">
                  <a16:creationId xmlns:a16="http://schemas.microsoft.com/office/drawing/2014/main" id="{2AA2A3B4-DC0D-469F-9410-A788807BE48A}"/>
                </a:ext>
              </a:extLst>
            </p:cNvPr>
            <p:cNvSpPr/>
            <p:nvPr/>
          </p:nvSpPr>
          <p:spPr>
            <a:xfrm>
              <a:off x="5821000" y="1573100"/>
              <a:ext cx="158250" cy="88675"/>
            </a:xfrm>
            <a:custGeom>
              <a:avLst/>
              <a:gdLst/>
              <a:ahLst/>
              <a:cxnLst/>
              <a:rect l="l" t="t" r="r" b="b"/>
              <a:pathLst>
                <a:path w="6330" h="3547" extrusionOk="0">
                  <a:moveTo>
                    <a:pt x="6329" y="1"/>
                  </a:moveTo>
                  <a:lnTo>
                    <a:pt x="1" y="2806"/>
                  </a:lnTo>
                  <a:lnTo>
                    <a:pt x="331" y="3547"/>
                  </a:lnTo>
                  <a:lnTo>
                    <a:pt x="63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974;p71">
              <a:extLst>
                <a:ext uri="{FF2B5EF4-FFF2-40B4-BE49-F238E27FC236}">
                  <a16:creationId xmlns:a16="http://schemas.microsoft.com/office/drawing/2014/main" id="{F6A9E1AA-3FF5-43D7-8F86-21F4549AD220}"/>
                </a:ext>
              </a:extLst>
            </p:cNvPr>
            <p:cNvSpPr/>
            <p:nvPr/>
          </p:nvSpPr>
          <p:spPr>
            <a:xfrm>
              <a:off x="5771400" y="1418300"/>
              <a:ext cx="220950" cy="163950"/>
            </a:xfrm>
            <a:custGeom>
              <a:avLst/>
              <a:gdLst/>
              <a:ahLst/>
              <a:cxnLst/>
              <a:rect l="l" t="t" r="r" b="b"/>
              <a:pathLst>
                <a:path w="8838" h="6558" extrusionOk="0">
                  <a:moveTo>
                    <a:pt x="8838" y="1"/>
                  </a:moveTo>
                  <a:lnTo>
                    <a:pt x="1" y="5816"/>
                  </a:lnTo>
                  <a:lnTo>
                    <a:pt x="571" y="6557"/>
                  </a:lnTo>
                  <a:lnTo>
                    <a:pt x="88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975;p71">
              <a:extLst>
                <a:ext uri="{FF2B5EF4-FFF2-40B4-BE49-F238E27FC236}">
                  <a16:creationId xmlns:a16="http://schemas.microsoft.com/office/drawing/2014/main" id="{BE93A43A-F34E-498F-85E3-4B099B923930}"/>
                </a:ext>
              </a:extLst>
            </p:cNvPr>
            <p:cNvSpPr/>
            <p:nvPr/>
          </p:nvSpPr>
          <p:spPr>
            <a:xfrm>
              <a:off x="5744025" y="1537475"/>
              <a:ext cx="127175" cy="268850"/>
            </a:xfrm>
            <a:custGeom>
              <a:avLst/>
              <a:gdLst/>
              <a:ahLst/>
              <a:cxnLst/>
              <a:rect l="l" t="t" r="r" b="b"/>
              <a:pathLst>
                <a:path w="5087" h="10754" extrusionOk="0">
                  <a:moveTo>
                    <a:pt x="1" y="0"/>
                  </a:moveTo>
                  <a:cubicBezTo>
                    <a:pt x="3080" y="3261"/>
                    <a:pt x="4083" y="6226"/>
                    <a:pt x="4106" y="10753"/>
                  </a:cubicBezTo>
                  <a:cubicBezTo>
                    <a:pt x="5086" y="7355"/>
                    <a:pt x="3650" y="183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976;p71">
              <a:extLst>
                <a:ext uri="{FF2B5EF4-FFF2-40B4-BE49-F238E27FC236}">
                  <a16:creationId xmlns:a16="http://schemas.microsoft.com/office/drawing/2014/main" id="{B262DF21-694C-4247-8702-28E4F7265294}"/>
                </a:ext>
              </a:extLst>
            </p:cNvPr>
            <p:cNvSpPr/>
            <p:nvPr/>
          </p:nvSpPr>
          <p:spPr>
            <a:xfrm>
              <a:off x="3140200" y="1623550"/>
              <a:ext cx="55050" cy="303075"/>
            </a:xfrm>
            <a:custGeom>
              <a:avLst/>
              <a:gdLst/>
              <a:ahLst/>
              <a:cxnLst/>
              <a:rect l="l" t="t" r="r" b="b"/>
              <a:pathLst>
                <a:path w="2202" h="12123" extrusionOk="0">
                  <a:moveTo>
                    <a:pt x="1" y="1"/>
                  </a:moveTo>
                  <a:lnTo>
                    <a:pt x="947" y="12122"/>
                  </a:lnTo>
                  <a:lnTo>
                    <a:pt x="2201" y="10389"/>
                  </a:lnTo>
                  <a:lnTo>
                    <a:pt x="1" y="1"/>
                  </a:ln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977;p71">
              <a:extLst>
                <a:ext uri="{FF2B5EF4-FFF2-40B4-BE49-F238E27FC236}">
                  <a16:creationId xmlns:a16="http://schemas.microsoft.com/office/drawing/2014/main" id="{B4B49EA0-BB93-4632-8B3B-8D42A8E0166C}"/>
                </a:ext>
              </a:extLst>
            </p:cNvPr>
            <p:cNvSpPr/>
            <p:nvPr/>
          </p:nvSpPr>
          <p:spPr>
            <a:xfrm>
              <a:off x="4358600" y="1721325"/>
              <a:ext cx="86975" cy="216700"/>
            </a:xfrm>
            <a:custGeom>
              <a:avLst/>
              <a:gdLst/>
              <a:ahLst/>
              <a:cxnLst/>
              <a:rect l="l" t="t" r="r" b="b"/>
              <a:pathLst>
                <a:path w="3479" h="8668" extrusionOk="0">
                  <a:moveTo>
                    <a:pt x="3478" y="1"/>
                  </a:moveTo>
                  <a:lnTo>
                    <a:pt x="0" y="7356"/>
                  </a:lnTo>
                  <a:lnTo>
                    <a:pt x="1859" y="8667"/>
                  </a:lnTo>
                  <a:lnTo>
                    <a:pt x="34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978;p71">
              <a:extLst>
                <a:ext uri="{FF2B5EF4-FFF2-40B4-BE49-F238E27FC236}">
                  <a16:creationId xmlns:a16="http://schemas.microsoft.com/office/drawing/2014/main" id="{9162DE46-6B2C-4D53-8A00-93EF20BFD0ED}"/>
                </a:ext>
              </a:extLst>
            </p:cNvPr>
            <p:cNvSpPr/>
            <p:nvPr/>
          </p:nvSpPr>
          <p:spPr>
            <a:xfrm>
              <a:off x="4966925" y="1797725"/>
              <a:ext cx="87550" cy="54775"/>
            </a:xfrm>
            <a:custGeom>
              <a:avLst/>
              <a:gdLst/>
              <a:ahLst/>
              <a:cxnLst/>
              <a:rect l="l" t="t" r="r" b="b"/>
              <a:pathLst>
                <a:path w="3502" h="2191" extrusionOk="0">
                  <a:moveTo>
                    <a:pt x="2783" y="1"/>
                  </a:moveTo>
                  <a:lnTo>
                    <a:pt x="1" y="2190"/>
                  </a:lnTo>
                  <a:lnTo>
                    <a:pt x="3501" y="845"/>
                  </a:lnTo>
                  <a:lnTo>
                    <a:pt x="2783" y="1"/>
                  </a:ln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979;p71">
              <a:extLst>
                <a:ext uri="{FF2B5EF4-FFF2-40B4-BE49-F238E27FC236}">
                  <a16:creationId xmlns:a16="http://schemas.microsoft.com/office/drawing/2014/main" id="{6D90F95D-2955-44A9-845E-C9FCB9A59A0C}"/>
                </a:ext>
              </a:extLst>
            </p:cNvPr>
            <p:cNvSpPr/>
            <p:nvPr/>
          </p:nvSpPr>
          <p:spPr>
            <a:xfrm>
              <a:off x="2552950" y="1781200"/>
              <a:ext cx="137425" cy="95800"/>
            </a:xfrm>
            <a:custGeom>
              <a:avLst/>
              <a:gdLst/>
              <a:ahLst/>
              <a:cxnLst/>
              <a:rect l="l" t="t" r="r" b="b"/>
              <a:pathLst>
                <a:path w="5497" h="3832" extrusionOk="0">
                  <a:moveTo>
                    <a:pt x="1312" y="1"/>
                  </a:moveTo>
                  <a:lnTo>
                    <a:pt x="1" y="1506"/>
                  </a:lnTo>
                  <a:lnTo>
                    <a:pt x="5497" y="3832"/>
                  </a:lnTo>
                  <a:lnTo>
                    <a:pt x="1312" y="1"/>
                  </a:ln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980;p71">
              <a:extLst>
                <a:ext uri="{FF2B5EF4-FFF2-40B4-BE49-F238E27FC236}">
                  <a16:creationId xmlns:a16="http://schemas.microsoft.com/office/drawing/2014/main" id="{9B5B96B1-06A7-41A4-A9CC-2FE582C5C13B}"/>
                </a:ext>
              </a:extLst>
            </p:cNvPr>
            <p:cNvSpPr/>
            <p:nvPr/>
          </p:nvSpPr>
          <p:spPr>
            <a:xfrm>
              <a:off x="3246250" y="2889250"/>
              <a:ext cx="962125" cy="385750"/>
            </a:xfrm>
            <a:custGeom>
              <a:avLst/>
              <a:gdLst/>
              <a:ahLst/>
              <a:cxnLst/>
              <a:rect l="l" t="t" r="r" b="b"/>
              <a:pathLst>
                <a:path w="38485" h="15430" extrusionOk="0">
                  <a:moveTo>
                    <a:pt x="37977" y="0"/>
                  </a:moveTo>
                  <a:cubicBezTo>
                    <a:pt x="31902" y="0"/>
                    <a:pt x="24796" y="1819"/>
                    <a:pt x="20708" y="5087"/>
                  </a:cubicBezTo>
                  <a:cubicBezTo>
                    <a:pt x="16714" y="2864"/>
                    <a:pt x="12242" y="1948"/>
                    <a:pt x="7753" y="1948"/>
                  </a:cubicBezTo>
                  <a:cubicBezTo>
                    <a:pt x="7590" y="1948"/>
                    <a:pt x="7427" y="1949"/>
                    <a:pt x="7264" y="1951"/>
                  </a:cubicBezTo>
                  <a:cubicBezTo>
                    <a:pt x="12179" y="2225"/>
                    <a:pt x="15942" y="3342"/>
                    <a:pt x="19237" y="5520"/>
                  </a:cubicBezTo>
                  <a:cubicBezTo>
                    <a:pt x="17795" y="5230"/>
                    <a:pt x="16414" y="5093"/>
                    <a:pt x="15083" y="5093"/>
                  </a:cubicBezTo>
                  <a:cubicBezTo>
                    <a:pt x="9458" y="5093"/>
                    <a:pt x="4722" y="7547"/>
                    <a:pt x="0" y="11290"/>
                  </a:cubicBezTo>
                  <a:lnTo>
                    <a:pt x="0" y="11290"/>
                  </a:lnTo>
                  <a:cubicBezTo>
                    <a:pt x="4905" y="8041"/>
                    <a:pt x="9936" y="6015"/>
                    <a:pt x="15172" y="6015"/>
                  </a:cubicBezTo>
                  <a:cubicBezTo>
                    <a:pt x="16643" y="6015"/>
                    <a:pt x="18131" y="6175"/>
                    <a:pt x="19636" y="6512"/>
                  </a:cubicBezTo>
                  <a:cubicBezTo>
                    <a:pt x="14573" y="7539"/>
                    <a:pt x="11130" y="10960"/>
                    <a:pt x="8382" y="15429"/>
                  </a:cubicBezTo>
                  <a:cubicBezTo>
                    <a:pt x="11643" y="11393"/>
                    <a:pt x="15371" y="8325"/>
                    <a:pt x="20126" y="7231"/>
                  </a:cubicBezTo>
                  <a:cubicBezTo>
                    <a:pt x="23969" y="7812"/>
                    <a:pt x="27823" y="10355"/>
                    <a:pt x="31643" y="13958"/>
                  </a:cubicBezTo>
                  <a:cubicBezTo>
                    <a:pt x="28975" y="10515"/>
                    <a:pt x="25862" y="7801"/>
                    <a:pt x="21552" y="7060"/>
                  </a:cubicBezTo>
                  <a:cubicBezTo>
                    <a:pt x="24069" y="6448"/>
                    <a:pt x="26562" y="6138"/>
                    <a:pt x="29032" y="6138"/>
                  </a:cubicBezTo>
                  <a:cubicBezTo>
                    <a:pt x="32223" y="6138"/>
                    <a:pt x="35374" y="6656"/>
                    <a:pt x="38485" y="7710"/>
                  </a:cubicBezTo>
                  <a:cubicBezTo>
                    <a:pt x="35117" y="6015"/>
                    <a:pt x="31252" y="5172"/>
                    <a:pt x="27453" y="5172"/>
                  </a:cubicBezTo>
                  <a:cubicBezTo>
                    <a:pt x="25322" y="5172"/>
                    <a:pt x="23212" y="5437"/>
                    <a:pt x="21221" y="5965"/>
                  </a:cubicBezTo>
                  <a:cubicBezTo>
                    <a:pt x="24756" y="2738"/>
                    <a:pt x="31256" y="697"/>
                    <a:pt x="38257" y="1"/>
                  </a:cubicBezTo>
                  <a:cubicBezTo>
                    <a:pt x="38164" y="1"/>
                    <a:pt x="38070" y="0"/>
                    <a:pt x="37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981;p71">
              <a:extLst>
                <a:ext uri="{FF2B5EF4-FFF2-40B4-BE49-F238E27FC236}">
                  <a16:creationId xmlns:a16="http://schemas.microsoft.com/office/drawing/2014/main" id="{61D25103-414B-49F2-9B4C-17FBDDB4E478}"/>
                </a:ext>
              </a:extLst>
            </p:cNvPr>
            <p:cNvSpPr/>
            <p:nvPr/>
          </p:nvSpPr>
          <p:spPr>
            <a:xfrm>
              <a:off x="3255650" y="2697125"/>
              <a:ext cx="1043400" cy="210125"/>
            </a:xfrm>
            <a:custGeom>
              <a:avLst/>
              <a:gdLst/>
              <a:ahLst/>
              <a:cxnLst/>
              <a:rect l="l" t="t" r="r" b="b"/>
              <a:pathLst>
                <a:path w="41736" h="8405" extrusionOk="0">
                  <a:moveTo>
                    <a:pt x="1" y="1"/>
                  </a:moveTo>
                  <a:lnTo>
                    <a:pt x="1" y="1"/>
                  </a:lnTo>
                  <a:cubicBezTo>
                    <a:pt x="2" y="2"/>
                    <a:pt x="13969" y="8405"/>
                    <a:pt x="20378" y="8405"/>
                  </a:cubicBezTo>
                  <a:cubicBezTo>
                    <a:pt x="26775" y="8405"/>
                    <a:pt x="33172" y="2612"/>
                    <a:pt x="41735" y="1232"/>
                  </a:cubicBezTo>
                  <a:lnTo>
                    <a:pt x="41735" y="1232"/>
                  </a:lnTo>
                  <a:cubicBezTo>
                    <a:pt x="34708" y="1733"/>
                    <a:pt x="25538" y="7687"/>
                    <a:pt x="20489" y="7687"/>
                  </a:cubicBezTo>
                  <a:cubicBezTo>
                    <a:pt x="20475" y="7687"/>
                    <a:pt x="20460" y="7687"/>
                    <a:pt x="20446" y="7686"/>
                  </a:cubicBezTo>
                  <a:cubicBezTo>
                    <a:pt x="15395" y="7664"/>
                    <a:pt x="2" y="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982;p71">
              <a:extLst>
                <a:ext uri="{FF2B5EF4-FFF2-40B4-BE49-F238E27FC236}">
                  <a16:creationId xmlns:a16="http://schemas.microsoft.com/office/drawing/2014/main" id="{B21CFDDF-6211-4335-BBB9-A6D5D1D533B6}"/>
                </a:ext>
              </a:extLst>
            </p:cNvPr>
            <p:cNvSpPr/>
            <p:nvPr/>
          </p:nvSpPr>
          <p:spPr>
            <a:xfrm>
              <a:off x="3322075" y="2559450"/>
              <a:ext cx="796525" cy="156250"/>
            </a:xfrm>
            <a:custGeom>
              <a:avLst/>
              <a:gdLst/>
              <a:ahLst/>
              <a:cxnLst/>
              <a:rect l="l" t="t" r="r" b="b"/>
              <a:pathLst>
                <a:path w="31861" h="6250" extrusionOk="0">
                  <a:moveTo>
                    <a:pt x="31860" y="0"/>
                  </a:moveTo>
                  <a:lnTo>
                    <a:pt x="31860" y="0"/>
                  </a:lnTo>
                  <a:cubicBezTo>
                    <a:pt x="27247" y="422"/>
                    <a:pt x="21246" y="5645"/>
                    <a:pt x="17937" y="5645"/>
                  </a:cubicBezTo>
                  <a:cubicBezTo>
                    <a:pt x="17933" y="5645"/>
                    <a:pt x="17929" y="5645"/>
                    <a:pt x="17926" y="5645"/>
                  </a:cubicBezTo>
                  <a:cubicBezTo>
                    <a:pt x="14859" y="5624"/>
                    <a:pt x="5983" y="785"/>
                    <a:pt x="1073" y="785"/>
                  </a:cubicBezTo>
                  <a:cubicBezTo>
                    <a:pt x="690" y="785"/>
                    <a:pt x="331" y="815"/>
                    <a:pt x="1" y="878"/>
                  </a:cubicBezTo>
                  <a:cubicBezTo>
                    <a:pt x="135" y="869"/>
                    <a:pt x="272" y="865"/>
                    <a:pt x="412" y="865"/>
                  </a:cubicBezTo>
                  <a:cubicBezTo>
                    <a:pt x="5256" y="865"/>
                    <a:pt x="13814" y="6249"/>
                    <a:pt x="17892" y="6249"/>
                  </a:cubicBezTo>
                  <a:cubicBezTo>
                    <a:pt x="22076" y="6249"/>
                    <a:pt x="26273" y="1209"/>
                    <a:pt x="318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983;p71">
              <a:extLst>
                <a:ext uri="{FF2B5EF4-FFF2-40B4-BE49-F238E27FC236}">
                  <a16:creationId xmlns:a16="http://schemas.microsoft.com/office/drawing/2014/main" id="{49C8B388-0404-4EA0-9817-F1968819D867}"/>
                </a:ext>
              </a:extLst>
            </p:cNvPr>
            <p:cNvSpPr/>
            <p:nvPr/>
          </p:nvSpPr>
          <p:spPr>
            <a:xfrm>
              <a:off x="3186975" y="2176875"/>
              <a:ext cx="185300" cy="366350"/>
            </a:xfrm>
            <a:custGeom>
              <a:avLst/>
              <a:gdLst/>
              <a:ahLst/>
              <a:cxnLst/>
              <a:rect l="l" t="t" r="r" b="b"/>
              <a:pathLst>
                <a:path w="7412" h="14654" extrusionOk="0">
                  <a:moveTo>
                    <a:pt x="1231" y="1"/>
                  </a:moveTo>
                  <a:lnTo>
                    <a:pt x="513" y="3125"/>
                  </a:lnTo>
                  <a:cubicBezTo>
                    <a:pt x="1129" y="7903"/>
                    <a:pt x="4002" y="11609"/>
                    <a:pt x="7411" y="14653"/>
                  </a:cubicBezTo>
                  <a:cubicBezTo>
                    <a:pt x="0" y="7789"/>
                    <a:pt x="1231" y="2"/>
                    <a:pt x="1231" y="1"/>
                  </a:cubicBez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984;p71">
              <a:extLst>
                <a:ext uri="{FF2B5EF4-FFF2-40B4-BE49-F238E27FC236}">
                  <a16:creationId xmlns:a16="http://schemas.microsoft.com/office/drawing/2014/main" id="{9AFEC04C-01B1-486F-9890-5400DADCE251}"/>
                </a:ext>
              </a:extLst>
            </p:cNvPr>
            <p:cNvSpPr/>
            <p:nvPr/>
          </p:nvSpPr>
          <p:spPr>
            <a:xfrm>
              <a:off x="4159325" y="2033500"/>
              <a:ext cx="164800" cy="345525"/>
            </a:xfrm>
            <a:custGeom>
              <a:avLst/>
              <a:gdLst/>
              <a:ahLst/>
              <a:cxnLst/>
              <a:rect l="l" t="t" r="r" b="b"/>
              <a:pathLst>
                <a:path w="6592" h="13821" extrusionOk="0">
                  <a:moveTo>
                    <a:pt x="6432" y="0"/>
                  </a:moveTo>
                  <a:cubicBezTo>
                    <a:pt x="6432" y="0"/>
                    <a:pt x="5588" y="9008"/>
                    <a:pt x="1" y="13820"/>
                  </a:cubicBezTo>
                  <a:cubicBezTo>
                    <a:pt x="1928" y="12452"/>
                    <a:pt x="5349" y="8917"/>
                    <a:pt x="6591" y="2383"/>
                  </a:cubicBezTo>
                  <a:lnTo>
                    <a:pt x="64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985;p71">
              <a:extLst>
                <a:ext uri="{FF2B5EF4-FFF2-40B4-BE49-F238E27FC236}">
                  <a16:creationId xmlns:a16="http://schemas.microsoft.com/office/drawing/2014/main" id="{F29C2C03-AA29-4F5D-BBF5-8721F578906B}"/>
                </a:ext>
              </a:extLst>
            </p:cNvPr>
            <p:cNvSpPr/>
            <p:nvPr/>
          </p:nvSpPr>
          <p:spPr>
            <a:xfrm>
              <a:off x="2932950" y="3873050"/>
              <a:ext cx="176500" cy="45075"/>
            </a:xfrm>
            <a:custGeom>
              <a:avLst/>
              <a:gdLst/>
              <a:ahLst/>
              <a:cxnLst/>
              <a:rect l="l" t="t" r="r" b="b"/>
              <a:pathLst>
                <a:path w="7060" h="1803" extrusionOk="0">
                  <a:moveTo>
                    <a:pt x="1" y="1"/>
                  </a:moveTo>
                  <a:lnTo>
                    <a:pt x="1" y="1"/>
                  </a:lnTo>
                  <a:cubicBezTo>
                    <a:pt x="668" y="1166"/>
                    <a:pt x="1896" y="1802"/>
                    <a:pt x="3248" y="1802"/>
                  </a:cubicBezTo>
                  <a:cubicBezTo>
                    <a:pt x="4529" y="1802"/>
                    <a:pt x="5922" y="1232"/>
                    <a:pt x="7059" y="1"/>
                  </a:cubicBezTo>
                  <a:lnTo>
                    <a:pt x="7059" y="1"/>
                  </a:lnTo>
                  <a:cubicBezTo>
                    <a:pt x="5704" y="807"/>
                    <a:pt x="4456" y="1190"/>
                    <a:pt x="3302" y="1190"/>
                  </a:cubicBezTo>
                  <a:cubicBezTo>
                    <a:pt x="2106" y="1190"/>
                    <a:pt x="1011" y="778"/>
                    <a:pt x="1" y="1"/>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986;p71">
              <a:extLst>
                <a:ext uri="{FF2B5EF4-FFF2-40B4-BE49-F238E27FC236}">
                  <a16:creationId xmlns:a16="http://schemas.microsoft.com/office/drawing/2014/main" id="{0A45E48F-D12B-4D6E-A963-5142F6E0F15B}"/>
                </a:ext>
              </a:extLst>
            </p:cNvPr>
            <p:cNvSpPr/>
            <p:nvPr/>
          </p:nvSpPr>
          <p:spPr>
            <a:xfrm>
              <a:off x="4435850" y="3873050"/>
              <a:ext cx="176475" cy="45075"/>
            </a:xfrm>
            <a:custGeom>
              <a:avLst/>
              <a:gdLst/>
              <a:ahLst/>
              <a:cxnLst/>
              <a:rect l="l" t="t" r="r" b="b"/>
              <a:pathLst>
                <a:path w="7059" h="1803" extrusionOk="0">
                  <a:moveTo>
                    <a:pt x="0" y="1"/>
                  </a:moveTo>
                  <a:lnTo>
                    <a:pt x="0" y="1"/>
                  </a:lnTo>
                  <a:cubicBezTo>
                    <a:pt x="1132" y="1232"/>
                    <a:pt x="2522" y="1802"/>
                    <a:pt x="3803" y="1802"/>
                  </a:cubicBezTo>
                  <a:cubicBezTo>
                    <a:pt x="5155" y="1802"/>
                    <a:pt x="6385" y="1166"/>
                    <a:pt x="7059" y="1"/>
                  </a:cubicBezTo>
                  <a:lnTo>
                    <a:pt x="7059" y="1"/>
                  </a:lnTo>
                  <a:cubicBezTo>
                    <a:pt x="6049" y="778"/>
                    <a:pt x="4953" y="1190"/>
                    <a:pt x="3757" y="1190"/>
                  </a:cubicBezTo>
                  <a:cubicBezTo>
                    <a:pt x="2603" y="1190"/>
                    <a:pt x="1355" y="807"/>
                    <a:pt x="0" y="1"/>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987;p71">
              <a:extLst>
                <a:ext uri="{FF2B5EF4-FFF2-40B4-BE49-F238E27FC236}">
                  <a16:creationId xmlns:a16="http://schemas.microsoft.com/office/drawing/2014/main" id="{D6D8B3F0-F718-4F4E-991A-B24018E9920A}"/>
                </a:ext>
              </a:extLst>
            </p:cNvPr>
            <p:cNvSpPr/>
            <p:nvPr/>
          </p:nvSpPr>
          <p:spPr>
            <a:xfrm>
              <a:off x="2660725" y="4884200"/>
              <a:ext cx="529950" cy="477250"/>
            </a:xfrm>
            <a:custGeom>
              <a:avLst/>
              <a:gdLst/>
              <a:ahLst/>
              <a:cxnLst/>
              <a:rect l="l" t="t" r="r" b="b"/>
              <a:pathLst>
                <a:path w="21198" h="19090" extrusionOk="0">
                  <a:moveTo>
                    <a:pt x="13134" y="1"/>
                  </a:moveTo>
                  <a:cubicBezTo>
                    <a:pt x="11212" y="1"/>
                    <a:pt x="10088" y="943"/>
                    <a:pt x="9544" y="2281"/>
                  </a:cubicBezTo>
                  <a:cubicBezTo>
                    <a:pt x="9544" y="2281"/>
                    <a:pt x="7469" y="8929"/>
                    <a:pt x="6215" y="10126"/>
                  </a:cubicBezTo>
                  <a:cubicBezTo>
                    <a:pt x="4960" y="11324"/>
                    <a:pt x="0" y="14003"/>
                    <a:pt x="2132" y="17721"/>
                  </a:cubicBezTo>
                  <a:cubicBezTo>
                    <a:pt x="2666" y="18604"/>
                    <a:pt x="4708" y="19090"/>
                    <a:pt x="7031" y="19090"/>
                  </a:cubicBezTo>
                  <a:cubicBezTo>
                    <a:pt x="9776" y="19090"/>
                    <a:pt x="12913" y="18412"/>
                    <a:pt x="14413" y="16911"/>
                  </a:cubicBezTo>
                  <a:cubicBezTo>
                    <a:pt x="18484" y="10183"/>
                    <a:pt x="21198" y="11164"/>
                    <a:pt x="21141" y="7424"/>
                  </a:cubicBezTo>
                  <a:cubicBezTo>
                    <a:pt x="21141" y="4459"/>
                    <a:pt x="20069" y="2475"/>
                    <a:pt x="20069" y="2475"/>
                  </a:cubicBezTo>
                  <a:cubicBezTo>
                    <a:pt x="17063" y="707"/>
                    <a:pt x="14799" y="1"/>
                    <a:pt x="13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988;p71">
              <a:extLst>
                <a:ext uri="{FF2B5EF4-FFF2-40B4-BE49-F238E27FC236}">
                  <a16:creationId xmlns:a16="http://schemas.microsoft.com/office/drawing/2014/main" id="{DFD7AB3D-2479-4AF3-950C-F1E5D1012FF9}"/>
                </a:ext>
              </a:extLst>
            </p:cNvPr>
            <p:cNvSpPr/>
            <p:nvPr/>
          </p:nvSpPr>
          <p:spPr>
            <a:xfrm>
              <a:off x="4350050" y="4884200"/>
              <a:ext cx="529950" cy="477250"/>
            </a:xfrm>
            <a:custGeom>
              <a:avLst/>
              <a:gdLst/>
              <a:ahLst/>
              <a:cxnLst/>
              <a:rect l="l" t="t" r="r" b="b"/>
              <a:pathLst>
                <a:path w="21198" h="19090" extrusionOk="0">
                  <a:moveTo>
                    <a:pt x="8061" y="1"/>
                  </a:moveTo>
                  <a:cubicBezTo>
                    <a:pt x="6393" y="1"/>
                    <a:pt x="4130" y="707"/>
                    <a:pt x="1129" y="2475"/>
                  </a:cubicBezTo>
                  <a:cubicBezTo>
                    <a:pt x="1129" y="2475"/>
                    <a:pt x="57" y="4459"/>
                    <a:pt x="57" y="7424"/>
                  </a:cubicBezTo>
                  <a:cubicBezTo>
                    <a:pt x="0" y="11164"/>
                    <a:pt x="2725" y="10183"/>
                    <a:pt x="6785" y="16911"/>
                  </a:cubicBezTo>
                  <a:cubicBezTo>
                    <a:pt x="8285" y="18412"/>
                    <a:pt x="11425" y="19090"/>
                    <a:pt x="14173" y="19090"/>
                  </a:cubicBezTo>
                  <a:cubicBezTo>
                    <a:pt x="16499" y="19090"/>
                    <a:pt x="18544" y="18604"/>
                    <a:pt x="19077" y="17721"/>
                  </a:cubicBezTo>
                  <a:cubicBezTo>
                    <a:pt x="21198" y="14003"/>
                    <a:pt x="16238" y="11324"/>
                    <a:pt x="14983" y="10126"/>
                  </a:cubicBezTo>
                  <a:cubicBezTo>
                    <a:pt x="13729" y="8929"/>
                    <a:pt x="11665" y="2281"/>
                    <a:pt x="11665" y="2281"/>
                  </a:cubicBezTo>
                  <a:cubicBezTo>
                    <a:pt x="11115" y="943"/>
                    <a:pt x="9986" y="1"/>
                    <a:pt x="80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989;p71">
              <a:extLst>
                <a:ext uri="{FF2B5EF4-FFF2-40B4-BE49-F238E27FC236}">
                  <a16:creationId xmlns:a16="http://schemas.microsoft.com/office/drawing/2014/main" id="{E6C6E569-1CE4-499E-BD9A-6B8469877DD8}"/>
                </a:ext>
              </a:extLst>
            </p:cNvPr>
            <p:cNvSpPr/>
            <p:nvPr/>
          </p:nvSpPr>
          <p:spPr>
            <a:xfrm>
              <a:off x="3571225" y="861000"/>
              <a:ext cx="423650" cy="450650"/>
            </a:xfrm>
            <a:custGeom>
              <a:avLst/>
              <a:gdLst/>
              <a:ahLst/>
              <a:cxnLst/>
              <a:rect l="l" t="t" r="r" b="b"/>
              <a:pathLst>
                <a:path w="16946" h="18026" extrusionOk="0">
                  <a:moveTo>
                    <a:pt x="16945" y="0"/>
                  </a:moveTo>
                  <a:lnTo>
                    <a:pt x="1" y="388"/>
                  </a:lnTo>
                  <a:lnTo>
                    <a:pt x="1" y="12270"/>
                  </a:lnTo>
                  <a:cubicBezTo>
                    <a:pt x="432" y="16072"/>
                    <a:pt x="4360" y="18026"/>
                    <a:pt x="8339" y="18026"/>
                  </a:cubicBezTo>
                  <a:cubicBezTo>
                    <a:pt x="12247" y="18026"/>
                    <a:pt x="16205" y="16140"/>
                    <a:pt x="16945" y="12270"/>
                  </a:cubicBezTo>
                  <a:lnTo>
                    <a:pt x="16945" y="0"/>
                  </a:ln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990;p71">
              <a:extLst>
                <a:ext uri="{FF2B5EF4-FFF2-40B4-BE49-F238E27FC236}">
                  <a16:creationId xmlns:a16="http://schemas.microsoft.com/office/drawing/2014/main" id="{1B49A6B2-FC8F-4D89-8E6D-6CB7D601562B}"/>
                </a:ext>
              </a:extLst>
            </p:cNvPr>
            <p:cNvSpPr/>
            <p:nvPr/>
          </p:nvSpPr>
          <p:spPr>
            <a:xfrm>
              <a:off x="3571225" y="908025"/>
              <a:ext cx="423650" cy="262475"/>
            </a:xfrm>
            <a:custGeom>
              <a:avLst/>
              <a:gdLst/>
              <a:ahLst/>
              <a:cxnLst/>
              <a:rect l="l" t="t" r="r" b="b"/>
              <a:pathLst>
                <a:path w="16946" h="10499" extrusionOk="0">
                  <a:moveTo>
                    <a:pt x="16945" y="1"/>
                  </a:moveTo>
                  <a:lnTo>
                    <a:pt x="1" y="388"/>
                  </a:lnTo>
                  <a:lnTo>
                    <a:pt x="1" y="3650"/>
                  </a:lnTo>
                  <a:cubicBezTo>
                    <a:pt x="2984" y="8232"/>
                    <a:pt x="6242" y="10499"/>
                    <a:pt x="9748" y="10499"/>
                  </a:cubicBezTo>
                  <a:cubicBezTo>
                    <a:pt x="12044" y="10499"/>
                    <a:pt x="14445" y="9526"/>
                    <a:pt x="16945" y="7595"/>
                  </a:cubicBezTo>
                  <a:lnTo>
                    <a:pt x="16945" y="1"/>
                  </a:ln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991;p71">
              <a:extLst>
                <a:ext uri="{FF2B5EF4-FFF2-40B4-BE49-F238E27FC236}">
                  <a16:creationId xmlns:a16="http://schemas.microsoft.com/office/drawing/2014/main" id="{FA9A1FC7-274D-47E2-9963-17C1A0037FE3}"/>
                </a:ext>
              </a:extLst>
            </p:cNvPr>
            <p:cNvSpPr/>
            <p:nvPr/>
          </p:nvSpPr>
          <p:spPr>
            <a:xfrm>
              <a:off x="3442700" y="387200"/>
              <a:ext cx="680125" cy="748275"/>
            </a:xfrm>
            <a:custGeom>
              <a:avLst/>
              <a:gdLst/>
              <a:ahLst/>
              <a:cxnLst/>
              <a:rect l="l" t="t" r="r" b="b"/>
              <a:pathLst>
                <a:path w="27205" h="29931" extrusionOk="0">
                  <a:moveTo>
                    <a:pt x="12337" y="1"/>
                  </a:moveTo>
                  <a:lnTo>
                    <a:pt x="6635" y="867"/>
                  </a:lnTo>
                  <a:lnTo>
                    <a:pt x="4252" y="3900"/>
                  </a:lnTo>
                  <a:lnTo>
                    <a:pt x="2029" y="11974"/>
                  </a:lnTo>
                  <a:cubicBezTo>
                    <a:pt x="2029" y="11974"/>
                    <a:pt x="1940" y="11938"/>
                    <a:pt x="1800" y="11938"/>
                  </a:cubicBezTo>
                  <a:cubicBezTo>
                    <a:pt x="1481" y="11938"/>
                    <a:pt x="897" y="12125"/>
                    <a:pt x="501" y="13353"/>
                  </a:cubicBezTo>
                  <a:cubicBezTo>
                    <a:pt x="1" y="14903"/>
                    <a:pt x="1043" y="19668"/>
                    <a:pt x="3336" y="19668"/>
                  </a:cubicBezTo>
                  <a:cubicBezTo>
                    <a:pt x="3659" y="19668"/>
                    <a:pt x="4006" y="19574"/>
                    <a:pt x="4378" y="19363"/>
                  </a:cubicBezTo>
                  <a:cubicBezTo>
                    <a:pt x="4378" y="19363"/>
                    <a:pt x="4480" y="21963"/>
                    <a:pt x="5529" y="23867"/>
                  </a:cubicBezTo>
                  <a:cubicBezTo>
                    <a:pt x="6590" y="25783"/>
                    <a:pt x="9292" y="29169"/>
                    <a:pt x="13032" y="29888"/>
                  </a:cubicBezTo>
                  <a:cubicBezTo>
                    <a:pt x="13226" y="29916"/>
                    <a:pt x="13420" y="29930"/>
                    <a:pt x="13613" y="29930"/>
                  </a:cubicBezTo>
                  <a:cubicBezTo>
                    <a:pt x="13805" y="29930"/>
                    <a:pt x="13996" y="29916"/>
                    <a:pt x="14184" y="29888"/>
                  </a:cubicBezTo>
                  <a:cubicBezTo>
                    <a:pt x="17913" y="29169"/>
                    <a:pt x="20718" y="25611"/>
                    <a:pt x="21676" y="23867"/>
                  </a:cubicBezTo>
                  <a:cubicBezTo>
                    <a:pt x="22622" y="22134"/>
                    <a:pt x="22827" y="19363"/>
                    <a:pt x="22827" y="19363"/>
                  </a:cubicBezTo>
                  <a:cubicBezTo>
                    <a:pt x="23198" y="19573"/>
                    <a:pt x="23545" y="19668"/>
                    <a:pt x="23867" y="19668"/>
                  </a:cubicBezTo>
                  <a:cubicBezTo>
                    <a:pt x="26161" y="19668"/>
                    <a:pt x="27204" y="14893"/>
                    <a:pt x="26704" y="13353"/>
                  </a:cubicBezTo>
                  <a:cubicBezTo>
                    <a:pt x="26308" y="12125"/>
                    <a:pt x="25724" y="11938"/>
                    <a:pt x="25405" y="11938"/>
                  </a:cubicBezTo>
                  <a:cubicBezTo>
                    <a:pt x="25265" y="11938"/>
                    <a:pt x="25176" y="11974"/>
                    <a:pt x="25176" y="11974"/>
                  </a:cubicBezTo>
                  <a:lnTo>
                    <a:pt x="22953" y="3900"/>
                  </a:lnTo>
                  <a:lnTo>
                    <a:pt x="20570" y="867"/>
                  </a:lnTo>
                  <a:lnTo>
                    <a:pt x="14868" y="1"/>
                  </a:ln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992;p71">
              <a:extLst>
                <a:ext uri="{FF2B5EF4-FFF2-40B4-BE49-F238E27FC236}">
                  <a16:creationId xmlns:a16="http://schemas.microsoft.com/office/drawing/2014/main" id="{356DE3E9-05A0-41B1-9171-9969B3F4266F}"/>
                </a:ext>
              </a:extLst>
            </p:cNvPr>
            <p:cNvSpPr/>
            <p:nvPr/>
          </p:nvSpPr>
          <p:spPr>
            <a:xfrm>
              <a:off x="4013375" y="799975"/>
              <a:ext cx="25400" cy="79350"/>
            </a:xfrm>
            <a:custGeom>
              <a:avLst/>
              <a:gdLst/>
              <a:ahLst/>
              <a:cxnLst/>
              <a:rect l="l" t="t" r="r" b="b"/>
              <a:pathLst>
                <a:path w="1016" h="3174" extrusionOk="0">
                  <a:moveTo>
                    <a:pt x="194" y="1"/>
                  </a:moveTo>
                  <a:lnTo>
                    <a:pt x="0" y="2852"/>
                  </a:lnTo>
                  <a:cubicBezTo>
                    <a:pt x="262" y="3061"/>
                    <a:pt x="580" y="3174"/>
                    <a:pt x="921" y="3174"/>
                  </a:cubicBezTo>
                  <a:cubicBezTo>
                    <a:pt x="952" y="3174"/>
                    <a:pt x="984" y="3173"/>
                    <a:pt x="1015" y="3171"/>
                  </a:cubicBezTo>
                  <a:lnTo>
                    <a:pt x="194" y="1"/>
                  </a:ln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993;p71">
              <a:extLst>
                <a:ext uri="{FF2B5EF4-FFF2-40B4-BE49-F238E27FC236}">
                  <a16:creationId xmlns:a16="http://schemas.microsoft.com/office/drawing/2014/main" id="{26949322-EE74-41A8-B1F3-BC5467EE620C}"/>
                </a:ext>
              </a:extLst>
            </p:cNvPr>
            <p:cNvSpPr/>
            <p:nvPr/>
          </p:nvSpPr>
          <p:spPr>
            <a:xfrm>
              <a:off x="3527050" y="799975"/>
              <a:ext cx="25100" cy="79350"/>
            </a:xfrm>
            <a:custGeom>
              <a:avLst/>
              <a:gdLst/>
              <a:ahLst/>
              <a:cxnLst/>
              <a:rect l="l" t="t" r="r" b="b"/>
              <a:pathLst>
                <a:path w="1004" h="3174" extrusionOk="0">
                  <a:moveTo>
                    <a:pt x="810" y="1"/>
                  </a:moveTo>
                  <a:lnTo>
                    <a:pt x="0" y="3171"/>
                  </a:lnTo>
                  <a:cubicBezTo>
                    <a:pt x="31" y="3173"/>
                    <a:pt x="61" y="3174"/>
                    <a:pt x="92" y="3174"/>
                  </a:cubicBezTo>
                  <a:cubicBezTo>
                    <a:pt x="424" y="3174"/>
                    <a:pt x="743" y="3061"/>
                    <a:pt x="1004" y="2852"/>
                  </a:cubicBezTo>
                  <a:lnTo>
                    <a:pt x="810" y="1"/>
                  </a:ln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994;p71">
              <a:extLst>
                <a:ext uri="{FF2B5EF4-FFF2-40B4-BE49-F238E27FC236}">
                  <a16:creationId xmlns:a16="http://schemas.microsoft.com/office/drawing/2014/main" id="{7E36CAF5-5249-4FF5-B712-342DE9A8C40F}"/>
                </a:ext>
              </a:extLst>
            </p:cNvPr>
            <p:cNvSpPr/>
            <p:nvPr/>
          </p:nvSpPr>
          <p:spPr>
            <a:xfrm>
              <a:off x="3418725" y="238000"/>
              <a:ext cx="728375" cy="539200"/>
            </a:xfrm>
            <a:custGeom>
              <a:avLst/>
              <a:gdLst/>
              <a:ahLst/>
              <a:cxnLst/>
              <a:rect l="l" t="t" r="r" b="b"/>
              <a:pathLst>
                <a:path w="29135" h="21568" extrusionOk="0">
                  <a:moveTo>
                    <a:pt x="14854" y="1"/>
                  </a:moveTo>
                  <a:cubicBezTo>
                    <a:pt x="14720" y="1"/>
                    <a:pt x="14585" y="2"/>
                    <a:pt x="14448" y="5"/>
                  </a:cubicBezTo>
                  <a:cubicBezTo>
                    <a:pt x="3729" y="233"/>
                    <a:pt x="4459" y="8569"/>
                    <a:pt x="4459" y="8569"/>
                  </a:cubicBezTo>
                  <a:cubicBezTo>
                    <a:pt x="0" y="10758"/>
                    <a:pt x="1642" y="18865"/>
                    <a:pt x="1642" y="18865"/>
                  </a:cubicBezTo>
                  <a:cubicBezTo>
                    <a:pt x="1883" y="18259"/>
                    <a:pt x="2221" y="17905"/>
                    <a:pt x="2704" y="17905"/>
                  </a:cubicBezTo>
                  <a:cubicBezTo>
                    <a:pt x="2794" y="17905"/>
                    <a:pt x="2888" y="17917"/>
                    <a:pt x="2988" y="17942"/>
                  </a:cubicBezTo>
                  <a:cubicBezTo>
                    <a:pt x="3923" y="18307"/>
                    <a:pt x="4208" y="19892"/>
                    <a:pt x="4459" y="21568"/>
                  </a:cubicBezTo>
                  <a:cubicBezTo>
                    <a:pt x="4459" y="21568"/>
                    <a:pt x="5439" y="21397"/>
                    <a:pt x="5120" y="16494"/>
                  </a:cubicBezTo>
                  <a:cubicBezTo>
                    <a:pt x="5371" y="12081"/>
                    <a:pt x="6374" y="9139"/>
                    <a:pt x="8370" y="7987"/>
                  </a:cubicBezTo>
                  <a:cubicBezTo>
                    <a:pt x="8631" y="7835"/>
                    <a:pt x="8868" y="7772"/>
                    <a:pt x="9105" y="7772"/>
                  </a:cubicBezTo>
                  <a:cubicBezTo>
                    <a:pt x="10175" y="7772"/>
                    <a:pt x="11237" y="9048"/>
                    <a:pt x="14526" y="9048"/>
                  </a:cubicBezTo>
                  <a:cubicBezTo>
                    <a:pt x="14538" y="9048"/>
                    <a:pt x="14550" y="9047"/>
                    <a:pt x="14562" y="9047"/>
                  </a:cubicBezTo>
                  <a:cubicBezTo>
                    <a:pt x="17869" y="9029"/>
                    <a:pt x="18938" y="7769"/>
                    <a:pt x="20003" y="7769"/>
                  </a:cubicBezTo>
                  <a:cubicBezTo>
                    <a:pt x="20241" y="7769"/>
                    <a:pt x="20479" y="7833"/>
                    <a:pt x="20742" y="7987"/>
                  </a:cubicBezTo>
                  <a:cubicBezTo>
                    <a:pt x="22737" y="9139"/>
                    <a:pt x="23752" y="12081"/>
                    <a:pt x="24014" y="16494"/>
                  </a:cubicBezTo>
                  <a:cubicBezTo>
                    <a:pt x="23684" y="21397"/>
                    <a:pt x="24676" y="21568"/>
                    <a:pt x="24676" y="21568"/>
                  </a:cubicBezTo>
                  <a:cubicBezTo>
                    <a:pt x="24904" y="19892"/>
                    <a:pt x="25189" y="18307"/>
                    <a:pt x="26147" y="17942"/>
                  </a:cubicBezTo>
                  <a:cubicBezTo>
                    <a:pt x="26245" y="17917"/>
                    <a:pt x="26337" y="17905"/>
                    <a:pt x="26425" y="17905"/>
                  </a:cubicBezTo>
                  <a:cubicBezTo>
                    <a:pt x="26900" y="17905"/>
                    <a:pt x="27233" y="18259"/>
                    <a:pt x="27492" y="18865"/>
                  </a:cubicBezTo>
                  <a:cubicBezTo>
                    <a:pt x="27492" y="18865"/>
                    <a:pt x="29134" y="10758"/>
                    <a:pt x="24687" y="8569"/>
                  </a:cubicBezTo>
                  <a:cubicBezTo>
                    <a:pt x="24687" y="8569"/>
                    <a:pt x="25154" y="1"/>
                    <a:pt x="14854" y="1"/>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93603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050"/>
                                        </p:tgtEl>
                                        <p:attrNameLst>
                                          <p:attrName>style.visibility</p:attrName>
                                        </p:attrNameLst>
                                      </p:cBhvr>
                                      <p:to>
                                        <p:strVal val="visible"/>
                                      </p:to>
                                    </p:set>
                                    <p:animEffect transition="in" filter="wipe(down)">
                                      <p:cBhvr>
                                        <p:cTn id="11" dur="500"/>
                                        <p:tgtEl>
                                          <p:spTgt spid="205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2056"/>
                                        </p:tgtEl>
                                        <p:attrNameLst>
                                          <p:attrName>style.visibility</p:attrName>
                                        </p:attrNameLst>
                                      </p:cBhvr>
                                      <p:to>
                                        <p:strVal val="visible"/>
                                      </p:to>
                                    </p:set>
                                    <p:animEffect transition="in" filter="wipe(right)">
                                      <p:cBhvr>
                                        <p:cTn id="19" dur="500"/>
                                        <p:tgtEl>
                                          <p:spTgt spid="2056"/>
                                        </p:tgtEl>
                                      </p:cBhvr>
                                    </p:animEffect>
                                  </p:childTnLst>
                                </p:cTn>
                              </p:par>
                              <p:par>
                                <p:cTn id="20" presetID="10" presetClass="entr" presetSubtype="0" fill="hold" nodeType="withEffect">
                                  <p:stCondLst>
                                    <p:cond delay="0"/>
                                  </p:stCondLst>
                                  <p:childTnLst>
                                    <p:set>
                                      <p:cBhvr>
                                        <p:cTn id="21" dur="1" fill="hold">
                                          <p:stCondLst>
                                            <p:cond delay="0"/>
                                          </p:stCondLst>
                                        </p:cTn>
                                        <p:tgtEl>
                                          <p:spTgt spid="2054"/>
                                        </p:tgtEl>
                                        <p:attrNameLst>
                                          <p:attrName>style.visibility</p:attrName>
                                        </p:attrNameLst>
                                      </p:cBhvr>
                                      <p:to>
                                        <p:strVal val="visible"/>
                                      </p:to>
                                    </p:set>
                                    <p:animEffect transition="in" filter="fade">
                                      <p:cBhvr>
                                        <p:cTn id="22" dur="500"/>
                                        <p:tgtEl>
                                          <p:spTgt spid="2054"/>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500"/>
                                        <p:tgtEl>
                                          <p:spTgt spid="3"/>
                                        </p:tgtEl>
                                      </p:cBhvr>
                                    </p:animEffect>
                                  </p:childTnLst>
                                </p:cTn>
                              </p:par>
                            </p:childTnLst>
                          </p:cTn>
                        </p:par>
                        <p:par>
                          <p:cTn id="27" fill="hold">
                            <p:stCondLst>
                              <p:cond delay="2500"/>
                            </p:stCondLst>
                            <p:childTnLst>
                              <p:par>
                                <p:cTn id="28" presetID="22" presetClass="entr" presetSubtype="4" fill="hold" nodeType="afterEffect">
                                  <p:stCondLst>
                                    <p:cond delay="0"/>
                                  </p:stCondLst>
                                  <p:childTnLst>
                                    <p:set>
                                      <p:cBhvr>
                                        <p:cTn id="29" dur="1" fill="hold">
                                          <p:stCondLst>
                                            <p:cond delay="0"/>
                                          </p:stCondLst>
                                        </p:cTn>
                                        <p:tgtEl>
                                          <p:spTgt spid="2058"/>
                                        </p:tgtEl>
                                        <p:attrNameLst>
                                          <p:attrName>style.visibility</p:attrName>
                                        </p:attrNameLst>
                                      </p:cBhvr>
                                      <p:to>
                                        <p:strVal val="visible"/>
                                      </p:to>
                                    </p:set>
                                    <p:animEffect transition="in" filter="wipe(down)">
                                      <p:cBhvr>
                                        <p:cTn id="30" dur="500"/>
                                        <p:tgtEl>
                                          <p:spTgt spid="2058"/>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14"/>
        <p:cNvGrpSpPr/>
        <p:nvPr/>
      </p:nvGrpSpPr>
      <p:grpSpPr>
        <a:xfrm>
          <a:off x="0" y="0"/>
          <a:ext cx="0" cy="0"/>
          <a:chOff x="0" y="0"/>
          <a:chExt cx="0" cy="0"/>
        </a:xfrm>
      </p:grpSpPr>
      <p:sp>
        <p:nvSpPr>
          <p:cNvPr id="2" name="Google Shape;2572;p48">
            <a:extLst>
              <a:ext uri="{FF2B5EF4-FFF2-40B4-BE49-F238E27FC236}">
                <a16:creationId xmlns:a16="http://schemas.microsoft.com/office/drawing/2014/main" id="{995713D0-8E11-7977-06BF-F41C39E7492D}"/>
              </a:ext>
            </a:extLst>
          </p:cNvPr>
          <p:cNvSpPr txBox="1">
            <a:spLocks/>
          </p:cNvSpPr>
          <p:nvPr/>
        </p:nvSpPr>
        <p:spPr>
          <a:xfrm>
            <a:off x="262393" y="182661"/>
            <a:ext cx="8881607" cy="478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AR" sz="3800" dirty="0">
                <a:solidFill>
                  <a:schemeClr val="bg2"/>
                </a:solidFill>
                <a:latin typeface="Squada One" panose="020B0604020202020204" charset="0"/>
              </a:rPr>
              <a:t>FINAL DATASET - UNSUPERVISED</a:t>
            </a:r>
          </a:p>
        </p:txBody>
      </p:sp>
      <p:pic>
        <p:nvPicPr>
          <p:cNvPr id="14" name="Imagen 13">
            <a:extLst>
              <a:ext uri="{FF2B5EF4-FFF2-40B4-BE49-F238E27FC236}">
                <a16:creationId xmlns:a16="http://schemas.microsoft.com/office/drawing/2014/main" id="{EA456FB1-6325-3578-B2CE-012BFC55C527}"/>
              </a:ext>
            </a:extLst>
          </p:cNvPr>
          <p:cNvPicPr>
            <a:picLocks noChangeAspect="1"/>
          </p:cNvPicPr>
          <p:nvPr/>
        </p:nvPicPr>
        <p:blipFill>
          <a:blip r:embed="rId3"/>
          <a:stretch>
            <a:fillRect/>
          </a:stretch>
        </p:blipFill>
        <p:spPr>
          <a:xfrm>
            <a:off x="365760" y="660861"/>
            <a:ext cx="6082748" cy="2058852"/>
          </a:xfrm>
          <a:prstGeom prst="rect">
            <a:avLst/>
          </a:prstGeom>
          <a:ln>
            <a:solidFill>
              <a:schemeClr val="bg1"/>
            </a:solidFill>
          </a:ln>
        </p:spPr>
      </p:pic>
      <p:pic>
        <p:nvPicPr>
          <p:cNvPr id="16" name="Imagen 15">
            <a:extLst>
              <a:ext uri="{FF2B5EF4-FFF2-40B4-BE49-F238E27FC236}">
                <a16:creationId xmlns:a16="http://schemas.microsoft.com/office/drawing/2014/main" id="{0EECBA3A-9835-C303-FE0B-BCB1743F84FA}"/>
              </a:ext>
            </a:extLst>
          </p:cNvPr>
          <p:cNvPicPr>
            <a:picLocks noChangeAspect="1"/>
          </p:cNvPicPr>
          <p:nvPr/>
        </p:nvPicPr>
        <p:blipFill>
          <a:blip r:embed="rId4"/>
          <a:stretch>
            <a:fillRect/>
          </a:stretch>
        </p:blipFill>
        <p:spPr>
          <a:xfrm>
            <a:off x="365760" y="2837011"/>
            <a:ext cx="5845047" cy="2141406"/>
          </a:xfrm>
          <a:prstGeom prst="rect">
            <a:avLst/>
          </a:prstGeom>
          <a:ln>
            <a:solidFill>
              <a:schemeClr val="bg1"/>
            </a:solidFill>
          </a:ln>
        </p:spPr>
      </p:pic>
      <p:grpSp>
        <p:nvGrpSpPr>
          <p:cNvPr id="17" name="Google Shape;3947;p71">
            <a:extLst>
              <a:ext uri="{FF2B5EF4-FFF2-40B4-BE49-F238E27FC236}">
                <a16:creationId xmlns:a16="http://schemas.microsoft.com/office/drawing/2014/main" id="{3FAA00CF-9FE7-D2D4-BD86-453A5F502260}"/>
              </a:ext>
            </a:extLst>
          </p:cNvPr>
          <p:cNvGrpSpPr/>
          <p:nvPr/>
        </p:nvGrpSpPr>
        <p:grpSpPr>
          <a:xfrm>
            <a:off x="6520995" y="1836751"/>
            <a:ext cx="2623005" cy="2931029"/>
            <a:chOff x="1466350" y="238000"/>
            <a:chExt cx="4685275" cy="5235475"/>
          </a:xfrm>
        </p:grpSpPr>
        <p:sp>
          <p:nvSpPr>
            <p:cNvPr id="19" name="Google Shape;3948;p71">
              <a:extLst>
                <a:ext uri="{FF2B5EF4-FFF2-40B4-BE49-F238E27FC236}">
                  <a16:creationId xmlns:a16="http://schemas.microsoft.com/office/drawing/2014/main" id="{933872DF-5062-50A1-6AA3-16BF95B1F6D5}"/>
                </a:ext>
              </a:extLst>
            </p:cNvPr>
            <p:cNvSpPr/>
            <p:nvPr/>
          </p:nvSpPr>
          <p:spPr>
            <a:xfrm>
              <a:off x="2280425" y="5144175"/>
              <a:ext cx="3055425" cy="329300"/>
            </a:xfrm>
            <a:custGeom>
              <a:avLst/>
              <a:gdLst/>
              <a:ahLst/>
              <a:cxnLst/>
              <a:rect l="l" t="t" r="r" b="b"/>
              <a:pathLst>
                <a:path w="122217" h="13172" extrusionOk="0">
                  <a:moveTo>
                    <a:pt x="61108" y="1"/>
                  </a:moveTo>
                  <a:cubicBezTo>
                    <a:pt x="44905" y="1"/>
                    <a:pt x="29363" y="696"/>
                    <a:pt x="17903" y="1928"/>
                  </a:cubicBezTo>
                  <a:cubicBezTo>
                    <a:pt x="6443" y="3159"/>
                    <a:pt x="1" y="4836"/>
                    <a:pt x="1" y="6592"/>
                  </a:cubicBezTo>
                  <a:cubicBezTo>
                    <a:pt x="1" y="8336"/>
                    <a:pt x="6443" y="10013"/>
                    <a:pt x="17903" y="11244"/>
                  </a:cubicBezTo>
                  <a:cubicBezTo>
                    <a:pt x="29363" y="12476"/>
                    <a:pt x="44905" y="13171"/>
                    <a:pt x="61108" y="13171"/>
                  </a:cubicBezTo>
                  <a:cubicBezTo>
                    <a:pt x="77312" y="13171"/>
                    <a:pt x="92854" y="12476"/>
                    <a:pt x="104314" y="11244"/>
                  </a:cubicBezTo>
                  <a:cubicBezTo>
                    <a:pt x="115773" y="10013"/>
                    <a:pt x="122216" y="8336"/>
                    <a:pt x="122216" y="6592"/>
                  </a:cubicBezTo>
                  <a:cubicBezTo>
                    <a:pt x="122216" y="4836"/>
                    <a:pt x="115773" y="3159"/>
                    <a:pt x="104314" y="1928"/>
                  </a:cubicBezTo>
                  <a:cubicBezTo>
                    <a:pt x="92854" y="696"/>
                    <a:pt x="77312" y="1"/>
                    <a:pt x="61108" y="1"/>
                  </a:cubicBezTo>
                  <a:close/>
                </a:path>
              </a:pathLst>
            </a:custGeom>
            <a:solidFill>
              <a:srgbClr val="000000">
                <a:alpha val="15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949;p71">
              <a:extLst>
                <a:ext uri="{FF2B5EF4-FFF2-40B4-BE49-F238E27FC236}">
                  <a16:creationId xmlns:a16="http://schemas.microsoft.com/office/drawing/2014/main" id="{C647141B-1BA3-EF6D-5C42-BE32261A975F}"/>
                </a:ext>
              </a:extLst>
            </p:cNvPr>
            <p:cNvSpPr/>
            <p:nvPr/>
          </p:nvSpPr>
          <p:spPr>
            <a:xfrm>
              <a:off x="2871925" y="3248750"/>
              <a:ext cx="744650" cy="369900"/>
            </a:xfrm>
            <a:custGeom>
              <a:avLst/>
              <a:gdLst/>
              <a:ahLst/>
              <a:cxnLst/>
              <a:rect l="l" t="t" r="r" b="b"/>
              <a:pathLst>
                <a:path w="29786" h="14796" extrusionOk="0">
                  <a:moveTo>
                    <a:pt x="9169" y="0"/>
                  </a:moveTo>
                  <a:lnTo>
                    <a:pt x="4061" y="1141"/>
                  </a:lnTo>
                  <a:lnTo>
                    <a:pt x="2544" y="2942"/>
                  </a:lnTo>
                  <a:lnTo>
                    <a:pt x="1244" y="5975"/>
                  </a:lnTo>
                  <a:cubicBezTo>
                    <a:pt x="0" y="9614"/>
                    <a:pt x="20036" y="14795"/>
                    <a:pt x="27076" y="14795"/>
                  </a:cubicBezTo>
                  <a:cubicBezTo>
                    <a:pt x="28486" y="14795"/>
                    <a:pt x="29375" y="14587"/>
                    <a:pt x="29466" y="14117"/>
                  </a:cubicBezTo>
                  <a:cubicBezTo>
                    <a:pt x="29786" y="12418"/>
                    <a:pt x="28725" y="9499"/>
                    <a:pt x="27460" y="6420"/>
                  </a:cubicBezTo>
                  <a:lnTo>
                    <a:pt x="20789" y="263"/>
                  </a:lnTo>
                  <a:lnTo>
                    <a:pt x="91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950;p71">
              <a:extLst>
                <a:ext uri="{FF2B5EF4-FFF2-40B4-BE49-F238E27FC236}">
                  <a16:creationId xmlns:a16="http://schemas.microsoft.com/office/drawing/2014/main" id="{F254F774-C41A-3615-CD6C-E20A42C273D1}"/>
                </a:ext>
              </a:extLst>
            </p:cNvPr>
            <p:cNvSpPr/>
            <p:nvPr/>
          </p:nvSpPr>
          <p:spPr>
            <a:xfrm>
              <a:off x="3930425" y="3213675"/>
              <a:ext cx="767475" cy="381625"/>
            </a:xfrm>
            <a:custGeom>
              <a:avLst/>
              <a:gdLst/>
              <a:ahLst/>
              <a:cxnLst/>
              <a:rect l="l" t="t" r="r" b="b"/>
              <a:pathLst>
                <a:path w="30699" h="15265" extrusionOk="0">
                  <a:moveTo>
                    <a:pt x="26033" y="1"/>
                  </a:moveTo>
                  <a:lnTo>
                    <a:pt x="23387" y="2544"/>
                  </a:lnTo>
                  <a:lnTo>
                    <a:pt x="18279" y="1403"/>
                  </a:lnTo>
                  <a:lnTo>
                    <a:pt x="6659" y="1666"/>
                  </a:lnTo>
                  <a:lnTo>
                    <a:pt x="0" y="7823"/>
                  </a:lnTo>
                  <a:lnTo>
                    <a:pt x="365" y="14437"/>
                  </a:lnTo>
                  <a:cubicBezTo>
                    <a:pt x="717" y="15012"/>
                    <a:pt x="1732" y="15265"/>
                    <a:pt x="3183" y="15265"/>
                  </a:cubicBezTo>
                  <a:cubicBezTo>
                    <a:pt x="10850" y="15265"/>
                    <a:pt x="30698" y="8224"/>
                    <a:pt x="29442" y="4562"/>
                  </a:cubicBezTo>
                  <a:lnTo>
                    <a:pt x="260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3951;p71">
              <a:extLst>
                <a:ext uri="{FF2B5EF4-FFF2-40B4-BE49-F238E27FC236}">
                  <a16:creationId xmlns:a16="http://schemas.microsoft.com/office/drawing/2014/main" id="{DDD831B8-E27D-124D-759B-7693F1D93771}"/>
                </a:ext>
              </a:extLst>
            </p:cNvPr>
            <p:cNvSpPr/>
            <p:nvPr/>
          </p:nvSpPr>
          <p:spPr>
            <a:xfrm>
              <a:off x="2822350" y="3280675"/>
              <a:ext cx="633450" cy="1707600"/>
            </a:xfrm>
            <a:custGeom>
              <a:avLst/>
              <a:gdLst/>
              <a:ahLst/>
              <a:cxnLst/>
              <a:rect l="l" t="t" r="r" b="b"/>
              <a:pathLst>
                <a:path w="25338" h="68304" extrusionOk="0">
                  <a:moveTo>
                    <a:pt x="4961" y="1"/>
                  </a:moveTo>
                  <a:cubicBezTo>
                    <a:pt x="4961" y="1"/>
                    <a:pt x="3649" y="5166"/>
                    <a:pt x="3227" y="14151"/>
                  </a:cubicBezTo>
                  <a:cubicBezTo>
                    <a:pt x="3022" y="16056"/>
                    <a:pt x="2954" y="19591"/>
                    <a:pt x="2965" y="23969"/>
                  </a:cubicBezTo>
                  <a:cubicBezTo>
                    <a:pt x="0" y="40264"/>
                    <a:pt x="4048" y="68304"/>
                    <a:pt x="4048" y="68304"/>
                  </a:cubicBezTo>
                  <a:lnTo>
                    <a:pt x="12886" y="68304"/>
                  </a:lnTo>
                  <a:cubicBezTo>
                    <a:pt x="17960" y="54814"/>
                    <a:pt x="22076" y="40960"/>
                    <a:pt x="16865" y="23627"/>
                  </a:cubicBezTo>
                  <a:lnTo>
                    <a:pt x="25338" y="2566"/>
                  </a:lnTo>
                  <a:lnTo>
                    <a:pt x="4961" y="1"/>
                  </a:ln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3952;p71">
              <a:extLst>
                <a:ext uri="{FF2B5EF4-FFF2-40B4-BE49-F238E27FC236}">
                  <a16:creationId xmlns:a16="http://schemas.microsoft.com/office/drawing/2014/main" id="{E160B5C6-2E9F-97AC-763B-5A9456A159D3}"/>
                </a:ext>
              </a:extLst>
            </p:cNvPr>
            <p:cNvSpPr/>
            <p:nvPr/>
          </p:nvSpPr>
          <p:spPr>
            <a:xfrm>
              <a:off x="4081800" y="3280675"/>
              <a:ext cx="633150" cy="1707600"/>
            </a:xfrm>
            <a:custGeom>
              <a:avLst/>
              <a:gdLst/>
              <a:ahLst/>
              <a:cxnLst/>
              <a:rect l="l" t="t" r="r" b="b"/>
              <a:pathLst>
                <a:path w="25326" h="68304" extrusionOk="0">
                  <a:moveTo>
                    <a:pt x="20365" y="1"/>
                  </a:moveTo>
                  <a:lnTo>
                    <a:pt x="0" y="2566"/>
                  </a:lnTo>
                  <a:lnTo>
                    <a:pt x="8461" y="23627"/>
                  </a:lnTo>
                  <a:cubicBezTo>
                    <a:pt x="3250" y="40960"/>
                    <a:pt x="7366" y="54814"/>
                    <a:pt x="12452" y="68304"/>
                  </a:cubicBezTo>
                  <a:lnTo>
                    <a:pt x="21278" y="68304"/>
                  </a:lnTo>
                  <a:cubicBezTo>
                    <a:pt x="21278" y="68304"/>
                    <a:pt x="25326" y="40264"/>
                    <a:pt x="22372" y="23969"/>
                  </a:cubicBezTo>
                  <a:cubicBezTo>
                    <a:pt x="22372" y="19591"/>
                    <a:pt x="22304" y="16056"/>
                    <a:pt x="22110" y="14151"/>
                  </a:cubicBezTo>
                  <a:cubicBezTo>
                    <a:pt x="21677" y="5166"/>
                    <a:pt x="20365" y="1"/>
                    <a:pt x="20365" y="1"/>
                  </a:cubicBez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3953;p71">
              <a:extLst>
                <a:ext uri="{FF2B5EF4-FFF2-40B4-BE49-F238E27FC236}">
                  <a16:creationId xmlns:a16="http://schemas.microsoft.com/office/drawing/2014/main" id="{4798BEB2-9732-1FD6-263B-9162B31E1A95}"/>
                </a:ext>
              </a:extLst>
            </p:cNvPr>
            <p:cNvSpPr/>
            <p:nvPr/>
          </p:nvSpPr>
          <p:spPr>
            <a:xfrm>
              <a:off x="2834325" y="3956300"/>
              <a:ext cx="526250" cy="1072500"/>
            </a:xfrm>
            <a:custGeom>
              <a:avLst/>
              <a:gdLst/>
              <a:ahLst/>
              <a:cxnLst/>
              <a:rect l="l" t="t" r="r" b="b"/>
              <a:pathLst>
                <a:path w="21050" h="42900" extrusionOk="0">
                  <a:moveTo>
                    <a:pt x="17298" y="0"/>
                  </a:moveTo>
                  <a:lnTo>
                    <a:pt x="17298" y="0"/>
                  </a:lnTo>
                  <a:cubicBezTo>
                    <a:pt x="13760" y="1146"/>
                    <a:pt x="10598" y="1804"/>
                    <a:pt x="7946" y="1804"/>
                  </a:cubicBezTo>
                  <a:cubicBezTo>
                    <a:pt x="5505" y="1804"/>
                    <a:pt x="3494" y="1246"/>
                    <a:pt x="2019" y="0"/>
                  </a:cubicBezTo>
                  <a:lnTo>
                    <a:pt x="2019" y="0"/>
                  </a:lnTo>
                  <a:cubicBezTo>
                    <a:pt x="0" y="16512"/>
                    <a:pt x="3569" y="41279"/>
                    <a:pt x="3569" y="41279"/>
                  </a:cubicBezTo>
                  <a:cubicBezTo>
                    <a:pt x="4709" y="42349"/>
                    <a:pt x="6014" y="42899"/>
                    <a:pt x="7499" y="42899"/>
                  </a:cubicBezTo>
                  <a:cubicBezTo>
                    <a:pt x="8956" y="42899"/>
                    <a:pt x="10588" y="42369"/>
                    <a:pt x="12407" y="41279"/>
                  </a:cubicBezTo>
                  <a:cubicBezTo>
                    <a:pt x="17139" y="28690"/>
                    <a:pt x="21050" y="15770"/>
                    <a:pt x="17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3954;p71">
              <a:extLst>
                <a:ext uri="{FF2B5EF4-FFF2-40B4-BE49-F238E27FC236}">
                  <a16:creationId xmlns:a16="http://schemas.microsoft.com/office/drawing/2014/main" id="{C3E8EC97-8DE5-5AD3-F670-BC94886BE2CA}"/>
                </a:ext>
              </a:extLst>
            </p:cNvPr>
            <p:cNvSpPr/>
            <p:nvPr/>
          </p:nvSpPr>
          <p:spPr>
            <a:xfrm>
              <a:off x="4177000" y="3956300"/>
              <a:ext cx="526275" cy="1083600"/>
            </a:xfrm>
            <a:custGeom>
              <a:avLst/>
              <a:gdLst/>
              <a:ahLst/>
              <a:cxnLst/>
              <a:rect l="l" t="t" r="r" b="b"/>
              <a:pathLst>
                <a:path w="21051" h="43344" extrusionOk="0">
                  <a:moveTo>
                    <a:pt x="3741" y="0"/>
                  </a:moveTo>
                  <a:lnTo>
                    <a:pt x="3741" y="0"/>
                  </a:lnTo>
                  <a:cubicBezTo>
                    <a:pt x="1" y="15770"/>
                    <a:pt x="3900" y="28690"/>
                    <a:pt x="8644" y="41279"/>
                  </a:cubicBezTo>
                  <a:cubicBezTo>
                    <a:pt x="10371" y="42651"/>
                    <a:pt x="11972" y="43344"/>
                    <a:pt x="13447" y="43344"/>
                  </a:cubicBezTo>
                  <a:cubicBezTo>
                    <a:pt x="14912" y="43344"/>
                    <a:pt x="16253" y="42660"/>
                    <a:pt x="17470" y="41279"/>
                  </a:cubicBezTo>
                  <a:cubicBezTo>
                    <a:pt x="17470" y="41279"/>
                    <a:pt x="21050" y="16512"/>
                    <a:pt x="19021" y="0"/>
                  </a:cubicBezTo>
                  <a:lnTo>
                    <a:pt x="19021" y="0"/>
                  </a:lnTo>
                  <a:cubicBezTo>
                    <a:pt x="17437" y="1489"/>
                    <a:pt x="15407" y="2107"/>
                    <a:pt x="13052" y="2107"/>
                  </a:cubicBezTo>
                  <a:cubicBezTo>
                    <a:pt x="10320" y="2107"/>
                    <a:pt x="7152" y="1274"/>
                    <a:pt x="37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3955;p71">
              <a:extLst>
                <a:ext uri="{FF2B5EF4-FFF2-40B4-BE49-F238E27FC236}">
                  <a16:creationId xmlns:a16="http://schemas.microsoft.com/office/drawing/2014/main" id="{0A79EAC4-466A-4929-6D1F-FFACEB191E4C}"/>
                </a:ext>
              </a:extLst>
            </p:cNvPr>
            <p:cNvSpPr/>
            <p:nvPr/>
          </p:nvSpPr>
          <p:spPr>
            <a:xfrm>
              <a:off x="2870250" y="4001050"/>
              <a:ext cx="431050" cy="232150"/>
            </a:xfrm>
            <a:custGeom>
              <a:avLst/>
              <a:gdLst/>
              <a:ahLst/>
              <a:cxnLst/>
              <a:rect l="l" t="t" r="r" b="b"/>
              <a:pathLst>
                <a:path w="17242" h="9286" extrusionOk="0">
                  <a:moveTo>
                    <a:pt x="399" y="1"/>
                  </a:moveTo>
                  <a:cubicBezTo>
                    <a:pt x="171" y="2338"/>
                    <a:pt x="46" y="4801"/>
                    <a:pt x="0" y="7333"/>
                  </a:cubicBezTo>
                  <a:cubicBezTo>
                    <a:pt x="1668" y="8580"/>
                    <a:pt x="3912" y="9285"/>
                    <a:pt x="6894" y="9285"/>
                  </a:cubicBezTo>
                  <a:cubicBezTo>
                    <a:pt x="9663" y="9285"/>
                    <a:pt x="13069" y="8678"/>
                    <a:pt x="17241" y="7333"/>
                  </a:cubicBezTo>
                  <a:cubicBezTo>
                    <a:pt x="17082" y="4881"/>
                    <a:pt x="16751" y="2441"/>
                    <a:pt x="16261" y="35"/>
                  </a:cubicBezTo>
                  <a:cubicBezTo>
                    <a:pt x="12533" y="1164"/>
                    <a:pt x="9448" y="1679"/>
                    <a:pt x="6902" y="1679"/>
                  </a:cubicBezTo>
                  <a:cubicBezTo>
                    <a:pt x="4151" y="1679"/>
                    <a:pt x="2028" y="1078"/>
                    <a:pt x="3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3956;p71">
              <a:extLst>
                <a:ext uri="{FF2B5EF4-FFF2-40B4-BE49-F238E27FC236}">
                  <a16:creationId xmlns:a16="http://schemas.microsoft.com/office/drawing/2014/main" id="{5A15EB71-09A1-635E-9578-80FBF012B930}"/>
                </a:ext>
              </a:extLst>
            </p:cNvPr>
            <p:cNvSpPr/>
            <p:nvPr/>
          </p:nvSpPr>
          <p:spPr>
            <a:xfrm>
              <a:off x="4236025" y="4002475"/>
              <a:ext cx="431325" cy="230775"/>
            </a:xfrm>
            <a:custGeom>
              <a:avLst/>
              <a:gdLst/>
              <a:ahLst/>
              <a:cxnLst/>
              <a:rect l="l" t="t" r="r" b="b"/>
              <a:pathLst>
                <a:path w="17253" h="9231" extrusionOk="0">
                  <a:moveTo>
                    <a:pt x="981" y="1"/>
                  </a:moveTo>
                  <a:cubicBezTo>
                    <a:pt x="502" y="2395"/>
                    <a:pt x="171" y="4824"/>
                    <a:pt x="0" y="7276"/>
                  </a:cubicBezTo>
                  <a:cubicBezTo>
                    <a:pt x="4281" y="8503"/>
                    <a:pt x="8052" y="9230"/>
                    <a:pt x="11073" y="9230"/>
                  </a:cubicBezTo>
                  <a:cubicBezTo>
                    <a:pt x="13806" y="9230"/>
                    <a:pt x="15926" y="8635"/>
                    <a:pt x="17252" y="7276"/>
                  </a:cubicBezTo>
                  <a:cubicBezTo>
                    <a:pt x="17207" y="4801"/>
                    <a:pt x="17081" y="2384"/>
                    <a:pt x="16865" y="69"/>
                  </a:cubicBezTo>
                  <a:cubicBezTo>
                    <a:pt x="15527" y="1191"/>
                    <a:pt x="13552" y="1687"/>
                    <a:pt x="11071" y="1687"/>
                  </a:cubicBezTo>
                  <a:cubicBezTo>
                    <a:pt x="8285" y="1687"/>
                    <a:pt x="4859" y="1062"/>
                    <a:pt x="9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3957;p71">
              <a:extLst>
                <a:ext uri="{FF2B5EF4-FFF2-40B4-BE49-F238E27FC236}">
                  <a16:creationId xmlns:a16="http://schemas.microsoft.com/office/drawing/2014/main" id="{CC26FA12-15B3-C3FB-1430-A8D51708EA26}"/>
                </a:ext>
              </a:extLst>
            </p:cNvPr>
            <p:cNvSpPr/>
            <p:nvPr/>
          </p:nvSpPr>
          <p:spPr>
            <a:xfrm>
              <a:off x="2903025" y="2543200"/>
              <a:ext cx="1763475" cy="1058500"/>
            </a:xfrm>
            <a:custGeom>
              <a:avLst/>
              <a:gdLst/>
              <a:ahLst/>
              <a:cxnLst/>
              <a:rect l="l" t="t" r="r" b="b"/>
              <a:pathLst>
                <a:path w="70539" h="42340" extrusionOk="0">
                  <a:moveTo>
                    <a:pt x="9488" y="0"/>
                  </a:moveTo>
                  <a:cubicBezTo>
                    <a:pt x="4413" y="9396"/>
                    <a:pt x="1528" y="21096"/>
                    <a:pt x="0" y="34197"/>
                  </a:cubicBezTo>
                  <a:cubicBezTo>
                    <a:pt x="689" y="32470"/>
                    <a:pt x="2950" y="31755"/>
                    <a:pt x="5912" y="31755"/>
                  </a:cubicBezTo>
                  <a:cubicBezTo>
                    <a:pt x="14426" y="31755"/>
                    <a:pt x="28738" y="37653"/>
                    <a:pt x="28222" y="42339"/>
                  </a:cubicBezTo>
                  <a:cubicBezTo>
                    <a:pt x="29659" y="33924"/>
                    <a:pt x="30275" y="27686"/>
                    <a:pt x="33855" y="21073"/>
                  </a:cubicBezTo>
                  <a:cubicBezTo>
                    <a:pt x="37390" y="27116"/>
                    <a:pt x="39762" y="33947"/>
                    <a:pt x="41461" y="41256"/>
                  </a:cubicBezTo>
                  <a:cubicBezTo>
                    <a:pt x="40636" y="37636"/>
                    <a:pt x="60468" y="30688"/>
                    <a:pt x="67933" y="30688"/>
                  </a:cubicBezTo>
                  <a:cubicBezTo>
                    <a:pt x="69239" y="30688"/>
                    <a:pt x="70166" y="30900"/>
                    <a:pt x="70538" y="31381"/>
                  </a:cubicBezTo>
                  <a:cubicBezTo>
                    <a:pt x="67916" y="21586"/>
                    <a:pt x="64894" y="12407"/>
                    <a:pt x="61108" y="4436"/>
                  </a:cubicBezTo>
                  <a:lnTo>
                    <a:pt x="94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3958;p71">
              <a:extLst>
                <a:ext uri="{FF2B5EF4-FFF2-40B4-BE49-F238E27FC236}">
                  <a16:creationId xmlns:a16="http://schemas.microsoft.com/office/drawing/2014/main" id="{B1F538A4-6DEE-D7CD-49CD-6355449CFA34}"/>
                </a:ext>
              </a:extLst>
            </p:cNvPr>
            <p:cNvSpPr/>
            <p:nvPr/>
          </p:nvSpPr>
          <p:spPr>
            <a:xfrm>
              <a:off x="4510825" y="1578800"/>
              <a:ext cx="491075" cy="487025"/>
            </a:xfrm>
            <a:custGeom>
              <a:avLst/>
              <a:gdLst/>
              <a:ahLst/>
              <a:cxnLst/>
              <a:rect l="l" t="t" r="r" b="b"/>
              <a:pathLst>
                <a:path w="19643" h="19481" extrusionOk="0">
                  <a:moveTo>
                    <a:pt x="10730" y="1"/>
                  </a:moveTo>
                  <a:lnTo>
                    <a:pt x="4003" y="4231"/>
                  </a:lnTo>
                  <a:lnTo>
                    <a:pt x="2007" y="8633"/>
                  </a:lnTo>
                  <a:lnTo>
                    <a:pt x="2007" y="12213"/>
                  </a:lnTo>
                  <a:lnTo>
                    <a:pt x="0" y="13889"/>
                  </a:lnTo>
                  <a:lnTo>
                    <a:pt x="2007" y="19328"/>
                  </a:lnTo>
                  <a:cubicBezTo>
                    <a:pt x="2164" y="19432"/>
                    <a:pt x="2356" y="19481"/>
                    <a:pt x="2579" y="19481"/>
                  </a:cubicBezTo>
                  <a:cubicBezTo>
                    <a:pt x="6460" y="19481"/>
                    <a:pt x="19643" y="4603"/>
                    <a:pt x="16979" y="2338"/>
                  </a:cubicBezTo>
                  <a:lnTo>
                    <a:pt x="10730" y="1"/>
                  </a:ln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3959;p71">
              <a:extLst>
                <a:ext uri="{FF2B5EF4-FFF2-40B4-BE49-F238E27FC236}">
                  <a16:creationId xmlns:a16="http://schemas.microsoft.com/office/drawing/2014/main" id="{1FBCB562-6ED9-739C-CB65-DE0D6C635F55}"/>
                </a:ext>
              </a:extLst>
            </p:cNvPr>
            <p:cNvSpPr/>
            <p:nvPr/>
          </p:nvSpPr>
          <p:spPr>
            <a:xfrm>
              <a:off x="2598150" y="1587350"/>
              <a:ext cx="491325" cy="486500"/>
            </a:xfrm>
            <a:custGeom>
              <a:avLst/>
              <a:gdLst/>
              <a:ahLst/>
              <a:cxnLst/>
              <a:rect l="l" t="t" r="r" b="b"/>
              <a:pathLst>
                <a:path w="19653" h="19460" extrusionOk="0">
                  <a:moveTo>
                    <a:pt x="8911" y="1"/>
                  </a:moveTo>
                  <a:lnTo>
                    <a:pt x="2674" y="2338"/>
                  </a:lnTo>
                  <a:cubicBezTo>
                    <a:pt x="1" y="4580"/>
                    <a:pt x="13185" y="19460"/>
                    <a:pt x="17080" y="19460"/>
                  </a:cubicBezTo>
                  <a:cubicBezTo>
                    <a:pt x="17305" y="19460"/>
                    <a:pt x="17499" y="19410"/>
                    <a:pt x="17657" y="19306"/>
                  </a:cubicBezTo>
                  <a:lnTo>
                    <a:pt x="19653" y="13889"/>
                  </a:lnTo>
                  <a:lnTo>
                    <a:pt x="17657" y="12213"/>
                  </a:lnTo>
                  <a:lnTo>
                    <a:pt x="17657" y="8621"/>
                  </a:lnTo>
                  <a:lnTo>
                    <a:pt x="15639" y="4231"/>
                  </a:lnTo>
                  <a:lnTo>
                    <a:pt x="8911" y="1"/>
                  </a:ln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3960;p71">
              <a:extLst>
                <a:ext uri="{FF2B5EF4-FFF2-40B4-BE49-F238E27FC236}">
                  <a16:creationId xmlns:a16="http://schemas.microsoft.com/office/drawing/2014/main" id="{5B797DD7-EB74-BFA5-C1F4-3FBFD268E33C}"/>
                </a:ext>
              </a:extLst>
            </p:cNvPr>
            <p:cNvSpPr/>
            <p:nvPr/>
          </p:nvSpPr>
          <p:spPr>
            <a:xfrm>
              <a:off x="1948600" y="1015775"/>
              <a:ext cx="3710225" cy="1746825"/>
            </a:xfrm>
            <a:custGeom>
              <a:avLst/>
              <a:gdLst/>
              <a:ahLst/>
              <a:cxnLst/>
              <a:rect l="l" t="t" r="r" b="b"/>
              <a:pathLst>
                <a:path w="148409" h="69873" extrusionOk="0">
                  <a:moveTo>
                    <a:pt x="73994" y="1"/>
                  </a:moveTo>
                  <a:cubicBezTo>
                    <a:pt x="73994" y="1"/>
                    <a:pt x="59010" y="1"/>
                    <a:pt x="50333" y="5862"/>
                  </a:cubicBezTo>
                  <a:cubicBezTo>
                    <a:pt x="41655" y="11734"/>
                    <a:pt x="24175" y="32123"/>
                    <a:pt x="24175" y="32123"/>
                  </a:cubicBezTo>
                  <a:lnTo>
                    <a:pt x="5577" y="24574"/>
                  </a:lnTo>
                  <a:lnTo>
                    <a:pt x="1" y="34335"/>
                  </a:lnTo>
                  <a:cubicBezTo>
                    <a:pt x="1" y="34335"/>
                    <a:pt x="17045" y="48163"/>
                    <a:pt x="25905" y="48163"/>
                  </a:cubicBezTo>
                  <a:cubicBezTo>
                    <a:pt x="26029" y="48163"/>
                    <a:pt x="26152" y="48161"/>
                    <a:pt x="26273" y="48155"/>
                  </a:cubicBezTo>
                  <a:cubicBezTo>
                    <a:pt x="35030" y="47756"/>
                    <a:pt x="49284" y="30355"/>
                    <a:pt x="49284" y="30355"/>
                  </a:cubicBezTo>
                  <a:cubicBezTo>
                    <a:pt x="49284" y="30355"/>
                    <a:pt x="51222" y="39421"/>
                    <a:pt x="50755" y="46445"/>
                  </a:cubicBezTo>
                  <a:cubicBezTo>
                    <a:pt x="49683" y="51473"/>
                    <a:pt x="48235" y="56399"/>
                    <a:pt x="46433" y="61211"/>
                  </a:cubicBezTo>
                  <a:cubicBezTo>
                    <a:pt x="46433" y="61211"/>
                    <a:pt x="59105" y="69873"/>
                    <a:pt x="72726" y="69873"/>
                  </a:cubicBezTo>
                  <a:cubicBezTo>
                    <a:pt x="72943" y="69873"/>
                    <a:pt x="73160" y="69871"/>
                    <a:pt x="73378" y="69866"/>
                  </a:cubicBezTo>
                  <a:cubicBezTo>
                    <a:pt x="74108" y="69855"/>
                    <a:pt x="99285" y="65533"/>
                    <a:pt x="99285" y="65533"/>
                  </a:cubicBezTo>
                  <a:cubicBezTo>
                    <a:pt x="99285" y="65533"/>
                    <a:pt x="94222" y="44540"/>
                    <a:pt x="94929" y="40048"/>
                  </a:cubicBezTo>
                  <a:cubicBezTo>
                    <a:pt x="95260" y="35065"/>
                    <a:pt x="99137" y="30355"/>
                    <a:pt x="99137" y="30355"/>
                  </a:cubicBezTo>
                  <a:cubicBezTo>
                    <a:pt x="99137" y="30355"/>
                    <a:pt x="113390" y="47756"/>
                    <a:pt x="122148" y="48155"/>
                  </a:cubicBezTo>
                  <a:cubicBezTo>
                    <a:pt x="122269" y="48161"/>
                    <a:pt x="122392" y="48163"/>
                    <a:pt x="122516" y="48163"/>
                  </a:cubicBezTo>
                  <a:cubicBezTo>
                    <a:pt x="131375" y="48163"/>
                    <a:pt x="148408" y="34335"/>
                    <a:pt x="148408" y="34335"/>
                  </a:cubicBezTo>
                  <a:lnTo>
                    <a:pt x="142844" y="24574"/>
                  </a:lnTo>
                  <a:lnTo>
                    <a:pt x="124234" y="32123"/>
                  </a:lnTo>
                  <a:cubicBezTo>
                    <a:pt x="124234" y="32123"/>
                    <a:pt x="106765" y="11723"/>
                    <a:pt x="98088" y="5862"/>
                  </a:cubicBezTo>
                  <a:cubicBezTo>
                    <a:pt x="89399" y="12"/>
                    <a:pt x="74416" y="1"/>
                    <a:pt x="74416" y="1"/>
                  </a:cubicBezTo>
                  <a:lnTo>
                    <a:pt x="74210" y="286"/>
                  </a:lnTo>
                  <a:lnTo>
                    <a:pt x="73994" y="1"/>
                  </a:ln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3961;p71">
              <a:extLst>
                <a:ext uri="{FF2B5EF4-FFF2-40B4-BE49-F238E27FC236}">
                  <a16:creationId xmlns:a16="http://schemas.microsoft.com/office/drawing/2014/main" id="{5589324F-991C-C7BC-0B09-83360218CB4E}"/>
                </a:ext>
              </a:extLst>
            </p:cNvPr>
            <p:cNvSpPr/>
            <p:nvPr/>
          </p:nvSpPr>
          <p:spPr>
            <a:xfrm>
              <a:off x="2663000" y="1015775"/>
              <a:ext cx="2272325" cy="1746825"/>
            </a:xfrm>
            <a:custGeom>
              <a:avLst/>
              <a:gdLst/>
              <a:ahLst/>
              <a:cxnLst/>
              <a:rect l="l" t="t" r="r" b="b"/>
              <a:pathLst>
                <a:path w="90893" h="69873" extrusionOk="0">
                  <a:moveTo>
                    <a:pt x="45418" y="1"/>
                  </a:moveTo>
                  <a:cubicBezTo>
                    <a:pt x="45418" y="1"/>
                    <a:pt x="30434" y="1"/>
                    <a:pt x="21757" y="5873"/>
                  </a:cubicBezTo>
                  <a:cubicBezTo>
                    <a:pt x="16158" y="9648"/>
                    <a:pt x="5884" y="18759"/>
                    <a:pt x="0" y="25258"/>
                  </a:cubicBezTo>
                  <a:cubicBezTo>
                    <a:pt x="76" y="25244"/>
                    <a:pt x="156" y="25236"/>
                    <a:pt x="240" y="25236"/>
                  </a:cubicBezTo>
                  <a:cubicBezTo>
                    <a:pt x="4086" y="25236"/>
                    <a:pt x="16034" y="40260"/>
                    <a:pt x="15052" y="42169"/>
                  </a:cubicBezTo>
                  <a:cubicBezTo>
                    <a:pt x="17344" y="39865"/>
                    <a:pt x="19431" y="37368"/>
                    <a:pt x="21289" y="34700"/>
                  </a:cubicBezTo>
                  <a:cubicBezTo>
                    <a:pt x="21289" y="34700"/>
                    <a:pt x="22635" y="39421"/>
                    <a:pt x="22179" y="46445"/>
                  </a:cubicBezTo>
                  <a:cubicBezTo>
                    <a:pt x="21107" y="51473"/>
                    <a:pt x="19659" y="56399"/>
                    <a:pt x="17857" y="61211"/>
                  </a:cubicBezTo>
                  <a:cubicBezTo>
                    <a:pt x="17857" y="61211"/>
                    <a:pt x="30529" y="69873"/>
                    <a:pt x="44150" y="69873"/>
                  </a:cubicBezTo>
                  <a:cubicBezTo>
                    <a:pt x="44367" y="69873"/>
                    <a:pt x="44584" y="69871"/>
                    <a:pt x="44802" y="69866"/>
                  </a:cubicBezTo>
                  <a:cubicBezTo>
                    <a:pt x="45532" y="69855"/>
                    <a:pt x="71576" y="65533"/>
                    <a:pt x="71576" y="65533"/>
                  </a:cubicBezTo>
                  <a:cubicBezTo>
                    <a:pt x="71576" y="65533"/>
                    <a:pt x="65646" y="44540"/>
                    <a:pt x="66353" y="40048"/>
                  </a:cubicBezTo>
                  <a:cubicBezTo>
                    <a:pt x="67076" y="35600"/>
                    <a:pt x="67809" y="35578"/>
                    <a:pt x="67824" y="35578"/>
                  </a:cubicBezTo>
                  <a:cubicBezTo>
                    <a:pt x="67824" y="35578"/>
                    <a:pt x="67824" y="35578"/>
                    <a:pt x="67824" y="35578"/>
                  </a:cubicBezTo>
                  <a:cubicBezTo>
                    <a:pt x="70629" y="37528"/>
                    <a:pt x="73332" y="39614"/>
                    <a:pt x="75920" y="41849"/>
                  </a:cubicBezTo>
                  <a:cubicBezTo>
                    <a:pt x="73889" y="39134"/>
                    <a:pt x="85380" y="24749"/>
                    <a:pt x="90220" y="24749"/>
                  </a:cubicBezTo>
                  <a:cubicBezTo>
                    <a:pt x="90462" y="24749"/>
                    <a:pt x="90686" y="24784"/>
                    <a:pt x="90892" y="24859"/>
                  </a:cubicBezTo>
                  <a:cubicBezTo>
                    <a:pt x="85008" y="18360"/>
                    <a:pt x="75054" y="9602"/>
                    <a:pt x="69512" y="5873"/>
                  </a:cubicBezTo>
                  <a:cubicBezTo>
                    <a:pt x="60823" y="1"/>
                    <a:pt x="45840" y="1"/>
                    <a:pt x="45840" y="1"/>
                  </a:cubicBezTo>
                  <a:lnTo>
                    <a:pt x="45634" y="286"/>
                  </a:lnTo>
                  <a:lnTo>
                    <a:pt x="454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3962;p71">
              <a:extLst>
                <a:ext uri="{FF2B5EF4-FFF2-40B4-BE49-F238E27FC236}">
                  <a16:creationId xmlns:a16="http://schemas.microsoft.com/office/drawing/2014/main" id="{F89B2F18-849C-9CBB-6355-CBF97B90CBAD}"/>
                </a:ext>
              </a:extLst>
            </p:cNvPr>
            <p:cNvSpPr/>
            <p:nvPr/>
          </p:nvSpPr>
          <p:spPr>
            <a:xfrm>
              <a:off x="1466350" y="1257675"/>
              <a:ext cx="852625" cy="722625"/>
            </a:xfrm>
            <a:custGeom>
              <a:avLst/>
              <a:gdLst/>
              <a:ahLst/>
              <a:cxnLst/>
              <a:rect l="l" t="t" r="r" b="b"/>
              <a:pathLst>
                <a:path w="34105" h="28905" extrusionOk="0">
                  <a:moveTo>
                    <a:pt x="18352" y="1"/>
                  </a:moveTo>
                  <a:cubicBezTo>
                    <a:pt x="16836" y="1"/>
                    <a:pt x="15364" y="2062"/>
                    <a:pt x="16315" y="4043"/>
                  </a:cubicBezTo>
                  <a:cubicBezTo>
                    <a:pt x="17626" y="6346"/>
                    <a:pt x="18401" y="8649"/>
                    <a:pt x="17523" y="8991"/>
                  </a:cubicBezTo>
                  <a:cubicBezTo>
                    <a:pt x="17523" y="8991"/>
                    <a:pt x="11366" y="3929"/>
                    <a:pt x="9142" y="3130"/>
                  </a:cubicBezTo>
                  <a:cubicBezTo>
                    <a:pt x="8803" y="2978"/>
                    <a:pt x="8476" y="2911"/>
                    <a:pt x="8168" y="2911"/>
                  </a:cubicBezTo>
                  <a:cubicBezTo>
                    <a:pt x="6351" y="2911"/>
                    <a:pt x="5208" y="5256"/>
                    <a:pt x="6349" y="6426"/>
                  </a:cubicBezTo>
                  <a:lnTo>
                    <a:pt x="5174" y="5730"/>
                  </a:lnTo>
                  <a:cubicBezTo>
                    <a:pt x="4831" y="5534"/>
                    <a:pt x="4489" y="5447"/>
                    <a:pt x="4161" y="5447"/>
                  </a:cubicBezTo>
                  <a:cubicBezTo>
                    <a:pt x="2207" y="5447"/>
                    <a:pt x="781" y="8539"/>
                    <a:pt x="2734" y="9858"/>
                  </a:cubicBezTo>
                  <a:lnTo>
                    <a:pt x="6383" y="12310"/>
                  </a:lnTo>
                  <a:lnTo>
                    <a:pt x="3817" y="11226"/>
                  </a:lnTo>
                  <a:cubicBezTo>
                    <a:pt x="3582" y="11106"/>
                    <a:pt x="3350" y="11052"/>
                    <a:pt x="3125" y="11052"/>
                  </a:cubicBezTo>
                  <a:cubicBezTo>
                    <a:pt x="1298" y="11052"/>
                    <a:pt x="1" y="14638"/>
                    <a:pt x="2438" y="15673"/>
                  </a:cubicBezTo>
                  <a:lnTo>
                    <a:pt x="4969" y="17008"/>
                  </a:lnTo>
                  <a:cubicBezTo>
                    <a:pt x="4901" y="17000"/>
                    <a:pt x="4834" y="16996"/>
                    <a:pt x="4769" y="16996"/>
                  </a:cubicBezTo>
                  <a:cubicBezTo>
                    <a:pt x="2973" y="16996"/>
                    <a:pt x="2381" y="19789"/>
                    <a:pt x="3977" y="20714"/>
                  </a:cubicBezTo>
                  <a:cubicBezTo>
                    <a:pt x="6235" y="22105"/>
                    <a:pt x="8652" y="23245"/>
                    <a:pt x="11172" y="24112"/>
                  </a:cubicBezTo>
                  <a:cubicBezTo>
                    <a:pt x="14764" y="25343"/>
                    <a:pt x="21389" y="25469"/>
                    <a:pt x="21389" y="25469"/>
                  </a:cubicBezTo>
                  <a:cubicBezTo>
                    <a:pt x="21559" y="27089"/>
                    <a:pt x="23305" y="28844"/>
                    <a:pt x="24166" y="28844"/>
                  </a:cubicBezTo>
                  <a:cubicBezTo>
                    <a:pt x="24172" y="28844"/>
                    <a:pt x="24177" y="28844"/>
                    <a:pt x="24183" y="28844"/>
                  </a:cubicBezTo>
                  <a:cubicBezTo>
                    <a:pt x="24343" y="28885"/>
                    <a:pt x="24510" y="28904"/>
                    <a:pt x="24681" y="28904"/>
                  </a:cubicBezTo>
                  <a:cubicBezTo>
                    <a:pt x="28335" y="28904"/>
                    <a:pt x="34104" y="19930"/>
                    <a:pt x="30716" y="16107"/>
                  </a:cubicBezTo>
                  <a:cubicBezTo>
                    <a:pt x="30716" y="16107"/>
                    <a:pt x="28709" y="15125"/>
                    <a:pt x="27179" y="15125"/>
                  </a:cubicBezTo>
                  <a:cubicBezTo>
                    <a:pt x="27153" y="15125"/>
                    <a:pt x="27127" y="15126"/>
                    <a:pt x="27102" y="15126"/>
                  </a:cubicBezTo>
                  <a:cubicBezTo>
                    <a:pt x="25597" y="9630"/>
                    <a:pt x="23225" y="4761"/>
                    <a:pt x="19690" y="645"/>
                  </a:cubicBezTo>
                  <a:cubicBezTo>
                    <a:pt x="19286" y="195"/>
                    <a:pt x="18817" y="1"/>
                    <a:pt x="183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3963;p71">
              <a:extLst>
                <a:ext uri="{FF2B5EF4-FFF2-40B4-BE49-F238E27FC236}">
                  <a16:creationId xmlns:a16="http://schemas.microsoft.com/office/drawing/2014/main" id="{956E6E24-5C75-A076-413C-C3540053EFDC}"/>
                </a:ext>
              </a:extLst>
            </p:cNvPr>
            <p:cNvSpPr/>
            <p:nvPr/>
          </p:nvSpPr>
          <p:spPr>
            <a:xfrm>
              <a:off x="1964000" y="1635825"/>
              <a:ext cx="217900" cy="258600"/>
            </a:xfrm>
            <a:custGeom>
              <a:avLst/>
              <a:gdLst/>
              <a:ahLst/>
              <a:cxnLst/>
              <a:rect l="l" t="t" r="r" b="b"/>
              <a:pathLst>
                <a:path w="8716" h="10344" extrusionOk="0">
                  <a:moveTo>
                    <a:pt x="7196" y="0"/>
                  </a:moveTo>
                  <a:cubicBezTo>
                    <a:pt x="7937" y="6112"/>
                    <a:pt x="2623" y="10046"/>
                    <a:pt x="1" y="10206"/>
                  </a:cubicBezTo>
                  <a:lnTo>
                    <a:pt x="1483" y="10343"/>
                  </a:lnTo>
                  <a:cubicBezTo>
                    <a:pt x="1505" y="10343"/>
                    <a:pt x="1527" y="10343"/>
                    <a:pt x="1549" y="10343"/>
                  </a:cubicBezTo>
                  <a:cubicBezTo>
                    <a:pt x="5465" y="10343"/>
                    <a:pt x="8715" y="4343"/>
                    <a:pt x="7196" y="0"/>
                  </a:cubicBez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3964;p71">
              <a:extLst>
                <a:ext uri="{FF2B5EF4-FFF2-40B4-BE49-F238E27FC236}">
                  <a16:creationId xmlns:a16="http://schemas.microsoft.com/office/drawing/2014/main" id="{DC50CA41-77CF-CFC6-7271-2FFBBEA42C96}"/>
                </a:ext>
              </a:extLst>
            </p:cNvPr>
            <p:cNvSpPr/>
            <p:nvPr/>
          </p:nvSpPr>
          <p:spPr>
            <a:xfrm>
              <a:off x="1904425" y="1453950"/>
              <a:ext cx="37650" cy="63025"/>
            </a:xfrm>
            <a:custGeom>
              <a:avLst/>
              <a:gdLst/>
              <a:ahLst/>
              <a:cxnLst/>
              <a:rect l="l" t="t" r="r" b="b"/>
              <a:pathLst>
                <a:path w="1506" h="2521" extrusionOk="0">
                  <a:moveTo>
                    <a:pt x="343" y="0"/>
                  </a:moveTo>
                  <a:lnTo>
                    <a:pt x="343" y="0"/>
                  </a:lnTo>
                  <a:cubicBezTo>
                    <a:pt x="400" y="582"/>
                    <a:pt x="308" y="969"/>
                    <a:pt x="0" y="1140"/>
                  </a:cubicBezTo>
                  <a:lnTo>
                    <a:pt x="1506" y="2520"/>
                  </a:lnTo>
                  <a:lnTo>
                    <a:pt x="3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3965;p71">
              <a:extLst>
                <a:ext uri="{FF2B5EF4-FFF2-40B4-BE49-F238E27FC236}">
                  <a16:creationId xmlns:a16="http://schemas.microsoft.com/office/drawing/2014/main" id="{F8851CC0-E7FA-B542-3CA9-2CBBE28EF8DC}"/>
                </a:ext>
              </a:extLst>
            </p:cNvPr>
            <p:cNvSpPr/>
            <p:nvPr/>
          </p:nvSpPr>
          <p:spPr>
            <a:xfrm>
              <a:off x="1608525" y="1693125"/>
              <a:ext cx="162800" cy="66725"/>
            </a:xfrm>
            <a:custGeom>
              <a:avLst/>
              <a:gdLst/>
              <a:ahLst/>
              <a:cxnLst/>
              <a:rect l="l" t="t" r="r" b="b"/>
              <a:pathLst>
                <a:path w="6512" h="2669" extrusionOk="0">
                  <a:moveTo>
                    <a:pt x="0" y="0"/>
                  </a:moveTo>
                  <a:lnTo>
                    <a:pt x="6409" y="2668"/>
                  </a:lnTo>
                  <a:lnTo>
                    <a:pt x="6511" y="193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3966;p71">
              <a:extLst>
                <a:ext uri="{FF2B5EF4-FFF2-40B4-BE49-F238E27FC236}">
                  <a16:creationId xmlns:a16="http://schemas.microsoft.com/office/drawing/2014/main" id="{7670ADD7-7F9D-11CD-5852-5E4E59153ABB}"/>
                </a:ext>
              </a:extLst>
            </p:cNvPr>
            <p:cNvSpPr/>
            <p:nvPr/>
          </p:nvSpPr>
          <p:spPr>
            <a:xfrm>
              <a:off x="1638750" y="1573100"/>
              <a:ext cx="157950" cy="88675"/>
            </a:xfrm>
            <a:custGeom>
              <a:avLst/>
              <a:gdLst/>
              <a:ahLst/>
              <a:cxnLst/>
              <a:rect l="l" t="t" r="r" b="b"/>
              <a:pathLst>
                <a:path w="6318" h="3547" extrusionOk="0">
                  <a:moveTo>
                    <a:pt x="0" y="1"/>
                  </a:moveTo>
                  <a:lnTo>
                    <a:pt x="5987" y="3547"/>
                  </a:lnTo>
                  <a:lnTo>
                    <a:pt x="6317" y="280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3967;p71">
              <a:extLst>
                <a:ext uri="{FF2B5EF4-FFF2-40B4-BE49-F238E27FC236}">
                  <a16:creationId xmlns:a16="http://schemas.microsoft.com/office/drawing/2014/main" id="{484D3F03-A782-7C75-020B-2963564D8358}"/>
                </a:ext>
              </a:extLst>
            </p:cNvPr>
            <p:cNvSpPr/>
            <p:nvPr/>
          </p:nvSpPr>
          <p:spPr>
            <a:xfrm>
              <a:off x="1625050" y="1418300"/>
              <a:ext cx="220950" cy="163950"/>
            </a:xfrm>
            <a:custGeom>
              <a:avLst/>
              <a:gdLst/>
              <a:ahLst/>
              <a:cxnLst/>
              <a:rect l="l" t="t" r="r" b="b"/>
              <a:pathLst>
                <a:path w="8838" h="6558" extrusionOk="0">
                  <a:moveTo>
                    <a:pt x="1" y="1"/>
                  </a:moveTo>
                  <a:lnTo>
                    <a:pt x="8291" y="6557"/>
                  </a:lnTo>
                  <a:lnTo>
                    <a:pt x="8838" y="5816"/>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3968;p71">
              <a:extLst>
                <a:ext uri="{FF2B5EF4-FFF2-40B4-BE49-F238E27FC236}">
                  <a16:creationId xmlns:a16="http://schemas.microsoft.com/office/drawing/2014/main" id="{3EB2310B-9CA3-EFB5-D332-4E9CC8DD356B}"/>
                </a:ext>
              </a:extLst>
            </p:cNvPr>
            <p:cNvSpPr/>
            <p:nvPr/>
          </p:nvSpPr>
          <p:spPr>
            <a:xfrm>
              <a:off x="1746200" y="1537475"/>
              <a:ext cx="127750" cy="268850"/>
            </a:xfrm>
            <a:custGeom>
              <a:avLst/>
              <a:gdLst/>
              <a:ahLst/>
              <a:cxnLst/>
              <a:rect l="l" t="t" r="r" b="b"/>
              <a:pathLst>
                <a:path w="5110" h="10754" extrusionOk="0">
                  <a:moveTo>
                    <a:pt x="5109" y="0"/>
                  </a:moveTo>
                  <a:cubicBezTo>
                    <a:pt x="1460" y="1836"/>
                    <a:pt x="1" y="7355"/>
                    <a:pt x="1004" y="10753"/>
                  </a:cubicBezTo>
                  <a:cubicBezTo>
                    <a:pt x="1027" y="6226"/>
                    <a:pt x="2019" y="3261"/>
                    <a:pt x="5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3969;p71">
              <a:extLst>
                <a:ext uri="{FF2B5EF4-FFF2-40B4-BE49-F238E27FC236}">
                  <a16:creationId xmlns:a16="http://schemas.microsoft.com/office/drawing/2014/main" id="{A4B0D3DD-254E-DC55-2C2A-0E168A3215FE}"/>
                </a:ext>
              </a:extLst>
            </p:cNvPr>
            <p:cNvSpPr/>
            <p:nvPr/>
          </p:nvSpPr>
          <p:spPr>
            <a:xfrm>
              <a:off x="5299000" y="1257675"/>
              <a:ext cx="852625" cy="722625"/>
            </a:xfrm>
            <a:custGeom>
              <a:avLst/>
              <a:gdLst/>
              <a:ahLst/>
              <a:cxnLst/>
              <a:rect l="l" t="t" r="r" b="b"/>
              <a:pathLst>
                <a:path w="34105" h="28905" extrusionOk="0">
                  <a:moveTo>
                    <a:pt x="15750" y="1"/>
                  </a:moveTo>
                  <a:cubicBezTo>
                    <a:pt x="15287" y="1"/>
                    <a:pt x="14819" y="195"/>
                    <a:pt x="14415" y="645"/>
                  </a:cubicBezTo>
                  <a:cubicBezTo>
                    <a:pt x="10880" y="4761"/>
                    <a:pt x="8497" y="9630"/>
                    <a:pt x="7003" y="15126"/>
                  </a:cubicBezTo>
                  <a:cubicBezTo>
                    <a:pt x="6977" y="15126"/>
                    <a:pt x="6951" y="15125"/>
                    <a:pt x="6925" y="15125"/>
                  </a:cubicBezTo>
                  <a:cubicBezTo>
                    <a:pt x="5373" y="15125"/>
                    <a:pt x="3377" y="16107"/>
                    <a:pt x="3377" y="16107"/>
                  </a:cubicBezTo>
                  <a:cubicBezTo>
                    <a:pt x="1" y="19930"/>
                    <a:pt x="5770" y="28904"/>
                    <a:pt x="9414" y="28904"/>
                  </a:cubicBezTo>
                  <a:cubicBezTo>
                    <a:pt x="9585" y="28904"/>
                    <a:pt x="9751" y="28885"/>
                    <a:pt x="9911" y="28844"/>
                  </a:cubicBezTo>
                  <a:cubicBezTo>
                    <a:pt x="9917" y="28844"/>
                    <a:pt x="9922" y="28844"/>
                    <a:pt x="9928" y="28844"/>
                  </a:cubicBezTo>
                  <a:cubicBezTo>
                    <a:pt x="10789" y="28844"/>
                    <a:pt x="12535" y="27089"/>
                    <a:pt x="12705" y="25469"/>
                  </a:cubicBezTo>
                  <a:cubicBezTo>
                    <a:pt x="12705" y="25469"/>
                    <a:pt x="19330" y="25343"/>
                    <a:pt x="22933" y="24112"/>
                  </a:cubicBezTo>
                  <a:cubicBezTo>
                    <a:pt x="25442" y="23245"/>
                    <a:pt x="27859" y="22105"/>
                    <a:pt x="30117" y="20714"/>
                  </a:cubicBezTo>
                  <a:cubicBezTo>
                    <a:pt x="31712" y="19789"/>
                    <a:pt x="31121" y="16996"/>
                    <a:pt x="29325" y="16996"/>
                  </a:cubicBezTo>
                  <a:cubicBezTo>
                    <a:pt x="29260" y="16996"/>
                    <a:pt x="29193" y="17000"/>
                    <a:pt x="29125" y="17008"/>
                  </a:cubicBezTo>
                  <a:lnTo>
                    <a:pt x="31668" y="15673"/>
                  </a:lnTo>
                  <a:cubicBezTo>
                    <a:pt x="34105" y="14638"/>
                    <a:pt x="32807" y="11052"/>
                    <a:pt x="30972" y="11052"/>
                  </a:cubicBezTo>
                  <a:cubicBezTo>
                    <a:pt x="30746" y="11052"/>
                    <a:pt x="30513" y="11106"/>
                    <a:pt x="30277" y="11226"/>
                  </a:cubicBezTo>
                  <a:lnTo>
                    <a:pt x="27711" y="12310"/>
                  </a:lnTo>
                  <a:lnTo>
                    <a:pt x="31360" y="9858"/>
                  </a:lnTo>
                  <a:cubicBezTo>
                    <a:pt x="33323" y="8539"/>
                    <a:pt x="31898" y="5447"/>
                    <a:pt x="29944" y="5447"/>
                  </a:cubicBezTo>
                  <a:cubicBezTo>
                    <a:pt x="29617" y="5447"/>
                    <a:pt x="29274" y="5534"/>
                    <a:pt x="28931" y="5730"/>
                  </a:cubicBezTo>
                  <a:lnTo>
                    <a:pt x="27734" y="6426"/>
                  </a:lnTo>
                  <a:cubicBezTo>
                    <a:pt x="28884" y="5256"/>
                    <a:pt x="27751" y="2911"/>
                    <a:pt x="25937" y="2911"/>
                  </a:cubicBezTo>
                  <a:cubicBezTo>
                    <a:pt x="25629" y="2911"/>
                    <a:pt x="25302" y="2978"/>
                    <a:pt x="24963" y="3130"/>
                  </a:cubicBezTo>
                  <a:cubicBezTo>
                    <a:pt x="22716" y="3929"/>
                    <a:pt x="16559" y="8991"/>
                    <a:pt x="16559" y="8991"/>
                  </a:cubicBezTo>
                  <a:cubicBezTo>
                    <a:pt x="15704" y="8649"/>
                    <a:pt x="16456" y="6346"/>
                    <a:pt x="17768" y="4043"/>
                  </a:cubicBezTo>
                  <a:cubicBezTo>
                    <a:pt x="18719" y="2062"/>
                    <a:pt x="17259" y="1"/>
                    <a:pt x="15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3970;p71">
              <a:extLst>
                <a:ext uri="{FF2B5EF4-FFF2-40B4-BE49-F238E27FC236}">
                  <a16:creationId xmlns:a16="http://schemas.microsoft.com/office/drawing/2014/main" id="{9611E2A3-72EE-7CA1-A8B8-0F75E63EC6E8}"/>
                </a:ext>
              </a:extLst>
            </p:cNvPr>
            <p:cNvSpPr/>
            <p:nvPr/>
          </p:nvSpPr>
          <p:spPr>
            <a:xfrm>
              <a:off x="5435800" y="1635825"/>
              <a:ext cx="218175" cy="258600"/>
            </a:xfrm>
            <a:custGeom>
              <a:avLst/>
              <a:gdLst/>
              <a:ahLst/>
              <a:cxnLst/>
              <a:rect l="l" t="t" r="r" b="b"/>
              <a:pathLst>
                <a:path w="8727" h="10344" extrusionOk="0">
                  <a:moveTo>
                    <a:pt x="1531" y="0"/>
                  </a:moveTo>
                  <a:lnTo>
                    <a:pt x="1531" y="0"/>
                  </a:lnTo>
                  <a:cubicBezTo>
                    <a:pt x="1" y="4343"/>
                    <a:pt x="3239" y="10343"/>
                    <a:pt x="7166" y="10343"/>
                  </a:cubicBezTo>
                  <a:cubicBezTo>
                    <a:pt x="7188" y="10343"/>
                    <a:pt x="7211" y="10343"/>
                    <a:pt x="7233" y="10343"/>
                  </a:cubicBezTo>
                  <a:lnTo>
                    <a:pt x="8727" y="10206"/>
                  </a:lnTo>
                  <a:cubicBezTo>
                    <a:pt x="6104" y="10046"/>
                    <a:pt x="790" y="6112"/>
                    <a:pt x="1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3971;p71">
              <a:extLst>
                <a:ext uri="{FF2B5EF4-FFF2-40B4-BE49-F238E27FC236}">
                  <a16:creationId xmlns:a16="http://schemas.microsoft.com/office/drawing/2014/main" id="{FFBB97CC-8B50-319A-206F-5834EE08891B}"/>
                </a:ext>
              </a:extLst>
            </p:cNvPr>
            <p:cNvSpPr/>
            <p:nvPr/>
          </p:nvSpPr>
          <p:spPr>
            <a:xfrm>
              <a:off x="5675625" y="1453950"/>
              <a:ext cx="37350" cy="63025"/>
            </a:xfrm>
            <a:custGeom>
              <a:avLst/>
              <a:gdLst/>
              <a:ahLst/>
              <a:cxnLst/>
              <a:rect l="l" t="t" r="r" b="b"/>
              <a:pathLst>
                <a:path w="1494" h="2521" extrusionOk="0">
                  <a:moveTo>
                    <a:pt x="1152" y="0"/>
                  </a:moveTo>
                  <a:lnTo>
                    <a:pt x="0" y="2520"/>
                  </a:lnTo>
                  <a:lnTo>
                    <a:pt x="1494" y="1140"/>
                  </a:lnTo>
                  <a:cubicBezTo>
                    <a:pt x="1209" y="969"/>
                    <a:pt x="1095" y="582"/>
                    <a:pt x="1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3972;p71">
              <a:extLst>
                <a:ext uri="{FF2B5EF4-FFF2-40B4-BE49-F238E27FC236}">
                  <a16:creationId xmlns:a16="http://schemas.microsoft.com/office/drawing/2014/main" id="{33CD23B7-A749-201C-59E0-583867094A13}"/>
                </a:ext>
              </a:extLst>
            </p:cNvPr>
            <p:cNvSpPr/>
            <p:nvPr/>
          </p:nvSpPr>
          <p:spPr>
            <a:xfrm>
              <a:off x="5846650" y="1693125"/>
              <a:ext cx="162800" cy="66725"/>
            </a:xfrm>
            <a:custGeom>
              <a:avLst/>
              <a:gdLst/>
              <a:ahLst/>
              <a:cxnLst/>
              <a:rect l="l" t="t" r="r" b="b"/>
              <a:pathLst>
                <a:path w="6512" h="2669" extrusionOk="0">
                  <a:moveTo>
                    <a:pt x="6512" y="0"/>
                  </a:moveTo>
                  <a:lnTo>
                    <a:pt x="1" y="1939"/>
                  </a:lnTo>
                  <a:lnTo>
                    <a:pt x="103" y="2668"/>
                  </a:lnTo>
                  <a:lnTo>
                    <a:pt x="65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3973;p71">
              <a:extLst>
                <a:ext uri="{FF2B5EF4-FFF2-40B4-BE49-F238E27FC236}">
                  <a16:creationId xmlns:a16="http://schemas.microsoft.com/office/drawing/2014/main" id="{CC9BB1FB-8637-EA6F-0252-99BFFB233E43}"/>
                </a:ext>
              </a:extLst>
            </p:cNvPr>
            <p:cNvSpPr/>
            <p:nvPr/>
          </p:nvSpPr>
          <p:spPr>
            <a:xfrm>
              <a:off x="5821000" y="1573100"/>
              <a:ext cx="158250" cy="88675"/>
            </a:xfrm>
            <a:custGeom>
              <a:avLst/>
              <a:gdLst/>
              <a:ahLst/>
              <a:cxnLst/>
              <a:rect l="l" t="t" r="r" b="b"/>
              <a:pathLst>
                <a:path w="6330" h="3547" extrusionOk="0">
                  <a:moveTo>
                    <a:pt x="6329" y="1"/>
                  </a:moveTo>
                  <a:lnTo>
                    <a:pt x="1" y="2806"/>
                  </a:lnTo>
                  <a:lnTo>
                    <a:pt x="331" y="3547"/>
                  </a:lnTo>
                  <a:lnTo>
                    <a:pt x="63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3974;p71">
              <a:extLst>
                <a:ext uri="{FF2B5EF4-FFF2-40B4-BE49-F238E27FC236}">
                  <a16:creationId xmlns:a16="http://schemas.microsoft.com/office/drawing/2014/main" id="{5F53C0C1-5C10-ED5D-BDD6-228455940BFF}"/>
                </a:ext>
              </a:extLst>
            </p:cNvPr>
            <p:cNvSpPr/>
            <p:nvPr/>
          </p:nvSpPr>
          <p:spPr>
            <a:xfrm>
              <a:off x="5771400" y="1418300"/>
              <a:ext cx="220950" cy="163950"/>
            </a:xfrm>
            <a:custGeom>
              <a:avLst/>
              <a:gdLst/>
              <a:ahLst/>
              <a:cxnLst/>
              <a:rect l="l" t="t" r="r" b="b"/>
              <a:pathLst>
                <a:path w="8838" h="6558" extrusionOk="0">
                  <a:moveTo>
                    <a:pt x="8838" y="1"/>
                  </a:moveTo>
                  <a:lnTo>
                    <a:pt x="1" y="5816"/>
                  </a:lnTo>
                  <a:lnTo>
                    <a:pt x="571" y="6557"/>
                  </a:lnTo>
                  <a:lnTo>
                    <a:pt x="88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3975;p71">
              <a:extLst>
                <a:ext uri="{FF2B5EF4-FFF2-40B4-BE49-F238E27FC236}">
                  <a16:creationId xmlns:a16="http://schemas.microsoft.com/office/drawing/2014/main" id="{D48B21CA-7847-84B6-0E5B-4F4306B3A985}"/>
                </a:ext>
              </a:extLst>
            </p:cNvPr>
            <p:cNvSpPr/>
            <p:nvPr/>
          </p:nvSpPr>
          <p:spPr>
            <a:xfrm>
              <a:off x="5744025" y="1537475"/>
              <a:ext cx="127175" cy="268850"/>
            </a:xfrm>
            <a:custGeom>
              <a:avLst/>
              <a:gdLst/>
              <a:ahLst/>
              <a:cxnLst/>
              <a:rect l="l" t="t" r="r" b="b"/>
              <a:pathLst>
                <a:path w="5087" h="10754" extrusionOk="0">
                  <a:moveTo>
                    <a:pt x="1" y="0"/>
                  </a:moveTo>
                  <a:cubicBezTo>
                    <a:pt x="3080" y="3261"/>
                    <a:pt x="4083" y="6226"/>
                    <a:pt x="4106" y="10753"/>
                  </a:cubicBezTo>
                  <a:cubicBezTo>
                    <a:pt x="5086" y="7355"/>
                    <a:pt x="3650" y="183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3976;p71">
              <a:extLst>
                <a:ext uri="{FF2B5EF4-FFF2-40B4-BE49-F238E27FC236}">
                  <a16:creationId xmlns:a16="http://schemas.microsoft.com/office/drawing/2014/main" id="{0168A75C-51AD-734C-5833-9B2BD522ABFC}"/>
                </a:ext>
              </a:extLst>
            </p:cNvPr>
            <p:cNvSpPr/>
            <p:nvPr/>
          </p:nvSpPr>
          <p:spPr>
            <a:xfrm>
              <a:off x="3140200" y="1623550"/>
              <a:ext cx="55050" cy="303075"/>
            </a:xfrm>
            <a:custGeom>
              <a:avLst/>
              <a:gdLst/>
              <a:ahLst/>
              <a:cxnLst/>
              <a:rect l="l" t="t" r="r" b="b"/>
              <a:pathLst>
                <a:path w="2202" h="12123" extrusionOk="0">
                  <a:moveTo>
                    <a:pt x="1" y="1"/>
                  </a:moveTo>
                  <a:lnTo>
                    <a:pt x="947" y="12122"/>
                  </a:lnTo>
                  <a:lnTo>
                    <a:pt x="2201" y="10389"/>
                  </a:lnTo>
                  <a:lnTo>
                    <a:pt x="1" y="1"/>
                  </a:ln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3977;p71">
              <a:extLst>
                <a:ext uri="{FF2B5EF4-FFF2-40B4-BE49-F238E27FC236}">
                  <a16:creationId xmlns:a16="http://schemas.microsoft.com/office/drawing/2014/main" id="{635A2391-E236-1E2A-7B7F-ED9F2380FCA4}"/>
                </a:ext>
              </a:extLst>
            </p:cNvPr>
            <p:cNvSpPr/>
            <p:nvPr/>
          </p:nvSpPr>
          <p:spPr>
            <a:xfrm>
              <a:off x="4358600" y="1721325"/>
              <a:ext cx="86975" cy="216700"/>
            </a:xfrm>
            <a:custGeom>
              <a:avLst/>
              <a:gdLst/>
              <a:ahLst/>
              <a:cxnLst/>
              <a:rect l="l" t="t" r="r" b="b"/>
              <a:pathLst>
                <a:path w="3479" h="8668" extrusionOk="0">
                  <a:moveTo>
                    <a:pt x="3478" y="1"/>
                  </a:moveTo>
                  <a:lnTo>
                    <a:pt x="0" y="7356"/>
                  </a:lnTo>
                  <a:lnTo>
                    <a:pt x="1859" y="8667"/>
                  </a:lnTo>
                  <a:lnTo>
                    <a:pt x="34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3978;p71">
              <a:extLst>
                <a:ext uri="{FF2B5EF4-FFF2-40B4-BE49-F238E27FC236}">
                  <a16:creationId xmlns:a16="http://schemas.microsoft.com/office/drawing/2014/main" id="{71202C3D-9CF4-A3C6-620A-47B74972F989}"/>
                </a:ext>
              </a:extLst>
            </p:cNvPr>
            <p:cNvSpPr/>
            <p:nvPr/>
          </p:nvSpPr>
          <p:spPr>
            <a:xfrm>
              <a:off x="4966925" y="1797725"/>
              <a:ext cx="87550" cy="54775"/>
            </a:xfrm>
            <a:custGeom>
              <a:avLst/>
              <a:gdLst/>
              <a:ahLst/>
              <a:cxnLst/>
              <a:rect l="l" t="t" r="r" b="b"/>
              <a:pathLst>
                <a:path w="3502" h="2191" extrusionOk="0">
                  <a:moveTo>
                    <a:pt x="2783" y="1"/>
                  </a:moveTo>
                  <a:lnTo>
                    <a:pt x="1" y="2190"/>
                  </a:lnTo>
                  <a:lnTo>
                    <a:pt x="3501" y="845"/>
                  </a:lnTo>
                  <a:lnTo>
                    <a:pt x="2783" y="1"/>
                  </a:ln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3979;p71">
              <a:extLst>
                <a:ext uri="{FF2B5EF4-FFF2-40B4-BE49-F238E27FC236}">
                  <a16:creationId xmlns:a16="http://schemas.microsoft.com/office/drawing/2014/main" id="{3F0E2147-5447-A733-F5B2-B96D245157D2}"/>
                </a:ext>
              </a:extLst>
            </p:cNvPr>
            <p:cNvSpPr/>
            <p:nvPr/>
          </p:nvSpPr>
          <p:spPr>
            <a:xfrm>
              <a:off x="2552950" y="1781200"/>
              <a:ext cx="137425" cy="95800"/>
            </a:xfrm>
            <a:custGeom>
              <a:avLst/>
              <a:gdLst/>
              <a:ahLst/>
              <a:cxnLst/>
              <a:rect l="l" t="t" r="r" b="b"/>
              <a:pathLst>
                <a:path w="5497" h="3832" extrusionOk="0">
                  <a:moveTo>
                    <a:pt x="1312" y="1"/>
                  </a:moveTo>
                  <a:lnTo>
                    <a:pt x="1" y="1506"/>
                  </a:lnTo>
                  <a:lnTo>
                    <a:pt x="5497" y="3832"/>
                  </a:lnTo>
                  <a:lnTo>
                    <a:pt x="1312" y="1"/>
                  </a:ln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3980;p71">
              <a:extLst>
                <a:ext uri="{FF2B5EF4-FFF2-40B4-BE49-F238E27FC236}">
                  <a16:creationId xmlns:a16="http://schemas.microsoft.com/office/drawing/2014/main" id="{C53F40F5-0885-2CCF-BA9B-8AE3083C9EA5}"/>
                </a:ext>
              </a:extLst>
            </p:cNvPr>
            <p:cNvSpPr/>
            <p:nvPr/>
          </p:nvSpPr>
          <p:spPr>
            <a:xfrm>
              <a:off x="3246250" y="2889250"/>
              <a:ext cx="962125" cy="385750"/>
            </a:xfrm>
            <a:custGeom>
              <a:avLst/>
              <a:gdLst/>
              <a:ahLst/>
              <a:cxnLst/>
              <a:rect l="l" t="t" r="r" b="b"/>
              <a:pathLst>
                <a:path w="38485" h="15430" extrusionOk="0">
                  <a:moveTo>
                    <a:pt x="37977" y="0"/>
                  </a:moveTo>
                  <a:cubicBezTo>
                    <a:pt x="31902" y="0"/>
                    <a:pt x="24796" y="1819"/>
                    <a:pt x="20708" y="5087"/>
                  </a:cubicBezTo>
                  <a:cubicBezTo>
                    <a:pt x="16714" y="2864"/>
                    <a:pt x="12242" y="1948"/>
                    <a:pt x="7753" y="1948"/>
                  </a:cubicBezTo>
                  <a:cubicBezTo>
                    <a:pt x="7590" y="1948"/>
                    <a:pt x="7427" y="1949"/>
                    <a:pt x="7264" y="1951"/>
                  </a:cubicBezTo>
                  <a:cubicBezTo>
                    <a:pt x="12179" y="2225"/>
                    <a:pt x="15942" y="3342"/>
                    <a:pt x="19237" y="5520"/>
                  </a:cubicBezTo>
                  <a:cubicBezTo>
                    <a:pt x="17795" y="5230"/>
                    <a:pt x="16414" y="5093"/>
                    <a:pt x="15083" y="5093"/>
                  </a:cubicBezTo>
                  <a:cubicBezTo>
                    <a:pt x="9458" y="5093"/>
                    <a:pt x="4722" y="7547"/>
                    <a:pt x="0" y="11290"/>
                  </a:cubicBezTo>
                  <a:lnTo>
                    <a:pt x="0" y="11290"/>
                  </a:lnTo>
                  <a:cubicBezTo>
                    <a:pt x="4905" y="8041"/>
                    <a:pt x="9936" y="6015"/>
                    <a:pt x="15172" y="6015"/>
                  </a:cubicBezTo>
                  <a:cubicBezTo>
                    <a:pt x="16643" y="6015"/>
                    <a:pt x="18131" y="6175"/>
                    <a:pt x="19636" y="6512"/>
                  </a:cubicBezTo>
                  <a:cubicBezTo>
                    <a:pt x="14573" y="7539"/>
                    <a:pt x="11130" y="10960"/>
                    <a:pt x="8382" y="15429"/>
                  </a:cubicBezTo>
                  <a:cubicBezTo>
                    <a:pt x="11643" y="11393"/>
                    <a:pt x="15371" y="8325"/>
                    <a:pt x="20126" y="7231"/>
                  </a:cubicBezTo>
                  <a:cubicBezTo>
                    <a:pt x="23969" y="7812"/>
                    <a:pt x="27823" y="10355"/>
                    <a:pt x="31643" y="13958"/>
                  </a:cubicBezTo>
                  <a:cubicBezTo>
                    <a:pt x="28975" y="10515"/>
                    <a:pt x="25862" y="7801"/>
                    <a:pt x="21552" y="7060"/>
                  </a:cubicBezTo>
                  <a:cubicBezTo>
                    <a:pt x="24069" y="6448"/>
                    <a:pt x="26562" y="6138"/>
                    <a:pt x="29032" y="6138"/>
                  </a:cubicBezTo>
                  <a:cubicBezTo>
                    <a:pt x="32223" y="6138"/>
                    <a:pt x="35374" y="6656"/>
                    <a:pt x="38485" y="7710"/>
                  </a:cubicBezTo>
                  <a:cubicBezTo>
                    <a:pt x="35117" y="6015"/>
                    <a:pt x="31252" y="5172"/>
                    <a:pt x="27453" y="5172"/>
                  </a:cubicBezTo>
                  <a:cubicBezTo>
                    <a:pt x="25322" y="5172"/>
                    <a:pt x="23212" y="5437"/>
                    <a:pt x="21221" y="5965"/>
                  </a:cubicBezTo>
                  <a:cubicBezTo>
                    <a:pt x="24756" y="2738"/>
                    <a:pt x="31256" y="697"/>
                    <a:pt x="38257" y="1"/>
                  </a:cubicBezTo>
                  <a:cubicBezTo>
                    <a:pt x="38164" y="1"/>
                    <a:pt x="38070" y="0"/>
                    <a:pt x="37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3981;p71">
              <a:extLst>
                <a:ext uri="{FF2B5EF4-FFF2-40B4-BE49-F238E27FC236}">
                  <a16:creationId xmlns:a16="http://schemas.microsoft.com/office/drawing/2014/main" id="{E83E49C7-1AAE-F32A-00D9-BD5AE26312F8}"/>
                </a:ext>
              </a:extLst>
            </p:cNvPr>
            <p:cNvSpPr/>
            <p:nvPr/>
          </p:nvSpPr>
          <p:spPr>
            <a:xfrm>
              <a:off x="3255650" y="2697125"/>
              <a:ext cx="1043400" cy="210125"/>
            </a:xfrm>
            <a:custGeom>
              <a:avLst/>
              <a:gdLst/>
              <a:ahLst/>
              <a:cxnLst/>
              <a:rect l="l" t="t" r="r" b="b"/>
              <a:pathLst>
                <a:path w="41736" h="8405" extrusionOk="0">
                  <a:moveTo>
                    <a:pt x="1" y="1"/>
                  </a:moveTo>
                  <a:lnTo>
                    <a:pt x="1" y="1"/>
                  </a:lnTo>
                  <a:cubicBezTo>
                    <a:pt x="2" y="2"/>
                    <a:pt x="13969" y="8405"/>
                    <a:pt x="20378" y="8405"/>
                  </a:cubicBezTo>
                  <a:cubicBezTo>
                    <a:pt x="26775" y="8405"/>
                    <a:pt x="33172" y="2612"/>
                    <a:pt x="41735" y="1232"/>
                  </a:cubicBezTo>
                  <a:lnTo>
                    <a:pt x="41735" y="1232"/>
                  </a:lnTo>
                  <a:cubicBezTo>
                    <a:pt x="34708" y="1733"/>
                    <a:pt x="25538" y="7687"/>
                    <a:pt x="20489" y="7687"/>
                  </a:cubicBezTo>
                  <a:cubicBezTo>
                    <a:pt x="20475" y="7687"/>
                    <a:pt x="20460" y="7687"/>
                    <a:pt x="20446" y="7686"/>
                  </a:cubicBezTo>
                  <a:cubicBezTo>
                    <a:pt x="15395" y="7664"/>
                    <a:pt x="2" y="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982;p71">
              <a:extLst>
                <a:ext uri="{FF2B5EF4-FFF2-40B4-BE49-F238E27FC236}">
                  <a16:creationId xmlns:a16="http://schemas.microsoft.com/office/drawing/2014/main" id="{B4248381-D62D-62C7-DEEA-D15593C09ADB}"/>
                </a:ext>
              </a:extLst>
            </p:cNvPr>
            <p:cNvSpPr/>
            <p:nvPr/>
          </p:nvSpPr>
          <p:spPr>
            <a:xfrm>
              <a:off x="3322075" y="2559450"/>
              <a:ext cx="796525" cy="156250"/>
            </a:xfrm>
            <a:custGeom>
              <a:avLst/>
              <a:gdLst/>
              <a:ahLst/>
              <a:cxnLst/>
              <a:rect l="l" t="t" r="r" b="b"/>
              <a:pathLst>
                <a:path w="31861" h="6250" extrusionOk="0">
                  <a:moveTo>
                    <a:pt x="31860" y="0"/>
                  </a:moveTo>
                  <a:lnTo>
                    <a:pt x="31860" y="0"/>
                  </a:lnTo>
                  <a:cubicBezTo>
                    <a:pt x="27247" y="422"/>
                    <a:pt x="21246" y="5645"/>
                    <a:pt x="17937" y="5645"/>
                  </a:cubicBezTo>
                  <a:cubicBezTo>
                    <a:pt x="17933" y="5645"/>
                    <a:pt x="17929" y="5645"/>
                    <a:pt x="17926" y="5645"/>
                  </a:cubicBezTo>
                  <a:cubicBezTo>
                    <a:pt x="14859" y="5624"/>
                    <a:pt x="5983" y="785"/>
                    <a:pt x="1073" y="785"/>
                  </a:cubicBezTo>
                  <a:cubicBezTo>
                    <a:pt x="690" y="785"/>
                    <a:pt x="331" y="815"/>
                    <a:pt x="1" y="878"/>
                  </a:cubicBezTo>
                  <a:cubicBezTo>
                    <a:pt x="135" y="869"/>
                    <a:pt x="272" y="865"/>
                    <a:pt x="412" y="865"/>
                  </a:cubicBezTo>
                  <a:cubicBezTo>
                    <a:pt x="5256" y="865"/>
                    <a:pt x="13814" y="6249"/>
                    <a:pt x="17892" y="6249"/>
                  </a:cubicBezTo>
                  <a:cubicBezTo>
                    <a:pt x="22076" y="6249"/>
                    <a:pt x="26273" y="1209"/>
                    <a:pt x="318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983;p71">
              <a:extLst>
                <a:ext uri="{FF2B5EF4-FFF2-40B4-BE49-F238E27FC236}">
                  <a16:creationId xmlns:a16="http://schemas.microsoft.com/office/drawing/2014/main" id="{8271EDBE-E0A8-7F73-36F3-F40892B1B234}"/>
                </a:ext>
              </a:extLst>
            </p:cNvPr>
            <p:cNvSpPr/>
            <p:nvPr/>
          </p:nvSpPr>
          <p:spPr>
            <a:xfrm>
              <a:off x="3186975" y="2176875"/>
              <a:ext cx="185300" cy="366350"/>
            </a:xfrm>
            <a:custGeom>
              <a:avLst/>
              <a:gdLst/>
              <a:ahLst/>
              <a:cxnLst/>
              <a:rect l="l" t="t" r="r" b="b"/>
              <a:pathLst>
                <a:path w="7412" h="14654" extrusionOk="0">
                  <a:moveTo>
                    <a:pt x="1231" y="1"/>
                  </a:moveTo>
                  <a:lnTo>
                    <a:pt x="513" y="3125"/>
                  </a:lnTo>
                  <a:cubicBezTo>
                    <a:pt x="1129" y="7903"/>
                    <a:pt x="4002" y="11609"/>
                    <a:pt x="7411" y="14653"/>
                  </a:cubicBezTo>
                  <a:cubicBezTo>
                    <a:pt x="0" y="7789"/>
                    <a:pt x="1231" y="2"/>
                    <a:pt x="1231" y="1"/>
                  </a:cubicBezTo>
                  <a:close/>
                </a:path>
              </a:pathLst>
            </a:custGeom>
            <a:solidFill>
              <a:srgbClr val="0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984;p71">
              <a:extLst>
                <a:ext uri="{FF2B5EF4-FFF2-40B4-BE49-F238E27FC236}">
                  <a16:creationId xmlns:a16="http://schemas.microsoft.com/office/drawing/2014/main" id="{F0A83E59-BF95-348F-007C-A16C2D1CDF9E}"/>
                </a:ext>
              </a:extLst>
            </p:cNvPr>
            <p:cNvSpPr/>
            <p:nvPr/>
          </p:nvSpPr>
          <p:spPr>
            <a:xfrm>
              <a:off x="4159325" y="2033500"/>
              <a:ext cx="164800" cy="345525"/>
            </a:xfrm>
            <a:custGeom>
              <a:avLst/>
              <a:gdLst/>
              <a:ahLst/>
              <a:cxnLst/>
              <a:rect l="l" t="t" r="r" b="b"/>
              <a:pathLst>
                <a:path w="6592" h="13821" extrusionOk="0">
                  <a:moveTo>
                    <a:pt x="6432" y="0"/>
                  </a:moveTo>
                  <a:cubicBezTo>
                    <a:pt x="6432" y="0"/>
                    <a:pt x="5588" y="9008"/>
                    <a:pt x="1" y="13820"/>
                  </a:cubicBezTo>
                  <a:cubicBezTo>
                    <a:pt x="1928" y="12452"/>
                    <a:pt x="5349" y="8917"/>
                    <a:pt x="6591" y="2383"/>
                  </a:cubicBezTo>
                  <a:lnTo>
                    <a:pt x="64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985;p71">
              <a:extLst>
                <a:ext uri="{FF2B5EF4-FFF2-40B4-BE49-F238E27FC236}">
                  <a16:creationId xmlns:a16="http://schemas.microsoft.com/office/drawing/2014/main" id="{A7A4C481-2685-D537-B097-16917479AA52}"/>
                </a:ext>
              </a:extLst>
            </p:cNvPr>
            <p:cNvSpPr/>
            <p:nvPr/>
          </p:nvSpPr>
          <p:spPr>
            <a:xfrm>
              <a:off x="2932950" y="3873050"/>
              <a:ext cx="176500" cy="45075"/>
            </a:xfrm>
            <a:custGeom>
              <a:avLst/>
              <a:gdLst/>
              <a:ahLst/>
              <a:cxnLst/>
              <a:rect l="l" t="t" r="r" b="b"/>
              <a:pathLst>
                <a:path w="7060" h="1803" extrusionOk="0">
                  <a:moveTo>
                    <a:pt x="1" y="1"/>
                  </a:moveTo>
                  <a:lnTo>
                    <a:pt x="1" y="1"/>
                  </a:lnTo>
                  <a:cubicBezTo>
                    <a:pt x="668" y="1166"/>
                    <a:pt x="1896" y="1802"/>
                    <a:pt x="3248" y="1802"/>
                  </a:cubicBezTo>
                  <a:cubicBezTo>
                    <a:pt x="4529" y="1802"/>
                    <a:pt x="5922" y="1232"/>
                    <a:pt x="7059" y="1"/>
                  </a:cubicBezTo>
                  <a:lnTo>
                    <a:pt x="7059" y="1"/>
                  </a:lnTo>
                  <a:cubicBezTo>
                    <a:pt x="5704" y="807"/>
                    <a:pt x="4456" y="1190"/>
                    <a:pt x="3302" y="1190"/>
                  </a:cubicBezTo>
                  <a:cubicBezTo>
                    <a:pt x="2106" y="1190"/>
                    <a:pt x="1011" y="778"/>
                    <a:pt x="1" y="1"/>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986;p71">
              <a:extLst>
                <a:ext uri="{FF2B5EF4-FFF2-40B4-BE49-F238E27FC236}">
                  <a16:creationId xmlns:a16="http://schemas.microsoft.com/office/drawing/2014/main" id="{9A1F5E4E-D597-3B81-3202-FC03AFCCD823}"/>
                </a:ext>
              </a:extLst>
            </p:cNvPr>
            <p:cNvSpPr/>
            <p:nvPr/>
          </p:nvSpPr>
          <p:spPr>
            <a:xfrm>
              <a:off x="4435850" y="3873050"/>
              <a:ext cx="176475" cy="45075"/>
            </a:xfrm>
            <a:custGeom>
              <a:avLst/>
              <a:gdLst/>
              <a:ahLst/>
              <a:cxnLst/>
              <a:rect l="l" t="t" r="r" b="b"/>
              <a:pathLst>
                <a:path w="7059" h="1803" extrusionOk="0">
                  <a:moveTo>
                    <a:pt x="0" y="1"/>
                  </a:moveTo>
                  <a:lnTo>
                    <a:pt x="0" y="1"/>
                  </a:lnTo>
                  <a:cubicBezTo>
                    <a:pt x="1132" y="1232"/>
                    <a:pt x="2522" y="1802"/>
                    <a:pt x="3803" y="1802"/>
                  </a:cubicBezTo>
                  <a:cubicBezTo>
                    <a:pt x="5155" y="1802"/>
                    <a:pt x="6385" y="1166"/>
                    <a:pt x="7059" y="1"/>
                  </a:cubicBezTo>
                  <a:lnTo>
                    <a:pt x="7059" y="1"/>
                  </a:lnTo>
                  <a:cubicBezTo>
                    <a:pt x="6049" y="778"/>
                    <a:pt x="4953" y="1190"/>
                    <a:pt x="3757" y="1190"/>
                  </a:cubicBezTo>
                  <a:cubicBezTo>
                    <a:pt x="2603" y="1190"/>
                    <a:pt x="1355" y="807"/>
                    <a:pt x="0" y="1"/>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987;p71">
              <a:extLst>
                <a:ext uri="{FF2B5EF4-FFF2-40B4-BE49-F238E27FC236}">
                  <a16:creationId xmlns:a16="http://schemas.microsoft.com/office/drawing/2014/main" id="{ED3076B3-08C2-F588-4428-72D40A1CA453}"/>
                </a:ext>
              </a:extLst>
            </p:cNvPr>
            <p:cNvSpPr/>
            <p:nvPr/>
          </p:nvSpPr>
          <p:spPr>
            <a:xfrm>
              <a:off x="2660725" y="4884200"/>
              <a:ext cx="529950" cy="477250"/>
            </a:xfrm>
            <a:custGeom>
              <a:avLst/>
              <a:gdLst/>
              <a:ahLst/>
              <a:cxnLst/>
              <a:rect l="l" t="t" r="r" b="b"/>
              <a:pathLst>
                <a:path w="21198" h="19090" extrusionOk="0">
                  <a:moveTo>
                    <a:pt x="13134" y="1"/>
                  </a:moveTo>
                  <a:cubicBezTo>
                    <a:pt x="11212" y="1"/>
                    <a:pt x="10088" y="943"/>
                    <a:pt x="9544" y="2281"/>
                  </a:cubicBezTo>
                  <a:cubicBezTo>
                    <a:pt x="9544" y="2281"/>
                    <a:pt x="7469" y="8929"/>
                    <a:pt x="6215" y="10126"/>
                  </a:cubicBezTo>
                  <a:cubicBezTo>
                    <a:pt x="4960" y="11324"/>
                    <a:pt x="0" y="14003"/>
                    <a:pt x="2132" y="17721"/>
                  </a:cubicBezTo>
                  <a:cubicBezTo>
                    <a:pt x="2666" y="18604"/>
                    <a:pt x="4708" y="19090"/>
                    <a:pt x="7031" y="19090"/>
                  </a:cubicBezTo>
                  <a:cubicBezTo>
                    <a:pt x="9776" y="19090"/>
                    <a:pt x="12913" y="18412"/>
                    <a:pt x="14413" y="16911"/>
                  </a:cubicBezTo>
                  <a:cubicBezTo>
                    <a:pt x="18484" y="10183"/>
                    <a:pt x="21198" y="11164"/>
                    <a:pt x="21141" y="7424"/>
                  </a:cubicBezTo>
                  <a:cubicBezTo>
                    <a:pt x="21141" y="4459"/>
                    <a:pt x="20069" y="2475"/>
                    <a:pt x="20069" y="2475"/>
                  </a:cubicBezTo>
                  <a:cubicBezTo>
                    <a:pt x="17063" y="707"/>
                    <a:pt x="14799" y="1"/>
                    <a:pt x="13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988;p71">
              <a:extLst>
                <a:ext uri="{FF2B5EF4-FFF2-40B4-BE49-F238E27FC236}">
                  <a16:creationId xmlns:a16="http://schemas.microsoft.com/office/drawing/2014/main" id="{9274E122-36C7-2A0D-EE2C-4FF275D678B9}"/>
                </a:ext>
              </a:extLst>
            </p:cNvPr>
            <p:cNvSpPr/>
            <p:nvPr/>
          </p:nvSpPr>
          <p:spPr>
            <a:xfrm>
              <a:off x="4350050" y="4884200"/>
              <a:ext cx="529950" cy="477250"/>
            </a:xfrm>
            <a:custGeom>
              <a:avLst/>
              <a:gdLst/>
              <a:ahLst/>
              <a:cxnLst/>
              <a:rect l="l" t="t" r="r" b="b"/>
              <a:pathLst>
                <a:path w="21198" h="19090" extrusionOk="0">
                  <a:moveTo>
                    <a:pt x="8061" y="1"/>
                  </a:moveTo>
                  <a:cubicBezTo>
                    <a:pt x="6393" y="1"/>
                    <a:pt x="4130" y="707"/>
                    <a:pt x="1129" y="2475"/>
                  </a:cubicBezTo>
                  <a:cubicBezTo>
                    <a:pt x="1129" y="2475"/>
                    <a:pt x="57" y="4459"/>
                    <a:pt x="57" y="7424"/>
                  </a:cubicBezTo>
                  <a:cubicBezTo>
                    <a:pt x="0" y="11164"/>
                    <a:pt x="2725" y="10183"/>
                    <a:pt x="6785" y="16911"/>
                  </a:cubicBezTo>
                  <a:cubicBezTo>
                    <a:pt x="8285" y="18412"/>
                    <a:pt x="11425" y="19090"/>
                    <a:pt x="14173" y="19090"/>
                  </a:cubicBezTo>
                  <a:cubicBezTo>
                    <a:pt x="16499" y="19090"/>
                    <a:pt x="18544" y="18604"/>
                    <a:pt x="19077" y="17721"/>
                  </a:cubicBezTo>
                  <a:cubicBezTo>
                    <a:pt x="21198" y="14003"/>
                    <a:pt x="16238" y="11324"/>
                    <a:pt x="14983" y="10126"/>
                  </a:cubicBezTo>
                  <a:cubicBezTo>
                    <a:pt x="13729" y="8929"/>
                    <a:pt x="11665" y="2281"/>
                    <a:pt x="11665" y="2281"/>
                  </a:cubicBezTo>
                  <a:cubicBezTo>
                    <a:pt x="11115" y="943"/>
                    <a:pt x="9986" y="1"/>
                    <a:pt x="80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989;p71">
              <a:extLst>
                <a:ext uri="{FF2B5EF4-FFF2-40B4-BE49-F238E27FC236}">
                  <a16:creationId xmlns:a16="http://schemas.microsoft.com/office/drawing/2014/main" id="{6AF654FB-EB15-A1E0-CAD0-F67BD67DE398}"/>
                </a:ext>
              </a:extLst>
            </p:cNvPr>
            <p:cNvSpPr/>
            <p:nvPr/>
          </p:nvSpPr>
          <p:spPr>
            <a:xfrm>
              <a:off x="3571225" y="861000"/>
              <a:ext cx="423650" cy="450650"/>
            </a:xfrm>
            <a:custGeom>
              <a:avLst/>
              <a:gdLst/>
              <a:ahLst/>
              <a:cxnLst/>
              <a:rect l="l" t="t" r="r" b="b"/>
              <a:pathLst>
                <a:path w="16946" h="18026" extrusionOk="0">
                  <a:moveTo>
                    <a:pt x="16945" y="0"/>
                  </a:moveTo>
                  <a:lnTo>
                    <a:pt x="1" y="388"/>
                  </a:lnTo>
                  <a:lnTo>
                    <a:pt x="1" y="12270"/>
                  </a:lnTo>
                  <a:cubicBezTo>
                    <a:pt x="432" y="16072"/>
                    <a:pt x="4360" y="18026"/>
                    <a:pt x="8339" y="18026"/>
                  </a:cubicBezTo>
                  <a:cubicBezTo>
                    <a:pt x="12247" y="18026"/>
                    <a:pt x="16205" y="16140"/>
                    <a:pt x="16945" y="12270"/>
                  </a:cubicBezTo>
                  <a:lnTo>
                    <a:pt x="16945" y="0"/>
                  </a:ln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990;p71">
              <a:extLst>
                <a:ext uri="{FF2B5EF4-FFF2-40B4-BE49-F238E27FC236}">
                  <a16:creationId xmlns:a16="http://schemas.microsoft.com/office/drawing/2014/main" id="{2DCCC7E8-68A2-6536-FA3C-61AEB245B02E}"/>
                </a:ext>
              </a:extLst>
            </p:cNvPr>
            <p:cNvSpPr/>
            <p:nvPr/>
          </p:nvSpPr>
          <p:spPr>
            <a:xfrm>
              <a:off x="3571225" y="908025"/>
              <a:ext cx="423650" cy="262475"/>
            </a:xfrm>
            <a:custGeom>
              <a:avLst/>
              <a:gdLst/>
              <a:ahLst/>
              <a:cxnLst/>
              <a:rect l="l" t="t" r="r" b="b"/>
              <a:pathLst>
                <a:path w="16946" h="10499" extrusionOk="0">
                  <a:moveTo>
                    <a:pt x="16945" y="1"/>
                  </a:moveTo>
                  <a:lnTo>
                    <a:pt x="1" y="388"/>
                  </a:lnTo>
                  <a:lnTo>
                    <a:pt x="1" y="3650"/>
                  </a:lnTo>
                  <a:cubicBezTo>
                    <a:pt x="2984" y="8232"/>
                    <a:pt x="6242" y="10499"/>
                    <a:pt x="9748" y="10499"/>
                  </a:cubicBezTo>
                  <a:cubicBezTo>
                    <a:pt x="12044" y="10499"/>
                    <a:pt x="14445" y="9526"/>
                    <a:pt x="16945" y="7595"/>
                  </a:cubicBezTo>
                  <a:lnTo>
                    <a:pt x="16945" y="1"/>
                  </a:ln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991;p71">
              <a:extLst>
                <a:ext uri="{FF2B5EF4-FFF2-40B4-BE49-F238E27FC236}">
                  <a16:creationId xmlns:a16="http://schemas.microsoft.com/office/drawing/2014/main" id="{9DD4219F-8AA8-AC2F-AD23-F4B4A1AE0526}"/>
                </a:ext>
              </a:extLst>
            </p:cNvPr>
            <p:cNvSpPr/>
            <p:nvPr/>
          </p:nvSpPr>
          <p:spPr>
            <a:xfrm>
              <a:off x="3442700" y="387200"/>
              <a:ext cx="680125" cy="748275"/>
            </a:xfrm>
            <a:custGeom>
              <a:avLst/>
              <a:gdLst/>
              <a:ahLst/>
              <a:cxnLst/>
              <a:rect l="l" t="t" r="r" b="b"/>
              <a:pathLst>
                <a:path w="27205" h="29931" extrusionOk="0">
                  <a:moveTo>
                    <a:pt x="12337" y="1"/>
                  </a:moveTo>
                  <a:lnTo>
                    <a:pt x="6635" y="867"/>
                  </a:lnTo>
                  <a:lnTo>
                    <a:pt x="4252" y="3900"/>
                  </a:lnTo>
                  <a:lnTo>
                    <a:pt x="2029" y="11974"/>
                  </a:lnTo>
                  <a:cubicBezTo>
                    <a:pt x="2029" y="11974"/>
                    <a:pt x="1940" y="11938"/>
                    <a:pt x="1800" y="11938"/>
                  </a:cubicBezTo>
                  <a:cubicBezTo>
                    <a:pt x="1481" y="11938"/>
                    <a:pt x="897" y="12125"/>
                    <a:pt x="501" y="13353"/>
                  </a:cubicBezTo>
                  <a:cubicBezTo>
                    <a:pt x="1" y="14903"/>
                    <a:pt x="1043" y="19668"/>
                    <a:pt x="3336" y="19668"/>
                  </a:cubicBezTo>
                  <a:cubicBezTo>
                    <a:pt x="3659" y="19668"/>
                    <a:pt x="4006" y="19574"/>
                    <a:pt x="4378" y="19363"/>
                  </a:cubicBezTo>
                  <a:cubicBezTo>
                    <a:pt x="4378" y="19363"/>
                    <a:pt x="4480" y="21963"/>
                    <a:pt x="5529" y="23867"/>
                  </a:cubicBezTo>
                  <a:cubicBezTo>
                    <a:pt x="6590" y="25783"/>
                    <a:pt x="9292" y="29169"/>
                    <a:pt x="13032" y="29888"/>
                  </a:cubicBezTo>
                  <a:cubicBezTo>
                    <a:pt x="13226" y="29916"/>
                    <a:pt x="13420" y="29930"/>
                    <a:pt x="13613" y="29930"/>
                  </a:cubicBezTo>
                  <a:cubicBezTo>
                    <a:pt x="13805" y="29930"/>
                    <a:pt x="13996" y="29916"/>
                    <a:pt x="14184" y="29888"/>
                  </a:cubicBezTo>
                  <a:cubicBezTo>
                    <a:pt x="17913" y="29169"/>
                    <a:pt x="20718" y="25611"/>
                    <a:pt x="21676" y="23867"/>
                  </a:cubicBezTo>
                  <a:cubicBezTo>
                    <a:pt x="22622" y="22134"/>
                    <a:pt x="22827" y="19363"/>
                    <a:pt x="22827" y="19363"/>
                  </a:cubicBezTo>
                  <a:cubicBezTo>
                    <a:pt x="23198" y="19573"/>
                    <a:pt x="23545" y="19668"/>
                    <a:pt x="23867" y="19668"/>
                  </a:cubicBezTo>
                  <a:cubicBezTo>
                    <a:pt x="26161" y="19668"/>
                    <a:pt x="27204" y="14893"/>
                    <a:pt x="26704" y="13353"/>
                  </a:cubicBezTo>
                  <a:cubicBezTo>
                    <a:pt x="26308" y="12125"/>
                    <a:pt x="25724" y="11938"/>
                    <a:pt x="25405" y="11938"/>
                  </a:cubicBezTo>
                  <a:cubicBezTo>
                    <a:pt x="25265" y="11938"/>
                    <a:pt x="25176" y="11974"/>
                    <a:pt x="25176" y="11974"/>
                  </a:cubicBezTo>
                  <a:lnTo>
                    <a:pt x="22953" y="3900"/>
                  </a:lnTo>
                  <a:lnTo>
                    <a:pt x="20570" y="867"/>
                  </a:lnTo>
                  <a:lnTo>
                    <a:pt x="14868" y="1"/>
                  </a:lnTo>
                  <a:close/>
                </a:path>
              </a:pathLst>
            </a:custGeom>
            <a:solidFill>
              <a:srgbClr val="D76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992;p71">
              <a:extLst>
                <a:ext uri="{FF2B5EF4-FFF2-40B4-BE49-F238E27FC236}">
                  <a16:creationId xmlns:a16="http://schemas.microsoft.com/office/drawing/2014/main" id="{2BBFF762-039C-0737-E71C-FBFFF29D7BBE}"/>
                </a:ext>
              </a:extLst>
            </p:cNvPr>
            <p:cNvSpPr/>
            <p:nvPr/>
          </p:nvSpPr>
          <p:spPr>
            <a:xfrm>
              <a:off x="4013375" y="799975"/>
              <a:ext cx="25400" cy="79350"/>
            </a:xfrm>
            <a:custGeom>
              <a:avLst/>
              <a:gdLst/>
              <a:ahLst/>
              <a:cxnLst/>
              <a:rect l="l" t="t" r="r" b="b"/>
              <a:pathLst>
                <a:path w="1016" h="3174" extrusionOk="0">
                  <a:moveTo>
                    <a:pt x="194" y="1"/>
                  </a:moveTo>
                  <a:lnTo>
                    <a:pt x="0" y="2852"/>
                  </a:lnTo>
                  <a:cubicBezTo>
                    <a:pt x="262" y="3061"/>
                    <a:pt x="580" y="3174"/>
                    <a:pt x="921" y="3174"/>
                  </a:cubicBezTo>
                  <a:cubicBezTo>
                    <a:pt x="952" y="3174"/>
                    <a:pt x="984" y="3173"/>
                    <a:pt x="1015" y="3171"/>
                  </a:cubicBezTo>
                  <a:lnTo>
                    <a:pt x="194" y="1"/>
                  </a:ln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993;p71">
              <a:extLst>
                <a:ext uri="{FF2B5EF4-FFF2-40B4-BE49-F238E27FC236}">
                  <a16:creationId xmlns:a16="http://schemas.microsoft.com/office/drawing/2014/main" id="{350D97D8-45EA-752B-73AE-A378EACBBD58}"/>
                </a:ext>
              </a:extLst>
            </p:cNvPr>
            <p:cNvSpPr/>
            <p:nvPr/>
          </p:nvSpPr>
          <p:spPr>
            <a:xfrm>
              <a:off x="3527050" y="799975"/>
              <a:ext cx="25100" cy="79350"/>
            </a:xfrm>
            <a:custGeom>
              <a:avLst/>
              <a:gdLst/>
              <a:ahLst/>
              <a:cxnLst/>
              <a:rect l="l" t="t" r="r" b="b"/>
              <a:pathLst>
                <a:path w="1004" h="3174" extrusionOk="0">
                  <a:moveTo>
                    <a:pt x="810" y="1"/>
                  </a:moveTo>
                  <a:lnTo>
                    <a:pt x="0" y="3171"/>
                  </a:lnTo>
                  <a:cubicBezTo>
                    <a:pt x="31" y="3173"/>
                    <a:pt x="61" y="3174"/>
                    <a:pt x="92" y="3174"/>
                  </a:cubicBezTo>
                  <a:cubicBezTo>
                    <a:pt x="424" y="3174"/>
                    <a:pt x="743" y="3061"/>
                    <a:pt x="1004" y="2852"/>
                  </a:cubicBezTo>
                  <a:lnTo>
                    <a:pt x="810" y="1"/>
                  </a:ln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994;p71">
              <a:extLst>
                <a:ext uri="{FF2B5EF4-FFF2-40B4-BE49-F238E27FC236}">
                  <a16:creationId xmlns:a16="http://schemas.microsoft.com/office/drawing/2014/main" id="{5FC5E3E8-0850-108D-D103-3621E5AB965C}"/>
                </a:ext>
              </a:extLst>
            </p:cNvPr>
            <p:cNvSpPr/>
            <p:nvPr/>
          </p:nvSpPr>
          <p:spPr>
            <a:xfrm>
              <a:off x="3418725" y="238000"/>
              <a:ext cx="728375" cy="539200"/>
            </a:xfrm>
            <a:custGeom>
              <a:avLst/>
              <a:gdLst/>
              <a:ahLst/>
              <a:cxnLst/>
              <a:rect l="l" t="t" r="r" b="b"/>
              <a:pathLst>
                <a:path w="29135" h="21568" extrusionOk="0">
                  <a:moveTo>
                    <a:pt x="14854" y="1"/>
                  </a:moveTo>
                  <a:cubicBezTo>
                    <a:pt x="14720" y="1"/>
                    <a:pt x="14585" y="2"/>
                    <a:pt x="14448" y="5"/>
                  </a:cubicBezTo>
                  <a:cubicBezTo>
                    <a:pt x="3729" y="233"/>
                    <a:pt x="4459" y="8569"/>
                    <a:pt x="4459" y="8569"/>
                  </a:cubicBezTo>
                  <a:cubicBezTo>
                    <a:pt x="0" y="10758"/>
                    <a:pt x="1642" y="18865"/>
                    <a:pt x="1642" y="18865"/>
                  </a:cubicBezTo>
                  <a:cubicBezTo>
                    <a:pt x="1883" y="18259"/>
                    <a:pt x="2221" y="17905"/>
                    <a:pt x="2704" y="17905"/>
                  </a:cubicBezTo>
                  <a:cubicBezTo>
                    <a:pt x="2794" y="17905"/>
                    <a:pt x="2888" y="17917"/>
                    <a:pt x="2988" y="17942"/>
                  </a:cubicBezTo>
                  <a:cubicBezTo>
                    <a:pt x="3923" y="18307"/>
                    <a:pt x="4208" y="19892"/>
                    <a:pt x="4459" y="21568"/>
                  </a:cubicBezTo>
                  <a:cubicBezTo>
                    <a:pt x="4459" y="21568"/>
                    <a:pt x="5439" y="21397"/>
                    <a:pt x="5120" y="16494"/>
                  </a:cubicBezTo>
                  <a:cubicBezTo>
                    <a:pt x="5371" y="12081"/>
                    <a:pt x="6374" y="9139"/>
                    <a:pt x="8370" y="7987"/>
                  </a:cubicBezTo>
                  <a:cubicBezTo>
                    <a:pt x="8631" y="7835"/>
                    <a:pt x="8868" y="7772"/>
                    <a:pt x="9105" y="7772"/>
                  </a:cubicBezTo>
                  <a:cubicBezTo>
                    <a:pt x="10175" y="7772"/>
                    <a:pt x="11237" y="9048"/>
                    <a:pt x="14526" y="9048"/>
                  </a:cubicBezTo>
                  <a:cubicBezTo>
                    <a:pt x="14538" y="9048"/>
                    <a:pt x="14550" y="9047"/>
                    <a:pt x="14562" y="9047"/>
                  </a:cubicBezTo>
                  <a:cubicBezTo>
                    <a:pt x="17869" y="9029"/>
                    <a:pt x="18938" y="7769"/>
                    <a:pt x="20003" y="7769"/>
                  </a:cubicBezTo>
                  <a:cubicBezTo>
                    <a:pt x="20241" y="7769"/>
                    <a:pt x="20479" y="7833"/>
                    <a:pt x="20742" y="7987"/>
                  </a:cubicBezTo>
                  <a:cubicBezTo>
                    <a:pt x="22737" y="9139"/>
                    <a:pt x="23752" y="12081"/>
                    <a:pt x="24014" y="16494"/>
                  </a:cubicBezTo>
                  <a:cubicBezTo>
                    <a:pt x="23684" y="21397"/>
                    <a:pt x="24676" y="21568"/>
                    <a:pt x="24676" y="21568"/>
                  </a:cubicBezTo>
                  <a:cubicBezTo>
                    <a:pt x="24904" y="19892"/>
                    <a:pt x="25189" y="18307"/>
                    <a:pt x="26147" y="17942"/>
                  </a:cubicBezTo>
                  <a:cubicBezTo>
                    <a:pt x="26245" y="17917"/>
                    <a:pt x="26337" y="17905"/>
                    <a:pt x="26425" y="17905"/>
                  </a:cubicBezTo>
                  <a:cubicBezTo>
                    <a:pt x="26900" y="17905"/>
                    <a:pt x="27233" y="18259"/>
                    <a:pt x="27492" y="18865"/>
                  </a:cubicBezTo>
                  <a:cubicBezTo>
                    <a:pt x="27492" y="18865"/>
                    <a:pt x="29134" y="10758"/>
                    <a:pt x="24687" y="8569"/>
                  </a:cubicBezTo>
                  <a:cubicBezTo>
                    <a:pt x="24687" y="8569"/>
                    <a:pt x="25154" y="1"/>
                    <a:pt x="14854" y="1"/>
                  </a:cubicBezTo>
                  <a:close/>
                </a:path>
              </a:pathLst>
            </a:custGeom>
            <a:solidFill>
              <a:srgbClr val="842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roup 56">
            <a:extLst>
              <a:ext uri="{FF2B5EF4-FFF2-40B4-BE49-F238E27FC236}">
                <a16:creationId xmlns:a16="http://schemas.microsoft.com/office/drawing/2014/main" id="{BBBD9A3C-B124-4C6D-B103-1B92A7A5F479}"/>
              </a:ext>
            </a:extLst>
          </p:cNvPr>
          <p:cNvGrpSpPr/>
          <p:nvPr/>
        </p:nvGrpSpPr>
        <p:grpSpPr>
          <a:xfrm>
            <a:off x="-4976748" y="232600"/>
            <a:ext cx="3117850" cy="5143500"/>
            <a:chOff x="-61848" y="232600"/>
            <a:chExt cx="3117850" cy="5143500"/>
          </a:xfrm>
        </p:grpSpPr>
        <p:pic>
          <p:nvPicPr>
            <p:cNvPr id="58" name="Picture 2" descr="Drawing board png images | PNGWing">
              <a:extLst>
                <a:ext uri="{FF2B5EF4-FFF2-40B4-BE49-F238E27FC236}">
                  <a16:creationId xmlns:a16="http://schemas.microsoft.com/office/drawing/2014/main" id="{AD40992C-A2C8-4B21-AA0A-6C1C6935CF9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872" b="96970" l="5000" r="94167">
                          <a14:foregroundMark x1="25000" y1="77273" x2="70833" y2="70539"/>
                          <a14:foregroundMark x1="70833" y1="70539" x2="77222" y2="71380"/>
                          <a14:foregroundMark x1="72778" y1="74242" x2="86111" y2="75253"/>
                          <a14:foregroundMark x1="91944" y1="76936" x2="94444" y2="76936"/>
                          <a14:foregroundMark x1="91667" y1="83838" x2="92778" y2="97138"/>
                          <a14:foregroundMark x1="49444" y1="82492" x2="50833" y2="89226"/>
                          <a14:foregroundMark x1="10000" y1="77441" x2="5000" y2="77441"/>
                          <a14:foregroundMark x1="8889" y1="84007" x2="7500" y2="95791"/>
                          <a14:foregroundMark x1="51667" y1="12458" x2="44444" y2="11279"/>
                          <a14:foregroundMark x1="49167" y1="6229" x2="48889" y2="3872"/>
                          <a14:foregroundMark x1="51667" y1="16162" x2="60556" y2="14141"/>
                        </a14:backgroundRemoval>
                      </a14:imgEffect>
                    </a14:imgLayer>
                  </a14:imgProps>
                </a:ext>
                <a:ext uri="{28A0092B-C50C-407E-A947-70E740481C1C}">
                  <a14:useLocalDpi xmlns:a14="http://schemas.microsoft.com/office/drawing/2010/main" val="0"/>
                </a:ext>
              </a:extLst>
            </a:blip>
            <a:srcRect/>
            <a:stretch>
              <a:fillRect/>
            </a:stretch>
          </p:blipFill>
          <p:spPr bwMode="auto">
            <a:xfrm>
              <a:off x="-61848" y="232600"/>
              <a:ext cx="311785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Ilustración de Fútbol Cancha De Fútbol Fondo Del Deporte Línea Arte Estilo  y más Vectores Libres de Derechos de Campo de fútbol - iStock">
              <a:extLst>
                <a:ext uri="{FF2B5EF4-FFF2-40B4-BE49-F238E27FC236}">
                  <a16:creationId xmlns:a16="http://schemas.microsoft.com/office/drawing/2014/main" id="{E16B89F5-7FD0-4A06-91A8-248CF3FCB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246278" y="1202334"/>
              <a:ext cx="3469959" cy="2387014"/>
            </a:xfrm>
            <a:prstGeom prst="rect">
              <a:avLst/>
            </a:prstGeom>
            <a:noFill/>
            <a:extLst>
              <a:ext uri="{909E8E84-426E-40DD-AFC4-6F175D3DCCD1}">
                <a14:hiddenFill xmlns:a14="http://schemas.microsoft.com/office/drawing/2010/main">
                  <a:solidFill>
                    <a:srgbClr val="FFFFFF"/>
                  </a:solidFill>
                </a14:hiddenFill>
              </a:ext>
            </a:extLst>
          </p:spPr>
        </p:pic>
      </p:grpSp>
      <p:sp>
        <p:nvSpPr>
          <p:cNvPr id="60" name="CuadroTexto 9">
            <a:extLst>
              <a:ext uri="{FF2B5EF4-FFF2-40B4-BE49-F238E27FC236}">
                <a16:creationId xmlns:a16="http://schemas.microsoft.com/office/drawing/2014/main" id="{ED919BCB-0E78-46F7-8CE2-E04EA3B2E697}"/>
              </a:ext>
            </a:extLst>
          </p:cNvPr>
          <p:cNvSpPr txBox="1"/>
          <p:nvPr/>
        </p:nvSpPr>
        <p:spPr>
          <a:xfrm>
            <a:off x="-3990617" y="3510025"/>
            <a:ext cx="1128835" cy="307777"/>
          </a:xfrm>
          <a:prstGeom prst="rect">
            <a:avLst/>
          </a:prstGeom>
          <a:noFill/>
        </p:spPr>
        <p:txBody>
          <a:bodyPr wrap="none" rtlCol="0">
            <a:spAutoFit/>
          </a:bodyPr>
          <a:lstStyle/>
          <a:p>
            <a:r>
              <a:rPr lang="es-ES" b="1" dirty="0">
                <a:solidFill>
                  <a:schemeClr val="accent3"/>
                </a:solidFill>
                <a:latin typeface="Bradley Hand ITC" panose="03070402050302030203" pitchFamily="66" charset="0"/>
              </a:rPr>
              <a:t>DATASETS</a:t>
            </a:r>
            <a:endParaRPr lang="es-AR" b="1" dirty="0">
              <a:solidFill>
                <a:schemeClr val="accent3"/>
              </a:solidFill>
              <a:latin typeface="Bradley Hand ITC" panose="03070402050302030203" pitchFamily="66" charset="0"/>
            </a:endParaRPr>
          </a:p>
        </p:txBody>
      </p:sp>
      <p:sp>
        <p:nvSpPr>
          <p:cNvPr id="61" name="CuadroTexto 10">
            <a:extLst>
              <a:ext uri="{FF2B5EF4-FFF2-40B4-BE49-F238E27FC236}">
                <a16:creationId xmlns:a16="http://schemas.microsoft.com/office/drawing/2014/main" id="{2FE604D5-217C-439F-9D32-B739387CD4B7}"/>
              </a:ext>
            </a:extLst>
          </p:cNvPr>
          <p:cNvSpPr txBox="1"/>
          <p:nvPr/>
        </p:nvSpPr>
        <p:spPr>
          <a:xfrm>
            <a:off x="-3853943" y="2492878"/>
            <a:ext cx="1526380" cy="523220"/>
          </a:xfrm>
          <a:prstGeom prst="rect">
            <a:avLst/>
          </a:prstGeom>
          <a:noFill/>
        </p:spPr>
        <p:txBody>
          <a:bodyPr wrap="none" rtlCol="0">
            <a:spAutoFit/>
          </a:bodyPr>
          <a:lstStyle/>
          <a:p>
            <a:pPr algn="ctr"/>
            <a:r>
              <a:rPr lang="es-ES" b="1" dirty="0">
                <a:solidFill>
                  <a:srgbClr val="00B0F0"/>
                </a:solidFill>
                <a:latin typeface="Bradley Hand ITC" panose="03070402050302030203" pitchFamily="66" charset="0"/>
              </a:rPr>
              <a:t>DATA</a:t>
            </a:r>
          </a:p>
          <a:p>
            <a:pPr algn="ctr"/>
            <a:r>
              <a:rPr lang="es-ES" b="1" dirty="0">
                <a:solidFill>
                  <a:srgbClr val="00B0F0"/>
                </a:solidFill>
                <a:latin typeface="Bradley Hand ITC" panose="03070402050302030203" pitchFamily="66" charset="0"/>
              </a:rPr>
              <a:t>MANIPULATION</a:t>
            </a:r>
            <a:endParaRPr lang="es-AR" b="1" dirty="0">
              <a:solidFill>
                <a:srgbClr val="00B0F0"/>
              </a:solidFill>
              <a:latin typeface="Bradley Hand ITC" panose="03070402050302030203" pitchFamily="66" charset="0"/>
            </a:endParaRPr>
          </a:p>
        </p:txBody>
      </p:sp>
      <p:sp>
        <p:nvSpPr>
          <p:cNvPr id="62" name="CuadroTexto 11">
            <a:extLst>
              <a:ext uri="{FF2B5EF4-FFF2-40B4-BE49-F238E27FC236}">
                <a16:creationId xmlns:a16="http://schemas.microsoft.com/office/drawing/2014/main" id="{B43883B2-C8C1-40D4-9EC2-43E09D7601F6}"/>
              </a:ext>
            </a:extLst>
          </p:cNvPr>
          <p:cNvSpPr txBox="1"/>
          <p:nvPr/>
        </p:nvSpPr>
        <p:spPr>
          <a:xfrm>
            <a:off x="-3925693" y="1012763"/>
            <a:ext cx="998991" cy="523220"/>
          </a:xfrm>
          <a:prstGeom prst="rect">
            <a:avLst/>
          </a:prstGeom>
          <a:noFill/>
        </p:spPr>
        <p:txBody>
          <a:bodyPr wrap="none" rtlCol="0">
            <a:spAutoFit/>
          </a:bodyPr>
          <a:lstStyle/>
          <a:p>
            <a:pPr algn="ctr"/>
            <a:r>
              <a:rPr lang="es-ES" b="1" dirty="0">
                <a:solidFill>
                  <a:srgbClr val="7030A0"/>
                </a:solidFill>
                <a:latin typeface="Bradley Hand ITC" panose="03070402050302030203" pitchFamily="66" charset="0"/>
              </a:rPr>
              <a:t>FINAL</a:t>
            </a:r>
          </a:p>
          <a:p>
            <a:pPr algn="ctr"/>
            <a:r>
              <a:rPr lang="es-ES" b="1" dirty="0">
                <a:solidFill>
                  <a:srgbClr val="7030A0"/>
                </a:solidFill>
                <a:latin typeface="Bradley Hand ITC" panose="03070402050302030203" pitchFamily="66" charset="0"/>
              </a:rPr>
              <a:t>DATASET</a:t>
            </a:r>
            <a:endParaRPr lang="es-AR" b="1" dirty="0">
              <a:solidFill>
                <a:srgbClr val="7030A0"/>
              </a:solidFill>
              <a:latin typeface="Bradley Hand ITC" panose="03070402050302030203" pitchFamily="66" charset="0"/>
            </a:endParaRPr>
          </a:p>
        </p:txBody>
      </p:sp>
      <p:pic>
        <p:nvPicPr>
          <p:cNvPr id="63" name="Picture 2" descr="flecha punteada de un solo vector en estilo de fideos. signo dibujado a  mano negra aislado sobre fondo blanco. símbolo de navegación para tarjetas,  pegatinas y diseño web. 5656540 Vector en Vecteezy">
            <a:extLst>
              <a:ext uri="{FF2B5EF4-FFF2-40B4-BE49-F238E27FC236}">
                <a16:creationId xmlns:a16="http://schemas.microsoft.com/office/drawing/2014/main" id="{732BAFF0-0DA5-4090-9764-98990B0FABB8}"/>
              </a:ext>
            </a:extLst>
          </p:cNvPr>
          <p:cNvPicPr>
            <a:picLocks noChangeAspect="1" noChangeArrowheads="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l="16809" t="16931" r="15189"/>
          <a:stretch/>
        </p:blipFill>
        <p:spPr bwMode="auto">
          <a:xfrm rot="13958467">
            <a:off x="-3398165" y="2860736"/>
            <a:ext cx="482280" cy="688131"/>
          </a:xfrm>
          <a:prstGeom prst="rect">
            <a:avLst/>
          </a:prstGeom>
          <a:noFill/>
          <a:extLst>
            <a:ext uri="{909E8E84-426E-40DD-AFC4-6F175D3DCCD1}">
              <a14:hiddenFill xmlns:a14="http://schemas.microsoft.com/office/drawing/2010/main">
                <a:solidFill>
                  <a:srgbClr val="FFFFFF"/>
                </a:solidFill>
              </a14:hiddenFill>
            </a:ext>
          </a:extLst>
        </p:spPr>
      </p:pic>
      <p:sp>
        <p:nvSpPr>
          <p:cNvPr id="64" name="CuadroTexto 2">
            <a:extLst>
              <a:ext uri="{FF2B5EF4-FFF2-40B4-BE49-F238E27FC236}">
                <a16:creationId xmlns:a16="http://schemas.microsoft.com/office/drawing/2014/main" id="{9893153C-3A6A-46AE-A3BA-503CCB86C081}"/>
              </a:ext>
            </a:extLst>
          </p:cNvPr>
          <p:cNvSpPr txBox="1"/>
          <p:nvPr/>
        </p:nvSpPr>
        <p:spPr>
          <a:xfrm>
            <a:off x="-4534196" y="1656639"/>
            <a:ext cx="1087157" cy="523220"/>
          </a:xfrm>
          <a:prstGeom prst="rect">
            <a:avLst/>
          </a:prstGeom>
          <a:noFill/>
        </p:spPr>
        <p:txBody>
          <a:bodyPr wrap="none" rtlCol="0">
            <a:spAutoFit/>
          </a:bodyPr>
          <a:lstStyle/>
          <a:p>
            <a:pPr algn="ctr"/>
            <a:r>
              <a:rPr lang="es-ES" b="1" dirty="0">
                <a:solidFill>
                  <a:schemeClr val="accent4"/>
                </a:solidFill>
                <a:latin typeface="Bradley Hand ITC" panose="03070402050302030203" pitchFamily="66" charset="0"/>
              </a:rPr>
              <a:t>DATA</a:t>
            </a:r>
          </a:p>
          <a:p>
            <a:pPr algn="ctr"/>
            <a:r>
              <a:rPr lang="es-ES" b="1" dirty="0">
                <a:solidFill>
                  <a:schemeClr val="accent4"/>
                </a:solidFill>
                <a:latin typeface="Bradley Hand ITC" panose="03070402050302030203" pitchFamily="66" charset="0"/>
              </a:rPr>
              <a:t>CLEANING</a:t>
            </a:r>
            <a:endParaRPr lang="es-AR" b="1" dirty="0">
              <a:solidFill>
                <a:schemeClr val="accent4"/>
              </a:solidFill>
              <a:latin typeface="Bradley Hand ITC" panose="03070402050302030203" pitchFamily="66" charset="0"/>
            </a:endParaRPr>
          </a:p>
        </p:txBody>
      </p:sp>
      <p:pic>
        <p:nvPicPr>
          <p:cNvPr id="65" name="Picture 6" descr="Xgrunge letra x vector cruz signo dibujado a mano x | Vector Premium">
            <a:extLst>
              <a:ext uri="{FF2B5EF4-FFF2-40B4-BE49-F238E27FC236}">
                <a16:creationId xmlns:a16="http://schemas.microsoft.com/office/drawing/2014/main" id="{09E507F7-D4A3-4643-8C5D-8E4B45375120}"/>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65742" y="2022764"/>
            <a:ext cx="467475" cy="467475"/>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8" descr="Flecha punteada rizada - Iconos gratis de flechas">
            <a:extLst>
              <a:ext uri="{FF2B5EF4-FFF2-40B4-BE49-F238E27FC236}">
                <a16:creationId xmlns:a16="http://schemas.microsoft.com/office/drawing/2014/main" id="{D0BC3D22-C1DC-41CD-862F-ECBBACFF075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4772033">
            <a:off x="-3742499" y="1964729"/>
            <a:ext cx="772778" cy="772778"/>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Icono de Flecha hacia arriba de línea discontinua Hand Drawn Black">
            <a:extLst>
              <a:ext uri="{FF2B5EF4-FFF2-40B4-BE49-F238E27FC236}">
                <a16:creationId xmlns:a16="http://schemas.microsoft.com/office/drawing/2014/main" id="{7B1FF29C-4174-4183-8616-38F6AF7F12E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1455" r="32304"/>
          <a:stretch/>
        </p:blipFill>
        <p:spPr bwMode="auto">
          <a:xfrm rot="875011">
            <a:off x="-3658914" y="1452474"/>
            <a:ext cx="173821" cy="479630"/>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 descr="Klopp png images | PNGWing">
            <a:extLst>
              <a:ext uri="{FF2B5EF4-FFF2-40B4-BE49-F238E27FC236}">
                <a16:creationId xmlns:a16="http://schemas.microsoft.com/office/drawing/2014/main" id="{436108E2-6C84-41BE-AB6E-8D3EB5E72109}"/>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2234" b="95275" l="3152" r="95109">
                        <a14:foregroundMark x1="66522" y1="91838" x2="49348" y2="93127"/>
                        <a14:foregroundMark x1="75326" y1="74313" x2="64348" y2="75344"/>
                        <a14:foregroundMark x1="69348" y1="74828" x2="69022" y2="76289"/>
                        <a14:foregroundMark x1="67826" y1="77062" x2="64130" y2="77749"/>
                        <a14:foregroundMark x1="91522" y1="70876" x2="95217" y2="83677"/>
                        <a14:foregroundMark x1="95217" y1="83677" x2="91304" y2="95275"/>
                        <a14:foregroundMark x1="59130" y1="6443" x2="47174" y2="6186"/>
                        <a14:foregroundMark x1="60326" y1="2491" x2="58152" y2="2234"/>
                        <a14:foregroundMark x1="7826" y1="57818" x2="10652" y2="70103"/>
                        <a14:foregroundMark x1="3478" y1="59021" x2="3152" y2="63918"/>
                        <a14:foregroundMark x1="69022" y1="34794" x2="63804" y2="40979"/>
                        <a14:foregroundMark x1="48152" y1="9880" x2="50326" y2="9364"/>
                      </a14:backgroundRemoval>
                    </a14:imgEffect>
                  </a14:imgLayer>
                </a14:imgProps>
              </a:ext>
              <a:ext uri="{28A0092B-C50C-407E-A947-70E740481C1C}">
                <a14:useLocalDpi xmlns:a14="http://schemas.microsoft.com/office/drawing/2010/main" val="0"/>
              </a:ext>
            </a:extLst>
          </a:blip>
          <a:srcRect/>
          <a:stretch>
            <a:fillRect/>
          </a:stretch>
        </p:blipFill>
        <p:spPr bwMode="auto">
          <a:xfrm>
            <a:off x="-3100133" y="2591838"/>
            <a:ext cx="2589686" cy="3276292"/>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oogle Shape;4039;p72">
            <a:extLst>
              <a:ext uri="{FF2B5EF4-FFF2-40B4-BE49-F238E27FC236}">
                <a16:creationId xmlns:a16="http://schemas.microsoft.com/office/drawing/2014/main" id="{B01CDA03-75D5-401B-82D0-B4269F1B9E62}"/>
              </a:ext>
            </a:extLst>
          </p:cNvPr>
          <p:cNvGrpSpPr/>
          <p:nvPr/>
        </p:nvGrpSpPr>
        <p:grpSpPr>
          <a:xfrm rot="5400000">
            <a:off x="10040451" y="4363352"/>
            <a:ext cx="347653" cy="340149"/>
            <a:chOff x="6816275" y="3178227"/>
            <a:chExt cx="1614495" cy="1579642"/>
          </a:xfrm>
        </p:grpSpPr>
        <p:sp>
          <p:nvSpPr>
            <p:cNvPr id="70" name="Google Shape;4040;p72">
              <a:extLst>
                <a:ext uri="{FF2B5EF4-FFF2-40B4-BE49-F238E27FC236}">
                  <a16:creationId xmlns:a16="http://schemas.microsoft.com/office/drawing/2014/main" id="{09851EA1-3C8F-422B-A0A1-2B848B2C3DAD}"/>
                </a:ext>
              </a:extLst>
            </p:cNvPr>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041;p72">
              <a:extLst>
                <a:ext uri="{FF2B5EF4-FFF2-40B4-BE49-F238E27FC236}">
                  <a16:creationId xmlns:a16="http://schemas.microsoft.com/office/drawing/2014/main" id="{2E2217CE-154A-45AE-B268-065B80361F92}"/>
                </a:ext>
              </a:extLst>
            </p:cNvPr>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042;p72">
              <a:extLst>
                <a:ext uri="{FF2B5EF4-FFF2-40B4-BE49-F238E27FC236}">
                  <a16:creationId xmlns:a16="http://schemas.microsoft.com/office/drawing/2014/main" id="{4BAB0ED6-CAF8-4BE8-8E0A-C9E97539881C}"/>
                </a:ext>
              </a:extLst>
            </p:cNvPr>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2678;p50">
            <a:extLst>
              <a:ext uri="{FF2B5EF4-FFF2-40B4-BE49-F238E27FC236}">
                <a16:creationId xmlns:a16="http://schemas.microsoft.com/office/drawing/2014/main" id="{DB74A6EA-B019-4EC7-8C2E-7AE1C4A509C7}"/>
              </a:ext>
            </a:extLst>
          </p:cNvPr>
          <p:cNvGrpSpPr/>
          <p:nvPr/>
        </p:nvGrpSpPr>
        <p:grpSpPr>
          <a:xfrm>
            <a:off x="11200457" y="2334986"/>
            <a:ext cx="1716654" cy="2330346"/>
            <a:chOff x="5073633" y="269892"/>
            <a:chExt cx="2446717" cy="3350240"/>
          </a:xfrm>
        </p:grpSpPr>
        <p:sp>
          <p:nvSpPr>
            <p:cNvPr id="74" name="Google Shape;2679;p50">
              <a:extLst>
                <a:ext uri="{FF2B5EF4-FFF2-40B4-BE49-F238E27FC236}">
                  <a16:creationId xmlns:a16="http://schemas.microsoft.com/office/drawing/2014/main" id="{01220F56-CA12-43F9-ACAC-DDD1EB74F48F}"/>
                </a:ext>
              </a:extLst>
            </p:cNvPr>
            <p:cNvSpPr/>
            <p:nvPr/>
          </p:nvSpPr>
          <p:spPr>
            <a:xfrm>
              <a:off x="5270909" y="3443157"/>
              <a:ext cx="1278948" cy="176975"/>
            </a:xfrm>
            <a:custGeom>
              <a:avLst/>
              <a:gdLst/>
              <a:ahLst/>
              <a:cxnLst/>
              <a:rect l="l" t="t" r="r" b="b"/>
              <a:pathLst>
                <a:path w="28849" h="3992" extrusionOk="0">
                  <a:moveTo>
                    <a:pt x="14427" y="0"/>
                  </a:moveTo>
                  <a:cubicBezTo>
                    <a:pt x="6460" y="0"/>
                    <a:pt x="1" y="890"/>
                    <a:pt x="1" y="1996"/>
                  </a:cubicBezTo>
                  <a:cubicBezTo>
                    <a:pt x="1" y="3097"/>
                    <a:pt x="6460" y="3992"/>
                    <a:pt x="14427" y="3992"/>
                  </a:cubicBezTo>
                  <a:cubicBezTo>
                    <a:pt x="22389" y="3992"/>
                    <a:pt x="28848" y="3097"/>
                    <a:pt x="28848" y="1996"/>
                  </a:cubicBezTo>
                  <a:cubicBezTo>
                    <a:pt x="28848" y="890"/>
                    <a:pt x="22389" y="0"/>
                    <a:pt x="14427" y="0"/>
                  </a:cubicBezTo>
                  <a:close/>
                </a:path>
              </a:pathLst>
            </a:custGeom>
            <a:solidFill>
              <a:srgbClr val="000000">
                <a:alpha val="254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2680;p50">
              <a:extLst>
                <a:ext uri="{FF2B5EF4-FFF2-40B4-BE49-F238E27FC236}">
                  <a16:creationId xmlns:a16="http://schemas.microsoft.com/office/drawing/2014/main" id="{53546287-EC6F-4D46-A78D-72C697321947}"/>
                </a:ext>
              </a:extLst>
            </p:cNvPr>
            <p:cNvSpPr/>
            <p:nvPr/>
          </p:nvSpPr>
          <p:spPr>
            <a:xfrm>
              <a:off x="6017323" y="3142410"/>
              <a:ext cx="348187" cy="386225"/>
            </a:xfrm>
            <a:custGeom>
              <a:avLst/>
              <a:gdLst/>
              <a:ahLst/>
              <a:cxnLst/>
              <a:rect l="l" t="t" r="r" b="b"/>
              <a:pathLst>
                <a:path w="7854" h="8712" extrusionOk="0">
                  <a:moveTo>
                    <a:pt x="5296" y="0"/>
                  </a:moveTo>
                  <a:cubicBezTo>
                    <a:pt x="5296" y="0"/>
                    <a:pt x="4203" y="671"/>
                    <a:pt x="4020" y="1317"/>
                  </a:cubicBezTo>
                  <a:cubicBezTo>
                    <a:pt x="3463" y="3626"/>
                    <a:pt x="0" y="6552"/>
                    <a:pt x="2195" y="8329"/>
                  </a:cubicBezTo>
                  <a:cubicBezTo>
                    <a:pt x="2613" y="8593"/>
                    <a:pt x="3010" y="8712"/>
                    <a:pt x="3387" y="8712"/>
                  </a:cubicBezTo>
                  <a:cubicBezTo>
                    <a:pt x="5703" y="8712"/>
                    <a:pt x="7231" y="4218"/>
                    <a:pt x="7853" y="1484"/>
                  </a:cubicBezTo>
                  <a:lnTo>
                    <a:pt x="5296"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2681;p50">
              <a:extLst>
                <a:ext uri="{FF2B5EF4-FFF2-40B4-BE49-F238E27FC236}">
                  <a16:creationId xmlns:a16="http://schemas.microsoft.com/office/drawing/2014/main" id="{29065CAB-E8B0-4FE0-99A8-9AC872B0077D}"/>
                </a:ext>
              </a:extLst>
            </p:cNvPr>
            <p:cNvSpPr/>
            <p:nvPr/>
          </p:nvSpPr>
          <p:spPr>
            <a:xfrm>
              <a:off x="5903213" y="2198898"/>
              <a:ext cx="417036" cy="300175"/>
            </a:xfrm>
            <a:custGeom>
              <a:avLst/>
              <a:gdLst/>
              <a:ahLst/>
              <a:cxnLst/>
              <a:rect l="l" t="t" r="r" b="b"/>
              <a:pathLst>
                <a:path w="9407" h="6771" extrusionOk="0">
                  <a:moveTo>
                    <a:pt x="3245" y="0"/>
                  </a:moveTo>
                  <a:lnTo>
                    <a:pt x="1025" y="1931"/>
                  </a:lnTo>
                  <a:cubicBezTo>
                    <a:pt x="1" y="3286"/>
                    <a:pt x="6308" y="6771"/>
                    <a:pt x="8315" y="6771"/>
                  </a:cubicBezTo>
                  <a:cubicBezTo>
                    <a:pt x="8554" y="6771"/>
                    <a:pt x="8732" y="6722"/>
                    <a:pt x="8830" y="6614"/>
                  </a:cubicBezTo>
                  <a:cubicBezTo>
                    <a:pt x="8830" y="6614"/>
                    <a:pt x="9407" y="4272"/>
                    <a:pt x="9378" y="4106"/>
                  </a:cubicBezTo>
                  <a:cubicBezTo>
                    <a:pt x="9346" y="3935"/>
                    <a:pt x="8960" y="1915"/>
                    <a:pt x="8960" y="1915"/>
                  </a:cubicBezTo>
                  <a:lnTo>
                    <a:pt x="6212" y="415"/>
                  </a:lnTo>
                  <a:lnTo>
                    <a:pt x="3245"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2682;p50">
              <a:extLst>
                <a:ext uri="{FF2B5EF4-FFF2-40B4-BE49-F238E27FC236}">
                  <a16:creationId xmlns:a16="http://schemas.microsoft.com/office/drawing/2014/main" id="{54421EC2-8E06-4158-AB83-6AA4454834EB}"/>
                </a:ext>
              </a:extLst>
            </p:cNvPr>
            <p:cNvSpPr/>
            <p:nvPr/>
          </p:nvSpPr>
          <p:spPr>
            <a:xfrm>
              <a:off x="6377252" y="2329189"/>
              <a:ext cx="377447" cy="273665"/>
            </a:xfrm>
            <a:custGeom>
              <a:avLst/>
              <a:gdLst/>
              <a:ahLst/>
              <a:cxnLst/>
              <a:rect l="l" t="t" r="r" b="b"/>
              <a:pathLst>
                <a:path w="8514" h="6173" extrusionOk="0">
                  <a:moveTo>
                    <a:pt x="6038" y="0"/>
                  </a:moveTo>
                  <a:lnTo>
                    <a:pt x="1238" y="667"/>
                  </a:lnTo>
                  <a:lnTo>
                    <a:pt x="254" y="3557"/>
                  </a:lnTo>
                  <a:cubicBezTo>
                    <a:pt x="0" y="5202"/>
                    <a:pt x="3418" y="6173"/>
                    <a:pt x="5739" y="6173"/>
                  </a:cubicBezTo>
                  <a:cubicBezTo>
                    <a:pt x="6763" y="6173"/>
                    <a:pt x="7573" y="5984"/>
                    <a:pt x="7762" y="5581"/>
                  </a:cubicBezTo>
                  <a:lnTo>
                    <a:pt x="8514" y="3138"/>
                  </a:lnTo>
                  <a:lnTo>
                    <a:pt x="8038" y="1415"/>
                  </a:lnTo>
                  <a:lnTo>
                    <a:pt x="6038"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2683;p50">
              <a:extLst>
                <a:ext uri="{FF2B5EF4-FFF2-40B4-BE49-F238E27FC236}">
                  <a16:creationId xmlns:a16="http://schemas.microsoft.com/office/drawing/2014/main" id="{EF665286-732E-414D-92BC-DED6AC662FBD}"/>
                </a:ext>
              </a:extLst>
            </p:cNvPr>
            <p:cNvSpPr/>
            <p:nvPr/>
          </p:nvSpPr>
          <p:spPr>
            <a:xfrm>
              <a:off x="5697469" y="2244028"/>
              <a:ext cx="602700" cy="1142670"/>
            </a:xfrm>
            <a:custGeom>
              <a:avLst/>
              <a:gdLst/>
              <a:ahLst/>
              <a:cxnLst/>
              <a:rect l="l" t="t" r="r" b="b"/>
              <a:pathLst>
                <a:path w="13595" h="25775" extrusionOk="0">
                  <a:moveTo>
                    <a:pt x="9098" y="1"/>
                  </a:moveTo>
                  <a:cubicBezTo>
                    <a:pt x="8452" y="1"/>
                    <a:pt x="7738" y="72"/>
                    <a:pt x="6959" y="210"/>
                  </a:cubicBezTo>
                  <a:cubicBezTo>
                    <a:pt x="6959" y="210"/>
                    <a:pt x="2402" y="7791"/>
                    <a:pt x="1333" y="10717"/>
                  </a:cubicBezTo>
                  <a:cubicBezTo>
                    <a:pt x="260" y="13644"/>
                    <a:pt x="0" y="24927"/>
                    <a:pt x="0" y="24927"/>
                  </a:cubicBezTo>
                  <a:cubicBezTo>
                    <a:pt x="638" y="25436"/>
                    <a:pt x="1229" y="25774"/>
                    <a:pt x="1727" y="25774"/>
                  </a:cubicBezTo>
                  <a:cubicBezTo>
                    <a:pt x="2152" y="25774"/>
                    <a:pt x="2508" y="25527"/>
                    <a:pt x="2764" y="24927"/>
                  </a:cubicBezTo>
                  <a:cubicBezTo>
                    <a:pt x="4996" y="19895"/>
                    <a:pt x="6256" y="15473"/>
                    <a:pt x="5666" y="12664"/>
                  </a:cubicBezTo>
                  <a:cubicBezTo>
                    <a:pt x="8528" y="10372"/>
                    <a:pt x="11085" y="7750"/>
                    <a:pt x="13361" y="4827"/>
                  </a:cubicBezTo>
                  <a:cubicBezTo>
                    <a:pt x="13595" y="1504"/>
                    <a:pt x="12072" y="1"/>
                    <a:pt x="9098" y="1"/>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2684;p50">
              <a:extLst>
                <a:ext uri="{FF2B5EF4-FFF2-40B4-BE49-F238E27FC236}">
                  <a16:creationId xmlns:a16="http://schemas.microsoft.com/office/drawing/2014/main" id="{37D41DBA-9669-4F38-93CF-E29F165424E9}"/>
                </a:ext>
              </a:extLst>
            </p:cNvPr>
            <p:cNvSpPr/>
            <p:nvPr/>
          </p:nvSpPr>
          <p:spPr>
            <a:xfrm>
              <a:off x="5688115" y="2801100"/>
              <a:ext cx="275704" cy="596183"/>
            </a:xfrm>
            <a:custGeom>
              <a:avLst/>
              <a:gdLst/>
              <a:ahLst/>
              <a:cxnLst/>
              <a:rect l="l" t="t" r="r" b="b"/>
              <a:pathLst>
                <a:path w="6219" h="13448" extrusionOk="0">
                  <a:moveTo>
                    <a:pt x="1114" y="1"/>
                  </a:moveTo>
                  <a:cubicBezTo>
                    <a:pt x="402" y="4252"/>
                    <a:pt x="211" y="12361"/>
                    <a:pt x="211" y="12361"/>
                  </a:cubicBezTo>
                  <a:cubicBezTo>
                    <a:pt x="1" y="13117"/>
                    <a:pt x="489" y="13448"/>
                    <a:pt x="1119" y="13448"/>
                  </a:cubicBezTo>
                  <a:cubicBezTo>
                    <a:pt x="1814" y="13448"/>
                    <a:pt x="2683" y="13044"/>
                    <a:pt x="2975" y="12361"/>
                  </a:cubicBezTo>
                  <a:cubicBezTo>
                    <a:pt x="4999" y="7789"/>
                    <a:pt x="6219" y="3732"/>
                    <a:pt x="5983" y="915"/>
                  </a:cubicBezTo>
                  <a:lnTo>
                    <a:pt x="5983" y="915"/>
                  </a:lnTo>
                  <a:cubicBezTo>
                    <a:pt x="5462" y="1257"/>
                    <a:pt x="4813" y="1404"/>
                    <a:pt x="4157" y="1404"/>
                  </a:cubicBezTo>
                  <a:cubicBezTo>
                    <a:pt x="2834" y="1404"/>
                    <a:pt x="1486" y="805"/>
                    <a:pt x="111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2685;p50">
              <a:extLst>
                <a:ext uri="{FF2B5EF4-FFF2-40B4-BE49-F238E27FC236}">
                  <a16:creationId xmlns:a16="http://schemas.microsoft.com/office/drawing/2014/main" id="{F83D7888-A9B3-4DC9-83A9-CF2A2BBAA076}"/>
                </a:ext>
              </a:extLst>
            </p:cNvPr>
            <p:cNvSpPr/>
            <p:nvPr/>
          </p:nvSpPr>
          <p:spPr>
            <a:xfrm>
              <a:off x="5733511" y="2801100"/>
              <a:ext cx="221131" cy="82636"/>
            </a:xfrm>
            <a:custGeom>
              <a:avLst/>
              <a:gdLst/>
              <a:ahLst/>
              <a:cxnLst/>
              <a:rect l="l" t="t" r="r" b="b"/>
              <a:pathLst>
                <a:path w="4988" h="1864" extrusionOk="0">
                  <a:moveTo>
                    <a:pt x="90" y="1"/>
                  </a:moveTo>
                  <a:cubicBezTo>
                    <a:pt x="57" y="180"/>
                    <a:pt x="29" y="366"/>
                    <a:pt x="0" y="558"/>
                  </a:cubicBezTo>
                  <a:cubicBezTo>
                    <a:pt x="543" y="1320"/>
                    <a:pt x="1886" y="1863"/>
                    <a:pt x="3207" y="1863"/>
                  </a:cubicBezTo>
                  <a:cubicBezTo>
                    <a:pt x="3835" y="1863"/>
                    <a:pt x="4458" y="1740"/>
                    <a:pt x="4988" y="1460"/>
                  </a:cubicBezTo>
                  <a:cubicBezTo>
                    <a:pt x="4988" y="1269"/>
                    <a:pt x="4975" y="1094"/>
                    <a:pt x="4959" y="915"/>
                  </a:cubicBezTo>
                  <a:cubicBezTo>
                    <a:pt x="4438" y="1257"/>
                    <a:pt x="3789" y="1404"/>
                    <a:pt x="3133" y="1404"/>
                  </a:cubicBezTo>
                  <a:cubicBezTo>
                    <a:pt x="1810" y="1404"/>
                    <a:pt x="462" y="805"/>
                    <a:pt x="9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2686;p50">
              <a:extLst>
                <a:ext uri="{FF2B5EF4-FFF2-40B4-BE49-F238E27FC236}">
                  <a16:creationId xmlns:a16="http://schemas.microsoft.com/office/drawing/2014/main" id="{061A05F9-38E0-41A8-8741-15EB8C3DC69B}"/>
                </a:ext>
              </a:extLst>
            </p:cNvPr>
            <p:cNvSpPr/>
            <p:nvPr/>
          </p:nvSpPr>
          <p:spPr>
            <a:xfrm>
              <a:off x="5726994" y="2844900"/>
              <a:ext cx="227647" cy="82148"/>
            </a:xfrm>
            <a:custGeom>
              <a:avLst/>
              <a:gdLst/>
              <a:ahLst/>
              <a:cxnLst/>
              <a:rect l="l" t="t" r="r" b="b"/>
              <a:pathLst>
                <a:path w="5135" h="1853" extrusionOk="0">
                  <a:moveTo>
                    <a:pt x="86" y="0"/>
                  </a:moveTo>
                  <a:cubicBezTo>
                    <a:pt x="58" y="220"/>
                    <a:pt x="25" y="456"/>
                    <a:pt x="1" y="687"/>
                  </a:cubicBezTo>
                  <a:cubicBezTo>
                    <a:pt x="737" y="1385"/>
                    <a:pt x="2069" y="1852"/>
                    <a:pt x="3381" y="1852"/>
                  </a:cubicBezTo>
                  <a:cubicBezTo>
                    <a:pt x="3973" y="1852"/>
                    <a:pt x="4562" y="1757"/>
                    <a:pt x="5090" y="1545"/>
                  </a:cubicBezTo>
                  <a:cubicBezTo>
                    <a:pt x="5114" y="1325"/>
                    <a:pt x="5122" y="1110"/>
                    <a:pt x="5135" y="907"/>
                  </a:cubicBezTo>
                  <a:lnTo>
                    <a:pt x="5135" y="907"/>
                  </a:lnTo>
                  <a:cubicBezTo>
                    <a:pt x="4606" y="1144"/>
                    <a:pt x="4008" y="1249"/>
                    <a:pt x="3406" y="1249"/>
                  </a:cubicBezTo>
                  <a:cubicBezTo>
                    <a:pt x="2076" y="1249"/>
                    <a:pt x="730" y="736"/>
                    <a:pt x="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2687;p50">
              <a:extLst>
                <a:ext uri="{FF2B5EF4-FFF2-40B4-BE49-F238E27FC236}">
                  <a16:creationId xmlns:a16="http://schemas.microsoft.com/office/drawing/2014/main" id="{243D8113-E88B-4AB1-BCBE-FC67A2EE43AA}"/>
                </a:ext>
              </a:extLst>
            </p:cNvPr>
            <p:cNvSpPr/>
            <p:nvPr/>
          </p:nvSpPr>
          <p:spPr>
            <a:xfrm>
              <a:off x="5374380" y="3349085"/>
              <a:ext cx="484953" cy="220155"/>
            </a:xfrm>
            <a:custGeom>
              <a:avLst/>
              <a:gdLst/>
              <a:ahLst/>
              <a:cxnLst/>
              <a:rect l="l" t="t" r="r" b="b"/>
              <a:pathLst>
                <a:path w="10939" h="4966" extrusionOk="0">
                  <a:moveTo>
                    <a:pt x="7288" y="0"/>
                  </a:moveTo>
                  <a:cubicBezTo>
                    <a:pt x="7288" y="1"/>
                    <a:pt x="0" y="3447"/>
                    <a:pt x="2423" y="4610"/>
                  </a:cubicBezTo>
                  <a:cubicBezTo>
                    <a:pt x="2997" y="4863"/>
                    <a:pt x="3632" y="4966"/>
                    <a:pt x="4281" y="4966"/>
                  </a:cubicBezTo>
                  <a:cubicBezTo>
                    <a:pt x="7002" y="4966"/>
                    <a:pt x="9991" y="3167"/>
                    <a:pt x="9991" y="3167"/>
                  </a:cubicBezTo>
                  <a:cubicBezTo>
                    <a:pt x="10938" y="2817"/>
                    <a:pt x="10308" y="809"/>
                    <a:pt x="10052" y="0"/>
                  </a:cubicBezTo>
                  <a:lnTo>
                    <a:pt x="10052" y="0"/>
                  </a:lnTo>
                  <a:cubicBezTo>
                    <a:pt x="9773" y="465"/>
                    <a:pt x="9150" y="662"/>
                    <a:pt x="8567" y="662"/>
                  </a:cubicBezTo>
                  <a:cubicBezTo>
                    <a:pt x="7900" y="662"/>
                    <a:pt x="7284" y="406"/>
                    <a:pt x="728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2688;p50">
              <a:extLst>
                <a:ext uri="{FF2B5EF4-FFF2-40B4-BE49-F238E27FC236}">
                  <a16:creationId xmlns:a16="http://schemas.microsoft.com/office/drawing/2014/main" id="{E5AD615F-B856-40CB-96D9-0E5E3B0EA6D9}"/>
                </a:ext>
              </a:extLst>
            </p:cNvPr>
            <p:cNvSpPr/>
            <p:nvPr/>
          </p:nvSpPr>
          <p:spPr>
            <a:xfrm>
              <a:off x="6252104" y="2382165"/>
              <a:ext cx="474845" cy="842539"/>
            </a:xfrm>
            <a:custGeom>
              <a:avLst/>
              <a:gdLst/>
              <a:ahLst/>
              <a:cxnLst/>
              <a:rect l="l" t="t" r="r" b="b"/>
              <a:pathLst>
                <a:path w="10711" h="19005" extrusionOk="0">
                  <a:moveTo>
                    <a:pt x="4894" y="0"/>
                  </a:moveTo>
                  <a:lnTo>
                    <a:pt x="3988" y="931"/>
                  </a:lnTo>
                  <a:cubicBezTo>
                    <a:pt x="3655" y="2581"/>
                    <a:pt x="3297" y="4601"/>
                    <a:pt x="3297" y="4601"/>
                  </a:cubicBezTo>
                  <a:cubicBezTo>
                    <a:pt x="817" y="7975"/>
                    <a:pt x="1647" y="14515"/>
                    <a:pt x="0" y="17149"/>
                  </a:cubicBezTo>
                  <a:cubicBezTo>
                    <a:pt x="359" y="18415"/>
                    <a:pt x="876" y="19004"/>
                    <a:pt x="1540" y="19004"/>
                  </a:cubicBezTo>
                  <a:cubicBezTo>
                    <a:pt x="1848" y="19004"/>
                    <a:pt x="2187" y="18878"/>
                    <a:pt x="2557" y="18633"/>
                  </a:cubicBezTo>
                  <a:cubicBezTo>
                    <a:pt x="5646" y="14999"/>
                    <a:pt x="8065" y="11564"/>
                    <a:pt x="8077" y="6439"/>
                  </a:cubicBezTo>
                  <a:cubicBezTo>
                    <a:pt x="9053" y="5321"/>
                    <a:pt x="10292" y="3703"/>
                    <a:pt x="10711" y="2638"/>
                  </a:cubicBezTo>
                  <a:lnTo>
                    <a:pt x="10170" y="1277"/>
                  </a:lnTo>
                  <a:lnTo>
                    <a:pt x="9223" y="553"/>
                  </a:lnTo>
                  <a:lnTo>
                    <a:pt x="6809" y="0"/>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2689;p50">
              <a:extLst>
                <a:ext uri="{FF2B5EF4-FFF2-40B4-BE49-F238E27FC236}">
                  <a16:creationId xmlns:a16="http://schemas.microsoft.com/office/drawing/2014/main" id="{0BEAD61C-4C83-4EDD-A051-5ED259B7B70D}"/>
                </a:ext>
              </a:extLst>
            </p:cNvPr>
            <p:cNvSpPr/>
            <p:nvPr/>
          </p:nvSpPr>
          <p:spPr>
            <a:xfrm>
              <a:off x="6252104" y="2669923"/>
              <a:ext cx="353596" cy="554777"/>
            </a:xfrm>
            <a:custGeom>
              <a:avLst/>
              <a:gdLst/>
              <a:ahLst/>
              <a:cxnLst/>
              <a:rect l="l" t="t" r="r" b="b"/>
              <a:pathLst>
                <a:path w="7976" h="12514" extrusionOk="0">
                  <a:moveTo>
                    <a:pt x="2321" y="1"/>
                  </a:moveTo>
                  <a:cubicBezTo>
                    <a:pt x="1025" y="3529"/>
                    <a:pt x="1378" y="8459"/>
                    <a:pt x="0" y="10658"/>
                  </a:cubicBezTo>
                  <a:cubicBezTo>
                    <a:pt x="359" y="11924"/>
                    <a:pt x="876" y="12513"/>
                    <a:pt x="1540" y="12513"/>
                  </a:cubicBezTo>
                  <a:cubicBezTo>
                    <a:pt x="1848" y="12513"/>
                    <a:pt x="2187" y="12387"/>
                    <a:pt x="2557" y="12142"/>
                  </a:cubicBezTo>
                  <a:cubicBezTo>
                    <a:pt x="5285" y="8931"/>
                    <a:pt x="7488" y="5878"/>
                    <a:pt x="7975" y="1671"/>
                  </a:cubicBezTo>
                  <a:lnTo>
                    <a:pt x="7975" y="1671"/>
                  </a:lnTo>
                  <a:cubicBezTo>
                    <a:pt x="7576" y="2396"/>
                    <a:pt x="6787" y="2705"/>
                    <a:pt x="5922" y="2705"/>
                  </a:cubicBezTo>
                  <a:cubicBezTo>
                    <a:pt x="4249" y="2705"/>
                    <a:pt x="2292" y="1549"/>
                    <a:pt x="232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2690;p50">
              <a:extLst>
                <a:ext uri="{FF2B5EF4-FFF2-40B4-BE49-F238E27FC236}">
                  <a16:creationId xmlns:a16="http://schemas.microsoft.com/office/drawing/2014/main" id="{3780CE68-98DF-451B-8CF4-BA0E4F8E6590}"/>
                </a:ext>
              </a:extLst>
            </p:cNvPr>
            <p:cNvSpPr/>
            <p:nvPr/>
          </p:nvSpPr>
          <p:spPr>
            <a:xfrm>
              <a:off x="6341654" y="2670100"/>
              <a:ext cx="264044" cy="143682"/>
            </a:xfrm>
            <a:custGeom>
              <a:avLst/>
              <a:gdLst/>
              <a:ahLst/>
              <a:cxnLst/>
              <a:rect l="l" t="t" r="r" b="b"/>
              <a:pathLst>
                <a:path w="5956" h="3241" extrusionOk="0">
                  <a:moveTo>
                    <a:pt x="301" y="1"/>
                  </a:moveTo>
                  <a:lnTo>
                    <a:pt x="301" y="1"/>
                  </a:lnTo>
                  <a:cubicBezTo>
                    <a:pt x="192" y="297"/>
                    <a:pt x="94" y="610"/>
                    <a:pt x="1" y="927"/>
                  </a:cubicBezTo>
                  <a:cubicBezTo>
                    <a:pt x="300" y="2275"/>
                    <a:pt x="2246" y="3241"/>
                    <a:pt x="3932" y="3241"/>
                  </a:cubicBezTo>
                  <a:cubicBezTo>
                    <a:pt x="4652" y="3241"/>
                    <a:pt x="5324" y="3065"/>
                    <a:pt x="5801" y="2667"/>
                  </a:cubicBezTo>
                  <a:cubicBezTo>
                    <a:pt x="5862" y="2342"/>
                    <a:pt x="5915" y="2005"/>
                    <a:pt x="5955" y="1667"/>
                  </a:cubicBezTo>
                  <a:lnTo>
                    <a:pt x="5955" y="1667"/>
                  </a:lnTo>
                  <a:cubicBezTo>
                    <a:pt x="5556" y="2392"/>
                    <a:pt x="4766" y="2702"/>
                    <a:pt x="3901" y="2702"/>
                  </a:cubicBezTo>
                  <a:cubicBezTo>
                    <a:pt x="2228" y="2702"/>
                    <a:pt x="272" y="1546"/>
                    <a:pt x="3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2691;p50">
              <a:extLst>
                <a:ext uri="{FF2B5EF4-FFF2-40B4-BE49-F238E27FC236}">
                  <a16:creationId xmlns:a16="http://schemas.microsoft.com/office/drawing/2014/main" id="{6C7ECFDA-657B-461A-B8F1-F608F3B22100}"/>
                </a:ext>
              </a:extLst>
            </p:cNvPr>
            <p:cNvSpPr/>
            <p:nvPr/>
          </p:nvSpPr>
          <p:spPr>
            <a:xfrm>
              <a:off x="6331014" y="2729549"/>
              <a:ext cx="263512" cy="119476"/>
            </a:xfrm>
            <a:custGeom>
              <a:avLst/>
              <a:gdLst/>
              <a:ahLst/>
              <a:cxnLst/>
              <a:rect l="l" t="t" r="r" b="b"/>
              <a:pathLst>
                <a:path w="5944" h="2695" extrusionOk="0">
                  <a:moveTo>
                    <a:pt x="135" y="1"/>
                  </a:moveTo>
                  <a:cubicBezTo>
                    <a:pt x="90" y="192"/>
                    <a:pt x="45" y="379"/>
                    <a:pt x="1" y="574"/>
                  </a:cubicBezTo>
                  <a:cubicBezTo>
                    <a:pt x="511" y="1824"/>
                    <a:pt x="2438" y="2694"/>
                    <a:pt x="4124" y="2694"/>
                  </a:cubicBezTo>
                  <a:cubicBezTo>
                    <a:pt x="4746" y="2694"/>
                    <a:pt x="5336" y="2576"/>
                    <a:pt x="5809" y="2314"/>
                  </a:cubicBezTo>
                  <a:cubicBezTo>
                    <a:pt x="5858" y="2139"/>
                    <a:pt x="5903" y="1956"/>
                    <a:pt x="5943" y="1765"/>
                  </a:cubicBezTo>
                  <a:lnTo>
                    <a:pt x="5943" y="1765"/>
                  </a:lnTo>
                  <a:cubicBezTo>
                    <a:pt x="5466" y="2075"/>
                    <a:pt x="4842" y="2213"/>
                    <a:pt x="4180" y="2213"/>
                  </a:cubicBezTo>
                  <a:cubicBezTo>
                    <a:pt x="2476" y="2213"/>
                    <a:pt x="518" y="1295"/>
                    <a:pt x="13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2692;p50">
              <a:extLst>
                <a:ext uri="{FF2B5EF4-FFF2-40B4-BE49-F238E27FC236}">
                  <a16:creationId xmlns:a16="http://schemas.microsoft.com/office/drawing/2014/main" id="{085694AA-C337-4D1E-B27E-7A5BD66CE612}"/>
                </a:ext>
              </a:extLst>
            </p:cNvPr>
            <p:cNvSpPr/>
            <p:nvPr/>
          </p:nvSpPr>
          <p:spPr>
            <a:xfrm>
              <a:off x="5948653" y="1953478"/>
              <a:ext cx="976379" cy="623182"/>
            </a:xfrm>
            <a:custGeom>
              <a:avLst/>
              <a:gdLst/>
              <a:ahLst/>
              <a:cxnLst/>
              <a:rect l="l" t="t" r="r" b="b"/>
              <a:pathLst>
                <a:path w="22024" h="14057" extrusionOk="0">
                  <a:moveTo>
                    <a:pt x="9928" y="12026"/>
                  </a:moveTo>
                  <a:cubicBezTo>
                    <a:pt x="9893" y="12141"/>
                    <a:pt x="9863" y="12262"/>
                    <a:pt x="9841" y="12390"/>
                  </a:cubicBezTo>
                  <a:cubicBezTo>
                    <a:pt x="9871" y="12265"/>
                    <a:pt x="9901" y="12144"/>
                    <a:pt x="9928" y="12026"/>
                  </a:cubicBezTo>
                  <a:close/>
                  <a:moveTo>
                    <a:pt x="4435" y="0"/>
                  </a:moveTo>
                  <a:cubicBezTo>
                    <a:pt x="2890" y="1899"/>
                    <a:pt x="1813" y="4898"/>
                    <a:pt x="0" y="7467"/>
                  </a:cubicBezTo>
                  <a:cubicBezTo>
                    <a:pt x="449" y="7268"/>
                    <a:pt x="950" y="7178"/>
                    <a:pt x="1478" y="7178"/>
                  </a:cubicBezTo>
                  <a:cubicBezTo>
                    <a:pt x="4473" y="7178"/>
                    <a:pt x="8292" y="10072"/>
                    <a:pt x="7805" y="12150"/>
                  </a:cubicBezTo>
                  <a:cubicBezTo>
                    <a:pt x="8927" y="11369"/>
                    <a:pt x="9650" y="10402"/>
                    <a:pt x="10398" y="9207"/>
                  </a:cubicBezTo>
                  <a:lnTo>
                    <a:pt x="10398" y="9207"/>
                  </a:lnTo>
                  <a:cubicBezTo>
                    <a:pt x="10328" y="10084"/>
                    <a:pt x="10186" y="10928"/>
                    <a:pt x="9928" y="12026"/>
                  </a:cubicBezTo>
                  <a:lnTo>
                    <a:pt x="9928" y="12026"/>
                  </a:lnTo>
                  <a:cubicBezTo>
                    <a:pt x="10312" y="10786"/>
                    <a:pt x="11438" y="10277"/>
                    <a:pt x="12707" y="10277"/>
                  </a:cubicBezTo>
                  <a:cubicBezTo>
                    <a:pt x="15039" y="10277"/>
                    <a:pt x="17853" y="11996"/>
                    <a:pt x="17430" y="14056"/>
                  </a:cubicBezTo>
                  <a:cubicBezTo>
                    <a:pt x="20267" y="8589"/>
                    <a:pt x="22023" y="3699"/>
                    <a:pt x="20600" y="508"/>
                  </a:cubicBezTo>
                  <a:lnTo>
                    <a:pt x="4435"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2693;p50">
              <a:extLst>
                <a:ext uri="{FF2B5EF4-FFF2-40B4-BE49-F238E27FC236}">
                  <a16:creationId xmlns:a16="http://schemas.microsoft.com/office/drawing/2014/main" id="{97ADF8BE-FD21-4A4A-B864-B7619C08CAB1}"/>
                </a:ext>
              </a:extLst>
            </p:cNvPr>
            <p:cNvSpPr/>
            <p:nvPr/>
          </p:nvSpPr>
          <p:spPr>
            <a:xfrm>
              <a:off x="6405447" y="2642171"/>
              <a:ext cx="150863" cy="77582"/>
            </a:xfrm>
            <a:custGeom>
              <a:avLst/>
              <a:gdLst/>
              <a:ahLst/>
              <a:cxnLst/>
              <a:rect l="l" t="t" r="r" b="b"/>
              <a:pathLst>
                <a:path w="3403" h="1750" extrusionOk="0">
                  <a:moveTo>
                    <a:pt x="0" y="1"/>
                  </a:moveTo>
                  <a:cubicBezTo>
                    <a:pt x="135" y="1086"/>
                    <a:pt x="1038" y="1749"/>
                    <a:pt x="2020" y="1749"/>
                  </a:cubicBezTo>
                  <a:cubicBezTo>
                    <a:pt x="2487" y="1749"/>
                    <a:pt x="2973" y="1599"/>
                    <a:pt x="3403" y="1273"/>
                  </a:cubicBezTo>
                  <a:lnTo>
                    <a:pt x="3403" y="1273"/>
                  </a:lnTo>
                  <a:cubicBezTo>
                    <a:pt x="3107" y="1387"/>
                    <a:pt x="2783" y="1445"/>
                    <a:pt x="2454" y="1445"/>
                  </a:cubicBezTo>
                  <a:cubicBezTo>
                    <a:pt x="1506" y="1445"/>
                    <a:pt x="510" y="969"/>
                    <a:pt x="0"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2694;p50">
              <a:extLst>
                <a:ext uri="{FF2B5EF4-FFF2-40B4-BE49-F238E27FC236}">
                  <a16:creationId xmlns:a16="http://schemas.microsoft.com/office/drawing/2014/main" id="{9CAAF93A-8196-4457-91C5-43157C5544F8}"/>
                </a:ext>
              </a:extLst>
            </p:cNvPr>
            <p:cNvSpPr/>
            <p:nvPr/>
          </p:nvSpPr>
          <p:spPr>
            <a:xfrm>
              <a:off x="5774385" y="2721081"/>
              <a:ext cx="136101" cy="65346"/>
            </a:xfrm>
            <a:custGeom>
              <a:avLst/>
              <a:gdLst/>
              <a:ahLst/>
              <a:cxnLst/>
              <a:rect l="l" t="t" r="r" b="b"/>
              <a:pathLst>
                <a:path w="3070" h="1474" extrusionOk="0">
                  <a:moveTo>
                    <a:pt x="1" y="1"/>
                  </a:moveTo>
                  <a:cubicBezTo>
                    <a:pt x="163" y="911"/>
                    <a:pt x="851" y="1473"/>
                    <a:pt x="1682" y="1473"/>
                  </a:cubicBezTo>
                  <a:cubicBezTo>
                    <a:pt x="2124" y="1473"/>
                    <a:pt x="2605" y="1314"/>
                    <a:pt x="3070" y="964"/>
                  </a:cubicBezTo>
                  <a:lnTo>
                    <a:pt x="3070" y="964"/>
                  </a:lnTo>
                  <a:cubicBezTo>
                    <a:pt x="2741" y="1090"/>
                    <a:pt x="2397" y="1152"/>
                    <a:pt x="2061" y="1152"/>
                  </a:cubicBezTo>
                  <a:cubicBezTo>
                    <a:pt x="1223" y="1152"/>
                    <a:pt x="427" y="764"/>
                    <a:pt x="1"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2695;p50">
              <a:extLst>
                <a:ext uri="{FF2B5EF4-FFF2-40B4-BE49-F238E27FC236}">
                  <a16:creationId xmlns:a16="http://schemas.microsoft.com/office/drawing/2014/main" id="{DCE232C8-B628-45AB-B02C-5F2B46CBF669}"/>
                </a:ext>
              </a:extLst>
            </p:cNvPr>
            <p:cNvSpPr/>
            <p:nvPr/>
          </p:nvSpPr>
          <p:spPr>
            <a:xfrm>
              <a:off x="6242173" y="2049855"/>
              <a:ext cx="478303" cy="334134"/>
            </a:xfrm>
            <a:custGeom>
              <a:avLst/>
              <a:gdLst/>
              <a:ahLst/>
              <a:cxnLst/>
              <a:rect l="l" t="t" r="r" b="b"/>
              <a:pathLst>
                <a:path w="10789" h="7537" extrusionOk="0">
                  <a:moveTo>
                    <a:pt x="1" y="1"/>
                  </a:moveTo>
                  <a:lnTo>
                    <a:pt x="1" y="1"/>
                  </a:lnTo>
                  <a:cubicBezTo>
                    <a:pt x="2367" y="578"/>
                    <a:pt x="4025" y="1574"/>
                    <a:pt x="4033" y="3493"/>
                  </a:cubicBezTo>
                  <a:cubicBezTo>
                    <a:pt x="3480" y="2387"/>
                    <a:pt x="2387" y="1696"/>
                    <a:pt x="818" y="1391"/>
                  </a:cubicBezTo>
                  <a:lnTo>
                    <a:pt x="818" y="1391"/>
                  </a:lnTo>
                  <a:cubicBezTo>
                    <a:pt x="2736" y="2074"/>
                    <a:pt x="3870" y="3204"/>
                    <a:pt x="3541" y="6065"/>
                  </a:cubicBezTo>
                  <a:lnTo>
                    <a:pt x="3456" y="7537"/>
                  </a:lnTo>
                  <a:lnTo>
                    <a:pt x="3777" y="7033"/>
                  </a:lnTo>
                  <a:lnTo>
                    <a:pt x="4427" y="3362"/>
                  </a:lnTo>
                  <a:cubicBezTo>
                    <a:pt x="5850" y="2005"/>
                    <a:pt x="7547" y="1534"/>
                    <a:pt x="9390" y="1534"/>
                  </a:cubicBezTo>
                  <a:cubicBezTo>
                    <a:pt x="9848" y="1534"/>
                    <a:pt x="10315" y="1563"/>
                    <a:pt x="10789" y="1615"/>
                  </a:cubicBezTo>
                  <a:cubicBezTo>
                    <a:pt x="10004" y="1453"/>
                    <a:pt x="9243" y="1360"/>
                    <a:pt x="8516" y="1360"/>
                  </a:cubicBezTo>
                  <a:cubicBezTo>
                    <a:pt x="6972" y="1360"/>
                    <a:pt x="5580" y="1780"/>
                    <a:pt x="4427" y="2854"/>
                  </a:cubicBezTo>
                  <a:cubicBezTo>
                    <a:pt x="3935" y="1228"/>
                    <a:pt x="2419" y="306"/>
                    <a:pt x="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2696;p50">
              <a:extLst>
                <a:ext uri="{FF2B5EF4-FFF2-40B4-BE49-F238E27FC236}">
                  <a16:creationId xmlns:a16="http://schemas.microsoft.com/office/drawing/2014/main" id="{B1EC134D-0D6E-4C6A-9025-AFA38303EE4C}"/>
                </a:ext>
              </a:extLst>
            </p:cNvPr>
            <p:cNvSpPr/>
            <p:nvPr/>
          </p:nvSpPr>
          <p:spPr>
            <a:xfrm>
              <a:off x="6713597" y="1978702"/>
              <a:ext cx="184379" cy="567855"/>
            </a:xfrm>
            <a:custGeom>
              <a:avLst/>
              <a:gdLst/>
              <a:ahLst/>
              <a:cxnLst/>
              <a:rect l="l" t="t" r="r" b="b"/>
              <a:pathLst>
                <a:path w="4159" h="12809" extrusionOk="0">
                  <a:moveTo>
                    <a:pt x="3126" y="0"/>
                  </a:moveTo>
                  <a:lnTo>
                    <a:pt x="2638" y="135"/>
                  </a:lnTo>
                  <a:cubicBezTo>
                    <a:pt x="4158" y="2480"/>
                    <a:pt x="1431" y="9902"/>
                    <a:pt x="0" y="12162"/>
                  </a:cubicBezTo>
                  <a:cubicBezTo>
                    <a:pt x="94" y="12365"/>
                    <a:pt x="163" y="12585"/>
                    <a:pt x="199" y="12808"/>
                  </a:cubicBezTo>
                  <a:cubicBezTo>
                    <a:pt x="3203" y="6410"/>
                    <a:pt x="3967" y="2825"/>
                    <a:pt x="312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2697;p50">
              <a:extLst>
                <a:ext uri="{FF2B5EF4-FFF2-40B4-BE49-F238E27FC236}">
                  <a16:creationId xmlns:a16="http://schemas.microsoft.com/office/drawing/2014/main" id="{4D72CAD0-A8CD-4F92-92A2-30C1EDACE720}"/>
                </a:ext>
              </a:extLst>
            </p:cNvPr>
            <p:cNvSpPr/>
            <p:nvPr/>
          </p:nvSpPr>
          <p:spPr>
            <a:xfrm>
              <a:off x="6799733" y="477320"/>
              <a:ext cx="655057" cy="629832"/>
            </a:xfrm>
            <a:custGeom>
              <a:avLst/>
              <a:gdLst/>
              <a:ahLst/>
              <a:cxnLst/>
              <a:rect l="l" t="t" r="r" b="b"/>
              <a:pathLst>
                <a:path w="14776" h="14207" extrusionOk="0">
                  <a:moveTo>
                    <a:pt x="12828" y="0"/>
                  </a:moveTo>
                  <a:lnTo>
                    <a:pt x="4012" y="7870"/>
                  </a:lnTo>
                  <a:lnTo>
                    <a:pt x="415" y="8573"/>
                  </a:lnTo>
                  <a:lnTo>
                    <a:pt x="0" y="14206"/>
                  </a:lnTo>
                  <a:cubicBezTo>
                    <a:pt x="0" y="14206"/>
                    <a:pt x="4553" y="13113"/>
                    <a:pt x="6365" y="11967"/>
                  </a:cubicBezTo>
                  <a:cubicBezTo>
                    <a:pt x="8178" y="10817"/>
                    <a:pt x="14775" y="2943"/>
                    <a:pt x="14775" y="2943"/>
                  </a:cubicBezTo>
                  <a:lnTo>
                    <a:pt x="12828" y="0"/>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2698;p50">
              <a:extLst>
                <a:ext uri="{FF2B5EF4-FFF2-40B4-BE49-F238E27FC236}">
                  <a16:creationId xmlns:a16="http://schemas.microsoft.com/office/drawing/2014/main" id="{9CC80B3D-33A8-4F84-B535-0CED40A144EC}"/>
                </a:ext>
              </a:extLst>
            </p:cNvPr>
            <p:cNvSpPr/>
            <p:nvPr/>
          </p:nvSpPr>
          <p:spPr>
            <a:xfrm>
              <a:off x="5188231" y="1377919"/>
              <a:ext cx="831633" cy="352532"/>
            </a:xfrm>
            <a:custGeom>
              <a:avLst/>
              <a:gdLst/>
              <a:ahLst/>
              <a:cxnLst/>
              <a:rect l="l" t="t" r="r" b="b"/>
              <a:pathLst>
                <a:path w="18759" h="7952" extrusionOk="0">
                  <a:moveTo>
                    <a:pt x="14767" y="1"/>
                  </a:moveTo>
                  <a:lnTo>
                    <a:pt x="11670" y="3513"/>
                  </a:lnTo>
                  <a:lnTo>
                    <a:pt x="0" y="4549"/>
                  </a:lnTo>
                  <a:lnTo>
                    <a:pt x="972" y="7939"/>
                  </a:lnTo>
                  <a:cubicBezTo>
                    <a:pt x="972" y="7939"/>
                    <a:pt x="1902" y="7951"/>
                    <a:pt x="3262" y="7951"/>
                  </a:cubicBezTo>
                  <a:cubicBezTo>
                    <a:pt x="6456" y="7951"/>
                    <a:pt x="12019" y="7885"/>
                    <a:pt x="13459" y="7443"/>
                  </a:cubicBezTo>
                  <a:cubicBezTo>
                    <a:pt x="15511" y="6813"/>
                    <a:pt x="18759" y="3769"/>
                    <a:pt x="18759" y="3769"/>
                  </a:cubicBezTo>
                  <a:lnTo>
                    <a:pt x="14767"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2699;p50">
              <a:extLst>
                <a:ext uri="{FF2B5EF4-FFF2-40B4-BE49-F238E27FC236}">
                  <a16:creationId xmlns:a16="http://schemas.microsoft.com/office/drawing/2014/main" id="{4123FE5C-E11B-4A39-BADC-F8FAE50075E2}"/>
                </a:ext>
              </a:extLst>
            </p:cNvPr>
            <p:cNvSpPr/>
            <p:nvPr/>
          </p:nvSpPr>
          <p:spPr>
            <a:xfrm>
              <a:off x="5800895" y="846514"/>
              <a:ext cx="1139434" cy="1170821"/>
            </a:xfrm>
            <a:custGeom>
              <a:avLst/>
              <a:gdLst/>
              <a:ahLst/>
              <a:cxnLst/>
              <a:rect l="l" t="t" r="r" b="b"/>
              <a:pathLst>
                <a:path w="25702" h="26410" extrusionOk="0">
                  <a:moveTo>
                    <a:pt x="23092" y="1"/>
                  </a:moveTo>
                  <a:cubicBezTo>
                    <a:pt x="18743" y="407"/>
                    <a:pt x="15950" y="964"/>
                    <a:pt x="12991" y="2106"/>
                  </a:cubicBezTo>
                  <a:lnTo>
                    <a:pt x="6996" y="5419"/>
                  </a:lnTo>
                  <a:cubicBezTo>
                    <a:pt x="3943" y="7569"/>
                    <a:pt x="1667" y="9939"/>
                    <a:pt x="0" y="13008"/>
                  </a:cubicBezTo>
                  <a:cubicBezTo>
                    <a:pt x="1947" y="13589"/>
                    <a:pt x="2890" y="15435"/>
                    <a:pt x="3663" y="17207"/>
                  </a:cubicBezTo>
                  <a:lnTo>
                    <a:pt x="6386" y="15012"/>
                  </a:lnTo>
                  <a:cubicBezTo>
                    <a:pt x="7337" y="17812"/>
                    <a:pt x="8496" y="21247"/>
                    <a:pt x="8622" y="21739"/>
                  </a:cubicBezTo>
                  <a:cubicBezTo>
                    <a:pt x="8963" y="23564"/>
                    <a:pt x="6943" y="24678"/>
                    <a:pt x="6943" y="24678"/>
                  </a:cubicBezTo>
                  <a:cubicBezTo>
                    <a:pt x="10433" y="25993"/>
                    <a:pt x="13842" y="26410"/>
                    <a:pt x="16723" y="26410"/>
                  </a:cubicBezTo>
                  <a:cubicBezTo>
                    <a:pt x="21312" y="26410"/>
                    <a:pt x="24566" y="25353"/>
                    <a:pt x="24685" y="25186"/>
                  </a:cubicBezTo>
                  <a:cubicBezTo>
                    <a:pt x="25702" y="21446"/>
                    <a:pt x="20763" y="11305"/>
                    <a:pt x="21291" y="7716"/>
                  </a:cubicBezTo>
                  <a:cubicBezTo>
                    <a:pt x="21401" y="6773"/>
                    <a:pt x="24694" y="5521"/>
                    <a:pt x="24694" y="5521"/>
                  </a:cubicBezTo>
                  <a:cubicBezTo>
                    <a:pt x="24754" y="3700"/>
                    <a:pt x="24169" y="1615"/>
                    <a:pt x="2309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 name="Google Shape;2700;p50">
              <a:extLst>
                <a:ext uri="{FF2B5EF4-FFF2-40B4-BE49-F238E27FC236}">
                  <a16:creationId xmlns:a16="http://schemas.microsoft.com/office/drawing/2014/main" id="{726D919E-CC78-4B65-A04E-10EC34873E2F}"/>
                </a:ext>
              </a:extLst>
            </p:cNvPr>
            <p:cNvSpPr/>
            <p:nvPr/>
          </p:nvSpPr>
          <p:spPr>
            <a:xfrm>
              <a:off x="6172794" y="1521908"/>
              <a:ext cx="95758" cy="288339"/>
            </a:xfrm>
            <a:custGeom>
              <a:avLst/>
              <a:gdLst/>
              <a:ahLst/>
              <a:cxnLst/>
              <a:rect l="l" t="t" r="r" b="b"/>
              <a:pathLst>
                <a:path w="2160" h="6504" extrusionOk="0">
                  <a:moveTo>
                    <a:pt x="2159" y="0"/>
                  </a:moveTo>
                  <a:lnTo>
                    <a:pt x="2159" y="0"/>
                  </a:lnTo>
                  <a:cubicBezTo>
                    <a:pt x="915" y="1964"/>
                    <a:pt x="94" y="3894"/>
                    <a:pt x="1" y="5760"/>
                  </a:cubicBezTo>
                  <a:lnTo>
                    <a:pt x="233" y="6504"/>
                  </a:lnTo>
                  <a:cubicBezTo>
                    <a:pt x="334" y="4341"/>
                    <a:pt x="976" y="2171"/>
                    <a:pt x="215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Google Shape;2701;p50">
              <a:extLst>
                <a:ext uri="{FF2B5EF4-FFF2-40B4-BE49-F238E27FC236}">
                  <a16:creationId xmlns:a16="http://schemas.microsoft.com/office/drawing/2014/main" id="{25CEDDA3-C1A8-4076-BE9F-22DFAF4E58B0}"/>
                </a:ext>
              </a:extLst>
            </p:cNvPr>
            <p:cNvSpPr/>
            <p:nvPr/>
          </p:nvSpPr>
          <p:spPr>
            <a:xfrm>
              <a:off x="6043789" y="1388558"/>
              <a:ext cx="40210" cy="135214"/>
            </a:xfrm>
            <a:custGeom>
              <a:avLst/>
              <a:gdLst/>
              <a:ahLst/>
              <a:cxnLst/>
              <a:rect l="l" t="t" r="r" b="b"/>
              <a:pathLst>
                <a:path w="907" h="3050" extrusionOk="0">
                  <a:moveTo>
                    <a:pt x="1" y="1"/>
                  </a:moveTo>
                  <a:lnTo>
                    <a:pt x="582" y="3049"/>
                  </a:lnTo>
                  <a:lnTo>
                    <a:pt x="907" y="2785"/>
                  </a:lnTo>
                  <a:lnTo>
                    <a:pt x="1"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 name="Google Shape;2702;p50">
              <a:extLst>
                <a:ext uri="{FF2B5EF4-FFF2-40B4-BE49-F238E27FC236}">
                  <a16:creationId xmlns:a16="http://schemas.microsoft.com/office/drawing/2014/main" id="{1866E16C-C519-45FC-AC78-2407821C32BE}"/>
                </a:ext>
              </a:extLst>
            </p:cNvPr>
            <p:cNvSpPr/>
            <p:nvPr/>
          </p:nvSpPr>
          <p:spPr>
            <a:xfrm>
              <a:off x="6744762" y="1096634"/>
              <a:ext cx="19329" cy="91946"/>
            </a:xfrm>
            <a:custGeom>
              <a:avLst/>
              <a:gdLst/>
              <a:ahLst/>
              <a:cxnLst/>
              <a:rect l="l" t="t" r="r" b="b"/>
              <a:pathLst>
                <a:path w="436" h="2074" extrusionOk="0">
                  <a:moveTo>
                    <a:pt x="338" y="1"/>
                  </a:moveTo>
                  <a:cubicBezTo>
                    <a:pt x="184" y="682"/>
                    <a:pt x="70" y="1375"/>
                    <a:pt x="1" y="2069"/>
                  </a:cubicBezTo>
                  <a:lnTo>
                    <a:pt x="1" y="2069"/>
                  </a:lnTo>
                  <a:cubicBezTo>
                    <a:pt x="19" y="1895"/>
                    <a:pt x="154" y="1693"/>
                    <a:pt x="435" y="1452"/>
                  </a:cubicBezTo>
                  <a:lnTo>
                    <a:pt x="338" y="1"/>
                  </a:lnTo>
                  <a:close/>
                  <a:moveTo>
                    <a:pt x="1" y="2069"/>
                  </a:moveTo>
                  <a:cubicBezTo>
                    <a:pt x="1" y="2070"/>
                    <a:pt x="1" y="2072"/>
                    <a:pt x="0" y="2074"/>
                  </a:cubicBezTo>
                  <a:cubicBezTo>
                    <a:pt x="1" y="2072"/>
                    <a:pt x="1" y="2070"/>
                    <a:pt x="1" y="2069"/>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 name="Google Shape;2703;p50">
              <a:extLst>
                <a:ext uri="{FF2B5EF4-FFF2-40B4-BE49-F238E27FC236}">
                  <a16:creationId xmlns:a16="http://schemas.microsoft.com/office/drawing/2014/main" id="{97777F6D-DC86-4A2E-84B5-97A26B6D6077}"/>
                </a:ext>
              </a:extLst>
            </p:cNvPr>
            <p:cNvSpPr/>
            <p:nvPr/>
          </p:nvSpPr>
          <p:spPr>
            <a:xfrm>
              <a:off x="6211540" y="1884453"/>
              <a:ext cx="566791" cy="111275"/>
            </a:xfrm>
            <a:custGeom>
              <a:avLst/>
              <a:gdLst/>
              <a:ahLst/>
              <a:cxnLst/>
              <a:rect l="l" t="t" r="r" b="b"/>
              <a:pathLst>
                <a:path w="12785" h="2510" extrusionOk="0">
                  <a:moveTo>
                    <a:pt x="1" y="1"/>
                  </a:moveTo>
                  <a:cubicBezTo>
                    <a:pt x="1" y="1"/>
                    <a:pt x="1838" y="1891"/>
                    <a:pt x="5399" y="2403"/>
                  </a:cubicBezTo>
                  <a:cubicBezTo>
                    <a:pt x="5838" y="2477"/>
                    <a:pt x="6275" y="2509"/>
                    <a:pt x="6704" y="2509"/>
                  </a:cubicBezTo>
                  <a:cubicBezTo>
                    <a:pt x="9981" y="2509"/>
                    <a:pt x="12784" y="603"/>
                    <a:pt x="12784" y="602"/>
                  </a:cubicBezTo>
                  <a:lnTo>
                    <a:pt x="12784" y="602"/>
                  </a:lnTo>
                  <a:cubicBezTo>
                    <a:pt x="10737" y="1655"/>
                    <a:pt x="8724" y="2190"/>
                    <a:pt x="6746" y="2190"/>
                  </a:cubicBezTo>
                  <a:cubicBezTo>
                    <a:pt x="4449" y="2190"/>
                    <a:pt x="2200" y="1468"/>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 name="Google Shape;2704;p50">
              <a:extLst>
                <a:ext uri="{FF2B5EF4-FFF2-40B4-BE49-F238E27FC236}">
                  <a16:creationId xmlns:a16="http://schemas.microsoft.com/office/drawing/2014/main" id="{C7F14F86-3A5E-4114-814D-F757FEB95E7E}"/>
                </a:ext>
              </a:extLst>
            </p:cNvPr>
            <p:cNvSpPr/>
            <p:nvPr/>
          </p:nvSpPr>
          <p:spPr>
            <a:xfrm>
              <a:off x="5073633" y="1488216"/>
              <a:ext cx="228268" cy="249149"/>
            </a:xfrm>
            <a:custGeom>
              <a:avLst/>
              <a:gdLst/>
              <a:ahLst/>
              <a:cxnLst/>
              <a:rect l="l" t="t" r="r" b="b"/>
              <a:pathLst>
                <a:path w="5149" h="5620" extrusionOk="0">
                  <a:moveTo>
                    <a:pt x="2433" y="0"/>
                  </a:moveTo>
                  <a:cubicBezTo>
                    <a:pt x="2211" y="0"/>
                    <a:pt x="1996" y="208"/>
                    <a:pt x="1996" y="208"/>
                  </a:cubicBezTo>
                  <a:cubicBezTo>
                    <a:pt x="1925" y="182"/>
                    <a:pt x="1676" y="45"/>
                    <a:pt x="1412" y="45"/>
                  </a:cubicBezTo>
                  <a:cubicBezTo>
                    <a:pt x="1207" y="45"/>
                    <a:pt x="992" y="127"/>
                    <a:pt x="842" y="407"/>
                  </a:cubicBezTo>
                  <a:cubicBezTo>
                    <a:pt x="630" y="756"/>
                    <a:pt x="1057" y="1045"/>
                    <a:pt x="1057" y="1045"/>
                  </a:cubicBezTo>
                  <a:cubicBezTo>
                    <a:pt x="1057" y="1045"/>
                    <a:pt x="980" y="1024"/>
                    <a:pt x="872" y="1024"/>
                  </a:cubicBezTo>
                  <a:cubicBezTo>
                    <a:pt x="697" y="1024"/>
                    <a:pt x="441" y="1079"/>
                    <a:pt x="305" y="1366"/>
                  </a:cubicBezTo>
                  <a:cubicBezTo>
                    <a:pt x="85" y="1829"/>
                    <a:pt x="634" y="2138"/>
                    <a:pt x="634" y="2138"/>
                  </a:cubicBezTo>
                  <a:cubicBezTo>
                    <a:pt x="378" y="2142"/>
                    <a:pt x="159" y="2317"/>
                    <a:pt x="102" y="2565"/>
                  </a:cubicBezTo>
                  <a:cubicBezTo>
                    <a:pt x="20" y="2805"/>
                    <a:pt x="138" y="3065"/>
                    <a:pt x="370" y="3159"/>
                  </a:cubicBezTo>
                  <a:cubicBezTo>
                    <a:pt x="211" y="3252"/>
                    <a:pt x="98" y="3402"/>
                    <a:pt x="49" y="3581"/>
                  </a:cubicBezTo>
                  <a:cubicBezTo>
                    <a:pt x="16" y="3748"/>
                    <a:pt x="0" y="4236"/>
                    <a:pt x="1045" y="4715"/>
                  </a:cubicBezTo>
                  <a:cubicBezTo>
                    <a:pt x="1894" y="5382"/>
                    <a:pt x="2520" y="5545"/>
                    <a:pt x="2520" y="5545"/>
                  </a:cubicBezTo>
                  <a:cubicBezTo>
                    <a:pt x="2690" y="5596"/>
                    <a:pt x="2858" y="5619"/>
                    <a:pt x="3023" y="5619"/>
                  </a:cubicBezTo>
                  <a:cubicBezTo>
                    <a:pt x="4183" y="5619"/>
                    <a:pt x="5148" y="4439"/>
                    <a:pt x="4935" y="3321"/>
                  </a:cubicBezTo>
                  <a:cubicBezTo>
                    <a:pt x="4935" y="3321"/>
                    <a:pt x="4544" y="1358"/>
                    <a:pt x="4313" y="1094"/>
                  </a:cubicBezTo>
                  <a:cubicBezTo>
                    <a:pt x="3971" y="699"/>
                    <a:pt x="2894" y="61"/>
                    <a:pt x="2439" y="0"/>
                  </a:cubicBezTo>
                  <a:cubicBezTo>
                    <a:pt x="2437" y="0"/>
                    <a:pt x="2435" y="0"/>
                    <a:pt x="2433" y="0"/>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2705;p50">
              <a:extLst>
                <a:ext uri="{FF2B5EF4-FFF2-40B4-BE49-F238E27FC236}">
                  <a16:creationId xmlns:a16="http://schemas.microsoft.com/office/drawing/2014/main" id="{7BE4F2AE-CF16-4A6B-BD2C-585CF6BF3D77}"/>
                </a:ext>
              </a:extLst>
            </p:cNvPr>
            <p:cNvSpPr/>
            <p:nvPr/>
          </p:nvSpPr>
          <p:spPr>
            <a:xfrm>
              <a:off x="5106971" y="1494334"/>
              <a:ext cx="86182" cy="79001"/>
            </a:xfrm>
            <a:custGeom>
              <a:avLst/>
              <a:gdLst/>
              <a:ahLst/>
              <a:cxnLst/>
              <a:rect l="l" t="t" r="r" b="b"/>
              <a:pathLst>
                <a:path w="1944" h="1782" extrusionOk="0">
                  <a:moveTo>
                    <a:pt x="1081" y="1"/>
                  </a:moveTo>
                  <a:lnTo>
                    <a:pt x="0" y="1415"/>
                  </a:lnTo>
                  <a:lnTo>
                    <a:pt x="24" y="1448"/>
                  </a:lnTo>
                  <a:cubicBezTo>
                    <a:pt x="211" y="1659"/>
                    <a:pt x="427" y="1773"/>
                    <a:pt x="659" y="1781"/>
                  </a:cubicBezTo>
                  <a:cubicBezTo>
                    <a:pt x="667" y="1781"/>
                    <a:pt x="676" y="1781"/>
                    <a:pt x="685" y="1781"/>
                  </a:cubicBezTo>
                  <a:cubicBezTo>
                    <a:pt x="818" y="1781"/>
                    <a:pt x="947" y="1753"/>
                    <a:pt x="1065" y="1695"/>
                  </a:cubicBezTo>
                  <a:cubicBezTo>
                    <a:pt x="1346" y="1578"/>
                    <a:pt x="1565" y="1362"/>
                    <a:pt x="1654" y="1269"/>
                  </a:cubicBezTo>
                  <a:lnTo>
                    <a:pt x="1943" y="984"/>
                  </a:lnTo>
                  <a:lnTo>
                    <a:pt x="1943" y="984"/>
                  </a:lnTo>
                  <a:cubicBezTo>
                    <a:pt x="1939" y="984"/>
                    <a:pt x="1191" y="1683"/>
                    <a:pt x="663" y="1691"/>
                  </a:cubicBezTo>
                  <a:cubicBezTo>
                    <a:pt x="468" y="1679"/>
                    <a:pt x="289" y="1590"/>
                    <a:pt x="122" y="1415"/>
                  </a:cubicBezTo>
                  <a:lnTo>
                    <a:pt x="1244" y="70"/>
                  </a:lnTo>
                  <a:lnTo>
                    <a:pt x="1081"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 name="Google Shape;2706;p50">
              <a:extLst>
                <a:ext uri="{FF2B5EF4-FFF2-40B4-BE49-F238E27FC236}">
                  <a16:creationId xmlns:a16="http://schemas.microsoft.com/office/drawing/2014/main" id="{61432CDE-6C13-43FE-9D41-C387C01E4451}"/>
                </a:ext>
              </a:extLst>
            </p:cNvPr>
            <p:cNvSpPr/>
            <p:nvPr/>
          </p:nvSpPr>
          <p:spPr>
            <a:xfrm>
              <a:off x="5090036" y="1559546"/>
              <a:ext cx="98418" cy="127855"/>
            </a:xfrm>
            <a:custGeom>
              <a:avLst/>
              <a:gdLst/>
              <a:ahLst/>
              <a:cxnLst/>
              <a:rect l="l" t="t" r="r" b="b"/>
              <a:pathLst>
                <a:path w="2220" h="2884" extrusionOk="0">
                  <a:moveTo>
                    <a:pt x="0" y="1558"/>
                  </a:moveTo>
                  <a:cubicBezTo>
                    <a:pt x="9" y="1562"/>
                    <a:pt x="17" y="1567"/>
                    <a:pt x="26" y="1571"/>
                  </a:cubicBezTo>
                  <a:lnTo>
                    <a:pt x="26" y="1571"/>
                  </a:lnTo>
                  <a:cubicBezTo>
                    <a:pt x="17" y="1566"/>
                    <a:pt x="9" y="1562"/>
                    <a:pt x="0" y="1558"/>
                  </a:cubicBezTo>
                  <a:close/>
                  <a:moveTo>
                    <a:pt x="1728" y="1"/>
                  </a:moveTo>
                  <a:lnTo>
                    <a:pt x="1687" y="82"/>
                  </a:lnTo>
                  <a:cubicBezTo>
                    <a:pt x="1703" y="94"/>
                    <a:pt x="2114" y="290"/>
                    <a:pt x="1996" y="757"/>
                  </a:cubicBezTo>
                  <a:cubicBezTo>
                    <a:pt x="1927" y="1029"/>
                    <a:pt x="1764" y="1102"/>
                    <a:pt x="1719" y="1123"/>
                  </a:cubicBezTo>
                  <a:cubicBezTo>
                    <a:pt x="1134" y="940"/>
                    <a:pt x="642" y="777"/>
                    <a:pt x="264" y="533"/>
                  </a:cubicBezTo>
                  <a:lnTo>
                    <a:pt x="264" y="533"/>
                  </a:lnTo>
                  <a:cubicBezTo>
                    <a:pt x="707" y="826"/>
                    <a:pt x="1191" y="1054"/>
                    <a:pt x="1699" y="1212"/>
                  </a:cubicBezTo>
                  <a:cubicBezTo>
                    <a:pt x="1821" y="1314"/>
                    <a:pt x="1862" y="1480"/>
                    <a:pt x="1809" y="1631"/>
                  </a:cubicBezTo>
                  <a:cubicBezTo>
                    <a:pt x="1764" y="1798"/>
                    <a:pt x="1650" y="1932"/>
                    <a:pt x="1496" y="2005"/>
                  </a:cubicBezTo>
                  <a:cubicBezTo>
                    <a:pt x="966" y="1909"/>
                    <a:pt x="459" y="1790"/>
                    <a:pt x="26" y="1571"/>
                  </a:cubicBezTo>
                  <a:lnTo>
                    <a:pt x="26" y="1571"/>
                  </a:lnTo>
                  <a:cubicBezTo>
                    <a:pt x="461" y="1793"/>
                    <a:pt x="929" y="1995"/>
                    <a:pt x="1463" y="2090"/>
                  </a:cubicBezTo>
                  <a:cubicBezTo>
                    <a:pt x="1488" y="2188"/>
                    <a:pt x="1549" y="2545"/>
                    <a:pt x="1154" y="2720"/>
                  </a:cubicBezTo>
                  <a:lnTo>
                    <a:pt x="1150" y="2720"/>
                  </a:lnTo>
                  <a:cubicBezTo>
                    <a:pt x="1018" y="2777"/>
                    <a:pt x="872" y="2797"/>
                    <a:pt x="730" y="2797"/>
                  </a:cubicBezTo>
                  <a:cubicBezTo>
                    <a:pt x="359" y="2797"/>
                    <a:pt x="15" y="2659"/>
                    <a:pt x="12" y="2659"/>
                  </a:cubicBezTo>
                  <a:lnTo>
                    <a:pt x="12" y="2663"/>
                  </a:lnTo>
                  <a:cubicBezTo>
                    <a:pt x="30" y="2675"/>
                    <a:pt x="438" y="2883"/>
                    <a:pt x="832" y="2883"/>
                  </a:cubicBezTo>
                  <a:cubicBezTo>
                    <a:pt x="970" y="2883"/>
                    <a:pt x="1106" y="2858"/>
                    <a:pt x="1223" y="2789"/>
                  </a:cubicBezTo>
                  <a:cubicBezTo>
                    <a:pt x="1679" y="2525"/>
                    <a:pt x="1606" y="2228"/>
                    <a:pt x="1557" y="2074"/>
                  </a:cubicBezTo>
                  <a:cubicBezTo>
                    <a:pt x="1638" y="2033"/>
                    <a:pt x="1866" y="1903"/>
                    <a:pt x="1935" y="1663"/>
                  </a:cubicBezTo>
                  <a:cubicBezTo>
                    <a:pt x="2008" y="1424"/>
                    <a:pt x="1870" y="1261"/>
                    <a:pt x="1801" y="1184"/>
                  </a:cubicBezTo>
                  <a:cubicBezTo>
                    <a:pt x="1886" y="1139"/>
                    <a:pt x="2024" y="1029"/>
                    <a:pt x="2089" y="777"/>
                  </a:cubicBezTo>
                  <a:cubicBezTo>
                    <a:pt x="2219" y="241"/>
                    <a:pt x="1732" y="1"/>
                    <a:pt x="1728"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 name="Google Shape;2707;p50">
              <a:extLst>
                <a:ext uri="{FF2B5EF4-FFF2-40B4-BE49-F238E27FC236}">
                  <a16:creationId xmlns:a16="http://schemas.microsoft.com/office/drawing/2014/main" id="{0D88D19F-D16C-42CB-B7E0-7AAAAA2C772A}"/>
                </a:ext>
              </a:extLst>
            </p:cNvPr>
            <p:cNvSpPr/>
            <p:nvPr/>
          </p:nvSpPr>
          <p:spPr>
            <a:xfrm>
              <a:off x="5158661" y="1537956"/>
              <a:ext cx="64193" cy="101654"/>
            </a:xfrm>
            <a:custGeom>
              <a:avLst/>
              <a:gdLst/>
              <a:ahLst/>
              <a:cxnLst/>
              <a:rect l="l" t="t" r="r" b="b"/>
              <a:pathLst>
                <a:path w="1448" h="2293" extrusionOk="0">
                  <a:moveTo>
                    <a:pt x="777" y="0"/>
                  </a:moveTo>
                  <a:lnTo>
                    <a:pt x="553" y="187"/>
                  </a:lnTo>
                  <a:cubicBezTo>
                    <a:pt x="549" y="203"/>
                    <a:pt x="1" y="1496"/>
                    <a:pt x="1448" y="2293"/>
                  </a:cubicBezTo>
                  <a:cubicBezTo>
                    <a:pt x="175" y="1321"/>
                    <a:pt x="753" y="57"/>
                    <a:pt x="777"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3" name="Google Shape;2708;p50">
              <a:extLst>
                <a:ext uri="{FF2B5EF4-FFF2-40B4-BE49-F238E27FC236}">
                  <a16:creationId xmlns:a16="http://schemas.microsoft.com/office/drawing/2014/main" id="{798976DA-354C-41BA-92F6-4BA88D92C4E5}"/>
                </a:ext>
              </a:extLst>
            </p:cNvPr>
            <p:cNvSpPr/>
            <p:nvPr/>
          </p:nvSpPr>
          <p:spPr>
            <a:xfrm>
              <a:off x="5240276" y="1658672"/>
              <a:ext cx="43136" cy="71420"/>
            </a:xfrm>
            <a:custGeom>
              <a:avLst/>
              <a:gdLst/>
              <a:ahLst/>
              <a:cxnLst/>
              <a:rect l="l" t="t" r="r" b="b"/>
              <a:pathLst>
                <a:path w="973" h="1611" extrusionOk="0">
                  <a:moveTo>
                    <a:pt x="960" y="1"/>
                  </a:moveTo>
                  <a:cubicBezTo>
                    <a:pt x="960" y="1"/>
                    <a:pt x="858" y="1200"/>
                    <a:pt x="1" y="1610"/>
                  </a:cubicBezTo>
                  <a:lnTo>
                    <a:pt x="464" y="1610"/>
                  </a:lnTo>
                  <a:cubicBezTo>
                    <a:pt x="826" y="1175"/>
                    <a:pt x="972" y="626"/>
                    <a:pt x="960"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 name="Google Shape;2709;p50">
              <a:extLst>
                <a:ext uri="{FF2B5EF4-FFF2-40B4-BE49-F238E27FC236}">
                  <a16:creationId xmlns:a16="http://schemas.microsoft.com/office/drawing/2014/main" id="{74C28491-BD75-431E-8184-865AD415FBE6}"/>
                </a:ext>
              </a:extLst>
            </p:cNvPr>
            <p:cNvSpPr/>
            <p:nvPr/>
          </p:nvSpPr>
          <p:spPr>
            <a:xfrm>
              <a:off x="7270935" y="269892"/>
              <a:ext cx="249415" cy="365965"/>
            </a:xfrm>
            <a:custGeom>
              <a:avLst/>
              <a:gdLst/>
              <a:ahLst/>
              <a:cxnLst/>
              <a:rect l="l" t="t" r="r" b="b"/>
              <a:pathLst>
                <a:path w="5626" h="8255" extrusionOk="0">
                  <a:moveTo>
                    <a:pt x="3390" y="0"/>
                  </a:moveTo>
                  <a:cubicBezTo>
                    <a:pt x="3224" y="0"/>
                    <a:pt x="3048" y="78"/>
                    <a:pt x="2943" y="249"/>
                  </a:cubicBezTo>
                  <a:cubicBezTo>
                    <a:pt x="2415" y="907"/>
                    <a:pt x="1712" y="3623"/>
                    <a:pt x="1447" y="3830"/>
                  </a:cubicBezTo>
                  <a:cubicBezTo>
                    <a:pt x="1429" y="3844"/>
                    <a:pt x="1410" y="3851"/>
                    <a:pt x="1392" y="3851"/>
                  </a:cubicBezTo>
                  <a:cubicBezTo>
                    <a:pt x="1154" y="3851"/>
                    <a:pt x="866" y="2799"/>
                    <a:pt x="360" y="2799"/>
                  </a:cubicBezTo>
                  <a:cubicBezTo>
                    <a:pt x="327" y="2799"/>
                    <a:pt x="292" y="2804"/>
                    <a:pt x="256" y="2814"/>
                  </a:cubicBezTo>
                  <a:cubicBezTo>
                    <a:pt x="0" y="2891"/>
                    <a:pt x="488" y="4757"/>
                    <a:pt x="1029" y="5948"/>
                  </a:cubicBezTo>
                  <a:cubicBezTo>
                    <a:pt x="1175" y="7156"/>
                    <a:pt x="2264" y="8254"/>
                    <a:pt x="3186" y="8254"/>
                  </a:cubicBezTo>
                  <a:cubicBezTo>
                    <a:pt x="3545" y="8254"/>
                    <a:pt x="3879" y="8087"/>
                    <a:pt x="4122" y="7695"/>
                  </a:cubicBezTo>
                  <a:cubicBezTo>
                    <a:pt x="5378" y="6122"/>
                    <a:pt x="5545" y="3862"/>
                    <a:pt x="5545" y="2887"/>
                  </a:cubicBezTo>
                  <a:cubicBezTo>
                    <a:pt x="5625" y="2170"/>
                    <a:pt x="5424" y="1912"/>
                    <a:pt x="5203" y="1912"/>
                  </a:cubicBezTo>
                  <a:cubicBezTo>
                    <a:pt x="5146" y="1912"/>
                    <a:pt x="5088" y="1929"/>
                    <a:pt x="5032" y="1960"/>
                  </a:cubicBezTo>
                  <a:cubicBezTo>
                    <a:pt x="5274" y="1381"/>
                    <a:pt x="5023" y="1004"/>
                    <a:pt x="4706" y="1004"/>
                  </a:cubicBezTo>
                  <a:cubicBezTo>
                    <a:pt x="4634" y="1004"/>
                    <a:pt x="4558" y="1024"/>
                    <a:pt x="4484" y="1066"/>
                  </a:cubicBezTo>
                  <a:cubicBezTo>
                    <a:pt x="4717" y="476"/>
                    <a:pt x="4416" y="187"/>
                    <a:pt x="4127" y="187"/>
                  </a:cubicBezTo>
                  <a:cubicBezTo>
                    <a:pt x="3999" y="187"/>
                    <a:pt x="3872" y="244"/>
                    <a:pt x="3797" y="359"/>
                  </a:cubicBezTo>
                  <a:cubicBezTo>
                    <a:pt x="3797" y="130"/>
                    <a:pt x="3602" y="0"/>
                    <a:pt x="3390" y="0"/>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 name="Google Shape;2710;p50">
              <a:extLst>
                <a:ext uri="{FF2B5EF4-FFF2-40B4-BE49-F238E27FC236}">
                  <a16:creationId xmlns:a16="http://schemas.microsoft.com/office/drawing/2014/main" id="{0CACBC03-FC14-40C9-B7B3-BAEDFC6A2BD4}"/>
                </a:ext>
              </a:extLst>
            </p:cNvPr>
            <p:cNvSpPr/>
            <p:nvPr/>
          </p:nvSpPr>
          <p:spPr>
            <a:xfrm>
              <a:off x="7331670" y="427225"/>
              <a:ext cx="64903" cy="87069"/>
            </a:xfrm>
            <a:custGeom>
              <a:avLst/>
              <a:gdLst/>
              <a:ahLst/>
              <a:cxnLst/>
              <a:rect l="l" t="t" r="r" b="b"/>
              <a:pathLst>
                <a:path w="1464" h="1964" extrusionOk="0">
                  <a:moveTo>
                    <a:pt x="236" y="0"/>
                  </a:moveTo>
                  <a:cubicBezTo>
                    <a:pt x="126" y="256"/>
                    <a:pt x="61" y="281"/>
                    <a:pt x="0" y="293"/>
                  </a:cubicBezTo>
                  <a:cubicBezTo>
                    <a:pt x="0" y="293"/>
                    <a:pt x="1114" y="387"/>
                    <a:pt x="1463" y="1964"/>
                  </a:cubicBezTo>
                  <a:cubicBezTo>
                    <a:pt x="1382" y="1053"/>
                    <a:pt x="1114" y="322"/>
                    <a:pt x="236"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 name="Google Shape;2711;p50">
              <a:extLst>
                <a:ext uri="{FF2B5EF4-FFF2-40B4-BE49-F238E27FC236}">
                  <a16:creationId xmlns:a16="http://schemas.microsoft.com/office/drawing/2014/main" id="{30070654-6A81-403B-B136-BDB848EDB225}"/>
                </a:ext>
              </a:extLst>
            </p:cNvPr>
            <p:cNvSpPr/>
            <p:nvPr/>
          </p:nvSpPr>
          <p:spPr>
            <a:xfrm>
              <a:off x="7395818" y="285762"/>
              <a:ext cx="43623" cy="112117"/>
            </a:xfrm>
            <a:custGeom>
              <a:avLst/>
              <a:gdLst/>
              <a:ahLst/>
              <a:cxnLst/>
              <a:rect l="l" t="t" r="r" b="b"/>
              <a:pathLst>
                <a:path w="984" h="2529" extrusionOk="0">
                  <a:moveTo>
                    <a:pt x="984" y="1"/>
                  </a:moveTo>
                  <a:lnTo>
                    <a:pt x="0" y="2435"/>
                  </a:lnTo>
                  <a:lnTo>
                    <a:pt x="151" y="2529"/>
                  </a:lnTo>
                  <a:lnTo>
                    <a:pt x="984"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2712;p50">
              <a:extLst>
                <a:ext uri="{FF2B5EF4-FFF2-40B4-BE49-F238E27FC236}">
                  <a16:creationId xmlns:a16="http://schemas.microsoft.com/office/drawing/2014/main" id="{CC49736D-0C45-468C-9FBB-94560CCC4C0C}"/>
                </a:ext>
              </a:extLst>
            </p:cNvPr>
            <p:cNvSpPr/>
            <p:nvPr/>
          </p:nvSpPr>
          <p:spPr>
            <a:xfrm>
              <a:off x="7430574" y="317105"/>
              <a:ext cx="39146" cy="103472"/>
            </a:xfrm>
            <a:custGeom>
              <a:avLst/>
              <a:gdLst/>
              <a:ahLst/>
              <a:cxnLst/>
              <a:rect l="l" t="t" r="r" b="b"/>
              <a:pathLst>
                <a:path w="883" h="2334" extrusionOk="0">
                  <a:moveTo>
                    <a:pt x="883" y="1"/>
                  </a:moveTo>
                  <a:lnTo>
                    <a:pt x="1" y="2253"/>
                  </a:lnTo>
                  <a:lnTo>
                    <a:pt x="131" y="2334"/>
                  </a:lnTo>
                  <a:lnTo>
                    <a:pt x="883"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2713;p50">
              <a:extLst>
                <a:ext uri="{FF2B5EF4-FFF2-40B4-BE49-F238E27FC236}">
                  <a16:creationId xmlns:a16="http://schemas.microsoft.com/office/drawing/2014/main" id="{366879F8-B3A5-4110-A0E1-095607B9F22F}"/>
                </a:ext>
              </a:extLst>
            </p:cNvPr>
            <p:cNvSpPr/>
            <p:nvPr/>
          </p:nvSpPr>
          <p:spPr>
            <a:xfrm>
              <a:off x="7461207" y="356604"/>
              <a:ext cx="33737" cy="91946"/>
            </a:xfrm>
            <a:custGeom>
              <a:avLst/>
              <a:gdLst/>
              <a:ahLst/>
              <a:cxnLst/>
              <a:rect l="l" t="t" r="r" b="b"/>
              <a:pathLst>
                <a:path w="761" h="2074" extrusionOk="0">
                  <a:moveTo>
                    <a:pt x="761" y="0"/>
                  </a:moveTo>
                  <a:lnTo>
                    <a:pt x="1" y="2000"/>
                  </a:lnTo>
                  <a:lnTo>
                    <a:pt x="119" y="2073"/>
                  </a:lnTo>
                  <a:lnTo>
                    <a:pt x="761"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 name="Google Shape;2714;p50">
              <a:extLst>
                <a:ext uri="{FF2B5EF4-FFF2-40B4-BE49-F238E27FC236}">
                  <a16:creationId xmlns:a16="http://schemas.microsoft.com/office/drawing/2014/main" id="{E90FE52D-533F-4C39-8BC8-48F220AFEBCF}"/>
                </a:ext>
              </a:extLst>
            </p:cNvPr>
            <p:cNvSpPr/>
            <p:nvPr/>
          </p:nvSpPr>
          <p:spPr>
            <a:xfrm>
              <a:off x="7371480" y="385420"/>
              <a:ext cx="110521" cy="90128"/>
            </a:xfrm>
            <a:custGeom>
              <a:avLst/>
              <a:gdLst/>
              <a:ahLst/>
              <a:cxnLst/>
              <a:rect l="l" t="t" r="r" b="b"/>
              <a:pathLst>
                <a:path w="2493" h="2033" extrusionOk="0">
                  <a:moveTo>
                    <a:pt x="0" y="0"/>
                  </a:moveTo>
                  <a:lnTo>
                    <a:pt x="0" y="0"/>
                  </a:lnTo>
                  <a:cubicBezTo>
                    <a:pt x="740" y="212"/>
                    <a:pt x="2021" y="1118"/>
                    <a:pt x="2492" y="2033"/>
                  </a:cubicBezTo>
                  <a:cubicBezTo>
                    <a:pt x="2285" y="1147"/>
                    <a:pt x="870" y="57"/>
                    <a:pt x="0"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 name="Google Shape;2715;p50">
              <a:extLst>
                <a:ext uri="{FF2B5EF4-FFF2-40B4-BE49-F238E27FC236}">
                  <a16:creationId xmlns:a16="http://schemas.microsoft.com/office/drawing/2014/main" id="{B9E4F28B-BE80-48FE-B108-A984A1703DE5}"/>
                </a:ext>
              </a:extLst>
            </p:cNvPr>
            <p:cNvSpPr/>
            <p:nvPr/>
          </p:nvSpPr>
          <p:spPr>
            <a:xfrm>
              <a:off x="7364653" y="600030"/>
              <a:ext cx="69779" cy="45263"/>
            </a:xfrm>
            <a:custGeom>
              <a:avLst/>
              <a:gdLst/>
              <a:ahLst/>
              <a:cxnLst/>
              <a:rect l="l" t="t" r="r" b="b"/>
              <a:pathLst>
                <a:path w="1574" h="1021" extrusionOk="0">
                  <a:moveTo>
                    <a:pt x="0" y="0"/>
                  </a:moveTo>
                  <a:cubicBezTo>
                    <a:pt x="289" y="635"/>
                    <a:pt x="691" y="1021"/>
                    <a:pt x="1268" y="1021"/>
                  </a:cubicBezTo>
                  <a:lnTo>
                    <a:pt x="1573" y="667"/>
                  </a:lnTo>
                  <a:lnTo>
                    <a:pt x="1573" y="667"/>
                  </a:lnTo>
                  <a:cubicBezTo>
                    <a:pt x="1415" y="739"/>
                    <a:pt x="1264" y="773"/>
                    <a:pt x="1119" y="773"/>
                  </a:cubicBezTo>
                  <a:cubicBezTo>
                    <a:pt x="696" y="773"/>
                    <a:pt x="327" y="485"/>
                    <a:pt x="0"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 name="Google Shape;2716;p50">
              <a:extLst>
                <a:ext uri="{FF2B5EF4-FFF2-40B4-BE49-F238E27FC236}">
                  <a16:creationId xmlns:a16="http://schemas.microsoft.com/office/drawing/2014/main" id="{AA0EC406-E732-44AD-9285-66010E6032F4}"/>
                </a:ext>
              </a:extLst>
            </p:cNvPr>
            <p:cNvSpPr/>
            <p:nvPr/>
          </p:nvSpPr>
          <p:spPr>
            <a:xfrm>
              <a:off x="6958485" y="826166"/>
              <a:ext cx="48145" cy="52312"/>
            </a:xfrm>
            <a:custGeom>
              <a:avLst/>
              <a:gdLst/>
              <a:ahLst/>
              <a:cxnLst/>
              <a:rect l="l" t="t" r="r" b="b"/>
              <a:pathLst>
                <a:path w="1086" h="1180" extrusionOk="0">
                  <a:moveTo>
                    <a:pt x="431" y="1"/>
                  </a:moveTo>
                  <a:lnTo>
                    <a:pt x="0" y="86"/>
                  </a:lnTo>
                  <a:lnTo>
                    <a:pt x="1085" y="1179"/>
                  </a:lnTo>
                  <a:lnTo>
                    <a:pt x="431"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 name="Google Shape;2717;p50">
              <a:extLst>
                <a:ext uri="{FF2B5EF4-FFF2-40B4-BE49-F238E27FC236}">
                  <a16:creationId xmlns:a16="http://schemas.microsoft.com/office/drawing/2014/main" id="{76597547-7E17-48A9-809B-956ADAC9330A}"/>
                </a:ext>
              </a:extLst>
            </p:cNvPr>
            <p:cNvSpPr/>
            <p:nvPr/>
          </p:nvSpPr>
          <p:spPr>
            <a:xfrm>
              <a:off x="5705582" y="1520445"/>
              <a:ext cx="26334" cy="62775"/>
            </a:xfrm>
            <a:custGeom>
              <a:avLst/>
              <a:gdLst/>
              <a:ahLst/>
              <a:cxnLst/>
              <a:rect l="l" t="t" r="r" b="b"/>
              <a:pathLst>
                <a:path w="594" h="1416" extrusionOk="0">
                  <a:moveTo>
                    <a:pt x="264" y="1"/>
                  </a:moveTo>
                  <a:lnTo>
                    <a:pt x="0" y="298"/>
                  </a:lnTo>
                  <a:lnTo>
                    <a:pt x="594" y="1415"/>
                  </a:lnTo>
                  <a:lnTo>
                    <a:pt x="264"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 name="Google Shape;2718;p50">
              <a:extLst>
                <a:ext uri="{FF2B5EF4-FFF2-40B4-BE49-F238E27FC236}">
                  <a16:creationId xmlns:a16="http://schemas.microsoft.com/office/drawing/2014/main" id="{08048E4E-1AFB-4A10-99F2-1526B745CE3D}"/>
                </a:ext>
              </a:extLst>
            </p:cNvPr>
            <p:cNvSpPr/>
            <p:nvPr/>
          </p:nvSpPr>
          <p:spPr>
            <a:xfrm>
              <a:off x="6114055" y="954329"/>
              <a:ext cx="347301" cy="364236"/>
            </a:xfrm>
            <a:custGeom>
              <a:avLst/>
              <a:gdLst/>
              <a:ahLst/>
              <a:cxnLst/>
              <a:rect l="l" t="t" r="r" b="b"/>
              <a:pathLst>
                <a:path w="7834" h="8216" extrusionOk="0">
                  <a:moveTo>
                    <a:pt x="5504" y="0"/>
                  </a:moveTo>
                  <a:cubicBezTo>
                    <a:pt x="4781" y="0"/>
                    <a:pt x="3933" y="196"/>
                    <a:pt x="3066" y="597"/>
                  </a:cubicBezTo>
                  <a:cubicBezTo>
                    <a:pt x="1098" y="1512"/>
                    <a:pt x="1" y="3040"/>
                    <a:pt x="517" y="4158"/>
                  </a:cubicBezTo>
                  <a:cubicBezTo>
                    <a:pt x="842" y="4865"/>
                    <a:pt x="4219" y="8215"/>
                    <a:pt x="5848" y="8215"/>
                  </a:cubicBezTo>
                  <a:cubicBezTo>
                    <a:pt x="5968" y="8215"/>
                    <a:pt x="6080" y="8197"/>
                    <a:pt x="6179" y="8157"/>
                  </a:cubicBezTo>
                  <a:cubicBezTo>
                    <a:pt x="7622" y="7588"/>
                    <a:pt x="7834" y="1808"/>
                    <a:pt x="7443" y="951"/>
                  </a:cubicBezTo>
                  <a:cubicBezTo>
                    <a:pt x="7151" y="323"/>
                    <a:pt x="6430" y="0"/>
                    <a:pt x="55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 name="Google Shape;2719;p50">
              <a:extLst>
                <a:ext uri="{FF2B5EF4-FFF2-40B4-BE49-F238E27FC236}">
                  <a16:creationId xmlns:a16="http://schemas.microsoft.com/office/drawing/2014/main" id="{8B6C9909-1154-4575-A63C-F74CF7EFBED6}"/>
                </a:ext>
              </a:extLst>
            </p:cNvPr>
            <p:cNvSpPr/>
            <p:nvPr/>
          </p:nvSpPr>
          <p:spPr>
            <a:xfrm>
              <a:off x="6139678" y="976318"/>
              <a:ext cx="301683" cy="303190"/>
            </a:xfrm>
            <a:custGeom>
              <a:avLst/>
              <a:gdLst/>
              <a:ahLst/>
              <a:cxnLst/>
              <a:rect l="l" t="t" r="r" b="b"/>
              <a:pathLst>
                <a:path w="6805" h="6839" extrusionOk="0">
                  <a:moveTo>
                    <a:pt x="4936" y="0"/>
                  </a:moveTo>
                  <a:cubicBezTo>
                    <a:pt x="4281" y="0"/>
                    <a:pt x="3490" y="182"/>
                    <a:pt x="2699" y="548"/>
                  </a:cubicBezTo>
                  <a:cubicBezTo>
                    <a:pt x="1032" y="1321"/>
                    <a:pt x="0" y="2621"/>
                    <a:pt x="386" y="3459"/>
                  </a:cubicBezTo>
                  <a:cubicBezTo>
                    <a:pt x="744" y="4235"/>
                    <a:pt x="3631" y="6838"/>
                    <a:pt x="4944" y="6838"/>
                  </a:cubicBezTo>
                  <a:cubicBezTo>
                    <a:pt x="5048" y="6838"/>
                    <a:pt x="5141" y="6822"/>
                    <a:pt x="5223" y="6788"/>
                  </a:cubicBezTo>
                  <a:cubicBezTo>
                    <a:pt x="6345" y="6312"/>
                    <a:pt x="6804" y="1503"/>
                    <a:pt x="6418" y="662"/>
                  </a:cubicBezTo>
                  <a:cubicBezTo>
                    <a:pt x="6215" y="222"/>
                    <a:pt x="5659" y="0"/>
                    <a:pt x="493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Google Shape;2720;p50">
              <a:extLst>
                <a:ext uri="{FF2B5EF4-FFF2-40B4-BE49-F238E27FC236}">
                  <a16:creationId xmlns:a16="http://schemas.microsoft.com/office/drawing/2014/main" id="{CCF8D455-B952-4E43-96B5-F185A0B59F60}"/>
                </a:ext>
              </a:extLst>
            </p:cNvPr>
            <p:cNvSpPr/>
            <p:nvPr/>
          </p:nvSpPr>
          <p:spPr>
            <a:xfrm>
              <a:off x="6132630" y="878079"/>
              <a:ext cx="276058" cy="257217"/>
            </a:xfrm>
            <a:custGeom>
              <a:avLst/>
              <a:gdLst/>
              <a:ahLst/>
              <a:cxnLst/>
              <a:rect l="l" t="t" r="r" b="b"/>
              <a:pathLst>
                <a:path w="6227" h="5802" extrusionOk="0">
                  <a:moveTo>
                    <a:pt x="5171" y="0"/>
                  </a:moveTo>
                  <a:lnTo>
                    <a:pt x="0" y="2573"/>
                  </a:lnTo>
                  <a:lnTo>
                    <a:pt x="943" y="4943"/>
                  </a:lnTo>
                  <a:cubicBezTo>
                    <a:pt x="1147" y="5447"/>
                    <a:pt x="1630" y="5784"/>
                    <a:pt x="2175" y="5801"/>
                  </a:cubicBezTo>
                  <a:cubicBezTo>
                    <a:pt x="2210" y="5802"/>
                    <a:pt x="2245" y="5802"/>
                    <a:pt x="2279" y="5802"/>
                  </a:cubicBezTo>
                  <a:cubicBezTo>
                    <a:pt x="4478" y="5802"/>
                    <a:pt x="6226" y="3910"/>
                    <a:pt x="5890" y="2585"/>
                  </a:cubicBezTo>
                  <a:lnTo>
                    <a:pt x="5171" y="0"/>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 name="Google Shape;2721;p50">
              <a:extLst>
                <a:ext uri="{FF2B5EF4-FFF2-40B4-BE49-F238E27FC236}">
                  <a16:creationId xmlns:a16="http://schemas.microsoft.com/office/drawing/2014/main" id="{6E224F3D-823D-43EE-AAC4-2548F1C884BB}"/>
                </a:ext>
              </a:extLst>
            </p:cNvPr>
            <p:cNvSpPr/>
            <p:nvPr/>
          </p:nvSpPr>
          <p:spPr>
            <a:xfrm>
              <a:off x="6347239" y="791942"/>
              <a:ext cx="59893" cy="104713"/>
            </a:xfrm>
            <a:custGeom>
              <a:avLst/>
              <a:gdLst/>
              <a:ahLst/>
              <a:cxnLst/>
              <a:rect l="l" t="t" r="r" b="b"/>
              <a:pathLst>
                <a:path w="1351" h="2362" extrusionOk="0">
                  <a:moveTo>
                    <a:pt x="1021" y="0"/>
                  </a:moveTo>
                  <a:lnTo>
                    <a:pt x="1" y="752"/>
                  </a:lnTo>
                  <a:lnTo>
                    <a:pt x="220" y="1773"/>
                  </a:lnTo>
                  <a:lnTo>
                    <a:pt x="480" y="2362"/>
                  </a:lnTo>
                  <a:cubicBezTo>
                    <a:pt x="907" y="1894"/>
                    <a:pt x="1350" y="785"/>
                    <a:pt x="1021"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 name="Google Shape;2722;p50">
              <a:extLst>
                <a:ext uri="{FF2B5EF4-FFF2-40B4-BE49-F238E27FC236}">
                  <a16:creationId xmlns:a16="http://schemas.microsoft.com/office/drawing/2014/main" id="{60DFA5C4-154A-466C-92E5-E70865526C76}"/>
                </a:ext>
              </a:extLst>
            </p:cNvPr>
            <p:cNvSpPr/>
            <p:nvPr/>
          </p:nvSpPr>
          <p:spPr>
            <a:xfrm>
              <a:off x="6015328" y="592627"/>
              <a:ext cx="405465" cy="443990"/>
            </a:xfrm>
            <a:custGeom>
              <a:avLst/>
              <a:gdLst/>
              <a:ahLst/>
              <a:cxnLst/>
              <a:rect l="l" t="t" r="r" b="b"/>
              <a:pathLst>
                <a:path w="9146" h="10015" extrusionOk="0">
                  <a:moveTo>
                    <a:pt x="3902" y="1"/>
                  </a:moveTo>
                  <a:lnTo>
                    <a:pt x="1821" y="1204"/>
                  </a:lnTo>
                  <a:lnTo>
                    <a:pt x="0" y="2098"/>
                  </a:lnTo>
                  <a:lnTo>
                    <a:pt x="17" y="3273"/>
                  </a:lnTo>
                  <a:cubicBezTo>
                    <a:pt x="17" y="3273"/>
                    <a:pt x="431" y="5021"/>
                    <a:pt x="797" y="6289"/>
                  </a:cubicBezTo>
                  <a:cubicBezTo>
                    <a:pt x="1110" y="7358"/>
                    <a:pt x="1679" y="8459"/>
                    <a:pt x="2407" y="9305"/>
                  </a:cubicBezTo>
                  <a:cubicBezTo>
                    <a:pt x="2758" y="9706"/>
                    <a:pt x="3221" y="10014"/>
                    <a:pt x="3760" y="10014"/>
                  </a:cubicBezTo>
                  <a:cubicBezTo>
                    <a:pt x="3827" y="10014"/>
                    <a:pt x="3895" y="10010"/>
                    <a:pt x="3963" y="10000"/>
                  </a:cubicBezTo>
                  <a:cubicBezTo>
                    <a:pt x="4744" y="9882"/>
                    <a:pt x="5455" y="9516"/>
                    <a:pt x="6106" y="9081"/>
                  </a:cubicBezTo>
                  <a:cubicBezTo>
                    <a:pt x="6902" y="8557"/>
                    <a:pt x="7646" y="7833"/>
                    <a:pt x="7951" y="6911"/>
                  </a:cubicBezTo>
                  <a:cubicBezTo>
                    <a:pt x="8024" y="6683"/>
                    <a:pt x="8069" y="6447"/>
                    <a:pt x="8081" y="6208"/>
                  </a:cubicBezTo>
                  <a:cubicBezTo>
                    <a:pt x="8085" y="6082"/>
                    <a:pt x="8081" y="5960"/>
                    <a:pt x="8069" y="5834"/>
                  </a:cubicBezTo>
                  <a:cubicBezTo>
                    <a:pt x="8065" y="5797"/>
                    <a:pt x="7988" y="5472"/>
                    <a:pt x="8004" y="5464"/>
                  </a:cubicBezTo>
                  <a:cubicBezTo>
                    <a:pt x="9146" y="4634"/>
                    <a:pt x="8588" y="2638"/>
                    <a:pt x="7785" y="2638"/>
                  </a:cubicBezTo>
                  <a:cubicBezTo>
                    <a:pt x="7605" y="2638"/>
                    <a:pt x="7412" y="2739"/>
                    <a:pt x="7223" y="2976"/>
                  </a:cubicBezTo>
                  <a:lnTo>
                    <a:pt x="6488" y="1074"/>
                  </a:lnTo>
                  <a:lnTo>
                    <a:pt x="3902"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 name="Google Shape;2723;p50">
              <a:extLst>
                <a:ext uri="{FF2B5EF4-FFF2-40B4-BE49-F238E27FC236}">
                  <a16:creationId xmlns:a16="http://schemas.microsoft.com/office/drawing/2014/main" id="{471E62E2-E2DF-4042-A08A-1BFA503F3CCA}"/>
                </a:ext>
              </a:extLst>
            </p:cNvPr>
            <p:cNvSpPr/>
            <p:nvPr/>
          </p:nvSpPr>
          <p:spPr>
            <a:xfrm>
              <a:off x="5944308" y="521829"/>
              <a:ext cx="426966" cy="325667"/>
            </a:xfrm>
            <a:custGeom>
              <a:avLst/>
              <a:gdLst/>
              <a:ahLst/>
              <a:cxnLst/>
              <a:rect l="l" t="t" r="r" b="b"/>
              <a:pathLst>
                <a:path w="9631" h="7346" extrusionOk="0">
                  <a:moveTo>
                    <a:pt x="5332" y="0"/>
                  </a:moveTo>
                  <a:cubicBezTo>
                    <a:pt x="5025" y="0"/>
                    <a:pt x="4715" y="62"/>
                    <a:pt x="4383" y="200"/>
                  </a:cubicBezTo>
                  <a:cubicBezTo>
                    <a:pt x="4212" y="269"/>
                    <a:pt x="3777" y="626"/>
                    <a:pt x="3598" y="663"/>
                  </a:cubicBezTo>
                  <a:cubicBezTo>
                    <a:pt x="3518" y="680"/>
                    <a:pt x="3437" y="686"/>
                    <a:pt x="3356" y="686"/>
                  </a:cubicBezTo>
                  <a:cubicBezTo>
                    <a:pt x="3099" y="686"/>
                    <a:pt x="2839" y="622"/>
                    <a:pt x="2576" y="622"/>
                  </a:cubicBezTo>
                  <a:cubicBezTo>
                    <a:pt x="2565" y="622"/>
                    <a:pt x="2553" y="622"/>
                    <a:pt x="2541" y="622"/>
                  </a:cubicBezTo>
                  <a:cubicBezTo>
                    <a:pt x="2184" y="630"/>
                    <a:pt x="1838" y="765"/>
                    <a:pt x="1566" y="1000"/>
                  </a:cubicBezTo>
                  <a:cubicBezTo>
                    <a:pt x="1220" y="1313"/>
                    <a:pt x="1045" y="1764"/>
                    <a:pt x="720" y="2094"/>
                  </a:cubicBezTo>
                  <a:cubicBezTo>
                    <a:pt x="586" y="2228"/>
                    <a:pt x="440" y="2333"/>
                    <a:pt x="322" y="2476"/>
                  </a:cubicBezTo>
                  <a:cubicBezTo>
                    <a:pt x="1" y="2862"/>
                    <a:pt x="9" y="3407"/>
                    <a:pt x="131" y="3878"/>
                  </a:cubicBezTo>
                  <a:cubicBezTo>
                    <a:pt x="172" y="4024"/>
                    <a:pt x="220" y="4179"/>
                    <a:pt x="220" y="4337"/>
                  </a:cubicBezTo>
                  <a:cubicBezTo>
                    <a:pt x="220" y="4492"/>
                    <a:pt x="196" y="4565"/>
                    <a:pt x="196" y="4683"/>
                  </a:cubicBezTo>
                  <a:cubicBezTo>
                    <a:pt x="196" y="4955"/>
                    <a:pt x="883" y="5589"/>
                    <a:pt x="932" y="5866"/>
                  </a:cubicBezTo>
                  <a:cubicBezTo>
                    <a:pt x="1159" y="7000"/>
                    <a:pt x="1574" y="6451"/>
                    <a:pt x="2249" y="7345"/>
                  </a:cubicBezTo>
                  <a:lnTo>
                    <a:pt x="1887" y="5971"/>
                  </a:lnTo>
                  <a:cubicBezTo>
                    <a:pt x="1761" y="5549"/>
                    <a:pt x="1834" y="5089"/>
                    <a:pt x="1944" y="4715"/>
                  </a:cubicBezTo>
                  <a:cubicBezTo>
                    <a:pt x="2049" y="4346"/>
                    <a:pt x="2281" y="3972"/>
                    <a:pt x="2663" y="3850"/>
                  </a:cubicBezTo>
                  <a:cubicBezTo>
                    <a:pt x="2903" y="3768"/>
                    <a:pt x="3163" y="3801"/>
                    <a:pt x="3407" y="3752"/>
                  </a:cubicBezTo>
                  <a:cubicBezTo>
                    <a:pt x="3789" y="3675"/>
                    <a:pt x="4098" y="3403"/>
                    <a:pt x="4415" y="3171"/>
                  </a:cubicBezTo>
                  <a:cubicBezTo>
                    <a:pt x="4687" y="2978"/>
                    <a:pt x="5002" y="2803"/>
                    <a:pt x="5325" y="2803"/>
                  </a:cubicBezTo>
                  <a:cubicBezTo>
                    <a:pt x="5383" y="2803"/>
                    <a:pt x="5442" y="2809"/>
                    <a:pt x="5500" y="2821"/>
                  </a:cubicBezTo>
                  <a:cubicBezTo>
                    <a:pt x="5525" y="2825"/>
                    <a:pt x="5545" y="2833"/>
                    <a:pt x="5565" y="2846"/>
                  </a:cubicBezTo>
                  <a:cubicBezTo>
                    <a:pt x="5606" y="2886"/>
                    <a:pt x="5626" y="2939"/>
                    <a:pt x="5622" y="2996"/>
                  </a:cubicBezTo>
                  <a:cubicBezTo>
                    <a:pt x="5683" y="3569"/>
                    <a:pt x="5964" y="4183"/>
                    <a:pt x="6533" y="4358"/>
                  </a:cubicBezTo>
                  <a:cubicBezTo>
                    <a:pt x="6704" y="4411"/>
                    <a:pt x="6891" y="4419"/>
                    <a:pt x="7065" y="4472"/>
                  </a:cubicBezTo>
                  <a:cubicBezTo>
                    <a:pt x="7435" y="4602"/>
                    <a:pt x="7667" y="4951"/>
                    <a:pt x="7838" y="5293"/>
                  </a:cubicBezTo>
                  <a:cubicBezTo>
                    <a:pt x="8305" y="6252"/>
                    <a:pt x="8439" y="6093"/>
                    <a:pt x="8744" y="6150"/>
                  </a:cubicBezTo>
                  <a:cubicBezTo>
                    <a:pt x="8825" y="5707"/>
                    <a:pt x="8642" y="5374"/>
                    <a:pt x="8781" y="4939"/>
                  </a:cubicBezTo>
                  <a:cubicBezTo>
                    <a:pt x="8846" y="4728"/>
                    <a:pt x="8927" y="4508"/>
                    <a:pt x="9110" y="4378"/>
                  </a:cubicBezTo>
                  <a:cubicBezTo>
                    <a:pt x="9195" y="4321"/>
                    <a:pt x="9289" y="4285"/>
                    <a:pt x="9386" y="4276"/>
                  </a:cubicBezTo>
                  <a:cubicBezTo>
                    <a:pt x="9447" y="4264"/>
                    <a:pt x="9537" y="4285"/>
                    <a:pt x="9585" y="4244"/>
                  </a:cubicBezTo>
                  <a:cubicBezTo>
                    <a:pt x="9630" y="4203"/>
                    <a:pt x="9630" y="4077"/>
                    <a:pt x="9630" y="4016"/>
                  </a:cubicBezTo>
                  <a:cubicBezTo>
                    <a:pt x="9630" y="3923"/>
                    <a:pt x="9614" y="3829"/>
                    <a:pt x="9590" y="3740"/>
                  </a:cubicBezTo>
                  <a:cubicBezTo>
                    <a:pt x="9565" y="3638"/>
                    <a:pt x="9529" y="3541"/>
                    <a:pt x="9484" y="3447"/>
                  </a:cubicBezTo>
                  <a:cubicBezTo>
                    <a:pt x="9358" y="3183"/>
                    <a:pt x="9183" y="2943"/>
                    <a:pt x="9065" y="2679"/>
                  </a:cubicBezTo>
                  <a:cubicBezTo>
                    <a:pt x="8951" y="2415"/>
                    <a:pt x="8850" y="2000"/>
                    <a:pt x="8707" y="1671"/>
                  </a:cubicBezTo>
                  <a:cubicBezTo>
                    <a:pt x="8565" y="1346"/>
                    <a:pt x="8317" y="1037"/>
                    <a:pt x="7968" y="947"/>
                  </a:cubicBezTo>
                  <a:cubicBezTo>
                    <a:pt x="7838" y="911"/>
                    <a:pt x="7699" y="911"/>
                    <a:pt x="7561" y="886"/>
                  </a:cubicBezTo>
                  <a:cubicBezTo>
                    <a:pt x="7191" y="825"/>
                    <a:pt x="6911" y="431"/>
                    <a:pt x="6565" y="289"/>
                  </a:cubicBezTo>
                  <a:cubicBezTo>
                    <a:pt x="6137" y="108"/>
                    <a:pt x="5738" y="0"/>
                    <a:pt x="5332"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 name="Google Shape;2724;p50">
              <a:extLst>
                <a:ext uri="{FF2B5EF4-FFF2-40B4-BE49-F238E27FC236}">
                  <a16:creationId xmlns:a16="http://schemas.microsoft.com/office/drawing/2014/main" id="{3E3648E1-B51B-4E87-A491-DDCCEB1CB9EC}"/>
                </a:ext>
              </a:extLst>
            </p:cNvPr>
            <p:cNvSpPr/>
            <p:nvPr/>
          </p:nvSpPr>
          <p:spPr>
            <a:xfrm>
              <a:off x="6344181" y="833215"/>
              <a:ext cx="28506" cy="14452"/>
            </a:xfrm>
            <a:custGeom>
              <a:avLst/>
              <a:gdLst/>
              <a:ahLst/>
              <a:cxnLst/>
              <a:rect l="l" t="t" r="r" b="b"/>
              <a:pathLst>
                <a:path w="643" h="326" extrusionOk="0">
                  <a:moveTo>
                    <a:pt x="0" y="0"/>
                  </a:moveTo>
                  <a:cubicBezTo>
                    <a:pt x="118" y="199"/>
                    <a:pt x="313" y="325"/>
                    <a:pt x="643" y="325"/>
                  </a:cubicBezTo>
                  <a:cubicBezTo>
                    <a:pt x="635" y="224"/>
                    <a:pt x="618" y="126"/>
                    <a:pt x="586" y="37"/>
                  </a:cubicBezTo>
                  <a:cubicBezTo>
                    <a:pt x="586" y="37"/>
                    <a:pt x="436" y="126"/>
                    <a:pt x="273" y="126"/>
                  </a:cubicBezTo>
                  <a:cubicBezTo>
                    <a:pt x="178" y="126"/>
                    <a:pt x="78" y="96"/>
                    <a:pt x="0"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0" name="Google Shape;2725;p50">
              <a:extLst>
                <a:ext uri="{FF2B5EF4-FFF2-40B4-BE49-F238E27FC236}">
                  <a16:creationId xmlns:a16="http://schemas.microsoft.com/office/drawing/2014/main" id="{5C461C7D-2240-4EC2-A40C-F801C70F3702}"/>
                </a:ext>
              </a:extLst>
            </p:cNvPr>
            <p:cNvSpPr/>
            <p:nvPr/>
          </p:nvSpPr>
          <p:spPr>
            <a:xfrm>
              <a:off x="6039843" y="756432"/>
              <a:ext cx="318795" cy="299023"/>
            </a:xfrm>
            <a:custGeom>
              <a:avLst/>
              <a:gdLst/>
              <a:ahLst/>
              <a:cxnLst/>
              <a:rect l="l" t="t" r="r" b="b"/>
              <a:pathLst>
                <a:path w="7191" h="6745" extrusionOk="0">
                  <a:moveTo>
                    <a:pt x="5683" y="1"/>
                  </a:moveTo>
                  <a:lnTo>
                    <a:pt x="5683" y="1"/>
                  </a:lnTo>
                  <a:cubicBezTo>
                    <a:pt x="5683" y="1"/>
                    <a:pt x="5935" y="1387"/>
                    <a:pt x="5825" y="1813"/>
                  </a:cubicBezTo>
                  <a:cubicBezTo>
                    <a:pt x="5489" y="2355"/>
                    <a:pt x="5193" y="2510"/>
                    <a:pt x="4866" y="2510"/>
                  </a:cubicBezTo>
                  <a:cubicBezTo>
                    <a:pt x="4421" y="2510"/>
                    <a:pt x="3920" y="2223"/>
                    <a:pt x="3188" y="2223"/>
                  </a:cubicBezTo>
                  <a:cubicBezTo>
                    <a:pt x="2871" y="2223"/>
                    <a:pt x="2511" y="2277"/>
                    <a:pt x="2093" y="2431"/>
                  </a:cubicBezTo>
                  <a:cubicBezTo>
                    <a:pt x="0" y="3204"/>
                    <a:pt x="732" y="4012"/>
                    <a:pt x="1126" y="4846"/>
                  </a:cubicBezTo>
                  <a:cubicBezTo>
                    <a:pt x="1439" y="5514"/>
                    <a:pt x="1360" y="6744"/>
                    <a:pt x="2545" y="6744"/>
                  </a:cubicBezTo>
                  <a:cubicBezTo>
                    <a:pt x="2837" y="6744"/>
                    <a:pt x="3207" y="6669"/>
                    <a:pt x="3679" y="6492"/>
                  </a:cubicBezTo>
                  <a:cubicBezTo>
                    <a:pt x="3919" y="6398"/>
                    <a:pt x="4166" y="6346"/>
                    <a:pt x="4423" y="6333"/>
                  </a:cubicBezTo>
                  <a:cubicBezTo>
                    <a:pt x="6382" y="6293"/>
                    <a:pt x="7122" y="3565"/>
                    <a:pt x="7154" y="3122"/>
                  </a:cubicBezTo>
                  <a:cubicBezTo>
                    <a:pt x="7191" y="2683"/>
                    <a:pt x="6593" y="858"/>
                    <a:pt x="6593" y="858"/>
                  </a:cubicBezTo>
                  <a:lnTo>
                    <a:pt x="5683"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 name="Google Shape;2726;p50">
              <a:extLst>
                <a:ext uri="{FF2B5EF4-FFF2-40B4-BE49-F238E27FC236}">
                  <a16:creationId xmlns:a16="http://schemas.microsoft.com/office/drawing/2014/main" id="{F8B1EB19-E8DA-47C2-AE7C-675F4CB343FE}"/>
                </a:ext>
              </a:extLst>
            </p:cNvPr>
            <p:cNvSpPr/>
            <p:nvPr/>
          </p:nvSpPr>
          <p:spPr>
            <a:xfrm>
              <a:off x="6156436" y="1595410"/>
              <a:ext cx="26334" cy="181896"/>
            </a:xfrm>
            <a:custGeom>
              <a:avLst/>
              <a:gdLst/>
              <a:ahLst/>
              <a:cxnLst/>
              <a:rect l="l" t="t" r="r" b="b"/>
              <a:pathLst>
                <a:path w="594" h="4103" extrusionOk="0">
                  <a:moveTo>
                    <a:pt x="593" y="1"/>
                  </a:moveTo>
                  <a:cubicBezTo>
                    <a:pt x="256" y="1062"/>
                    <a:pt x="0" y="2098"/>
                    <a:pt x="24" y="3049"/>
                  </a:cubicBezTo>
                  <a:lnTo>
                    <a:pt x="370" y="4102"/>
                  </a:lnTo>
                  <a:cubicBezTo>
                    <a:pt x="297" y="2728"/>
                    <a:pt x="370" y="1354"/>
                    <a:pt x="59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2" name="Google Shape;2727;p50">
              <a:extLst>
                <a:ext uri="{FF2B5EF4-FFF2-40B4-BE49-F238E27FC236}">
                  <a16:creationId xmlns:a16="http://schemas.microsoft.com/office/drawing/2014/main" id="{002152CE-7CF9-4F9D-B530-EAB741D65A68}"/>
                </a:ext>
              </a:extLst>
            </p:cNvPr>
            <p:cNvSpPr/>
            <p:nvPr/>
          </p:nvSpPr>
          <p:spPr>
            <a:xfrm>
              <a:off x="6795566" y="846514"/>
              <a:ext cx="100945" cy="260631"/>
            </a:xfrm>
            <a:custGeom>
              <a:avLst/>
              <a:gdLst/>
              <a:ahLst/>
              <a:cxnLst/>
              <a:rect l="l" t="t" r="r" b="b"/>
              <a:pathLst>
                <a:path w="2277" h="5879" extrusionOk="0">
                  <a:moveTo>
                    <a:pt x="655" y="1"/>
                  </a:moveTo>
                  <a:lnTo>
                    <a:pt x="1" y="66"/>
                  </a:lnTo>
                  <a:cubicBezTo>
                    <a:pt x="1232" y="1972"/>
                    <a:pt x="1692" y="3911"/>
                    <a:pt x="1407" y="5878"/>
                  </a:cubicBezTo>
                  <a:lnTo>
                    <a:pt x="2257" y="5521"/>
                  </a:lnTo>
                  <a:cubicBezTo>
                    <a:pt x="2277" y="3322"/>
                    <a:pt x="1765" y="1468"/>
                    <a:pt x="65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2728;p50">
              <a:extLst>
                <a:ext uri="{FF2B5EF4-FFF2-40B4-BE49-F238E27FC236}">
                  <a16:creationId xmlns:a16="http://schemas.microsoft.com/office/drawing/2014/main" id="{1D5FE583-E45A-48D2-9A5B-DA8302CE3DCD}"/>
                </a:ext>
              </a:extLst>
            </p:cNvPr>
            <p:cNvSpPr/>
            <p:nvPr/>
          </p:nvSpPr>
          <p:spPr>
            <a:xfrm>
              <a:off x="5800895" y="1394853"/>
              <a:ext cx="187083" cy="214481"/>
            </a:xfrm>
            <a:custGeom>
              <a:avLst/>
              <a:gdLst/>
              <a:ahLst/>
              <a:cxnLst/>
              <a:rect l="l" t="t" r="r" b="b"/>
              <a:pathLst>
                <a:path w="4220" h="4838" extrusionOk="0">
                  <a:moveTo>
                    <a:pt x="346" y="1"/>
                  </a:moveTo>
                  <a:lnTo>
                    <a:pt x="0" y="635"/>
                  </a:lnTo>
                  <a:cubicBezTo>
                    <a:pt x="1252" y="1049"/>
                    <a:pt x="2984" y="3452"/>
                    <a:pt x="3663" y="4838"/>
                  </a:cubicBezTo>
                  <a:lnTo>
                    <a:pt x="4220" y="4403"/>
                  </a:lnTo>
                  <a:cubicBezTo>
                    <a:pt x="3841" y="3578"/>
                    <a:pt x="2638" y="1151"/>
                    <a:pt x="34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29034511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left)">
                                      <p:cBhvr>
                                        <p:cTn id="7" dur="500"/>
                                        <p:tgtEl>
                                          <p:spTgt spid="6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wipe(down)">
                                      <p:cBhvr>
                                        <p:cTn id="11" dur="500"/>
                                        <p:tgtEl>
                                          <p:spTgt spid="6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wipe(left)">
                                      <p:cBhvr>
                                        <p:cTn id="15" dur="500"/>
                                        <p:tgtEl>
                                          <p:spTgt spid="61"/>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wipe(right)">
                                      <p:cBhvr>
                                        <p:cTn id="19" dur="500"/>
                                        <p:tgtEl>
                                          <p:spTgt spid="66"/>
                                        </p:tgtEl>
                                      </p:cBhvr>
                                    </p:animEffect>
                                  </p:childTnLst>
                                </p:cTn>
                              </p:par>
                              <p:par>
                                <p:cTn id="20" presetID="10" presetClass="entr" presetSubtype="0" fill="hold"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500"/>
                                        <p:tgtEl>
                                          <p:spTgt spid="65"/>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wipe(left)">
                                      <p:cBhvr>
                                        <p:cTn id="26" dur="500"/>
                                        <p:tgtEl>
                                          <p:spTgt spid="64"/>
                                        </p:tgtEl>
                                      </p:cBhvr>
                                    </p:animEffect>
                                  </p:childTnLst>
                                </p:cTn>
                              </p:par>
                            </p:childTnLst>
                          </p:cTn>
                        </p:par>
                        <p:par>
                          <p:cTn id="27" fill="hold">
                            <p:stCondLst>
                              <p:cond delay="2500"/>
                            </p:stCondLst>
                            <p:childTnLst>
                              <p:par>
                                <p:cTn id="28" presetID="22" presetClass="entr" presetSubtype="4" fill="hold" nodeType="afterEffect">
                                  <p:stCondLst>
                                    <p:cond delay="0"/>
                                  </p:stCondLst>
                                  <p:childTnLst>
                                    <p:set>
                                      <p:cBhvr>
                                        <p:cTn id="29" dur="1" fill="hold">
                                          <p:stCondLst>
                                            <p:cond delay="0"/>
                                          </p:stCondLst>
                                        </p:cTn>
                                        <p:tgtEl>
                                          <p:spTgt spid="67"/>
                                        </p:tgtEl>
                                        <p:attrNameLst>
                                          <p:attrName>style.visibility</p:attrName>
                                        </p:attrNameLst>
                                      </p:cBhvr>
                                      <p:to>
                                        <p:strVal val="visible"/>
                                      </p:to>
                                    </p:set>
                                    <p:animEffect transition="in" filter="wipe(down)">
                                      <p:cBhvr>
                                        <p:cTn id="30" dur="500"/>
                                        <p:tgtEl>
                                          <p:spTgt spid="67"/>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wipe(left)">
                                      <p:cBhvr>
                                        <p:cTn id="34"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P spid="62" grpId="0"/>
      <p:bldP spid="6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14"/>
        <p:cNvGrpSpPr/>
        <p:nvPr/>
      </p:nvGrpSpPr>
      <p:grpSpPr>
        <a:xfrm>
          <a:off x="0" y="0"/>
          <a:ext cx="0" cy="0"/>
          <a:chOff x="0" y="0"/>
          <a:chExt cx="0" cy="0"/>
        </a:xfrm>
      </p:grpSpPr>
      <p:sp>
        <p:nvSpPr>
          <p:cNvPr id="2" name="Google Shape;2572;p48">
            <a:extLst>
              <a:ext uri="{FF2B5EF4-FFF2-40B4-BE49-F238E27FC236}">
                <a16:creationId xmlns:a16="http://schemas.microsoft.com/office/drawing/2014/main" id="{995713D0-8E11-7977-06BF-F41C39E7492D}"/>
              </a:ext>
            </a:extLst>
          </p:cNvPr>
          <p:cNvSpPr txBox="1">
            <a:spLocks/>
          </p:cNvSpPr>
          <p:nvPr/>
        </p:nvSpPr>
        <p:spPr>
          <a:xfrm>
            <a:off x="262393" y="182661"/>
            <a:ext cx="8881607" cy="478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AR" sz="3800" dirty="0">
                <a:solidFill>
                  <a:schemeClr val="bg2"/>
                </a:solidFill>
                <a:latin typeface="Squada One" panose="020B0604020202020204" charset="0"/>
              </a:rPr>
              <a:t>EDA - DISTRIBUTION</a:t>
            </a:r>
          </a:p>
        </p:txBody>
      </p:sp>
      <p:pic>
        <p:nvPicPr>
          <p:cNvPr id="6" name="Imagen 5">
            <a:extLst>
              <a:ext uri="{FF2B5EF4-FFF2-40B4-BE49-F238E27FC236}">
                <a16:creationId xmlns:a16="http://schemas.microsoft.com/office/drawing/2014/main" id="{5EF6274E-66A7-6031-3EFA-F53F30620CBB}"/>
              </a:ext>
            </a:extLst>
          </p:cNvPr>
          <p:cNvPicPr>
            <a:picLocks noChangeAspect="1"/>
          </p:cNvPicPr>
          <p:nvPr/>
        </p:nvPicPr>
        <p:blipFill>
          <a:blip r:embed="rId3"/>
          <a:stretch>
            <a:fillRect/>
          </a:stretch>
        </p:blipFill>
        <p:spPr>
          <a:xfrm>
            <a:off x="369514" y="773315"/>
            <a:ext cx="3418528" cy="4098804"/>
          </a:xfrm>
          <a:prstGeom prst="rect">
            <a:avLst/>
          </a:prstGeom>
          <a:ln>
            <a:solidFill>
              <a:schemeClr val="bg1"/>
            </a:solidFill>
          </a:ln>
        </p:spPr>
      </p:pic>
      <p:pic>
        <p:nvPicPr>
          <p:cNvPr id="7" name="Imagen 6">
            <a:extLst>
              <a:ext uri="{FF2B5EF4-FFF2-40B4-BE49-F238E27FC236}">
                <a16:creationId xmlns:a16="http://schemas.microsoft.com/office/drawing/2014/main" id="{C32117FC-9737-0E50-3C23-97D4A5533F76}"/>
              </a:ext>
            </a:extLst>
          </p:cNvPr>
          <p:cNvPicPr>
            <a:picLocks noChangeAspect="1"/>
          </p:cNvPicPr>
          <p:nvPr/>
        </p:nvPicPr>
        <p:blipFill>
          <a:blip r:embed="rId4"/>
          <a:stretch>
            <a:fillRect/>
          </a:stretch>
        </p:blipFill>
        <p:spPr>
          <a:xfrm>
            <a:off x="3975420" y="773315"/>
            <a:ext cx="2903286" cy="2016816"/>
          </a:xfrm>
          <a:prstGeom prst="rect">
            <a:avLst/>
          </a:prstGeom>
          <a:ln>
            <a:solidFill>
              <a:schemeClr val="bg1"/>
            </a:solidFill>
          </a:ln>
        </p:spPr>
      </p:pic>
      <p:pic>
        <p:nvPicPr>
          <p:cNvPr id="8" name="Imagen 7">
            <a:extLst>
              <a:ext uri="{FF2B5EF4-FFF2-40B4-BE49-F238E27FC236}">
                <a16:creationId xmlns:a16="http://schemas.microsoft.com/office/drawing/2014/main" id="{4AAF2188-0D99-9856-A752-5C5467DBABDE}"/>
              </a:ext>
            </a:extLst>
          </p:cNvPr>
          <p:cNvPicPr>
            <a:picLocks noChangeAspect="1"/>
          </p:cNvPicPr>
          <p:nvPr/>
        </p:nvPicPr>
        <p:blipFill>
          <a:blip r:embed="rId5"/>
          <a:stretch>
            <a:fillRect/>
          </a:stretch>
        </p:blipFill>
        <p:spPr>
          <a:xfrm>
            <a:off x="3973363" y="2847058"/>
            <a:ext cx="2907399" cy="2019673"/>
          </a:xfrm>
          <a:prstGeom prst="rect">
            <a:avLst/>
          </a:prstGeom>
          <a:ln>
            <a:solidFill>
              <a:schemeClr val="bg1"/>
            </a:solidFill>
          </a:ln>
        </p:spPr>
      </p:pic>
      <p:grpSp>
        <p:nvGrpSpPr>
          <p:cNvPr id="46" name="Google Shape;2678;p50">
            <a:extLst>
              <a:ext uri="{FF2B5EF4-FFF2-40B4-BE49-F238E27FC236}">
                <a16:creationId xmlns:a16="http://schemas.microsoft.com/office/drawing/2014/main" id="{0B488A4A-6225-42AE-B304-F86E97C357E1}"/>
              </a:ext>
            </a:extLst>
          </p:cNvPr>
          <p:cNvGrpSpPr/>
          <p:nvPr/>
        </p:nvGrpSpPr>
        <p:grpSpPr>
          <a:xfrm>
            <a:off x="7427346" y="2334986"/>
            <a:ext cx="1716654" cy="2330346"/>
            <a:chOff x="5073633" y="269892"/>
            <a:chExt cx="2446717" cy="3350240"/>
          </a:xfrm>
        </p:grpSpPr>
        <p:sp>
          <p:nvSpPr>
            <p:cNvPr id="47" name="Google Shape;2679;p50">
              <a:extLst>
                <a:ext uri="{FF2B5EF4-FFF2-40B4-BE49-F238E27FC236}">
                  <a16:creationId xmlns:a16="http://schemas.microsoft.com/office/drawing/2014/main" id="{1FB4A1A6-7CA2-40E0-99B0-CDFC55E45096}"/>
                </a:ext>
              </a:extLst>
            </p:cNvPr>
            <p:cNvSpPr/>
            <p:nvPr/>
          </p:nvSpPr>
          <p:spPr>
            <a:xfrm>
              <a:off x="5270909" y="3443157"/>
              <a:ext cx="1278948" cy="176975"/>
            </a:xfrm>
            <a:custGeom>
              <a:avLst/>
              <a:gdLst/>
              <a:ahLst/>
              <a:cxnLst/>
              <a:rect l="l" t="t" r="r" b="b"/>
              <a:pathLst>
                <a:path w="28849" h="3992" extrusionOk="0">
                  <a:moveTo>
                    <a:pt x="14427" y="0"/>
                  </a:moveTo>
                  <a:cubicBezTo>
                    <a:pt x="6460" y="0"/>
                    <a:pt x="1" y="890"/>
                    <a:pt x="1" y="1996"/>
                  </a:cubicBezTo>
                  <a:cubicBezTo>
                    <a:pt x="1" y="3097"/>
                    <a:pt x="6460" y="3992"/>
                    <a:pt x="14427" y="3992"/>
                  </a:cubicBezTo>
                  <a:cubicBezTo>
                    <a:pt x="22389" y="3992"/>
                    <a:pt x="28848" y="3097"/>
                    <a:pt x="28848" y="1996"/>
                  </a:cubicBezTo>
                  <a:cubicBezTo>
                    <a:pt x="28848" y="890"/>
                    <a:pt x="22389" y="0"/>
                    <a:pt x="14427" y="0"/>
                  </a:cubicBezTo>
                  <a:close/>
                </a:path>
              </a:pathLst>
            </a:custGeom>
            <a:solidFill>
              <a:srgbClr val="000000">
                <a:alpha val="254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2680;p50">
              <a:extLst>
                <a:ext uri="{FF2B5EF4-FFF2-40B4-BE49-F238E27FC236}">
                  <a16:creationId xmlns:a16="http://schemas.microsoft.com/office/drawing/2014/main" id="{A5921235-FE32-4126-956F-E9A538ABDA8D}"/>
                </a:ext>
              </a:extLst>
            </p:cNvPr>
            <p:cNvSpPr/>
            <p:nvPr/>
          </p:nvSpPr>
          <p:spPr>
            <a:xfrm>
              <a:off x="6017323" y="3142410"/>
              <a:ext cx="348187" cy="386225"/>
            </a:xfrm>
            <a:custGeom>
              <a:avLst/>
              <a:gdLst/>
              <a:ahLst/>
              <a:cxnLst/>
              <a:rect l="l" t="t" r="r" b="b"/>
              <a:pathLst>
                <a:path w="7854" h="8712" extrusionOk="0">
                  <a:moveTo>
                    <a:pt x="5296" y="0"/>
                  </a:moveTo>
                  <a:cubicBezTo>
                    <a:pt x="5296" y="0"/>
                    <a:pt x="4203" y="671"/>
                    <a:pt x="4020" y="1317"/>
                  </a:cubicBezTo>
                  <a:cubicBezTo>
                    <a:pt x="3463" y="3626"/>
                    <a:pt x="0" y="6552"/>
                    <a:pt x="2195" y="8329"/>
                  </a:cubicBezTo>
                  <a:cubicBezTo>
                    <a:pt x="2613" y="8593"/>
                    <a:pt x="3010" y="8712"/>
                    <a:pt x="3387" y="8712"/>
                  </a:cubicBezTo>
                  <a:cubicBezTo>
                    <a:pt x="5703" y="8712"/>
                    <a:pt x="7231" y="4218"/>
                    <a:pt x="7853" y="1484"/>
                  </a:cubicBezTo>
                  <a:lnTo>
                    <a:pt x="5296"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2681;p50">
              <a:extLst>
                <a:ext uri="{FF2B5EF4-FFF2-40B4-BE49-F238E27FC236}">
                  <a16:creationId xmlns:a16="http://schemas.microsoft.com/office/drawing/2014/main" id="{4EE83646-B5A6-4A14-AA4E-CB4ADD61BB2E}"/>
                </a:ext>
              </a:extLst>
            </p:cNvPr>
            <p:cNvSpPr/>
            <p:nvPr/>
          </p:nvSpPr>
          <p:spPr>
            <a:xfrm>
              <a:off x="5903213" y="2198898"/>
              <a:ext cx="417036" cy="300175"/>
            </a:xfrm>
            <a:custGeom>
              <a:avLst/>
              <a:gdLst/>
              <a:ahLst/>
              <a:cxnLst/>
              <a:rect l="l" t="t" r="r" b="b"/>
              <a:pathLst>
                <a:path w="9407" h="6771" extrusionOk="0">
                  <a:moveTo>
                    <a:pt x="3245" y="0"/>
                  </a:moveTo>
                  <a:lnTo>
                    <a:pt x="1025" y="1931"/>
                  </a:lnTo>
                  <a:cubicBezTo>
                    <a:pt x="1" y="3286"/>
                    <a:pt x="6308" y="6771"/>
                    <a:pt x="8315" y="6771"/>
                  </a:cubicBezTo>
                  <a:cubicBezTo>
                    <a:pt x="8554" y="6771"/>
                    <a:pt x="8732" y="6722"/>
                    <a:pt x="8830" y="6614"/>
                  </a:cubicBezTo>
                  <a:cubicBezTo>
                    <a:pt x="8830" y="6614"/>
                    <a:pt x="9407" y="4272"/>
                    <a:pt x="9378" y="4106"/>
                  </a:cubicBezTo>
                  <a:cubicBezTo>
                    <a:pt x="9346" y="3935"/>
                    <a:pt x="8960" y="1915"/>
                    <a:pt x="8960" y="1915"/>
                  </a:cubicBezTo>
                  <a:lnTo>
                    <a:pt x="6212" y="415"/>
                  </a:lnTo>
                  <a:lnTo>
                    <a:pt x="3245"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2682;p50">
              <a:extLst>
                <a:ext uri="{FF2B5EF4-FFF2-40B4-BE49-F238E27FC236}">
                  <a16:creationId xmlns:a16="http://schemas.microsoft.com/office/drawing/2014/main" id="{43EC6436-BCAD-42B5-841C-12690C452FD5}"/>
                </a:ext>
              </a:extLst>
            </p:cNvPr>
            <p:cNvSpPr/>
            <p:nvPr/>
          </p:nvSpPr>
          <p:spPr>
            <a:xfrm>
              <a:off x="6377252" y="2329189"/>
              <a:ext cx="377447" cy="273665"/>
            </a:xfrm>
            <a:custGeom>
              <a:avLst/>
              <a:gdLst/>
              <a:ahLst/>
              <a:cxnLst/>
              <a:rect l="l" t="t" r="r" b="b"/>
              <a:pathLst>
                <a:path w="8514" h="6173" extrusionOk="0">
                  <a:moveTo>
                    <a:pt x="6038" y="0"/>
                  </a:moveTo>
                  <a:lnTo>
                    <a:pt x="1238" y="667"/>
                  </a:lnTo>
                  <a:lnTo>
                    <a:pt x="254" y="3557"/>
                  </a:lnTo>
                  <a:cubicBezTo>
                    <a:pt x="0" y="5202"/>
                    <a:pt x="3418" y="6173"/>
                    <a:pt x="5739" y="6173"/>
                  </a:cubicBezTo>
                  <a:cubicBezTo>
                    <a:pt x="6763" y="6173"/>
                    <a:pt x="7573" y="5984"/>
                    <a:pt x="7762" y="5581"/>
                  </a:cubicBezTo>
                  <a:lnTo>
                    <a:pt x="8514" y="3138"/>
                  </a:lnTo>
                  <a:lnTo>
                    <a:pt x="8038" y="1415"/>
                  </a:lnTo>
                  <a:lnTo>
                    <a:pt x="6038"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2683;p50">
              <a:extLst>
                <a:ext uri="{FF2B5EF4-FFF2-40B4-BE49-F238E27FC236}">
                  <a16:creationId xmlns:a16="http://schemas.microsoft.com/office/drawing/2014/main" id="{75EFF9E2-F47C-4C80-8217-2E97165BCA16}"/>
                </a:ext>
              </a:extLst>
            </p:cNvPr>
            <p:cNvSpPr/>
            <p:nvPr/>
          </p:nvSpPr>
          <p:spPr>
            <a:xfrm>
              <a:off x="5697469" y="2244028"/>
              <a:ext cx="602700" cy="1142670"/>
            </a:xfrm>
            <a:custGeom>
              <a:avLst/>
              <a:gdLst/>
              <a:ahLst/>
              <a:cxnLst/>
              <a:rect l="l" t="t" r="r" b="b"/>
              <a:pathLst>
                <a:path w="13595" h="25775" extrusionOk="0">
                  <a:moveTo>
                    <a:pt x="9098" y="1"/>
                  </a:moveTo>
                  <a:cubicBezTo>
                    <a:pt x="8452" y="1"/>
                    <a:pt x="7738" y="72"/>
                    <a:pt x="6959" y="210"/>
                  </a:cubicBezTo>
                  <a:cubicBezTo>
                    <a:pt x="6959" y="210"/>
                    <a:pt x="2402" y="7791"/>
                    <a:pt x="1333" y="10717"/>
                  </a:cubicBezTo>
                  <a:cubicBezTo>
                    <a:pt x="260" y="13644"/>
                    <a:pt x="0" y="24927"/>
                    <a:pt x="0" y="24927"/>
                  </a:cubicBezTo>
                  <a:cubicBezTo>
                    <a:pt x="638" y="25436"/>
                    <a:pt x="1229" y="25774"/>
                    <a:pt x="1727" y="25774"/>
                  </a:cubicBezTo>
                  <a:cubicBezTo>
                    <a:pt x="2152" y="25774"/>
                    <a:pt x="2508" y="25527"/>
                    <a:pt x="2764" y="24927"/>
                  </a:cubicBezTo>
                  <a:cubicBezTo>
                    <a:pt x="4996" y="19895"/>
                    <a:pt x="6256" y="15473"/>
                    <a:pt x="5666" y="12664"/>
                  </a:cubicBezTo>
                  <a:cubicBezTo>
                    <a:pt x="8528" y="10372"/>
                    <a:pt x="11085" y="7750"/>
                    <a:pt x="13361" y="4827"/>
                  </a:cubicBezTo>
                  <a:cubicBezTo>
                    <a:pt x="13595" y="1504"/>
                    <a:pt x="12072" y="1"/>
                    <a:pt x="9098" y="1"/>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2684;p50">
              <a:extLst>
                <a:ext uri="{FF2B5EF4-FFF2-40B4-BE49-F238E27FC236}">
                  <a16:creationId xmlns:a16="http://schemas.microsoft.com/office/drawing/2014/main" id="{5B08ECA1-385A-4820-8858-4B8DA27AE9BD}"/>
                </a:ext>
              </a:extLst>
            </p:cNvPr>
            <p:cNvSpPr/>
            <p:nvPr/>
          </p:nvSpPr>
          <p:spPr>
            <a:xfrm>
              <a:off x="5688115" y="2801100"/>
              <a:ext cx="275704" cy="596183"/>
            </a:xfrm>
            <a:custGeom>
              <a:avLst/>
              <a:gdLst/>
              <a:ahLst/>
              <a:cxnLst/>
              <a:rect l="l" t="t" r="r" b="b"/>
              <a:pathLst>
                <a:path w="6219" h="13448" extrusionOk="0">
                  <a:moveTo>
                    <a:pt x="1114" y="1"/>
                  </a:moveTo>
                  <a:cubicBezTo>
                    <a:pt x="402" y="4252"/>
                    <a:pt x="211" y="12361"/>
                    <a:pt x="211" y="12361"/>
                  </a:cubicBezTo>
                  <a:cubicBezTo>
                    <a:pt x="1" y="13117"/>
                    <a:pt x="489" y="13448"/>
                    <a:pt x="1119" y="13448"/>
                  </a:cubicBezTo>
                  <a:cubicBezTo>
                    <a:pt x="1814" y="13448"/>
                    <a:pt x="2683" y="13044"/>
                    <a:pt x="2975" y="12361"/>
                  </a:cubicBezTo>
                  <a:cubicBezTo>
                    <a:pt x="4999" y="7789"/>
                    <a:pt x="6219" y="3732"/>
                    <a:pt x="5983" y="915"/>
                  </a:cubicBezTo>
                  <a:lnTo>
                    <a:pt x="5983" y="915"/>
                  </a:lnTo>
                  <a:cubicBezTo>
                    <a:pt x="5462" y="1257"/>
                    <a:pt x="4813" y="1404"/>
                    <a:pt x="4157" y="1404"/>
                  </a:cubicBezTo>
                  <a:cubicBezTo>
                    <a:pt x="2834" y="1404"/>
                    <a:pt x="1486" y="805"/>
                    <a:pt x="111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2685;p50">
              <a:extLst>
                <a:ext uri="{FF2B5EF4-FFF2-40B4-BE49-F238E27FC236}">
                  <a16:creationId xmlns:a16="http://schemas.microsoft.com/office/drawing/2014/main" id="{1B85B562-6027-4C14-B8BF-62C1567648A3}"/>
                </a:ext>
              </a:extLst>
            </p:cNvPr>
            <p:cNvSpPr/>
            <p:nvPr/>
          </p:nvSpPr>
          <p:spPr>
            <a:xfrm>
              <a:off x="5733511" y="2801100"/>
              <a:ext cx="221131" cy="82636"/>
            </a:xfrm>
            <a:custGeom>
              <a:avLst/>
              <a:gdLst/>
              <a:ahLst/>
              <a:cxnLst/>
              <a:rect l="l" t="t" r="r" b="b"/>
              <a:pathLst>
                <a:path w="4988" h="1864" extrusionOk="0">
                  <a:moveTo>
                    <a:pt x="90" y="1"/>
                  </a:moveTo>
                  <a:cubicBezTo>
                    <a:pt x="57" y="180"/>
                    <a:pt x="29" y="366"/>
                    <a:pt x="0" y="558"/>
                  </a:cubicBezTo>
                  <a:cubicBezTo>
                    <a:pt x="543" y="1320"/>
                    <a:pt x="1886" y="1863"/>
                    <a:pt x="3207" y="1863"/>
                  </a:cubicBezTo>
                  <a:cubicBezTo>
                    <a:pt x="3835" y="1863"/>
                    <a:pt x="4458" y="1740"/>
                    <a:pt x="4988" y="1460"/>
                  </a:cubicBezTo>
                  <a:cubicBezTo>
                    <a:pt x="4988" y="1269"/>
                    <a:pt x="4975" y="1094"/>
                    <a:pt x="4959" y="915"/>
                  </a:cubicBezTo>
                  <a:cubicBezTo>
                    <a:pt x="4438" y="1257"/>
                    <a:pt x="3789" y="1404"/>
                    <a:pt x="3133" y="1404"/>
                  </a:cubicBezTo>
                  <a:cubicBezTo>
                    <a:pt x="1810" y="1404"/>
                    <a:pt x="462" y="805"/>
                    <a:pt x="9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2686;p50">
              <a:extLst>
                <a:ext uri="{FF2B5EF4-FFF2-40B4-BE49-F238E27FC236}">
                  <a16:creationId xmlns:a16="http://schemas.microsoft.com/office/drawing/2014/main" id="{E7BC9DEB-490C-4D19-B261-AF7013955387}"/>
                </a:ext>
              </a:extLst>
            </p:cNvPr>
            <p:cNvSpPr/>
            <p:nvPr/>
          </p:nvSpPr>
          <p:spPr>
            <a:xfrm>
              <a:off x="5726994" y="2844900"/>
              <a:ext cx="227647" cy="82148"/>
            </a:xfrm>
            <a:custGeom>
              <a:avLst/>
              <a:gdLst/>
              <a:ahLst/>
              <a:cxnLst/>
              <a:rect l="l" t="t" r="r" b="b"/>
              <a:pathLst>
                <a:path w="5135" h="1853" extrusionOk="0">
                  <a:moveTo>
                    <a:pt x="86" y="0"/>
                  </a:moveTo>
                  <a:cubicBezTo>
                    <a:pt x="58" y="220"/>
                    <a:pt x="25" y="456"/>
                    <a:pt x="1" y="687"/>
                  </a:cubicBezTo>
                  <a:cubicBezTo>
                    <a:pt x="737" y="1385"/>
                    <a:pt x="2069" y="1852"/>
                    <a:pt x="3381" y="1852"/>
                  </a:cubicBezTo>
                  <a:cubicBezTo>
                    <a:pt x="3973" y="1852"/>
                    <a:pt x="4562" y="1757"/>
                    <a:pt x="5090" y="1545"/>
                  </a:cubicBezTo>
                  <a:cubicBezTo>
                    <a:pt x="5114" y="1325"/>
                    <a:pt x="5122" y="1110"/>
                    <a:pt x="5135" y="907"/>
                  </a:cubicBezTo>
                  <a:lnTo>
                    <a:pt x="5135" y="907"/>
                  </a:lnTo>
                  <a:cubicBezTo>
                    <a:pt x="4606" y="1144"/>
                    <a:pt x="4008" y="1249"/>
                    <a:pt x="3406" y="1249"/>
                  </a:cubicBezTo>
                  <a:cubicBezTo>
                    <a:pt x="2076" y="1249"/>
                    <a:pt x="730" y="736"/>
                    <a:pt x="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2687;p50">
              <a:extLst>
                <a:ext uri="{FF2B5EF4-FFF2-40B4-BE49-F238E27FC236}">
                  <a16:creationId xmlns:a16="http://schemas.microsoft.com/office/drawing/2014/main" id="{A27E081D-D156-4D7C-8A2F-3E79D155679C}"/>
                </a:ext>
              </a:extLst>
            </p:cNvPr>
            <p:cNvSpPr/>
            <p:nvPr/>
          </p:nvSpPr>
          <p:spPr>
            <a:xfrm>
              <a:off x="5374380" y="3349085"/>
              <a:ext cx="484953" cy="220155"/>
            </a:xfrm>
            <a:custGeom>
              <a:avLst/>
              <a:gdLst/>
              <a:ahLst/>
              <a:cxnLst/>
              <a:rect l="l" t="t" r="r" b="b"/>
              <a:pathLst>
                <a:path w="10939" h="4966" extrusionOk="0">
                  <a:moveTo>
                    <a:pt x="7288" y="0"/>
                  </a:moveTo>
                  <a:cubicBezTo>
                    <a:pt x="7288" y="1"/>
                    <a:pt x="0" y="3447"/>
                    <a:pt x="2423" y="4610"/>
                  </a:cubicBezTo>
                  <a:cubicBezTo>
                    <a:pt x="2997" y="4863"/>
                    <a:pt x="3632" y="4966"/>
                    <a:pt x="4281" y="4966"/>
                  </a:cubicBezTo>
                  <a:cubicBezTo>
                    <a:pt x="7002" y="4966"/>
                    <a:pt x="9991" y="3167"/>
                    <a:pt x="9991" y="3167"/>
                  </a:cubicBezTo>
                  <a:cubicBezTo>
                    <a:pt x="10938" y="2817"/>
                    <a:pt x="10308" y="809"/>
                    <a:pt x="10052" y="0"/>
                  </a:cubicBezTo>
                  <a:lnTo>
                    <a:pt x="10052" y="0"/>
                  </a:lnTo>
                  <a:cubicBezTo>
                    <a:pt x="9773" y="465"/>
                    <a:pt x="9150" y="662"/>
                    <a:pt x="8567" y="662"/>
                  </a:cubicBezTo>
                  <a:cubicBezTo>
                    <a:pt x="7900" y="662"/>
                    <a:pt x="7284" y="406"/>
                    <a:pt x="728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2688;p50">
              <a:extLst>
                <a:ext uri="{FF2B5EF4-FFF2-40B4-BE49-F238E27FC236}">
                  <a16:creationId xmlns:a16="http://schemas.microsoft.com/office/drawing/2014/main" id="{0FB3BDAC-0352-4BE3-829A-E5D4CB0649B8}"/>
                </a:ext>
              </a:extLst>
            </p:cNvPr>
            <p:cNvSpPr/>
            <p:nvPr/>
          </p:nvSpPr>
          <p:spPr>
            <a:xfrm>
              <a:off x="6252104" y="2382165"/>
              <a:ext cx="474845" cy="842539"/>
            </a:xfrm>
            <a:custGeom>
              <a:avLst/>
              <a:gdLst/>
              <a:ahLst/>
              <a:cxnLst/>
              <a:rect l="l" t="t" r="r" b="b"/>
              <a:pathLst>
                <a:path w="10711" h="19005" extrusionOk="0">
                  <a:moveTo>
                    <a:pt x="4894" y="0"/>
                  </a:moveTo>
                  <a:lnTo>
                    <a:pt x="3988" y="931"/>
                  </a:lnTo>
                  <a:cubicBezTo>
                    <a:pt x="3655" y="2581"/>
                    <a:pt x="3297" y="4601"/>
                    <a:pt x="3297" y="4601"/>
                  </a:cubicBezTo>
                  <a:cubicBezTo>
                    <a:pt x="817" y="7975"/>
                    <a:pt x="1647" y="14515"/>
                    <a:pt x="0" y="17149"/>
                  </a:cubicBezTo>
                  <a:cubicBezTo>
                    <a:pt x="359" y="18415"/>
                    <a:pt x="876" y="19004"/>
                    <a:pt x="1540" y="19004"/>
                  </a:cubicBezTo>
                  <a:cubicBezTo>
                    <a:pt x="1848" y="19004"/>
                    <a:pt x="2187" y="18878"/>
                    <a:pt x="2557" y="18633"/>
                  </a:cubicBezTo>
                  <a:cubicBezTo>
                    <a:pt x="5646" y="14999"/>
                    <a:pt x="8065" y="11564"/>
                    <a:pt x="8077" y="6439"/>
                  </a:cubicBezTo>
                  <a:cubicBezTo>
                    <a:pt x="9053" y="5321"/>
                    <a:pt x="10292" y="3703"/>
                    <a:pt x="10711" y="2638"/>
                  </a:cubicBezTo>
                  <a:lnTo>
                    <a:pt x="10170" y="1277"/>
                  </a:lnTo>
                  <a:lnTo>
                    <a:pt x="9223" y="553"/>
                  </a:lnTo>
                  <a:lnTo>
                    <a:pt x="6809" y="0"/>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2689;p50">
              <a:extLst>
                <a:ext uri="{FF2B5EF4-FFF2-40B4-BE49-F238E27FC236}">
                  <a16:creationId xmlns:a16="http://schemas.microsoft.com/office/drawing/2014/main" id="{4F11EE17-BC05-4FCA-A98B-22AC92E31BBC}"/>
                </a:ext>
              </a:extLst>
            </p:cNvPr>
            <p:cNvSpPr/>
            <p:nvPr/>
          </p:nvSpPr>
          <p:spPr>
            <a:xfrm>
              <a:off x="6252104" y="2669923"/>
              <a:ext cx="353596" cy="554777"/>
            </a:xfrm>
            <a:custGeom>
              <a:avLst/>
              <a:gdLst/>
              <a:ahLst/>
              <a:cxnLst/>
              <a:rect l="l" t="t" r="r" b="b"/>
              <a:pathLst>
                <a:path w="7976" h="12514" extrusionOk="0">
                  <a:moveTo>
                    <a:pt x="2321" y="1"/>
                  </a:moveTo>
                  <a:cubicBezTo>
                    <a:pt x="1025" y="3529"/>
                    <a:pt x="1378" y="8459"/>
                    <a:pt x="0" y="10658"/>
                  </a:cubicBezTo>
                  <a:cubicBezTo>
                    <a:pt x="359" y="11924"/>
                    <a:pt x="876" y="12513"/>
                    <a:pt x="1540" y="12513"/>
                  </a:cubicBezTo>
                  <a:cubicBezTo>
                    <a:pt x="1848" y="12513"/>
                    <a:pt x="2187" y="12387"/>
                    <a:pt x="2557" y="12142"/>
                  </a:cubicBezTo>
                  <a:cubicBezTo>
                    <a:pt x="5285" y="8931"/>
                    <a:pt x="7488" y="5878"/>
                    <a:pt x="7975" y="1671"/>
                  </a:cubicBezTo>
                  <a:lnTo>
                    <a:pt x="7975" y="1671"/>
                  </a:lnTo>
                  <a:cubicBezTo>
                    <a:pt x="7576" y="2396"/>
                    <a:pt x="6787" y="2705"/>
                    <a:pt x="5922" y="2705"/>
                  </a:cubicBezTo>
                  <a:cubicBezTo>
                    <a:pt x="4249" y="2705"/>
                    <a:pt x="2292" y="1549"/>
                    <a:pt x="232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2690;p50">
              <a:extLst>
                <a:ext uri="{FF2B5EF4-FFF2-40B4-BE49-F238E27FC236}">
                  <a16:creationId xmlns:a16="http://schemas.microsoft.com/office/drawing/2014/main" id="{6EBE3B97-E2A0-43AC-8005-B7A3F700D78B}"/>
                </a:ext>
              </a:extLst>
            </p:cNvPr>
            <p:cNvSpPr/>
            <p:nvPr/>
          </p:nvSpPr>
          <p:spPr>
            <a:xfrm>
              <a:off x="6341654" y="2670100"/>
              <a:ext cx="264044" cy="143682"/>
            </a:xfrm>
            <a:custGeom>
              <a:avLst/>
              <a:gdLst/>
              <a:ahLst/>
              <a:cxnLst/>
              <a:rect l="l" t="t" r="r" b="b"/>
              <a:pathLst>
                <a:path w="5956" h="3241" extrusionOk="0">
                  <a:moveTo>
                    <a:pt x="301" y="1"/>
                  </a:moveTo>
                  <a:lnTo>
                    <a:pt x="301" y="1"/>
                  </a:lnTo>
                  <a:cubicBezTo>
                    <a:pt x="192" y="297"/>
                    <a:pt x="94" y="610"/>
                    <a:pt x="1" y="927"/>
                  </a:cubicBezTo>
                  <a:cubicBezTo>
                    <a:pt x="300" y="2275"/>
                    <a:pt x="2246" y="3241"/>
                    <a:pt x="3932" y="3241"/>
                  </a:cubicBezTo>
                  <a:cubicBezTo>
                    <a:pt x="4652" y="3241"/>
                    <a:pt x="5324" y="3065"/>
                    <a:pt x="5801" y="2667"/>
                  </a:cubicBezTo>
                  <a:cubicBezTo>
                    <a:pt x="5862" y="2342"/>
                    <a:pt x="5915" y="2005"/>
                    <a:pt x="5955" y="1667"/>
                  </a:cubicBezTo>
                  <a:lnTo>
                    <a:pt x="5955" y="1667"/>
                  </a:lnTo>
                  <a:cubicBezTo>
                    <a:pt x="5556" y="2392"/>
                    <a:pt x="4766" y="2702"/>
                    <a:pt x="3901" y="2702"/>
                  </a:cubicBezTo>
                  <a:cubicBezTo>
                    <a:pt x="2228" y="2702"/>
                    <a:pt x="272" y="1546"/>
                    <a:pt x="3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2691;p50">
              <a:extLst>
                <a:ext uri="{FF2B5EF4-FFF2-40B4-BE49-F238E27FC236}">
                  <a16:creationId xmlns:a16="http://schemas.microsoft.com/office/drawing/2014/main" id="{9B76F8F9-E288-407D-8613-68000200392A}"/>
                </a:ext>
              </a:extLst>
            </p:cNvPr>
            <p:cNvSpPr/>
            <p:nvPr/>
          </p:nvSpPr>
          <p:spPr>
            <a:xfrm>
              <a:off x="6331014" y="2729549"/>
              <a:ext cx="263512" cy="119476"/>
            </a:xfrm>
            <a:custGeom>
              <a:avLst/>
              <a:gdLst/>
              <a:ahLst/>
              <a:cxnLst/>
              <a:rect l="l" t="t" r="r" b="b"/>
              <a:pathLst>
                <a:path w="5944" h="2695" extrusionOk="0">
                  <a:moveTo>
                    <a:pt x="135" y="1"/>
                  </a:moveTo>
                  <a:cubicBezTo>
                    <a:pt x="90" y="192"/>
                    <a:pt x="45" y="379"/>
                    <a:pt x="1" y="574"/>
                  </a:cubicBezTo>
                  <a:cubicBezTo>
                    <a:pt x="511" y="1824"/>
                    <a:pt x="2438" y="2694"/>
                    <a:pt x="4124" y="2694"/>
                  </a:cubicBezTo>
                  <a:cubicBezTo>
                    <a:pt x="4746" y="2694"/>
                    <a:pt x="5336" y="2576"/>
                    <a:pt x="5809" y="2314"/>
                  </a:cubicBezTo>
                  <a:cubicBezTo>
                    <a:pt x="5858" y="2139"/>
                    <a:pt x="5903" y="1956"/>
                    <a:pt x="5943" y="1765"/>
                  </a:cubicBezTo>
                  <a:lnTo>
                    <a:pt x="5943" y="1765"/>
                  </a:lnTo>
                  <a:cubicBezTo>
                    <a:pt x="5466" y="2075"/>
                    <a:pt x="4842" y="2213"/>
                    <a:pt x="4180" y="2213"/>
                  </a:cubicBezTo>
                  <a:cubicBezTo>
                    <a:pt x="2476" y="2213"/>
                    <a:pt x="518" y="1295"/>
                    <a:pt x="13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2692;p50">
              <a:extLst>
                <a:ext uri="{FF2B5EF4-FFF2-40B4-BE49-F238E27FC236}">
                  <a16:creationId xmlns:a16="http://schemas.microsoft.com/office/drawing/2014/main" id="{2ED98ED1-3E47-40FB-9B16-99EC563A5DB7}"/>
                </a:ext>
              </a:extLst>
            </p:cNvPr>
            <p:cNvSpPr/>
            <p:nvPr/>
          </p:nvSpPr>
          <p:spPr>
            <a:xfrm>
              <a:off x="5948653" y="1953478"/>
              <a:ext cx="976379" cy="623182"/>
            </a:xfrm>
            <a:custGeom>
              <a:avLst/>
              <a:gdLst/>
              <a:ahLst/>
              <a:cxnLst/>
              <a:rect l="l" t="t" r="r" b="b"/>
              <a:pathLst>
                <a:path w="22024" h="14057" extrusionOk="0">
                  <a:moveTo>
                    <a:pt x="9928" y="12026"/>
                  </a:moveTo>
                  <a:cubicBezTo>
                    <a:pt x="9893" y="12141"/>
                    <a:pt x="9863" y="12262"/>
                    <a:pt x="9841" y="12390"/>
                  </a:cubicBezTo>
                  <a:cubicBezTo>
                    <a:pt x="9871" y="12265"/>
                    <a:pt x="9901" y="12144"/>
                    <a:pt x="9928" y="12026"/>
                  </a:cubicBezTo>
                  <a:close/>
                  <a:moveTo>
                    <a:pt x="4435" y="0"/>
                  </a:moveTo>
                  <a:cubicBezTo>
                    <a:pt x="2890" y="1899"/>
                    <a:pt x="1813" y="4898"/>
                    <a:pt x="0" y="7467"/>
                  </a:cubicBezTo>
                  <a:cubicBezTo>
                    <a:pt x="449" y="7268"/>
                    <a:pt x="950" y="7178"/>
                    <a:pt x="1478" y="7178"/>
                  </a:cubicBezTo>
                  <a:cubicBezTo>
                    <a:pt x="4473" y="7178"/>
                    <a:pt x="8292" y="10072"/>
                    <a:pt x="7805" y="12150"/>
                  </a:cubicBezTo>
                  <a:cubicBezTo>
                    <a:pt x="8927" y="11369"/>
                    <a:pt x="9650" y="10402"/>
                    <a:pt x="10398" y="9207"/>
                  </a:cubicBezTo>
                  <a:lnTo>
                    <a:pt x="10398" y="9207"/>
                  </a:lnTo>
                  <a:cubicBezTo>
                    <a:pt x="10328" y="10084"/>
                    <a:pt x="10186" y="10928"/>
                    <a:pt x="9928" y="12026"/>
                  </a:cubicBezTo>
                  <a:lnTo>
                    <a:pt x="9928" y="12026"/>
                  </a:lnTo>
                  <a:cubicBezTo>
                    <a:pt x="10312" y="10786"/>
                    <a:pt x="11438" y="10277"/>
                    <a:pt x="12707" y="10277"/>
                  </a:cubicBezTo>
                  <a:cubicBezTo>
                    <a:pt x="15039" y="10277"/>
                    <a:pt x="17853" y="11996"/>
                    <a:pt x="17430" y="14056"/>
                  </a:cubicBezTo>
                  <a:cubicBezTo>
                    <a:pt x="20267" y="8589"/>
                    <a:pt x="22023" y="3699"/>
                    <a:pt x="20600" y="508"/>
                  </a:cubicBezTo>
                  <a:lnTo>
                    <a:pt x="4435"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2693;p50">
              <a:extLst>
                <a:ext uri="{FF2B5EF4-FFF2-40B4-BE49-F238E27FC236}">
                  <a16:creationId xmlns:a16="http://schemas.microsoft.com/office/drawing/2014/main" id="{1B6311E5-BA1D-4639-8B39-744076092DE4}"/>
                </a:ext>
              </a:extLst>
            </p:cNvPr>
            <p:cNvSpPr/>
            <p:nvPr/>
          </p:nvSpPr>
          <p:spPr>
            <a:xfrm>
              <a:off x="6405447" y="2642171"/>
              <a:ext cx="150863" cy="77582"/>
            </a:xfrm>
            <a:custGeom>
              <a:avLst/>
              <a:gdLst/>
              <a:ahLst/>
              <a:cxnLst/>
              <a:rect l="l" t="t" r="r" b="b"/>
              <a:pathLst>
                <a:path w="3403" h="1750" extrusionOk="0">
                  <a:moveTo>
                    <a:pt x="0" y="1"/>
                  </a:moveTo>
                  <a:cubicBezTo>
                    <a:pt x="135" y="1086"/>
                    <a:pt x="1038" y="1749"/>
                    <a:pt x="2020" y="1749"/>
                  </a:cubicBezTo>
                  <a:cubicBezTo>
                    <a:pt x="2487" y="1749"/>
                    <a:pt x="2973" y="1599"/>
                    <a:pt x="3403" y="1273"/>
                  </a:cubicBezTo>
                  <a:lnTo>
                    <a:pt x="3403" y="1273"/>
                  </a:lnTo>
                  <a:cubicBezTo>
                    <a:pt x="3107" y="1387"/>
                    <a:pt x="2783" y="1445"/>
                    <a:pt x="2454" y="1445"/>
                  </a:cubicBezTo>
                  <a:cubicBezTo>
                    <a:pt x="1506" y="1445"/>
                    <a:pt x="510" y="969"/>
                    <a:pt x="0"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2694;p50">
              <a:extLst>
                <a:ext uri="{FF2B5EF4-FFF2-40B4-BE49-F238E27FC236}">
                  <a16:creationId xmlns:a16="http://schemas.microsoft.com/office/drawing/2014/main" id="{EE53CE0F-6D4E-4E08-B1A0-A1F53D81A973}"/>
                </a:ext>
              </a:extLst>
            </p:cNvPr>
            <p:cNvSpPr/>
            <p:nvPr/>
          </p:nvSpPr>
          <p:spPr>
            <a:xfrm>
              <a:off x="5774385" y="2721081"/>
              <a:ext cx="136101" cy="65346"/>
            </a:xfrm>
            <a:custGeom>
              <a:avLst/>
              <a:gdLst/>
              <a:ahLst/>
              <a:cxnLst/>
              <a:rect l="l" t="t" r="r" b="b"/>
              <a:pathLst>
                <a:path w="3070" h="1474" extrusionOk="0">
                  <a:moveTo>
                    <a:pt x="1" y="1"/>
                  </a:moveTo>
                  <a:cubicBezTo>
                    <a:pt x="163" y="911"/>
                    <a:pt x="851" y="1473"/>
                    <a:pt x="1682" y="1473"/>
                  </a:cubicBezTo>
                  <a:cubicBezTo>
                    <a:pt x="2124" y="1473"/>
                    <a:pt x="2605" y="1314"/>
                    <a:pt x="3070" y="964"/>
                  </a:cubicBezTo>
                  <a:lnTo>
                    <a:pt x="3070" y="964"/>
                  </a:lnTo>
                  <a:cubicBezTo>
                    <a:pt x="2741" y="1090"/>
                    <a:pt x="2397" y="1152"/>
                    <a:pt x="2061" y="1152"/>
                  </a:cubicBezTo>
                  <a:cubicBezTo>
                    <a:pt x="1223" y="1152"/>
                    <a:pt x="427" y="764"/>
                    <a:pt x="1"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2695;p50">
              <a:extLst>
                <a:ext uri="{FF2B5EF4-FFF2-40B4-BE49-F238E27FC236}">
                  <a16:creationId xmlns:a16="http://schemas.microsoft.com/office/drawing/2014/main" id="{D0ED023C-9BF8-45E1-A1DD-FFD9792E2B2E}"/>
                </a:ext>
              </a:extLst>
            </p:cNvPr>
            <p:cNvSpPr/>
            <p:nvPr/>
          </p:nvSpPr>
          <p:spPr>
            <a:xfrm>
              <a:off x="6242173" y="2049855"/>
              <a:ext cx="478303" cy="334134"/>
            </a:xfrm>
            <a:custGeom>
              <a:avLst/>
              <a:gdLst/>
              <a:ahLst/>
              <a:cxnLst/>
              <a:rect l="l" t="t" r="r" b="b"/>
              <a:pathLst>
                <a:path w="10789" h="7537" extrusionOk="0">
                  <a:moveTo>
                    <a:pt x="1" y="1"/>
                  </a:moveTo>
                  <a:lnTo>
                    <a:pt x="1" y="1"/>
                  </a:lnTo>
                  <a:cubicBezTo>
                    <a:pt x="2367" y="578"/>
                    <a:pt x="4025" y="1574"/>
                    <a:pt x="4033" y="3493"/>
                  </a:cubicBezTo>
                  <a:cubicBezTo>
                    <a:pt x="3480" y="2387"/>
                    <a:pt x="2387" y="1696"/>
                    <a:pt x="818" y="1391"/>
                  </a:cubicBezTo>
                  <a:lnTo>
                    <a:pt x="818" y="1391"/>
                  </a:lnTo>
                  <a:cubicBezTo>
                    <a:pt x="2736" y="2074"/>
                    <a:pt x="3870" y="3204"/>
                    <a:pt x="3541" y="6065"/>
                  </a:cubicBezTo>
                  <a:lnTo>
                    <a:pt x="3456" y="7537"/>
                  </a:lnTo>
                  <a:lnTo>
                    <a:pt x="3777" y="7033"/>
                  </a:lnTo>
                  <a:lnTo>
                    <a:pt x="4427" y="3362"/>
                  </a:lnTo>
                  <a:cubicBezTo>
                    <a:pt x="5850" y="2005"/>
                    <a:pt x="7547" y="1534"/>
                    <a:pt x="9390" y="1534"/>
                  </a:cubicBezTo>
                  <a:cubicBezTo>
                    <a:pt x="9848" y="1534"/>
                    <a:pt x="10315" y="1563"/>
                    <a:pt x="10789" y="1615"/>
                  </a:cubicBezTo>
                  <a:cubicBezTo>
                    <a:pt x="10004" y="1453"/>
                    <a:pt x="9243" y="1360"/>
                    <a:pt x="8516" y="1360"/>
                  </a:cubicBezTo>
                  <a:cubicBezTo>
                    <a:pt x="6972" y="1360"/>
                    <a:pt x="5580" y="1780"/>
                    <a:pt x="4427" y="2854"/>
                  </a:cubicBezTo>
                  <a:cubicBezTo>
                    <a:pt x="3935" y="1228"/>
                    <a:pt x="2419" y="306"/>
                    <a:pt x="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2696;p50">
              <a:extLst>
                <a:ext uri="{FF2B5EF4-FFF2-40B4-BE49-F238E27FC236}">
                  <a16:creationId xmlns:a16="http://schemas.microsoft.com/office/drawing/2014/main" id="{5BA9141B-AEE8-4589-ABB6-65577923AFAA}"/>
                </a:ext>
              </a:extLst>
            </p:cNvPr>
            <p:cNvSpPr/>
            <p:nvPr/>
          </p:nvSpPr>
          <p:spPr>
            <a:xfrm>
              <a:off x="6713597" y="1978702"/>
              <a:ext cx="184379" cy="567855"/>
            </a:xfrm>
            <a:custGeom>
              <a:avLst/>
              <a:gdLst/>
              <a:ahLst/>
              <a:cxnLst/>
              <a:rect l="l" t="t" r="r" b="b"/>
              <a:pathLst>
                <a:path w="4159" h="12809" extrusionOk="0">
                  <a:moveTo>
                    <a:pt x="3126" y="0"/>
                  </a:moveTo>
                  <a:lnTo>
                    <a:pt x="2638" y="135"/>
                  </a:lnTo>
                  <a:cubicBezTo>
                    <a:pt x="4158" y="2480"/>
                    <a:pt x="1431" y="9902"/>
                    <a:pt x="0" y="12162"/>
                  </a:cubicBezTo>
                  <a:cubicBezTo>
                    <a:pt x="94" y="12365"/>
                    <a:pt x="163" y="12585"/>
                    <a:pt x="199" y="12808"/>
                  </a:cubicBezTo>
                  <a:cubicBezTo>
                    <a:pt x="3203" y="6410"/>
                    <a:pt x="3967" y="2825"/>
                    <a:pt x="312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2697;p50">
              <a:extLst>
                <a:ext uri="{FF2B5EF4-FFF2-40B4-BE49-F238E27FC236}">
                  <a16:creationId xmlns:a16="http://schemas.microsoft.com/office/drawing/2014/main" id="{F7B19597-F8FE-4F0F-A96C-715EC77F2770}"/>
                </a:ext>
              </a:extLst>
            </p:cNvPr>
            <p:cNvSpPr/>
            <p:nvPr/>
          </p:nvSpPr>
          <p:spPr>
            <a:xfrm>
              <a:off x="6799733" y="477320"/>
              <a:ext cx="655057" cy="629832"/>
            </a:xfrm>
            <a:custGeom>
              <a:avLst/>
              <a:gdLst/>
              <a:ahLst/>
              <a:cxnLst/>
              <a:rect l="l" t="t" r="r" b="b"/>
              <a:pathLst>
                <a:path w="14776" h="14207" extrusionOk="0">
                  <a:moveTo>
                    <a:pt x="12828" y="0"/>
                  </a:moveTo>
                  <a:lnTo>
                    <a:pt x="4012" y="7870"/>
                  </a:lnTo>
                  <a:lnTo>
                    <a:pt x="415" y="8573"/>
                  </a:lnTo>
                  <a:lnTo>
                    <a:pt x="0" y="14206"/>
                  </a:lnTo>
                  <a:cubicBezTo>
                    <a:pt x="0" y="14206"/>
                    <a:pt x="4553" y="13113"/>
                    <a:pt x="6365" y="11967"/>
                  </a:cubicBezTo>
                  <a:cubicBezTo>
                    <a:pt x="8178" y="10817"/>
                    <a:pt x="14775" y="2943"/>
                    <a:pt x="14775" y="2943"/>
                  </a:cubicBezTo>
                  <a:lnTo>
                    <a:pt x="12828" y="0"/>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2698;p50">
              <a:extLst>
                <a:ext uri="{FF2B5EF4-FFF2-40B4-BE49-F238E27FC236}">
                  <a16:creationId xmlns:a16="http://schemas.microsoft.com/office/drawing/2014/main" id="{A97DC897-5F94-48D1-A993-F9A48E297E97}"/>
                </a:ext>
              </a:extLst>
            </p:cNvPr>
            <p:cNvSpPr/>
            <p:nvPr/>
          </p:nvSpPr>
          <p:spPr>
            <a:xfrm>
              <a:off x="5188231" y="1377919"/>
              <a:ext cx="831633" cy="352532"/>
            </a:xfrm>
            <a:custGeom>
              <a:avLst/>
              <a:gdLst/>
              <a:ahLst/>
              <a:cxnLst/>
              <a:rect l="l" t="t" r="r" b="b"/>
              <a:pathLst>
                <a:path w="18759" h="7952" extrusionOk="0">
                  <a:moveTo>
                    <a:pt x="14767" y="1"/>
                  </a:moveTo>
                  <a:lnTo>
                    <a:pt x="11670" y="3513"/>
                  </a:lnTo>
                  <a:lnTo>
                    <a:pt x="0" y="4549"/>
                  </a:lnTo>
                  <a:lnTo>
                    <a:pt x="972" y="7939"/>
                  </a:lnTo>
                  <a:cubicBezTo>
                    <a:pt x="972" y="7939"/>
                    <a:pt x="1902" y="7951"/>
                    <a:pt x="3262" y="7951"/>
                  </a:cubicBezTo>
                  <a:cubicBezTo>
                    <a:pt x="6456" y="7951"/>
                    <a:pt x="12019" y="7885"/>
                    <a:pt x="13459" y="7443"/>
                  </a:cubicBezTo>
                  <a:cubicBezTo>
                    <a:pt x="15511" y="6813"/>
                    <a:pt x="18759" y="3769"/>
                    <a:pt x="18759" y="3769"/>
                  </a:cubicBezTo>
                  <a:lnTo>
                    <a:pt x="14767"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2699;p50">
              <a:extLst>
                <a:ext uri="{FF2B5EF4-FFF2-40B4-BE49-F238E27FC236}">
                  <a16:creationId xmlns:a16="http://schemas.microsoft.com/office/drawing/2014/main" id="{E4108EAA-D725-4F0B-99A5-CA745C8C3F41}"/>
                </a:ext>
              </a:extLst>
            </p:cNvPr>
            <p:cNvSpPr/>
            <p:nvPr/>
          </p:nvSpPr>
          <p:spPr>
            <a:xfrm>
              <a:off x="5800895" y="846514"/>
              <a:ext cx="1139434" cy="1170821"/>
            </a:xfrm>
            <a:custGeom>
              <a:avLst/>
              <a:gdLst/>
              <a:ahLst/>
              <a:cxnLst/>
              <a:rect l="l" t="t" r="r" b="b"/>
              <a:pathLst>
                <a:path w="25702" h="26410" extrusionOk="0">
                  <a:moveTo>
                    <a:pt x="23092" y="1"/>
                  </a:moveTo>
                  <a:cubicBezTo>
                    <a:pt x="18743" y="407"/>
                    <a:pt x="15950" y="964"/>
                    <a:pt x="12991" y="2106"/>
                  </a:cubicBezTo>
                  <a:lnTo>
                    <a:pt x="6996" y="5419"/>
                  </a:lnTo>
                  <a:cubicBezTo>
                    <a:pt x="3943" y="7569"/>
                    <a:pt x="1667" y="9939"/>
                    <a:pt x="0" y="13008"/>
                  </a:cubicBezTo>
                  <a:cubicBezTo>
                    <a:pt x="1947" y="13589"/>
                    <a:pt x="2890" y="15435"/>
                    <a:pt x="3663" y="17207"/>
                  </a:cubicBezTo>
                  <a:lnTo>
                    <a:pt x="6386" y="15012"/>
                  </a:lnTo>
                  <a:cubicBezTo>
                    <a:pt x="7337" y="17812"/>
                    <a:pt x="8496" y="21247"/>
                    <a:pt x="8622" y="21739"/>
                  </a:cubicBezTo>
                  <a:cubicBezTo>
                    <a:pt x="8963" y="23564"/>
                    <a:pt x="6943" y="24678"/>
                    <a:pt x="6943" y="24678"/>
                  </a:cubicBezTo>
                  <a:cubicBezTo>
                    <a:pt x="10433" y="25993"/>
                    <a:pt x="13842" y="26410"/>
                    <a:pt x="16723" y="26410"/>
                  </a:cubicBezTo>
                  <a:cubicBezTo>
                    <a:pt x="21312" y="26410"/>
                    <a:pt x="24566" y="25353"/>
                    <a:pt x="24685" y="25186"/>
                  </a:cubicBezTo>
                  <a:cubicBezTo>
                    <a:pt x="25702" y="21446"/>
                    <a:pt x="20763" y="11305"/>
                    <a:pt x="21291" y="7716"/>
                  </a:cubicBezTo>
                  <a:cubicBezTo>
                    <a:pt x="21401" y="6773"/>
                    <a:pt x="24694" y="5521"/>
                    <a:pt x="24694" y="5521"/>
                  </a:cubicBezTo>
                  <a:cubicBezTo>
                    <a:pt x="24754" y="3700"/>
                    <a:pt x="24169" y="1615"/>
                    <a:pt x="2309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2700;p50">
              <a:extLst>
                <a:ext uri="{FF2B5EF4-FFF2-40B4-BE49-F238E27FC236}">
                  <a16:creationId xmlns:a16="http://schemas.microsoft.com/office/drawing/2014/main" id="{171B2ABC-BAF5-4C87-BE01-F2966C2B8688}"/>
                </a:ext>
              </a:extLst>
            </p:cNvPr>
            <p:cNvSpPr/>
            <p:nvPr/>
          </p:nvSpPr>
          <p:spPr>
            <a:xfrm>
              <a:off x="6172794" y="1521908"/>
              <a:ext cx="95758" cy="288339"/>
            </a:xfrm>
            <a:custGeom>
              <a:avLst/>
              <a:gdLst/>
              <a:ahLst/>
              <a:cxnLst/>
              <a:rect l="l" t="t" r="r" b="b"/>
              <a:pathLst>
                <a:path w="2160" h="6504" extrusionOk="0">
                  <a:moveTo>
                    <a:pt x="2159" y="0"/>
                  </a:moveTo>
                  <a:lnTo>
                    <a:pt x="2159" y="0"/>
                  </a:lnTo>
                  <a:cubicBezTo>
                    <a:pt x="915" y="1964"/>
                    <a:pt x="94" y="3894"/>
                    <a:pt x="1" y="5760"/>
                  </a:cubicBezTo>
                  <a:lnTo>
                    <a:pt x="233" y="6504"/>
                  </a:lnTo>
                  <a:cubicBezTo>
                    <a:pt x="334" y="4341"/>
                    <a:pt x="976" y="2171"/>
                    <a:pt x="215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2701;p50">
              <a:extLst>
                <a:ext uri="{FF2B5EF4-FFF2-40B4-BE49-F238E27FC236}">
                  <a16:creationId xmlns:a16="http://schemas.microsoft.com/office/drawing/2014/main" id="{51D443CE-948E-4FD0-83C9-43C783E9CBAB}"/>
                </a:ext>
              </a:extLst>
            </p:cNvPr>
            <p:cNvSpPr/>
            <p:nvPr/>
          </p:nvSpPr>
          <p:spPr>
            <a:xfrm>
              <a:off x="6043789" y="1388558"/>
              <a:ext cx="40210" cy="135214"/>
            </a:xfrm>
            <a:custGeom>
              <a:avLst/>
              <a:gdLst/>
              <a:ahLst/>
              <a:cxnLst/>
              <a:rect l="l" t="t" r="r" b="b"/>
              <a:pathLst>
                <a:path w="907" h="3050" extrusionOk="0">
                  <a:moveTo>
                    <a:pt x="1" y="1"/>
                  </a:moveTo>
                  <a:lnTo>
                    <a:pt x="582" y="3049"/>
                  </a:lnTo>
                  <a:lnTo>
                    <a:pt x="907" y="2785"/>
                  </a:lnTo>
                  <a:lnTo>
                    <a:pt x="1"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2702;p50">
              <a:extLst>
                <a:ext uri="{FF2B5EF4-FFF2-40B4-BE49-F238E27FC236}">
                  <a16:creationId xmlns:a16="http://schemas.microsoft.com/office/drawing/2014/main" id="{24E0E4FE-307E-4406-8FDF-14DC56F97CF5}"/>
                </a:ext>
              </a:extLst>
            </p:cNvPr>
            <p:cNvSpPr/>
            <p:nvPr/>
          </p:nvSpPr>
          <p:spPr>
            <a:xfrm>
              <a:off x="6744762" y="1096634"/>
              <a:ext cx="19329" cy="91946"/>
            </a:xfrm>
            <a:custGeom>
              <a:avLst/>
              <a:gdLst/>
              <a:ahLst/>
              <a:cxnLst/>
              <a:rect l="l" t="t" r="r" b="b"/>
              <a:pathLst>
                <a:path w="436" h="2074" extrusionOk="0">
                  <a:moveTo>
                    <a:pt x="338" y="1"/>
                  </a:moveTo>
                  <a:cubicBezTo>
                    <a:pt x="184" y="682"/>
                    <a:pt x="70" y="1375"/>
                    <a:pt x="1" y="2069"/>
                  </a:cubicBezTo>
                  <a:lnTo>
                    <a:pt x="1" y="2069"/>
                  </a:lnTo>
                  <a:cubicBezTo>
                    <a:pt x="19" y="1895"/>
                    <a:pt x="154" y="1693"/>
                    <a:pt x="435" y="1452"/>
                  </a:cubicBezTo>
                  <a:lnTo>
                    <a:pt x="338" y="1"/>
                  </a:lnTo>
                  <a:close/>
                  <a:moveTo>
                    <a:pt x="1" y="2069"/>
                  </a:moveTo>
                  <a:cubicBezTo>
                    <a:pt x="1" y="2070"/>
                    <a:pt x="1" y="2072"/>
                    <a:pt x="0" y="2074"/>
                  </a:cubicBezTo>
                  <a:cubicBezTo>
                    <a:pt x="1" y="2072"/>
                    <a:pt x="1" y="2070"/>
                    <a:pt x="1" y="2069"/>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2703;p50">
              <a:extLst>
                <a:ext uri="{FF2B5EF4-FFF2-40B4-BE49-F238E27FC236}">
                  <a16:creationId xmlns:a16="http://schemas.microsoft.com/office/drawing/2014/main" id="{55752DF8-C3F9-4AE0-ACC7-C999831004C4}"/>
                </a:ext>
              </a:extLst>
            </p:cNvPr>
            <p:cNvSpPr/>
            <p:nvPr/>
          </p:nvSpPr>
          <p:spPr>
            <a:xfrm>
              <a:off x="6211540" y="1884453"/>
              <a:ext cx="566791" cy="111275"/>
            </a:xfrm>
            <a:custGeom>
              <a:avLst/>
              <a:gdLst/>
              <a:ahLst/>
              <a:cxnLst/>
              <a:rect l="l" t="t" r="r" b="b"/>
              <a:pathLst>
                <a:path w="12785" h="2510" extrusionOk="0">
                  <a:moveTo>
                    <a:pt x="1" y="1"/>
                  </a:moveTo>
                  <a:cubicBezTo>
                    <a:pt x="1" y="1"/>
                    <a:pt x="1838" y="1891"/>
                    <a:pt x="5399" y="2403"/>
                  </a:cubicBezTo>
                  <a:cubicBezTo>
                    <a:pt x="5838" y="2477"/>
                    <a:pt x="6275" y="2509"/>
                    <a:pt x="6704" y="2509"/>
                  </a:cubicBezTo>
                  <a:cubicBezTo>
                    <a:pt x="9981" y="2509"/>
                    <a:pt x="12784" y="603"/>
                    <a:pt x="12784" y="602"/>
                  </a:cubicBezTo>
                  <a:lnTo>
                    <a:pt x="12784" y="602"/>
                  </a:lnTo>
                  <a:cubicBezTo>
                    <a:pt x="10737" y="1655"/>
                    <a:pt x="8724" y="2190"/>
                    <a:pt x="6746" y="2190"/>
                  </a:cubicBezTo>
                  <a:cubicBezTo>
                    <a:pt x="4449" y="2190"/>
                    <a:pt x="2200" y="1468"/>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2704;p50">
              <a:extLst>
                <a:ext uri="{FF2B5EF4-FFF2-40B4-BE49-F238E27FC236}">
                  <a16:creationId xmlns:a16="http://schemas.microsoft.com/office/drawing/2014/main" id="{D2D9FEAC-CE70-49A6-A9F2-A2F3B32F29D2}"/>
                </a:ext>
              </a:extLst>
            </p:cNvPr>
            <p:cNvSpPr/>
            <p:nvPr/>
          </p:nvSpPr>
          <p:spPr>
            <a:xfrm>
              <a:off x="5073633" y="1488216"/>
              <a:ext cx="228268" cy="249149"/>
            </a:xfrm>
            <a:custGeom>
              <a:avLst/>
              <a:gdLst/>
              <a:ahLst/>
              <a:cxnLst/>
              <a:rect l="l" t="t" r="r" b="b"/>
              <a:pathLst>
                <a:path w="5149" h="5620" extrusionOk="0">
                  <a:moveTo>
                    <a:pt x="2433" y="0"/>
                  </a:moveTo>
                  <a:cubicBezTo>
                    <a:pt x="2211" y="0"/>
                    <a:pt x="1996" y="208"/>
                    <a:pt x="1996" y="208"/>
                  </a:cubicBezTo>
                  <a:cubicBezTo>
                    <a:pt x="1925" y="182"/>
                    <a:pt x="1676" y="45"/>
                    <a:pt x="1412" y="45"/>
                  </a:cubicBezTo>
                  <a:cubicBezTo>
                    <a:pt x="1207" y="45"/>
                    <a:pt x="992" y="127"/>
                    <a:pt x="842" y="407"/>
                  </a:cubicBezTo>
                  <a:cubicBezTo>
                    <a:pt x="630" y="756"/>
                    <a:pt x="1057" y="1045"/>
                    <a:pt x="1057" y="1045"/>
                  </a:cubicBezTo>
                  <a:cubicBezTo>
                    <a:pt x="1057" y="1045"/>
                    <a:pt x="980" y="1024"/>
                    <a:pt x="872" y="1024"/>
                  </a:cubicBezTo>
                  <a:cubicBezTo>
                    <a:pt x="697" y="1024"/>
                    <a:pt x="441" y="1079"/>
                    <a:pt x="305" y="1366"/>
                  </a:cubicBezTo>
                  <a:cubicBezTo>
                    <a:pt x="85" y="1829"/>
                    <a:pt x="634" y="2138"/>
                    <a:pt x="634" y="2138"/>
                  </a:cubicBezTo>
                  <a:cubicBezTo>
                    <a:pt x="378" y="2142"/>
                    <a:pt x="159" y="2317"/>
                    <a:pt x="102" y="2565"/>
                  </a:cubicBezTo>
                  <a:cubicBezTo>
                    <a:pt x="20" y="2805"/>
                    <a:pt x="138" y="3065"/>
                    <a:pt x="370" y="3159"/>
                  </a:cubicBezTo>
                  <a:cubicBezTo>
                    <a:pt x="211" y="3252"/>
                    <a:pt x="98" y="3402"/>
                    <a:pt x="49" y="3581"/>
                  </a:cubicBezTo>
                  <a:cubicBezTo>
                    <a:pt x="16" y="3748"/>
                    <a:pt x="0" y="4236"/>
                    <a:pt x="1045" y="4715"/>
                  </a:cubicBezTo>
                  <a:cubicBezTo>
                    <a:pt x="1894" y="5382"/>
                    <a:pt x="2520" y="5545"/>
                    <a:pt x="2520" y="5545"/>
                  </a:cubicBezTo>
                  <a:cubicBezTo>
                    <a:pt x="2690" y="5596"/>
                    <a:pt x="2858" y="5619"/>
                    <a:pt x="3023" y="5619"/>
                  </a:cubicBezTo>
                  <a:cubicBezTo>
                    <a:pt x="4183" y="5619"/>
                    <a:pt x="5148" y="4439"/>
                    <a:pt x="4935" y="3321"/>
                  </a:cubicBezTo>
                  <a:cubicBezTo>
                    <a:pt x="4935" y="3321"/>
                    <a:pt x="4544" y="1358"/>
                    <a:pt x="4313" y="1094"/>
                  </a:cubicBezTo>
                  <a:cubicBezTo>
                    <a:pt x="3971" y="699"/>
                    <a:pt x="2894" y="61"/>
                    <a:pt x="2439" y="0"/>
                  </a:cubicBezTo>
                  <a:cubicBezTo>
                    <a:pt x="2437" y="0"/>
                    <a:pt x="2435" y="0"/>
                    <a:pt x="2433" y="0"/>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2705;p50">
              <a:extLst>
                <a:ext uri="{FF2B5EF4-FFF2-40B4-BE49-F238E27FC236}">
                  <a16:creationId xmlns:a16="http://schemas.microsoft.com/office/drawing/2014/main" id="{59AFA1C0-A559-400F-9F67-BCF5689F4B05}"/>
                </a:ext>
              </a:extLst>
            </p:cNvPr>
            <p:cNvSpPr/>
            <p:nvPr/>
          </p:nvSpPr>
          <p:spPr>
            <a:xfrm>
              <a:off x="5106971" y="1494334"/>
              <a:ext cx="86182" cy="79001"/>
            </a:xfrm>
            <a:custGeom>
              <a:avLst/>
              <a:gdLst/>
              <a:ahLst/>
              <a:cxnLst/>
              <a:rect l="l" t="t" r="r" b="b"/>
              <a:pathLst>
                <a:path w="1944" h="1782" extrusionOk="0">
                  <a:moveTo>
                    <a:pt x="1081" y="1"/>
                  </a:moveTo>
                  <a:lnTo>
                    <a:pt x="0" y="1415"/>
                  </a:lnTo>
                  <a:lnTo>
                    <a:pt x="24" y="1448"/>
                  </a:lnTo>
                  <a:cubicBezTo>
                    <a:pt x="211" y="1659"/>
                    <a:pt x="427" y="1773"/>
                    <a:pt x="659" y="1781"/>
                  </a:cubicBezTo>
                  <a:cubicBezTo>
                    <a:pt x="667" y="1781"/>
                    <a:pt x="676" y="1781"/>
                    <a:pt x="685" y="1781"/>
                  </a:cubicBezTo>
                  <a:cubicBezTo>
                    <a:pt x="818" y="1781"/>
                    <a:pt x="947" y="1753"/>
                    <a:pt x="1065" y="1695"/>
                  </a:cubicBezTo>
                  <a:cubicBezTo>
                    <a:pt x="1346" y="1578"/>
                    <a:pt x="1565" y="1362"/>
                    <a:pt x="1654" y="1269"/>
                  </a:cubicBezTo>
                  <a:lnTo>
                    <a:pt x="1943" y="984"/>
                  </a:lnTo>
                  <a:lnTo>
                    <a:pt x="1943" y="984"/>
                  </a:lnTo>
                  <a:cubicBezTo>
                    <a:pt x="1939" y="984"/>
                    <a:pt x="1191" y="1683"/>
                    <a:pt x="663" y="1691"/>
                  </a:cubicBezTo>
                  <a:cubicBezTo>
                    <a:pt x="468" y="1679"/>
                    <a:pt x="289" y="1590"/>
                    <a:pt x="122" y="1415"/>
                  </a:cubicBezTo>
                  <a:lnTo>
                    <a:pt x="1244" y="70"/>
                  </a:lnTo>
                  <a:lnTo>
                    <a:pt x="1081"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2706;p50">
              <a:extLst>
                <a:ext uri="{FF2B5EF4-FFF2-40B4-BE49-F238E27FC236}">
                  <a16:creationId xmlns:a16="http://schemas.microsoft.com/office/drawing/2014/main" id="{0B7A152C-F9BC-424F-8F81-7570433AA0A2}"/>
                </a:ext>
              </a:extLst>
            </p:cNvPr>
            <p:cNvSpPr/>
            <p:nvPr/>
          </p:nvSpPr>
          <p:spPr>
            <a:xfrm>
              <a:off x="5090036" y="1559546"/>
              <a:ext cx="98418" cy="127855"/>
            </a:xfrm>
            <a:custGeom>
              <a:avLst/>
              <a:gdLst/>
              <a:ahLst/>
              <a:cxnLst/>
              <a:rect l="l" t="t" r="r" b="b"/>
              <a:pathLst>
                <a:path w="2220" h="2884" extrusionOk="0">
                  <a:moveTo>
                    <a:pt x="0" y="1558"/>
                  </a:moveTo>
                  <a:cubicBezTo>
                    <a:pt x="9" y="1562"/>
                    <a:pt x="17" y="1567"/>
                    <a:pt x="26" y="1571"/>
                  </a:cubicBezTo>
                  <a:lnTo>
                    <a:pt x="26" y="1571"/>
                  </a:lnTo>
                  <a:cubicBezTo>
                    <a:pt x="17" y="1566"/>
                    <a:pt x="9" y="1562"/>
                    <a:pt x="0" y="1558"/>
                  </a:cubicBezTo>
                  <a:close/>
                  <a:moveTo>
                    <a:pt x="1728" y="1"/>
                  </a:moveTo>
                  <a:lnTo>
                    <a:pt x="1687" y="82"/>
                  </a:lnTo>
                  <a:cubicBezTo>
                    <a:pt x="1703" y="94"/>
                    <a:pt x="2114" y="290"/>
                    <a:pt x="1996" y="757"/>
                  </a:cubicBezTo>
                  <a:cubicBezTo>
                    <a:pt x="1927" y="1029"/>
                    <a:pt x="1764" y="1102"/>
                    <a:pt x="1719" y="1123"/>
                  </a:cubicBezTo>
                  <a:cubicBezTo>
                    <a:pt x="1134" y="940"/>
                    <a:pt x="642" y="777"/>
                    <a:pt x="264" y="533"/>
                  </a:cubicBezTo>
                  <a:lnTo>
                    <a:pt x="264" y="533"/>
                  </a:lnTo>
                  <a:cubicBezTo>
                    <a:pt x="707" y="826"/>
                    <a:pt x="1191" y="1054"/>
                    <a:pt x="1699" y="1212"/>
                  </a:cubicBezTo>
                  <a:cubicBezTo>
                    <a:pt x="1821" y="1314"/>
                    <a:pt x="1862" y="1480"/>
                    <a:pt x="1809" y="1631"/>
                  </a:cubicBezTo>
                  <a:cubicBezTo>
                    <a:pt x="1764" y="1798"/>
                    <a:pt x="1650" y="1932"/>
                    <a:pt x="1496" y="2005"/>
                  </a:cubicBezTo>
                  <a:cubicBezTo>
                    <a:pt x="966" y="1909"/>
                    <a:pt x="459" y="1790"/>
                    <a:pt x="26" y="1571"/>
                  </a:cubicBezTo>
                  <a:lnTo>
                    <a:pt x="26" y="1571"/>
                  </a:lnTo>
                  <a:cubicBezTo>
                    <a:pt x="461" y="1793"/>
                    <a:pt x="929" y="1995"/>
                    <a:pt x="1463" y="2090"/>
                  </a:cubicBezTo>
                  <a:cubicBezTo>
                    <a:pt x="1488" y="2188"/>
                    <a:pt x="1549" y="2545"/>
                    <a:pt x="1154" y="2720"/>
                  </a:cubicBezTo>
                  <a:lnTo>
                    <a:pt x="1150" y="2720"/>
                  </a:lnTo>
                  <a:cubicBezTo>
                    <a:pt x="1018" y="2777"/>
                    <a:pt x="872" y="2797"/>
                    <a:pt x="730" y="2797"/>
                  </a:cubicBezTo>
                  <a:cubicBezTo>
                    <a:pt x="359" y="2797"/>
                    <a:pt x="15" y="2659"/>
                    <a:pt x="12" y="2659"/>
                  </a:cubicBezTo>
                  <a:lnTo>
                    <a:pt x="12" y="2663"/>
                  </a:lnTo>
                  <a:cubicBezTo>
                    <a:pt x="30" y="2675"/>
                    <a:pt x="438" y="2883"/>
                    <a:pt x="832" y="2883"/>
                  </a:cubicBezTo>
                  <a:cubicBezTo>
                    <a:pt x="970" y="2883"/>
                    <a:pt x="1106" y="2858"/>
                    <a:pt x="1223" y="2789"/>
                  </a:cubicBezTo>
                  <a:cubicBezTo>
                    <a:pt x="1679" y="2525"/>
                    <a:pt x="1606" y="2228"/>
                    <a:pt x="1557" y="2074"/>
                  </a:cubicBezTo>
                  <a:cubicBezTo>
                    <a:pt x="1638" y="2033"/>
                    <a:pt x="1866" y="1903"/>
                    <a:pt x="1935" y="1663"/>
                  </a:cubicBezTo>
                  <a:cubicBezTo>
                    <a:pt x="2008" y="1424"/>
                    <a:pt x="1870" y="1261"/>
                    <a:pt x="1801" y="1184"/>
                  </a:cubicBezTo>
                  <a:cubicBezTo>
                    <a:pt x="1886" y="1139"/>
                    <a:pt x="2024" y="1029"/>
                    <a:pt x="2089" y="777"/>
                  </a:cubicBezTo>
                  <a:cubicBezTo>
                    <a:pt x="2219" y="241"/>
                    <a:pt x="1732" y="1"/>
                    <a:pt x="1728"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2707;p50">
              <a:extLst>
                <a:ext uri="{FF2B5EF4-FFF2-40B4-BE49-F238E27FC236}">
                  <a16:creationId xmlns:a16="http://schemas.microsoft.com/office/drawing/2014/main" id="{F676CF99-CABF-4595-A58E-008FDFB8DA1D}"/>
                </a:ext>
              </a:extLst>
            </p:cNvPr>
            <p:cNvSpPr/>
            <p:nvPr/>
          </p:nvSpPr>
          <p:spPr>
            <a:xfrm>
              <a:off x="5158661" y="1537956"/>
              <a:ext cx="64193" cy="101654"/>
            </a:xfrm>
            <a:custGeom>
              <a:avLst/>
              <a:gdLst/>
              <a:ahLst/>
              <a:cxnLst/>
              <a:rect l="l" t="t" r="r" b="b"/>
              <a:pathLst>
                <a:path w="1448" h="2293" extrusionOk="0">
                  <a:moveTo>
                    <a:pt x="777" y="0"/>
                  </a:moveTo>
                  <a:lnTo>
                    <a:pt x="553" y="187"/>
                  </a:lnTo>
                  <a:cubicBezTo>
                    <a:pt x="549" y="203"/>
                    <a:pt x="1" y="1496"/>
                    <a:pt x="1448" y="2293"/>
                  </a:cubicBezTo>
                  <a:cubicBezTo>
                    <a:pt x="175" y="1321"/>
                    <a:pt x="753" y="57"/>
                    <a:pt x="777"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2708;p50">
              <a:extLst>
                <a:ext uri="{FF2B5EF4-FFF2-40B4-BE49-F238E27FC236}">
                  <a16:creationId xmlns:a16="http://schemas.microsoft.com/office/drawing/2014/main" id="{BFA00773-16F5-4FC7-8432-B41EC73E1562}"/>
                </a:ext>
              </a:extLst>
            </p:cNvPr>
            <p:cNvSpPr/>
            <p:nvPr/>
          </p:nvSpPr>
          <p:spPr>
            <a:xfrm>
              <a:off x="5240276" y="1658672"/>
              <a:ext cx="43136" cy="71420"/>
            </a:xfrm>
            <a:custGeom>
              <a:avLst/>
              <a:gdLst/>
              <a:ahLst/>
              <a:cxnLst/>
              <a:rect l="l" t="t" r="r" b="b"/>
              <a:pathLst>
                <a:path w="973" h="1611" extrusionOk="0">
                  <a:moveTo>
                    <a:pt x="960" y="1"/>
                  </a:moveTo>
                  <a:cubicBezTo>
                    <a:pt x="960" y="1"/>
                    <a:pt x="858" y="1200"/>
                    <a:pt x="1" y="1610"/>
                  </a:cubicBezTo>
                  <a:lnTo>
                    <a:pt x="464" y="1610"/>
                  </a:lnTo>
                  <a:cubicBezTo>
                    <a:pt x="826" y="1175"/>
                    <a:pt x="972" y="626"/>
                    <a:pt x="960" y="1"/>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2709;p50">
              <a:extLst>
                <a:ext uri="{FF2B5EF4-FFF2-40B4-BE49-F238E27FC236}">
                  <a16:creationId xmlns:a16="http://schemas.microsoft.com/office/drawing/2014/main" id="{BA1A9E37-B55B-4D21-A139-E7E16A6E99B4}"/>
                </a:ext>
              </a:extLst>
            </p:cNvPr>
            <p:cNvSpPr/>
            <p:nvPr/>
          </p:nvSpPr>
          <p:spPr>
            <a:xfrm>
              <a:off x="7270935" y="269892"/>
              <a:ext cx="249415" cy="365965"/>
            </a:xfrm>
            <a:custGeom>
              <a:avLst/>
              <a:gdLst/>
              <a:ahLst/>
              <a:cxnLst/>
              <a:rect l="l" t="t" r="r" b="b"/>
              <a:pathLst>
                <a:path w="5626" h="8255" extrusionOk="0">
                  <a:moveTo>
                    <a:pt x="3390" y="0"/>
                  </a:moveTo>
                  <a:cubicBezTo>
                    <a:pt x="3224" y="0"/>
                    <a:pt x="3048" y="78"/>
                    <a:pt x="2943" y="249"/>
                  </a:cubicBezTo>
                  <a:cubicBezTo>
                    <a:pt x="2415" y="907"/>
                    <a:pt x="1712" y="3623"/>
                    <a:pt x="1447" y="3830"/>
                  </a:cubicBezTo>
                  <a:cubicBezTo>
                    <a:pt x="1429" y="3844"/>
                    <a:pt x="1410" y="3851"/>
                    <a:pt x="1392" y="3851"/>
                  </a:cubicBezTo>
                  <a:cubicBezTo>
                    <a:pt x="1154" y="3851"/>
                    <a:pt x="866" y="2799"/>
                    <a:pt x="360" y="2799"/>
                  </a:cubicBezTo>
                  <a:cubicBezTo>
                    <a:pt x="327" y="2799"/>
                    <a:pt x="292" y="2804"/>
                    <a:pt x="256" y="2814"/>
                  </a:cubicBezTo>
                  <a:cubicBezTo>
                    <a:pt x="0" y="2891"/>
                    <a:pt x="488" y="4757"/>
                    <a:pt x="1029" y="5948"/>
                  </a:cubicBezTo>
                  <a:cubicBezTo>
                    <a:pt x="1175" y="7156"/>
                    <a:pt x="2264" y="8254"/>
                    <a:pt x="3186" y="8254"/>
                  </a:cubicBezTo>
                  <a:cubicBezTo>
                    <a:pt x="3545" y="8254"/>
                    <a:pt x="3879" y="8087"/>
                    <a:pt x="4122" y="7695"/>
                  </a:cubicBezTo>
                  <a:cubicBezTo>
                    <a:pt x="5378" y="6122"/>
                    <a:pt x="5545" y="3862"/>
                    <a:pt x="5545" y="2887"/>
                  </a:cubicBezTo>
                  <a:cubicBezTo>
                    <a:pt x="5625" y="2170"/>
                    <a:pt x="5424" y="1912"/>
                    <a:pt x="5203" y="1912"/>
                  </a:cubicBezTo>
                  <a:cubicBezTo>
                    <a:pt x="5146" y="1912"/>
                    <a:pt x="5088" y="1929"/>
                    <a:pt x="5032" y="1960"/>
                  </a:cubicBezTo>
                  <a:cubicBezTo>
                    <a:pt x="5274" y="1381"/>
                    <a:pt x="5023" y="1004"/>
                    <a:pt x="4706" y="1004"/>
                  </a:cubicBezTo>
                  <a:cubicBezTo>
                    <a:pt x="4634" y="1004"/>
                    <a:pt x="4558" y="1024"/>
                    <a:pt x="4484" y="1066"/>
                  </a:cubicBezTo>
                  <a:cubicBezTo>
                    <a:pt x="4717" y="476"/>
                    <a:pt x="4416" y="187"/>
                    <a:pt x="4127" y="187"/>
                  </a:cubicBezTo>
                  <a:cubicBezTo>
                    <a:pt x="3999" y="187"/>
                    <a:pt x="3872" y="244"/>
                    <a:pt x="3797" y="359"/>
                  </a:cubicBezTo>
                  <a:cubicBezTo>
                    <a:pt x="3797" y="130"/>
                    <a:pt x="3602" y="0"/>
                    <a:pt x="3390" y="0"/>
                  </a:cubicBez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2710;p50">
              <a:extLst>
                <a:ext uri="{FF2B5EF4-FFF2-40B4-BE49-F238E27FC236}">
                  <a16:creationId xmlns:a16="http://schemas.microsoft.com/office/drawing/2014/main" id="{2D89E359-E8D4-4803-8764-EAB1C8FDDD4E}"/>
                </a:ext>
              </a:extLst>
            </p:cNvPr>
            <p:cNvSpPr/>
            <p:nvPr/>
          </p:nvSpPr>
          <p:spPr>
            <a:xfrm>
              <a:off x="7331670" y="427225"/>
              <a:ext cx="64903" cy="87069"/>
            </a:xfrm>
            <a:custGeom>
              <a:avLst/>
              <a:gdLst/>
              <a:ahLst/>
              <a:cxnLst/>
              <a:rect l="l" t="t" r="r" b="b"/>
              <a:pathLst>
                <a:path w="1464" h="1964" extrusionOk="0">
                  <a:moveTo>
                    <a:pt x="236" y="0"/>
                  </a:moveTo>
                  <a:cubicBezTo>
                    <a:pt x="126" y="256"/>
                    <a:pt x="61" y="281"/>
                    <a:pt x="0" y="293"/>
                  </a:cubicBezTo>
                  <a:cubicBezTo>
                    <a:pt x="0" y="293"/>
                    <a:pt x="1114" y="387"/>
                    <a:pt x="1463" y="1964"/>
                  </a:cubicBezTo>
                  <a:cubicBezTo>
                    <a:pt x="1382" y="1053"/>
                    <a:pt x="1114" y="322"/>
                    <a:pt x="236"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2711;p50">
              <a:extLst>
                <a:ext uri="{FF2B5EF4-FFF2-40B4-BE49-F238E27FC236}">
                  <a16:creationId xmlns:a16="http://schemas.microsoft.com/office/drawing/2014/main" id="{92C042D5-BF22-424D-AA6E-4C98AF3B9B96}"/>
                </a:ext>
              </a:extLst>
            </p:cNvPr>
            <p:cNvSpPr/>
            <p:nvPr/>
          </p:nvSpPr>
          <p:spPr>
            <a:xfrm>
              <a:off x="7395818" y="285762"/>
              <a:ext cx="43623" cy="112117"/>
            </a:xfrm>
            <a:custGeom>
              <a:avLst/>
              <a:gdLst/>
              <a:ahLst/>
              <a:cxnLst/>
              <a:rect l="l" t="t" r="r" b="b"/>
              <a:pathLst>
                <a:path w="984" h="2529" extrusionOk="0">
                  <a:moveTo>
                    <a:pt x="984" y="1"/>
                  </a:moveTo>
                  <a:lnTo>
                    <a:pt x="0" y="2435"/>
                  </a:lnTo>
                  <a:lnTo>
                    <a:pt x="151" y="2529"/>
                  </a:lnTo>
                  <a:lnTo>
                    <a:pt x="984"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2712;p50">
              <a:extLst>
                <a:ext uri="{FF2B5EF4-FFF2-40B4-BE49-F238E27FC236}">
                  <a16:creationId xmlns:a16="http://schemas.microsoft.com/office/drawing/2014/main" id="{57FA6338-D74B-4F23-873F-C4CC2B11267E}"/>
                </a:ext>
              </a:extLst>
            </p:cNvPr>
            <p:cNvSpPr/>
            <p:nvPr/>
          </p:nvSpPr>
          <p:spPr>
            <a:xfrm>
              <a:off x="7430574" y="317105"/>
              <a:ext cx="39146" cy="103472"/>
            </a:xfrm>
            <a:custGeom>
              <a:avLst/>
              <a:gdLst/>
              <a:ahLst/>
              <a:cxnLst/>
              <a:rect l="l" t="t" r="r" b="b"/>
              <a:pathLst>
                <a:path w="883" h="2334" extrusionOk="0">
                  <a:moveTo>
                    <a:pt x="883" y="1"/>
                  </a:moveTo>
                  <a:lnTo>
                    <a:pt x="1" y="2253"/>
                  </a:lnTo>
                  <a:lnTo>
                    <a:pt x="131" y="2334"/>
                  </a:lnTo>
                  <a:lnTo>
                    <a:pt x="883"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2713;p50">
              <a:extLst>
                <a:ext uri="{FF2B5EF4-FFF2-40B4-BE49-F238E27FC236}">
                  <a16:creationId xmlns:a16="http://schemas.microsoft.com/office/drawing/2014/main" id="{FC86EFE5-48A5-473C-994A-E209AF2139AB}"/>
                </a:ext>
              </a:extLst>
            </p:cNvPr>
            <p:cNvSpPr/>
            <p:nvPr/>
          </p:nvSpPr>
          <p:spPr>
            <a:xfrm>
              <a:off x="7461207" y="356604"/>
              <a:ext cx="33737" cy="91946"/>
            </a:xfrm>
            <a:custGeom>
              <a:avLst/>
              <a:gdLst/>
              <a:ahLst/>
              <a:cxnLst/>
              <a:rect l="l" t="t" r="r" b="b"/>
              <a:pathLst>
                <a:path w="761" h="2074" extrusionOk="0">
                  <a:moveTo>
                    <a:pt x="761" y="0"/>
                  </a:moveTo>
                  <a:lnTo>
                    <a:pt x="1" y="2000"/>
                  </a:lnTo>
                  <a:lnTo>
                    <a:pt x="119" y="2073"/>
                  </a:lnTo>
                  <a:lnTo>
                    <a:pt x="761" y="0"/>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2714;p50">
              <a:extLst>
                <a:ext uri="{FF2B5EF4-FFF2-40B4-BE49-F238E27FC236}">
                  <a16:creationId xmlns:a16="http://schemas.microsoft.com/office/drawing/2014/main" id="{A6695BF2-6EFD-448C-9D14-F99880DA42BD}"/>
                </a:ext>
              </a:extLst>
            </p:cNvPr>
            <p:cNvSpPr/>
            <p:nvPr/>
          </p:nvSpPr>
          <p:spPr>
            <a:xfrm>
              <a:off x="7371480" y="385420"/>
              <a:ext cx="110521" cy="90128"/>
            </a:xfrm>
            <a:custGeom>
              <a:avLst/>
              <a:gdLst/>
              <a:ahLst/>
              <a:cxnLst/>
              <a:rect l="l" t="t" r="r" b="b"/>
              <a:pathLst>
                <a:path w="2493" h="2033" extrusionOk="0">
                  <a:moveTo>
                    <a:pt x="0" y="0"/>
                  </a:moveTo>
                  <a:lnTo>
                    <a:pt x="0" y="0"/>
                  </a:lnTo>
                  <a:cubicBezTo>
                    <a:pt x="740" y="212"/>
                    <a:pt x="2021" y="1118"/>
                    <a:pt x="2492" y="2033"/>
                  </a:cubicBezTo>
                  <a:cubicBezTo>
                    <a:pt x="2285" y="1147"/>
                    <a:pt x="870" y="57"/>
                    <a:pt x="0"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2715;p50">
              <a:extLst>
                <a:ext uri="{FF2B5EF4-FFF2-40B4-BE49-F238E27FC236}">
                  <a16:creationId xmlns:a16="http://schemas.microsoft.com/office/drawing/2014/main" id="{A2230759-C6AC-4963-ADB1-FAEAA71FAC95}"/>
                </a:ext>
              </a:extLst>
            </p:cNvPr>
            <p:cNvSpPr/>
            <p:nvPr/>
          </p:nvSpPr>
          <p:spPr>
            <a:xfrm>
              <a:off x="7364653" y="600030"/>
              <a:ext cx="69779" cy="45263"/>
            </a:xfrm>
            <a:custGeom>
              <a:avLst/>
              <a:gdLst/>
              <a:ahLst/>
              <a:cxnLst/>
              <a:rect l="l" t="t" r="r" b="b"/>
              <a:pathLst>
                <a:path w="1574" h="1021" extrusionOk="0">
                  <a:moveTo>
                    <a:pt x="0" y="0"/>
                  </a:moveTo>
                  <a:cubicBezTo>
                    <a:pt x="289" y="635"/>
                    <a:pt x="691" y="1021"/>
                    <a:pt x="1268" y="1021"/>
                  </a:cubicBezTo>
                  <a:lnTo>
                    <a:pt x="1573" y="667"/>
                  </a:lnTo>
                  <a:lnTo>
                    <a:pt x="1573" y="667"/>
                  </a:lnTo>
                  <a:cubicBezTo>
                    <a:pt x="1415" y="739"/>
                    <a:pt x="1264" y="773"/>
                    <a:pt x="1119" y="773"/>
                  </a:cubicBezTo>
                  <a:cubicBezTo>
                    <a:pt x="696" y="773"/>
                    <a:pt x="327" y="485"/>
                    <a:pt x="0"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2716;p50">
              <a:extLst>
                <a:ext uri="{FF2B5EF4-FFF2-40B4-BE49-F238E27FC236}">
                  <a16:creationId xmlns:a16="http://schemas.microsoft.com/office/drawing/2014/main" id="{51D7E8DE-BF44-42F5-8C4D-044363B70679}"/>
                </a:ext>
              </a:extLst>
            </p:cNvPr>
            <p:cNvSpPr/>
            <p:nvPr/>
          </p:nvSpPr>
          <p:spPr>
            <a:xfrm>
              <a:off x="6958485" y="826166"/>
              <a:ext cx="48145" cy="52312"/>
            </a:xfrm>
            <a:custGeom>
              <a:avLst/>
              <a:gdLst/>
              <a:ahLst/>
              <a:cxnLst/>
              <a:rect l="l" t="t" r="r" b="b"/>
              <a:pathLst>
                <a:path w="1086" h="1180" extrusionOk="0">
                  <a:moveTo>
                    <a:pt x="431" y="1"/>
                  </a:moveTo>
                  <a:lnTo>
                    <a:pt x="0" y="86"/>
                  </a:lnTo>
                  <a:lnTo>
                    <a:pt x="1085" y="1179"/>
                  </a:lnTo>
                  <a:lnTo>
                    <a:pt x="431"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2717;p50">
              <a:extLst>
                <a:ext uri="{FF2B5EF4-FFF2-40B4-BE49-F238E27FC236}">
                  <a16:creationId xmlns:a16="http://schemas.microsoft.com/office/drawing/2014/main" id="{24BD44F4-B34B-4E86-B654-3BB8B2358FA0}"/>
                </a:ext>
              </a:extLst>
            </p:cNvPr>
            <p:cNvSpPr/>
            <p:nvPr/>
          </p:nvSpPr>
          <p:spPr>
            <a:xfrm>
              <a:off x="5705582" y="1520445"/>
              <a:ext cx="26334" cy="62775"/>
            </a:xfrm>
            <a:custGeom>
              <a:avLst/>
              <a:gdLst/>
              <a:ahLst/>
              <a:cxnLst/>
              <a:rect l="l" t="t" r="r" b="b"/>
              <a:pathLst>
                <a:path w="594" h="1416" extrusionOk="0">
                  <a:moveTo>
                    <a:pt x="264" y="1"/>
                  </a:moveTo>
                  <a:lnTo>
                    <a:pt x="0" y="298"/>
                  </a:lnTo>
                  <a:lnTo>
                    <a:pt x="594" y="1415"/>
                  </a:lnTo>
                  <a:lnTo>
                    <a:pt x="264"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2718;p50">
              <a:extLst>
                <a:ext uri="{FF2B5EF4-FFF2-40B4-BE49-F238E27FC236}">
                  <a16:creationId xmlns:a16="http://schemas.microsoft.com/office/drawing/2014/main" id="{413123B6-50A8-4AF4-AB7A-5BF76EB7A2A4}"/>
                </a:ext>
              </a:extLst>
            </p:cNvPr>
            <p:cNvSpPr/>
            <p:nvPr/>
          </p:nvSpPr>
          <p:spPr>
            <a:xfrm>
              <a:off x="6114055" y="954329"/>
              <a:ext cx="347301" cy="364236"/>
            </a:xfrm>
            <a:custGeom>
              <a:avLst/>
              <a:gdLst/>
              <a:ahLst/>
              <a:cxnLst/>
              <a:rect l="l" t="t" r="r" b="b"/>
              <a:pathLst>
                <a:path w="7834" h="8216" extrusionOk="0">
                  <a:moveTo>
                    <a:pt x="5504" y="0"/>
                  </a:moveTo>
                  <a:cubicBezTo>
                    <a:pt x="4781" y="0"/>
                    <a:pt x="3933" y="196"/>
                    <a:pt x="3066" y="597"/>
                  </a:cubicBezTo>
                  <a:cubicBezTo>
                    <a:pt x="1098" y="1512"/>
                    <a:pt x="1" y="3040"/>
                    <a:pt x="517" y="4158"/>
                  </a:cubicBezTo>
                  <a:cubicBezTo>
                    <a:pt x="842" y="4865"/>
                    <a:pt x="4219" y="8215"/>
                    <a:pt x="5848" y="8215"/>
                  </a:cubicBezTo>
                  <a:cubicBezTo>
                    <a:pt x="5968" y="8215"/>
                    <a:pt x="6080" y="8197"/>
                    <a:pt x="6179" y="8157"/>
                  </a:cubicBezTo>
                  <a:cubicBezTo>
                    <a:pt x="7622" y="7588"/>
                    <a:pt x="7834" y="1808"/>
                    <a:pt x="7443" y="951"/>
                  </a:cubicBezTo>
                  <a:cubicBezTo>
                    <a:pt x="7151" y="323"/>
                    <a:pt x="6430" y="0"/>
                    <a:pt x="55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2719;p50">
              <a:extLst>
                <a:ext uri="{FF2B5EF4-FFF2-40B4-BE49-F238E27FC236}">
                  <a16:creationId xmlns:a16="http://schemas.microsoft.com/office/drawing/2014/main" id="{CDAF3CB5-A51F-4C6F-87C2-DA5D568593D5}"/>
                </a:ext>
              </a:extLst>
            </p:cNvPr>
            <p:cNvSpPr/>
            <p:nvPr/>
          </p:nvSpPr>
          <p:spPr>
            <a:xfrm>
              <a:off x="6139678" y="976318"/>
              <a:ext cx="301683" cy="303190"/>
            </a:xfrm>
            <a:custGeom>
              <a:avLst/>
              <a:gdLst/>
              <a:ahLst/>
              <a:cxnLst/>
              <a:rect l="l" t="t" r="r" b="b"/>
              <a:pathLst>
                <a:path w="6805" h="6839" extrusionOk="0">
                  <a:moveTo>
                    <a:pt x="4936" y="0"/>
                  </a:moveTo>
                  <a:cubicBezTo>
                    <a:pt x="4281" y="0"/>
                    <a:pt x="3490" y="182"/>
                    <a:pt x="2699" y="548"/>
                  </a:cubicBezTo>
                  <a:cubicBezTo>
                    <a:pt x="1032" y="1321"/>
                    <a:pt x="0" y="2621"/>
                    <a:pt x="386" y="3459"/>
                  </a:cubicBezTo>
                  <a:cubicBezTo>
                    <a:pt x="744" y="4235"/>
                    <a:pt x="3631" y="6838"/>
                    <a:pt x="4944" y="6838"/>
                  </a:cubicBezTo>
                  <a:cubicBezTo>
                    <a:pt x="5048" y="6838"/>
                    <a:pt x="5141" y="6822"/>
                    <a:pt x="5223" y="6788"/>
                  </a:cubicBezTo>
                  <a:cubicBezTo>
                    <a:pt x="6345" y="6312"/>
                    <a:pt x="6804" y="1503"/>
                    <a:pt x="6418" y="662"/>
                  </a:cubicBezTo>
                  <a:cubicBezTo>
                    <a:pt x="6215" y="222"/>
                    <a:pt x="5659" y="0"/>
                    <a:pt x="493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2720;p50">
              <a:extLst>
                <a:ext uri="{FF2B5EF4-FFF2-40B4-BE49-F238E27FC236}">
                  <a16:creationId xmlns:a16="http://schemas.microsoft.com/office/drawing/2014/main" id="{DD891FD7-70C9-46F6-ADC0-EEE1C83383A7}"/>
                </a:ext>
              </a:extLst>
            </p:cNvPr>
            <p:cNvSpPr/>
            <p:nvPr/>
          </p:nvSpPr>
          <p:spPr>
            <a:xfrm>
              <a:off x="6132630" y="878079"/>
              <a:ext cx="276058" cy="257217"/>
            </a:xfrm>
            <a:custGeom>
              <a:avLst/>
              <a:gdLst/>
              <a:ahLst/>
              <a:cxnLst/>
              <a:rect l="l" t="t" r="r" b="b"/>
              <a:pathLst>
                <a:path w="6227" h="5802" extrusionOk="0">
                  <a:moveTo>
                    <a:pt x="5171" y="0"/>
                  </a:moveTo>
                  <a:lnTo>
                    <a:pt x="0" y="2573"/>
                  </a:lnTo>
                  <a:lnTo>
                    <a:pt x="943" y="4943"/>
                  </a:lnTo>
                  <a:cubicBezTo>
                    <a:pt x="1147" y="5447"/>
                    <a:pt x="1630" y="5784"/>
                    <a:pt x="2175" y="5801"/>
                  </a:cubicBezTo>
                  <a:cubicBezTo>
                    <a:pt x="2210" y="5802"/>
                    <a:pt x="2245" y="5802"/>
                    <a:pt x="2279" y="5802"/>
                  </a:cubicBezTo>
                  <a:cubicBezTo>
                    <a:pt x="4478" y="5802"/>
                    <a:pt x="6226" y="3910"/>
                    <a:pt x="5890" y="2585"/>
                  </a:cubicBezTo>
                  <a:lnTo>
                    <a:pt x="5171" y="0"/>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2721;p50">
              <a:extLst>
                <a:ext uri="{FF2B5EF4-FFF2-40B4-BE49-F238E27FC236}">
                  <a16:creationId xmlns:a16="http://schemas.microsoft.com/office/drawing/2014/main" id="{490B0CE5-B0EE-4DBA-9C0A-A296DD39B970}"/>
                </a:ext>
              </a:extLst>
            </p:cNvPr>
            <p:cNvSpPr/>
            <p:nvPr/>
          </p:nvSpPr>
          <p:spPr>
            <a:xfrm>
              <a:off x="6347239" y="791942"/>
              <a:ext cx="59893" cy="104713"/>
            </a:xfrm>
            <a:custGeom>
              <a:avLst/>
              <a:gdLst/>
              <a:ahLst/>
              <a:cxnLst/>
              <a:rect l="l" t="t" r="r" b="b"/>
              <a:pathLst>
                <a:path w="1351" h="2362" extrusionOk="0">
                  <a:moveTo>
                    <a:pt x="1021" y="0"/>
                  </a:moveTo>
                  <a:lnTo>
                    <a:pt x="1" y="752"/>
                  </a:lnTo>
                  <a:lnTo>
                    <a:pt x="220" y="1773"/>
                  </a:lnTo>
                  <a:lnTo>
                    <a:pt x="480" y="2362"/>
                  </a:lnTo>
                  <a:cubicBezTo>
                    <a:pt x="907" y="1894"/>
                    <a:pt x="1350" y="785"/>
                    <a:pt x="1021"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2722;p50">
              <a:extLst>
                <a:ext uri="{FF2B5EF4-FFF2-40B4-BE49-F238E27FC236}">
                  <a16:creationId xmlns:a16="http://schemas.microsoft.com/office/drawing/2014/main" id="{516C6321-F793-4F97-8596-49A1A4FB0CB9}"/>
                </a:ext>
              </a:extLst>
            </p:cNvPr>
            <p:cNvSpPr/>
            <p:nvPr/>
          </p:nvSpPr>
          <p:spPr>
            <a:xfrm>
              <a:off x="6015328" y="592627"/>
              <a:ext cx="405465" cy="443990"/>
            </a:xfrm>
            <a:custGeom>
              <a:avLst/>
              <a:gdLst/>
              <a:ahLst/>
              <a:cxnLst/>
              <a:rect l="l" t="t" r="r" b="b"/>
              <a:pathLst>
                <a:path w="9146" h="10015" extrusionOk="0">
                  <a:moveTo>
                    <a:pt x="3902" y="1"/>
                  </a:moveTo>
                  <a:lnTo>
                    <a:pt x="1821" y="1204"/>
                  </a:lnTo>
                  <a:lnTo>
                    <a:pt x="0" y="2098"/>
                  </a:lnTo>
                  <a:lnTo>
                    <a:pt x="17" y="3273"/>
                  </a:lnTo>
                  <a:cubicBezTo>
                    <a:pt x="17" y="3273"/>
                    <a:pt x="431" y="5021"/>
                    <a:pt x="797" y="6289"/>
                  </a:cubicBezTo>
                  <a:cubicBezTo>
                    <a:pt x="1110" y="7358"/>
                    <a:pt x="1679" y="8459"/>
                    <a:pt x="2407" y="9305"/>
                  </a:cubicBezTo>
                  <a:cubicBezTo>
                    <a:pt x="2758" y="9706"/>
                    <a:pt x="3221" y="10014"/>
                    <a:pt x="3760" y="10014"/>
                  </a:cubicBezTo>
                  <a:cubicBezTo>
                    <a:pt x="3827" y="10014"/>
                    <a:pt x="3895" y="10010"/>
                    <a:pt x="3963" y="10000"/>
                  </a:cubicBezTo>
                  <a:cubicBezTo>
                    <a:pt x="4744" y="9882"/>
                    <a:pt x="5455" y="9516"/>
                    <a:pt x="6106" y="9081"/>
                  </a:cubicBezTo>
                  <a:cubicBezTo>
                    <a:pt x="6902" y="8557"/>
                    <a:pt x="7646" y="7833"/>
                    <a:pt x="7951" y="6911"/>
                  </a:cubicBezTo>
                  <a:cubicBezTo>
                    <a:pt x="8024" y="6683"/>
                    <a:pt x="8069" y="6447"/>
                    <a:pt x="8081" y="6208"/>
                  </a:cubicBezTo>
                  <a:cubicBezTo>
                    <a:pt x="8085" y="6082"/>
                    <a:pt x="8081" y="5960"/>
                    <a:pt x="8069" y="5834"/>
                  </a:cubicBezTo>
                  <a:cubicBezTo>
                    <a:pt x="8065" y="5797"/>
                    <a:pt x="7988" y="5472"/>
                    <a:pt x="8004" y="5464"/>
                  </a:cubicBezTo>
                  <a:cubicBezTo>
                    <a:pt x="9146" y="4634"/>
                    <a:pt x="8588" y="2638"/>
                    <a:pt x="7785" y="2638"/>
                  </a:cubicBezTo>
                  <a:cubicBezTo>
                    <a:pt x="7605" y="2638"/>
                    <a:pt x="7412" y="2739"/>
                    <a:pt x="7223" y="2976"/>
                  </a:cubicBezTo>
                  <a:lnTo>
                    <a:pt x="6488" y="1074"/>
                  </a:lnTo>
                  <a:lnTo>
                    <a:pt x="3902" y="1"/>
                  </a:lnTo>
                  <a:close/>
                </a:path>
              </a:pathLst>
            </a:custGeom>
            <a:solidFill>
              <a:srgbClr val="D7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2723;p50">
              <a:extLst>
                <a:ext uri="{FF2B5EF4-FFF2-40B4-BE49-F238E27FC236}">
                  <a16:creationId xmlns:a16="http://schemas.microsoft.com/office/drawing/2014/main" id="{3914DD8D-CAEE-4ECA-924E-C75FD24F1A76}"/>
                </a:ext>
              </a:extLst>
            </p:cNvPr>
            <p:cNvSpPr/>
            <p:nvPr/>
          </p:nvSpPr>
          <p:spPr>
            <a:xfrm>
              <a:off x="5944308" y="521829"/>
              <a:ext cx="426966" cy="325667"/>
            </a:xfrm>
            <a:custGeom>
              <a:avLst/>
              <a:gdLst/>
              <a:ahLst/>
              <a:cxnLst/>
              <a:rect l="l" t="t" r="r" b="b"/>
              <a:pathLst>
                <a:path w="9631" h="7346" extrusionOk="0">
                  <a:moveTo>
                    <a:pt x="5332" y="0"/>
                  </a:moveTo>
                  <a:cubicBezTo>
                    <a:pt x="5025" y="0"/>
                    <a:pt x="4715" y="62"/>
                    <a:pt x="4383" y="200"/>
                  </a:cubicBezTo>
                  <a:cubicBezTo>
                    <a:pt x="4212" y="269"/>
                    <a:pt x="3777" y="626"/>
                    <a:pt x="3598" y="663"/>
                  </a:cubicBezTo>
                  <a:cubicBezTo>
                    <a:pt x="3518" y="680"/>
                    <a:pt x="3437" y="686"/>
                    <a:pt x="3356" y="686"/>
                  </a:cubicBezTo>
                  <a:cubicBezTo>
                    <a:pt x="3099" y="686"/>
                    <a:pt x="2839" y="622"/>
                    <a:pt x="2576" y="622"/>
                  </a:cubicBezTo>
                  <a:cubicBezTo>
                    <a:pt x="2565" y="622"/>
                    <a:pt x="2553" y="622"/>
                    <a:pt x="2541" y="622"/>
                  </a:cubicBezTo>
                  <a:cubicBezTo>
                    <a:pt x="2184" y="630"/>
                    <a:pt x="1838" y="765"/>
                    <a:pt x="1566" y="1000"/>
                  </a:cubicBezTo>
                  <a:cubicBezTo>
                    <a:pt x="1220" y="1313"/>
                    <a:pt x="1045" y="1764"/>
                    <a:pt x="720" y="2094"/>
                  </a:cubicBezTo>
                  <a:cubicBezTo>
                    <a:pt x="586" y="2228"/>
                    <a:pt x="440" y="2333"/>
                    <a:pt x="322" y="2476"/>
                  </a:cubicBezTo>
                  <a:cubicBezTo>
                    <a:pt x="1" y="2862"/>
                    <a:pt x="9" y="3407"/>
                    <a:pt x="131" y="3878"/>
                  </a:cubicBezTo>
                  <a:cubicBezTo>
                    <a:pt x="172" y="4024"/>
                    <a:pt x="220" y="4179"/>
                    <a:pt x="220" y="4337"/>
                  </a:cubicBezTo>
                  <a:cubicBezTo>
                    <a:pt x="220" y="4492"/>
                    <a:pt x="196" y="4565"/>
                    <a:pt x="196" y="4683"/>
                  </a:cubicBezTo>
                  <a:cubicBezTo>
                    <a:pt x="196" y="4955"/>
                    <a:pt x="883" y="5589"/>
                    <a:pt x="932" y="5866"/>
                  </a:cubicBezTo>
                  <a:cubicBezTo>
                    <a:pt x="1159" y="7000"/>
                    <a:pt x="1574" y="6451"/>
                    <a:pt x="2249" y="7345"/>
                  </a:cubicBezTo>
                  <a:lnTo>
                    <a:pt x="1887" y="5971"/>
                  </a:lnTo>
                  <a:cubicBezTo>
                    <a:pt x="1761" y="5549"/>
                    <a:pt x="1834" y="5089"/>
                    <a:pt x="1944" y="4715"/>
                  </a:cubicBezTo>
                  <a:cubicBezTo>
                    <a:pt x="2049" y="4346"/>
                    <a:pt x="2281" y="3972"/>
                    <a:pt x="2663" y="3850"/>
                  </a:cubicBezTo>
                  <a:cubicBezTo>
                    <a:pt x="2903" y="3768"/>
                    <a:pt x="3163" y="3801"/>
                    <a:pt x="3407" y="3752"/>
                  </a:cubicBezTo>
                  <a:cubicBezTo>
                    <a:pt x="3789" y="3675"/>
                    <a:pt x="4098" y="3403"/>
                    <a:pt x="4415" y="3171"/>
                  </a:cubicBezTo>
                  <a:cubicBezTo>
                    <a:pt x="4687" y="2978"/>
                    <a:pt x="5002" y="2803"/>
                    <a:pt x="5325" y="2803"/>
                  </a:cubicBezTo>
                  <a:cubicBezTo>
                    <a:pt x="5383" y="2803"/>
                    <a:pt x="5442" y="2809"/>
                    <a:pt x="5500" y="2821"/>
                  </a:cubicBezTo>
                  <a:cubicBezTo>
                    <a:pt x="5525" y="2825"/>
                    <a:pt x="5545" y="2833"/>
                    <a:pt x="5565" y="2846"/>
                  </a:cubicBezTo>
                  <a:cubicBezTo>
                    <a:pt x="5606" y="2886"/>
                    <a:pt x="5626" y="2939"/>
                    <a:pt x="5622" y="2996"/>
                  </a:cubicBezTo>
                  <a:cubicBezTo>
                    <a:pt x="5683" y="3569"/>
                    <a:pt x="5964" y="4183"/>
                    <a:pt x="6533" y="4358"/>
                  </a:cubicBezTo>
                  <a:cubicBezTo>
                    <a:pt x="6704" y="4411"/>
                    <a:pt x="6891" y="4419"/>
                    <a:pt x="7065" y="4472"/>
                  </a:cubicBezTo>
                  <a:cubicBezTo>
                    <a:pt x="7435" y="4602"/>
                    <a:pt x="7667" y="4951"/>
                    <a:pt x="7838" y="5293"/>
                  </a:cubicBezTo>
                  <a:cubicBezTo>
                    <a:pt x="8305" y="6252"/>
                    <a:pt x="8439" y="6093"/>
                    <a:pt x="8744" y="6150"/>
                  </a:cubicBezTo>
                  <a:cubicBezTo>
                    <a:pt x="8825" y="5707"/>
                    <a:pt x="8642" y="5374"/>
                    <a:pt x="8781" y="4939"/>
                  </a:cubicBezTo>
                  <a:cubicBezTo>
                    <a:pt x="8846" y="4728"/>
                    <a:pt x="8927" y="4508"/>
                    <a:pt x="9110" y="4378"/>
                  </a:cubicBezTo>
                  <a:cubicBezTo>
                    <a:pt x="9195" y="4321"/>
                    <a:pt x="9289" y="4285"/>
                    <a:pt x="9386" y="4276"/>
                  </a:cubicBezTo>
                  <a:cubicBezTo>
                    <a:pt x="9447" y="4264"/>
                    <a:pt x="9537" y="4285"/>
                    <a:pt x="9585" y="4244"/>
                  </a:cubicBezTo>
                  <a:cubicBezTo>
                    <a:pt x="9630" y="4203"/>
                    <a:pt x="9630" y="4077"/>
                    <a:pt x="9630" y="4016"/>
                  </a:cubicBezTo>
                  <a:cubicBezTo>
                    <a:pt x="9630" y="3923"/>
                    <a:pt x="9614" y="3829"/>
                    <a:pt x="9590" y="3740"/>
                  </a:cubicBezTo>
                  <a:cubicBezTo>
                    <a:pt x="9565" y="3638"/>
                    <a:pt x="9529" y="3541"/>
                    <a:pt x="9484" y="3447"/>
                  </a:cubicBezTo>
                  <a:cubicBezTo>
                    <a:pt x="9358" y="3183"/>
                    <a:pt x="9183" y="2943"/>
                    <a:pt x="9065" y="2679"/>
                  </a:cubicBezTo>
                  <a:cubicBezTo>
                    <a:pt x="8951" y="2415"/>
                    <a:pt x="8850" y="2000"/>
                    <a:pt x="8707" y="1671"/>
                  </a:cubicBezTo>
                  <a:cubicBezTo>
                    <a:pt x="8565" y="1346"/>
                    <a:pt x="8317" y="1037"/>
                    <a:pt x="7968" y="947"/>
                  </a:cubicBezTo>
                  <a:cubicBezTo>
                    <a:pt x="7838" y="911"/>
                    <a:pt x="7699" y="911"/>
                    <a:pt x="7561" y="886"/>
                  </a:cubicBezTo>
                  <a:cubicBezTo>
                    <a:pt x="7191" y="825"/>
                    <a:pt x="6911" y="431"/>
                    <a:pt x="6565" y="289"/>
                  </a:cubicBezTo>
                  <a:cubicBezTo>
                    <a:pt x="6137" y="108"/>
                    <a:pt x="5738" y="0"/>
                    <a:pt x="5332" y="0"/>
                  </a:cubicBez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2724;p50">
              <a:extLst>
                <a:ext uri="{FF2B5EF4-FFF2-40B4-BE49-F238E27FC236}">
                  <a16:creationId xmlns:a16="http://schemas.microsoft.com/office/drawing/2014/main" id="{0878301A-436C-486A-B2C4-1AE0614D46FA}"/>
                </a:ext>
              </a:extLst>
            </p:cNvPr>
            <p:cNvSpPr/>
            <p:nvPr/>
          </p:nvSpPr>
          <p:spPr>
            <a:xfrm>
              <a:off x="6344181" y="833215"/>
              <a:ext cx="28506" cy="14452"/>
            </a:xfrm>
            <a:custGeom>
              <a:avLst/>
              <a:gdLst/>
              <a:ahLst/>
              <a:cxnLst/>
              <a:rect l="l" t="t" r="r" b="b"/>
              <a:pathLst>
                <a:path w="643" h="326" extrusionOk="0">
                  <a:moveTo>
                    <a:pt x="0" y="0"/>
                  </a:moveTo>
                  <a:cubicBezTo>
                    <a:pt x="118" y="199"/>
                    <a:pt x="313" y="325"/>
                    <a:pt x="643" y="325"/>
                  </a:cubicBezTo>
                  <a:cubicBezTo>
                    <a:pt x="635" y="224"/>
                    <a:pt x="618" y="126"/>
                    <a:pt x="586" y="37"/>
                  </a:cubicBezTo>
                  <a:cubicBezTo>
                    <a:pt x="586" y="37"/>
                    <a:pt x="436" y="126"/>
                    <a:pt x="273" y="126"/>
                  </a:cubicBezTo>
                  <a:cubicBezTo>
                    <a:pt x="178" y="126"/>
                    <a:pt x="78" y="96"/>
                    <a:pt x="0" y="0"/>
                  </a:cubicBezTo>
                  <a:close/>
                </a:path>
              </a:pathLst>
            </a:custGeom>
            <a:solidFill>
              <a:srgbClr val="7228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2725;p50">
              <a:extLst>
                <a:ext uri="{FF2B5EF4-FFF2-40B4-BE49-F238E27FC236}">
                  <a16:creationId xmlns:a16="http://schemas.microsoft.com/office/drawing/2014/main" id="{19812AA5-277D-4F29-B8A3-79F04D81D509}"/>
                </a:ext>
              </a:extLst>
            </p:cNvPr>
            <p:cNvSpPr/>
            <p:nvPr/>
          </p:nvSpPr>
          <p:spPr>
            <a:xfrm>
              <a:off x="6039843" y="756432"/>
              <a:ext cx="318795" cy="299023"/>
            </a:xfrm>
            <a:custGeom>
              <a:avLst/>
              <a:gdLst/>
              <a:ahLst/>
              <a:cxnLst/>
              <a:rect l="l" t="t" r="r" b="b"/>
              <a:pathLst>
                <a:path w="7191" h="6745" extrusionOk="0">
                  <a:moveTo>
                    <a:pt x="5683" y="1"/>
                  </a:moveTo>
                  <a:lnTo>
                    <a:pt x="5683" y="1"/>
                  </a:lnTo>
                  <a:cubicBezTo>
                    <a:pt x="5683" y="1"/>
                    <a:pt x="5935" y="1387"/>
                    <a:pt x="5825" y="1813"/>
                  </a:cubicBezTo>
                  <a:cubicBezTo>
                    <a:pt x="5489" y="2355"/>
                    <a:pt x="5193" y="2510"/>
                    <a:pt x="4866" y="2510"/>
                  </a:cubicBezTo>
                  <a:cubicBezTo>
                    <a:pt x="4421" y="2510"/>
                    <a:pt x="3920" y="2223"/>
                    <a:pt x="3188" y="2223"/>
                  </a:cubicBezTo>
                  <a:cubicBezTo>
                    <a:pt x="2871" y="2223"/>
                    <a:pt x="2511" y="2277"/>
                    <a:pt x="2093" y="2431"/>
                  </a:cubicBezTo>
                  <a:cubicBezTo>
                    <a:pt x="0" y="3204"/>
                    <a:pt x="732" y="4012"/>
                    <a:pt x="1126" y="4846"/>
                  </a:cubicBezTo>
                  <a:cubicBezTo>
                    <a:pt x="1439" y="5514"/>
                    <a:pt x="1360" y="6744"/>
                    <a:pt x="2545" y="6744"/>
                  </a:cubicBezTo>
                  <a:cubicBezTo>
                    <a:pt x="2837" y="6744"/>
                    <a:pt x="3207" y="6669"/>
                    <a:pt x="3679" y="6492"/>
                  </a:cubicBezTo>
                  <a:cubicBezTo>
                    <a:pt x="3919" y="6398"/>
                    <a:pt x="4166" y="6346"/>
                    <a:pt x="4423" y="6333"/>
                  </a:cubicBezTo>
                  <a:cubicBezTo>
                    <a:pt x="6382" y="6293"/>
                    <a:pt x="7122" y="3565"/>
                    <a:pt x="7154" y="3122"/>
                  </a:cubicBezTo>
                  <a:cubicBezTo>
                    <a:pt x="7191" y="2683"/>
                    <a:pt x="6593" y="858"/>
                    <a:pt x="6593" y="858"/>
                  </a:cubicBezTo>
                  <a:lnTo>
                    <a:pt x="5683" y="1"/>
                  </a:lnTo>
                  <a:close/>
                </a:path>
              </a:pathLst>
            </a:custGeom>
            <a:solidFill>
              <a:srgbClr val="84236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2726;p50">
              <a:extLst>
                <a:ext uri="{FF2B5EF4-FFF2-40B4-BE49-F238E27FC236}">
                  <a16:creationId xmlns:a16="http://schemas.microsoft.com/office/drawing/2014/main" id="{912ABC9D-FAA1-4498-B8B7-291F389DA3CE}"/>
                </a:ext>
              </a:extLst>
            </p:cNvPr>
            <p:cNvSpPr/>
            <p:nvPr/>
          </p:nvSpPr>
          <p:spPr>
            <a:xfrm>
              <a:off x="6156436" y="1595410"/>
              <a:ext cx="26334" cy="181896"/>
            </a:xfrm>
            <a:custGeom>
              <a:avLst/>
              <a:gdLst/>
              <a:ahLst/>
              <a:cxnLst/>
              <a:rect l="l" t="t" r="r" b="b"/>
              <a:pathLst>
                <a:path w="594" h="4103" extrusionOk="0">
                  <a:moveTo>
                    <a:pt x="593" y="1"/>
                  </a:moveTo>
                  <a:cubicBezTo>
                    <a:pt x="256" y="1062"/>
                    <a:pt x="0" y="2098"/>
                    <a:pt x="24" y="3049"/>
                  </a:cubicBezTo>
                  <a:lnTo>
                    <a:pt x="370" y="4102"/>
                  </a:lnTo>
                  <a:cubicBezTo>
                    <a:pt x="297" y="2728"/>
                    <a:pt x="370" y="1354"/>
                    <a:pt x="59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 name="Google Shape;2727;p50">
              <a:extLst>
                <a:ext uri="{FF2B5EF4-FFF2-40B4-BE49-F238E27FC236}">
                  <a16:creationId xmlns:a16="http://schemas.microsoft.com/office/drawing/2014/main" id="{D5E9729E-2113-428E-AAC0-F462782EA668}"/>
                </a:ext>
              </a:extLst>
            </p:cNvPr>
            <p:cNvSpPr/>
            <p:nvPr/>
          </p:nvSpPr>
          <p:spPr>
            <a:xfrm>
              <a:off x="6795566" y="846514"/>
              <a:ext cx="100945" cy="260631"/>
            </a:xfrm>
            <a:custGeom>
              <a:avLst/>
              <a:gdLst/>
              <a:ahLst/>
              <a:cxnLst/>
              <a:rect l="l" t="t" r="r" b="b"/>
              <a:pathLst>
                <a:path w="2277" h="5879" extrusionOk="0">
                  <a:moveTo>
                    <a:pt x="655" y="1"/>
                  </a:moveTo>
                  <a:lnTo>
                    <a:pt x="1" y="66"/>
                  </a:lnTo>
                  <a:cubicBezTo>
                    <a:pt x="1232" y="1972"/>
                    <a:pt x="1692" y="3911"/>
                    <a:pt x="1407" y="5878"/>
                  </a:cubicBezTo>
                  <a:lnTo>
                    <a:pt x="2257" y="5521"/>
                  </a:lnTo>
                  <a:cubicBezTo>
                    <a:pt x="2277" y="3322"/>
                    <a:pt x="1765" y="1468"/>
                    <a:pt x="65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Google Shape;2728;p50">
              <a:extLst>
                <a:ext uri="{FF2B5EF4-FFF2-40B4-BE49-F238E27FC236}">
                  <a16:creationId xmlns:a16="http://schemas.microsoft.com/office/drawing/2014/main" id="{435EF05B-C470-430F-B2E3-6F241F5E46C3}"/>
                </a:ext>
              </a:extLst>
            </p:cNvPr>
            <p:cNvSpPr/>
            <p:nvPr/>
          </p:nvSpPr>
          <p:spPr>
            <a:xfrm>
              <a:off x="5800895" y="1394853"/>
              <a:ext cx="187083" cy="214481"/>
            </a:xfrm>
            <a:custGeom>
              <a:avLst/>
              <a:gdLst/>
              <a:ahLst/>
              <a:cxnLst/>
              <a:rect l="l" t="t" r="r" b="b"/>
              <a:pathLst>
                <a:path w="4220" h="4838" extrusionOk="0">
                  <a:moveTo>
                    <a:pt x="346" y="1"/>
                  </a:moveTo>
                  <a:lnTo>
                    <a:pt x="0" y="635"/>
                  </a:lnTo>
                  <a:cubicBezTo>
                    <a:pt x="1252" y="1049"/>
                    <a:pt x="2984" y="3452"/>
                    <a:pt x="3663" y="4838"/>
                  </a:cubicBezTo>
                  <a:lnTo>
                    <a:pt x="4220" y="4403"/>
                  </a:lnTo>
                  <a:cubicBezTo>
                    <a:pt x="3841" y="3578"/>
                    <a:pt x="2638" y="1151"/>
                    <a:pt x="34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138" name="Google Shape;4039;p72">
            <a:extLst>
              <a:ext uri="{FF2B5EF4-FFF2-40B4-BE49-F238E27FC236}">
                <a16:creationId xmlns:a16="http://schemas.microsoft.com/office/drawing/2014/main" id="{459B1B38-5A6E-042C-7069-D4B1E3B5E4EB}"/>
              </a:ext>
            </a:extLst>
          </p:cNvPr>
          <p:cNvGrpSpPr/>
          <p:nvPr/>
        </p:nvGrpSpPr>
        <p:grpSpPr>
          <a:xfrm>
            <a:off x="7576379" y="4363352"/>
            <a:ext cx="347653" cy="340149"/>
            <a:chOff x="6816275" y="3178227"/>
            <a:chExt cx="1614495" cy="1579642"/>
          </a:xfrm>
        </p:grpSpPr>
        <p:sp>
          <p:nvSpPr>
            <p:cNvPr id="3139" name="Google Shape;4040;p72">
              <a:extLst>
                <a:ext uri="{FF2B5EF4-FFF2-40B4-BE49-F238E27FC236}">
                  <a16:creationId xmlns:a16="http://schemas.microsoft.com/office/drawing/2014/main" id="{73500C9D-14E5-7C5D-FB30-EBAFE9756EE5}"/>
                </a:ext>
              </a:extLst>
            </p:cNvPr>
            <p:cNvSpPr/>
            <p:nvPr/>
          </p:nvSpPr>
          <p:spPr>
            <a:xfrm>
              <a:off x="6833698" y="3178227"/>
              <a:ext cx="1579520" cy="1579528"/>
            </a:xfrm>
            <a:custGeom>
              <a:avLst/>
              <a:gdLst/>
              <a:ahLst/>
              <a:cxnLst/>
              <a:rect l="l" t="t" r="r" b="b"/>
              <a:pathLst>
                <a:path w="209416" h="209417" extrusionOk="0">
                  <a:moveTo>
                    <a:pt x="104711" y="1"/>
                  </a:moveTo>
                  <a:cubicBezTo>
                    <a:pt x="76937" y="1"/>
                    <a:pt x="50306" y="11036"/>
                    <a:pt x="30668" y="30669"/>
                  </a:cubicBezTo>
                  <a:cubicBezTo>
                    <a:pt x="11036" y="50306"/>
                    <a:pt x="1" y="76937"/>
                    <a:pt x="1" y="104711"/>
                  </a:cubicBezTo>
                  <a:cubicBezTo>
                    <a:pt x="1" y="132480"/>
                    <a:pt x="11036" y="159110"/>
                    <a:pt x="30668" y="178748"/>
                  </a:cubicBezTo>
                  <a:cubicBezTo>
                    <a:pt x="50306" y="198386"/>
                    <a:pt x="76937" y="209416"/>
                    <a:pt x="104711" y="209416"/>
                  </a:cubicBezTo>
                  <a:cubicBezTo>
                    <a:pt x="132480" y="209416"/>
                    <a:pt x="159110" y="198386"/>
                    <a:pt x="178748" y="178748"/>
                  </a:cubicBezTo>
                  <a:cubicBezTo>
                    <a:pt x="198385" y="159110"/>
                    <a:pt x="209415" y="132480"/>
                    <a:pt x="209415" y="104711"/>
                  </a:cubicBezTo>
                  <a:cubicBezTo>
                    <a:pt x="209415" y="76937"/>
                    <a:pt x="198385" y="50306"/>
                    <a:pt x="178748" y="30669"/>
                  </a:cubicBezTo>
                  <a:cubicBezTo>
                    <a:pt x="159110" y="11036"/>
                    <a:pt x="132480" y="1"/>
                    <a:pt x="104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4041;p72">
              <a:extLst>
                <a:ext uri="{FF2B5EF4-FFF2-40B4-BE49-F238E27FC236}">
                  <a16:creationId xmlns:a16="http://schemas.microsoft.com/office/drawing/2014/main" id="{180E69B0-D38A-5766-9231-F939EB167F79}"/>
                </a:ext>
              </a:extLst>
            </p:cNvPr>
            <p:cNvSpPr/>
            <p:nvPr/>
          </p:nvSpPr>
          <p:spPr>
            <a:xfrm>
              <a:off x="6921672" y="3553294"/>
              <a:ext cx="1504653" cy="1204575"/>
            </a:xfrm>
            <a:custGeom>
              <a:avLst/>
              <a:gdLst/>
              <a:ahLst/>
              <a:cxnLst/>
              <a:rect l="l" t="t" r="r" b="b"/>
              <a:pathLst>
                <a:path w="199490" h="159705" extrusionOk="0">
                  <a:moveTo>
                    <a:pt x="182157" y="1"/>
                  </a:moveTo>
                  <a:cubicBezTo>
                    <a:pt x="175060" y="38037"/>
                    <a:pt x="150124" y="115112"/>
                    <a:pt x="64617" y="115112"/>
                  </a:cubicBezTo>
                  <a:cubicBezTo>
                    <a:pt x="46072" y="115112"/>
                    <a:pt x="24679" y="111486"/>
                    <a:pt x="0" y="103051"/>
                  </a:cubicBezTo>
                  <a:lnTo>
                    <a:pt x="0" y="103051"/>
                  </a:lnTo>
                  <a:cubicBezTo>
                    <a:pt x="15859" y="133669"/>
                    <a:pt x="46487" y="155830"/>
                    <a:pt x="83374" y="159251"/>
                  </a:cubicBezTo>
                  <a:cubicBezTo>
                    <a:pt x="86661" y="159555"/>
                    <a:pt x="89926" y="159705"/>
                    <a:pt x="93163" y="159705"/>
                  </a:cubicBezTo>
                  <a:cubicBezTo>
                    <a:pt x="146632" y="159705"/>
                    <a:pt x="192269" y="118954"/>
                    <a:pt x="197303" y="64656"/>
                  </a:cubicBezTo>
                  <a:cubicBezTo>
                    <a:pt x="199490" y="41116"/>
                    <a:pt x="193703" y="18674"/>
                    <a:pt x="182157" y="1"/>
                  </a:cubicBezTo>
                  <a:close/>
                </a:path>
              </a:pathLst>
            </a:custGeom>
            <a:solidFill>
              <a:srgbClr val="000000">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4042;p72">
              <a:extLst>
                <a:ext uri="{FF2B5EF4-FFF2-40B4-BE49-F238E27FC236}">
                  <a16:creationId xmlns:a16="http://schemas.microsoft.com/office/drawing/2014/main" id="{35FF213D-AE01-CC76-E746-6C730FED2ADC}"/>
                </a:ext>
              </a:extLst>
            </p:cNvPr>
            <p:cNvSpPr/>
            <p:nvPr/>
          </p:nvSpPr>
          <p:spPr>
            <a:xfrm>
              <a:off x="6816275" y="3183431"/>
              <a:ext cx="1614495" cy="1569202"/>
            </a:xfrm>
            <a:custGeom>
              <a:avLst/>
              <a:gdLst/>
              <a:ahLst/>
              <a:cxnLst/>
              <a:rect l="l" t="t" r="r" b="b"/>
              <a:pathLst>
                <a:path w="214053" h="208048" extrusionOk="0">
                  <a:moveTo>
                    <a:pt x="94993" y="0"/>
                  </a:moveTo>
                  <a:lnTo>
                    <a:pt x="94993" y="0"/>
                  </a:lnTo>
                  <a:cubicBezTo>
                    <a:pt x="72484" y="2580"/>
                    <a:pt x="51910" y="12376"/>
                    <a:pt x="35889" y="27203"/>
                  </a:cubicBezTo>
                  <a:lnTo>
                    <a:pt x="70611" y="30427"/>
                  </a:lnTo>
                  <a:lnTo>
                    <a:pt x="86946" y="65940"/>
                  </a:lnTo>
                  <a:lnTo>
                    <a:pt x="64370" y="97836"/>
                  </a:lnTo>
                  <a:lnTo>
                    <a:pt x="25431" y="94230"/>
                  </a:lnTo>
                  <a:lnTo>
                    <a:pt x="10862" y="62559"/>
                  </a:lnTo>
                  <a:cubicBezTo>
                    <a:pt x="2086" y="82937"/>
                    <a:pt x="0" y="105574"/>
                    <a:pt x="4913" y="127214"/>
                  </a:cubicBezTo>
                  <a:lnTo>
                    <a:pt x="25094" y="98705"/>
                  </a:lnTo>
                  <a:lnTo>
                    <a:pt x="64028" y="102316"/>
                  </a:lnTo>
                  <a:lnTo>
                    <a:pt x="80346" y="137801"/>
                  </a:lnTo>
                  <a:lnTo>
                    <a:pt x="57753" y="169725"/>
                  </a:lnTo>
                  <a:lnTo>
                    <a:pt x="23003" y="166501"/>
                  </a:lnTo>
                  <a:lnTo>
                    <a:pt x="23003" y="166501"/>
                  </a:lnTo>
                  <a:cubicBezTo>
                    <a:pt x="36029" y="183997"/>
                    <a:pt x="54433" y="197393"/>
                    <a:pt x="76050" y="204061"/>
                  </a:cubicBezTo>
                  <a:lnTo>
                    <a:pt x="61442" y="172294"/>
                  </a:lnTo>
                  <a:lnTo>
                    <a:pt x="84013" y="140414"/>
                  </a:lnTo>
                  <a:lnTo>
                    <a:pt x="122969" y="144026"/>
                  </a:lnTo>
                  <a:lnTo>
                    <a:pt x="139287" y="179499"/>
                  </a:lnTo>
                  <a:lnTo>
                    <a:pt x="119071" y="208048"/>
                  </a:lnTo>
                  <a:cubicBezTo>
                    <a:pt x="141541" y="205468"/>
                    <a:pt x="162098" y="195688"/>
                    <a:pt x="178108" y="180884"/>
                  </a:cubicBezTo>
                  <a:lnTo>
                    <a:pt x="143392" y="177671"/>
                  </a:lnTo>
                  <a:lnTo>
                    <a:pt x="127051" y="142153"/>
                  </a:lnTo>
                  <a:lnTo>
                    <a:pt x="149638" y="110257"/>
                  </a:lnTo>
                  <a:lnTo>
                    <a:pt x="188566" y="113868"/>
                  </a:lnTo>
                  <a:lnTo>
                    <a:pt x="203146" y="145557"/>
                  </a:lnTo>
                  <a:cubicBezTo>
                    <a:pt x="211955" y="125162"/>
                    <a:pt x="214053" y="102490"/>
                    <a:pt x="209135" y="80828"/>
                  </a:cubicBezTo>
                  <a:lnTo>
                    <a:pt x="209135" y="80828"/>
                  </a:lnTo>
                  <a:lnTo>
                    <a:pt x="188903" y="109388"/>
                  </a:lnTo>
                  <a:lnTo>
                    <a:pt x="150020" y="105788"/>
                  </a:lnTo>
                  <a:lnTo>
                    <a:pt x="133685" y="70269"/>
                  </a:lnTo>
                  <a:lnTo>
                    <a:pt x="156278" y="38367"/>
                  </a:lnTo>
                  <a:lnTo>
                    <a:pt x="191078" y="41597"/>
                  </a:lnTo>
                  <a:cubicBezTo>
                    <a:pt x="178052" y="24074"/>
                    <a:pt x="159631" y="10660"/>
                    <a:pt x="137986" y="3987"/>
                  </a:cubicBezTo>
                  <a:lnTo>
                    <a:pt x="137986" y="3987"/>
                  </a:lnTo>
                  <a:lnTo>
                    <a:pt x="152594" y="35738"/>
                  </a:lnTo>
                  <a:lnTo>
                    <a:pt x="129989" y="67678"/>
                  </a:lnTo>
                  <a:lnTo>
                    <a:pt x="91095" y="64067"/>
                  </a:lnTo>
                  <a:lnTo>
                    <a:pt x="74772" y="28565"/>
                  </a:lnTo>
                  <a:lnTo>
                    <a:pt x="949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3339;p62">
            <a:extLst>
              <a:ext uri="{FF2B5EF4-FFF2-40B4-BE49-F238E27FC236}">
                <a16:creationId xmlns:a16="http://schemas.microsoft.com/office/drawing/2014/main" id="{8F45960E-DF5B-4CA1-A51B-62BFB7494A3E}"/>
              </a:ext>
            </a:extLst>
          </p:cNvPr>
          <p:cNvGrpSpPr/>
          <p:nvPr/>
        </p:nvGrpSpPr>
        <p:grpSpPr>
          <a:xfrm>
            <a:off x="801367" y="5899316"/>
            <a:ext cx="2038086" cy="1044391"/>
            <a:chOff x="4033200" y="3697000"/>
            <a:chExt cx="1158375" cy="570850"/>
          </a:xfrm>
        </p:grpSpPr>
        <p:sp>
          <p:nvSpPr>
            <p:cNvPr id="98" name="Google Shape;3340;p62">
              <a:extLst>
                <a:ext uri="{FF2B5EF4-FFF2-40B4-BE49-F238E27FC236}">
                  <a16:creationId xmlns:a16="http://schemas.microsoft.com/office/drawing/2014/main" id="{B169D3C9-E34A-423C-8AF0-0FE9E25158FB}"/>
                </a:ext>
              </a:extLst>
            </p:cNvPr>
            <p:cNvSpPr/>
            <p:nvPr/>
          </p:nvSpPr>
          <p:spPr>
            <a:xfrm>
              <a:off x="4394650" y="3847225"/>
              <a:ext cx="84900" cy="31750"/>
            </a:xfrm>
            <a:custGeom>
              <a:avLst/>
              <a:gdLst/>
              <a:ahLst/>
              <a:cxnLst/>
              <a:rect l="l" t="t" r="r" b="b"/>
              <a:pathLst>
                <a:path w="3396" h="1270" extrusionOk="0">
                  <a:moveTo>
                    <a:pt x="1067" y="0"/>
                  </a:moveTo>
                  <a:cubicBezTo>
                    <a:pt x="108" y="0"/>
                    <a:pt x="1" y="242"/>
                    <a:pt x="1" y="242"/>
                  </a:cubicBezTo>
                  <a:cubicBezTo>
                    <a:pt x="1" y="242"/>
                    <a:pt x="764" y="1101"/>
                    <a:pt x="1880" y="1251"/>
                  </a:cubicBezTo>
                  <a:cubicBezTo>
                    <a:pt x="1962" y="1264"/>
                    <a:pt x="2043" y="1270"/>
                    <a:pt x="2124" y="1270"/>
                  </a:cubicBezTo>
                  <a:cubicBezTo>
                    <a:pt x="2614" y="1270"/>
                    <a:pt x="3083" y="1048"/>
                    <a:pt x="3396" y="658"/>
                  </a:cubicBezTo>
                  <a:cubicBezTo>
                    <a:pt x="3396" y="658"/>
                    <a:pt x="3344" y="171"/>
                    <a:pt x="1746" y="33"/>
                  </a:cubicBezTo>
                  <a:cubicBezTo>
                    <a:pt x="1482" y="10"/>
                    <a:pt x="1258" y="0"/>
                    <a:pt x="1067" y="0"/>
                  </a:cubicBezTo>
                  <a:close/>
                </a:path>
              </a:pathLst>
            </a:custGeom>
            <a:solidFill>
              <a:srgbClr val="EAAC0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 name="Google Shape;3341;p62">
              <a:extLst>
                <a:ext uri="{FF2B5EF4-FFF2-40B4-BE49-F238E27FC236}">
                  <a16:creationId xmlns:a16="http://schemas.microsoft.com/office/drawing/2014/main" id="{4A88BED9-CE9D-4B8B-BE71-7D5543B68829}"/>
                </a:ext>
              </a:extLst>
            </p:cNvPr>
            <p:cNvSpPr/>
            <p:nvPr/>
          </p:nvSpPr>
          <p:spPr>
            <a:xfrm>
              <a:off x="4803600" y="3992250"/>
              <a:ext cx="276100" cy="74200"/>
            </a:xfrm>
            <a:custGeom>
              <a:avLst/>
              <a:gdLst/>
              <a:ahLst/>
              <a:cxnLst/>
              <a:rect l="l" t="t" r="r" b="b"/>
              <a:pathLst>
                <a:path w="11044" h="2968" extrusionOk="0">
                  <a:moveTo>
                    <a:pt x="3015" y="1"/>
                  </a:moveTo>
                  <a:cubicBezTo>
                    <a:pt x="1721" y="1"/>
                    <a:pt x="0" y="404"/>
                    <a:pt x="0" y="404"/>
                  </a:cubicBezTo>
                  <a:lnTo>
                    <a:pt x="0" y="2723"/>
                  </a:lnTo>
                  <a:cubicBezTo>
                    <a:pt x="0" y="2723"/>
                    <a:pt x="1909" y="2967"/>
                    <a:pt x="3442" y="2967"/>
                  </a:cubicBezTo>
                  <a:cubicBezTo>
                    <a:pt x="3530" y="2967"/>
                    <a:pt x="3618" y="2966"/>
                    <a:pt x="3704" y="2965"/>
                  </a:cubicBezTo>
                  <a:cubicBezTo>
                    <a:pt x="5271" y="2937"/>
                    <a:pt x="10866" y="2624"/>
                    <a:pt x="10866" y="2624"/>
                  </a:cubicBezTo>
                  <a:lnTo>
                    <a:pt x="11044" y="1374"/>
                  </a:lnTo>
                  <a:cubicBezTo>
                    <a:pt x="11044" y="1374"/>
                    <a:pt x="9501" y="1018"/>
                    <a:pt x="8147" y="804"/>
                  </a:cubicBezTo>
                  <a:cubicBezTo>
                    <a:pt x="6790" y="590"/>
                    <a:pt x="5203" y="1"/>
                    <a:pt x="3015" y="1"/>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3342;p62">
              <a:extLst>
                <a:ext uri="{FF2B5EF4-FFF2-40B4-BE49-F238E27FC236}">
                  <a16:creationId xmlns:a16="http://schemas.microsoft.com/office/drawing/2014/main" id="{897F5E44-2952-4D32-9D10-857C7FA97F12}"/>
                </a:ext>
              </a:extLst>
            </p:cNvPr>
            <p:cNvSpPr/>
            <p:nvPr/>
          </p:nvSpPr>
          <p:spPr>
            <a:xfrm>
              <a:off x="4766900" y="4148250"/>
              <a:ext cx="285500" cy="95600"/>
            </a:xfrm>
            <a:custGeom>
              <a:avLst/>
              <a:gdLst/>
              <a:ahLst/>
              <a:cxnLst/>
              <a:rect l="l" t="t" r="r" b="b"/>
              <a:pathLst>
                <a:path w="11420" h="3824" extrusionOk="0">
                  <a:moveTo>
                    <a:pt x="922" y="1"/>
                  </a:moveTo>
                  <a:lnTo>
                    <a:pt x="0" y="2023"/>
                  </a:lnTo>
                  <a:cubicBezTo>
                    <a:pt x="0" y="2023"/>
                    <a:pt x="1468" y="3095"/>
                    <a:pt x="4325" y="3431"/>
                  </a:cubicBezTo>
                  <a:cubicBezTo>
                    <a:pt x="7186" y="3768"/>
                    <a:pt x="11420" y="3823"/>
                    <a:pt x="11420" y="3823"/>
                  </a:cubicBezTo>
                  <a:lnTo>
                    <a:pt x="10969" y="2335"/>
                  </a:lnTo>
                  <a:cubicBezTo>
                    <a:pt x="10969" y="2335"/>
                    <a:pt x="8044" y="1702"/>
                    <a:pt x="6450" y="1291"/>
                  </a:cubicBezTo>
                  <a:cubicBezTo>
                    <a:pt x="2620" y="298"/>
                    <a:pt x="922" y="1"/>
                    <a:pt x="922" y="1"/>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 name="Google Shape;3343;p62">
              <a:extLst>
                <a:ext uri="{FF2B5EF4-FFF2-40B4-BE49-F238E27FC236}">
                  <a16:creationId xmlns:a16="http://schemas.microsoft.com/office/drawing/2014/main" id="{A6D6D63B-5DCA-42B6-825C-5C0FD7849EBB}"/>
                </a:ext>
              </a:extLst>
            </p:cNvPr>
            <p:cNvSpPr/>
            <p:nvPr/>
          </p:nvSpPr>
          <p:spPr>
            <a:xfrm>
              <a:off x="4567275" y="3979775"/>
              <a:ext cx="283125" cy="245850"/>
            </a:xfrm>
            <a:custGeom>
              <a:avLst/>
              <a:gdLst/>
              <a:ahLst/>
              <a:cxnLst/>
              <a:rect l="l" t="t" r="r" b="b"/>
              <a:pathLst>
                <a:path w="11325" h="9834" extrusionOk="0">
                  <a:moveTo>
                    <a:pt x="8526" y="0"/>
                  </a:moveTo>
                  <a:cubicBezTo>
                    <a:pt x="6052" y="0"/>
                    <a:pt x="2718" y="61"/>
                    <a:pt x="1923" y="361"/>
                  </a:cubicBezTo>
                  <a:cubicBezTo>
                    <a:pt x="618" y="856"/>
                    <a:pt x="0" y="6008"/>
                    <a:pt x="0" y="6008"/>
                  </a:cubicBezTo>
                  <a:cubicBezTo>
                    <a:pt x="0" y="6008"/>
                    <a:pt x="1492" y="7242"/>
                    <a:pt x="3300" y="7860"/>
                  </a:cubicBezTo>
                  <a:cubicBezTo>
                    <a:pt x="6260" y="8869"/>
                    <a:pt x="6826" y="8983"/>
                    <a:pt x="9117" y="9834"/>
                  </a:cubicBezTo>
                  <a:cubicBezTo>
                    <a:pt x="10454" y="8667"/>
                    <a:pt x="10545" y="6760"/>
                    <a:pt x="10545" y="6760"/>
                  </a:cubicBezTo>
                  <a:lnTo>
                    <a:pt x="6181" y="4512"/>
                  </a:lnTo>
                  <a:lnTo>
                    <a:pt x="10878" y="3962"/>
                  </a:lnTo>
                  <a:cubicBezTo>
                    <a:pt x="11242" y="2569"/>
                    <a:pt x="11325" y="1204"/>
                    <a:pt x="10522" y="13"/>
                  </a:cubicBezTo>
                  <a:cubicBezTo>
                    <a:pt x="10018" y="6"/>
                    <a:pt x="9316" y="0"/>
                    <a:pt x="85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 name="Google Shape;3344;p62">
              <a:extLst>
                <a:ext uri="{FF2B5EF4-FFF2-40B4-BE49-F238E27FC236}">
                  <a16:creationId xmlns:a16="http://schemas.microsoft.com/office/drawing/2014/main" id="{46A4580D-5D42-4B19-97B0-8AD174E45CAF}"/>
                </a:ext>
              </a:extLst>
            </p:cNvPr>
            <p:cNvSpPr/>
            <p:nvPr/>
          </p:nvSpPr>
          <p:spPr>
            <a:xfrm>
              <a:off x="4615350" y="3990625"/>
              <a:ext cx="225450" cy="17675"/>
            </a:xfrm>
            <a:custGeom>
              <a:avLst/>
              <a:gdLst/>
              <a:ahLst/>
              <a:cxnLst/>
              <a:rect l="l" t="t" r="r" b="b"/>
              <a:pathLst>
                <a:path w="9018" h="707" extrusionOk="0">
                  <a:moveTo>
                    <a:pt x="4248" y="1"/>
                  </a:moveTo>
                  <a:cubicBezTo>
                    <a:pt x="2385" y="1"/>
                    <a:pt x="0" y="200"/>
                    <a:pt x="0" y="200"/>
                  </a:cubicBezTo>
                  <a:lnTo>
                    <a:pt x="0" y="707"/>
                  </a:lnTo>
                  <a:cubicBezTo>
                    <a:pt x="250" y="657"/>
                    <a:pt x="2593" y="379"/>
                    <a:pt x="4661" y="379"/>
                  </a:cubicBezTo>
                  <a:cubicBezTo>
                    <a:pt x="4890" y="379"/>
                    <a:pt x="5115" y="383"/>
                    <a:pt x="5334" y="390"/>
                  </a:cubicBezTo>
                  <a:cubicBezTo>
                    <a:pt x="6322" y="422"/>
                    <a:pt x="7167" y="431"/>
                    <a:pt x="7798" y="431"/>
                  </a:cubicBezTo>
                  <a:cubicBezTo>
                    <a:pt x="8568" y="431"/>
                    <a:pt x="9018" y="418"/>
                    <a:pt x="9018" y="418"/>
                  </a:cubicBezTo>
                  <a:lnTo>
                    <a:pt x="8844" y="3"/>
                  </a:lnTo>
                  <a:cubicBezTo>
                    <a:pt x="8844" y="3"/>
                    <a:pt x="7776" y="13"/>
                    <a:pt x="6502" y="13"/>
                  </a:cubicBezTo>
                  <a:cubicBezTo>
                    <a:pt x="5865" y="13"/>
                    <a:pt x="5176" y="10"/>
                    <a:pt x="4543" y="3"/>
                  </a:cubicBezTo>
                  <a:cubicBezTo>
                    <a:pt x="4446" y="1"/>
                    <a:pt x="4348" y="1"/>
                    <a:pt x="424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3" name="Google Shape;3345;p62">
              <a:extLst>
                <a:ext uri="{FF2B5EF4-FFF2-40B4-BE49-F238E27FC236}">
                  <a16:creationId xmlns:a16="http://schemas.microsoft.com/office/drawing/2014/main" id="{94EC8644-AA84-4B5C-815C-2302814FE9E4}"/>
                </a:ext>
              </a:extLst>
            </p:cNvPr>
            <p:cNvSpPr/>
            <p:nvPr/>
          </p:nvSpPr>
          <p:spPr>
            <a:xfrm>
              <a:off x="4584200" y="4124325"/>
              <a:ext cx="222775" cy="95775"/>
            </a:xfrm>
            <a:custGeom>
              <a:avLst/>
              <a:gdLst/>
              <a:ahLst/>
              <a:cxnLst/>
              <a:rect l="l" t="t" r="r" b="b"/>
              <a:pathLst>
                <a:path w="8911" h="3831" extrusionOk="0">
                  <a:moveTo>
                    <a:pt x="423" y="0"/>
                  </a:moveTo>
                  <a:lnTo>
                    <a:pt x="0" y="337"/>
                  </a:lnTo>
                  <a:cubicBezTo>
                    <a:pt x="1" y="336"/>
                    <a:pt x="3" y="336"/>
                    <a:pt x="5" y="336"/>
                  </a:cubicBezTo>
                  <a:cubicBezTo>
                    <a:pt x="127" y="336"/>
                    <a:pt x="1460" y="1154"/>
                    <a:pt x="3162" y="1761"/>
                  </a:cubicBezTo>
                  <a:cubicBezTo>
                    <a:pt x="4669" y="2303"/>
                    <a:pt x="8673" y="3830"/>
                    <a:pt x="8673" y="3830"/>
                  </a:cubicBezTo>
                  <a:lnTo>
                    <a:pt x="8911" y="3557"/>
                  </a:lnTo>
                  <a:cubicBezTo>
                    <a:pt x="8911" y="3557"/>
                    <a:pt x="5120" y="2046"/>
                    <a:pt x="3894" y="1571"/>
                  </a:cubicBezTo>
                  <a:cubicBezTo>
                    <a:pt x="2667" y="1096"/>
                    <a:pt x="423" y="0"/>
                    <a:pt x="42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 name="Google Shape;3346;p62">
              <a:extLst>
                <a:ext uri="{FF2B5EF4-FFF2-40B4-BE49-F238E27FC236}">
                  <a16:creationId xmlns:a16="http://schemas.microsoft.com/office/drawing/2014/main" id="{26E1CD43-6848-4ACD-97A3-5105AF0F5443}"/>
                </a:ext>
              </a:extLst>
            </p:cNvPr>
            <p:cNvSpPr/>
            <p:nvPr/>
          </p:nvSpPr>
          <p:spPr>
            <a:xfrm>
              <a:off x="4245100" y="4019275"/>
              <a:ext cx="38675" cy="46925"/>
            </a:xfrm>
            <a:custGeom>
              <a:avLst/>
              <a:gdLst/>
              <a:ahLst/>
              <a:cxnLst/>
              <a:rect l="l" t="t" r="r" b="b"/>
              <a:pathLst>
                <a:path w="1547" h="1877" extrusionOk="0">
                  <a:moveTo>
                    <a:pt x="4" y="0"/>
                  </a:moveTo>
                  <a:cubicBezTo>
                    <a:pt x="4" y="0"/>
                    <a:pt x="0" y="1816"/>
                    <a:pt x="780" y="1876"/>
                  </a:cubicBezTo>
                  <a:cubicBezTo>
                    <a:pt x="791" y="1876"/>
                    <a:pt x="803" y="1877"/>
                    <a:pt x="814" y="1877"/>
                  </a:cubicBezTo>
                  <a:cubicBezTo>
                    <a:pt x="1547" y="1877"/>
                    <a:pt x="1017" y="0"/>
                    <a:pt x="1017" y="0"/>
                  </a:cubicBezTo>
                  <a:close/>
                </a:path>
              </a:pathLst>
            </a:custGeom>
            <a:solidFill>
              <a:srgbClr val="EAAC0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 name="Google Shape;3347;p62">
              <a:extLst>
                <a:ext uri="{FF2B5EF4-FFF2-40B4-BE49-F238E27FC236}">
                  <a16:creationId xmlns:a16="http://schemas.microsoft.com/office/drawing/2014/main" id="{D007242A-D57C-4FF4-A1E1-62D8F52F6E7D}"/>
                </a:ext>
              </a:extLst>
            </p:cNvPr>
            <p:cNvSpPr/>
            <p:nvPr/>
          </p:nvSpPr>
          <p:spPr>
            <a:xfrm>
              <a:off x="4101950" y="3907800"/>
              <a:ext cx="196375" cy="142125"/>
            </a:xfrm>
            <a:custGeom>
              <a:avLst/>
              <a:gdLst/>
              <a:ahLst/>
              <a:cxnLst/>
              <a:rect l="l" t="t" r="r" b="b"/>
              <a:pathLst>
                <a:path w="7855" h="5685" extrusionOk="0">
                  <a:moveTo>
                    <a:pt x="1233" y="0"/>
                  </a:moveTo>
                  <a:cubicBezTo>
                    <a:pt x="620" y="0"/>
                    <a:pt x="1" y="1013"/>
                    <a:pt x="1" y="1013"/>
                  </a:cubicBezTo>
                  <a:cubicBezTo>
                    <a:pt x="1" y="1013"/>
                    <a:pt x="511" y="1460"/>
                    <a:pt x="1168" y="2350"/>
                  </a:cubicBezTo>
                  <a:cubicBezTo>
                    <a:pt x="1829" y="3240"/>
                    <a:pt x="2790" y="4400"/>
                    <a:pt x="3245" y="5005"/>
                  </a:cubicBezTo>
                  <a:cubicBezTo>
                    <a:pt x="3700" y="5614"/>
                    <a:pt x="4820" y="5658"/>
                    <a:pt x="5730" y="5674"/>
                  </a:cubicBezTo>
                  <a:cubicBezTo>
                    <a:pt x="6238" y="5682"/>
                    <a:pt x="6643" y="5684"/>
                    <a:pt x="6958" y="5684"/>
                  </a:cubicBezTo>
                  <a:cubicBezTo>
                    <a:pt x="7588" y="5684"/>
                    <a:pt x="7855" y="5674"/>
                    <a:pt x="7855" y="5674"/>
                  </a:cubicBezTo>
                  <a:lnTo>
                    <a:pt x="6794" y="3114"/>
                  </a:lnTo>
                  <a:cubicBezTo>
                    <a:pt x="6794" y="3114"/>
                    <a:pt x="5938" y="3256"/>
                    <a:pt x="5277" y="3256"/>
                  </a:cubicBezTo>
                  <a:cubicBezTo>
                    <a:pt x="4946" y="3256"/>
                    <a:pt x="4664" y="3221"/>
                    <a:pt x="4563" y="3114"/>
                  </a:cubicBezTo>
                  <a:cubicBezTo>
                    <a:pt x="4262" y="2785"/>
                    <a:pt x="2387" y="985"/>
                    <a:pt x="1674" y="213"/>
                  </a:cubicBezTo>
                  <a:cubicBezTo>
                    <a:pt x="1534" y="61"/>
                    <a:pt x="1384" y="0"/>
                    <a:pt x="1233"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 name="Google Shape;3348;p62">
              <a:extLst>
                <a:ext uri="{FF2B5EF4-FFF2-40B4-BE49-F238E27FC236}">
                  <a16:creationId xmlns:a16="http://schemas.microsoft.com/office/drawing/2014/main" id="{4277139B-018E-4D4D-9FBD-97F25BA19321}"/>
                </a:ext>
              </a:extLst>
            </p:cNvPr>
            <p:cNvSpPr/>
            <p:nvPr/>
          </p:nvSpPr>
          <p:spPr>
            <a:xfrm>
              <a:off x="4280400" y="3727700"/>
              <a:ext cx="191350" cy="141700"/>
            </a:xfrm>
            <a:custGeom>
              <a:avLst/>
              <a:gdLst/>
              <a:ahLst/>
              <a:cxnLst/>
              <a:rect l="l" t="t" r="r" b="b"/>
              <a:pathLst>
                <a:path w="7654" h="5668" extrusionOk="0">
                  <a:moveTo>
                    <a:pt x="1834" y="0"/>
                  </a:moveTo>
                  <a:cubicBezTo>
                    <a:pt x="1009" y="0"/>
                    <a:pt x="408" y="6"/>
                    <a:pt x="408" y="6"/>
                  </a:cubicBezTo>
                  <a:lnTo>
                    <a:pt x="1" y="1541"/>
                  </a:lnTo>
                  <a:cubicBezTo>
                    <a:pt x="1" y="1541"/>
                    <a:pt x="1963" y="1905"/>
                    <a:pt x="2984" y="1997"/>
                  </a:cubicBezTo>
                  <a:cubicBezTo>
                    <a:pt x="4001" y="2091"/>
                    <a:pt x="4990" y="2273"/>
                    <a:pt x="4990" y="2273"/>
                  </a:cubicBezTo>
                  <a:lnTo>
                    <a:pt x="4990" y="5439"/>
                  </a:lnTo>
                  <a:cubicBezTo>
                    <a:pt x="5465" y="5558"/>
                    <a:pt x="5952" y="5629"/>
                    <a:pt x="6438" y="5649"/>
                  </a:cubicBezTo>
                  <a:cubicBezTo>
                    <a:pt x="6725" y="5663"/>
                    <a:pt x="6944" y="5668"/>
                    <a:pt x="7108" y="5668"/>
                  </a:cubicBezTo>
                  <a:cubicBezTo>
                    <a:pt x="7438" y="5668"/>
                    <a:pt x="7550" y="5649"/>
                    <a:pt x="7550" y="5649"/>
                  </a:cubicBezTo>
                  <a:cubicBezTo>
                    <a:pt x="7550" y="5649"/>
                    <a:pt x="7653" y="2305"/>
                    <a:pt x="7550" y="1541"/>
                  </a:cubicBezTo>
                  <a:cubicBezTo>
                    <a:pt x="7443" y="782"/>
                    <a:pt x="7206" y="362"/>
                    <a:pt x="6442" y="157"/>
                  </a:cubicBezTo>
                  <a:cubicBezTo>
                    <a:pt x="5934" y="23"/>
                    <a:pt x="3452" y="0"/>
                    <a:pt x="1834" y="0"/>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3349;p62">
              <a:extLst>
                <a:ext uri="{FF2B5EF4-FFF2-40B4-BE49-F238E27FC236}">
                  <a16:creationId xmlns:a16="http://schemas.microsoft.com/office/drawing/2014/main" id="{66E54D1E-860B-485C-BC83-E3F126C04B02}"/>
                </a:ext>
              </a:extLst>
            </p:cNvPr>
            <p:cNvSpPr/>
            <p:nvPr/>
          </p:nvSpPr>
          <p:spPr>
            <a:xfrm>
              <a:off x="4248750" y="3856150"/>
              <a:ext cx="391350" cy="296775"/>
            </a:xfrm>
            <a:custGeom>
              <a:avLst/>
              <a:gdLst/>
              <a:ahLst/>
              <a:cxnLst/>
              <a:rect l="l" t="t" r="r" b="b"/>
              <a:pathLst>
                <a:path w="15654" h="11871" extrusionOk="0">
                  <a:moveTo>
                    <a:pt x="6157" y="0"/>
                  </a:moveTo>
                  <a:cubicBezTo>
                    <a:pt x="6046" y="432"/>
                    <a:pt x="5916" y="926"/>
                    <a:pt x="5837" y="1306"/>
                  </a:cubicBezTo>
                  <a:cubicBezTo>
                    <a:pt x="5663" y="2129"/>
                    <a:pt x="5303" y="3130"/>
                    <a:pt x="5303" y="3130"/>
                  </a:cubicBezTo>
                  <a:lnTo>
                    <a:pt x="4840" y="2952"/>
                  </a:lnTo>
                  <a:cubicBezTo>
                    <a:pt x="4602" y="3225"/>
                    <a:pt x="3997" y="3894"/>
                    <a:pt x="3475" y="4365"/>
                  </a:cubicBezTo>
                  <a:lnTo>
                    <a:pt x="3815" y="4622"/>
                  </a:lnTo>
                  <a:cubicBezTo>
                    <a:pt x="3815" y="4622"/>
                    <a:pt x="3118" y="5314"/>
                    <a:pt x="2287" y="5382"/>
                  </a:cubicBezTo>
                  <a:cubicBezTo>
                    <a:pt x="1603" y="5437"/>
                    <a:pt x="412" y="5445"/>
                    <a:pt x="0" y="5445"/>
                  </a:cubicBezTo>
                  <a:cubicBezTo>
                    <a:pt x="202" y="5761"/>
                    <a:pt x="566" y="6387"/>
                    <a:pt x="634" y="6980"/>
                  </a:cubicBezTo>
                  <a:cubicBezTo>
                    <a:pt x="736" y="7827"/>
                    <a:pt x="634" y="8401"/>
                    <a:pt x="634" y="8401"/>
                  </a:cubicBezTo>
                  <a:cubicBezTo>
                    <a:pt x="634" y="8401"/>
                    <a:pt x="2766" y="8563"/>
                    <a:pt x="3376" y="8646"/>
                  </a:cubicBezTo>
                  <a:cubicBezTo>
                    <a:pt x="5283" y="8899"/>
                    <a:pt x="6114" y="9196"/>
                    <a:pt x="8171" y="10185"/>
                  </a:cubicBezTo>
                  <a:cubicBezTo>
                    <a:pt x="10229" y="11174"/>
                    <a:pt x="13632" y="11871"/>
                    <a:pt x="13632" y="11871"/>
                  </a:cubicBezTo>
                  <a:cubicBezTo>
                    <a:pt x="13632" y="11871"/>
                    <a:pt x="15476" y="9679"/>
                    <a:pt x="15567" y="8262"/>
                  </a:cubicBezTo>
                  <a:cubicBezTo>
                    <a:pt x="15654" y="6842"/>
                    <a:pt x="15199" y="5041"/>
                    <a:pt x="15199" y="5041"/>
                  </a:cubicBezTo>
                  <a:cubicBezTo>
                    <a:pt x="15199" y="5041"/>
                    <a:pt x="10082" y="3435"/>
                    <a:pt x="9038" y="3019"/>
                  </a:cubicBezTo>
                  <a:cubicBezTo>
                    <a:pt x="9160" y="2117"/>
                    <a:pt x="9224" y="1211"/>
                    <a:pt x="9232" y="301"/>
                  </a:cubicBezTo>
                  <a:lnTo>
                    <a:pt x="9232" y="301"/>
                  </a:lnTo>
                  <a:cubicBezTo>
                    <a:pt x="8948" y="352"/>
                    <a:pt x="8657" y="374"/>
                    <a:pt x="8368" y="374"/>
                  </a:cubicBezTo>
                  <a:cubicBezTo>
                    <a:pt x="7561" y="374"/>
                    <a:pt x="6766" y="201"/>
                    <a:pt x="6157"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3350;p62">
              <a:extLst>
                <a:ext uri="{FF2B5EF4-FFF2-40B4-BE49-F238E27FC236}">
                  <a16:creationId xmlns:a16="http://schemas.microsoft.com/office/drawing/2014/main" id="{F74F87E1-8116-4E04-93D4-E6040D945A8A}"/>
                </a:ext>
              </a:extLst>
            </p:cNvPr>
            <p:cNvSpPr/>
            <p:nvPr/>
          </p:nvSpPr>
          <p:spPr>
            <a:xfrm>
              <a:off x="4245200" y="3965250"/>
              <a:ext cx="98925" cy="27025"/>
            </a:xfrm>
            <a:custGeom>
              <a:avLst/>
              <a:gdLst/>
              <a:ahLst/>
              <a:cxnLst/>
              <a:rect l="l" t="t" r="r" b="b"/>
              <a:pathLst>
                <a:path w="3957" h="1081" extrusionOk="0">
                  <a:moveTo>
                    <a:pt x="3617" y="1"/>
                  </a:moveTo>
                  <a:cubicBezTo>
                    <a:pt x="3391" y="202"/>
                    <a:pt x="3181" y="369"/>
                    <a:pt x="3023" y="448"/>
                  </a:cubicBezTo>
                  <a:cubicBezTo>
                    <a:pt x="2528" y="701"/>
                    <a:pt x="1638" y="697"/>
                    <a:pt x="815" y="780"/>
                  </a:cubicBezTo>
                  <a:lnTo>
                    <a:pt x="0" y="871"/>
                  </a:lnTo>
                  <a:cubicBezTo>
                    <a:pt x="0" y="871"/>
                    <a:pt x="59" y="950"/>
                    <a:pt x="142" y="1081"/>
                  </a:cubicBezTo>
                  <a:cubicBezTo>
                    <a:pt x="554" y="1081"/>
                    <a:pt x="1745" y="1073"/>
                    <a:pt x="2429" y="1018"/>
                  </a:cubicBezTo>
                  <a:cubicBezTo>
                    <a:pt x="3260" y="950"/>
                    <a:pt x="3957" y="258"/>
                    <a:pt x="3957" y="258"/>
                  </a:cubicBezTo>
                  <a:lnTo>
                    <a:pt x="3617"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 name="Google Shape;3351;p62">
              <a:extLst>
                <a:ext uri="{FF2B5EF4-FFF2-40B4-BE49-F238E27FC236}">
                  <a16:creationId xmlns:a16="http://schemas.microsoft.com/office/drawing/2014/main" id="{0158ADED-5563-4138-8EE0-E9F8DA7C10EA}"/>
                </a:ext>
              </a:extLst>
            </p:cNvPr>
            <p:cNvSpPr/>
            <p:nvPr/>
          </p:nvSpPr>
          <p:spPr>
            <a:xfrm>
              <a:off x="4369725" y="3853275"/>
              <a:ext cx="32975" cy="81150"/>
            </a:xfrm>
            <a:custGeom>
              <a:avLst/>
              <a:gdLst/>
              <a:ahLst/>
              <a:cxnLst/>
              <a:rect l="l" t="t" r="r" b="b"/>
              <a:pathLst>
                <a:path w="1319" h="3246" extrusionOk="0">
                  <a:moveTo>
                    <a:pt x="998" y="0"/>
                  </a:moveTo>
                  <a:cubicBezTo>
                    <a:pt x="638" y="1144"/>
                    <a:pt x="483" y="2561"/>
                    <a:pt x="107" y="2940"/>
                  </a:cubicBezTo>
                  <a:lnTo>
                    <a:pt x="1" y="3067"/>
                  </a:lnTo>
                  <a:lnTo>
                    <a:pt x="464" y="3245"/>
                  </a:lnTo>
                  <a:cubicBezTo>
                    <a:pt x="464" y="3245"/>
                    <a:pt x="824" y="2240"/>
                    <a:pt x="998" y="1421"/>
                  </a:cubicBezTo>
                  <a:cubicBezTo>
                    <a:pt x="1077" y="1041"/>
                    <a:pt x="1207" y="547"/>
                    <a:pt x="1318" y="115"/>
                  </a:cubicBezTo>
                  <a:cubicBezTo>
                    <a:pt x="1207" y="80"/>
                    <a:pt x="1097" y="40"/>
                    <a:pt x="9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 name="Google Shape;3352;p62">
              <a:extLst>
                <a:ext uri="{FF2B5EF4-FFF2-40B4-BE49-F238E27FC236}">
                  <a16:creationId xmlns:a16="http://schemas.microsoft.com/office/drawing/2014/main" id="{04CAB83B-0AB5-4DE4-93B5-2DFBF617CF78}"/>
                </a:ext>
              </a:extLst>
            </p:cNvPr>
            <p:cNvSpPr/>
            <p:nvPr/>
          </p:nvSpPr>
          <p:spPr>
            <a:xfrm>
              <a:off x="4419875" y="3962000"/>
              <a:ext cx="61650" cy="97850"/>
            </a:xfrm>
            <a:custGeom>
              <a:avLst/>
              <a:gdLst/>
              <a:ahLst/>
              <a:cxnLst/>
              <a:rect l="l" t="t" r="r" b="b"/>
              <a:pathLst>
                <a:path w="2466" h="3914" extrusionOk="0">
                  <a:moveTo>
                    <a:pt x="1564" y="0"/>
                  </a:moveTo>
                  <a:cubicBezTo>
                    <a:pt x="1564" y="0"/>
                    <a:pt x="1243" y="969"/>
                    <a:pt x="871" y="1832"/>
                  </a:cubicBezTo>
                  <a:cubicBezTo>
                    <a:pt x="507" y="2687"/>
                    <a:pt x="1" y="3625"/>
                    <a:pt x="1" y="3625"/>
                  </a:cubicBezTo>
                  <a:lnTo>
                    <a:pt x="871" y="3913"/>
                  </a:lnTo>
                  <a:cubicBezTo>
                    <a:pt x="1338" y="3205"/>
                    <a:pt x="1722" y="2445"/>
                    <a:pt x="2015" y="1646"/>
                  </a:cubicBezTo>
                  <a:lnTo>
                    <a:pt x="2466" y="392"/>
                  </a:lnTo>
                  <a:lnTo>
                    <a:pt x="1564"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 name="Google Shape;3353;p62">
              <a:extLst>
                <a:ext uri="{FF2B5EF4-FFF2-40B4-BE49-F238E27FC236}">
                  <a16:creationId xmlns:a16="http://schemas.microsoft.com/office/drawing/2014/main" id="{8F965698-C742-4FB2-9E65-4B4CCF2B0E54}"/>
                </a:ext>
              </a:extLst>
            </p:cNvPr>
            <p:cNvSpPr/>
            <p:nvPr/>
          </p:nvSpPr>
          <p:spPr>
            <a:xfrm>
              <a:off x="4318575" y="3897100"/>
              <a:ext cx="107400" cy="93600"/>
            </a:xfrm>
            <a:custGeom>
              <a:avLst/>
              <a:gdLst/>
              <a:ahLst/>
              <a:cxnLst/>
              <a:rect l="l" t="t" r="r" b="b"/>
              <a:pathLst>
                <a:path w="4296" h="3744" extrusionOk="0">
                  <a:moveTo>
                    <a:pt x="1065" y="0"/>
                  </a:moveTo>
                  <a:lnTo>
                    <a:pt x="132" y="1544"/>
                  </a:lnTo>
                  <a:cubicBezTo>
                    <a:pt x="132" y="1544"/>
                    <a:pt x="1" y="2458"/>
                    <a:pt x="1022" y="2980"/>
                  </a:cubicBezTo>
                  <a:cubicBezTo>
                    <a:pt x="2039" y="3506"/>
                    <a:pt x="1734" y="3621"/>
                    <a:pt x="2153" y="3724"/>
                  </a:cubicBezTo>
                  <a:cubicBezTo>
                    <a:pt x="2210" y="3737"/>
                    <a:pt x="2272" y="3744"/>
                    <a:pt x="2339" y="3744"/>
                  </a:cubicBezTo>
                  <a:cubicBezTo>
                    <a:pt x="3081" y="3744"/>
                    <a:pt x="4295" y="2909"/>
                    <a:pt x="2668" y="1227"/>
                  </a:cubicBezTo>
                  <a:cubicBezTo>
                    <a:pt x="1738" y="1057"/>
                    <a:pt x="1065" y="0"/>
                    <a:pt x="1065" y="0"/>
                  </a:cubicBezTo>
                  <a:close/>
                </a:path>
              </a:pathLst>
            </a:custGeom>
            <a:solidFill>
              <a:srgbClr val="BC4E6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 name="Google Shape;3354;p62">
              <a:extLst>
                <a:ext uri="{FF2B5EF4-FFF2-40B4-BE49-F238E27FC236}">
                  <a16:creationId xmlns:a16="http://schemas.microsoft.com/office/drawing/2014/main" id="{2BFAC71B-3DC7-4304-BB41-A75DA25FB5EF}"/>
                </a:ext>
              </a:extLst>
            </p:cNvPr>
            <p:cNvSpPr/>
            <p:nvPr/>
          </p:nvSpPr>
          <p:spPr>
            <a:xfrm>
              <a:off x="4256575" y="3863700"/>
              <a:ext cx="118825" cy="109100"/>
            </a:xfrm>
            <a:custGeom>
              <a:avLst/>
              <a:gdLst/>
              <a:ahLst/>
              <a:cxnLst/>
              <a:rect l="l" t="t" r="r" b="b"/>
              <a:pathLst>
                <a:path w="4753" h="4364" extrusionOk="0">
                  <a:moveTo>
                    <a:pt x="2053" y="1"/>
                  </a:moveTo>
                  <a:cubicBezTo>
                    <a:pt x="1589" y="1"/>
                    <a:pt x="1110" y="224"/>
                    <a:pt x="673" y="798"/>
                  </a:cubicBezTo>
                  <a:cubicBezTo>
                    <a:pt x="352" y="1222"/>
                    <a:pt x="0" y="1815"/>
                    <a:pt x="859" y="3129"/>
                  </a:cubicBezTo>
                  <a:cubicBezTo>
                    <a:pt x="1398" y="3952"/>
                    <a:pt x="2229" y="4364"/>
                    <a:pt x="3033" y="4364"/>
                  </a:cubicBezTo>
                  <a:cubicBezTo>
                    <a:pt x="3191" y="4364"/>
                    <a:pt x="3348" y="4348"/>
                    <a:pt x="3502" y="4316"/>
                  </a:cubicBezTo>
                  <a:cubicBezTo>
                    <a:pt x="4202" y="4173"/>
                    <a:pt x="4752" y="2856"/>
                    <a:pt x="4250" y="1716"/>
                  </a:cubicBezTo>
                  <a:cubicBezTo>
                    <a:pt x="3908" y="951"/>
                    <a:pt x="3012" y="1"/>
                    <a:pt x="2053" y="1"/>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 name="Google Shape;3355;p62">
              <a:extLst>
                <a:ext uri="{FF2B5EF4-FFF2-40B4-BE49-F238E27FC236}">
                  <a16:creationId xmlns:a16="http://schemas.microsoft.com/office/drawing/2014/main" id="{9FF3A990-4185-4F66-9EF9-E4E4FBD7386B}"/>
                </a:ext>
              </a:extLst>
            </p:cNvPr>
            <p:cNvSpPr/>
            <p:nvPr/>
          </p:nvSpPr>
          <p:spPr>
            <a:xfrm>
              <a:off x="4240725" y="3847950"/>
              <a:ext cx="131700" cy="75275"/>
            </a:xfrm>
            <a:custGeom>
              <a:avLst/>
              <a:gdLst/>
              <a:ahLst/>
              <a:cxnLst/>
              <a:rect l="l" t="t" r="r" b="b"/>
              <a:pathLst>
                <a:path w="5268" h="3011" extrusionOk="0">
                  <a:moveTo>
                    <a:pt x="2557" y="1"/>
                  </a:moveTo>
                  <a:cubicBezTo>
                    <a:pt x="1694" y="1"/>
                    <a:pt x="769" y="549"/>
                    <a:pt x="381" y="1357"/>
                  </a:cubicBezTo>
                  <a:cubicBezTo>
                    <a:pt x="1" y="2148"/>
                    <a:pt x="1057" y="2900"/>
                    <a:pt x="1057" y="2900"/>
                  </a:cubicBezTo>
                  <a:cubicBezTo>
                    <a:pt x="1057" y="2900"/>
                    <a:pt x="1493" y="1836"/>
                    <a:pt x="1952" y="1579"/>
                  </a:cubicBezTo>
                  <a:cubicBezTo>
                    <a:pt x="2228" y="1425"/>
                    <a:pt x="2602" y="1296"/>
                    <a:pt x="2951" y="1296"/>
                  </a:cubicBezTo>
                  <a:cubicBezTo>
                    <a:pt x="3188" y="1296"/>
                    <a:pt x="3414" y="1355"/>
                    <a:pt x="3590" y="1507"/>
                  </a:cubicBezTo>
                  <a:cubicBezTo>
                    <a:pt x="4464" y="2255"/>
                    <a:pt x="4939" y="2841"/>
                    <a:pt x="5267" y="3011"/>
                  </a:cubicBezTo>
                  <a:cubicBezTo>
                    <a:pt x="5267" y="3011"/>
                    <a:pt x="5173" y="2239"/>
                    <a:pt x="5082" y="1737"/>
                  </a:cubicBezTo>
                  <a:cubicBezTo>
                    <a:pt x="4963" y="1092"/>
                    <a:pt x="3677" y="115"/>
                    <a:pt x="2767" y="12"/>
                  </a:cubicBezTo>
                  <a:cubicBezTo>
                    <a:pt x="2697" y="4"/>
                    <a:pt x="2627" y="1"/>
                    <a:pt x="2557" y="1"/>
                  </a:cubicBezTo>
                  <a:close/>
                </a:path>
              </a:pathLst>
            </a:custGeom>
            <a:solidFill>
              <a:srgbClr val="3A171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 name="Google Shape;3356;p62">
              <a:extLst>
                <a:ext uri="{FF2B5EF4-FFF2-40B4-BE49-F238E27FC236}">
                  <a16:creationId xmlns:a16="http://schemas.microsoft.com/office/drawing/2014/main" id="{BDB6C88D-3AF4-4C22-A9A9-C5597904F4DE}"/>
                </a:ext>
              </a:extLst>
            </p:cNvPr>
            <p:cNvSpPr/>
            <p:nvPr/>
          </p:nvSpPr>
          <p:spPr>
            <a:xfrm>
              <a:off x="4335950" y="3881925"/>
              <a:ext cx="20250" cy="30425"/>
            </a:xfrm>
            <a:custGeom>
              <a:avLst/>
              <a:gdLst/>
              <a:ahLst/>
              <a:cxnLst/>
              <a:rect l="l" t="t" r="r" b="b"/>
              <a:pathLst>
                <a:path w="810" h="1217" extrusionOk="0">
                  <a:moveTo>
                    <a:pt x="262" y="1"/>
                  </a:moveTo>
                  <a:cubicBezTo>
                    <a:pt x="1" y="1"/>
                    <a:pt x="89" y="607"/>
                    <a:pt x="89" y="607"/>
                  </a:cubicBezTo>
                  <a:lnTo>
                    <a:pt x="770" y="1217"/>
                  </a:lnTo>
                  <a:cubicBezTo>
                    <a:pt x="770" y="1217"/>
                    <a:pt x="810" y="247"/>
                    <a:pt x="390" y="38"/>
                  </a:cubicBezTo>
                  <a:cubicBezTo>
                    <a:pt x="340" y="12"/>
                    <a:pt x="298" y="1"/>
                    <a:pt x="262" y="1"/>
                  </a:cubicBezTo>
                  <a:close/>
                </a:path>
              </a:pathLst>
            </a:custGeom>
            <a:solidFill>
              <a:srgbClr val="D860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Google Shape;3357;p62">
              <a:extLst>
                <a:ext uri="{FF2B5EF4-FFF2-40B4-BE49-F238E27FC236}">
                  <a16:creationId xmlns:a16="http://schemas.microsoft.com/office/drawing/2014/main" id="{CD82C65C-9D26-4C63-AE94-73B7DA9C16FD}"/>
                </a:ext>
              </a:extLst>
            </p:cNvPr>
            <p:cNvSpPr/>
            <p:nvPr/>
          </p:nvSpPr>
          <p:spPr>
            <a:xfrm>
              <a:off x="4033200" y="3833575"/>
              <a:ext cx="115375" cy="110225"/>
            </a:xfrm>
            <a:custGeom>
              <a:avLst/>
              <a:gdLst/>
              <a:ahLst/>
              <a:cxnLst/>
              <a:rect l="l" t="t" r="r" b="b"/>
              <a:pathLst>
                <a:path w="4615" h="4409" extrusionOk="0">
                  <a:moveTo>
                    <a:pt x="2901" y="1"/>
                  </a:moveTo>
                  <a:cubicBezTo>
                    <a:pt x="2542" y="1"/>
                    <a:pt x="2426" y="635"/>
                    <a:pt x="2426" y="955"/>
                  </a:cubicBezTo>
                  <a:cubicBezTo>
                    <a:pt x="2426" y="1000"/>
                    <a:pt x="2409" y="1020"/>
                    <a:pt x="2379" y="1020"/>
                  </a:cubicBezTo>
                  <a:cubicBezTo>
                    <a:pt x="2168" y="1020"/>
                    <a:pt x="1311" y="83"/>
                    <a:pt x="856" y="83"/>
                  </a:cubicBezTo>
                  <a:cubicBezTo>
                    <a:pt x="846" y="83"/>
                    <a:pt x="837" y="83"/>
                    <a:pt x="828" y="84"/>
                  </a:cubicBezTo>
                  <a:cubicBezTo>
                    <a:pt x="317" y="128"/>
                    <a:pt x="1" y="579"/>
                    <a:pt x="16" y="1552"/>
                  </a:cubicBezTo>
                  <a:cubicBezTo>
                    <a:pt x="32" y="2526"/>
                    <a:pt x="626" y="3301"/>
                    <a:pt x="1540" y="3697"/>
                  </a:cubicBezTo>
                  <a:lnTo>
                    <a:pt x="3178" y="4409"/>
                  </a:lnTo>
                  <a:lnTo>
                    <a:pt x="4614" y="3388"/>
                  </a:lnTo>
                  <a:cubicBezTo>
                    <a:pt x="4614" y="3388"/>
                    <a:pt x="4298" y="2973"/>
                    <a:pt x="4009" y="2541"/>
                  </a:cubicBezTo>
                  <a:cubicBezTo>
                    <a:pt x="3716" y="2110"/>
                    <a:pt x="3589" y="294"/>
                    <a:pt x="3083" y="49"/>
                  </a:cubicBezTo>
                  <a:cubicBezTo>
                    <a:pt x="3016" y="16"/>
                    <a:pt x="2956" y="1"/>
                    <a:pt x="290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 name="Google Shape;3358;p62">
              <a:extLst>
                <a:ext uri="{FF2B5EF4-FFF2-40B4-BE49-F238E27FC236}">
                  <a16:creationId xmlns:a16="http://schemas.microsoft.com/office/drawing/2014/main" id="{C456C462-731E-47AF-90EF-18E620C00737}"/>
                </a:ext>
              </a:extLst>
            </p:cNvPr>
            <p:cNvSpPr/>
            <p:nvPr/>
          </p:nvSpPr>
          <p:spPr>
            <a:xfrm>
              <a:off x="4107300" y="3907875"/>
              <a:ext cx="46025" cy="42275"/>
            </a:xfrm>
            <a:custGeom>
              <a:avLst/>
              <a:gdLst/>
              <a:ahLst/>
              <a:cxnLst/>
              <a:rect l="l" t="t" r="r" b="b"/>
              <a:pathLst>
                <a:path w="1841" h="1691" extrusionOk="0">
                  <a:moveTo>
                    <a:pt x="1346" y="1"/>
                  </a:moveTo>
                  <a:cubicBezTo>
                    <a:pt x="1346" y="1"/>
                    <a:pt x="257" y="416"/>
                    <a:pt x="0" y="1350"/>
                  </a:cubicBezTo>
                  <a:lnTo>
                    <a:pt x="432" y="1690"/>
                  </a:lnTo>
                  <a:cubicBezTo>
                    <a:pt x="432" y="1690"/>
                    <a:pt x="708" y="1168"/>
                    <a:pt x="1053" y="931"/>
                  </a:cubicBezTo>
                  <a:cubicBezTo>
                    <a:pt x="1520" y="614"/>
                    <a:pt x="1840" y="614"/>
                    <a:pt x="1840" y="614"/>
                  </a:cubicBezTo>
                  <a:lnTo>
                    <a:pt x="1346"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 name="Google Shape;3359;p62">
              <a:extLst>
                <a:ext uri="{FF2B5EF4-FFF2-40B4-BE49-F238E27FC236}">
                  <a16:creationId xmlns:a16="http://schemas.microsoft.com/office/drawing/2014/main" id="{4056A77F-00D6-4741-B55D-AB975F64B821}"/>
                </a:ext>
              </a:extLst>
            </p:cNvPr>
            <p:cNvSpPr/>
            <p:nvPr/>
          </p:nvSpPr>
          <p:spPr>
            <a:xfrm>
              <a:off x="4156150" y="3697000"/>
              <a:ext cx="146425" cy="76625"/>
            </a:xfrm>
            <a:custGeom>
              <a:avLst/>
              <a:gdLst/>
              <a:ahLst/>
              <a:cxnLst/>
              <a:rect l="l" t="t" r="r" b="b"/>
              <a:pathLst>
                <a:path w="5857" h="3065" extrusionOk="0">
                  <a:moveTo>
                    <a:pt x="2318" y="0"/>
                  </a:moveTo>
                  <a:cubicBezTo>
                    <a:pt x="1644" y="0"/>
                    <a:pt x="865" y="307"/>
                    <a:pt x="495" y="708"/>
                  </a:cubicBezTo>
                  <a:cubicBezTo>
                    <a:pt x="21" y="1218"/>
                    <a:pt x="1" y="1919"/>
                    <a:pt x="689" y="2433"/>
                  </a:cubicBezTo>
                  <a:cubicBezTo>
                    <a:pt x="1332" y="2916"/>
                    <a:pt x="2051" y="3064"/>
                    <a:pt x="2723" y="3064"/>
                  </a:cubicBezTo>
                  <a:cubicBezTo>
                    <a:pt x="2767" y="3064"/>
                    <a:pt x="2810" y="3063"/>
                    <a:pt x="2854" y="3062"/>
                  </a:cubicBezTo>
                  <a:cubicBezTo>
                    <a:pt x="3562" y="3042"/>
                    <a:pt x="5501" y="2864"/>
                    <a:pt x="5501" y="2864"/>
                  </a:cubicBezTo>
                  <a:lnTo>
                    <a:pt x="5857" y="1226"/>
                  </a:lnTo>
                  <a:cubicBezTo>
                    <a:pt x="5857" y="1226"/>
                    <a:pt x="3590" y="328"/>
                    <a:pt x="2854" y="79"/>
                  </a:cubicBezTo>
                  <a:cubicBezTo>
                    <a:pt x="2691" y="25"/>
                    <a:pt x="2509" y="0"/>
                    <a:pt x="23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 name="Google Shape;3360;p62">
              <a:extLst>
                <a:ext uri="{FF2B5EF4-FFF2-40B4-BE49-F238E27FC236}">
                  <a16:creationId xmlns:a16="http://schemas.microsoft.com/office/drawing/2014/main" id="{2FCFE329-44C3-40D3-86C3-2A383C02EF45}"/>
                </a:ext>
              </a:extLst>
            </p:cNvPr>
            <p:cNvSpPr/>
            <p:nvPr/>
          </p:nvSpPr>
          <p:spPr>
            <a:xfrm>
              <a:off x="4282975" y="3723200"/>
              <a:ext cx="22975" cy="46225"/>
            </a:xfrm>
            <a:custGeom>
              <a:avLst/>
              <a:gdLst/>
              <a:ahLst/>
              <a:cxnLst/>
              <a:rect l="l" t="t" r="r" b="b"/>
              <a:pathLst>
                <a:path w="919" h="1849" extrusionOk="0">
                  <a:moveTo>
                    <a:pt x="337" y="0"/>
                  </a:moveTo>
                  <a:cubicBezTo>
                    <a:pt x="337" y="0"/>
                    <a:pt x="115" y="455"/>
                    <a:pt x="60" y="871"/>
                  </a:cubicBezTo>
                  <a:cubicBezTo>
                    <a:pt x="1" y="1294"/>
                    <a:pt x="60" y="1848"/>
                    <a:pt x="60" y="1848"/>
                  </a:cubicBezTo>
                  <a:lnTo>
                    <a:pt x="614" y="1848"/>
                  </a:lnTo>
                  <a:cubicBezTo>
                    <a:pt x="614" y="1848"/>
                    <a:pt x="570" y="1353"/>
                    <a:pt x="685" y="962"/>
                  </a:cubicBezTo>
                  <a:cubicBezTo>
                    <a:pt x="800" y="570"/>
                    <a:pt x="918" y="178"/>
                    <a:pt x="918" y="178"/>
                  </a:cubicBezTo>
                  <a:lnTo>
                    <a:pt x="337"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 name="Google Shape;3361;p62">
              <a:extLst>
                <a:ext uri="{FF2B5EF4-FFF2-40B4-BE49-F238E27FC236}">
                  <a16:creationId xmlns:a16="http://schemas.microsoft.com/office/drawing/2014/main" id="{513CC88A-BB30-41D9-BC1C-F8572EE49451}"/>
                </a:ext>
              </a:extLst>
            </p:cNvPr>
            <p:cNvSpPr/>
            <p:nvPr/>
          </p:nvSpPr>
          <p:spPr>
            <a:xfrm>
              <a:off x="5041200" y="4019900"/>
              <a:ext cx="150375" cy="70850"/>
            </a:xfrm>
            <a:custGeom>
              <a:avLst/>
              <a:gdLst/>
              <a:ahLst/>
              <a:cxnLst/>
              <a:rect l="l" t="t" r="r" b="b"/>
              <a:pathLst>
                <a:path w="6015" h="2834" extrusionOk="0">
                  <a:moveTo>
                    <a:pt x="933" y="0"/>
                  </a:moveTo>
                  <a:cubicBezTo>
                    <a:pt x="482" y="0"/>
                    <a:pt x="147" y="19"/>
                    <a:pt x="147" y="19"/>
                  </a:cubicBezTo>
                  <a:cubicBezTo>
                    <a:pt x="147" y="19"/>
                    <a:pt x="416" y="493"/>
                    <a:pt x="313" y="901"/>
                  </a:cubicBezTo>
                  <a:cubicBezTo>
                    <a:pt x="254" y="1142"/>
                    <a:pt x="147" y="1376"/>
                    <a:pt x="1" y="1582"/>
                  </a:cubicBezTo>
                  <a:cubicBezTo>
                    <a:pt x="626" y="2017"/>
                    <a:pt x="1346" y="2302"/>
                    <a:pt x="2098" y="2412"/>
                  </a:cubicBezTo>
                  <a:cubicBezTo>
                    <a:pt x="3078" y="2565"/>
                    <a:pt x="4204" y="2833"/>
                    <a:pt x="4823" y="2833"/>
                  </a:cubicBezTo>
                  <a:cubicBezTo>
                    <a:pt x="5007" y="2833"/>
                    <a:pt x="5146" y="2810"/>
                    <a:pt x="5223" y="2753"/>
                  </a:cubicBezTo>
                  <a:cubicBezTo>
                    <a:pt x="5564" y="2507"/>
                    <a:pt x="6015" y="1692"/>
                    <a:pt x="5576" y="1071"/>
                  </a:cubicBezTo>
                  <a:cubicBezTo>
                    <a:pt x="5136" y="454"/>
                    <a:pt x="3158" y="268"/>
                    <a:pt x="2790" y="169"/>
                  </a:cubicBezTo>
                  <a:cubicBezTo>
                    <a:pt x="2293" y="31"/>
                    <a:pt x="1516" y="0"/>
                    <a:pt x="93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0" name="Google Shape;3362;p62">
              <a:extLst>
                <a:ext uri="{FF2B5EF4-FFF2-40B4-BE49-F238E27FC236}">
                  <a16:creationId xmlns:a16="http://schemas.microsoft.com/office/drawing/2014/main" id="{30749050-CD60-4F06-85E8-C9EA62CA8036}"/>
                </a:ext>
              </a:extLst>
            </p:cNvPr>
            <p:cNvSpPr/>
            <p:nvPr/>
          </p:nvSpPr>
          <p:spPr>
            <a:xfrm>
              <a:off x="5022300" y="4028025"/>
              <a:ext cx="35950" cy="22125"/>
            </a:xfrm>
            <a:custGeom>
              <a:avLst/>
              <a:gdLst/>
              <a:ahLst/>
              <a:cxnLst/>
              <a:rect l="l" t="t" r="r" b="b"/>
              <a:pathLst>
                <a:path w="1438" h="885" extrusionOk="0">
                  <a:moveTo>
                    <a:pt x="505" y="1"/>
                  </a:moveTo>
                  <a:cubicBezTo>
                    <a:pt x="250" y="1"/>
                    <a:pt x="1" y="68"/>
                    <a:pt x="1" y="331"/>
                  </a:cubicBezTo>
                  <a:cubicBezTo>
                    <a:pt x="1" y="865"/>
                    <a:pt x="966" y="885"/>
                    <a:pt x="966" y="885"/>
                  </a:cubicBezTo>
                  <a:cubicBezTo>
                    <a:pt x="966" y="885"/>
                    <a:pt x="1437" y="513"/>
                    <a:pt x="1049" y="77"/>
                  </a:cubicBezTo>
                  <a:cubicBezTo>
                    <a:pt x="1049" y="75"/>
                    <a:pt x="774" y="1"/>
                    <a:pt x="50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 name="Google Shape;3363;p62">
              <a:extLst>
                <a:ext uri="{FF2B5EF4-FFF2-40B4-BE49-F238E27FC236}">
                  <a16:creationId xmlns:a16="http://schemas.microsoft.com/office/drawing/2014/main" id="{14753810-1F58-4D4F-BBCC-050E6E8A2F58}"/>
                </a:ext>
              </a:extLst>
            </p:cNvPr>
            <p:cNvSpPr/>
            <p:nvPr/>
          </p:nvSpPr>
          <p:spPr>
            <a:xfrm>
              <a:off x="5046450" y="4030050"/>
              <a:ext cx="98675" cy="38625"/>
            </a:xfrm>
            <a:custGeom>
              <a:avLst/>
              <a:gdLst/>
              <a:ahLst/>
              <a:cxnLst/>
              <a:rect l="l" t="t" r="r" b="b"/>
              <a:pathLst>
                <a:path w="3947" h="1545" extrusionOk="0">
                  <a:moveTo>
                    <a:pt x="83" y="0"/>
                  </a:moveTo>
                  <a:lnTo>
                    <a:pt x="0" y="804"/>
                  </a:lnTo>
                  <a:cubicBezTo>
                    <a:pt x="0" y="804"/>
                    <a:pt x="1801" y="1512"/>
                    <a:pt x="2671" y="1544"/>
                  </a:cubicBezTo>
                  <a:cubicBezTo>
                    <a:pt x="2689" y="1544"/>
                    <a:pt x="2706" y="1544"/>
                    <a:pt x="2723" y="1544"/>
                  </a:cubicBezTo>
                  <a:cubicBezTo>
                    <a:pt x="3705" y="1544"/>
                    <a:pt x="3946" y="672"/>
                    <a:pt x="2869" y="364"/>
                  </a:cubicBezTo>
                  <a:cubicBezTo>
                    <a:pt x="1998" y="119"/>
                    <a:pt x="83" y="0"/>
                    <a:pt x="8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2" name="Google Shape;3364;p62">
              <a:extLst>
                <a:ext uri="{FF2B5EF4-FFF2-40B4-BE49-F238E27FC236}">
                  <a16:creationId xmlns:a16="http://schemas.microsoft.com/office/drawing/2014/main" id="{7E3276CA-ADE3-446E-9257-D689B376341C}"/>
                </a:ext>
              </a:extLst>
            </p:cNvPr>
            <p:cNvSpPr/>
            <p:nvPr/>
          </p:nvSpPr>
          <p:spPr>
            <a:xfrm>
              <a:off x="5072950" y="4030050"/>
              <a:ext cx="18225" cy="38700"/>
            </a:xfrm>
            <a:custGeom>
              <a:avLst/>
              <a:gdLst/>
              <a:ahLst/>
              <a:cxnLst/>
              <a:rect l="l" t="t" r="r" b="b"/>
              <a:pathLst>
                <a:path w="729" h="1548" extrusionOk="0">
                  <a:moveTo>
                    <a:pt x="317" y="0"/>
                  </a:moveTo>
                  <a:cubicBezTo>
                    <a:pt x="313" y="261"/>
                    <a:pt x="274" y="519"/>
                    <a:pt x="195" y="772"/>
                  </a:cubicBezTo>
                  <a:lnTo>
                    <a:pt x="1" y="1409"/>
                  </a:lnTo>
                  <a:lnTo>
                    <a:pt x="365" y="1547"/>
                  </a:lnTo>
                  <a:cubicBezTo>
                    <a:pt x="511" y="1322"/>
                    <a:pt x="614" y="1069"/>
                    <a:pt x="661" y="804"/>
                  </a:cubicBezTo>
                  <a:cubicBezTo>
                    <a:pt x="705" y="538"/>
                    <a:pt x="729" y="269"/>
                    <a:pt x="7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3365;p62">
              <a:extLst>
                <a:ext uri="{FF2B5EF4-FFF2-40B4-BE49-F238E27FC236}">
                  <a16:creationId xmlns:a16="http://schemas.microsoft.com/office/drawing/2014/main" id="{FBA9E9C5-B203-4032-9F0A-FB59FDD03127}"/>
                </a:ext>
              </a:extLst>
            </p:cNvPr>
            <p:cNvSpPr/>
            <p:nvPr/>
          </p:nvSpPr>
          <p:spPr>
            <a:xfrm>
              <a:off x="5095025" y="4030850"/>
              <a:ext cx="19900" cy="43525"/>
            </a:xfrm>
            <a:custGeom>
              <a:avLst/>
              <a:gdLst/>
              <a:ahLst/>
              <a:cxnLst/>
              <a:rect l="l" t="t" r="r" b="b"/>
              <a:pathLst>
                <a:path w="796" h="1741" extrusionOk="0">
                  <a:moveTo>
                    <a:pt x="388" y="0"/>
                  </a:moveTo>
                  <a:cubicBezTo>
                    <a:pt x="415" y="293"/>
                    <a:pt x="388" y="590"/>
                    <a:pt x="313" y="871"/>
                  </a:cubicBezTo>
                  <a:cubicBezTo>
                    <a:pt x="237" y="1128"/>
                    <a:pt x="131" y="1373"/>
                    <a:pt x="0" y="1603"/>
                  </a:cubicBezTo>
                  <a:lnTo>
                    <a:pt x="360" y="1741"/>
                  </a:lnTo>
                  <a:cubicBezTo>
                    <a:pt x="360" y="1741"/>
                    <a:pt x="657" y="1235"/>
                    <a:pt x="728" y="807"/>
                  </a:cubicBezTo>
                  <a:cubicBezTo>
                    <a:pt x="772" y="542"/>
                    <a:pt x="795" y="273"/>
                    <a:pt x="79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4" name="Google Shape;3366;p62">
              <a:extLst>
                <a:ext uri="{FF2B5EF4-FFF2-40B4-BE49-F238E27FC236}">
                  <a16:creationId xmlns:a16="http://schemas.microsoft.com/office/drawing/2014/main" id="{6F671371-995E-4C74-B3FA-0EF6362DFC9E}"/>
                </a:ext>
              </a:extLst>
            </p:cNvPr>
            <p:cNvSpPr/>
            <p:nvPr/>
          </p:nvSpPr>
          <p:spPr>
            <a:xfrm>
              <a:off x="5019725" y="4200525"/>
              <a:ext cx="152375" cy="67325"/>
            </a:xfrm>
            <a:custGeom>
              <a:avLst/>
              <a:gdLst/>
              <a:ahLst/>
              <a:cxnLst/>
              <a:rect l="l" t="t" r="r" b="b"/>
              <a:pathLst>
                <a:path w="6095" h="2693" extrusionOk="0">
                  <a:moveTo>
                    <a:pt x="1718" y="1"/>
                  </a:moveTo>
                  <a:cubicBezTo>
                    <a:pt x="1269" y="1"/>
                    <a:pt x="821" y="63"/>
                    <a:pt x="385" y="185"/>
                  </a:cubicBezTo>
                  <a:cubicBezTo>
                    <a:pt x="456" y="422"/>
                    <a:pt x="480" y="676"/>
                    <a:pt x="456" y="925"/>
                  </a:cubicBezTo>
                  <a:cubicBezTo>
                    <a:pt x="416" y="1340"/>
                    <a:pt x="1" y="1700"/>
                    <a:pt x="1" y="1700"/>
                  </a:cubicBezTo>
                  <a:cubicBezTo>
                    <a:pt x="1" y="1700"/>
                    <a:pt x="1631" y="2373"/>
                    <a:pt x="2549" y="2440"/>
                  </a:cubicBezTo>
                  <a:cubicBezTo>
                    <a:pt x="2811" y="2459"/>
                    <a:pt x="3805" y="2692"/>
                    <a:pt x="4602" y="2692"/>
                  </a:cubicBezTo>
                  <a:cubicBezTo>
                    <a:pt x="4963" y="2692"/>
                    <a:pt x="5284" y="2644"/>
                    <a:pt x="5477" y="2508"/>
                  </a:cubicBezTo>
                  <a:cubicBezTo>
                    <a:pt x="6094" y="2068"/>
                    <a:pt x="5944" y="1142"/>
                    <a:pt x="5703" y="802"/>
                  </a:cubicBezTo>
                  <a:cubicBezTo>
                    <a:pt x="5461" y="462"/>
                    <a:pt x="3902" y="327"/>
                    <a:pt x="2640" y="90"/>
                  </a:cubicBezTo>
                  <a:cubicBezTo>
                    <a:pt x="2335" y="30"/>
                    <a:pt x="2026" y="1"/>
                    <a:pt x="17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 name="Google Shape;3367;p62">
              <a:extLst>
                <a:ext uri="{FF2B5EF4-FFF2-40B4-BE49-F238E27FC236}">
                  <a16:creationId xmlns:a16="http://schemas.microsoft.com/office/drawing/2014/main" id="{6936760E-46D8-4D57-A14F-D5ED55882C20}"/>
                </a:ext>
              </a:extLst>
            </p:cNvPr>
            <p:cNvSpPr/>
            <p:nvPr/>
          </p:nvSpPr>
          <p:spPr>
            <a:xfrm>
              <a:off x="4999525" y="4213250"/>
              <a:ext cx="39725" cy="21900"/>
            </a:xfrm>
            <a:custGeom>
              <a:avLst/>
              <a:gdLst/>
              <a:ahLst/>
              <a:cxnLst/>
              <a:rect l="l" t="t" r="r" b="b"/>
              <a:pathLst>
                <a:path w="1589" h="876" extrusionOk="0">
                  <a:moveTo>
                    <a:pt x="715" y="1"/>
                  </a:moveTo>
                  <a:cubicBezTo>
                    <a:pt x="485" y="1"/>
                    <a:pt x="253" y="63"/>
                    <a:pt x="172" y="293"/>
                  </a:cubicBezTo>
                  <a:cubicBezTo>
                    <a:pt x="1" y="776"/>
                    <a:pt x="991" y="875"/>
                    <a:pt x="1076" y="875"/>
                  </a:cubicBezTo>
                  <a:cubicBezTo>
                    <a:pt x="1080" y="875"/>
                    <a:pt x="1082" y="875"/>
                    <a:pt x="1082" y="875"/>
                  </a:cubicBezTo>
                  <a:cubicBezTo>
                    <a:pt x="1588" y="594"/>
                    <a:pt x="1264" y="91"/>
                    <a:pt x="1264" y="91"/>
                  </a:cubicBezTo>
                  <a:cubicBezTo>
                    <a:pt x="1264" y="91"/>
                    <a:pt x="991" y="1"/>
                    <a:pt x="71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6" name="Google Shape;3368;p62">
              <a:extLst>
                <a:ext uri="{FF2B5EF4-FFF2-40B4-BE49-F238E27FC236}">
                  <a16:creationId xmlns:a16="http://schemas.microsoft.com/office/drawing/2014/main" id="{6180AF12-F1D4-465D-A91A-7DCB72E792DB}"/>
                </a:ext>
              </a:extLst>
            </p:cNvPr>
            <p:cNvSpPr/>
            <p:nvPr/>
          </p:nvSpPr>
          <p:spPr>
            <a:xfrm>
              <a:off x="5026550" y="4215275"/>
              <a:ext cx="97325" cy="34475"/>
            </a:xfrm>
            <a:custGeom>
              <a:avLst/>
              <a:gdLst/>
              <a:ahLst/>
              <a:cxnLst/>
              <a:rect l="l" t="t" r="r" b="b"/>
              <a:pathLst>
                <a:path w="3893" h="1379" extrusionOk="0">
                  <a:moveTo>
                    <a:pt x="810" y="0"/>
                  </a:moveTo>
                  <a:cubicBezTo>
                    <a:pt x="441" y="0"/>
                    <a:pt x="183" y="10"/>
                    <a:pt x="183" y="10"/>
                  </a:cubicBezTo>
                  <a:lnTo>
                    <a:pt x="1" y="794"/>
                  </a:lnTo>
                  <a:cubicBezTo>
                    <a:pt x="1" y="794"/>
                    <a:pt x="1841" y="1320"/>
                    <a:pt x="2743" y="1376"/>
                  </a:cubicBezTo>
                  <a:cubicBezTo>
                    <a:pt x="2782" y="1378"/>
                    <a:pt x="2820" y="1379"/>
                    <a:pt x="2857" y="1379"/>
                  </a:cubicBezTo>
                  <a:cubicBezTo>
                    <a:pt x="3884" y="1379"/>
                    <a:pt x="3893" y="494"/>
                    <a:pt x="2953" y="196"/>
                  </a:cubicBezTo>
                  <a:cubicBezTo>
                    <a:pt x="2423" y="31"/>
                    <a:pt x="1450" y="0"/>
                    <a:pt x="8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 name="Google Shape;3369;p62">
              <a:extLst>
                <a:ext uri="{FF2B5EF4-FFF2-40B4-BE49-F238E27FC236}">
                  <a16:creationId xmlns:a16="http://schemas.microsoft.com/office/drawing/2014/main" id="{268CBF3F-16A4-475E-B019-2052CA08DF62}"/>
                </a:ext>
              </a:extLst>
            </p:cNvPr>
            <p:cNvSpPr/>
            <p:nvPr/>
          </p:nvSpPr>
          <p:spPr>
            <a:xfrm>
              <a:off x="5057025" y="4209775"/>
              <a:ext cx="15750" cy="39500"/>
            </a:xfrm>
            <a:custGeom>
              <a:avLst/>
              <a:gdLst/>
              <a:ahLst/>
              <a:cxnLst/>
              <a:rect l="l" t="t" r="r" b="b"/>
              <a:pathLst>
                <a:path w="630" h="1580" extrusionOk="0">
                  <a:moveTo>
                    <a:pt x="555" y="1"/>
                  </a:moveTo>
                  <a:lnTo>
                    <a:pt x="163" y="13"/>
                  </a:lnTo>
                  <a:cubicBezTo>
                    <a:pt x="163" y="13"/>
                    <a:pt x="159" y="230"/>
                    <a:pt x="139" y="674"/>
                  </a:cubicBezTo>
                  <a:cubicBezTo>
                    <a:pt x="131" y="935"/>
                    <a:pt x="84" y="1196"/>
                    <a:pt x="1" y="1445"/>
                  </a:cubicBezTo>
                  <a:lnTo>
                    <a:pt x="380" y="1580"/>
                  </a:lnTo>
                  <a:cubicBezTo>
                    <a:pt x="475" y="1326"/>
                    <a:pt x="543" y="1061"/>
                    <a:pt x="590" y="796"/>
                  </a:cubicBezTo>
                  <a:cubicBezTo>
                    <a:pt x="630" y="531"/>
                    <a:pt x="618" y="262"/>
                    <a:pt x="5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8" name="Google Shape;3370;p62">
              <a:extLst>
                <a:ext uri="{FF2B5EF4-FFF2-40B4-BE49-F238E27FC236}">
                  <a16:creationId xmlns:a16="http://schemas.microsoft.com/office/drawing/2014/main" id="{ED901854-D73A-4616-A085-A14ABE23F0BB}"/>
                </a:ext>
              </a:extLst>
            </p:cNvPr>
            <p:cNvSpPr/>
            <p:nvPr/>
          </p:nvSpPr>
          <p:spPr>
            <a:xfrm>
              <a:off x="5079675" y="4211675"/>
              <a:ext cx="16650" cy="44625"/>
            </a:xfrm>
            <a:custGeom>
              <a:avLst/>
              <a:gdLst/>
              <a:ahLst/>
              <a:cxnLst/>
              <a:rect l="l" t="t" r="r" b="b"/>
              <a:pathLst>
                <a:path w="666" h="1785" extrusionOk="0">
                  <a:moveTo>
                    <a:pt x="555" y="0"/>
                  </a:moveTo>
                  <a:lnTo>
                    <a:pt x="171" y="8"/>
                  </a:lnTo>
                  <a:cubicBezTo>
                    <a:pt x="218" y="273"/>
                    <a:pt x="234" y="538"/>
                    <a:pt x="222" y="807"/>
                  </a:cubicBezTo>
                  <a:cubicBezTo>
                    <a:pt x="202" y="1100"/>
                    <a:pt x="127" y="1385"/>
                    <a:pt x="1" y="1650"/>
                  </a:cubicBezTo>
                  <a:lnTo>
                    <a:pt x="388" y="1785"/>
                  </a:lnTo>
                  <a:cubicBezTo>
                    <a:pt x="479" y="1531"/>
                    <a:pt x="547" y="1270"/>
                    <a:pt x="594" y="1001"/>
                  </a:cubicBezTo>
                  <a:cubicBezTo>
                    <a:pt x="665" y="578"/>
                    <a:pt x="555" y="0"/>
                    <a:pt x="5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3371;p62">
              <a:extLst>
                <a:ext uri="{FF2B5EF4-FFF2-40B4-BE49-F238E27FC236}">
                  <a16:creationId xmlns:a16="http://schemas.microsoft.com/office/drawing/2014/main" id="{0CF546C1-B6FD-45D7-927B-80A6985CD26A}"/>
                </a:ext>
              </a:extLst>
            </p:cNvPr>
            <p:cNvSpPr/>
            <p:nvPr/>
          </p:nvSpPr>
          <p:spPr>
            <a:xfrm>
              <a:off x="4864425" y="4022300"/>
              <a:ext cx="33750" cy="11650"/>
            </a:xfrm>
            <a:custGeom>
              <a:avLst/>
              <a:gdLst/>
              <a:ahLst/>
              <a:cxnLst/>
              <a:rect l="l" t="t" r="r" b="b"/>
              <a:pathLst>
                <a:path w="1350" h="466" extrusionOk="0">
                  <a:moveTo>
                    <a:pt x="159" y="1"/>
                  </a:moveTo>
                  <a:cubicBezTo>
                    <a:pt x="62" y="1"/>
                    <a:pt x="1" y="6"/>
                    <a:pt x="1" y="6"/>
                  </a:cubicBezTo>
                  <a:cubicBezTo>
                    <a:pt x="282" y="400"/>
                    <a:pt x="784" y="466"/>
                    <a:pt x="1090" y="466"/>
                  </a:cubicBezTo>
                  <a:cubicBezTo>
                    <a:pt x="1245" y="466"/>
                    <a:pt x="1350" y="449"/>
                    <a:pt x="1350" y="449"/>
                  </a:cubicBezTo>
                  <a:cubicBezTo>
                    <a:pt x="1350" y="449"/>
                    <a:pt x="1310" y="302"/>
                    <a:pt x="927" y="132"/>
                  </a:cubicBezTo>
                  <a:cubicBezTo>
                    <a:pt x="670" y="20"/>
                    <a:pt x="348" y="1"/>
                    <a:pt x="159" y="1"/>
                  </a:cubicBezTo>
                  <a:close/>
                </a:path>
              </a:pathLst>
            </a:custGeom>
            <a:solidFill>
              <a:srgbClr val="BC4E6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 name="Google Shape;3372;p62">
              <a:extLst>
                <a:ext uri="{FF2B5EF4-FFF2-40B4-BE49-F238E27FC236}">
                  <a16:creationId xmlns:a16="http://schemas.microsoft.com/office/drawing/2014/main" id="{4C37CA1B-2B49-4FC4-A053-F1B5E914054F}"/>
                </a:ext>
              </a:extLst>
            </p:cNvPr>
            <p:cNvSpPr/>
            <p:nvPr/>
          </p:nvSpPr>
          <p:spPr>
            <a:xfrm>
              <a:off x="4852750" y="4184500"/>
              <a:ext cx="28525" cy="10475"/>
            </a:xfrm>
            <a:custGeom>
              <a:avLst/>
              <a:gdLst/>
              <a:ahLst/>
              <a:cxnLst/>
              <a:rect l="l" t="t" r="r" b="b"/>
              <a:pathLst>
                <a:path w="1141" h="419" extrusionOk="0">
                  <a:moveTo>
                    <a:pt x="407" y="1"/>
                  </a:moveTo>
                  <a:cubicBezTo>
                    <a:pt x="185" y="1"/>
                    <a:pt x="1" y="39"/>
                    <a:pt x="1" y="39"/>
                  </a:cubicBezTo>
                  <a:cubicBezTo>
                    <a:pt x="1" y="39"/>
                    <a:pt x="425" y="418"/>
                    <a:pt x="827" y="418"/>
                  </a:cubicBezTo>
                  <a:cubicBezTo>
                    <a:pt x="936" y="418"/>
                    <a:pt x="1043" y="390"/>
                    <a:pt x="1140" y="319"/>
                  </a:cubicBezTo>
                  <a:cubicBezTo>
                    <a:pt x="1020" y="59"/>
                    <a:pt x="684" y="1"/>
                    <a:pt x="407" y="1"/>
                  </a:cubicBezTo>
                  <a:close/>
                </a:path>
              </a:pathLst>
            </a:custGeom>
            <a:solidFill>
              <a:srgbClr val="BC4E6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 name="Google Shape;3373;p62">
              <a:extLst>
                <a:ext uri="{FF2B5EF4-FFF2-40B4-BE49-F238E27FC236}">
                  <a16:creationId xmlns:a16="http://schemas.microsoft.com/office/drawing/2014/main" id="{E539F1F0-0887-4EEA-904B-62B9EA376477}"/>
                </a:ext>
              </a:extLst>
            </p:cNvPr>
            <p:cNvSpPr/>
            <p:nvPr/>
          </p:nvSpPr>
          <p:spPr>
            <a:xfrm>
              <a:off x="4563800" y="3973650"/>
              <a:ext cx="60775" cy="176800"/>
            </a:xfrm>
            <a:custGeom>
              <a:avLst/>
              <a:gdLst/>
              <a:ahLst/>
              <a:cxnLst/>
              <a:rect l="l" t="t" r="r" b="b"/>
              <a:pathLst>
                <a:path w="2431" h="7072" extrusionOk="0">
                  <a:moveTo>
                    <a:pt x="1516" y="1"/>
                  </a:moveTo>
                  <a:cubicBezTo>
                    <a:pt x="1516" y="1"/>
                    <a:pt x="1841" y="1770"/>
                    <a:pt x="1647" y="3060"/>
                  </a:cubicBezTo>
                  <a:cubicBezTo>
                    <a:pt x="1453" y="4353"/>
                    <a:pt x="1" y="6937"/>
                    <a:pt x="1" y="6937"/>
                  </a:cubicBezTo>
                  <a:lnTo>
                    <a:pt x="583" y="7072"/>
                  </a:lnTo>
                  <a:cubicBezTo>
                    <a:pt x="583" y="7072"/>
                    <a:pt x="1698" y="5010"/>
                    <a:pt x="2062" y="3523"/>
                  </a:cubicBezTo>
                  <a:cubicBezTo>
                    <a:pt x="2430" y="2031"/>
                    <a:pt x="2066" y="179"/>
                    <a:pt x="2066" y="179"/>
                  </a:cubicBezTo>
                  <a:lnTo>
                    <a:pt x="1516"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34662291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Football Field Backgrounds by Slidesgo">
  <a:themeElements>
    <a:clrScheme name="Simple Light">
      <a:dk1>
        <a:srgbClr val="334F86"/>
      </a:dk1>
      <a:lt1>
        <a:srgbClr val="0E0F21"/>
      </a:lt1>
      <a:dk2>
        <a:srgbClr val="FFFFFF"/>
      </a:dk2>
      <a:lt2>
        <a:srgbClr val="000000"/>
      </a:lt2>
      <a:accent1>
        <a:srgbClr val="80BE4B"/>
      </a:accent1>
      <a:accent2>
        <a:srgbClr val="75B23A"/>
      </a:accent2>
      <a:accent3>
        <a:srgbClr val="C43E54"/>
      </a:accent3>
      <a:accent4>
        <a:srgbClr val="FFCD00"/>
      </a:accent4>
      <a:accent5>
        <a:srgbClr val="E2E2E2"/>
      </a:accent5>
      <a:accent6>
        <a:srgbClr val="909191"/>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2302</TotalTime>
  <Words>280</Words>
  <Application>Microsoft Office PowerPoint</Application>
  <PresentationFormat>On-screen Show (16:9)</PresentationFormat>
  <Paragraphs>85</Paragraphs>
  <Slides>20</Slides>
  <Notes>18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Bebas Neue</vt:lpstr>
      <vt:lpstr>Nunito Light</vt:lpstr>
      <vt:lpstr>Red Hat Text</vt:lpstr>
      <vt:lpstr>Wingdings</vt:lpstr>
      <vt:lpstr>Arial</vt:lpstr>
      <vt:lpstr>Arial Narrow</vt:lpstr>
      <vt:lpstr>Bradley Hand ITC</vt:lpstr>
      <vt:lpstr>Squada One</vt:lpstr>
      <vt:lpstr>Roboto Condensed Light</vt:lpstr>
      <vt:lpstr>Arial Black</vt:lpstr>
      <vt:lpstr>Football Field Backgrounds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CORRELATION IS CAUSATION</dc:title>
  <dc:creator>Franco Bonifacini</dc:creator>
  <cp:lastModifiedBy>Mohammad Hadi Shah hosseini</cp:lastModifiedBy>
  <cp:revision>29</cp:revision>
  <dcterms:modified xsi:type="dcterms:W3CDTF">2024-03-22T00:59:18Z</dcterms:modified>
</cp:coreProperties>
</file>